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2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notesSlides/notesSlide3.xml" ContentType="application/vnd.openxmlformats-officedocument.presentationml.notesSlide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notesSlides/notesSlide4.xml" ContentType="application/vnd.openxmlformats-officedocument.presentationml.notesSlide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notesSlides/notesSlide5.xml" ContentType="application/vnd.openxmlformats-officedocument.presentationml.notesSlide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notesSlides/notesSlide6.xml" ContentType="application/vnd.openxmlformats-officedocument.presentationml.notesSlide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notesSlides/notesSlide7.xml" ContentType="application/vnd.openxmlformats-officedocument.presentationml.notesSlide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notesSlides/notesSlide8.xml" ContentType="application/vnd.openxmlformats-officedocument.presentationml.notesSlide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notesSlides/notesSlide9.xml" ContentType="application/vnd.openxmlformats-officedocument.presentationml.notesSlide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notesSlides/notesSlide10.xml" ContentType="application/vnd.openxmlformats-officedocument.presentationml.notesSlide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notesSlides/notesSlide11.xml" ContentType="application/vnd.openxmlformats-officedocument.presentationml.notesSlide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notesSlides/notesSlide12.xml" ContentType="application/vnd.openxmlformats-officedocument.presentationml.notesSlide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notesSlides/notesSlide13.xml" ContentType="application/vnd.openxmlformats-officedocument.presentationml.notesSlide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notesSlides/notesSlide14.xml" ContentType="application/vnd.openxmlformats-officedocument.presentationml.notesSlide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notesSlides/notesSlide15.xml" ContentType="application/vnd.openxmlformats-officedocument.presentationml.notesSlide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notesSlides/notesSlide16.xml" ContentType="application/vnd.openxmlformats-officedocument.presentationml.notesSlide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notesSlides/notesSlide17.xml" ContentType="application/vnd.openxmlformats-officedocument.presentationml.notesSlide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notesSlides/notesSlide18.xml" ContentType="application/vnd.openxmlformats-officedocument.presentationml.notesSlide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notesSlides/notesSlide19.xml" ContentType="application/vnd.openxmlformats-officedocument.presentationml.notesSlide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notesSlides/notesSlide20.xml" ContentType="application/vnd.openxmlformats-officedocument.presentationml.notesSlide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notesSlides/notesSlide21.xml" ContentType="application/vnd.openxmlformats-officedocument.presentationml.notesSlide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notesSlides/notesSlide22.xml" ContentType="application/vnd.openxmlformats-officedocument.presentationml.notesSlide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notesSlides/notesSlide23.xml" ContentType="application/vnd.openxmlformats-officedocument.presentationml.notesSlide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notesSlides/notesSlide24.xml" ContentType="application/vnd.openxmlformats-officedocument.presentationml.notesSlide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notesSlides/notesSlide25.xml" ContentType="application/vnd.openxmlformats-officedocument.presentationml.notesSlide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notesSlides/notesSlide26.xml" ContentType="application/vnd.openxmlformats-officedocument.presentationml.notesSlide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notesSlides/notesSlide27.xml" ContentType="application/vnd.openxmlformats-officedocument.presentationml.notesSlide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notesSlides/notesSlide28.xml" ContentType="application/vnd.openxmlformats-officedocument.presentationml.notesSlide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notesSlides/notesSlide29.xml" ContentType="application/vnd.openxmlformats-officedocument.presentationml.notesSlide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notesSlides/notesSlide30.xml" ContentType="application/vnd.openxmlformats-officedocument.presentationml.notesSlide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notesSlides/notesSlide31.xml" ContentType="application/vnd.openxmlformats-officedocument.presentationml.notesSlide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notesSlides/notesSlide32.xml" ContentType="application/vnd.openxmlformats-officedocument.presentationml.notesSlide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notesSlides/notesSlide33.xml" ContentType="application/vnd.openxmlformats-officedocument.presentationml.notesSlide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notesSlides/notesSlide34.xml" ContentType="application/vnd.openxmlformats-officedocument.presentationml.notesSlide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sldIdLst>
    <p:sldId id="787" r:id="rId5"/>
    <p:sldId id="789" r:id="rId6"/>
    <p:sldId id="794" r:id="rId7"/>
    <p:sldId id="791" r:id="rId8"/>
    <p:sldId id="836" r:id="rId9"/>
    <p:sldId id="821" r:id="rId10"/>
    <p:sldId id="822" r:id="rId11"/>
    <p:sldId id="842" r:id="rId12"/>
    <p:sldId id="841" r:id="rId13"/>
    <p:sldId id="800" r:id="rId14"/>
    <p:sldId id="799" r:id="rId15"/>
    <p:sldId id="843" r:id="rId16"/>
    <p:sldId id="844" r:id="rId17"/>
    <p:sldId id="845" r:id="rId18"/>
    <p:sldId id="847" r:id="rId19"/>
    <p:sldId id="824" r:id="rId20"/>
    <p:sldId id="823" r:id="rId21"/>
    <p:sldId id="839" r:id="rId22"/>
    <p:sldId id="840" r:id="rId23"/>
    <p:sldId id="826" r:id="rId24"/>
    <p:sldId id="816" r:id="rId25"/>
    <p:sldId id="817" r:id="rId26"/>
    <p:sldId id="827" r:id="rId27"/>
    <p:sldId id="797" r:id="rId28"/>
    <p:sldId id="818" r:id="rId29"/>
    <p:sldId id="257" r:id="rId30"/>
    <p:sldId id="834" r:id="rId31"/>
    <p:sldId id="835" r:id="rId32"/>
    <p:sldId id="832" r:id="rId33"/>
    <p:sldId id="837" r:id="rId34"/>
    <p:sldId id="838" r:id="rId35"/>
    <p:sldId id="801" r:id="rId36"/>
    <p:sldId id="802" r:id="rId37"/>
    <p:sldId id="848" r:id="rId38"/>
    <p:sldId id="805" r:id="rId39"/>
    <p:sldId id="256" r:id="rId4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4A33E6-F1EC-7FC7-5CB4-3C87994DF26A}" v="214" dt="2026-05-14T10:39:37.564"/>
    <p1510:client id="{E888CE07-68DA-71CE-BD1E-1EA9957CEE72}" v="67" dt="2026-05-13T13:48:58.2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rtis, Rebecca" userId="S::rebecca.curtis_pembrokeshire.gov.uk#ext#@wlga.onmicrosoft.com::ec20fe72-5575-4d7d-b51f-e745f6e65a2b" providerId="AD" clId="Web-{E888CE07-68DA-71CE-BD1E-1EA9957CEE72}"/>
    <pc:docChg chg="addSld modSld">
      <pc:chgData name="Curtis, Rebecca" userId="S::rebecca.curtis_pembrokeshire.gov.uk#ext#@wlga.onmicrosoft.com::ec20fe72-5575-4d7d-b51f-e745f6e65a2b" providerId="AD" clId="Web-{E888CE07-68DA-71CE-BD1E-1EA9957CEE72}" dt="2026-05-13T13:48:58.211" v="65" actId="1076"/>
      <pc:docMkLst>
        <pc:docMk/>
      </pc:docMkLst>
      <pc:sldChg chg="addSp modSp add">
        <pc:chgData name="Curtis, Rebecca" userId="S::rebecca.curtis_pembrokeshire.gov.uk#ext#@wlga.onmicrosoft.com::ec20fe72-5575-4d7d-b51f-e745f6e65a2b" providerId="AD" clId="Web-{E888CE07-68DA-71CE-BD1E-1EA9957CEE72}" dt="2026-05-13T13:48:58.211" v="65" actId="1076"/>
        <pc:sldMkLst>
          <pc:docMk/>
          <pc:sldMk cId="594148691" sldId="842"/>
        </pc:sldMkLst>
        <pc:spChg chg="mod">
          <ac:chgData name="Curtis, Rebecca" userId="S::rebecca.curtis_pembrokeshire.gov.uk#ext#@wlga.onmicrosoft.com::ec20fe72-5575-4d7d-b51f-e745f6e65a2b" providerId="AD" clId="Web-{E888CE07-68DA-71CE-BD1E-1EA9957CEE72}" dt="2026-05-13T13:37:56.753" v="60" actId="20577"/>
          <ac:spMkLst>
            <pc:docMk/>
            <pc:sldMk cId="594148691" sldId="842"/>
            <ac:spMk id="2" creationId="{205B5297-0312-CE3C-6CB4-FEDAAAEE87AF}"/>
          </ac:spMkLst>
        </pc:spChg>
        <pc:spChg chg="mod">
          <ac:chgData name="Curtis, Rebecca" userId="S::rebecca.curtis_pembrokeshire.gov.uk#ext#@wlga.onmicrosoft.com::ec20fe72-5575-4d7d-b51f-e745f6e65a2b" providerId="AD" clId="Web-{E888CE07-68DA-71CE-BD1E-1EA9957CEE72}" dt="2026-05-13T13:36:16.171" v="15" actId="20577"/>
          <ac:spMkLst>
            <pc:docMk/>
            <pc:sldMk cId="594148691" sldId="842"/>
            <ac:spMk id="108" creationId="{033B77ED-92A5-AEDE-BEE1-25859DA2A958}"/>
          </ac:spMkLst>
        </pc:spChg>
        <pc:picChg chg="add mod">
          <ac:chgData name="Curtis, Rebecca" userId="S::rebecca.curtis_pembrokeshire.gov.uk#ext#@wlga.onmicrosoft.com::ec20fe72-5575-4d7d-b51f-e745f6e65a2b" providerId="AD" clId="Web-{E888CE07-68DA-71CE-BD1E-1EA9957CEE72}" dt="2026-05-13T13:48:58.211" v="65" actId="1076"/>
          <ac:picMkLst>
            <pc:docMk/>
            <pc:sldMk cId="594148691" sldId="842"/>
            <ac:picMk id="4" creationId="{73016759-066A-7A98-1125-A44C8B6E1149}"/>
          </ac:picMkLst>
        </pc:picChg>
      </pc:sldChg>
    </pc:docChg>
  </pc:docChgLst>
  <pc:docChgLst>
    <pc:chgData name="Curtis, Rebecca" userId="S::rebecca.curtis_pembrokeshire.gov.uk#ext#@wlga.onmicrosoft.com::ec20fe72-5575-4d7d-b51f-e745f6e65a2b" providerId="AD" clId="Web-{6722446D-7356-2AB7-EC6D-186513506AD0}"/>
    <pc:docChg chg="addSld delSld modSld">
      <pc:chgData name="Curtis, Rebecca" userId="S::rebecca.curtis_pembrokeshire.gov.uk#ext#@wlga.onmicrosoft.com::ec20fe72-5575-4d7d-b51f-e745f6e65a2b" providerId="AD" clId="Web-{6722446D-7356-2AB7-EC6D-186513506AD0}" dt="2026-04-21T15:07:14.703" v="38"/>
      <pc:docMkLst>
        <pc:docMk/>
      </pc:docMkLst>
      <pc:sldChg chg="addSp delSp modSp">
        <pc:chgData name="Curtis, Rebecca" userId="S::rebecca.curtis_pembrokeshire.gov.uk#ext#@wlga.onmicrosoft.com::ec20fe72-5575-4d7d-b51f-e745f6e65a2b" providerId="AD" clId="Web-{6722446D-7356-2AB7-EC6D-186513506AD0}" dt="2026-04-21T15:07:14.703" v="38"/>
        <pc:sldMkLst>
          <pc:docMk/>
          <pc:sldMk cId="2846001160" sldId="822"/>
        </pc:sldMkLst>
        <pc:graphicFrameChg chg="mod modGraphic">
          <ac:chgData name="Curtis, Rebecca" userId="S::rebecca.curtis_pembrokeshire.gov.uk#ext#@wlga.onmicrosoft.com::ec20fe72-5575-4d7d-b51f-e745f6e65a2b" providerId="AD" clId="Web-{6722446D-7356-2AB7-EC6D-186513506AD0}" dt="2026-04-21T15:07:14.703" v="38"/>
          <ac:graphicFrameMkLst>
            <pc:docMk/>
            <pc:sldMk cId="2846001160" sldId="822"/>
            <ac:graphicFrameMk id="4" creationId="{B0329DF6-24B1-CCDD-0468-F4D4E3EF4A22}"/>
          </ac:graphicFrameMkLst>
        </pc:graphicFrameChg>
      </pc:sldChg>
      <pc:sldChg chg="add">
        <pc:chgData name="Curtis, Rebecca" userId="S::rebecca.curtis_pembrokeshire.gov.uk#ext#@wlga.onmicrosoft.com::ec20fe72-5575-4d7d-b51f-e745f6e65a2b" providerId="AD" clId="Web-{6722446D-7356-2AB7-EC6D-186513506AD0}" dt="2026-04-21T13:05:43.296" v="0"/>
        <pc:sldMkLst>
          <pc:docMk/>
          <pc:sldMk cId="3452720553" sldId="839"/>
        </pc:sldMkLst>
      </pc:sldChg>
      <pc:sldChg chg="add">
        <pc:chgData name="Curtis, Rebecca" userId="S::rebecca.curtis_pembrokeshire.gov.uk#ext#@wlga.onmicrosoft.com::ec20fe72-5575-4d7d-b51f-e745f6e65a2b" providerId="AD" clId="Web-{6722446D-7356-2AB7-EC6D-186513506AD0}" dt="2026-04-21T13:05:43.952" v="1"/>
        <pc:sldMkLst>
          <pc:docMk/>
          <pc:sldMk cId="738876526" sldId="840"/>
        </pc:sldMkLst>
      </pc:sldChg>
      <pc:sldChg chg="add">
        <pc:chgData name="Curtis, Rebecca" userId="S::rebecca.curtis_pembrokeshire.gov.uk#ext#@wlga.onmicrosoft.com::ec20fe72-5575-4d7d-b51f-e745f6e65a2b" providerId="AD" clId="Web-{6722446D-7356-2AB7-EC6D-186513506AD0}" dt="2026-04-21T14:28:53.286" v="4"/>
        <pc:sldMkLst>
          <pc:docMk/>
          <pc:sldMk cId="954119103" sldId="841"/>
        </pc:sldMkLst>
      </pc:sldChg>
    </pc:docChg>
  </pc:docChgLst>
  <pc:docChgLst>
    <pc:chgData name="Curtis, Rebecca" userId="S::rebecca.curtis_pembrokeshire.gov.uk#ext#@wlga.onmicrosoft.com::ec20fe72-5575-4d7d-b51f-e745f6e65a2b" providerId="AD" clId="Web-{D04A33E6-F1EC-7FC7-5CB4-3C87994DF26A}"/>
    <pc:docChg chg="addSld delSld modSld">
      <pc:chgData name="Curtis, Rebecca" userId="S::rebecca.curtis_pembrokeshire.gov.uk#ext#@wlga.onmicrosoft.com::ec20fe72-5575-4d7d-b51f-e745f6e65a2b" providerId="AD" clId="Web-{D04A33E6-F1EC-7FC7-5CB4-3C87994DF26A}" dt="2026-05-14T10:42:26.726" v="504"/>
      <pc:docMkLst>
        <pc:docMk/>
      </pc:docMkLst>
      <pc:sldChg chg="modNotes">
        <pc:chgData name="Curtis, Rebecca" userId="S::rebecca.curtis_pembrokeshire.gov.uk#ext#@wlga.onmicrosoft.com::ec20fe72-5575-4d7d-b51f-e745f6e65a2b" providerId="AD" clId="Web-{D04A33E6-F1EC-7FC7-5CB4-3C87994DF26A}" dt="2026-05-14T10:42:26.726" v="504"/>
        <pc:sldMkLst>
          <pc:docMk/>
          <pc:sldMk cId="4130541162" sldId="256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32:44.580" v="385"/>
        <pc:sldMkLst>
          <pc:docMk/>
          <pc:sldMk cId="2542014152" sldId="257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19:02.659" v="322"/>
        <pc:sldMkLst>
          <pc:docMk/>
          <pc:sldMk cId="286145351" sldId="789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19:17.863" v="330"/>
        <pc:sldMkLst>
          <pc:docMk/>
          <pc:sldMk cId="293547171" sldId="791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18:55.002" v="318"/>
        <pc:sldMkLst>
          <pc:docMk/>
          <pc:sldMk cId="1915180379" sldId="794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32:28.329" v="381"/>
        <pc:sldMkLst>
          <pc:docMk/>
          <pc:sldMk cId="1624260351" sldId="797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24:10.217" v="349"/>
        <pc:sldMkLst>
          <pc:docMk/>
          <pc:sldMk cId="2128351364" sldId="799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23:21.778" v="346"/>
        <pc:sldMkLst>
          <pc:docMk/>
          <pc:sldMk cId="1226833335" sldId="800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36:34.369" v="419"/>
        <pc:sldMkLst>
          <pc:docMk/>
          <pc:sldMk cId="3216598728" sldId="801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37:01.839" v="431"/>
        <pc:sldMkLst>
          <pc:docMk/>
          <pc:sldMk cId="689903851" sldId="802"/>
        </pc:sldMkLst>
      </pc:sldChg>
      <pc:sldChg chg="del">
        <pc:chgData name="Curtis, Rebecca" userId="S::rebecca.curtis_pembrokeshire.gov.uk#ext#@wlga.onmicrosoft.com::ec20fe72-5575-4d7d-b51f-e745f6e65a2b" providerId="AD" clId="Web-{D04A33E6-F1EC-7FC7-5CB4-3C87994DF26A}" dt="2026-05-14T09:58:26.411" v="295"/>
        <pc:sldMkLst>
          <pc:docMk/>
          <pc:sldMk cId="470249738" sldId="803"/>
        </pc:sldMkLst>
      </pc:sldChg>
      <pc:sldChg chg="del">
        <pc:chgData name="Curtis, Rebecca" userId="S::rebecca.curtis_pembrokeshire.gov.uk#ext#@wlga.onmicrosoft.com::ec20fe72-5575-4d7d-b51f-e745f6e65a2b" providerId="AD" clId="Web-{D04A33E6-F1EC-7FC7-5CB4-3C87994DF26A}" dt="2026-05-14T09:58:28.708" v="296"/>
        <pc:sldMkLst>
          <pc:docMk/>
          <pc:sldMk cId="152553570" sldId="804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39:35.814" v="447"/>
        <pc:sldMkLst>
          <pc:docMk/>
          <pc:sldMk cId="3622001960" sldId="805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27:40.334" v="370"/>
        <pc:sldMkLst>
          <pc:docMk/>
          <pc:sldMk cId="2036512893" sldId="817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32:35.001" v="383"/>
        <pc:sldMkLst>
          <pc:docMk/>
          <pc:sldMk cId="311201278" sldId="818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21:43.790" v="333"/>
        <pc:sldMkLst>
          <pc:docMk/>
          <pc:sldMk cId="3851310187" sldId="821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22:00.509" v="336"/>
        <pc:sldMkLst>
          <pc:docMk/>
          <pc:sldMk cId="2846001160" sldId="822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09:44:46.146" v="223"/>
        <pc:sldMkLst>
          <pc:docMk/>
          <pc:sldMk cId="3204931207" sldId="823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09:47:25.324" v="238"/>
        <pc:sldMkLst>
          <pc:docMk/>
          <pc:sldMk cId="3636571924" sldId="824"/>
        </pc:sldMkLst>
      </pc:sldChg>
      <pc:sldChg chg="del">
        <pc:chgData name="Curtis, Rebecca" userId="S::rebecca.curtis_pembrokeshire.gov.uk#ext#@wlga.onmicrosoft.com::ec20fe72-5575-4d7d-b51f-e745f6e65a2b" providerId="AD" clId="Web-{D04A33E6-F1EC-7FC7-5CB4-3C87994DF26A}" dt="2026-05-14T09:41:38.124" v="201"/>
        <pc:sldMkLst>
          <pc:docMk/>
          <pc:sldMk cId="3490108424" sldId="825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25:36.033" v="355"/>
        <pc:sldMkLst>
          <pc:docMk/>
          <pc:sldMk cId="3970007969" sldId="826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30:12.387" v="374"/>
        <pc:sldMkLst>
          <pc:docMk/>
          <pc:sldMk cId="4194963930" sldId="827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33:57.645" v="401"/>
        <pc:sldMkLst>
          <pc:docMk/>
          <pc:sldMk cId="801711131" sldId="832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33:02.784" v="386"/>
        <pc:sldMkLst>
          <pc:docMk/>
          <pc:sldMk cId="2679910364" sldId="834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33:10.831" v="387"/>
        <pc:sldMkLst>
          <pc:docMk/>
          <pc:sldMk cId="201083851" sldId="835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21:28.868" v="331"/>
        <pc:sldMkLst>
          <pc:docMk/>
          <pc:sldMk cId="160055166" sldId="836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34:52.225" v="408"/>
        <pc:sldMkLst>
          <pc:docMk/>
          <pc:sldMk cId="1536209476" sldId="837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35:11.194" v="410"/>
        <pc:sldMkLst>
          <pc:docMk/>
          <pc:sldMk cId="2664385092" sldId="838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09:46:59.542" v="236"/>
        <pc:sldMkLst>
          <pc:docMk/>
          <pc:sldMk cId="3452720553" sldId="839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09:46:54.011" v="234"/>
        <pc:sldMkLst>
          <pc:docMk/>
          <pc:sldMk cId="738876526" sldId="840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23:01.152" v="344"/>
        <pc:sldMkLst>
          <pc:docMk/>
          <pc:sldMk cId="954119103" sldId="841"/>
        </pc:sldMkLst>
      </pc:sldChg>
      <pc:sldChg chg="modNotes">
        <pc:chgData name="Curtis, Rebecca" userId="S::rebecca.curtis_pembrokeshire.gov.uk#ext#@wlga.onmicrosoft.com::ec20fe72-5575-4d7d-b51f-e745f6e65a2b" providerId="AD" clId="Web-{D04A33E6-F1EC-7FC7-5CB4-3C87994DF26A}" dt="2026-05-14T10:22:06.275" v="337"/>
        <pc:sldMkLst>
          <pc:docMk/>
          <pc:sldMk cId="594148691" sldId="842"/>
        </pc:sldMkLst>
      </pc:sldChg>
      <pc:sldChg chg="addSp delSp modSp add modNotes">
        <pc:chgData name="Curtis, Rebecca" userId="S::rebecca.curtis_pembrokeshire.gov.uk#ext#@wlga.onmicrosoft.com::ec20fe72-5575-4d7d-b51f-e745f6e65a2b" providerId="AD" clId="Web-{D04A33E6-F1EC-7FC7-5CB4-3C87994DF26A}" dt="2026-05-14T09:50:13.956" v="294"/>
        <pc:sldMkLst>
          <pc:docMk/>
          <pc:sldMk cId="10444210" sldId="843"/>
        </pc:sldMkLst>
        <pc:spChg chg="mod">
          <ac:chgData name="Curtis, Rebecca" userId="S::rebecca.curtis_pembrokeshire.gov.uk#ext#@wlga.onmicrosoft.com::ec20fe72-5575-4d7d-b51f-e745f6e65a2b" providerId="AD" clId="Web-{D04A33E6-F1EC-7FC7-5CB4-3C87994DF26A}" dt="2026-05-14T09:12:04.215" v="33" actId="20577"/>
          <ac:spMkLst>
            <pc:docMk/>
            <pc:sldMk cId="10444210" sldId="843"/>
            <ac:spMk id="4" creationId="{2B57BEEA-27CF-DC17-D297-B422007B4E9F}"/>
          </ac:spMkLst>
        </pc:spChg>
        <pc:spChg chg="add">
          <ac:chgData name="Curtis, Rebecca" userId="S::rebecca.curtis_pembrokeshire.gov.uk#ext#@wlga.onmicrosoft.com::ec20fe72-5575-4d7d-b51f-e745f6e65a2b" providerId="AD" clId="Web-{D04A33E6-F1EC-7FC7-5CB4-3C87994DF26A}" dt="2026-05-14T09:08:57.912" v="15"/>
          <ac:spMkLst>
            <pc:docMk/>
            <pc:sldMk cId="10444210" sldId="843"/>
            <ac:spMk id="5" creationId="{55100CB2-A829-AC1E-B6A4-4DC835683CB3}"/>
          </ac:spMkLst>
        </pc:spChg>
        <pc:spChg chg="mod">
          <ac:chgData name="Curtis, Rebecca" userId="S::rebecca.curtis_pembrokeshire.gov.uk#ext#@wlga.onmicrosoft.com::ec20fe72-5575-4d7d-b51f-e745f6e65a2b" providerId="AD" clId="Web-{D04A33E6-F1EC-7FC7-5CB4-3C87994DF26A}" dt="2026-05-14T09:11:25.651" v="26" actId="20577"/>
          <ac:spMkLst>
            <pc:docMk/>
            <pc:sldMk cId="10444210" sldId="843"/>
            <ac:spMk id="107" creationId="{4FE92469-7152-052B-4434-558B326F528F}"/>
          </ac:spMkLst>
        </pc:spChg>
        <pc:spChg chg="del">
          <ac:chgData name="Curtis, Rebecca" userId="S::rebecca.curtis_pembrokeshire.gov.uk#ext#@wlga.onmicrosoft.com::ec20fe72-5575-4d7d-b51f-e745f6e65a2b" providerId="AD" clId="Web-{D04A33E6-F1EC-7FC7-5CB4-3C87994DF26A}" dt="2026-05-14T09:08:57.630" v="14"/>
          <ac:spMkLst>
            <pc:docMk/>
            <pc:sldMk cId="10444210" sldId="843"/>
            <ac:spMk id="109" creationId="{99FF2F12-7F14-BD96-C0C2-4B2410ECA9FA}"/>
          </ac:spMkLst>
        </pc:spChg>
        <pc:spChg chg="mod">
          <ac:chgData name="Curtis, Rebecca" userId="S::rebecca.curtis_pembrokeshire.gov.uk#ext#@wlga.onmicrosoft.com::ec20fe72-5575-4d7d-b51f-e745f6e65a2b" providerId="AD" clId="Web-{D04A33E6-F1EC-7FC7-5CB4-3C87994DF26A}" dt="2026-05-14T09:10:28.056" v="19" actId="20577"/>
          <ac:spMkLst>
            <pc:docMk/>
            <pc:sldMk cId="10444210" sldId="843"/>
            <ac:spMk id="110" creationId="{A4B68BBF-8F00-4228-5192-8B0D8C0571B7}"/>
          </ac:spMkLst>
        </pc:spChg>
        <pc:spChg chg="mod">
          <ac:chgData name="Curtis, Rebecca" userId="S::rebecca.curtis_pembrokeshire.gov.uk#ext#@wlga.onmicrosoft.com::ec20fe72-5575-4d7d-b51f-e745f6e65a2b" providerId="AD" clId="Web-{D04A33E6-F1EC-7FC7-5CB4-3C87994DF26A}" dt="2026-05-14T09:12:53.670" v="41" actId="20577"/>
          <ac:spMkLst>
            <pc:docMk/>
            <pc:sldMk cId="10444210" sldId="843"/>
            <ac:spMk id="111" creationId="{F113ADB1-E19A-4494-E4A3-CA84CDA89D3C}"/>
          </ac:spMkLst>
        </pc:spChg>
      </pc:sldChg>
      <pc:sldChg chg="addSp delSp modSp add modNotes">
        <pc:chgData name="Curtis, Rebecca" userId="S::rebecca.curtis_pembrokeshire.gov.uk#ext#@wlga.onmicrosoft.com::ec20fe72-5575-4d7d-b51f-e745f6e65a2b" providerId="AD" clId="Web-{D04A33E6-F1EC-7FC7-5CB4-3C87994DF26A}" dt="2026-05-14T09:49:52.845" v="288"/>
        <pc:sldMkLst>
          <pc:docMk/>
          <pc:sldMk cId="3001774844" sldId="844"/>
        </pc:sldMkLst>
        <pc:spChg chg="mod">
          <ac:chgData name="Curtis, Rebecca" userId="S::rebecca.curtis_pembrokeshire.gov.uk#ext#@wlga.onmicrosoft.com::ec20fe72-5575-4d7d-b51f-e745f6e65a2b" providerId="AD" clId="Web-{D04A33E6-F1EC-7FC7-5CB4-3C87994DF26A}" dt="2026-05-14T09:16:46.898" v="82" actId="20577"/>
          <ac:spMkLst>
            <pc:docMk/>
            <pc:sldMk cId="3001774844" sldId="844"/>
            <ac:spMk id="4" creationId="{D6E5F68B-3064-994D-F260-DF3FA54FF211}"/>
          </ac:spMkLst>
        </pc:spChg>
        <pc:spChg chg="add">
          <ac:chgData name="Curtis, Rebecca" userId="S::rebecca.curtis_pembrokeshire.gov.uk#ext#@wlga.onmicrosoft.com::ec20fe72-5575-4d7d-b51f-e745f6e65a2b" providerId="AD" clId="Web-{D04A33E6-F1EC-7FC7-5CB4-3C87994DF26A}" dt="2026-05-14T09:08:52.974" v="13"/>
          <ac:spMkLst>
            <pc:docMk/>
            <pc:sldMk cId="3001774844" sldId="844"/>
            <ac:spMk id="5" creationId="{2FAFD14B-9BAB-F8A8-BC74-45145C2436DE}"/>
          </ac:spMkLst>
        </pc:spChg>
        <pc:spChg chg="mod">
          <ac:chgData name="Curtis, Rebecca" userId="S::rebecca.curtis_pembrokeshire.gov.uk#ext#@wlga.onmicrosoft.com::ec20fe72-5575-4d7d-b51f-e745f6e65a2b" providerId="AD" clId="Web-{D04A33E6-F1EC-7FC7-5CB4-3C87994DF26A}" dt="2026-05-14T09:17:22.680" v="87" actId="20577"/>
          <ac:spMkLst>
            <pc:docMk/>
            <pc:sldMk cId="3001774844" sldId="844"/>
            <ac:spMk id="107" creationId="{8338D749-E0CA-9F31-89CA-AAF7CBA62BC4}"/>
          </ac:spMkLst>
        </pc:spChg>
        <pc:spChg chg="del">
          <ac:chgData name="Curtis, Rebecca" userId="S::rebecca.curtis_pembrokeshire.gov.uk#ext#@wlga.onmicrosoft.com::ec20fe72-5575-4d7d-b51f-e745f6e65a2b" providerId="AD" clId="Web-{D04A33E6-F1EC-7FC7-5CB4-3C87994DF26A}" dt="2026-05-14T09:08:52.021" v="12"/>
          <ac:spMkLst>
            <pc:docMk/>
            <pc:sldMk cId="3001774844" sldId="844"/>
            <ac:spMk id="109" creationId="{BFCC2EAD-9A76-39A9-5241-E08128B96539}"/>
          </ac:spMkLst>
        </pc:spChg>
        <pc:spChg chg="mod">
          <ac:chgData name="Curtis, Rebecca" userId="S::rebecca.curtis_pembrokeshire.gov.uk#ext#@wlga.onmicrosoft.com::ec20fe72-5575-4d7d-b51f-e745f6e65a2b" providerId="AD" clId="Web-{D04A33E6-F1EC-7FC7-5CB4-3C87994DF26A}" dt="2026-05-14T09:16:19.287" v="79" actId="1076"/>
          <ac:spMkLst>
            <pc:docMk/>
            <pc:sldMk cId="3001774844" sldId="844"/>
            <ac:spMk id="110" creationId="{63B3CDD5-F376-5482-B33D-21567F72AA42}"/>
          </ac:spMkLst>
        </pc:spChg>
        <pc:spChg chg="mod">
          <ac:chgData name="Curtis, Rebecca" userId="S::rebecca.curtis_pembrokeshire.gov.uk#ext#@wlga.onmicrosoft.com::ec20fe72-5575-4d7d-b51f-e745f6e65a2b" providerId="AD" clId="Web-{D04A33E6-F1EC-7FC7-5CB4-3C87994DF26A}" dt="2026-05-14T09:16:12.131" v="78" actId="20577"/>
          <ac:spMkLst>
            <pc:docMk/>
            <pc:sldMk cId="3001774844" sldId="844"/>
            <ac:spMk id="111" creationId="{F7E65771-61F9-160A-57D3-DF6990C10A0A}"/>
          </ac:spMkLst>
        </pc:spChg>
      </pc:sldChg>
      <pc:sldChg chg="addSp delSp modSp add modNotes">
        <pc:chgData name="Curtis, Rebecca" userId="S::rebecca.curtis_pembrokeshire.gov.uk#ext#@wlga.onmicrosoft.com::ec20fe72-5575-4d7d-b51f-e745f6e65a2b" providerId="AD" clId="Web-{D04A33E6-F1EC-7FC7-5CB4-3C87994DF26A}" dt="2026-05-14T09:49:22.829" v="286"/>
        <pc:sldMkLst>
          <pc:docMk/>
          <pc:sldMk cId="392103445" sldId="845"/>
        </pc:sldMkLst>
        <pc:spChg chg="mod">
          <ac:chgData name="Curtis, Rebecca" userId="S::rebecca.curtis_pembrokeshire.gov.uk#ext#@wlga.onmicrosoft.com::ec20fe72-5575-4d7d-b51f-e745f6e65a2b" providerId="AD" clId="Web-{D04A33E6-F1EC-7FC7-5CB4-3C87994DF26A}" dt="2026-05-14T09:21:13.673" v="124" actId="20577"/>
          <ac:spMkLst>
            <pc:docMk/>
            <pc:sldMk cId="392103445" sldId="845"/>
            <ac:spMk id="2" creationId="{111E0974-F60F-4C95-CB07-3A7A48549FD0}"/>
          </ac:spMkLst>
        </pc:spChg>
        <pc:spChg chg="mod">
          <ac:chgData name="Curtis, Rebecca" userId="S::rebecca.curtis_pembrokeshire.gov.uk#ext#@wlga.onmicrosoft.com::ec20fe72-5575-4d7d-b51f-e745f6e65a2b" providerId="AD" clId="Web-{D04A33E6-F1EC-7FC7-5CB4-3C87994DF26A}" dt="2026-05-14T09:20:22.562" v="119" actId="20577"/>
          <ac:spMkLst>
            <pc:docMk/>
            <pc:sldMk cId="392103445" sldId="845"/>
            <ac:spMk id="4" creationId="{09B6D609-C4E3-92D6-50D1-BBDD2F6C7742}"/>
          </ac:spMkLst>
        </pc:spChg>
        <pc:spChg chg="mod">
          <ac:chgData name="Curtis, Rebecca" userId="S::rebecca.curtis_pembrokeshire.gov.uk#ext#@wlga.onmicrosoft.com::ec20fe72-5575-4d7d-b51f-e745f6e65a2b" providerId="AD" clId="Web-{D04A33E6-F1EC-7FC7-5CB4-3C87994DF26A}" dt="2026-05-14T09:22:58.302" v="141" actId="1076"/>
          <ac:spMkLst>
            <pc:docMk/>
            <pc:sldMk cId="392103445" sldId="845"/>
            <ac:spMk id="5" creationId="{00AFBDCF-297E-C686-76D6-6BAFC7C029E9}"/>
          </ac:spMkLst>
        </pc:spChg>
        <pc:spChg chg="mod">
          <ac:chgData name="Curtis, Rebecca" userId="S::rebecca.curtis_pembrokeshire.gov.uk#ext#@wlga.onmicrosoft.com::ec20fe72-5575-4d7d-b51f-e745f6e65a2b" providerId="AD" clId="Web-{D04A33E6-F1EC-7FC7-5CB4-3C87994DF26A}" dt="2026-05-14T09:19:39.935" v="110" actId="14100"/>
          <ac:spMkLst>
            <pc:docMk/>
            <pc:sldMk cId="392103445" sldId="845"/>
            <ac:spMk id="107" creationId="{ED7DA226-B85C-C6DA-C839-33F8104C1B09}"/>
          </ac:spMkLst>
        </pc:spChg>
        <pc:spChg chg="del">
          <ac:chgData name="Curtis, Rebecca" userId="S::rebecca.curtis_pembrokeshire.gov.uk#ext#@wlga.onmicrosoft.com::ec20fe72-5575-4d7d-b51f-e745f6e65a2b" providerId="AD" clId="Web-{D04A33E6-F1EC-7FC7-5CB4-3C87994DF26A}" dt="2026-05-14T09:08:38.427" v="8"/>
          <ac:spMkLst>
            <pc:docMk/>
            <pc:sldMk cId="392103445" sldId="845"/>
            <ac:spMk id="109" creationId="{D23A08E3-EFFF-50AC-12D1-6B7382AB08E1}"/>
          </ac:spMkLst>
        </pc:spChg>
        <pc:spChg chg="mod">
          <ac:chgData name="Curtis, Rebecca" userId="S::rebecca.curtis_pembrokeshire.gov.uk#ext#@wlga.onmicrosoft.com::ec20fe72-5575-4d7d-b51f-e745f6e65a2b" providerId="AD" clId="Web-{D04A33E6-F1EC-7FC7-5CB4-3C87994DF26A}" dt="2026-05-14T09:18:04.932" v="93" actId="20577"/>
          <ac:spMkLst>
            <pc:docMk/>
            <pc:sldMk cId="392103445" sldId="845"/>
            <ac:spMk id="110" creationId="{352CEA7C-689D-21DD-7B03-B58A87E1F991}"/>
          </ac:spMkLst>
        </pc:spChg>
        <pc:spChg chg="mod">
          <ac:chgData name="Curtis, Rebecca" userId="S::rebecca.curtis_pembrokeshire.gov.uk#ext#@wlga.onmicrosoft.com::ec20fe72-5575-4d7d-b51f-e745f6e65a2b" providerId="AD" clId="Web-{D04A33E6-F1EC-7FC7-5CB4-3C87994DF26A}" dt="2026-05-14T09:18:46.496" v="99" actId="20577"/>
          <ac:spMkLst>
            <pc:docMk/>
            <pc:sldMk cId="392103445" sldId="845"/>
            <ac:spMk id="111" creationId="{F1721DDF-CD02-E244-F91E-FB4446B4DCAC}"/>
          </ac:spMkLst>
        </pc:spChg>
        <pc:spChg chg="add">
          <ac:chgData name="Curtis, Rebecca" userId="S::rebecca.curtis_pembrokeshire.gov.uk#ext#@wlga.onmicrosoft.com::ec20fe72-5575-4d7d-b51f-e745f6e65a2b" providerId="AD" clId="Web-{D04A33E6-F1EC-7FC7-5CB4-3C87994DF26A}" dt="2026-05-14T09:08:39.208" v="9"/>
          <ac:spMkLst>
            <pc:docMk/>
            <pc:sldMk cId="392103445" sldId="845"/>
            <ac:spMk id="112" creationId="{A0FA924B-73B0-0A37-F57C-B30738568D63}"/>
          </ac:spMkLst>
        </pc:spChg>
        <pc:spChg chg="add del">
          <ac:chgData name="Curtis, Rebecca" userId="S::rebecca.curtis_pembrokeshire.gov.uk#ext#@wlga.onmicrosoft.com::ec20fe72-5575-4d7d-b51f-e745f6e65a2b" providerId="AD" clId="Web-{D04A33E6-F1EC-7FC7-5CB4-3C87994DF26A}" dt="2026-05-14T09:08:48.146" v="11"/>
          <ac:spMkLst>
            <pc:docMk/>
            <pc:sldMk cId="392103445" sldId="845"/>
            <ac:spMk id="114" creationId="{93EB1679-85C4-AE32-3B5D-EE1B1635758A}"/>
          </ac:spMkLst>
        </pc:spChg>
      </pc:sldChg>
      <pc:sldChg chg="addSp delSp modSp add del">
        <pc:chgData name="Curtis, Rebecca" userId="S::rebecca.curtis_pembrokeshire.gov.uk#ext#@wlga.onmicrosoft.com::ec20fe72-5575-4d7d-b51f-e745f6e65a2b" providerId="AD" clId="Web-{D04A33E6-F1EC-7FC7-5CB4-3C87994DF26A}" dt="2026-05-14T09:23:35.569" v="143"/>
        <pc:sldMkLst>
          <pc:docMk/>
          <pc:sldMk cId="3937658989" sldId="846"/>
        </pc:sldMkLst>
        <pc:spChg chg="del mod">
          <ac:chgData name="Curtis, Rebecca" userId="S::rebecca.curtis_pembrokeshire.gov.uk#ext#@wlga.onmicrosoft.com::ec20fe72-5575-4d7d-b51f-e745f6e65a2b" providerId="AD" clId="Web-{D04A33E6-F1EC-7FC7-5CB4-3C87994DF26A}" dt="2026-05-14T09:08:22.551" v="6"/>
          <ac:spMkLst>
            <pc:docMk/>
            <pc:sldMk cId="3937658989" sldId="846"/>
            <ac:spMk id="109" creationId="{397498AA-C0AA-5BB3-7B14-E43F0E0753FE}"/>
          </ac:spMkLst>
        </pc:spChg>
        <pc:spChg chg="add">
          <ac:chgData name="Curtis, Rebecca" userId="S::rebecca.curtis_pembrokeshire.gov.uk#ext#@wlga.onmicrosoft.com::ec20fe72-5575-4d7d-b51f-e745f6e65a2b" providerId="AD" clId="Web-{D04A33E6-F1EC-7FC7-5CB4-3C87994DF26A}" dt="2026-05-14T09:08:31.223" v="7"/>
          <ac:spMkLst>
            <pc:docMk/>
            <pc:sldMk cId="3937658989" sldId="846"/>
            <ac:spMk id="113" creationId="{E64ADE04-1687-C36B-854B-481521F48843}"/>
          </ac:spMkLst>
        </pc:spChg>
      </pc:sldChg>
      <pc:sldChg chg="addSp modSp add replId modNotes">
        <pc:chgData name="Curtis, Rebecca" userId="S::rebecca.curtis_pembrokeshire.gov.uk#ext#@wlga.onmicrosoft.com::ec20fe72-5575-4d7d-b51f-e745f6e65a2b" providerId="AD" clId="Web-{D04A33E6-F1EC-7FC7-5CB4-3C87994DF26A}" dt="2026-05-14T09:48:58.453" v="248"/>
        <pc:sldMkLst>
          <pc:docMk/>
          <pc:sldMk cId="590090571" sldId="847"/>
        </pc:sldMkLst>
        <pc:spChg chg="mod">
          <ac:chgData name="Curtis, Rebecca" userId="S::rebecca.curtis_pembrokeshire.gov.uk#ext#@wlga.onmicrosoft.com::ec20fe72-5575-4d7d-b51f-e745f6e65a2b" providerId="AD" clId="Web-{D04A33E6-F1EC-7FC7-5CB4-3C87994DF26A}" dt="2026-05-14T09:25:01.853" v="151" actId="1076"/>
          <ac:spMkLst>
            <pc:docMk/>
            <pc:sldMk cId="590090571" sldId="847"/>
            <ac:spMk id="5" creationId="{ABB20006-E285-371F-D195-6AF759AC6B73}"/>
          </ac:spMkLst>
        </pc:spChg>
        <pc:spChg chg="mod">
          <ac:chgData name="Curtis, Rebecca" userId="S::rebecca.curtis_pembrokeshire.gov.uk#ext#@wlga.onmicrosoft.com::ec20fe72-5575-4d7d-b51f-e745f6e65a2b" providerId="AD" clId="Web-{D04A33E6-F1EC-7FC7-5CB4-3C87994DF26A}" dt="2026-05-14T09:24:49.321" v="149" actId="1076"/>
          <ac:spMkLst>
            <pc:docMk/>
            <pc:sldMk cId="590090571" sldId="847"/>
            <ac:spMk id="107" creationId="{AAC732C1-6651-66E1-9777-13E89C69F1FC}"/>
          </ac:spMkLst>
        </pc:spChg>
        <pc:spChg chg="add mod">
          <ac:chgData name="Curtis, Rebecca" userId="S::rebecca.curtis_pembrokeshire.gov.uk#ext#@wlga.onmicrosoft.com::ec20fe72-5575-4d7d-b51f-e745f6e65a2b" providerId="AD" clId="Web-{D04A33E6-F1EC-7FC7-5CB4-3C87994DF26A}" dt="2026-05-14T09:25:41.105" v="160" actId="1076"/>
          <ac:spMkLst>
            <pc:docMk/>
            <pc:sldMk cId="590090571" sldId="847"/>
            <ac:spMk id="108" creationId="{CD13CFDA-0416-96A4-D973-9E67ABF383FC}"/>
          </ac:spMkLst>
        </pc:spChg>
      </pc:sldChg>
      <pc:sldChg chg="modSp add modNotes">
        <pc:chgData name="Curtis, Rebecca" userId="S::rebecca.curtis_pembrokeshire.gov.uk#ext#@wlga.onmicrosoft.com::ec20fe72-5575-4d7d-b51f-e745f6e65a2b" providerId="AD" clId="Web-{D04A33E6-F1EC-7FC7-5CB4-3C87994DF26A}" dt="2026-05-14T10:37:27.840" v="443"/>
        <pc:sldMkLst>
          <pc:docMk/>
          <pc:sldMk cId="3128921374" sldId="848"/>
        </pc:sldMkLst>
        <pc:spChg chg="mod">
          <ac:chgData name="Curtis, Rebecca" userId="S::rebecca.curtis_pembrokeshire.gov.uk#ext#@wlga.onmicrosoft.com::ec20fe72-5575-4d7d-b51f-e745f6e65a2b" providerId="AD" clId="Web-{D04A33E6-F1EC-7FC7-5CB4-3C87994DF26A}" dt="2026-05-14T09:31:55.900" v="181" actId="1076"/>
          <ac:spMkLst>
            <pc:docMk/>
            <pc:sldMk cId="3128921374" sldId="848"/>
            <ac:spMk id="2" creationId="{C2F8A416-120C-999D-95A5-EB4AF4A6DAFD}"/>
          </ac:spMkLst>
        </pc:spChg>
        <pc:spChg chg="mod">
          <ac:chgData name="Curtis, Rebecca" userId="S::rebecca.curtis_pembrokeshire.gov.uk#ext#@wlga.onmicrosoft.com::ec20fe72-5575-4d7d-b51f-e745f6e65a2b" providerId="AD" clId="Web-{D04A33E6-F1EC-7FC7-5CB4-3C87994DF26A}" dt="2026-05-14T09:31:46.712" v="179" actId="20577"/>
          <ac:spMkLst>
            <pc:docMk/>
            <pc:sldMk cId="3128921374" sldId="848"/>
            <ac:spMk id="108" creationId="{439E00B3-CC53-404A-8910-8C2FDEEBD4C5}"/>
          </ac:spMkLst>
        </pc:spChg>
        <pc:spChg chg="mod">
          <ac:chgData name="Curtis, Rebecca" userId="S::rebecca.curtis_pembrokeshire.gov.uk#ext#@wlga.onmicrosoft.com::ec20fe72-5575-4d7d-b51f-e745f6e65a2b" providerId="AD" clId="Web-{D04A33E6-F1EC-7FC7-5CB4-3C87994DF26A}" dt="2026-05-14T09:32:53.761" v="191" actId="20577"/>
          <ac:spMkLst>
            <pc:docMk/>
            <pc:sldMk cId="3128921374" sldId="848"/>
            <ac:spMk id="110" creationId="{A0116CF3-0EF9-4EBD-D282-8F32AAEA5FD5}"/>
          </ac:spMkLst>
        </pc:spChg>
        <pc:spChg chg="mod">
          <ac:chgData name="Curtis, Rebecca" userId="S::rebecca.curtis_pembrokeshire.gov.uk#ext#@wlga.onmicrosoft.com::ec20fe72-5575-4d7d-b51f-e745f6e65a2b" providerId="AD" clId="Web-{D04A33E6-F1EC-7FC7-5CB4-3C87994DF26A}" dt="2026-05-14T09:33:02.918" v="195" actId="20577"/>
          <ac:spMkLst>
            <pc:docMk/>
            <pc:sldMk cId="3128921374" sldId="848"/>
            <ac:spMk id="113" creationId="{14535355-C648-200F-FDC6-CAE39BAEC150}"/>
          </ac:spMkLst>
        </pc:spChg>
        <pc:spChg chg="mod">
          <ac:chgData name="Curtis, Rebecca" userId="S::rebecca.curtis_pembrokeshire.gov.uk#ext#@wlga.onmicrosoft.com::ec20fe72-5575-4d7d-b51f-e745f6e65a2b" providerId="AD" clId="Web-{D04A33E6-F1EC-7FC7-5CB4-3C87994DF26A}" dt="2026-05-14T09:32:03.853" v="183" actId="20577"/>
          <ac:spMkLst>
            <pc:docMk/>
            <pc:sldMk cId="3128921374" sldId="848"/>
            <ac:spMk id="117" creationId="{41395BC3-D260-2077-7312-F0C4A1FC7CC5}"/>
          </ac:spMkLst>
        </pc:spChg>
        <pc:spChg chg="mod">
          <ac:chgData name="Curtis, Rebecca" userId="S::rebecca.curtis_pembrokeshire.gov.uk#ext#@wlga.onmicrosoft.com::ec20fe72-5575-4d7d-b51f-e745f6e65a2b" providerId="AD" clId="Web-{D04A33E6-F1EC-7FC7-5CB4-3C87994DF26A}" dt="2026-05-14T09:33:11.418" v="200" actId="20577"/>
          <ac:spMkLst>
            <pc:docMk/>
            <pc:sldMk cId="3128921374" sldId="848"/>
            <ac:spMk id="118" creationId="{B1545B3A-C3D5-CE65-4700-E033E3023D1E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3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1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1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1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3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1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1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1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3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5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7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8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0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1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1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91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1:30:05.86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8FFA1-0DB8-45F4-BC29-CD64D22E3C52}" type="datetimeFigureOut">
              <a:t>5/14/2026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3F675-2F8F-40F3-8F46-50483B9B909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88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scecymru.co.uk/media/l1xnzwtt/3-dandelion-poem.pptx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scecymru.co.uk/media/kk5jwero/4-pros-cards-examples-taken-from-pembrokeshire-sc-voice-pre-events.docx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scecymru.co.uk/media/kk5jwero/4-pros-cards-examples-taken-from-pembrokeshire-sc-voice-pre-events.docx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umainformedschools.co.uk/images/Big_Empathy_Handout_.pdf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umainformedschools.co.uk/images/Big_Empathy_Handout_.pdf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umainformedschools.co.uk/images/Big_Empathy_Handout_.pdf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umainformedschools.co.uk/images/Big_Empathy_Handout_.pdf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scecymru.co.uk/en/resources/school-toolkit-and-tools/11-template-service-children-experience-presentation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scecymru.co.uk/media/uf0la4gq/7-example-of-a-school-pledge-primary.png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scecymru.co.uk/media/vcppqnp1/7-example-of-a-school-pledge-secondary.jpg" TargetMode="Externa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scecymru.co.uk/media/jnkg4va3/7-post-card-template.png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scecymru.co.uk/media/t1lb2f1b/feedback-forms.pptx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scecymru.co.uk/media/idnhgwx0/3-nsi-poem-a-soldiers-call.pptx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cecymru.co.uk/aboutservicechildren/servicechildrensexperiences/default.ht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/>
              <a:t>10-20munud</a:t>
            </a:r>
            <a:endParaRPr lang="en-US">
              <a:ea typeface="Calibri"/>
              <a:cs typeface="Calibri"/>
            </a:endParaRPr>
          </a:p>
          <a:p>
            <a:pPr algn="just"/>
            <a:r>
              <a:rPr lang="cy-GB" b="1" i="1" u="sng"/>
              <a:t>OPSIWN 1:</a:t>
            </a:r>
            <a:r>
              <a:rPr lang="cy-GB" b="1" i="1"/>
              <a:t> Creu teils mosaig</a:t>
            </a:r>
            <a:endParaRPr lang="en-GB" dirty="0">
              <a:ea typeface="Calibri"/>
              <a:cs typeface="Calibri"/>
            </a:endParaRPr>
          </a:p>
          <a:p>
            <a:pPr algn="just"/>
            <a:endParaRPr lang="en-GB" dirty="0">
              <a:ea typeface="Calibri"/>
              <a:cs typeface="Calibri"/>
            </a:endParaRPr>
          </a:p>
          <a:p>
            <a:pPr algn="just"/>
            <a:r>
              <a:rPr lang="cy-GB" b="1" i="1"/>
              <a:t>Beth ydych chi’n fwyaf balch ohono fel rhywun sy’n gysylltiedig â’r lluoedd arfog?</a:t>
            </a:r>
            <a:endParaRPr lang="cy-GB">
              <a:ea typeface="Calibri"/>
              <a:cs typeface="Calibri"/>
            </a:endParaRPr>
          </a:p>
          <a:p>
            <a:pPr marL="171450" indent="-171450" algn="just">
              <a:buFont typeface="Symbol"/>
              <a:buChar char="•"/>
            </a:pPr>
            <a:r>
              <a:rPr lang="cy-GB"/>
              <a:t>Pob plentyn i dynnu llun ar sgwâr pren 3 x 3 modfedd yn dangos hyn ac ychwanegu un gair i’w grynhoi</a:t>
            </a:r>
            <a:endParaRPr lang="en-GB" dirty="0">
              <a:ea typeface="Calibri"/>
              <a:cs typeface="Calibri"/>
            </a:endParaRPr>
          </a:p>
          <a:p>
            <a:pPr algn="just"/>
            <a:endParaRPr lang="en-GB" dirty="0">
              <a:ea typeface="Calibri"/>
              <a:cs typeface="Calibri"/>
            </a:endParaRPr>
          </a:p>
          <a:p>
            <a:pPr marL="171450" indent="-171450" algn="just">
              <a:buFont typeface="Symbol"/>
              <a:buChar char="•"/>
            </a:pPr>
            <a:r>
              <a:rPr lang="cy-GB"/>
              <a:t>Pob plentyn i roi esboniad o’u dewis i’r hwylusydd - ac yna rhannu gyda’r grŵp ar eu bwrdd.</a:t>
            </a:r>
            <a:endParaRPr lang="en-GB" dirty="0">
              <a:ea typeface="Calibri"/>
              <a:cs typeface="Calibri"/>
            </a:endParaRPr>
          </a:p>
          <a:p>
            <a:pPr algn="just"/>
            <a:endParaRPr lang="en-GB" dirty="0">
              <a:ea typeface="Calibri"/>
              <a:cs typeface="Calibri"/>
            </a:endParaRPr>
          </a:p>
          <a:p>
            <a:r>
              <a:rPr lang="cy-GB" i="1"/>
              <a:t>(Gellir defnyddio’r teils wedyn i greu collage / mosaig, gan ddefnyddio siâp amlinellol efallai.  Er y gellir defnyddio teils cardfwrdd, mantais defnyddio teils pren yw eu bod yn fwy cadarn a gellir eu gludo.  Os yw plentyn yn gwneud camgymeriad, gellir troi’r teils drosodd i gychwyn eto).</a:t>
            </a:r>
            <a:endParaRPr lang="en-GB"/>
          </a:p>
          <a:p>
            <a:pPr algn="just"/>
            <a:endParaRPr lang="en-GB" b="1" i="1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969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10-15mins - </a:t>
            </a:r>
          </a:p>
          <a:p>
            <a:r>
              <a:rPr lang="cy-GB" b="1" i="1" u="sng"/>
              <a:t>OPSIWN 3:</a:t>
            </a:r>
            <a:r>
              <a:rPr lang="cy-GB" b="1" i="1"/>
              <a:t> The Dandelion Poem</a:t>
            </a:r>
            <a:endParaRPr lang="cy-GB"/>
          </a:p>
          <a:p>
            <a:r>
              <a:rPr lang="cy-GB"/>
              <a:t>Oedolion i ddarllen y gerdd am flodyn dant y llew </a:t>
            </a:r>
            <a:r>
              <a:rPr lang="cy-GB" i="1"/>
              <a:t>The Dandelion Poem</a:t>
            </a:r>
            <a:r>
              <a:rPr lang="cy-GB"/>
              <a:t> - llinell gan bob oedolyn o amgylch y dosbarth yn arbennig o bwerus. Disgyblion i drafod hyn - ydyn nhw’n cytuno â’r gerdd? </a:t>
            </a:r>
            <a:endParaRPr lang="cy-GB">
              <a:ea typeface="Calibri"/>
              <a:cs typeface="Calibri"/>
            </a:endParaRPr>
          </a:p>
          <a:p>
            <a:endParaRPr lang="en-GB" b="1" i="1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  <a:hlinkClick r:id="rId3"/>
              </a:rPr>
              <a:t>Printable copy of Dandelion Poem</a:t>
            </a:r>
            <a:r>
              <a:rPr lang="en-US" dirty="0">
                <a:ea typeface="Calibri"/>
                <a:cs typeface="Calibri"/>
              </a:rPr>
              <a:t> 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492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C5168-0D51-9739-2744-DA58CD057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5EEBE1-EE3B-0A2D-8DEA-7D146188CB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6A858B-6B77-C361-8164-1B97E357E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</a:t>
            </a:r>
            <a:r>
              <a:rPr lang="en-US" dirty="0" err="1"/>
              <a:t>munud</a:t>
            </a:r>
            <a:endParaRPr lang="en-US" dirty="0" err="1">
              <a:solidFill>
                <a:srgbClr val="444444"/>
              </a:solidFill>
            </a:endParaRPr>
          </a:p>
          <a:p>
            <a:r>
              <a:rPr lang="en-GB" dirty="0" err="1"/>
              <a:t>Pleidleisiwch</a:t>
            </a:r>
            <a:r>
              <a:rPr lang="en-GB" dirty="0"/>
              <a:t> </a:t>
            </a:r>
            <a:r>
              <a:rPr lang="en-GB" dirty="0" err="1"/>
              <a:t>gyda'ch</a:t>
            </a:r>
            <a:r>
              <a:rPr lang="en-GB" dirty="0"/>
              <a:t> </a:t>
            </a:r>
            <a:r>
              <a:rPr lang="en-GB" dirty="0" err="1"/>
              <a:t>traed</a:t>
            </a:r>
            <a:r>
              <a:rPr lang="en-GB" dirty="0"/>
              <a:t> (</a:t>
            </a:r>
            <a:r>
              <a:rPr lang="en-GB" dirty="0" err="1"/>
              <a:t>gweithgaredd</a:t>
            </a:r>
            <a:r>
              <a:rPr lang="en-GB" dirty="0"/>
              <a:t> </a:t>
            </a:r>
            <a:r>
              <a:rPr lang="en-GB" dirty="0" err="1"/>
              <a:t>symud</a:t>
            </a:r>
            <a:r>
              <a:rPr lang="en-GB" dirty="0"/>
              <a:t>) </a:t>
            </a:r>
            <a:r>
              <a:rPr lang="en-GB" dirty="0" err="1"/>
              <a:t>sy'n</a:t>
            </a:r>
            <a:r>
              <a:rPr lang="en-GB" dirty="0"/>
              <a:t> </a:t>
            </a:r>
            <a:r>
              <a:rPr lang="en-GB" dirty="0" err="1"/>
              <a:t>gysylltiedig</a:t>
            </a:r>
            <a:r>
              <a:rPr lang="en-GB" dirty="0"/>
              <a:t> â </a:t>
            </a:r>
            <a:r>
              <a:rPr lang="en-GB" dirty="0" err="1"/>
              <a:t>manteision</a:t>
            </a:r>
            <a:r>
              <a:rPr lang="en-GB" dirty="0"/>
              <a:t> ac </a:t>
            </a:r>
            <a:r>
              <a:rPr lang="en-GB" dirty="0" err="1"/>
              <a:t>anfanteision</a:t>
            </a:r>
            <a:r>
              <a:rPr lang="en-GB" dirty="0"/>
              <a:t>. 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en-GB" dirty="0"/>
              <a:t>Pa un </a:t>
            </a:r>
            <a:r>
              <a:rPr lang="en-GB" dirty="0" err="1"/>
              <a:t>o'r</a:t>
            </a:r>
            <a:r>
              <a:rPr lang="en-GB" dirty="0"/>
              <a:t> </a:t>
            </a:r>
            <a:r>
              <a:rPr lang="en-GB" dirty="0" err="1"/>
              <a:t>profiadau</a:t>
            </a:r>
            <a:r>
              <a:rPr lang="en-GB" dirty="0"/>
              <a:t> </a:t>
            </a:r>
            <a:r>
              <a:rPr lang="en-GB" dirty="0" err="1"/>
              <a:t>hyn</a:t>
            </a:r>
            <a:r>
              <a:rPr lang="en-GB" dirty="0"/>
              <a:t> </a:t>
            </a:r>
            <a:r>
              <a:rPr lang="en-GB" dirty="0" err="1"/>
              <a:t>rydych</a:t>
            </a:r>
            <a:r>
              <a:rPr lang="en-GB" dirty="0"/>
              <a:t> </a:t>
            </a:r>
            <a:r>
              <a:rPr lang="en-GB" dirty="0" err="1"/>
              <a:t>chi'n</a:t>
            </a:r>
            <a:r>
              <a:rPr lang="en-GB" dirty="0"/>
              <a:t> </a:t>
            </a:r>
            <a:r>
              <a:rPr lang="en-GB" dirty="0" err="1"/>
              <a:t>cael</a:t>
            </a:r>
            <a:r>
              <a:rPr lang="en-GB" dirty="0"/>
              <a:t> </a:t>
            </a:r>
            <a:r>
              <a:rPr lang="en-GB" dirty="0" err="1"/>
              <a:t>eu</a:t>
            </a:r>
            <a:r>
              <a:rPr lang="en-GB" dirty="0"/>
              <a:t> </a:t>
            </a:r>
            <a:r>
              <a:rPr lang="en-GB" dirty="0" err="1"/>
              <a:t>denu</a:t>
            </a:r>
            <a:r>
              <a:rPr lang="en-GB" dirty="0"/>
              <a:t> at </a:t>
            </a:r>
            <a:r>
              <a:rPr lang="en-GB" dirty="0" err="1"/>
              <a:t>fwyaf</a:t>
            </a:r>
            <a:r>
              <a:rPr lang="en-GB" dirty="0"/>
              <a:t>? </a:t>
            </a:r>
            <a:endParaRPr lang="en-US" dirty="0">
              <a:solidFill>
                <a:srgbClr val="444444"/>
              </a:solidFill>
            </a:endParaRPr>
          </a:p>
          <a:p>
            <a:r>
              <a:rPr lang="en-GB" dirty="0"/>
              <a:t>Pam? Beth </a:t>
            </a:r>
            <a:r>
              <a:rPr lang="en-GB" dirty="0" err="1"/>
              <a:t>yw</a:t>
            </a:r>
            <a:r>
              <a:rPr lang="en-GB" dirty="0"/>
              <a:t>/</a:t>
            </a:r>
            <a:r>
              <a:rPr lang="en-GB" dirty="0" err="1"/>
              <a:t>oedd</a:t>
            </a:r>
            <a:r>
              <a:rPr lang="en-GB" dirty="0"/>
              <a:t> </a:t>
            </a:r>
            <a:r>
              <a:rPr lang="en-GB" dirty="0" err="1"/>
              <a:t>manteision</a:t>
            </a:r>
            <a:r>
              <a:rPr lang="en-GB" dirty="0"/>
              <a:t> a </a:t>
            </a:r>
            <a:r>
              <a:rPr lang="en-GB" dirty="0" err="1"/>
              <a:t>heriau'r</a:t>
            </a:r>
            <a:r>
              <a:rPr lang="en-GB" dirty="0"/>
              <a:t> </a:t>
            </a:r>
            <a:r>
              <a:rPr lang="en-GB" dirty="0" err="1"/>
              <a:t>profiad</a:t>
            </a:r>
            <a:r>
              <a:rPr lang="en-GB" dirty="0"/>
              <a:t> </a:t>
            </a:r>
            <a:r>
              <a:rPr lang="en-GB" dirty="0" err="1"/>
              <a:t>hwn</a:t>
            </a:r>
            <a:r>
              <a:rPr lang="en-GB" dirty="0"/>
              <a:t>/</a:t>
            </a:r>
            <a:r>
              <a:rPr lang="en-GB" dirty="0" err="1"/>
              <a:t>hyn</a:t>
            </a:r>
            <a:r>
              <a:rPr lang="en-GB" dirty="0"/>
              <a:t>? 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en-GB" dirty="0"/>
              <a:t>Gofynnwch </a:t>
            </a:r>
            <a:r>
              <a:rPr lang="en-GB" dirty="0" err="1"/>
              <a:t>i</a:t>
            </a:r>
            <a:r>
              <a:rPr lang="en-GB" dirty="0"/>
              <a:t> </a:t>
            </a:r>
            <a:r>
              <a:rPr lang="en-GB" dirty="0" err="1"/>
              <a:t>nifer</a:t>
            </a:r>
            <a:r>
              <a:rPr lang="en-GB" dirty="0"/>
              <a:t> </a:t>
            </a:r>
            <a:r>
              <a:rPr lang="en-GB" dirty="0" err="1"/>
              <a:t>dethol</a:t>
            </a:r>
            <a:r>
              <a:rPr lang="en-GB" dirty="0"/>
              <a:t> o plant y </a:t>
            </a:r>
            <a:r>
              <a:rPr lang="en-GB" dirty="0" err="1"/>
              <a:t>Lluoedd</a:t>
            </a:r>
            <a:r>
              <a:rPr lang="en-GB" dirty="0"/>
              <a:t> </a:t>
            </a:r>
            <a:r>
              <a:rPr lang="en-GB" dirty="0" err="1"/>
              <a:t>Arfog</a:t>
            </a:r>
            <a:r>
              <a:rPr lang="en-GB" dirty="0"/>
              <a:t> </a:t>
            </a:r>
            <a:r>
              <a:rPr lang="en-GB" dirty="0" err="1"/>
              <a:t>eu</a:t>
            </a:r>
            <a:r>
              <a:rPr lang="en-GB" dirty="0"/>
              <a:t> </a:t>
            </a:r>
            <a:r>
              <a:rPr lang="en-GB" dirty="0" err="1"/>
              <a:t>rhannu</a:t>
            </a:r>
            <a:r>
              <a:rPr lang="en-GB" dirty="0"/>
              <a:t>.  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en-GB" dirty="0"/>
              <a:t>Oes </a:t>
            </a:r>
            <a:r>
              <a:rPr lang="en-GB" dirty="0" err="1"/>
              <a:t>unrhyw</a:t>
            </a:r>
            <a:r>
              <a:rPr lang="en-GB" dirty="0"/>
              <a:t> un </a:t>
            </a:r>
            <a:r>
              <a:rPr lang="en-GB" dirty="0" err="1"/>
              <a:t>arall</a:t>
            </a:r>
            <a:r>
              <a:rPr lang="en-GB" dirty="0"/>
              <a:t> </a:t>
            </a:r>
            <a:r>
              <a:rPr lang="en-GB" dirty="0" err="1"/>
              <a:t>sy'n</a:t>
            </a:r>
            <a:r>
              <a:rPr lang="en-GB" dirty="0"/>
              <a:t> </a:t>
            </a:r>
            <a:r>
              <a:rPr lang="en-GB" dirty="0" err="1"/>
              <a:t>gallu</a:t>
            </a:r>
            <a:r>
              <a:rPr lang="en-GB" dirty="0"/>
              <a:t> </a:t>
            </a:r>
            <a:r>
              <a:rPr lang="en-GB" dirty="0" err="1"/>
              <a:t>uniaethu</a:t>
            </a:r>
            <a:r>
              <a:rPr lang="en-GB" dirty="0"/>
              <a:t> â </a:t>
            </a:r>
            <a:r>
              <a:rPr lang="en-GB" dirty="0" err="1"/>
              <a:t>hyn</a:t>
            </a:r>
            <a:r>
              <a:rPr lang="en-GB" dirty="0"/>
              <a:t>?</a:t>
            </a:r>
            <a:endParaRPr lang="en-US" dirty="0">
              <a:solidFill>
                <a:srgbClr val="444444"/>
              </a:solidFill>
            </a:endParaRPr>
          </a:p>
          <a:p>
            <a:endParaRPr lang="en-GB" dirty="0">
              <a:solidFill>
                <a:srgbClr val="444444"/>
              </a:solidFill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C6E98-4468-C2B4-2684-117C5EC317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347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B4CEF-ED9F-919F-F589-0B28F82AA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6FBAA1-0785-E771-E030-3023FF4312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31249C-70D7-099F-BF50-008865B7C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</a:t>
            </a:r>
            <a:r>
              <a:rPr lang="en-US" dirty="0" err="1"/>
              <a:t>munud</a:t>
            </a:r>
            <a:endParaRPr lang="en-US" dirty="0" err="1">
              <a:solidFill>
                <a:srgbClr val="444444"/>
              </a:solidFill>
            </a:endParaRPr>
          </a:p>
          <a:p>
            <a:r>
              <a:rPr lang="en-GB" dirty="0" err="1"/>
              <a:t>Pleidleisiwch</a:t>
            </a:r>
            <a:r>
              <a:rPr lang="en-GB" dirty="0"/>
              <a:t> </a:t>
            </a:r>
            <a:r>
              <a:rPr lang="en-GB" dirty="0" err="1"/>
              <a:t>gyda'ch</a:t>
            </a:r>
            <a:r>
              <a:rPr lang="en-GB" dirty="0"/>
              <a:t> </a:t>
            </a:r>
            <a:r>
              <a:rPr lang="en-GB" dirty="0" err="1"/>
              <a:t>traed</a:t>
            </a:r>
            <a:r>
              <a:rPr lang="en-GB" dirty="0"/>
              <a:t> (</a:t>
            </a:r>
            <a:r>
              <a:rPr lang="en-GB" dirty="0" err="1"/>
              <a:t>gweithgaredd</a:t>
            </a:r>
            <a:r>
              <a:rPr lang="en-GB" dirty="0"/>
              <a:t> </a:t>
            </a:r>
            <a:r>
              <a:rPr lang="en-GB" dirty="0" err="1"/>
              <a:t>symud</a:t>
            </a:r>
            <a:r>
              <a:rPr lang="en-GB" dirty="0"/>
              <a:t>) </a:t>
            </a:r>
            <a:r>
              <a:rPr lang="en-GB" dirty="0" err="1"/>
              <a:t>sy'n</a:t>
            </a:r>
            <a:r>
              <a:rPr lang="en-GB" dirty="0"/>
              <a:t> </a:t>
            </a:r>
            <a:r>
              <a:rPr lang="en-GB" dirty="0" err="1"/>
              <a:t>gysylltiedig</a:t>
            </a:r>
            <a:r>
              <a:rPr lang="en-GB" dirty="0"/>
              <a:t> â </a:t>
            </a:r>
            <a:r>
              <a:rPr lang="en-GB" dirty="0" err="1"/>
              <a:t>manteision</a:t>
            </a:r>
            <a:r>
              <a:rPr lang="en-GB" dirty="0"/>
              <a:t> ac </a:t>
            </a:r>
            <a:r>
              <a:rPr lang="en-GB" dirty="0" err="1"/>
              <a:t>anfanteision</a:t>
            </a:r>
            <a:r>
              <a:rPr lang="en-GB" dirty="0"/>
              <a:t>. 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en-GB" dirty="0"/>
              <a:t>Pa un </a:t>
            </a:r>
            <a:r>
              <a:rPr lang="en-GB" dirty="0" err="1"/>
              <a:t>o'r</a:t>
            </a:r>
            <a:r>
              <a:rPr lang="en-GB" dirty="0"/>
              <a:t> </a:t>
            </a:r>
            <a:r>
              <a:rPr lang="en-GB" dirty="0" err="1"/>
              <a:t>profiadau</a:t>
            </a:r>
            <a:r>
              <a:rPr lang="en-GB" dirty="0"/>
              <a:t> </a:t>
            </a:r>
            <a:r>
              <a:rPr lang="en-GB" dirty="0" err="1"/>
              <a:t>hyn</a:t>
            </a:r>
            <a:r>
              <a:rPr lang="en-GB" dirty="0"/>
              <a:t> </a:t>
            </a:r>
            <a:r>
              <a:rPr lang="en-GB" dirty="0" err="1"/>
              <a:t>rydych</a:t>
            </a:r>
            <a:r>
              <a:rPr lang="en-GB" dirty="0"/>
              <a:t> </a:t>
            </a:r>
            <a:r>
              <a:rPr lang="en-GB" dirty="0" err="1"/>
              <a:t>chi'n</a:t>
            </a:r>
            <a:r>
              <a:rPr lang="en-GB" dirty="0"/>
              <a:t> </a:t>
            </a:r>
            <a:r>
              <a:rPr lang="en-GB" dirty="0" err="1"/>
              <a:t>cael</a:t>
            </a:r>
            <a:r>
              <a:rPr lang="en-GB" dirty="0"/>
              <a:t> </a:t>
            </a:r>
            <a:r>
              <a:rPr lang="en-GB" dirty="0" err="1"/>
              <a:t>eu</a:t>
            </a:r>
            <a:r>
              <a:rPr lang="en-GB" dirty="0"/>
              <a:t> </a:t>
            </a:r>
            <a:r>
              <a:rPr lang="en-GB" dirty="0" err="1"/>
              <a:t>denu</a:t>
            </a:r>
            <a:r>
              <a:rPr lang="en-GB" dirty="0"/>
              <a:t> at </a:t>
            </a:r>
            <a:r>
              <a:rPr lang="en-GB" dirty="0" err="1"/>
              <a:t>fwyaf</a:t>
            </a:r>
            <a:r>
              <a:rPr lang="en-GB" dirty="0"/>
              <a:t>? </a:t>
            </a:r>
            <a:endParaRPr lang="en-US" dirty="0">
              <a:solidFill>
                <a:srgbClr val="444444"/>
              </a:solidFill>
            </a:endParaRPr>
          </a:p>
          <a:p>
            <a:r>
              <a:rPr lang="en-GB" dirty="0"/>
              <a:t>Pam? Beth </a:t>
            </a:r>
            <a:r>
              <a:rPr lang="en-GB" dirty="0" err="1"/>
              <a:t>yw</a:t>
            </a:r>
            <a:r>
              <a:rPr lang="en-GB" dirty="0"/>
              <a:t>/</a:t>
            </a:r>
            <a:r>
              <a:rPr lang="en-GB" dirty="0" err="1"/>
              <a:t>oedd</a:t>
            </a:r>
            <a:r>
              <a:rPr lang="en-GB" dirty="0"/>
              <a:t> </a:t>
            </a:r>
            <a:r>
              <a:rPr lang="en-GB" dirty="0" err="1"/>
              <a:t>manteision</a:t>
            </a:r>
            <a:r>
              <a:rPr lang="en-GB" dirty="0"/>
              <a:t> a </a:t>
            </a:r>
            <a:r>
              <a:rPr lang="en-GB" dirty="0" err="1"/>
              <a:t>heriau'r</a:t>
            </a:r>
            <a:r>
              <a:rPr lang="en-GB" dirty="0"/>
              <a:t> </a:t>
            </a:r>
            <a:r>
              <a:rPr lang="en-GB" dirty="0" err="1"/>
              <a:t>profiad</a:t>
            </a:r>
            <a:r>
              <a:rPr lang="en-GB" dirty="0"/>
              <a:t> </a:t>
            </a:r>
            <a:r>
              <a:rPr lang="en-GB" dirty="0" err="1"/>
              <a:t>hwn</a:t>
            </a:r>
            <a:r>
              <a:rPr lang="en-GB" dirty="0"/>
              <a:t>/</a:t>
            </a:r>
            <a:r>
              <a:rPr lang="en-GB" dirty="0" err="1"/>
              <a:t>hyn</a:t>
            </a:r>
            <a:r>
              <a:rPr lang="en-GB" dirty="0"/>
              <a:t>? 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en-GB" dirty="0"/>
              <a:t>Gofynnwch </a:t>
            </a:r>
            <a:r>
              <a:rPr lang="en-GB" dirty="0" err="1"/>
              <a:t>i</a:t>
            </a:r>
            <a:r>
              <a:rPr lang="en-GB" dirty="0"/>
              <a:t> </a:t>
            </a:r>
            <a:r>
              <a:rPr lang="en-GB" dirty="0" err="1"/>
              <a:t>nifer</a:t>
            </a:r>
            <a:r>
              <a:rPr lang="en-GB" dirty="0"/>
              <a:t> </a:t>
            </a:r>
            <a:r>
              <a:rPr lang="en-GB" dirty="0" err="1"/>
              <a:t>dethol</a:t>
            </a:r>
            <a:r>
              <a:rPr lang="en-GB" dirty="0"/>
              <a:t> o plant y </a:t>
            </a:r>
            <a:r>
              <a:rPr lang="en-GB" dirty="0" err="1"/>
              <a:t>Lluoedd</a:t>
            </a:r>
            <a:r>
              <a:rPr lang="en-GB" dirty="0"/>
              <a:t> </a:t>
            </a:r>
            <a:r>
              <a:rPr lang="en-GB" dirty="0" err="1"/>
              <a:t>Arfog</a:t>
            </a:r>
            <a:r>
              <a:rPr lang="en-GB" dirty="0"/>
              <a:t> </a:t>
            </a:r>
            <a:r>
              <a:rPr lang="en-GB" dirty="0" err="1"/>
              <a:t>eu</a:t>
            </a:r>
            <a:r>
              <a:rPr lang="en-GB" dirty="0"/>
              <a:t> </a:t>
            </a:r>
            <a:r>
              <a:rPr lang="en-GB" dirty="0" err="1"/>
              <a:t>rhannu</a:t>
            </a:r>
            <a:r>
              <a:rPr lang="en-GB" dirty="0"/>
              <a:t>.  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en-GB" dirty="0"/>
              <a:t>Oes </a:t>
            </a:r>
            <a:r>
              <a:rPr lang="en-GB" dirty="0" err="1"/>
              <a:t>unrhyw</a:t>
            </a:r>
            <a:r>
              <a:rPr lang="en-GB" dirty="0"/>
              <a:t> un </a:t>
            </a:r>
            <a:r>
              <a:rPr lang="en-GB" dirty="0" err="1"/>
              <a:t>arall</a:t>
            </a:r>
            <a:r>
              <a:rPr lang="en-GB" dirty="0"/>
              <a:t> </a:t>
            </a:r>
            <a:r>
              <a:rPr lang="en-GB" dirty="0" err="1"/>
              <a:t>sy'n</a:t>
            </a:r>
            <a:r>
              <a:rPr lang="en-GB" dirty="0"/>
              <a:t> </a:t>
            </a:r>
            <a:r>
              <a:rPr lang="en-GB" dirty="0" err="1"/>
              <a:t>gallu</a:t>
            </a:r>
            <a:r>
              <a:rPr lang="en-GB" dirty="0"/>
              <a:t> </a:t>
            </a:r>
            <a:r>
              <a:rPr lang="en-GB" dirty="0" err="1"/>
              <a:t>uniaethu</a:t>
            </a:r>
            <a:r>
              <a:rPr lang="en-GB" dirty="0"/>
              <a:t> â </a:t>
            </a:r>
            <a:r>
              <a:rPr lang="en-GB" dirty="0" err="1"/>
              <a:t>hyn</a:t>
            </a:r>
            <a:r>
              <a:rPr lang="en-GB" dirty="0"/>
              <a:t>?</a:t>
            </a:r>
            <a:endParaRPr lang="en-US" dirty="0">
              <a:solidFill>
                <a:srgbClr val="444444"/>
              </a:solidFill>
            </a:endParaRPr>
          </a:p>
          <a:p>
            <a:endParaRPr lang="en-GB" dirty="0">
              <a:solidFill>
                <a:srgbClr val="444444"/>
              </a:solidFill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546F6-4C74-022C-E8F2-FF0762B7A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777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388D1-A94D-9D8E-B3B7-DA7886DC8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3914A8-8C5D-4DD1-57E2-89D45167A7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BC72B1-4487-CA11-F0E9-8B50D1205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</a:t>
            </a:r>
            <a:r>
              <a:rPr lang="en-US" dirty="0" err="1"/>
              <a:t>munud</a:t>
            </a:r>
            <a:endParaRPr lang="en-US" dirty="0" err="1">
              <a:solidFill>
                <a:srgbClr val="444444"/>
              </a:solidFill>
            </a:endParaRPr>
          </a:p>
          <a:p>
            <a:r>
              <a:rPr lang="en-GB" dirty="0" err="1"/>
              <a:t>Pleidleisiwch</a:t>
            </a:r>
            <a:r>
              <a:rPr lang="en-GB" dirty="0"/>
              <a:t> </a:t>
            </a:r>
            <a:r>
              <a:rPr lang="en-GB" dirty="0" err="1"/>
              <a:t>gyda'ch</a:t>
            </a:r>
            <a:r>
              <a:rPr lang="en-GB" dirty="0"/>
              <a:t> </a:t>
            </a:r>
            <a:r>
              <a:rPr lang="en-GB" dirty="0" err="1"/>
              <a:t>traed</a:t>
            </a:r>
            <a:r>
              <a:rPr lang="en-GB" dirty="0"/>
              <a:t> (</a:t>
            </a:r>
            <a:r>
              <a:rPr lang="en-GB" dirty="0" err="1"/>
              <a:t>gweithgaredd</a:t>
            </a:r>
            <a:r>
              <a:rPr lang="en-GB" dirty="0"/>
              <a:t> </a:t>
            </a:r>
            <a:r>
              <a:rPr lang="en-GB" dirty="0" err="1"/>
              <a:t>symud</a:t>
            </a:r>
            <a:r>
              <a:rPr lang="en-GB" dirty="0"/>
              <a:t>) </a:t>
            </a:r>
            <a:r>
              <a:rPr lang="en-GB" dirty="0" err="1"/>
              <a:t>sy'n</a:t>
            </a:r>
            <a:r>
              <a:rPr lang="en-GB" dirty="0"/>
              <a:t> </a:t>
            </a:r>
            <a:r>
              <a:rPr lang="en-GB" dirty="0" err="1"/>
              <a:t>gysylltiedig</a:t>
            </a:r>
            <a:r>
              <a:rPr lang="en-GB" dirty="0"/>
              <a:t> â </a:t>
            </a:r>
            <a:r>
              <a:rPr lang="en-GB" dirty="0" err="1"/>
              <a:t>manteision</a:t>
            </a:r>
            <a:r>
              <a:rPr lang="en-GB" dirty="0"/>
              <a:t> ac </a:t>
            </a:r>
            <a:r>
              <a:rPr lang="en-GB" dirty="0" err="1"/>
              <a:t>anfanteision</a:t>
            </a:r>
            <a:r>
              <a:rPr lang="en-GB" dirty="0"/>
              <a:t>. 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en-GB" dirty="0"/>
              <a:t>Pa un </a:t>
            </a:r>
            <a:r>
              <a:rPr lang="en-GB" dirty="0" err="1"/>
              <a:t>o'r</a:t>
            </a:r>
            <a:r>
              <a:rPr lang="en-GB" dirty="0"/>
              <a:t> </a:t>
            </a:r>
            <a:r>
              <a:rPr lang="en-GB" dirty="0" err="1"/>
              <a:t>profiadau</a:t>
            </a:r>
            <a:r>
              <a:rPr lang="en-GB" dirty="0"/>
              <a:t> </a:t>
            </a:r>
            <a:r>
              <a:rPr lang="en-GB" dirty="0" err="1"/>
              <a:t>hyn</a:t>
            </a:r>
            <a:r>
              <a:rPr lang="en-GB" dirty="0"/>
              <a:t> </a:t>
            </a:r>
            <a:r>
              <a:rPr lang="en-GB" dirty="0" err="1"/>
              <a:t>rydych</a:t>
            </a:r>
            <a:r>
              <a:rPr lang="en-GB" dirty="0"/>
              <a:t> </a:t>
            </a:r>
            <a:r>
              <a:rPr lang="en-GB" dirty="0" err="1"/>
              <a:t>chi'n</a:t>
            </a:r>
            <a:r>
              <a:rPr lang="en-GB" dirty="0"/>
              <a:t> </a:t>
            </a:r>
            <a:r>
              <a:rPr lang="en-GB" dirty="0" err="1"/>
              <a:t>cael</a:t>
            </a:r>
            <a:r>
              <a:rPr lang="en-GB" dirty="0"/>
              <a:t> </a:t>
            </a:r>
            <a:r>
              <a:rPr lang="en-GB" dirty="0" err="1"/>
              <a:t>eu</a:t>
            </a:r>
            <a:r>
              <a:rPr lang="en-GB" dirty="0"/>
              <a:t> </a:t>
            </a:r>
            <a:r>
              <a:rPr lang="en-GB" dirty="0" err="1"/>
              <a:t>denu</a:t>
            </a:r>
            <a:r>
              <a:rPr lang="en-GB" dirty="0"/>
              <a:t> at </a:t>
            </a:r>
            <a:r>
              <a:rPr lang="en-GB" dirty="0" err="1"/>
              <a:t>fwyaf</a:t>
            </a:r>
            <a:r>
              <a:rPr lang="en-GB" dirty="0"/>
              <a:t>? </a:t>
            </a:r>
            <a:endParaRPr lang="en-US" dirty="0">
              <a:solidFill>
                <a:srgbClr val="444444"/>
              </a:solidFill>
            </a:endParaRPr>
          </a:p>
          <a:p>
            <a:r>
              <a:rPr lang="en-GB" dirty="0"/>
              <a:t>Pam? Beth </a:t>
            </a:r>
            <a:r>
              <a:rPr lang="en-GB" dirty="0" err="1"/>
              <a:t>yw</a:t>
            </a:r>
            <a:r>
              <a:rPr lang="en-GB" dirty="0"/>
              <a:t>/</a:t>
            </a:r>
            <a:r>
              <a:rPr lang="en-GB" dirty="0" err="1"/>
              <a:t>oedd</a:t>
            </a:r>
            <a:r>
              <a:rPr lang="en-GB" dirty="0"/>
              <a:t> </a:t>
            </a:r>
            <a:r>
              <a:rPr lang="en-GB" dirty="0" err="1"/>
              <a:t>manteision</a:t>
            </a:r>
            <a:r>
              <a:rPr lang="en-GB" dirty="0"/>
              <a:t> a </a:t>
            </a:r>
            <a:r>
              <a:rPr lang="en-GB" dirty="0" err="1"/>
              <a:t>heriau'r</a:t>
            </a:r>
            <a:r>
              <a:rPr lang="en-GB" dirty="0"/>
              <a:t> </a:t>
            </a:r>
            <a:r>
              <a:rPr lang="en-GB" dirty="0" err="1"/>
              <a:t>profiad</a:t>
            </a:r>
            <a:r>
              <a:rPr lang="en-GB" dirty="0"/>
              <a:t> </a:t>
            </a:r>
            <a:r>
              <a:rPr lang="en-GB" dirty="0" err="1"/>
              <a:t>hwn</a:t>
            </a:r>
            <a:r>
              <a:rPr lang="en-GB" dirty="0"/>
              <a:t>/</a:t>
            </a:r>
            <a:r>
              <a:rPr lang="en-GB" dirty="0" err="1"/>
              <a:t>hyn</a:t>
            </a:r>
            <a:r>
              <a:rPr lang="en-GB" dirty="0"/>
              <a:t>? 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en-GB" dirty="0"/>
              <a:t>Gofynnwch </a:t>
            </a:r>
            <a:r>
              <a:rPr lang="en-GB" dirty="0" err="1"/>
              <a:t>i</a:t>
            </a:r>
            <a:r>
              <a:rPr lang="en-GB" dirty="0"/>
              <a:t> </a:t>
            </a:r>
            <a:r>
              <a:rPr lang="en-GB" dirty="0" err="1"/>
              <a:t>nifer</a:t>
            </a:r>
            <a:r>
              <a:rPr lang="en-GB" dirty="0"/>
              <a:t> </a:t>
            </a:r>
            <a:r>
              <a:rPr lang="en-GB" dirty="0" err="1"/>
              <a:t>dethol</a:t>
            </a:r>
            <a:r>
              <a:rPr lang="en-GB" dirty="0"/>
              <a:t> o plant y </a:t>
            </a:r>
            <a:r>
              <a:rPr lang="en-GB" dirty="0" err="1"/>
              <a:t>Lluoedd</a:t>
            </a:r>
            <a:r>
              <a:rPr lang="en-GB" dirty="0"/>
              <a:t> </a:t>
            </a:r>
            <a:r>
              <a:rPr lang="en-GB" dirty="0" err="1"/>
              <a:t>Arfog</a:t>
            </a:r>
            <a:r>
              <a:rPr lang="en-GB" dirty="0"/>
              <a:t> </a:t>
            </a:r>
            <a:r>
              <a:rPr lang="en-GB" dirty="0" err="1"/>
              <a:t>eu</a:t>
            </a:r>
            <a:r>
              <a:rPr lang="en-GB" dirty="0"/>
              <a:t> </a:t>
            </a:r>
            <a:r>
              <a:rPr lang="en-GB" dirty="0" err="1"/>
              <a:t>rhannu</a:t>
            </a:r>
            <a:r>
              <a:rPr lang="en-GB" dirty="0"/>
              <a:t>.  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en-GB" dirty="0"/>
              <a:t>Oes </a:t>
            </a:r>
            <a:r>
              <a:rPr lang="en-GB" dirty="0" err="1"/>
              <a:t>unrhyw</a:t>
            </a:r>
            <a:r>
              <a:rPr lang="en-GB" dirty="0"/>
              <a:t> un </a:t>
            </a:r>
            <a:r>
              <a:rPr lang="en-GB" dirty="0" err="1"/>
              <a:t>arall</a:t>
            </a:r>
            <a:r>
              <a:rPr lang="en-GB" dirty="0"/>
              <a:t> </a:t>
            </a:r>
            <a:r>
              <a:rPr lang="en-GB" dirty="0" err="1"/>
              <a:t>sy'n</a:t>
            </a:r>
            <a:r>
              <a:rPr lang="en-GB" dirty="0"/>
              <a:t> </a:t>
            </a:r>
            <a:r>
              <a:rPr lang="en-GB" dirty="0" err="1"/>
              <a:t>gallu</a:t>
            </a:r>
            <a:r>
              <a:rPr lang="en-GB" dirty="0"/>
              <a:t> </a:t>
            </a:r>
            <a:r>
              <a:rPr lang="en-GB" dirty="0" err="1"/>
              <a:t>uniaethu</a:t>
            </a:r>
            <a:r>
              <a:rPr lang="en-GB" dirty="0"/>
              <a:t> â </a:t>
            </a:r>
            <a:r>
              <a:rPr lang="en-GB" dirty="0" err="1"/>
              <a:t>hyn</a:t>
            </a:r>
            <a:r>
              <a:rPr lang="en-GB" dirty="0"/>
              <a:t>?</a:t>
            </a:r>
            <a:endParaRPr lang="en-US" dirty="0">
              <a:solidFill>
                <a:srgbClr val="444444"/>
              </a:solidFill>
            </a:endParaRPr>
          </a:p>
          <a:p>
            <a:endParaRPr lang="en-GB" dirty="0">
              <a:solidFill>
                <a:srgbClr val="444444"/>
              </a:solidFill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83D2E-158B-BBA6-41CF-F6945B832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915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DE7F1-E316-8A5B-C27C-6E83FD5BC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7D1DBC-AFA0-A479-D659-BC5A9BAA60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AAFB81-30EF-D6DF-DF06-B073D402D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</a:t>
            </a:r>
            <a:r>
              <a:rPr lang="en-US" dirty="0" err="1"/>
              <a:t>munud</a:t>
            </a:r>
            <a:endParaRPr lang="en-US" dirty="0">
              <a:ea typeface="Calibri"/>
              <a:cs typeface="Calibri"/>
            </a:endParaRPr>
          </a:p>
          <a:p>
            <a:r>
              <a:rPr lang="en-GB" dirty="0" err="1"/>
              <a:t>Pleidleisiwch</a:t>
            </a:r>
            <a:r>
              <a:rPr lang="en-GB" dirty="0"/>
              <a:t> </a:t>
            </a:r>
            <a:r>
              <a:rPr lang="en-GB" dirty="0" err="1"/>
              <a:t>gyda'ch</a:t>
            </a:r>
            <a:r>
              <a:rPr lang="en-GB" dirty="0"/>
              <a:t> </a:t>
            </a:r>
            <a:r>
              <a:rPr lang="en-GB" dirty="0" err="1"/>
              <a:t>traed</a:t>
            </a:r>
            <a:r>
              <a:rPr lang="en-GB" dirty="0"/>
              <a:t> (</a:t>
            </a:r>
            <a:r>
              <a:rPr lang="en-GB" dirty="0" err="1"/>
              <a:t>gweithgaredd</a:t>
            </a:r>
            <a:r>
              <a:rPr lang="en-GB" dirty="0"/>
              <a:t> </a:t>
            </a:r>
            <a:r>
              <a:rPr lang="en-GB" dirty="0" err="1"/>
              <a:t>symud</a:t>
            </a:r>
            <a:r>
              <a:rPr lang="en-GB" dirty="0"/>
              <a:t>) </a:t>
            </a:r>
            <a:r>
              <a:rPr lang="en-GB" dirty="0" err="1"/>
              <a:t>sy'n</a:t>
            </a:r>
            <a:r>
              <a:rPr lang="en-GB" dirty="0"/>
              <a:t> </a:t>
            </a:r>
            <a:r>
              <a:rPr lang="en-GB" dirty="0" err="1"/>
              <a:t>gysylltiedig</a:t>
            </a:r>
            <a:r>
              <a:rPr lang="en-GB" dirty="0"/>
              <a:t> â </a:t>
            </a:r>
            <a:r>
              <a:rPr lang="en-GB" dirty="0" err="1"/>
              <a:t>manteision</a:t>
            </a:r>
            <a:r>
              <a:rPr lang="en-GB" dirty="0"/>
              <a:t> ac </a:t>
            </a:r>
            <a:r>
              <a:rPr lang="en-GB" dirty="0" err="1"/>
              <a:t>anfanteision</a:t>
            </a:r>
            <a:r>
              <a:rPr lang="en-GB" dirty="0"/>
              <a:t>. </a:t>
            </a:r>
            <a:endParaRPr lang="en-GB" dirty="0">
              <a:ea typeface="Calibri"/>
              <a:cs typeface="Calibri"/>
            </a:endParaRPr>
          </a:p>
          <a:p>
            <a:r>
              <a:rPr lang="en-GB" dirty="0"/>
              <a:t>Pa un </a:t>
            </a:r>
            <a:r>
              <a:rPr lang="en-GB" dirty="0" err="1"/>
              <a:t>o'r</a:t>
            </a:r>
            <a:r>
              <a:rPr lang="en-GB" dirty="0"/>
              <a:t> </a:t>
            </a:r>
            <a:r>
              <a:rPr lang="en-GB" dirty="0" err="1"/>
              <a:t>profiadau</a:t>
            </a:r>
            <a:r>
              <a:rPr lang="en-GB" dirty="0"/>
              <a:t> </a:t>
            </a:r>
            <a:r>
              <a:rPr lang="en-GB" dirty="0" err="1"/>
              <a:t>hyn</a:t>
            </a:r>
            <a:r>
              <a:rPr lang="en-GB" dirty="0"/>
              <a:t> </a:t>
            </a:r>
            <a:r>
              <a:rPr lang="en-GB" dirty="0" err="1"/>
              <a:t>rydych</a:t>
            </a:r>
            <a:r>
              <a:rPr lang="en-GB" dirty="0"/>
              <a:t> </a:t>
            </a:r>
            <a:r>
              <a:rPr lang="en-GB" dirty="0" err="1"/>
              <a:t>chi'n</a:t>
            </a:r>
            <a:r>
              <a:rPr lang="en-GB" dirty="0"/>
              <a:t> </a:t>
            </a:r>
            <a:r>
              <a:rPr lang="en-GB" dirty="0" err="1"/>
              <a:t>cael</a:t>
            </a:r>
            <a:r>
              <a:rPr lang="en-GB" dirty="0"/>
              <a:t> </a:t>
            </a:r>
            <a:r>
              <a:rPr lang="en-GB" dirty="0" err="1"/>
              <a:t>eu</a:t>
            </a:r>
            <a:r>
              <a:rPr lang="en-GB" dirty="0"/>
              <a:t> </a:t>
            </a:r>
            <a:r>
              <a:rPr lang="en-GB" dirty="0" err="1"/>
              <a:t>denu</a:t>
            </a:r>
            <a:r>
              <a:rPr lang="en-GB" dirty="0"/>
              <a:t> at </a:t>
            </a:r>
            <a:r>
              <a:rPr lang="en-GB" dirty="0" err="1"/>
              <a:t>fwyaf</a:t>
            </a:r>
            <a:r>
              <a:rPr lang="en-GB" dirty="0"/>
              <a:t>? </a:t>
            </a:r>
          </a:p>
          <a:p>
            <a:r>
              <a:rPr lang="en-GB" dirty="0"/>
              <a:t>Pam? Beth </a:t>
            </a:r>
            <a:r>
              <a:rPr lang="en-GB" dirty="0" err="1"/>
              <a:t>yw</a:t>
            </a:r>
            <a:r>
              <a:rPr lang="en-GB" dirty="0"/>
              <a:t>/</a:t>
            </a:r>
            <a:r>
              <a:rPr lang="en-GB" dirty="0" err="1"/>
              <a:t>oedd</a:t>
            </a:r>
            <a:r>
              <a:rPr lang="en-GB" dirty="0"/>
              <a:t> </a:t>
            </a:r>
            <a:r>
              <a:rPr lang="en-GB" dirty="0" err="1"/>
              <a:t>manteision</a:t>
            </a:r>
            <a:r>
              <a:rPr lang="en-GB" dirty="0"/>
              <a:t> a </a:t>
            </a:r>
            <a:r>
              <a:rPr lang="en-GB" dirty="0" err="1"/>
              <a:t>heriau'r</a:t>
            </a:r>
            <a:r>
              <a:rPr lang="en-GB" dirty="0"/>
              <a:t> </a:t>
            </a:r>
            <a:r>
              <a:rPr lang="en-GB" dirty="0" err="1"/>
              <a:t>profiad</a:t>
            </a:r>
            <a:r>
              <a:rPr lang="en-GB" dirty="0"/>
              <a:t> </a:t>
            </a:r>
            <a:r>
              <a:rPr lang="en-GB" dirty="0" err="1"/>
              <a:t>hwn</a:t>
            </a:r>
            <a:r>
              <a:rPr lang="en-GB" dirty="0"/>
              <a:t>/</a:t>
            </a:r>
            <a:r>
              <a:rPr lang="en-GB" dirty="0" err="1"/>
              <a:t>hyn</a:t>
            </a:r>
            <a:r>
              <a:rPr lang="en-GB" dirty="0"/>
              <a:t>? </a:t>
            </a:r>
            <a:endParaRPr lang="en-GB" dirty="0">
              <a:ea typeface="Calibri"/>
              <a:cs typeface="Calibri"/>
            </a:endParaRPr>
          </a:p>
          <a:p>
            <a:r>
              <a:rPr lang="en-GB" dirty="0"/>
              <a:t>Gofynnwch </a:t>
            </a:r>
            <a:r>
              <a:rPr lang="en-GB" dirty="0" err="1"/>
              <a:t>i</a:t>
            </a:r>
            <a:r>
              <a:rPr lang="en-GB" dirty="0"/>
              <a:t> </a:t>
            </a:r>
            <a:r>
              <a:rPr lang="en-GB" dirty="0" err="1"/>
              <a:t>nifer</a:t>
            </a:r>
            <a:r>
              <a:rPr lang="en-GB" dirty="0"/>
              <a:t> </a:t>
            </a:r>
            <a:r>
              <a:rPr lang="en-GB" dirty="0" err="1"/>
              <a:t>dethol</a:t>
            </a:r>
            <a:r>
              <a:rPr lang="en-GB" dirty="0"/>
              <a:t> o plant y </a:t>
            </a:r>
            <a:r>
              <a:rPr lang="en-GB" dirty="0" err="1"/>
              <a:t>Lluoedd</a:t>
            </a:r>
            <a:r>
              <a:rPr lang="en-GB" dirty="0"/>
              <a:t> </a:t>
            </a:r>
            <a:r>
              <a:rPr lang="en-GB" dirty="0" err="1"/>
              <a:t>Arfog</a:t>
            </a:r>
            <a:r>
              <a:rPr lang="en-GB" dirty="0"/>
              <a:t> </a:t>
            </a:r>
            <a:r>
              <a:rPr lang="en-GB" dirty="0" err="1"/>
              <a:t>eu</a:t>
            </a:r>
            <a:r>
              <a:rPr lang="en-GB" dirty="0"/>
              <a:t> </a:t>
            </a:r>
            <a:r>
              <a:rPr lang="en-GB" dirty="0" err="1"/>
              <a:t>rhannu</a:t>
            </a:r>
            <a:r>
              <a:rPr lang="en-GB" dirty="0"/>
              <a:t>.  </a:t>
            </a:r>
            <a:endParaRPr lang="en-GB" dirty="0">
              <a:ea typeface="Calibri"/>
              <a:cs typeface="Calibri"/>
            </a:endParaRPr>
          </a:p>
          <a:p>
            <a:r>
              <a:rPr lang="en-GB" dirty="0"/>
              <a:t>Oes </a:t>
            </a:r>
            <a:r>
              <a:rPr lang="en-GB" dirty="0" err="1"/>
              <a:t>unrhyw</a:t>
            </a:r>
            <a:r>
              <a:rPr lang="en-GB" dirty="0"/>
              <a:t> un </a:t>
            </a:r>
            <a:r>
              <a:rPr lang="en-GB" dirty="0" err="1"/>
              <a:t>arall</a:t>
            </a:r>
            <a:r>
              <a:rPr lang="en-GB" dirty="0"/>
              <a:t> </a:t>
            </a:r>
            <a:r>
              <a:rPr lang="en-GB" dirty="0" err="1"/>
              <a:t>sy'n</a:t>
            </a:r>
            <a:r>
              <a:rPr lang="en-GB" dirty="0"/>
              <a:t> </a:t>
            </a:r>
            <a:r>
              <a:rPr lang="en-GB" dirty="0" err="1"/>
              <a:t>gallu</a:t>
            </a:r>
            <a:r>
              <a:rPr lang="en-GB" dirty="0"/>
              <a:t> </a:t>
            </a:r>
            <a:r>
              <a:rPr lang="en-GB" dirty="0" err="1"/>
              <a:t>uniaethu</a:t>
            </a:r>
            <a:r>
              <a:rPr lang="en-GB" dirty="0"/>
              <a:t> â </a:t>
            </a:r>
            <a:r>
              <a:rPr lang="en-GB" dirty="0" err="1"/>
              <a:t>hyn</a:t>
            </a:r>
            <a:r>
              <a:rPr lang="en-GB" dirty="0"/>
              <a:t>?</a:t>
            </a:r>
          </a:p>
          <a:p>
            <a:endParaRPr lang="en-GB" dirty="0">
              <a:highlight>
                <a:srgbClr val="FFFFFF"/>
              </a:highlight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2B78C-38A7-6686-0288-01184843A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85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A3985-4C4D-2EBA-E876-85A7E1D12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351B54-6D32-4CF8-E496-6353D286B6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43BA4C-0BEA-2690-E755-C078AD515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</a:t>
            </a:r>
            <a:r>
              <a:rPr lang="en-US" dirty="0" err="1"/>
              <a:t>munud</a:t>
            </a:r>
            <a:endParaRPr lang="en-US" dirty="0" err="1">
              <a:ea typeface="Calibri"/>
              <a:cs typeface="Calibri"/>
            </a:endParaRPr>
          </a:p>
          <a:p>
            <a:r>
              <a:rPr lang="en-GB" b="1" i="1" u="sng" dirty="0"/>
              <a:t>OPTION 1:</a:t>
            </a:r>
            <a:r>
              <a:rPr lang="en-GB" b="1" i="1" dirty="0"/>
              <a:t> </a:t>
            </a:r>
            <a:endParaRPr lang="en-US">
              <a:ea typeface="Calibri"/>
              <a:cs typeface="Calibri"/>
            </a:endParaRPr>
          </a:p>
          <a:p>
            <a:r>
              <a:rPr lang="en-GB" dirty="0"/>
              <a:t>Think, pair, share on tables</a:t>
            </a:r>
            <a:endParaRPr lang="en-US" dirty="0"/>
          </a:p>
          <a:p>
            <a:r>
              <a:rPr lang="en-GB" dirty="0"/>
              <a:t>2 colours of </a:t>
            </a:r>
            <a:r>
              <a:rPr lang="en-GB" i="1" dirty="0"/>
              <a:t>Post-It </a:t>
            </a:r>
            <a:r>
              <a:rPr lang="en-GB" dirty="0"/>
              <a:t>notes / pens to record as many advantages and disadvantages as you can.</a:t>
            </a:r>
            <a:endParaRPr lang="en-GB" dirty="0">
              <a:ea typeface="Calibri"/>
              <a:cs typeface="Calibri"/>
            </a:endParaRPr>
          </a:p>
          <a:p>
            <a:r>
              <a:rPr lang="en-GB" dirty="0"/>
              <a:t>Each table, supported by facilitator, to choose the 3 </a:t>
            </a:r>
            <a:r>
              <a:rPr lang="en-GB" u="sng" dirty="0"/>
              <a:t>most important</a:t>
            </a:r>
            <a:r>
              <a:rPr lang="en-GB" dirty="0"/>
              <a:t> advantages and 3 </a:t>
            </a:r>
            <a:r>
              <a:rPr lang="en-GB" u="sng" dirty="0"/>
              <a:t>most significant</a:t>
            </a:r>
            <a:r>
              <a:rPr lang="en-GB" dirty="0"/>
              <a:t> disadvantages.</a:t>
            </a:r>
            <a:endParaRPr lang="en-US" dirty="0"/>
          </a:p>
          <a:p>
            <a:r>
              <a:rPr lang="en-GB" dirty="0"/>
              <a:t>Stick these on the large sheets for display at front.</a:t>
            </a:r>
            <a:endParaRPr lang="en-US" dirty="0"/>
          </a:p>
          <a:p>
            <a:r>
              <a:rPr lang="en-US" dirty="0"/>
              <a:t>Discuss similarities / differences between the groups.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32266-CB03-E28C-5743-08E2E5251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719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92C10-630F-F960-E7FE-E57827BCC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4A7793-6E51-25BE-205C-9BFB5C183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BCF325-6E49-4E05-A9B0-5008BDA0C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</a:t>
            </a:r>
            <a:r>
              <a:rPr lang="en-US" dirty="0" err="1"/>
              <a:t>munud</a:t>
            </a:r>
            <a:endParaRPr lang="en-US" dirty="0" err="1">
              <a:ea typeface="Calibri"/>
              <a:cs typeface="Calibri"/>
            </a:endParaRPr>
          </a:p>
          <a:p>
            <a:r>
              <a:rPr lang="en-US" dirty="0" err="1"/>
              <a:t>Arddangos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fwrdd</a:t>
            </a:r>
            <a:r>
              <a:rPr lang="en-US" dirty="0"/>
              <a:t>. Plant y </a:t>
            </a:r>
            <a:r>
              <a:rPr lang="en-US" dirty="0" err="1"/>
              <a:t>Lluoedd</a:t>
            </a:r>
            <a:r>
              <a:rPr lang="en-US" dirty="0"/>
              <a:t> </a:t>
            </a:r>
            <a:r>
              <a:rPr lang="en-US" dirty="0" err="1"/>
              <a:t>Arfog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ludo’r</a:t>
            </a:r>
            <a:r>
              <a:rPr lang="en-US" dirty="0"/>
              <a:t> 3 </a:t>
            </a:r>
            <a:r>
              <a:rPr lang="en-US" dirty="0" err="1"/>
              <a:t>mantais</a:t>
            </a:r>
            <a:r>
              <a:rPr lang="en-US" dirty="0"/>
              <a:t> </a:t>
            </a:r>
            <a:r>
              <a:rPr lang="en-US" dirty="0" err="1"/>
              <a:t>bwysicaf</a:t>
            </a:r>
            <a:r>
              <a:rPr lang="en-US" dirty="0"/>
              <a:t> </a:t>
            </a:r>
            <a:r>
              <a:rPr lang="en-US" dirty="0" err="1"/>
              <a:t>a’r</a:t>
            </a:r>
            <a:r>
              <a:rPr lang="en-US" dirty="0"/>
              <a:t> 3 </a:t>
            </a:r>
            <a:r>
              <a:rPr lang="en-US" dirty="0" err="1"/>
              <a:t>anfantais</a:t>
            </a:r>
            <a:r>
              <a:rPr lang="en-US" dirty="0"/>
              <a:t> </a:t>
            </a:r>
            <a:r>
              <a:rPr lang="en-US" dirty="0" err="1"/>
              <a:t>fwyaf</a:t>
            </a:r>
            <a:r>
              <a:rPr lang="en-US" dirty="0"/>
              <a:t> </a:t>
            </a:r>
            <a:r>
              <a:rPr lang="en-US" dirty="0" err="1"/>
              <a:t>arwyddocaol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y </a:t>
            </a:r>
            <a:r>
              <a:rPr lang="en-US" dirty="0" err="1"/>
              <a:t>bwrdd</a:t>
            </a:r>
            <a:r>
              <a:rPr lang="en-US" dirty="0"/>
              <a:t>. </a:t>
            </a:r>
            <a:endParaRPr lang="en-US"/>
          </a:p>
          <a:p>
            <a:r>
              <a:rPr lang="en-US" dirty="0" err="1"/>
              <a:t>Trafodwch</a:t>
            </a:r>
            <a:r>
              <a:rPr lang="en-US" dirty="0"/>
              <a:t> </a:t>
            </a:r>
            <a:r>
              <a:rPr lang="en-US" dirty="0" err="1"/>
              <a:t>beth</a:t>
            </a:r>
            <a:r>
              <a:rPr lang="en-US" dirty="0"/>
              <a:t> </a:t>
            </a:r>
            <a:r>
              <a:rPr lang="en-US" dirty="0" err="1"/>
              <a:t>sy’n</a:t>
            </a:r>
            <a:r>
              <a:rPr lang="en-US" dirty="0"/>
              <a:t> </a:t>
            </a:r>
            <a:r>
              <a:rPr lang="en-US" dirty="0" err="1"/>
              <a:t>debyg</a:t>
            </a:r>
            <a:r>
              <a:rPr lang="en-US" dirty="0"/>
              <a:t> / </a:t>
            </a:r>
            <a:r>
              <a:rPr lang="en-US" dirty="0" err="1"/>
              <a:t>gwahanol</a:t>
            </a:r>
            <a:r>
              <a:rPr lang="en-US" dirty="0"/>
              <a:t> </a:t>
            </a:r>
            <a:r>
              <a:rPr lang="en-US" dirty="0" err="1"/>
              <a:t>rhwng</a:t>
            </a:r>
            <a:r>
              <a:rPr lang="en-US" dirty="0"/>
              <a:t> y </a:t>
            </a:r>
            <a:r>
              <a:rPr lang="en-US" dirty="0" err="1"/>
              <a:t>grwpiau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29E06-9B74-EFBE-56E6-D31010B50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475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46A1E-61F8-AC0F-897D-59306F899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C8FBAE-0F64-7868-E441-D5BCF127B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779E5-EFD6-1A60-A584-2BD8BE8707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30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munud</a:t>
            </a:r>
            <a:endParaRPr lang="en-US" dirty="0" err="1"/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Taflenni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enghreifftiol</a:t>
            </a:r>
            <a:endParaRPr lang="en-US" dirty="0" err="1"/>
          </a:p>
          <a:p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Copi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o’r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cardiau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manteision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y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gellir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argraffu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enghreifftiau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wedi’u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cymryd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 gyn-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ddigwyddiad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Llais Plant y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Lluoedd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Arfog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Sir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Benfro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Gellir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hefyd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golygu’r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cardiau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  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BF407-C950-8CDE-62C0-855C31F712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896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B8398-C86C-9AAB-C94F-59E45E3A8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0B8BF-C749-FBB7-1629-633E7D02F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03ED0F-EE3C-A9BC-B190-81497FA7F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30 </a:t>
            </a:r>
            <a:r>
              <a:rPr lang="en-US" dirty="0" err="1">
                <a:solidFill>
                  <a:srgbClr val="000000"/>
                </a:solidFill>
              </a:rPr>
              <a:t>munud</a:t>
            </a:r>
            <a:endParaRPr lang="en-US" dirty="0" err="1"/>
          </a:p>
          <a:p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Taflenni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enghreifftio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l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Copi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o’r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cardiau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manteision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y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gellir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argraffu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enghreifftiau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wedi’u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cymryd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 gyn-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ddigwyddiad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Llais Plant y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Lluoedd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Arfog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Sir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Benfro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Gellir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hefyd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golygu’r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cardiau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  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F86D3-7A8D-DD02-E6D9-2DA5E73F61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95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15munud -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cy-GB"/>
              <a:t>Trafodwch gyda phartner / grŵp bach ac yna rhannwch eich syniadau gyda’r bwrdd.</a:t>
            </a:r>
            <a:endParaRPr lang="cy-GB">
              <a:ea typeface="Calibri"/>
              <a:cs typeface="Calibri"/>
            </a:endParaRPr>
          </a:p>
          <a:p>
            <a:r>
              <a:rPr lang="cy-GB"/>
              <a:t>Hwylusydd i gofnodi ar ddarn mawr o bapur wedi’i rannu’n ddau ar gyfer dathlu / cefnogi. Eu gosod i fyny gyda ‘blu-tac’ i bawb eu gweld.</a:t>
            </a:r>
            <a:endParaRPr lang="cy-GB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r>
              <a:rPr lang="cy-GB"/>
              <a:t>Ysgogi gwybodaeth bellach e.e. os yw’r plentyn yn sôn am glybiau i blant y Lluoedd Arfog, ceisiwch ddarganfod beth maent yn ei wneud yn y clybiau, pam maent yn eu hoffi ac ati. Os yw’r plentyn yn sôn am ddathliadau Mis y Plant Milwrol, ceisiwch ddarganfod beth mae eu hysgolion wedi’i wneud i ddathlu hyn. </a:t>
            </a:r>
            <a:endParaRPr lang="cy-GB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0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DA381-FD47-2D30-F218-690C0D800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B9C153-A8C4-8AF2-84CA-9D02A2862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C23E96-C4F6-5F66-FF3C-65B7EAD719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10-20munud</a:t>
            </a:r>
            <a:endParaRPr lang="en-US"/>
          </a:p>
          <a:p>
            <a:r>
              <a:rPr lang="cy-GB" b="1" i="1" u="sng"/>
              <a:t>OPSIWN 2:</a:t>
            </a:r>
            <a:r>
              <a:rPr lang="cy-GB" b="1" i="1"/>
              <a:t> Creu Breichledi Cyfeillgarwch</a:t>
            </a:r>
            <a:endParaRPr lang="en-GB" dirty="0">
              <a:ea typeface="Calibri"/>
              <a:cs typeface="Calibri"/>
            </a:endParaRPr>
          </a:p>
          <a:p>
            <a:pPr marL="171450" indent="-171450">
              <a:buFont typeface="Symbol"/>
              <a:buChar char="•"/>
            </a:pPr>
            <a:r>
              <a:rPr lang="cy-GB"/>
              <a:t>Pob plentyn i ddewis eu mwclis i greu breichled, efallai ar gyfer </a:t>
            </a:r>
            <a:r>
              <a:rPr lang="cy-GB" i="1"/>
              <a:t>Mis y Plentyn Milwrol</a:t>
            </a:r>
            <a:r>
              <a:rPr lang="cy-GB"/>
              <a:t> neu ar gyfer rhywun arbennig.</a:t>
            </a:r>
            <a:endParaRPr lang="cy-GB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pPr marL="171450" indent="-171450">
              <a:buFont typeface="Symbol"/>
              <a:buChar char="•"/>
            </a:pPr>
            <a:r>
              <a:rPr lang="cy-GB"/>
              <a:t>Gofynnwch i ffrind neu oedolyn helpu os oes angen help arnoch i glymu’r freichled ar y diwedd.</a:t>
            </a:r>
            <a:endParaRPr lang="cy-GB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pPr marL="171450" indent="-171450">
              <a:buFont typeface="Symbol"/>
              <a:buChar char="•"/>
            </a:pPr>
            <a:r>
              <a:rPr lang="cy-GB"/>
              <a:t>Os yw’n anrheg, gallai’r plant ysgrifennu’r enw cyntaf ac adran y lluoedd arfog y mae eu rhiant / gwarcheidwad yn perthyn iddi.</a:t>
            </a:r>
            <a:endParaRPr lang="cy-GB">
              <a:ea typeface="Calibri"/>
              <a:cs typeface="Calibri"/>
            </a:endParaRPr>
          </a:p>
          <a:p>
            <a:endParaRPr lang="en-GB" b="1" i="1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ABF97-3ED6-3F58-81BE-290706B35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266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27EFB-E799-5487-DD2E-DE3006733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032ECF-9B62-B242-20A7-7D723E990C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F6777C-3ACA-76D6-2BF0-D401BD339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CECCA-C462-CCEF-5A86-90B2400FF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254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867BE-DFC0-EA88-53C2-5B68A04A1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0A7DF9-6A13-6380-3967-8845DFA261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C3D919-2E9B-8568-A9EA-8B44E7E46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30-60 </a:t>
            </a:r>
            <a:r>
              <a:rPr lang="cy-GB"/>
              <a:t>munud (yn seiliedig ar y gweithgareddau a gynhwysir)</a:t>
            </a:r>
            <a:endParaRPr lang="en-US"/>
          </a:p>
          <a:p>
            <a:endParaRPr lang="en-US" dirty="0">
              <a:ea typeface="Calibri"/>
              <a:cs typeface="Calibri"/>
            </a:endParaRPr>
          </a:p>
          <a:p>
            <a:r>
              <a:rPr lang="cy-GB" b="1" i="1"/>
              <a:t>Beth yw’r prif </a:t>
            </a:r>
            <a:r>
              <a:rPr lang="cy-GB" b="1" i="1" u="sng"/>
              <a:t>rwystrau / heriau</a:t>
            </a:r>
            <a:r>
              <a:rPr lang="cy-GB" b="1" i="1"/>
              <a:t> ar gyfer Plant y Lluoedd Arfog yn yr ysgol? </a:t>
            </a:r>
            <a:endParaRPr lang="cy-GB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r>
              <a:rPr lang="cy-GB"/>
              <a:t>Rhestrwch y rhain ar nodiadau gludiog / crëwch fap meddwl - nodwch fanylion unrhyw rwystrau a heriau. Gall plant y Lluoedd Arfog gysylltu’r rhain â’r gweithgaredd blaenorol ar anfanteision. Arddangoswch ar fwrdd canolog.  Efallai y bydd yn ddefnyddiol i chi ddefnyddio pinnau ysgrifennu gwahanol liwiau ar gyfer pob rhwystr / her (10 munud).</a:t>
            </a:r>
            <a:endParaRPr lang="en-GB"/>
          </a:p>
          <a:p>
            <a:endParaRPr lang="en-GB" b="1" i="1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24A05-C525-4B8E-9F2B-E0A6E1AA6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097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68465-4483-F8D3-0B15-C1D0E09A2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56617E-947C-97AA-736E-F70237AB1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3D7AFC-179C-57A8-39D8-DE72A6659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30-60 </a:t>
            </a:r>
            <a:r>
              <a:rPr lang="cy-GB"/>
              <a:t>munud (yn seiliedig ar y gweithgareddau a gynhwysir)</a:t>
            </a:r>
            <a:endParaRPr lang="en-US"/>
          </a:p>
          <a:p>
            <a:r>
              <a:rPr lang="cy-GB" b="1" i="1"/>
              <a:t>Beth allai ysgolion ei wneud i helpu i oresgyn y rhwystr / her hon?</a:t>
            </a:r>
            <a:endParaRPr lang="cy-GB" b="1" i="1">
              <a:ea typeface="Calibri"/>
              <a:cs typeface="Calibri"/>
            </a:endParaRPr>
          </a:p>
          <a:p>
            <a:r>
              <a:rPr lang="cy-GB"/>
              <a:t>Yna bydd gwahanol broblem / her yn cael ei neilltuo i bob grŵp bwrdd:</a:t>
            </a:r>
            <a:endParaRPr lang="cy-GB">
              <a:ea typeface="Calibri"/>
              <a:cs typeface="Calibri"/>
            </a:endParaRPr>
          </a:p>
          <a:p>
            <a:pPr marL="171450" indent="-171450">
              <a:buFont typeface="Symbol"/>
              <a:buChar char="•"/>
            </a:pPr>
            <a:r>
              <a:rPr lang="cy-GB"/>
              <a:t>Darn mawr o bapur i bob bwrdd. Y plant i gofnodi eu holl syniadau ar ffurf diagram gwe pry cop (10 munud)</a:t>
            </a:r>
            <a:endParaRPr lang="cy-GB">
              <a:ea typeface="Calibri"/>
              <a:cs typeface="Calibri"/>
            </a:endParaRPr>
          </a:p>
          <a:p>
            <a:pPr marL="171450" indent="-171450">
              <a:buFont typeface="Symbol"/>
              <a:buChar char="•"/>
            </a:pPr>
            <a:r>
              <a:rPr lang="cy-GB"/>
              <a:t>Cylchdrowch o amgylch y byrddau ychydig o weithiau fel y gall eraill ychwanegu syniadau / datrysiadau ychwanegol (10 munud)</a:t>
            </a:r>
            <a:endParaRPr lang="cy-GB">
              <a:ea typeface="Calibri"/>
              <a:cs typeface="Calibri"/>
            </a:endParaRPr>
          </a:p>
          <a:p>
            <a:endParaRPr lang="en-GB" b="1" i="1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33FD2-99B9-84D1-15DB-5A72D211C0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75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30-60 </a:t>
            </a:r>
            <a:r>
              <a:rPr lang="cy-GB"/>
              <a:t>munud (yn seiliedig ar y gweithgareddau a gynhwysir)</a:t>
            </a:r>
            <a:endParaRPr lang="en-US"/>
          </a:p>
          <a:p>
            <a:r>
              <a:rPr lang="en-US"/>
              <a:t>Argraffwch</a:t>
            </a:r>
            <a:r>
              <a:rPr lang="en-US" dirty="0"/>
              <a:t> </a:t>
            </a:r>
            <a:r>
              <a:rPr lang="en-US" err="1"/>
              <a:t>gopïau</a:t>
            </a:r>
            <a:r>
              <a:rPr lang="en-US" dirty="0"/>
              <a:t> </a:t>
            </a:r>
            <a:r>
              <a:rPr lang="en-US" err="1"/>
              <a:t>ar</a:t>
            </a:r>
            <a:r>
              <a:rPr lang="en-US" dirty="0"/>
              <a:t> </a:t>
            </a:r>
            <a:r>
              <a:rPr lang="en-US" err="1"/>
              <a:t>bapur</a:t>
            </a:r>
            <a:r>
              <a:rPr lang="en-US" dirty="0"/>
              <a:t> A3 er </a:t>
            </a:r>
            <a:r>
              <a:rPr lang="en-US" err="1"/>
              <a:t>mwyn</a:t>
            </a:r>
            <a:r>
              <a:rPr lang="en-US" dirty="0"/>
              <a:t> </a:t>
            </a:r>
            <a:r>
              <a:rPr lang="en-US" err="1"/>
              <a:t>cael</a:t>
            </a:r>
            <a:r>
              <a:rPr lang="en-US" dirty="0"/>
              <a:t> </a:t>
            </a:r>
            <a:r>
              <a:rPr lang="en-US" err="1"/>
              <a:t>trafodaethau</a:t>
            </a:r>
            <a:r>
              <a:rPr lang="en-US" dirty="0"/>
              <a:t> o </a:t>
            </a:r>
            <a:r>
              <a:rPr lang="en-US" err="1"/>
              <a:t>amgylch</a:t>
            </a:r>
            <a:r>
              <a:rPr lang="en-US" dirty="0"/>
              <a:t> y </a:t>
            </a:r>
            <a:r>
              <a:rPr lang="en-US" err="1"/>
              <a:t>bwrdd</a:t>
            </a:r>
            <a:r>
              <a:rPr lang="en-US" dirty="0"/>
              <a:t> 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770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0D327-ED2E-FC0E-786B-85ADCC677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99C37E-405E-E05B-8864-8866899762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2F995D-A510-E2D2-F90A-D75B3C3C2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30-60 </a:t>
            </a:r>
            <a:r>
              <a:rPr lang="cy-GB"/>
              <a:t>munud (yn seiliedig ar y gweithgareddau a gynhwysir)</a:t>
            </a:r>
          </a:p>
          <a:p>
            <a:r>
              <a:rPr lang="en-GB" b="1"/>
              <a:t>GWEITHGAREDDAU YCHWANEGOL </a:t>
            </a:r>
            <a:r>
              <a:rPr lang="en-GB" dirty="0"/>
              <a:t> </a:t>
            </a:r>
            <a:endParaRPr lang="en-US" dirty="0"/>
          </a:p>
          <a:p>
            <a:r>
              <a:rPr lang="en-GB" dirty="0" err="1"/>
              <a:t>Trafodwch</a:t>
            </a:r>
            <a:r>
              <a:rPr lang="en-GB" dirty="0"/>
              <a:t> </a:t>
            </a:r>
            <a:r>
              <a:rPr lang="en-GB" dirty="0" err="1"/>
              <a:t>rwystrau</a:t>
            </a:r>
            <a:r>
              <a:rPr lang="en-GB" dirty="0"/>
              <a:t> / </a:t>
            </a:r>
            <a:r>
              <a:rPr lang="en-GB" dirty="0" err="1"/>
              <a:t>heriau</a:t>
            </a:r>
            <a:r>
              <a:rPr lang="en-GB" dirty="0"/>
              <a:t> </a:t>
            </a:r>
            <a:r>
              <a:rPr lang="en-GB" dirty="0" err="1"/>
              <a:t>cyffredin</a:t>
            </a:r>
            <a:r>
              <a:rPr lang="en-GB" dirty="0"/>
              <a:t> </a:t>
            </a:r>
            <a:r>
              <a:rPr lang="en-GB" dirty="0" err="1"/>
              <a:t>e.e.</a:t>
            </a:r>
            <a:r>
              <a:rPr lang="en-GB" dirty="0"/>
              <a:t>  </a:t>
            </a:r>
            <a:endParaRPr lang="en-US" dirty="0"/>
          </a:p>
          <a:p>
            <a:r>
              <a:rPr lang="en-GB" dirty="0" err="1"/>
              <a:t>Diffyg</a:t>
            </a:r>
            <a:r>
              <a:rPr lang="en-GB" dirty="0"/>
              <a:t> </a:t>
            </a:r>
            <a:r>
              <a:rPr lang="en-GB" dirty="0" err="1"/>
              <a:t>dealltwriaeth</a:t>
            </a:r>
            <a:r>
              <a:rPr lang="en-GB" dirty="0"/>
              <a:t>  </a:t>
            </a:r>
            <a:endParaRPr lang="en-US" dirty="0"/>
          </a:p>
          <a:p>
            <a:r>
              <a:rPr lang="en-GB" dirty="0" err="1"/>
              <a:t>Gwahanu</a:t>
            </a:r>
            <a:r>
              <a:rPr lang="en-GB" dirty="0"/>
              <a:t> </a:t>
            </a:r>
            <a:endParaRPr lang="en-US" dirty="0"/>
          </a:p>
          <a:p>
            <a:r>
              <a:rPr lang="en-GB" dirty="0" err="1"/>
              <a:t>Symud</a:t>
            </a:r>
            <a:r>
              <a:rPr lang="en-GB" dirty="0"/>
              <a:t>, </a:t>
            </a:r>
            <a:r>
              <a:rPr lang="en-GB" dirty="0" err="1"/>
              <a:t>ymgartrefu</a:t>
            </a:r>
            <a:r>
              <a:rPr lang="en-GB" dirty="0"/>
              <a:t> ac am </a:t>
            </a:r>
            <a:r>
              <a:rPr lang="en-GB" dirty="0" err="1"/>
              <a:t>byth</a:t>
            </a:r>
            <a:r>
              <a:rPr lang="en-GB" dirty="0"/>
              <a:t> </a:t>
            </a:r>
            <a:endParaRPr lang="en-US" dirty="0"/>
          </a:p>
          <a:p>
            <a:endParaRPr lang="en-GB" b="1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35B9E-7354-6EFA-8008-F93E36F6ED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089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30-60 </a:t>
            </a:r>
            <a:r>
              <a:rPr lang="cy-GB"/>
              <a:t>munud (yn seiliedig ar y gweithgareddau a gynhwysir)</a:t>
            </a:r>
            <a:endParaRPr lang="cy-GB">
              <a:ea typeface="Calibri"/>
              <a:cs typeface="Calibri"/>
            </a:endParaRPr>
          </a:p>
          <a:p>
            <a:r>
              <a:rPr lang="en-GB" b="1"/>
              <a:t>A</a:t>
            </a:r>
            <a:r>
              <a:rPr lang="cy-GB" b="1"/>
              <a:t>OPSIWN 1: Darluniau Empathi Mawr</a:t>
            </a:r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r>
              <a:rPr lang="cy-GB"/>
              <a:t>Gellir defnyddio Darluniau Empathi Mawr i archwilio themâu emosiynol / teimladau craidd tanategol trwy ddarlunio. Mae mwy o wybodaeth ar gael </a:t>
            </a:r>
            <a:r>
              <a:rPr lang="cy-GB" u="sng" dirty="0">
                <a:hlinkClick r:id="rId3"/>
              </a:rPr>
              <a:t>yma</a:t>
            </a:r>
            <a:r>
              <a:rPr lang="cy-GB"/>
              <a:t>. </a:t>
            </a:r>
            <a:endParaRPr lang="cy-GB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r>
              <a:rPr lang="cy-GB"/>
              <a:t>Arddangoswch enghreifftiau o ddarluniau empathi mawr ar y bwrdd. Esboniwch beth yw darlun empathi mawr gan gysylltu â’r darlun(iau) enghreifftiol a sôn sut efallai oedd y sawl a greodd y darlun yma yn teimlo. (Mae’n fuddiol cael hwylusydd sydd â phrofiad eu hunain i siarad am eu darlun empathi mawr yma neu sut maent yn meddwl y gallai plentyn y Lluoedd Arfog deimlo ar yr adegau hyn). </a:t>
            </a:r>
            <a:endParaRPr lang="cy-GB">
              <a:ea typeface="Calibri"/>
              <a:cs typeface="Calibri"/>
            </a:endParaRPr>
          </a:p>
          <a:p>
            <a:r>
              <a:rPr lang="cy-GB"/>
              <a:t>Mae Plant y Lluoedd Arfog unigol yn creu eu darlun empathi mawr eu hunain (neu’n dyfynnu’r enghreifftiau a ddarparwyd) yn seiliedig ar her allweddol y maent wedi’i hwynebu fel Plentyn y Lluoedd Arfog e.e. </a:t>
            </a:r>
            <a:endParaRPr lang="cy-GB">
              <a:ea typeface="Calibri"/>
              <a:cs typeface="Calibri"/>
            </a:endParaRPr>
          </a:p>
          <a:p>
            <a:r>
              <a:rPr lang="cy-GB"/>
              <a:t>Gwahaniad - penwythnosau, cyfnod gwasanaeth, ymarfer, oddi wrth deulu / ffrindiau </a:t>
            </a:r>
            <a:endParaRPr lang="en-GB" dirty="0">
              <a:ea typeface="Calibri"/>
              <a:cs typeface="Calibri"/>
            </a:endParaRPr>
          </a:p>
          <a:p>
            <a:r>
              <a:rPr lang="cy-GB"/>
              <a:t>Symud, ymgartrefu ac am byth - yr anhysbys, cartref newydd, ysgol, lleoliad, ffrindiau, pryd fydd yn digwydd </a:t>
            </a:r>
            <a:endParaRPr lang="en-GB" dirty="0">
              <a:ea typeface="Calibri"/>
              <a:cs typeface="Calibri"/>
            </a:endParaRPr>
          </a:p>
          <a:p>
            <a:r>
              <a:rPr lang="cy-GB"/>
              <a:t>Cyn-filwyr - beth yw cyn-filwyr, ‘bod yn gysylltiedig â’r lluoedd arfog, sut mae’n gwneud i chi deimlo, PTSD</a:t>
            </a:r>
            <a:endParaRPr lang="cy-GB">
              <a:ea typeface="Calibri"/>
              <a:cs typeface="Calibri"/>
            </a:endParaRPr>
          </a:p>
          <a:p>
            <a:endParaRPr lang="en-GB" b="1" dirty="0">
              <a:ea typeface="Calibri"/>
              <a:cs typeface="Calibri"/>
            </a:endParaRPr>
          </a:p>
          <a:p>
            <a:r>
              <a:rPr lang="cy-GB" u="sng">
                <a:solidFill>
                  <a:srgbClr val="0000FF"/>
                </a:solidFill>
              </a:rPr>
              <a:t>Enghraifft o Ddarluniau Empathi Mawr</a:t>
            </a:r>
            <a:endParaRPr lang="en-GB">
              <a:solidFill>
                <a:srgbClr val="0000FF"/>
              </a:solidFill>
              <a:ea typeface="Calibri"/>
              <a:cs typeface="Calibri"/>
            </a:endParaRPr>
          </a:p>
          <a:p>
            <a:endParaRPr lang="en-GB" b="1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717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30-60 </a:t>
            </a:r>
            <a:r>
              <a:rPr lang="cy-GB"/>
              <a:t>munud (yn seiliedig ar y gweithgareddau a gynhwysir)</a:t>
            </a:r>
            <a:endParaRPr lang="cy-GB">
              <a:solidFill>
                <a:srgbClr val="444444"/>
              </a:solidFill>
            </a:endParaRPr>
          </a:p>
          <a:p>
            <a:r>
              <a:rPr lang="en-GB" b="1"/>
              <a:t>A</a:t>
            </a:r>
            <a:r>
              <a:rPr lang="cy-GB" b="1"/>
              <a:t>OPSIWN 1: Darluniau Empathi Mawr</a:t>
            </a:r>
            <a:endParaRPr lang="en-GB" dirty="0">
              <a:solidFill>
                <a:srgbClr val="444444"/>
              </a:solidFill>
            </a:endParaRPr>
          </a:p>
          <a:p>
            <a:endParaRPr lang="en-GB" dirty="0">
              <a:solidFill>
                <a:srgbClr val="444444"/>
              </a:solidFill>
            </a:endParaRPr>
          </a:p>
          <a:p>
            <a:r>
              <a:rPr lang="cy-GB"/>
              <a:t>Gellir defnyddio Darluniau Empathi Mawr i archwilio themâu emosiynol / teimladau craidd tanategol trwy ddarlunio. Mae mwy o wybodaeth ar gael </a:t>
            </a:r>
            <a:r>
              <a:rPr lang="cy-GB" dirty="0">
                <a:solidFill>
                  <a:srgbClr val="444444"/>
                </a:solidFill>
                <a:hlinkClick r:id="rId3"/>
              </a:rPr>
              <a:t>yma</a:t>
            </a:r>
            <a:r>
              <a:rPr lang="cy-GB"/>
              <a:t>. </a:t>
            </a:r>
            <a:endParaRPr lang="cy-GB">
              <a:solidFill>
                <a:srgbClr val="444444"/>
              </a:solidFill>
            </a:endParaRPr>
          </a:p>
          <a:p>
            <a:endParaRPr lang="en-GB" dirty="0">
              <a:solidFill>
                <a:srgbClr val="444444"/>
              </a:solidFill>
            </a:endParaRPr>
          </a:p>
          <a:p>
            <a:r>
              <a:rPr lang="cy-GB"/>
              <a:t>Arddangoswch enghreifftiau o ddarluniau empathi mawr ar y bwrdd. Esboniwch beth yw darlun empathi mawr gan gysylltu â’r darlun(iau) enghreifftiol a sôn sut efallai oedd y sawl a greodd y darlun yma yn teimlo. (Mae’n fuddiol cael hwylusydd sydd â phrofiad eu hunain i siarad am eu darlun empathi mawr yma neu sut maent yn meddwl y gallai plentyn y Lluoedd Arfog deimlo ar yr adegau hyn). </a:t>
            </a:r>
            <a:endParaRPr lang="cy-GB">
              <a:solidFill>
                <a:srgbClr val="444444"/>
              </a:solidFill>
            </a:endParaRPr>
          </a:p>
          <a:p>
            <a:r>
              <a:rPr lang="cy-GB"/>
              <a:t>Mae Plant y Lluoedd Arfog unigol yn creu eu darlun empathi mawr eu hunain (neu’n dyfynnu’r enghreifftiau a ddarparwyd) yn seiliedig ar her allweddol y maent wedi’i hwynebu fel Plentyn y Lluoedd Arfog e.e. </a:t>
            </a:r>
            <a:endParaRPr lang="cy-GB">
              <a:solidFill>
                <a:srgbClr val="444444"/>
              </a:solidFill>
            </a:endParaRPr>
          </a:p>
          <a:p>
            <a:r>
              <a:rPr lang="cy-GB"/>
              <a:t>Gwahaniad - penwythnosau, cyfnod gwasanaeth, ymarfer, oddi wrth deulu / ffrindiau 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cy-GB"/>
              <a:t>Symud, ymgartrefu ac am byth - yr anhysbys, cartref newydd, ysgol, lleoliad, ffrindiau, pryd fydd yn digwydd 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cy-GB"/>
              <a:t>Cyn-filwyr - beth yw cyn-filwyr, ‘bod yn gysylltiedig â’r lluoedd arfog, sut mae’n gwneud i chi deimlo, PTSD</a:t>
            </a:r>
            <a:endParaRPr lang="cy-GB">
              <a:solidFill>
                <a:srgbClr val="444444"/>
              </a:solidFill>
            </a:endParaRPr>
          </a:p>
          <a:p>
            <a:endParaRPr lang="en-GB" dirty="0">
              <a:solidFill>
                <a:srgbClr val="444444"/>
              </a:solidFill>
            </a:endParaRPr>
          </a:p>
          <a:p>
            <a:r>
              <a:rPr lang="cy-GB" u="sng">
                <a:solidFill>
                  <a:srgbClr val="0000FF"/>
                </a:solidFill>
              </a:rPr>
              <a:t>Enghraifft o Ddarluniau Empathi Mawr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8081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30-60 </a:t>
            </a:r>
            <a:r>
              <a:rPr lang="cy-GB"/>
              <a:t>munud (yn seiliedig ar y gweithgareddau a gynhwysir)</a:t>
            </a:r>
            <a:endParaRPr lang="cy-GB">
              <a:solidFill>
                <a:srgbClr val="444444"/>
              </a:solidFill>
            </a:endParaRPr>
          </a:p>
          <a:p>
            <a:r>
              <a:rPr lang="en-GB" b="1"/>
              <a:t>A</a:t>
            </a:r>
            <a:r>
              <a:rPr lang="cy-GB" b="1"/>
              <a:t>OPSIWN 1: Darluniau Empathi Mawr</a:t>
            </a:r>
            <a:endParaRPr lang="en-GB" dirty="0">
              <a:solidFill>
                <a:srgbClr val="444444"/>
              </a:solidFill>
            </a:endParaRPr>
          </a:p>
          <a:p>
            <a:endParaRPr lang="en-GB" dirty="0">
              <a:solidFill>
                <a:srgbClr val="444444"/>
              </a:solidFill>
            </a:endParaRPr>
          </a:p>
          <a:p>
            <a:r>
              <a:rPr lang="cy-GB"/>
              <a:t>Gellir defnyddio Darluniau Empathi Mawr i archwilio themâu emosiynol / teimladau craidd tanategol trwy ddarlunio. Mae mwy o wybodaeth ar gael </a:t>
            </a:r>
            <a:r>
              <a:rPr lang="cy-GB" dirty="0">
                <a:solidFill>
                  <a:srgbClr val="444444"/>
                </a:solidFill>
                <a:hlinkClick r:id="rId3"/>
              </a:rPr>
              <a:t>yma</a:t>
            </a:r>
            <a:r>
              <a:rPr lang="cy-GB"/>
              <a:t>. </a:t>
            </a:r>
            <a:endParaRPr lang="cy-GB">
              <a:solidFill>
                <a:srgbClr val="444444"/>
              </a:solidFill>
            </a:endParaRPr>
          </a:p>
          <a:p>
            <a:endParaRPr lang="en-GB" dirty="0">
              <a:solidFill>
                <a:srgbClr val="444444"/>
              </a:solidFill>
            </a:endParaRPr>
          </a:p>
          <a:p>
            <a:r>
              <a:rPr lang="cy-GB"/>
              <a:t>Arddangoswch enghreifftiau o ddarluniau empathi mawr ar y bwrdd. Esboniwch beth yw darlun empathi mawr gan gysylltu â’r darlun(iau) enghreifftiol a sôn sut efallai oedd y sawl a greodd y darlun yma yn teimlo. (Mae’n fuddiol cael hwylusydd sydd â phrofiad eu hunain i siarad am eu darlun empathi mawr yma neu sut maent yn meddwl y gallai plentyn y Lluoedd Arfog deimlo ar yr adegau hyn). </a:t>
            </a:r>
            <a:endParaRPr lang="cy-GB">
              <a:solidFill>
                <a:srgbClr val="444444"/>
              </a:solidFill>
            </a:endParaRPr>
          </a:p>
          <a:p>
            <a:r>
              <a:rPr lang="cy-GB"/>
              <a:t>Mae Plant y Lluoedd Arfog unigol yn creu eu darlun empathi mawr eu hunain (neu’n dyfynnu’r enghreifftiau a ddarparwyd) yn seiliedig ar her allweddol y maent wedi’i hwynebu fel Plentyn y Lluoedd Arfog e.e. </a:t>
            </a:r>
            <a:endParaRPr lang="cy-GB">
              <a:solidFill>
                <a:srgbClr val="444444"/>
              </a:solidFill>
            </a:endParaRPr>
          </a:p>
          <a:p>
            <a:r>
              <a:rPr lang="cy-GB"/>
              <a:t>Gwahaniad - penwythnosau, cyfnod gwasanaeth, ymarfer, oddi wrth deulu / ffrindiau 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cy-GB"/>
              <a:t>Symud, ymgartrefu ac am byth - yr anhysbys, cartref newydd, ysgol, lleoliad, ffrindiau, pryd fydd yn digwydd 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cy-GB"/>
              <a:t>Cyn-filwyr - beth yw cyn-filwyr, ‘bod yn gysylltiedig â’r lluoedd arfog, sut mae’n gwneud i chi deimlo, PTSD</a:t>
            </a:r>
            <a:endParaRPr lang="cy-GB">
              <a:solidFill>
                <a:srgbClr val="444444"/>
              </a:solidFill>
            </a:endParaRPr>
          </a:p>
          <a:p>
            <a:endParaRPr lang="en-GB" dirty="0">
              <a:solidFill>
                <a:srgbClr val="444444"/>
              </a:solidFill>
            </a:endParaRPr>
          </a:p>
          <a:p>
            <a:r>
              <a:rPr lang="cy-GB" u="sng">
                <a:solidFill>
                  <a:srgbClr val="0000FF"/>
                </a:solidFill>
              </a:rPr>
              <a:t>Enghraifft o Ddarluniau Empathi Mawr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3722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11F19-B2DF-0E44-4009-42D02C92C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9E03FD-7F99-8FA6-86D3-36FAEC233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B13CFC-8D99-6140-C3DC-2F9E7B90A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30-60 </a:t>
            </a:r>
            <a:r>
              <a:rPr lang="cy-GB"/>
              <a:t>munud (yn seiliedig ar y gweithgareddau a gynhwysir)</a:t>
            </a:r>
            <a:endParaRPr lang="cy-GB">
              <a:solidFill>
                <a:srgbClr val="444444"/>
              </a:solidFill>
            </a:endParaRPr>
          </a:p>
          <a:p>
            <a:r>
              <a:rPr lang="en-GB" b="1"/>
              <a:t>A</a:t>
            </a:r>
            <a:r>
              <a:rPr lang="cy-GB" b="1"/>
              <a:t>OPSIWN 1: Darluniau Empathi Mawr</a:t>
            </a:r>
            <a:endParaRPr lang="en-GB" dirty="0">
              <a:solidFill>
                <a:srgbClr val="444444"/>
              </a:solidFill>
            </a:endParaRPr>
          </a:p>
          <a:p>
            <a:endParaRPr lang="en-GB" dirty="0">
              <a:solidFill>
                <a:srgbClr val="444444"/>
              </a:solidFill>
            </a:endParaRPr>
          </a:p>
          <a:p>
            <a:r>
              <a:rPr lang="cy-GB"/>
              <a:t>Gellir defnyddio Darluniau Empathi Mawr i archwilio themâu emosiynol / teimladau craidd tanategol trwy ddarlunio. Mae mwy o wybodaeth ar gael </a:t>
            </a:r>
            <a:r>
              <a:rPr lang="cy-GB" dirty="0">
                <a:solidFill>
                  <a:srgbClr val="444444"/>
                </a:solidFill>
                <a:hlinkClick r:id="rId3"/>
              </a:rPr>
              <a:t>yma</a:t>
            </a:r>
            <a:r>
              <a:rPr lang="cy-GB"/>
              <a:t>. </a:t>
            </a:r>
            <a:endParaRPr lang="cy-GB">
              <a:solidFill>
                <a:srgbClr val="444444"/>
              </a:solidFill>
            </a:endParaRPr>
          </a:p>
          <a:p>
            <a:endParaRPr lang="en-GB" dirty="0">
              <a:solidFill>
                <a:srgbClr val="444444"/>
              </a:solidFill>
            </a:endParaRPr>
          </a:p>
          <a:p>
            <a:r>
              <a:rPr lang="cy-GB"/>
              <a:t>Arddangoswch enghreifftiau o ddarluniau empathi mawr ar y bwrdd. Esboniwch beth yw darlun empathi mawr gan gysylltu â’r darlun(iau) enghreifftiol a sôn sut efallai oedd y sawl a greodd y darlun yma yn teimlo. (Mae’n fuddiol cael hwylusydd sydd â phrofiad eu hunain i siarad am eu darlun empathi mawr yma neu sut maent yn meddwl y gallai plentyn y Lluoedd Arfog deimlo ar yr adegau hyn). </a:t>
            </a:r>
            <a:endParaRPr lang="cy-GB">
              <a:solidFill>
                <a:srgbClr val="444444"/>
              </a:solidFill>
            </a:endParaRPr>
          </a:p>
          <a:p>
            <a:r>
              <a:rPr lang="cy-GB"/>
              <a:t>Mae Plant y Lluoedd Arfog unigol yn creu eu darlun empathi mawr eu hunain (neu’n dyfynnu’r enghreifftiau a ddarparwyd) yn seiliedig ar her allweddol y maent wedi’i hwynebu fel Plentyn y Lluoedd Arfog e.e. </a:t>
            </a:r>
            <a:endParaRPr lang="cy-GB">
              <a:solidFill>
                <a:srgbClr val="444444"/>
              </a:solidFill>
            </a:endParaRPr>
          </a:p>
          <a:p>
            <a:r>
              <a:rPr lang="cy-GB"/>
              <a:t>Gwahaniad - penwythnosau, cyfnod gwasanaeth, ymarfer, oddi wrth deulu / ffrindiau </a:t>
            </a:r>
            <a:endParaRPr lang="en-GB">
              <a:solidFill>
                <a:srgbClr val="444444"/>
              </a:solidFill>
            </a:endParaRPr>
          </a:p>
          <a:p>
            <a:r>
              <a:rPr lang="cy-GB"/>
              <a:t>Symud, ymgartrefu ac am byth - yr anhysbys, cartref newydd, ysgol, lleoliad, ffrindiau, pryd fydd yn digwydd </a:t>
            </a:r>
            <a:endParaRPr lang="en-GB">
              <a:solidFill>
                <a:srgbClr val="444444"/>
              </a:solidFill>
            </a:endParaRPr>
          </a:p>
          <a:p>
            <a:r>
              <a:rPr lang="cy-GB"/>
              <a:t>Cyn-filwyr - beth yw cyn-filwyr, ‘bod yn gysylltiedig â’r lluoedd arfog, sut mae’n gwneud i chi deimlo, PTSD</a:t>
            </a:r>
            <a:endParaRPr lang="cy-GB">
              <a:solidFill>
                <a:srgbClr val="444444"/>
              </a:solidFill>
              <a:ea typeface="Calibri"/>
              <a:cs typeface="Calibri"/>
            </a:endParaRPr>
          </a:p>
          <a:p>
            <a:endParaRPr lang="en-GB" dirty="0">
              <a:solidFill>
                <a:srgbClr val="444444"/>
              </a:solidFill>
            </a:endParaRPr>
          </a:p>
          <a:p>
            <a:r>
              <a:rPr lang="cy-GB" u="sng">
                <a:solidFill>
                  <a:srgbClr val="0000FF"/>
                </a:solidFill>
              </a:rPr>
              <a:t>Enghraifft o Ddarluniau Empathi Mawr</a:t>
            </a:r>
            <a:r>
              <a:rPr lang="en-GB"/>
              <a:t> </a:t>
            </a:r>
            <a:endParaRPr lang="en-US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ECCC9-0D29-8F7A-5B4C-5479AC71E8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4929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1EBDA-90EC-F46A-3AA2-29F3A2E63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64B5A1-6209-46B2-924A-1D8F22F2E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E0EB38-BFAC-1043-7DF9-3A9CB5162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30-60 </a:t>
            </a:r>
            <a:r>
              <a:rPr lang="cy-GB"/>
              <a:t>munud (yn seiliedig ar y gweithgareddau a gynhwysir)</a:t>
            </a:r>
          </a:p>
          <a:p>
            <a:r>
              <a:rPr lang="cy-GB" b="1"/>
              <a:t>OPSIWN 2: Gwasanaeth</a:t>
            </a:r>
            <a:r>
              <a:rPr lang="cy-GB" dirty="0"/>
              <a:t> </a:t>
            </a:r>
            <a:endParaRPr lang="cy-GB" dirty="0">
              <a:ea typeface="Calibri"/>
              <a:cs typeface="Calibri"/>
            </a:endParaRPr>
          </a:p>
          <a:p>
            <a:r>
              <a:rPr lang="cy-GB"/>
              <a:t>Cynlluniwch Wasanaeth ar gyfer ysgolion i esbonio sut fywyd sydd gan Blentyn y Lluoedd Arfog. Gallai’r gwasanaeth hwn helpu i fynd i’r afael â diffyg dealltwriaeth yn ogystal â chwmpasu heriau megis gwahaniad, symud ac ati. </a:t>
            </a:r>
            <a:endParaRPr lang="cy-GB">
              <a:ea typeface="Calibri"/>
              <a:cs typeface="Calibri"/>
            </a:endParaRPr>
          </a:p>
          <a:p>
            <a:r>
              <a:rPr lang="cy-GB"/>
              <a:t>Gallech ystyried defnyddio cynnwys o </a:t>
            </a:r>
            <a:r>
              <a:rPr lang="cy-GB" u="sng" dirty="0">
                <a:hlinkClick r:id="rId3"/>
              </a:rPr>
              <a:t>Offeryn 11 SSCE Cymru</a:t>
            </a:r>
            <a:r>
              <a:rPr lang="cy-GB" u="sng" dirty="0">
                <a:hlinkClick r:id="rId3"/>
              </a:rPr>
              <a:t>. TEMPLED: Cyflwyniad am brofiad plant y Lluoedd Arfog</a:t>
            </a:r>
            <a:r>
              <a:rPr lang="cy-GB" dirty="0"/>
              <a:t> </a:t>
            </a:r>
            <a:endParaRPr lang="en-GB" dirty="0"/>
          </a:p>
          <a:p>
            <a:endParaRPr lang="en-GB" b="1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AFB11-DDAA-1D82-54B1-41FC4500F7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5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/>
              <a:t>20munud -</a:t>
            </a:r>
            <a:endParaRPr lang="en-US">
              <a:solidFill>
                <a:srgbClr val="444444"/>
              </a:solidFill>
            </a:endParaRPr>
          </a:p>
          <a:p>
            <a:pPr algn="just"/>
            <a:r>
              <a:rPr lang="cy-GB"/>
              <a:t>Croeso i’r grŵp cyfan</a:t>
            </a:r>
            <a:endParaRPr lang="en-GB">
              <a:ea typeface="Calibri"/>
              <a:cs typeface="Calibri"/>
            </a:endParaRPr>
          </a:p>
          <a:p>
            <a:r>
              <a:rPr lang="cy-GB"/>
              <a:t>Cyflwyno’r ysgolion</a:t>
            </a:r>
            <a:endParaRPr lang="en-GB">
              <a:ea typeface="Calibri"/>
              <a:cs typeface="Calibri"/>
            </a:endParaRPr>
          </a:p>
          <a:p>
            <a:r>
              <a:rPr lang="cy-GB"/>
              <a:t>Cyflwyniadau fesul bwrdd - enw, grŵp blwyddyn, cysylltiad â’r Lluoedd Arfog </a:t>
            </a:r>
            <a:endParaRPr lang="en-GB">
              <a:ea typeface="Calibri"/>
              <a:cs typeface="Calibri"/>
            </a:endParaRPr>
          </a:p>
          <a:p>
            <a:r>
              <a:rPr lang="cy-GB"/>
              <a:t>Trosolwg o’r dydd a’r nodau / egluro’r diffiniad o ‘blentyn y lluoedd arfog’</a:t>
            </a:r>
            <a:endParaRPr lang="en-GB">
              <a:ea typeface="Calibri"/>
              <a:cs typeface="Calibri"/>
            </a:endParaRPr>
          </a:p>
          <a:p>
            <a:r>
              <a:rPr lang="en-GB" dirty="0" err="1"/>
              <a:t>Cwblhewch</a:t>
            </a:r>
            <a:r>
              <a:rPr lang="en-GB" dirty="0"/>
              <a:t> bingo 'Dod o </a:t>
            </a:r>
            <a:r>
              <a:rPr lang="en-GB" dirty="0" err="1"/>
              <a:t>hyd</a:t>
            </a:r>
            <a:r>
              <a:rPr lang="en-GB" dirty="0"/>
              <a:t> </a:t>
            </a:r>
            <a:r>
              <a:rPr lang="en-GB" dirty="0" err="1"/>
              <a:t>i</a:t>
            </a:r>
            <a:r>
              <a:rPr lang="en-GB" dirty="0"/>
              <a:t> </a:t>
            </a:r>
            <a:r>
              <a:rPr lang="en-GB" dirty="0" err="1"/>
              <a:t>Ffrind</a:t>
            </a:r>
            <a:r>
              <a:rPr lang="en-GB" dirty="0"/>
              <a:t>'</a:t>
            </a:r>
            <a:endParaRPr lang="en-US" dirty="0"/>
          </a:p>
          <a:p>
            <a:pPr algn="just"/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2183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3EE6B-D5CB-0E6A-06E7-310BFD583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26F196-2359-6DA7-A37C-A7B43E604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03A9EF-9931-9514-D24D-B43A888C7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30-60 </a:t>
            </a:r>
            <a:r>
              <a:rPr lang="cy-GB"/>
              <a:t>munud (yn seiliedig ar y gweithgareddau a gynhwysir)</a:t>
            </a:r>
          </a:p>
          <a:p>
            <a:r>
              <a:rPr lang="cy-GB" b="1"/>
              <a:t>OPSIWN 3: Fideo</a:t>
            </a:r>
            <a:endParaRPr lang="en-GB">
              <a:ea typeface="Calibri"/>
              <a:cs typeface="Calibri"/>
            </a:endParaRPr>
          </a:p>
          <a:p>
            <a:r>
              <a:rPr lang="cy-GB"/>
              <a:t>Recordiwch glipiau fideo o Blant y Lluoedd Arfog yn myfyrio ar fywyd fel Plentyn y Lluoedd Arfog. Gellid myfyrio ar yr holl weithgareddau blaenorol e.e. manteision ac anfanteision, llwyddiannau yn yr ysgol, rhwystrau a heriau. </a:t>
            </a:r>
            <a:endParaRPr lang="cy-GB">
              <a:ea typeface="Calibri"/>
              <a:cs typeface="Calibri"/>
            </a:endParaRPr>
          </a:p>
          <a:p>
            <a:endParaRPr lang="en-GB" b="1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D49FE-0F26-668F-5255-05B11F739C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0063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7AE29-1DA9-25D7-DB7B-AC66CE1E2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E00E70-14BE-5BF0-F20A-8E68AF3278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48696E-FDE0-1B78-5308-311DF9EC7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20-30 </a:t>
            </a:r>
            <a:r>
              <a:rPr lang="en-US" dirty="0" err="1">
                <a:ea typeface="Calibri"/>
                <a:cs typeface="Calibri"/>
              </a:rPr>
              <a:t>munud</a:t>
            </a:r>
            <a:r>
              <a:rPr lang="en-US" dirty="0">
                <a:ea typeface="Calibri"/>
                <a:cs typeface="Calibri"/>
              </a:rPr>
              <a:t> - </a:t>
            </a:r>
          </a:p>
          <a:p>
            <a:r>
              <a:rPr lang="cy-GB" b="1" i="1"/>
              <a:t>Creu addewid grŵp (neu ysgol)</a:t>
            </a:r>
            <a:endParaRPr lang="cy-GB">
              <a:ea typeface="Calibri"/>
              <a:cs typeface="Calibri"/>
            </a:endParaRPr>
          </a:p>
          <a:p>
            <a:r>
              <a:rPr lang="cy-GB"/>
              <a:t>Aelod o staff pob grŵp i arwain trafodaeth gyda’i grŵp o Ddisgyblion y Lluoedd Arfog ar yr hyn a ddysgwyd o’r gweithdy cyfan. </a:t>
            </a:r>
            <a:endParaRPr lang="cy-GB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r>
              <a:rPr lang="cy-GB"/>
              <a:t>Ystyriwch y cwestiynau canlynol:</a:t>
            </a:r>
            <a:endParaRPr lang="cy-GB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cy-GB"/>
              <a:t>Sut all ein hysgol gefnogi Plant y Lluoedd Arfog hyd yn oed yn fwy pan fyddant wedi’u gwahanu oddi wrth eu rhieni?</a:t>
            </a:r>
            <a:endParaRPr lang="cy-GB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cy-GB"/>
              <a:t>Sut all ein hysgol gefnogi Plant y Lluoedd Arfog sy’n symud i’r ysgol neu’n gadael yr ysgol hyd yn oed yn fwy nag y mae’n ei wneud nawr?</a:t>
            </a:r>
            <a:endParaRPr lang="cy-GB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cy-GB"/>
              <a:t>Sut all ein hysgol sicrhau bod hunaniaeth unigryw Plant y Lluoedd Arfog yn cael ei chydnabod a’i dathlu?</a:t>
            </a:r>
            <a:endParaRPr lang="cy-GB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cy-GB"/>
              <a:t>Unrhyw beth arall y credwch y dylai ein hysgol ei wneud i gefnogi Plant y Lluoedd Arfog?</a:t>
            </a:r>
            <a:endParaRPr lang="cy-GB">
              <a:ea typeface="Calibri"/>
              <a:cs typeface="Calibri"/>
            </a:endParaRPr>
          </a:p>
          <a:p>
            <a:endParaRPr lang="en-GB" dirty="0">
              <a:highlight>
                <a:srgbClr val="C6C6C6"/>
              </a:highlight>
            </a:endParaRPr>
          </a:p>
          <a:p>
            <a:r>
              <a:rPr lang="cy-GB">
                <a:highlight>
                  <a:srgbClr val="FFFFFF"/>
                </a:highlight>
              </a:rPr>
              <a:t>O’r drafodaeth hon, crëwch addewid grŵp (neu ysgol). Ysgrifennwch eich addewid. Cofnodwch ar wahân syniadau ar sut i gyflawni’r addewid. </a:t>
            </a:r>
          </a:p>
          <a:p>
            <a:endParaRPr lang="en-GB" dirty="0">
              <a:highlight>
                <a:srgbClr val="C6C6C6"/>
              </a:highlight>
            </a:endParaRPr>
          </a:p>
          <a:p>
            <a:r>
              <a:rPr lang="cy-GB">
                <a:highlight>
                  <a:srgbClr val="FFFFFF"/>
                </a:highlight>
              </a:rPr>
              <a:t>Gallai hwn gael ei gyflwyno mewn gwahanol ffyrdd e.e.</a:t>
            </a:r>
          </a:p>
          <a:p>
            <a:pPr marL="171450" indent="-171450">
              <a:buFont typeface="Symbol"/>
              <a:buChar char="•"/>
            </a:pPr>
            <a:r>
              <a:rPr lang="en-GB" dirty="0">
                <a:highlight>
                  <a:srgbClr val="FFFFFF"/>
                </a:highlight>
              </a:rPr>
              <a:t>Dant y Llew (</a:t>
            </a:r>
            <a:r>
              <a:rPr lang="en-GB" dirty="0" err="1">
                <a:highlight>
                  <a:srgbClr val="FFFFFF"/>
                </a:highlight>
              </a:rPr>
              <a:t>addewid</a:t>
            </a:r>
            <a:r>
              <a:rPr lang="en-GB" dirty="0">
                <a:highlight>
                  <a:srgbClr val="FFFFFF"/>
                </a:highlight>
              </a:rPr>
              <a:t> </a:t>
            </a:r>
            <a:r>
              <a:rPr lang="en-GB" dirty="0" err="1">
                <a:highlight>
                  <a:srgbClr val="FFFFFF"/>
                </a:highlight>
              </a:rPr>
              <a:t>yn</a:t>
            </a:r>
            <a:r>
              <a:rPr lang="en-GB" dirty="0">
                <a:highlight>
                  <a:srgbClr val="FFFFFF"/>
                </a:highlight>
              </a:rPr>
              <a:t> y </a:t>
            </a:r>
            <a:r>
              <a:rPr lang="en-GB" dirty="0" err="1">
                <a:highlight>
                  <a:srgbClr val="FFFFFF"/>
                </a:highlight>
              </a:rPr>
              <a:t>canol</a:t>
            </a:r>
            <a:r>
              <a:rPr lang="en-GB" dirty="0">
                <a:highlight>
                  <a:srgbClr val="FFFFFF"/>
                </a:highlight>
              </a:rPr>
              <a:t>, </a:t>
            </a:r>
            <a:r>
              <a:rPr lang="en-GB" dirty="0" err="1">
                <a:highlight>
                  <a:srgbClr val="FFFFFF"/>
                </a:highlight>
              </a:rPr>
              <a:t>syniadau</a:t>
            </a:r>
            <a:r>
              <a:rPr lang="en-GB" dirty="0">
                <a:highlight>
                  <a:srgbClr val="FFFFFF"/>
                </a:highlight>
              </a:rPr>
              <a:t> </a:t>
            </a:r>
            <a:r>
              <a:rPr lang="en-GB" dirty="0" err="1">
                <a:highlight>
                  <a:srgbClr val="FFFFFF"/>
                </a:highlight>
              </a:rPr>
              <a:t>ar</a:t>
            </a:r>
            <a:r>
              <a:rPr lang="en-GB" dirty="0">
                <a:highlight>
                  <a:srgbClr val="FFFFFF"/>
                </a:highlight>
              </a:rPr>
              <a:t> </a:t>
            </a:r>
            <a:r>
              <a:rPr lang="en-GB" dirty="0" err="1">
                <a:highlight>
                  <a:srgbClr val="FFFFFF"/>
                </a:highlight>
              </a:rPr>
              <a:t>gyfer</a:t>
            </a:r>
            <a:r>
              <a:rPr lang="en-GB" dirty="0">
                <a:highlight>
                  <a:srgbClr val="FFFFFF"/>
                </a:highlight>
              </a:rPr>
              <a:t> </a:t>
            </a:r>
            <a:r>
              <a:rPr lang="en-GB" dirty="0" err="1">
                <a:highlight>
                  <a:srgbClr val="FFFFFF"/>
                </a:highlight>
              </a:rPr>
              <a:t>cyflawni</a:t>
            </a:r>
            <a:r>
              <a:rPr lang="en-GB" dirty="0">
                <a:highlight>
                  <a:srgbClr val="FFFFFF"/>
                </a:highlight>
              </a:rPr>
              <a:t> </a:t>
            </a:r>
            <a:r>
              <a:rPr lang="en-GB" dirty="0" err="1">
                <a:highlight>
                  <a:srgbClr val="FFFFFF"/>
                </a:highlight>
              </a:rPr>
              <a:t>addewid</a:t>
            </a:r>
            <a:r>
              <a:rPr lang="en-GB" dirty="0">
                <a:highlight>
                  <a:srgbClr val="FFFFFF"/>
                </a:highlight>
              </a:rPr>
              <a:t> a </a:t>
            </a:r>
            <a:r>
              <a:rPr lang="en-GB" dirty="0" err="1">
                <a:highlight>
                  <a:srgbClr val="FFFFFF"/>
                </a:highlight>
              </a:rPr>
              <a:t>phetalau</a:t>
            </a:r>
            <a:endParaRPr lang="en-GB" dirty="0" err="1">
              <a:highlight>
                <a:srgbClr val="C6C6C6"/>
              </a:highlight>
            </a:endParaRPr>
          </a:p>
          <a:p>
            <a:pPr marL="171450" indent="-171450">
              <a:buFont typeface="Symbol"/>
              <a:buChar char="•"/>
            </a:pPr>
            <a:r>
              <a:rPr lang="en-GB" dirty="0" err="1">
                <a:highlight>
                  <a:srgbClr val="FFFFFF"/>
                </a:highlight>
              </a:rPr>
              <a:t>Dwylo</a:t>
            </a:r>
            <a:r>
              <a:rPr lang="en-GB" dirty="0">
                <a:highlight>
                  <a:srgbClr val="FFFFFF"/>
                </a:highlight>
              </a:rPr>
              <a:t> </a:t>
            </a:r>
            <a:r>
              <a:rPr lang="en-GB" dirty="0" err="1">
                <a:highlight>
                  <a:srgbClr val="FFFFFF"/>
                </a:highlight>
              </a:rPr>
              <a:t>mawr</a:t>
            </a:r>
            <a:endParaRPr lang="en-GB" dirty="0" err="1">
              <a:highlight>
                <a:srgbClr val="C6C6C6"/>
              </a:highlight>
            </a:endParaRPr>
          </a:p>
          <a:p>
            <a:pPr marL="171450" indent="-171450">
              <a:buFont typeface="Symbol"/>
              <a:buChar char="•"/>
            </a:pPr>
            <a:r>
              <a:rPr lang="en-GB" dirty="0" err="1">
                <a:highlight>
                  <a:srgbClr val="FFFFFF"/>
                </a:highlight>
              </a:rPr>
              <a:t>Coeden</a:t>
            </a:r>
            <a:r>
              <a:rPr lang="en-GB" dirty="0">
                <a:highlight>
                  <a:srgbClr val="FFFFFF"/>
                </a:highlight>
              </a:rPr>
              <a:t> a </a:t>
            </a:r>
            <a:r>
              <a:rPr lang="en-GB" dirty="0" err="1">
                <a:highlight>
                  <a:srgbClr val="FFFFFF"/>
                </a:highlight>
              </a:rPr>
              <a:t>dail</a:t>
            </a:r>
            <a:endParaRPr lang="en-GB" dirty="0" err="1">
              <a:highlight>
                <a:srgbClr val="C6C6C6"/>
              </a:highlight>
            </a:endParaRPr>
          </a:p>
          <a:p>
            <a:pPr marL="171450" indent="-171450">
              <a:buFont typeface="Symbol"/>
              <a:buChar char="•"/>
            </a:pPr>
            <a:r>
              <a:rPr lang="en-GB">
                <a:highlight>
                  <a:srgbClr val="FFFFFF"/>
                </a:highlight>
              </a:rPr>
              <a:t>Tarian</a:t>
            </a:r>
            <a:endParaRPr lang="en-GB">
              <a:highlight>
                <a:srgbClr val="C6C6C6"/>
              </a:highlight>
            </a:endParaRPr>
          </a:p>
          <a:p>
            <a:pPr marL="171450" indent="-171450">
              <a:buFont typeface="Symbol"/>
              <a:buChar char="•"/>
            </a:pPr>
            <a:r>
              <a:rPr lang="en-GB" dirty="0" err="1">
                <a:highlight>
                  <a:srgbClr val="FFFFFF"/>
                </a:highlight>
              </a:rPr>
              <a:t>Sgrôl</a:t>
            </a:r>
            <a:r>
              <a:rPr lang="en-GB" dirty="0">
                <a:highlight>
                  <a:srgbClr val="FFFFFF"/>
                </a:highlight>
              </a:rPr>
              <a:t> / </a:t>
            </a:r>
            <a:r>
              <a:rPr lang="en-GB" dirty="0" err="1">
                <a:highlight>
                  <a:srgbClr val="FFFFFF"/>
                </a:highlight>
              </a:rPr>
              <a:t>Siarter</a:t>
            </a:r>
            <a:endParaRPr lang="en-GB" dirty="0" err="1">
              <a:highlight>
                <a:srgbClr val="C6C6C6"/>
              </a:highlight>
            </a:endParaRPr>
          </a:p>
          <a:p>
            <a:endParaRPr lang="en-GB" dirty="0">
              <a:highlight>
                <a:srgbClr val="C6C6C6"/>
              </a:highlight>
            </a:endParaRPr>
          </a:p>
          <a:p>
            <a:r>
              <a:rPr lang="cy-GB">
                <a:highlight>
                  <a:srgbClr val="FFFFFF"/>
                </a:highlight>
              </a:rPr>
              <a:t>Gweithio ar y cyd i ychwanegu gorffeniadau / sgribladau / addurniadau gan ddefnyddio lliwiau llachar, dyluniadau a symbolau i gynrychioli hunaniaeth y grŵp.</a:t>
            </a:r>
          </a:p>
          <a:p>
            <a:r>
              <a:rPr lang="cy-GB" u="sng" dirty="0">
                <a:highlight>
                  <a:srgbClr val="FFFFFF"/>
                </a:highlight>
                <a:hlinkClick r:id="rId3"/>
              </a:rPr>
              <a:t>Enghraifft o Addewid Ysgol (cynradd)</a:t>
            </a:r>
            <a:r>
              <a:rPr lang="cy-GB" dirty="0">
                <a:highlight>
                  <a:srgbClr val="FFFFFF"/>
                </a:highlight>
              </a:rPr>
              <a:t> </a:t>
            </a:r>
            <a:endParaRPr lang="en-GB" dirty="0">
              <a:highlight>
                <a:srgbClr val="C6C6C6"/>
              </a:highlight>
            </a:endParaRPr>
          </a:p>
          <a:p>
            <a:r>
              <a:rPr lang="cy-GB" u="sng" dirty="0">
                <a:highlight>
                  <a:srgbClr val="FFFFFF"/>
                </a:highlight>
                <a:hlinkClick r:id="rId4"/>
              </a:rPr>
              <a:t>Enghraifft o Addewid Ysgol (uwchradd)</a:t>
            </a:r>
            <a:r>
              <a:rPr lang="cy-GB" dirty="0">
                <a:highlight>
                  <a:srgbClr val="FFFFFF"/>
                </a:highlight>
              </a:rPr>
              <a:t> </a:t>
            </a:r>
            <a:endParaRPr lang="en-US" dirty="0"/>
          </a:p>
          <a:p>
            <a:endParaRPr lang="en-GB" b="1" i="1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82CE5-6B56-74AE-A129-5F6965811D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7393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10 </a:t>
            </a:r>
            <a:r>
              <a:rPr lang="en-US" dirty="0" err="1">
                <a:ea typeface="Calibri"/>
                <a:cs typeface="Calibri"/>
              </a:rPr>
              <a:t>munud</a:t>
            </a:r>
          </a:p>
          <a:p>
            <a:r>
              <a:rPr lang="en-GB" u="sng">
                <a:highlight>
                  <a:srgbClr val="FFFFFF"/>
                </a:highlight>
              </a:rPr>
              <a:t>OPSIWN 1: </a:t>
            </a:r>
            <a:endParaRPr lang="en-US">
              <a:highlight>
                <a:srgbClr val="C6C6C6"/>
              </a:highlight>
            </a:endParaRPr>
          </a:p>
          <a:p>
            <a:r>
              <a:rPr lang="cy-GB">
                <a:highlight>
                  <a:srgbClr val="FFFFFF"/>
                </a:highlight>
              </a:rPr>
              <a:t>Atebwch un o gwestiynau mawr y gweithdy:</a:t>
            </a:r>
            <a:endParaRPr lang="en-US">
              <a:highlight>
                <a:srgbClr val="C6C6C6"/>
              </a:highlight>
            </a:endParaRPr>
          </a:p>
          <a:p>
            <a:r>
              <a:rPr lang="cy-GB" b="1" i="1">
                <a:highlight>
                  <a:srgbClr val="FFFFFF"/>
                </a:highlight>
              </a:rPr>
              <a:t>‘A ddylai ysgolion drin Plant y Lluoedd Arfog yn wahanol i ddisgyblion eraill?’</a:t>
            </a:r>
            <a:endParaRPr lang="cy-GB">
              <a:highlight>
                <a:srgbClr val="FFFFFF"/>
              </a:highlight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2108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04F6B-3405-BF05-AB98-6CAA4B73B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2D2BD6-F119-3726-AA8E-64F65755B7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6DC25C-F722-FA82-CF42-A35D5A1D43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10 </a:t>
            </a:r>
            <a:r>
              <a:rPr lang="en-US" dirty="0" err="1">
                <a:ea typeface="Calibri"/>
                <a:cs typeface="Calibri"/>
              </a:rPr>
              <a:t>munud</a:t>
            </a:r>
            <a:r>
              <a:rPr lang="en-US" dirty="0">
                <a:ea typeface="Calibri"/>
                <a:cs typeface="Calibri"/>
              </a:rPr>
              <a:t> 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GB" u="sng">
                <a:highlight>
                  <a:srgbClr val="FFFFFF"/>
                </a:highlight>
              </a:rPr>
              <a:t>OPSIWN 2:</a:t>
            </a:r>
            <a:endParaRPr lang="en-US">
              <a:highlight>
                <a:srgbClr val="C6C6C6"/>
              </a:highlight>
            </a:endParaRPr>
          </a:p>
          <a:p>
            <a:r>
              <a:rPr lang="cy-GB">
                <a:highlight>
                  <a:srgbClr val="FFFFFF"/>
                </a:highlight>
              </a:rPr>
              <a:t>Cwblhewch fersiwn o 'Hoffwn i fy athro/athrawes wybod.'  </a:t>
            </a:r>
            <a:endParaRPr lang="en-US">
              <a:highlight>
                <a:srgbClr val="C6C6C6"/>
              </a:highlight>
            </a:endParaRPr>
          </a:p>
          <a:p>
            <a:r>
              <a:rPr lang="cy-GB">
                <a:highlight>
                  <a:srgbClr val="FFFFFF"/>
                </a:highlight>
              </a:rPr>
              <a:t>Rwy'n dymuno bod fy... (enghreifftiau isod) yn gwybod ... </a:t>
            </a:r>
            <a:endParaRPr lang="en-US">
              <a:highlight>
                <a:srgbClr val="C6C6C6"/>
              </a:highlight>
            </a:endParaRPr>
          </a:p>
          <a:p>
            <a:r>
              <a:rPr lang="cy-GB">
                <a:highlight>
                  <a:srgbClr val="FFFFFF"/>
                </a:highlight>
              </a:rPr>
              <a:t>(rhowch athro, ffrind, goruchwyliwr cinio, Mam, Dad ac ati)   </a:t>
            </a:r>
            <a:endParaRPr lang="en-US">
              <a:highlight>
                <a:srgbClr val="C6C6C6"/>
              </a:highlight>
            </a:endParaRPr>
          </a:p>
          <a:p>
            <a:r>
              <a:rPr lang="cy-GB">
                <a:highlight>
                  <a:srgbClr val="FFFFFF"/>
                </a:highlight>
              </a:rPr>
              <a:t>Gellid cwblhau hyn yn syml e.e. ar nodyn post-it neu mewn ffordd fwy creadigol e.e. bauble, tag bagiau, cerdyn post, ffon ddymuniadau.</a:t>
            </a:r>
            <a:endParaRPr lang="en-US">
              <a:highlight>
                <a:srgbClr val="C6C6C6"/>
              </a:highlight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6EE53-B5E4-1BA1-8C0B-40E00AA44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0101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10 </a:t>
            </a:r>
            <a:r>
              <a:rPr lang="en-US" dirty="0" err="1">
                <a:ea typeface="Calibri"/>
                <a:cs typeface="Calibri"/>
              </a:rPr>
              <a:t>munud</a:t>
            </a:r>
          </a:p>
          <a:p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yw</a:t>
            </a:r>
            <a:r>
              <a:rPr lang="en-US" dirty="0"/>
              <a:t> </a:t>
            </a:r>
            <a:r>
              <a:rPr lang="en-US" dirty="0" err="1"/>
              <a:t>wedi</a:t>
            </a:r>
            <a:r>
              <a:rPr lang="en-US" dirty="0"/>
              <a:t> </a:t>
            </a:r>
            <a:r>
              <a:rPr lang="en-US" dirty="0" err="1"/>
              <a:t>cael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gwblhau’n</a:t>
            </a:r>
            <a:r>
              <a:rPr lang="en-US" dirty="0"/>
              <a:t> </a:t>
            </a:r>
            <a:r>
              <a:rPr lang="en-US" dirty="0" err="1"/>
              <a:t>flaenorol</a:t>
            </a:r>
            <a:r>
              <a:rPr lang="en-US" dirty="0"/>
              <a:t>, </a:t>
            </a:r>
            <a:r>
              <a:rPr lang="en-US" dirty="0" err="1"/>
              <a:t>gellid</a:t>
            </a:r>
            <a:r>
              <a:rPr lang="en-US" dirty="0"/>
              <a:t> </a:t>
            </a:r>
            <a:r>
              <a:rPr lang="en-US" dirty="0" err="1"/>
              <a:t>gwneud</a:t>
            </a:r>
            <a:r>
              <a:rPr lang="en-US" dirty="0"/>
              <a:t> </a:t>
            </a:r>
            <a:r>
              <a:rPr lang="en-US" dirty="0" err="1"/>
              <a:t>hyn</a:t>
            </a:r>
            <a:r>
              <a:rPr lang="en-US" dirty="0"/>
              <a:t> </a:t>
            </a:r>
            <a:r>
              <a:rPr lang="en-US" dirty="0" err="1"/>
              <a:t>rŵan</a:t>
            </a:r>
            <a:r>
              <a:rPr lang="en-US" dirty="0"/>
              <a:t>. 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Cais</a:t>
            </a:r>
            <a:r>
              <a:rPr lang="en-US" dirty="0"/>
              <a:t> </a:t>
            </a:r>
            <a:r>
              <a:rPr lang="en-US" dirty="0" err="1"/>
              <a:t>i’n</a:t>
            </a:r>
            <a:r>
              <a:rPr lang="en-US" dirty="0"/>
              <a:t> </a:t>
            </a:r>
            <a:r>
              <a:rPr lang="en-US" dirty="0" err="1"/>
              <a:t>pennaeth</a:t>
            </a:r>
            <a:r>
              <a:rPr lang="en-US" dirty="0"/>
              <a:t> </a:t>
            </a:r>
            <a:r>
              <a:rPr lang="en-US" dirty="0" err="1"/>
              <a:t>neu’r</a:t>
            </a:r>
            <a:r>
              <a:rPr lang="en-US" dirty="0"/>
              <a:t> </a:t>
            </a:r>
            <a:r>
              <a:rPr lang="en-US" dirty="0" err="1"/>
              <a:t>Cyngor</a:t>
            </a:r>
            <a:r>
              <a:rPr lang="en-US" dirty="0"/>
              <a:t>  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Aelodau</a:t>
            </a:r>
            <a:r>
              <a:rPr lang="en-US" dirty="0"/>
              <a:t> o staff </a:t>
            </a:r>
            <a:r>
              <a:rPr lang="en-US" dirty="0" err="1"/>
              <a:t>ysgolion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arwain</a:t>
            </a:r>
            <a:r>
              <a:rPr lang="en-US" dirty="0"/>
              <a:t> </a:t>
            </a:r>
            <a:r>
              <a:rPr lang="en-US" dirty="0" err="1"/>
              <a:t>trafodaeth</a:t>
            </a:r>
            <a:r>
              <a:rPr lang="en-US" dirty="0"/>
              <a:t> am y </a:t>
            </a:r>
            <a:r>
              <a:rPr lang="en-US" dirty="0" err="1"/>
              <a:t>gwersi</a:t>
            </a:r>
            <a:r>
              <a:rPr lang="en-US" dirty="0"/>
              <a:t> </a:t>
            </a:r>
            <a:r>
              <a:rPr lang="en-US" dirty="0" err="1"/>
              <a:t>allweddol</a:t>
            </a:r>
            <a:r>
              <a:rPr lang="en-US" dirty="0"/>
              <a:t> a </a:t>
            </a:r>
            <a:r>
              <a:rPr lang="en-US" dirty="0" err="1"/>
              <a:t>ddysgwyd</a:t>
            </a:r>
            <a:r>
              <a:rPr lang="en-US" dirty="0"/>
              <a:t> </a:t>
            </a:r>
            <a:r>
              <a:rPr lang="en-US" dirty="0" err="1"/>
              <a:t>heddiw</a:t>
            </a:r>
            <a:r>
              <a:rPr lang="en-US" dirty="0"/>
              <a:t>. Yna </a:t>
            </a:r>
            <a:r>
              <a:rPr lang="en-US" dirty="0" err="1"/>
              <a:t>gwahoddir</a:t>
            </a:r>
            <a:r>
              <a:rPr lang="en-US" dirty="0"/>
              <a:t> </a:t>
            </a:r>
            <a:r>
              <a:rPr lang="en-US" dirty="0" err="1"/>
              <a:t>pob</a:t>
            </a:r>
            <a:r>
              <a:rPr lang="en-US" dirty="0"/>
              <a:t> </a:t>
            </a:r>
            <a:r>
              <a:rPr lang="en-US" dirty="0" err="1"/>
              <a:t>plentyn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nodi 1 neu 2 o </a:t>
            </a:r>
            <a:r>
              <a:rPr lang="en-US" dirty="0" err="1"/>
              <a:t>bethau</a:t>
            </a:r>
            <a:r>
              <a:rPr lang="en-US" dirty="0"/>
              <a:t> yr </a:t>
            </a:r>
            <a:r>
              <a:rPr lang="en-US" dirty="0" err="1"/>
              <a:t>hoffent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gweld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digwydd</a:t>
            </a:r>
            <a:r>
              <a:rPr lang="en-US" dirty="0"/>
              <a:t> o </a:t>
            </a:r>
            <a:r>
              <a:rPr lang="en-US" dirty="0" err="1"/>
              <a:t>ganlyniad</a:t>
            </a:r>
            <a:r>
              <a:rPr lang="en-US" dirty="0"/>
              <a:t> </a:t>
            </a:r>
            <a:r>
              <a:rPr lang="en-US" dirty="0" err="1"/>
              <a:t>i’r</a:t>
            </a:r>
            <a:r>
              <a:rPr lang="en-US" dirty="0"/>
              <a:t> </a:t>
            </a:r>
            <a:r>
              <a:rPr lang="en-US" dirty="0" err="1"/>
              <a:t>digwyddiad</a:t>
            </a:r>
            <a:r>
              <a:rPr lang="en-US" dirty="0"/>
              <a:t> </a:t>
            </a:r>
            <a:r>
              <a:rPr lang="en-US" dirty="0" err="1"/>
              <a:t>heddiw</a:t>
            </a:r>
            <a:r>
              <a:rPr lang="en-US" dirty="0"/>
              <a:t>.  </a:t>
            </a:r>
            <a:r>
              <a:rPr lang="en-US" dirty="0" err="1"/>
              <a:t>Ysgrifennu’r</a:t>
            </a:r>
            <a:r>
              <a:rPr lang="en-US" dirty="0"/>
              <a:t> </a:t>
            </a:r>
            <a:r>
              <a:rPr lang="en-US" dirty="0" err="1"/>
              <a:t>rhain</a:t>
            </a:r>
            <a:r>
              <a:rPr lang="en-US" dirty="0"/>
              <a:t> </a:t>
            </a:r>
            <a:r>
              <a:rPr lang="en-US" dirty="0" err="1"/>
              <a:t>mewn</a:t>
            </a:r>
            <a:r>
              <a:rPr lang="en-US" dirty="0"/>
              <a:t> </a:t>
            </a:r>
            <a:r>
              <a:rPr lang="en-US" dirty="0" err="1"/>
              <a:t>llythyr</a:t>
            </a:r>
            <a:r>
              <a:rPr lang="en-US" dirty="0"/>
              <a:t> </a:t>
            </a:r>
            <a:r>
              <a:rPr lang="en-US" dirty="0" err="1"/>
              <a:t>byrrach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gerdyn</a:t>
            </a:r>
            <a:r>
              <a:rPr lang="en-US" dirty="0"/>
              <a:t> post </a:t>
            </a:r>
            <a:r>
              <a:rPr lang="en-US" dirty="0" err="1"/>
              <a:t>gyda</a:t>
            </a:r>
            <a:r>
              <a:rPr lang="en-US" dirty="0"/>
              <a:t> </a:t>
            </a:r>
            <a:r>
              <a:rPr lang="en-US" dirty="0" err="1"/>
              <a:t>darluniau</a:t>
            </a:r>
            <a:r>
              <a:rPr lang="en-US" dirty="0"/>
              <a:t> </a:t>
            </a:r>
            <a:r>
              <a:rPr lang="en-US" dirty="0" err="1"/>
              <a:t>perthnasol</a:t>
            </a:r>
            <a:r>
              <a:rPr lang="en-US" dirty="0"/>
              <a:t>. 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Dylid </a:t>
            </a:r>
            <a:r>
              <a:rPr lang="en-US" dirty="0" err="1"/>
              <a:t>casglu’r</a:t>
            </a:r>
            <a:r>
              <a:rPr lang="en-US" dirty="0"/>
              <a:t> </a:t>
            </a:r>
            <a:r>
              <a:rPr lang="en-US" dirty="0" err="1"/>
              <a:t>cardiau</a:t>
            </a:r>
            <a:r>
              <a:rPr lang="en-US" dirty="0"/>
              <a:t> post er </a:t>
            </a:r>
            <a:r>
              <a:rPr lang="en-US" dirty="0" err="1"/>
              <a:t>mwyn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rhoi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mewn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‘</a:t>
            </a:r>
            <a:r>
              <a:rPr lang="en-US" dirty="0" err="1"/>
              <a:t>Addewid</a:t>
            </a:r>
            <a:r>
              <a:rPr lang="en-US" dirty="0"/>
              <a:t>’ yr </a:t>
            </a:r>
            <a:r>
              <a:rPr lang="en-US" dirty="0" err="1"/>
              <a:t>ALl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 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Templed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cerdyn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post</a:t>
            </a:r>
            <a:endParaRPr lang="en-US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2752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ea typeface="Calibri"/>
                <a:cs typeface="Calibri"/>
              </a:rPr>
              <a:t>5-10 munud</a:t>
            </a:r>
          </a:p>
          <a:p>
            <a:endParaRPr lang="en-GB" dirty="0">
              <a:ea typeface="Calibri"/>
              <a:cs typeface="Calibri"/>
            </a:endParaRPr>
          </a:p>
          <a:p>
            <a:r>
              <a:rPr lang="cy-GB" b="1" dirty="0"/>
              <a:t>Ffurflen adborth </a:t>
            </a:r>
            <a:r>
              <a:rPr lang="cy-GB"/>
              <a:t>– fel y dymunir</a:t>
            </a:r>
            <a:endParaRPr lang="en-GB" dirty="0">
              <a:ea typeface="Calibri"/>
              <a:cs typeface="Calibri"/>
            </a:endParaRPr>
          </a:p>
          <a:p>
            <a:endParaRPr lang="cy-GB" dirty="0">
              <a:ea typeface="Calibri"/>
              <a:cs typeface="Calibri"/>
            </a:endParaRPr>
          </a:p>
          <a:p>
            <a:r>
              <a:rPr lang="cy-GB" u="sng" dirty="0">
                <a:hlinkClick r:id="rId3"/>
              </a:rPr>
              <a:t>Ffurflen adborth disgyblion</a:t>
            </a:r>
            <a:endParaRPr lang="cy-GB" dirty="0"/>
          </a:p>
          <a:p>
            <a:endParaRPr lang="cy-GB" dirty="0">
              <a:highlight>
                <a:srgbClr val="FFFFFF"/>
              </a:highlight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>
              <a:ea typeface="Calibri" panose="020F0502020204030204"/>
              <a:cs typeface="Calibri" panose="020F0502020204030204"/>
            </a:endParaRPr>
          </a:p>
          <a:p>
            <a:r>
              <a:rPr lang="en-GB" dirty="0">
                <a:ea typeface="Calibri" panose="020F0502020204030204"/>
                <a:cs typeface="Calibri" panose="020F0502020204030204"/>
                <a:hlinkClick r:id="rId3"/>
              </a:rPr>
              <a:t>Printable Feedback forms</a:t>
            </a:r>
            <a:r>
              <a:rPr lang="en-GB" dirty="0">
                <a:ea typeface="Calibri" panose="020F0502020204030204"/>
                <a:cs typeface="Calibri" panose="020F0502020204030204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1211B-B8BC-4116-B1F7-43DBB93D49C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198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682EE-8915-D3C0-9BD5-E22320501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8B1360-4814-026F-E10F-AAAC91C03C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E013A8-D48C-72F4-6F97-7F505C6B3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/>
              <a:t>20munud -</a:t>
            </a:r>
            <a:endParaRPr lang="en-US">
              <a:solidFill>
                <a:srgbClr val="444444"/>
              </a:solidFill>
            </a:endParaRPr>
          </a:p>
          <a:p>
            <a:pPr algn="just"/>
            <a:r>
              <a:rPr lang="cy-GB"/>
              <a:t>Croeso i’r grŵp cyfan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cy-GB"/>
              <a:t>Cyflwyno’r ysgolion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cy-GB"/>
              <a:t>Cyflwyniadau fesul bwrdd - enw, grŵp blwyddyn, cysylltiad â’r Lluoedd Arfog 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cy-GB"/>
              <a:t>Trosolwg o’r dydd a’r nodau / egluro’r diffiniad o ‘blentyn y lluoedd arfog’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en-GB"/>
              <a:t>Cwblhewch bingo 'Dod o hyd i Ffrind'</a:t>
            </a:r>
            <a:endParaRPr lang="en-US">
              <a:solidFill>
                <a:srgbClr val="444444"/>
              </a:solidFill>
            </a:endParaRPr>
          </a:p>
          <a:p>
            <a:pPr algn="just"/>
            <a:endParaRPr lang="en-GB" dirty="0">
              <a:solidFill>
                <a:srgbClr val="444444"/>
              </a:solidFill>
            </a:endParaRPr>
          </a:p>
          <a:p>
            <a:pPr algn="just"/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322AC-0AF9-C9F1-5B83-4BB8FD6BC9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777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B516D-F2D9-18A9-7597-D15AD935C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0C106D-5FC3-F55A-BA4B-B3B0A77A2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501493-50A7-5D31-0DB7-09BCA6147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/>
              <a:t>20munud -</a:t>
            </a:r>
            <a:endParaRPr lang="en-US">
              <a:solidFill>
                <a:srgbClr val="444444"/>
              </a:solidFill>
            </a:endParaRPr>
          </a:p>
          <a:p>
            <a:pPr algn="just"/>
            <a:r>
              <a:rPr lang="cy-GB"/>
              <a:t>Croeso i’r grŵp cyfan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cy-GB"/>
              <a:t>Cyflwyno’r ysgolion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cy-GB"/>
              <a:t>Cyflwyniadau fesul bwrdd - enw, grŵp blwyddyn, cysylltiad â’r Lluoedd Arfog 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cy-GB"/>
              <a:t>Trosolwg o’r dydd a’r nodau / egluro’r diffiniad o ‘blentyn y lluoedd arfog’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en-GB" dirty="0" err="1"/>
              <a:t>Cwblhewch</a:t>
            </a:r>
            <a:r>
              <a:rPr lang="en-GB" dirty="0"/>
              <a:t> bingo 'Dod o </a:t>
            </a:r>
            <a:r>
              <a:rPr lang="en-GB" dirty="0" err="1"/>
              <a:t>hyd</a:t>
            </a:r>
            <a:r>
              <a:rPr lang="en-GB" dirty="0"/>
              <a:t> </a:t>
            </a:r>
            <a:r>
              <a:rPr lang="en-GB" dirty="0" err="1"/>
              <a:t>i</a:t>
            </a:r>
            <a:r>
              <a:rPr lang="en-GB" dirty="0"/>
              <a:t> </a:t>
            </a:r>
            <a:r>
              <a:rPr lang="en-GB" dirty="0" err="1"/>
              <a:t>Ffrind</a:t>
            </a:r>
            <a:r>
              <a:rPr lang="en-GB" dirty="0"/>
              <a:t>'</a:t>
            </a:r>
            <a:endParaRPr lang="en-US" dirty="0">
              <a:solidFill>
                <a:srgbClr val="444444"/>
              </a:solidFill>
            </a:endParaRPr>
          </a:p>
          <a:p>
            <a:pPr algn="just"/>
            <a:endParaRPr lang="en-GB" dirty="0">
              <a:solidFill>
                <a:srgbClr val="444444"/>
              </a:solidFill>
            </a:endParaRPr>
          </a:p>
          <a:p>
            <a:pPr algn="just"/>
            <a:endParaRPr lang="en-GB" dirty="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38C91-7701-5427-C61D-2174CF3F88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3DF4F-B0E0-4795-B62F-8CCB1F90B5BB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35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/>
              <a:t>20munud -</a:t>
            </a:r>
            <a:endParaRPr lang="en-US">
              <a:solidFill>
                <a:srgbClr val="444444"/>
              </a:solidFill>
            </a:endParaRPr>
          </a:p>
          <a:p>
            <a:pPr algn="just"/>
            <a:r>
              <a:rPr lang="cy-GB"/>
              <a:t>Croeso i’r grŵp cyfan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cy-GB"/>
              <a:t>Cyflwyno’r ysgolion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cy-GB"/>
              <a:t>Cyflwyniadau fesul bwrdd - enw, grŵp blwyddyn, cysylltiad â’r Lluoedd Arfog 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cy-GB"/>
              <a:t>Trosolwg o’r dydd a’r nodau / egluro’r diffiniad o ‘blentyn y lluoedd arfog’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en-GB"/>
              <a:t>Cwblhewch bingo 'Dod o hyd i Ffrind'</a:t>
            </a:r>
            <a:endParaRPr lang="en-US">
              <a:solidFill>
                <a:srgbClr val="444444"/>
              </a:solidFill>
            </a:endParaRPr>
          </a:p>
          <a:p>
            <a:pPr algn="just"/>
            <a:endParaRPr lang="en-GB" dirty="0">
              <a:solidFill>
                <a:srgbClr val="444444"/>
              </a:solidFill>
            </a:endParaRPr>
          </a:p>
          <a:p>
            <a:pPr algn="just"/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36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50A77-A319-9CD6-89DE-DC86EFBF3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5DBA5E-7ACD-7F5D-F883-1EDC3EE0A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52EB78-5C9A-5121-0267-5D0C06904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/>
              <a:t>20munud -</a:t>
            </a:r>
            <a:endParaRPr lang="en-US">
              <a:solidFill>
                <a:srgbClr val="444444"/>
              </a:solidFill>
            </a:endParaRPr>
          </a:p>
          <a:p>
            <a:pPr algn="just"/>
            <a:r>
              <a:rPr lang="cy-GB"/>
              <a:t>Croeso i’r grŵp cyfan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cy-GB"/>
              <a:t>Cyflwyno’r ysgolion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cy-GB"/>
              <a:t>Cyflwyniadau fesul bwrdd - enw, grŵp blwyddyn, cysylltiad â’r Lluoedd Arfog 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cy-GB"/>
              <a:t>Trosolwg o’r dydd a’r nodau / egluro’r diffiniad o ‘blentyn y lluoedd arfog’</a:t>
            </a:r>
            <a:endParaRPr lang="en-GB" dirty="0">
              <a:solidFill>
                <a:srgbClr val="444444"/>
              </a:solidFill>
            </a:endParaRPr>
          </a:p>
          <a:p>
            <a:r>
              <a:rPr lang="en-GB"/>
              <a:t>Cwblhewch bingo 'Dod o hyd i Ffrind'</a:t>
            </a:r>
            <a:endParaRPr lang="en-US">
              <a:solidFill>
                <a:srgbClr val="444444"/>
              </a:solidFill>
            </a:endParaRPr>
          </a:p>
          <a:p>
            <a:pPr algn="just"/>
            <a:endParaRPr lang="en-GB" dirty="0">
              <a:solidFill>
                <a:srgbClr val="444444"/>
              </a:solidFill>
            </a:endParaRPr>
          </a:p>
          <a:p>
            <a:pPr algn="just"/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EF1A5-502C-756C-AFFB-86B21468B2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591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7DF17-C95F-6ECE-31AD-558E3DAAD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C29F54-F1EE-0167-E24C-2185DF741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1CC04A-FACC-CCEA-73B1-4C608EB29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10-15munud - </a:t>
            </a:r>
            <a:endParaRPr lang="en-US">
              <a:ea typeface="Calibri"/>
              <a:cs typeface="Calibri"/>
            </a:endParaRPr>
          </a:p>
          <a:p>
            <a:r>
              <a:rPr lang="cy-GB" b="1" i="1" u="sng"/>
              <a:t>OPSIWN 1:</a:t>
            </a:r>
            <a:r>
              <a:rPr lang="cy-GB" b="1" i="1"/>
              <a:t> Cerdd fuddugol yng nghystadleuaeth NSI ‘A Soldier’s Call’ </a:t>
            </a:r>
            <a:endParaRPr lang="en-GB">
              <a:ea typeface="Calibri"/>
              <a:cs typeface="Calibri"/>
            </a:endParaRPr>
          </a:p>
          <a:p>
            <a:r>
              <a:rPr lang="cy-GB"/>
              <a:t>Cyflwyno’r gerdd. Ysgrifennwyd cerdd ‘A Soldier’s Call’ gan Evie-Sue, plentyn y Lluoedd Arfog sy’n byw yng ngogledd Cymru. Roedd y gerdd yn un o enillwyr cystadleuaeth Mis y Plentyn Milwrol, Never Such Innocence yn 2025. Darllenwch y gerdd ac yn eich grwpiau, trafodwch;</a:t>
            </a:r>
            <a:endParaRPr lang="cy-GB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cy-GB"/>
              <a:t>Am beth mae’r gerdd yn sôn? </a:t>
            </a:r>
            <a:endParaRPr lang="en-GB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cy-GB"/>
              <a:t>Ydych chi wedi cael profiadau tebyg eich hun? </a:t>
            </a:r>
            <a:endParaRPr lang="en-GB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cy-GB"/>
              <a:t>Pa brofiadau cadarnhaol a negyddol i blant y Lluoedd Arfog mae’r gerdd hon yn ymdrin â nhw?</a:t>
            </a:r>
            <a:endParaRPr lang="cy-GB">
              <a:ea typeface="Calibri"/>
              <a:cs typeface="Calibri"/>
            </a:endParaRPr>
          </a:p>
          <a:p>
            <a:endParaRPr lang="en-GB" b="1" i="1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  <a:hlinkClick r:id="rId3"/>
              </a:rPr>
              <a:t>Printable copy of poem 'A </a:t>
            </a:r>
            <a:r>
              <a:rPr lang="en-US" dirty="0" err="1">
                <a:ea typeface="Calibri"/>
                <a:cs typeface="Calibri"/>
                <a:hlinkClick r:id="rId3"/>
              </a:rPr>
              <a:t>Solider's</a:t>
            </a:r>
            <a:r>
              <a:rPr lang="en-US" dirty="0">
                <a:ea typeface="Calibri"/>
                <a:cs typeface="Calibri"/>
                <a:hlinkClick r:id="rId3"/>
              </a:rPr>
              <a:t> Call'</a:t>
            </a:r>
            <a:r>
              <a:rPr lang="en-US" dirty="0">
                <a:ea typeface="Calibri"/>
                <a:cs typeface="Calibri"/>
              </a:rPr>
              <a:t> </a:t>
            </a:r>
          </a:p>
          <a:p>
            <a:endParaRPr lang="en-US">
              <a:ea typeface="Calibri"/>
              <a:cs typeface="Calibri"/>
            </a:endParaRPr>
          </a:p>
          <a:p>
            <a:pPr marL="228600" indent="-228600">
              <a:buAutoNum type="arabicPeriod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65B25-072F-F0CF-B15A-AA8C704B2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09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10-15mins - </a:t>
            </a:r>
            <a:endParaRPr lang="en-US" dirty="0">
              <a:ea typeface="Calibri"/>
              <a:cs typeface="Calibri"/>
            </a:endParaRPr>
          </a:p>
          <a:p>
            <a:r>
              <a:rPr lang="cy-GB" b="1" i="1" u="sng"/>
              <a:t>OPSIWN 2:</a:t>
            </a:r>
            <a:r>
              <a:rPr lang="cy-GB" b="1" i="1"/>
              <a:t> Gwrando ar eraill</a:t>
            </a:r>
            <a:endParaRPr lang="en-GB">
              <a:ea typeface="Calibri"/>
              <a:cs typeface="Calibri"/>
            </a:endParaRPr>
          </a:p>
          <a:p>
            <a:r>
              <a:rPr lang="cy-GB"/>
              <a:t>Gwyliwch ychydig o fideos byr ar wefan SSCE </a:t>
            </a:r>
            <a:endParaRPr lang="cy-GB">
              <a:ea typeface="Calibri"/>
              <a:cs typeface="Calibri"/>
            </a:endParaRPr>
          </a:p>
          <a:p>
            <a:r>
              <a:rPr lang="cy-GB" u="sng" dirty="0">
                <a:hlinkClick r:id="rId3"/>
              </a:rPr>
              <a:t>SSCE Cymru :: Ffilm Plant y Lluoedd Arfog</a:t>
            </a:r>
            <a:r>
              <a:rPr lang="cy-GB"/>
              <a:t> a thrafodwch / myfyriwch. </a:t>
            </a:r>
            <a:endParaRPr lang="cy-GB">
              <a:ea typeface="Calibri"/>
              <a:cs typeface="Calibri"/>
            </a:endParaRPr>
          </a:p>
          <a:p>
            <a:endParaRPr lang="en-GB" b="1" i="1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78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596.xml"/><Relationship Id="rId63" Type="http://schemas.openxmlformats.org/officeDocument/2006/relationships/image" Target="../media/image33.png"/><Relationship Id="rId84" Type="http://schemas.openxmlformats.org/officeDocument/2006/relationships/customXml" Target="../ink/ink617.xml"/><Relationship Id="rId138" Type="http://schemas.openxmlformats.org/officeDocument/2006/relationships/customXml" Target="../ink/ink646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591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604.xml"/><Relationship Id="rId74" Type="http://schemas.openxmlformats.org/officeDocument/2006/relationships/customXml" Target="../ink/ink612.xml"/><Relationship Id="rId79" Type="http://schemas.openxmlformats.org/officeDocument/2006/relationships/image" Target="../media/image41.png"/><Relationship Id="rId102" Type="http://schemas.openxmlformats.org/officeDocument/2006/relationships/customXml" Target="../ink/ink626.xml"/><Relationship Id="rId123" Type="http://schemas.openxmlformats.org/officeDocument/2006/relationships/image" Target="../media/image63.png"/><Relationship Id="rId128" Type="http://schemas.openxmlformats.org/officeDocument/2006/relationships/customXml" Target="../ink/ink639.xml"/><Relationship Id="rId5" Type="http://schemas.openxmlformats.org/officeDocument/2006/relationships/image" Target="../media/image4.png"/><Relationship Id="rId90" Type="http://schemas.openxmlformats.org/officeDocument/2006/relationships/customXml" Target="../ink/ink620.xml"/><Relationship Id="rId95" Type="http://schemas.openxmlformats.org/officeDocument/2006/relationships/image" Target="../media/image49.png"/><Relationship Id="rId22" Type="http://schemas.openxmlformats.org/officeDocument/2006/relationships/customXml" Target="../ink/ink586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599.xml"/><Relationship Id="rId64" Type="http://schemas.openxmlformats.org/officeDocument/2006/relationships/customXml" Target="../ink/ink607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634.xml"/><Relationship Id="rId134" Type="http://schemas.openxmlformats.org/officeDocument/2006/relationships/customXml" Target="../ink/ink643.xml"/><Relationship Id="rId139" Type="http://schemas.openxmlformats.org/officeDocument/2006/relationships/image" Target="../media/image69.png"/><Relationship Id="rId80" Type="http://schemas.openxmlformats.org/officeDocument/2006/relationships/customXml" Target="../ink/ink615.xml"/><Relationship Id="rId85" Type="http://schemas.openxmlformats.org/officeDocument/2006/relationships/image" Target="../media/image44.png"/><Relationship Id="rId12" Type="http://schemas.openxmlformats.org/officeDocument/2006/relationships/customXml" Target="../ink/ink581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594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629.xml"/><Relationship Id="rId124" Type="http://schemas.openxmlformats.org/officeDocument/2006/relationships/customXml" Target="../ink/ink637.xml"/><Relationship Id="rId129" Type="http://schemas.openxmlformats.org/officeDocument/2006/relationships/image" Target="../media/image66.png"/><Relationship Id="rId54" Type="http://schemas.openxmlformats.org/officeDocument/2006/relationships/customXml" Target="../ink/ink602.xml"/><Relationship Id="rId70" Type="http://schemas.openxmlformats.org/officeDocument/2006/relationships/customXml" Target="../ink/ink610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623.xml"/><Relationship Id="rId140" Type="http://schemas.openxmlformats.org/officeDocument/2006/relationships/customXml" Target="../ink/ink64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78.xml"/><Relationship Id="rId23" Type="http://schemas.openxmlformats.org/officeDocument/2006/relationships/image" Target="../media/image13.png"/><Relationship Id="rId28" Type="http://schemas.openxmlformats.org/officeDocument/2006/relationships/customXml" Target="../ink/ink589.xml"/><Relationship Id="rId49" Type="http://schemas.openxmlformats.org/officeDocument/2006/relationships/image" Target="../media/image26.png"/><Relationship Id="rId114" Type="http://schemas.openxmlformats.org/officeDocument/2006/relationships/customXml" Target="../ink/ink632.xml"/><Relationship Id="rId119" Type="http://schemas.openxmlformats.org/officeDocument/2006/relationships/image" Target="../media/image61.png"/><Relationship Id="rId44" Type="http://schemas.openxmlformats.org/officeDocument/2006/relationships/customXml" Target="../ink/ink597.xml"/><Relationship Id="rId60" Type="http://schemas.openxmlformats.org/officeDocument/2006/relationships/customXml" Target="../ink/ink605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618.xml"/><Relationship Id="rId130" Type="http://schemas.openxmlformats.org/officeDocument/2006/relationships/customXml" Target="../ink/ink640.xml"/><Relationship Id="rId135" Type="http://schemas.openxmlformats.org/officeDocument/2006/relationships/customXml" Target="../ink/ink644.xml"/><Relationship Id="rId13" Type="http://schemas.openxmlformats.org/officeDocument/2006/relationships/image" Target="../media/image8.png"/><Relationship Id="rId18" Type="http://schemas.openxmlformats.org/officeDocument/2006/relationships/customXml" Target="../ink/ink584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592.xml"/><Relationship Id="rId50" Type="http://schemas.openxmlformats.org/officeDocument/2006/relationships/customXml" Target="../ink/ink600.xml"/><Relationship Id="rId55" Type="http://schemas.openxmlformats.org/officeDocument/2006/relationships/image" Target="../media/image29.png"/><Relationship Id="rId76" Type="http://schemas.openxmlformats.org/officeDocument/2006/relationships/customXml" Target="../ink/ink613.xml"/><Relationship Id="rId97" Type="http://schemas.openxmlformats.org/officeDocument/2006/relationships/image" Target="../media/image50.png"/><Relationship Id="rId104" Type="http://schemas.openxmlformats.org/officeDocument/2006/relationships/customXml" Target="../ink/ink627.xml"/><Relationship Id="rId120" Type="http://schemas.openxmlformats.org/officeDocument/2006/relationships/customXml" Target="../ink/ink635.xml"/><Relationship Id="rId125" Type="http://schemas.openxmlformats.org/officeDocument/2006/relationships/image" Target="../media/image64.png"/><Relationship Id="rId141" Type="http://schemas.openxmlformats.org/officeDocument/2006/relationships/image" Target="../media/image70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621.xml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16.png"/><Relationship Id="rId24" Type="http://schemas.openxmlformats.org/officeDocument/2006/relationships/customXml" Target="../ink/ink587.xml"/><Relationship Id="rId40" Type="http://schemas.openxmlformats.org/officeDocument/2006/relationships/customXml" Target="../ink/ink595.xml"/><Relationship Id="rId45" Type="http://schemas.openxmlformats.org/officeDocument/2006/relationships/image" Target="../media/image24.png"/><Relationship Id="rId66" Type="http://schemas.openxmlformats.org/officeDocument/2006/relationships/customXml" Target="../ink/ink608.xml"/><Relationship Id="rId87" Type="http://schemas.openxmlformats.org/officeDocument/2006/relationships/image" Target="../media/image45.png"/><Relationship Id="rId110" Type="http://schemas.openxmlformats.org/officeDocument/2006/relationships/customXml" Target="../ink/ink630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645.xml"/><Relationship Id="rId61" Type="http://schemas.openxmlformats.org/officeDocument/2006/relationships/image" Target="../media/image32.png"/><Relationship Id="rId82" Type="http://schemas.openxmlformats.org/officeDocument/2006/relationships/customXml" Target="../ink/ink616.xml"/><Relationship Id="rId19" Type="http://schemas.openxmlformats.org/officeDocument/2006/relationships/image" Target="../media/image11.png"/><Relationship Id="rId14" Type="http://schemas.openxmlformats.org/officeDocument/2006/relationships/customXml" Target="../ink/ink582.xml"/><Relationship Id="rId30" Type="http://schemas.openxmlformats.org/officeDocument/2006/relationships/customXml" Target="../ink/ink590.xml"/><Relationship Id="rId35" Type="http://schemas.openxmlformats.org/officeDocument/2006/relationships/image" Target="../media/image19.png"/><Relationship Id="rId56" Type="http://schemas.openxmlformats.org/officeDocument/2006/relationships/customXml" Target="../ink/ink603.xml"/><Relationship Id="rId77" Type="http://schemas.openxmlformats.org/officeDocument/2006/relationships/image" Target="../media/image40.png"/><Relationship Id="rId100" Type="http://schemas.openxmlformats.org/officeDocument/2006/relationships/customXml" Target="../ink/ink625.xml"/><Relationship Id="rId105" Type="http://schemas.openxmlformats.org/officeDocument/2006/relationships/image" Target="../media/image54.png"/><Relationship Id="rId126" Type="http://schemas.openxmlformats.org/officeDocument/2006/relationships/customXml" Target="../ink/ink638.xml"/><Relationship Id="rId8" Type="http://schemas.openxmlformats.org/officeDocument/2006/relationships/customXml" Target="../ink/ink579.xml"/><Relationship Id="rId51" Type="http://schemas.openxmlformats.org/officeDocument/2006/relationships/image" Target="../media/image27.png"/><Relationship Id="rId72" Type="http://schemas.openxmlformats.org/officeDocument/2006/relationships/customXml" Target="../ink/ink611.xml"/><Relationship Id="rId93" Type="http://schemas.openxmlformats.org/officeDocument/2006/relationships/image" Target="../media/image48.png"/><Relationship Id="rId98" Type="http://schemas.openxmlformats.org/officeDocument/2006/relationships/customXml" Target="../ink/ink624.xml"/><Relationship Id="rId121" Type="http://schemas.openxmlformats.org/officeDocument/2006/relationships/image" Target="../media/image62.png"/><Relationship Id="rId142" Type="http://schemas.openxmlformats.org/officeDocument/2006/relationships/customXml" Target="../ink/ink648.xml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598.xml"/><Relationship Id="rId67" Type="http://schemas.openxmlformats.org/officeDocument/2006/relationships/image" Target="../media/image35.png"/><Relationship Id="rId116" Type="http://schemas.openxmlformats.org/officeDocument/2006/relationships/customXml" Target="../ink/ink633.xml"/><Relationship Id="rId137" Type="http://schemas.openxmlformats.org/officeDocument/2006/relationships/image" Target="../media/image68.png"/><Relationship Id="rId20" Type="http://schemas.openxmlformats.org/officeDocument/2006/relationships/customXml" Target="../ink/ink585.xml"/><Relationship Id="rId41" Type="http://schemas.openxmlformats.org/officeDocument/2006/relationships/image" Target="../media/image22.png"/><Relationship Id="rId62" Type="http://schemas.openxmlformats.org/officeDocument/2006/relationships/customXml" Target="../ink/ink606.xml"/><Relationship Id="rId83" Type="http://schemas.openxmlformats.org/officeDocument/2006/relationships/image" Target="../media/image43.png"/><Relationship Id="rId88" Type="http://schemas.openxmlformats.org/officeDocument/2006/relationships/customXml" Target="../ink/ink619.xml"/><Relationship Id="rId111" Type="http://schemas.openxmlformats.org/officeDocument/2006/relationships/image" Target="../media/image57.png"/><Relationship Id="rId132" Type="http://schemas.openxmlformats.org/officeDocument/2006/relationships/customXml" Target="../ink/ink641.xml"/><Relationship Id="rId15" Type="http://schemas.openxmlformats.org/officeDocument/2006/relationships/image" Target="../media/image9.png"/><Relationship Id="rId36" Type="http://schemas.openxmlformats.org/officeDocument/2006/relationships/customXml" Target="../ink/ink593.xml"/><Relationship Id="rId57" Type="http://schemas.openxmlformats.org/officeDocument/2006/relationships/image" Target="../media/image30.png"/><Relationship Id="rId106" Type="http://schemas.openxmlformats.org/officeDocument/2006/relationships/customXml" Target="../ink/ink628.xml"/><Relationship Id="rId127" Type="http://schemas.openxmlformats.org/officeDocument/2006/relationships/image" Target="../media/image65.png"/><Relationship Id="rId10" Type="http://schemas.openxmlformats.org/officeDocument/2006/relationships/customXml" Target="../ink/ink580.xml"/><Relationship Id="rId31" Type="http://schemas.openxmlformats.org/officeDocument/2006/relationships/image" Target="../media/image17.png"/><Relationship Id="rId52" Type="http://schemas.openxmlformats.org/officeDocument/2006/relationships/customXml" Target="../ink/ink601.xml"/><Relationship Id="rId73" Type="http://schemas.openxmlformats.org/officeDocument/2006/relationships/image" Target="../media/image38.png"/><Relationship Id="rId78" Type="http://schemas.openxmlformats.org/officeDocument/2006/relationships/customXml" Target="../ink/ink614.xml"/><Relationship Id="rId94" Type="http://schemas.openxmlformats.org/officeDocument/2006/relationships/customXml" Target="../ink/ink622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636.xml"/><Relationship Id="rId143" Type="http://schemas.openxmlformats.org/officeDocument/2006/relationships/image" Target="../media/image71.png"/><Relationship Id="rId4" Type="http://schemas.openxmlformats.org/officeDocument/2006/relationships/customXml" Target="../ink/ink577.xml"/><Relationship Id="rId9" Type="http://schemas.openxmlformats.org/officeDocument/2006/relationships/image" Target="../media/image6.png"/><Relationship Id="rId26" Type="http://schemas.openxmlformats.org/officeDocument/2006/relationships/customXml" Target="../ink/ink588.xml"/><Relationship Id="rId47" Type="http://schemas.openxmlformats.org/officeDocument/2006/relationships/image" Target="../media/image25.png"/><Relationship Id="rId68" Type="http://schemas.openxmlformats.org/officeDocument/2006/relationships/customXml" Target="../ink/ink609.xml"/><Relationship Id="rId89" Type="http://schemas.openxmlformats.org/officeDocument/2006/relationships/image" Target="../media/image46.png"/><Relationship Id="rId112" Type="http://schemas.openxmlformats.org/officeDocument/2006/relationships/customXml" Target="../ink/ink631.xml"/><Relationship Id="rId133" Type="http://schemas.openxmlformats.org/officeDocument/2006/relationships/customXml" Target="../ink/ink642.xml"/><Relationship Id="rId16" Type="http://schemas.openxmlformats.org/officeDocument/2006/relationships/customXml" Target="../ink/ink583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668.xml"/><Relationship Id="rId63" Type="http://schemas.openxmlformats.org/officeDocument/2006/relationships/image" Target="../media/image33.png"/><Relationship Id="rId84" Type="http://schemas.openxmlformats.org/officeDocument/2006/relationships/customXml" Target="../ink/ink689.xml"/><Relationship Id="rId138" Type="http://schemas.openxmlformats.org/officeDocument/2006/relationships/customXml" Target="../ink/ink718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663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676.xml"/><Relationship Id="rId74" Type="http://schemas.openxmlformats.org/officeDocument/2006/relationships/customXml" Target="../ink/ink684.xml"/><Relationship Id="rId79" Type="http://schemas.openxmlformats.org/officeDocument/2006/relationships/image" Target="../media/image41.png"/><Relationship Id="rId102" Type="http://schemas.openxmlformats.org/officeDocument/2006/relationships/customXml" Target="../ink/ink698.xml"/><Relationship Id="rId123" Type="http://schemas.openxmlformats.org/officeDocument/2006/relationships/image" Target="../media/image63.png"/><Relationship Id="rId128" Type="http://schemas.openxmlformats.org/officeDocument/2006/relationships/customXml" Target="../ink/ink711.xml"/><Relationship Id="rId5" Type="http://schemas.openxmlformats.org/officeDocument/2006/relationships/image" Target="../media/image4.png"/><Relationship Id="rId90" Type="http://schemas.openxmlformats.org/officeDocument/2006/relationships/customXml" Target="../ink/ink692.xml"/><Relationship Id="rId95" Type="http://schemas.openxmlformats.org/officeDocument/2006/relationships/image" Target="../media/image49.png"/><Relationship Id="rId22" Type="http://schemas.openxmlformats.org/officeDocument/2006/relationships/customXml" Target="../ink/ink658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671.xml"/><Relationship Id="rId64" Type="http://schemas.openxmlformats.org/officeDocument/2006/relationships/customXml" Target="../ink/ink679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706.xml"/><Relationship Id="rId134" Type="http://schemas.openxmlformats.org/officeDocument/2006/relationships/customXml" Target="../ink/ink715.xml"/><Relationship Id="rId139" Type="http://schemas.openxmlformats.org/officeDocument/2006/relationships/image" Target="../media/image69.png"/><Relationship Id="rId80" Type="http://schemas.openxmlformats.org/officeDocument/2006/relationships/customXml" Target="../ink/ink687.xml"/><Relationship Id="rId85" Type="http://schemas.openxmlformats.org/officeDocument/2006/relationships/image" Target="../media/image44.png"/><Relationship Id="rId12" Type="http://schemas.openxmlformats.org/officeDocument/2006/relationships/customXml" Target="../ink/ink653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666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701.xml"/><Relationship Id="rId124" Type="http://schemas.openxmlformats.org/officeDocument/2006/relationships/customXml" Target="../ink/ink709.xml"/><Relationship Id="rId129" Type="http://schemas.openxmlformats.org/officeDocument/2006/relationships/image" Target="../media/image66.png"/><Relationship Id="rId54" Type="http://schemas.openxmlformats.org/officeDocument/2006/relationships/customXml" Target="../ink/ink674.xml"/><Relationship Id="rId70" Type="http://schemas.openxmlformats.org/officeDocument/2006/relationships/customXml" Target="../ink/ink682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695.xml"/><Relationship Id="rId140" Type="http://schemas.openxmlformats.org/officeDocument/2006/relationships/customXml" Target="../ink/ink71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50.xml"/><Relationship Id="rId23" Type="http://schemas.openxmlformats.org/officeDocument/2006/relationships/image" Target="../media/image13.png"/><Relationship Id="rId28" Type="http://schemas.openxmlformats.org/officeDocument/2006/relationships/customXml" Target="../ink/ink661.xml"/><Relationship Id="rId49" Type="http://schemas.openxmlformats.org/officeDocument/2006/relationships/image" Target="../media/image26.png"/><Relationship Id="rId114" Type="http://schemas.openxmlformats.org/officeDocument/2006/relationships/customXml" Target="../ink/ink704.xml"/><Relationship Id="rId119" Type="http://schemas.openxmlformats.org/officeDocument/2006/relationships/image" Target="../media/image61.png"/><Relationship Id="rId44" Type="http://schemas.openxmlformats.org/officeDocument/2006/relationships/customXml" Target="../ink/ink669.xml"/><Relationship Id="rId60" Type="http://schemas.openxmlformats.org/officeDocument/2006/relationships/customXml" Target="../ink/ink677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690.xml"/><Relationship Id="rId130" Type="http://schemas.openxmlformats.org/officeDocument/2006/relationships/customXml" Target="../ink/ink712.xml"/><Relationship Id="rId135" Type="http://schemas.openxmlformats.org/officeDocument/2006/relationships/customXml" Target="../ink/ink716.xml"/><Relationship Id="rId13" Type="http://schemas.openxmlformats.org/officeDocument/2006/relationships/image" Target="../media/image8.png"/><Relationship Id="rId18" Type="http://schemas.openxmlformats.org/officeDocument/2006/relationships/customXml" Target="../ink/ink656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664.xml"/><Relationship Id="rId50" Type="http://schemas.openxmlformats.org/officeDocument/2006/relationships/customXml" Target="../ink/ink672.xml"/><Relationship Id="rId55" Type="http://schemas.openxmlformats.org/officeDocument/2006/relationships/image" Target="../media/image29.png"/><Relationship Id="rId76" Type="http://schemas.openxmlformats.org/officeDocument/2006/relationships/customXml" Target="../ink/ink685.xml"/><Relationship Id="rId97" Type="http://schemas.openxmlformats.org/officeDocument/2006/relationships/image" Target="../media/image50.png"/><Relationship Id="rId104" Type="http://schemas.openxmlformats.org/officeDocument/2006/relationships/customXml" Target="../ink/ink699.xml"/><Relationship Id="rId120" Type="http://schemas.openxmlformats.org/officeDocument/2006/relationships/customXml" Target="../ink/ink707.xml"/><Relationship Id="rId125" Type="http://schemas.openxmlformats.org/officeDocument/2006/relationships/image" Target="../media/image64.png"/><Relationship Id="rId141" Type="http://schemas.openxmlformats.org/officeDocument/2006/relationships/image" Target="../media/image70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693.xml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16.png"/><Relationship Id="rId24" Type="http://schemas.openxmlformats.org/officeDocument/2006/relationships/customXml" Target="../ink/ink659.xml"/><Relationship Id="rId40" Type="http://schemas.openxmlformats.org/officeDocument/2006/relationships/customXml" Target="../ink/ink667.xml"/><Relationship Id="rId45" Type="http://schemas.openxmlformats.org/officeDocument/2006/relationships/image" Target="../media/image24.png"/><Relationship Id="rId66" Type="http://schemas.openxmlformats.org/officeDocument/2006/relationships/customXml" Target="../ink/ink680.xml"/><Relationship Id="rId87" Type="http://schemas.openxmlformats.org/officeDocument/2006/relationships/image" Target="../media/image45.png"/><Relationship Id="rId110" Type="http://schemas.openxmlformats.org/officeDocument/2006/relationships/customXml" Target="../ink/ink702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717.xml"/><Relationship Id="rId61" Type="http://schemas.openxmlformats.org/officeDocument/2006/relationships/image" Target="../media/image32.png"/><Relationship Id="rId82" Type="http://schemas.openxmlformats.org/officeDocument/2006/relationships/customXml" Target="../ink/ink688.xml"/><Relationship Id="rId19" Type="http://schemas.openxmlformats.org/officeDocument/2006/relationships/image" Target="../media/image11.png"/><Relationship Id="rId14" Type="http://schemas.openxmlformats.org/officeDocument/2006/relationships/customXml" Target="../ink/ink654.xml"/><Relationship Id="rId30" Type="http://schemas.openxmlformats.org/officeDocument/2006/relationships/customXml" Target="../ink/ink662.xml"/><Relationship Id="rId35" Type="http://schemas.openxmlformats.org/officeDocument/2006/relationships/image" Target="../media/image19.png"/><Relationship Id="rId56" Type="http://schemas.openxmlformats.org/officeDocument/2006/relationships/customXml" Target="../ink/ink675.xml"/><Relationship Id="rId77" Type="http://schemas.openxmlformats.org/officeDocument/2006/relationships/image" Target="../media/image40.png"/><Relationship Id="rId100" Type="http://schemas.openxmlformats.org/officeDocument/2006/relationships/customXml" Target="../ink/ink697.xml"/><Relationship Id="rId105" Type="http://schemas.openxmlformats.org/officeDocument/2006/relationships/image" Target="../media/image54.png"/><Relationship Id="rId126" Type="http://schemas.openxmlformats.org/officeDocument/2006/relationships/customXml" Target="../ink/ink710.xml"/><Relationship Id="rId8" Type="http://schemas.openxmlformats.org/officeDocument/2006/relationships/customXml" Target="../ink/ink651.xml"/><Relationship Id="rId51" Type="http://schemas.openxmlformats.org/officeDocument/2006/relationships/image" Target="../media/image27.png"/><Relationship Id="rId72" Type="http://schemas.openxmlformats.org/officeDocument/2006/relationships/customXml" Target="../ink/ink683.xml"/><Relationship Id="rId93" Type="http://schemas.openxmlformats.org/officeDocument/2006/relationships/image" Target="../media/image48.png"/><Relationship Id="rId98" Type="http://schemas.openxmlformats.org/officeDocument/2006/relationships/customXml" Target="../ink/ink696.xml"/><Relationship Id="rId121" Type="http://schemas.openxmlformats.org/officeDocument/2006/relationships/image" Target="../media/image62.png"/><Relationship Id="rId142" Type="http://schemas.openxmlformats.org/officeDocument/2006/relationships/customXml" Target="../ink/ink720.xml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670.xml"/><Relationship Id="rId67" Type="http://schemas.openxmlformats.org/officeDocument/2006/relationships/image" Target="../media/image35.png"/><Relationship Id="rId116" Type="http://schemas.openxmlformats.org/officeDocument/2006/relationships/customXml" Target="../ink/ink705.xml"/><Relationship Id="rId137" Type="http://schemas.openxmlformats.org/officeDocument/2006/relationships/image" Target="../media/image68.png"/><Relationship Id="rId20" Type="http://schemas.openxmlformats.org/officeDocument/2006/relationships/customXml" Target="../ink/ink657.xml"/><Relationship Id="rId41" Type="http://schemas.openxmlformats.org/officeDocument/2006/relationships/image" Target="../media/image22.png"/><Relationship Id="rId62" Type="http://schemas.openxmlformats.org/officeDocument/2006/relationships/customXml" Target="../ink/ink678.xml"/><Relationship Id="rId83" Type="http://schemas.openxmlformats.org/officeDocument/2006/relationships/image" Target="../media/image43.png"/><Relationship Id="rId88" Type="http://schemas.openxmlformats.org/officeDocument/2006/relationships/customXml" Target="../ink/ink691.xml"/><Relationship Id="rId111" Type="http://schemas.openxmlformats.org/officeDocument/2006/relationships/image" Target="../media/image57.png"/><Relationship Id="rId132" Type="http://schemas.openxmlformats.org/officeDocument/2006/relationships/customXml" Target="../ink/ink713.xml"/><Relationship Id="rId15" Type="http://schemas.openxmlformats.org/officeDocument/2006/relationships/image" Target="../media/image9.png"/><Relationship Id="rId36" Type="http://schemas.openxmlformats.org/officeDocument/2006/relationships/customXml" Target="../ink/ink665.xml"/><Relationship Id="rId57" Type="http://schemas.openxmlformats.org/officeDocument/2006/relationships/image" Target="../media/image30.png"/><Relationship Id="rId106" Type="http://schemas.openxmlformats.org/officeDocument/2006/relationships/customXml" Target="../ink/ink700.xml"/><Relationship Id="rId127" Type="http://schemas.openxmlformats.org/officeDocument/2006/relationships/image" Target="../media/image65.png"/><Relationship Id="rId10" Type="http://schemas.openxmlformats.org/officeDocument/2006/relationships/customXml" Target="../ink/ink652.xml"/><Relationship Id="rId31" Type="http://schemas.openxmlformats.org/officeDocument/2006/relationships/image" Target="../media/image17.png"/><Relationship Id="rId52" Type="http://schemas.openxmlformats.org/officeDocument/2006/relationships/customXml" Target="../ink/ink673.xml"/><Relationship Id="rId73" Type="http://schemas.openxmlformats.org/officeDocument/2006/relationships/image" Target="../media/image38.png"/><Relationship Id="rId78" Type="http://schemas.openxmlformats.org/officeDocument/2006/relationships/customXml" Target="../ink/ink686.xml"/><Relationship Id="rId94" Type="http://schemas.openxmlformats.org/officeDocument/2006/relationships/customXml" Target="../ink/ink694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708.xml"/><Relationship Id="rId143" Type="http://schemas.openxmlformats.org/officeDocument/2006/relationships/image" Target="../media/image71.png"/><Relationship Id="rId4" Type="http://schemas.openxmlformats.org/officeDocument/2006/relationships/customXml" Target="../ink/ink649.xml"/><Relationship Id="rId9" Type="http://schemas.openxmlformats.org/officeDocument/2006/relationships/image" Target="../media/image6.png"/><Relationship Id="rId26" Type="http://schemas.openxmlformats.org/officeDocument/2006/relationships/customXml" Target="../ink/ink660.xml"/><Relationship Id="rId47" Type="http://schemas.openxmlformats.org/officeDocument/2006/relationships/image" Target="../media/image25.png"/><Relationship Id="rId68" Type="http://schemas.openxmlformats.org/officeDocument/2006/relationships/customXml" Target="../ink/ink681.xml"/><Relationship Id="rId89" Type="http://schemas.openxmlformats.org/officeDocument/2006/relationships/image" Target="../media/image46.png"/><Relationship Id="rId112" Type="http://schemas.openxmlformats.org/officeDocument/2006/relationships/customXml" Target="../ink/ink703.xml"/><Relationship Id="rId133" Type="http://schemas.openxmlformats.org/officeDocument/2006/relationships/customXml" Target="../ink/ink714.xml"/><Relationship Id="rId16" Type="http://schemas.openxmlformats.org/officeDocument/2006/relationships/customXml" Target="../ink/ink655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7.png"/><Relationship Id="rId21" Type="http://schemas.openxmlformats.org/officeDocument/2006/relationships/image" Target="../media/image219.png"/><Relationship Id="rId42" Type="http://schemas.openxmlformats.org/officeDocument/2006/relationships/customXml" Target="../ink/ink740.xml"/><Relationship Id="rId63" Type="http://schemas.openxmlformats.org/officeDocument/2006/relationships/image" Target="../media/image240.png"/><Relationship Id="rId84" Type="http://schemas.openxmlformats.org/officeDocument/2006/relationships/customXml" Target="../ink/ink761.xml"/><Relationship Id="rId138" Type="http://schemas.openxmlformats.org/officeDocument/2006/relationships/customXml" Target="../ink/ink790.xml"/><Relationship Id="rId107" Type="http://schemas.openxmlformats.org/officeDocument/2006/relationships/image" Target="../media/image262.png"/><Relationship Id="rId11" Type="http://schemas.openxmlformats.org/officeDocument/2006/relationships/image" Target="../media/image214.png"/><Relationship Id="rId32" Type="http://schemas.openxmlformats.org/officeDocument/2006/relationships/customXml" Target="../ink/ink735.xml"/><Relationship Id="rId37" Type="http://schemas.openxmlformats.org/officeDocument/2006/relationships/image" Target="../media/image227.png"/><Relationship Id="rId53" Type="http://schemas.openxmlformats.org/officeDocument/2006/relationships/image" Target="../media/image235.png"/><Relationship Id="rId58" Type="http://schemas.openxmlformats.org/officeDocument/2006/relationships/customXml" Target="../ink/ink748.xml"/><Relationship Id="rId74" Type="http://schemas.openxmlformats.org/officeDocument/2006/relationships/customXml" Target="../ink/ink756.xml"/><Relationship Id="rId79" Type="http://schemas.openxmlformats.org/officeDocument/2006/relationships/image" Target="../media/image248.png"/><Relationship Id="rId102" Type="http://schemas.openxmlformats.org/officeDocument/2006/relationships/customXml" Target="../ink/ink770.xml"/><Relationship Id="rId123" Type="http://schemas.openxmlformats.org/officeDocument/2006/relationships/image" Target="../media/image270.png"/><Relationship Id="rId128" Type="http://schemas.openxmlformats.org/officeDocument/2006/relationships/customXml" Target="../ink/ink783.xml"/><Relationship Id="rId5" Type="http://schemas.openxmlformats.org/officeDocument/2006/relationships/image" Target="../media/image211.png"/><Relationship Id="rId90" Type="http://schemas.openxmlformats.org/officeDocument/2006/relationships/customXml" Target="../ink/ink764.xml"/><Relationship Id="rId95" Type="http://schemas.openxmlformats.org/officeDocument/2006/relationships/image" Target="../media/image256.png"/><Relationship Id="rId22" Type="http://schemas.openxmlformats.org/officeDocument/2006/relationships/customXml" Target="../ink/ink730.xml"/><Relationship Id="rId27" Type="http://schemas.openxmlformats.org/officeDocument/2006/relationships/image" Target="../media/image222.png"/><Relationship Id="rId43" Type="http://schemas.openxmlformats.org/officeDocument/2006/relationships/image" Target="../media/image230.png"/><Relationship Id="rId48" Type="http://schemas.openxmlformats.org/officeDocument/2006/relationships/customXml" Target="../ink/ink743.xml"/><Relationship Id="rId64" Type="http://schemas.openxmlformats.org/officeDocument/2006/relationships/customXml" Target="../ink/ink751.xml"/><Relationship Id="rId69" Type="http://schemas.openxmlformats.org/officeDocument/2006/relationships/image" Target="../media/image243.png"/><Relationship Id="rId113" Type="http://schemas.openxmlformats.org/officeDocument/2006/relationships/image" Target="../media/image265.png"/><Relationship Id="rId118" Type="http://schemas.openxmlformats.org/officeDocument/2006/relationships/customXml" Target="../ink/ink778.xml"/><Relationship Id="rId134" Type="http://schemas.openxmlformats.org/officeDocument/2006/relationships/customXml" Target="../ink/ink787.xml"/><Relationship Id="rId139" Type="http://schemas.openxmlformats.org/officeDocument/2006/relationships/image" Target="../media/image276.png"/><Relationship Id="rId80" Type="http://schemas.openxmlformats.org/officeDocument/2006/relationships/customXml" Target="../ink/ink759.xml"/><Relationship Id="rId85" Type="http://schemas.openxmlformats.org/officeDocument/2006/relationships/image" Target="../media/image251.png"/><Relationship Id="rId12" Type="http://schemas.openxmlformats.org/officeDocument/2006/relationships/customXml" Target="../ink/ink725.xml"/><Relationship Id="rId17" Type="http://schemas.openxmlformats.org/officeDocument/2006/relationships/image" Target="../media/image217.png"/><Relationship Id="rId33" Type="http://schemas.openxmlformats.org/officeDocument/2006/relationships/image" Target="../media/image225.png"/><Relationship Id="rId38" Type="http://schemas.openxmlformats.org/officeDocument/2006/relationships/customXml" Target="../ink/ink738.xml"/><Relationship Id="rId59" Type="http://schemas.openxmlformats.org/officeDocument/2006/relationships/image" Target="../media/image238.png"/><Relationship Id="rId103" Type="http://schemas.openxmlformats.org/officeDocument/2006/relationships/image" Target="../media/image260.png"/><Relationship Id="rId108" Type="http://schemas.openxmlformats.org/officeDocument/2006/relationships/customXml" Target="../ink/ink773.xml"/><Relationship Id="rId124" Type="http://schemas.openxmlformats.org/officeDocument/2006/relationships/customXml" Target="../ink/ink781.xml"/><Relationship Id="rId129" Type="http://schemas.openxmlformats.org/officeDocument/2006/relationships/image" Target="../media/image273.png"/><Relationship Id="rId54" Type="http://schemas.openxmlformats.org/officeDocument/2006/relationships/customXml" Target="../ink/ink746.xml"/><Relationship Id="rId70" Type="http://schemas.openxmlformats.org/officeDocument/2006/relationships/customXml" Target="../ink/ink754.xml"/><Relationship Id="rId75" Type="http://schemas.openxmlformats.org/officeDocument/2006/relationships/image" Target="../media/image246.png"/><Relationship Id="rId91" Type="http://schemas.openxmlformats.org/officeDocument/2006/relationships/image" Target="../media/image254.png"/><Relationship Id="rId96" Type="http://schemas.openxmlformats.org/officeDocument/2006/relationships/customXml" Target="../ink/ink767.xml"/><Relationship Id="rId140" Type="http://schemas.openxmlformats.org/officeDocument/2006/relationships/customXml" Target="../ink/ink79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22.xml"/><Relationship Id="rId23" Type="http://schemas.openxmlformats.org/officeDocument/2006/relationships/image" Target="../media/image220.png"/><Relationship Id="rId28" Type="http://schemas.openxmlformats.org/officeDocument/2006/relationships/customXml" Target="../ink/ink733.xml"/><Relationship Id="rId49" Type="http://schemas.openxmlformats.org/officeDocument/2006/relationships/image" Target="../media/image233.png"/><Relationship Id="rId114" Type="http://schemas.openxmlformats.org/officeDocument/2006/relationships/customXml" Target="../ink/ink776.xml"/><Relationship Id="rId119" Type="http://schemas.openxmlformats.org/officeDocument/2006/relationships/image" Target="../media/image268.png"/><Relationship Id="rId44" Type="http://schemas.openxmlformats.org/officeDocument/2006/relationships/customXml" Target="../ink/ink741.xml"/><Relationship Id="rId60" Type="http://schemas.openxmlformats.org/officeDocument/2006/relationships/customXml" Target="../ink/ink749.xml"/><Relationship Id="rId65" Type="http://schemas.openxmlformats.org/officeDocument/2006/relationships/image" Target="../media/image241.png"/><Relationship Id="rId81" Type="http://schemas.openxmlformats.org/officeDocument/2006/relationships/image" Target="../media/image249.png"/><Relationship Id="rId86" Type="http://schemas.openxmlformats.org/officeDocument/2006/relationships/customXml" Target="../ink/ink762.xml"/><Relationship Id="rId130" Type="http://schemas.openxmlformats.org/officeDocument/2006/relationships/customXml" Target="../ink/ink784.xml"/><Relationship Id="rId135" Type="http://schemas.openxmlformats.org/officeDocument/2006/relationships/customXml" Target="../ink/ink788.xml"/><Relationship Id="rId13" Type="http://schemas.openxmlformats.org/officeDocument/2006/relationships/image" Target="../media/image215.png"/><Relationship Id="rId18" Type="http://schemas.openxmlformats.org/officeDocument/2006/relationships/customXml" Target="../ink/ink728.xml"/><Relationship Id="rId39" Type="http://schemas.openxmlformats.org/officeDocument/2006/relationships/image" Target="../media/image228.png"/><Relationship Id="rId109" Type="http://schemas.openxmlformats.org/officeDocument/2006/relationships/image" Target="../media/image263.png"/><Relationship Id="rId34" Type="http://schemas.openxmlformats.org/officeDocument/2006/relationships/customXml" Target="../ink/ink736.xml"/><Relationship Id="rId50" Type="http://schemas.openxmlformats.org/officeDocument/2006/relationships/customXml" Target="../ink/ink744.xml"/><Relationship Id="rId55" Type="http://schemas.openxmlformats.org/officeDocument/2006/relationships/image" Target="../media/image236.png"/><Relationship Id="rId76" Type="http://schemas.openxmlformats.org/officeDocument/2006/relationships/customXml" Target="../ink/ink757.xml"/><Relationship Id="rId97" Type="http://schemas.openxmlformats.org/officeDocument/2006/relationships/image" Target="../media/image257.png"/><Relationship Id="rId104" Type="http://schemas.openxmlformats.org/officeDocument/2006/relationships/customXml" Target="../ink/ink771.xml"/><Relationship Id="rId120" Type="http://schemas.openxmlformats.org/officeDocument/2006/relationships/customXml" Target="../ink/ink779.xml"/><Relationship Id="rId125" Type="http://schemas.openxmlformats.org/officeDocument/2006/relationships/image" Target="../media/image271.png"/><Relationship Id="rId141" Type="http://schemas.openxmlformats.org/officeDocument/2006/relationships/image" Target="../media/image277.png"/><Relationship Id="rId7" Type="http://schemas.openxmlformats.org/officeDocument/2006/relationships/image" Target="../media/image212.png"/><Relationship Id="rId71" Type="http://schemas.openxmlformats.org/officeDocument/2006/relationships/image" Target="../media/image244.png"/><Relationship Id="rId92" Type="http://schemas.openxmlformats.org/officeDocument/2006/relationships/customXml" Target="../ink/ink765.xml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223.png"/><Relationship Id="rId24" Type="http://schemas.openxmlformats.org/officeDocument/2006/relationships/customXml" Target="../ink/ink731.xml"/><Relationship Id="rId40" Type="http://schemas.openxmlformats.org/officeDocument/2006/relationships/customXml" Target="../ink/ink739.xml"/><Relationship Id="rId45" Type="http://schemas.openxmlformats.org/officeDocument/2006/relationships/image" Target="../media/image231.png"/><Relationship Id="rId66" Type="http://schemas.openxmlformats.org/officeDocument/2006/relationships/customXml" Target="../ink/ink752.xml"/><Relationship Id="rId87" Type="http://schemas.openxmlformats.org/officeDocument/2006/relationships/image" Target="../media/image252.png"/><Relationship Id="rId110" Type="http://schemas.openxmlformats.org/officeDocument/2006/relationships/customXml" Target="../ink/ink774.xml"/><Relationship Id="rId115" Type="http://schemas.openxmlformats.org/officeDocument/2006/relationships/image" Target="../media/image266.png"/><Relationship Id="rId131" Type="http://schemas.openxmlformats.org/officeDocument/2006/relationships/image" Target="../media/image274.png"/><Relationship Id="rId136" Type="http://schemas.openxmlformats.org/officeDocument/2006/relationships/customXml" Target="../ink/ink789.xml"/><Relationship Id="rId61" Type="http://schemas.openxmlformats.org/officeDocument/2006/relationships/image" Target="../media/image239.png"/><Relationship Id="rId82" Type="http://schemas.openxmlformats.org/officeDocument/2006/relationships/customXml" Target="../ink/ink760.xml"/><Relationship Id="rId19" Type="http://schemas.openxmlformats.org/officeDocument/2006/relationships/image" Target="../media/image218.png"/><Relationship Id="rId14" Type="http://schemas.openxmlformats.org/officeDocument/2006/relationships/customXml" Target="../ink/ink726.xml"/><Relationship Id="rId30" Type="http://schemas.openxmlformats.org/officeDocument/2006/relationships/customXml" Target="../ink/ink734.xml"/><Relationship Id="rId35" Type="http://schemas.openxmlformats.org/officeDocument/2006/relationships/image" Target="../media/image226.png"/><Relationship Id="rId56" Type="http://schemas.openxmlformats.org/officeDocument/2006/relationships/customXml" Target="../ink/ink747.xml"/><Relationship Id="rId77" Type="http://schemas.openxmlformats.org/officeDocument/2006/relationships/image" Target="../media/image247.png"/><Relationship Id="rId100" Type="http://schemas.openxmlformats.org/officeDocument/2006/relationships/customXml" Target="../ink/ink769.xml"/><Relationship Id="rId105" Type="http://schemas.openxmlformats.org/officeDocument/2006/relationships/image" Target="../media/image261.png"/><Relationship Id="rId126" Type="http://schemas.openxmlformats.org/officeDocument/2006/relationships/customXml" Target="../ink/ink782.xml"/><Relationship Id="rId8" Type="http://schemas.openxmlformats.org/officeDocument/2006/relationships/customXml" Target="../ink/ink723.xml"/><Relationship Id="rId51" Type="http://schemas.openxmlformats.org/officeDocument/2006/relationships/image" Target="../media/image234.png"/><Relationship Id="rId72" Type="http://schemas.openxmlformats.org/officeDocument/2006/relationships/customXml" Target="../ink/ink755.xml"/><Relationship Id="rId93" Type="http://schemas.openxmlformats.org/officeDocument/2006/relationships/image" Target="../media/image255.png"/><Relationship Id="rId98" Type="http://schemas.openxmlformats.org/officeDocument/2006/relationships/customXml" Target="../ink/ink768.xml"/><Relationship Id="rId121" Type="http://schemas.openxmlformats.org/officeDocument/2006/relationships/image" Target="../media/image269.png"/><Relationship Id="rId142" Type="http://schemas.openxmlformats.org/officeDocument/2006/relationships/customXml" Target="../ink/ink792.xml"/><Relationship Id="rId3" Type="http://schemas.openxmlformats.org/officeDocument/2006/relationships/image" Target="../media/image3.png"/><Relationship Id="rId25" Type="http://schemas.openxmlformats.org/officeDocument/2006/relationships/image" Target="../media/image221.png"/><Relationship Id="rId46" Type="http://schemas.openxmlformats.org/officeDocument/2006/relationships/customXml" Target="../ink/ink742.xml"/><Relationship Id="rId67" Type="http://schemas.openxmlformats.org/officeDocument/2006/relationships/image" Target="../media/image242.png"/><Relationship Id="rId116" Type="http://schemas.openxmlformats.org/officeDocument/2006/relationships/customXml" Target="../ink/ink777.xml"/><Relationship Id="rId137" Type="http://schemas.openxmlformats.org/officeDocument/2006/relationships/image" Target="../media/image275.png"/><Relationship Id="rId20" Type="http://schemas.openxmlformats.org/officeDocument/2006/relationships/customXml" Target="../ink/ink729.xml"/><Relationship Id="rId41" Type="http://schemas.openxmlformats.org/officeDocument/2006/relationships/image" Target="../media/image229.png"/><Relationship Id="rId62" Type="http://schemas.openxmlformats.org/officeDocument/2006/relationships/customXml" Target="../ink/ink750.xml"/><Relationship Id="rId83" Type="http://schemas.openxmlformats.org/officeDocument/2006/relationships/image" Target="../media/image250.png"/><Relationship Id="rId88" Type="http://schemas.openxmlformats.org/officeDocument/2006/relationships/customXml" Target="../ink/ink763.xml"/><Relationship Id="rId111" Type="http://schemas.openxmlformats.org/officeDocument/2006/relationships/image" Target="../media/image264.png"/><Relationship Id="rId132" Type="http://schemas.openxmlformats.org/officeDocument/2006/relationships/customXml" Target="../ink/ink785.xml"/><Relationship Id="rId15" Type="http://schemas.openxmlformats.org/officeDocument/2006/relationships/image" Target="../media/image216.png"/><Relationship Id="rId36" Type="http://schemas.openxmlformats.org/officeDocument/2006/relationships/customXml" Target="../ink/ink737.xml"/><Relationship Id="rId57" Type="http://schemas.openxmlformats.org/officeDocument/2006/relationships/image" Target="../media/image237.png"/><Relationship Id="rId106" Type="http://schemas.openxmlformats.org/officeDocument/2006/relationships/customXml" Target="../ink/ink772.xml"/><Relationship Id="rId127" Type="http://schemas.openxmlformats.org/officeDocument/2006/relationships/image" Target="../media/image272.png"/><Relationship Id="rId10" Type="http://schemas.openxmlformats.org/officeDocument/2006/relationships/customXml" Target="../ink/ink724.xml"/><Relationship Id="rId31" Type="http://schemas.openxmlformats.org/officeDocument/2006/relationships/image" Target="../media/image224.png"/><Relationship Id="rId52" Type="http://schemas.openxmlformats.org/officeDocument/2006/relationships/customXml" Target="../ink/ink745.xml"/><Relationship Id="rId73" Type="http://schemas.openxmlformats.org/officeDocument/2006/relationships/image" Target="../media/image245.png"/><Relationship Id="rId78" Type="http://schemas.openxmlformats.org/officeDocument/2006/relationships/customXml" Target="../ink/ink758.xml"/><Relationship Id="rId94" Type="http://schemas.openxmlformats.org/officeDocument/2006/relationships/customXml" Target="../ink/ink766.xml"/><Relationship Id="rId99" Type="http://schemas.openxmlformats.org/officeDocument/2006/relationships/image" Target="../media/image258.png"/><Relationship Id="rId101" Type="http://schemas.openxmlformats.org/officeDocument/2006/relationships/image" Target="../media/image259.png"/><Relationship Id="rId122" Type="http://schemas.openxmlformats.org/officeDocument/2006/relationships/customXml" Target="../ink/ink780.xml"/><Relationship Id="rId143" Type="http://schemas.openxmlformats.org/officeDocument/2006/relationships/image" Target="../media/image278.png"/><Relationship Id="rId4" Type="http://schemas.openxmlformats.org/officeDocument/2006/relationships/customXml" Target="../ink/ink721.xml"/><Relationship Id="rId9" Type="http://schemas.openxmlformats.org/officeDocument/2006/relationships/image" Target="../media/image213.png"/><Relationship Id="rId26" Type="http://schemas.openxmlformats.org/officeDocument/2006/relationships/customXml" Target="../ink/ink732.xml"/><Relationship Id="rId47" Type="http://schemas.openxmlformats.org/officeDocument/2006/relationships/image" Target="../media/image232.png"/><Relationship Id="rId68" Type="http://schemas.openxmlformats.org/officeDocument/2006/relationships/customXml" Target="../ink/ink753.xml"/><Relationship Id="rId89" Type="http://schemas.openxmlformats.org/officeDocument/2006/relationships/image" Target="../media/image253.png"/><Relationship Id="rId112" Type="http://schemas.openxmlformats.org/officeDocument/2006/relationships/customXml" Target="../ink/ink775.xml"/><Relationship Id="rId133" Type="http://schemas.openxmlformats.org/officeDocument/2006/relationships/customXml" Target="../ink/ink786.xml"/><Relationship Id="rId16" Type="http://schemas.openxmlformats.org/officeDocument/2006/relationships/customXml" Target="../ink/ink727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7.png"/><Relationship Id="rId21" Type="http://schemas.openxmlformats.org/officeDocument/2006/relationships/image" Target="../media/image219.png"/><Relationship Id="rId42" Type="http://schemas.openxmlformats.org/officeDocument/2006/relationships/customXml" Target="../ink/ink812.xml"/><Relationship Id="rId63" Type="http://schemas.openxmlformats.org/officeDocument/2006/relationships/image" Target="../media/image240.png"/><Relationship Id="rId84" Type="http://schemas.openxmlformats.org/officeDocument/2006/relationships/customXml" Target="../ink/ink833.xml"/><Relationship Id="rId138" Type="http://schemas.openxmlformats.org/officeDocument/2006/relationships/customXml" Target="../ink/ink862.xml"/><Relationship Id="rId107" Type="http://schemas.openxmlformats.org/officeDocument/2006/relationships/image" Target="../media/image262.png"/><Relationship Id="rId11" Type="http://schemas.openxmlformats.org/officeDocument/2006/relationships/image" Target="../media/image214.png"/><Relationship Id="rId32" Type="http://schemas.openxmlformats.org/officeDocument/2006/relationships/customXml" Target="../ink/ink807.xml"/><Relationship Id="rId37" Type="http://schemas.openxmlformats.org/officeDocument/2006/relationships/image" Target="../media/image227.png"/><Relationship Id="rId53" Type="http://schemas.openxmlformats.org/officeDocument/2006/relationships/image" Target="../media/image235.png"/><Relationship Id="rId58" Type="http://schemas.openxmlformats.org/officeDocument/2006/relationships/customXml" Target="../ink/ink820.xml"/><Relationship Id="rId74" Type="http://schemas.openxmlformats.org/officeDocument/2006/relationships/customXml" Target="../ink/ink828.xml"/><Relationship Id="rId79" Type="http://schemas.openxmlformats.org/officeDocument/2006/relationships/image" Target="../media/image248.png"/><Relationship Id="rId102" Type="http://schemas.openxmlformats.org/officeDocument/2006/relationships/customXml" Target="../ink/ink842.xml"/><Relationship Id="rId123" Type="http://schemas.openxmlformats.org/officeDocument/2006/relationships/image" Target="../media/image270.png"/><Relationship Id="rId128" Type="http://schemas.openxmlformats.org/officeDocument/2006/relationships/customXml" Target="../ink/ink855.xml"/><Relationship Id="rId5" Type="http://schemas.openxmlformats.org/officeDocument/2006/relationships/image" Target="../media/image211.png"/><Relationship Id="rId90" Type="http://schemas.openxmlformats.org/officeDocument/2006/relationships/customXml" Target="../ink/ink836.xml"/><Relationship Id="rId95" Type="http://schemas.openxmlformats.org/officeDocument/2006/relationships/image" Target="../media/image256.png"/><Relationship Id="rId22" Type="http://schemas.openxmlformats.org/officeDocument/2006/relationships/customXml" Target="../ink/ink802.xml"/><Relationship Id="rId27" Type="http://schemas.openxmlformats.org/officeDocument/2006/relationships/image" Target="../media/image222.png"/><Relationship Id="rId43" Type="http://schemas.openxmlformats.org/officeDocument/2006/relationships/image" Target="../media/image230.png"/><Relationship Id="rId48" Type="http://schemas.openxmlformats.org/officeDocument/2006/relationships/customXml" Target="../ink/ink815.xml"/><Relationship Id="rId64" Type="http://schemas.openxmlformats.org/officeDocument/2006/relationships/customXml" Target="../ink/ink823.xml"/><Relationship Id="rId69" Type="http://schemas.openxmlformats.org/officeDocument/2006/relationships/image" Target="../media/image243.png"/><Relationship Id="rId113" Type="http://schemas.openxmlformats.org/officeDocument/2006/relationships/image" Target="../media/image265.png"/><Relationship Id="rId118" Type="http://schemas.openxmlformats.org/officeDocument/2006/relationships/customXml" Target="../ink/ink850.xml"/><Relationship Id="rId134" Type="http://schemas.openxmlformats.org/officeDocument/2006/relationships/customXml" Target="../ink/ink859.xml"/><Relationship Id="rId139" Type="http://schemas.openxmlformats.org/officeDocument/2006/relationships/image" Target="../media/image276.png"/><Relationship Id="rId80" Type="http://schemas.openxmlformats.org/officeDocument/2006/relationships/customXml" Target="../ink/ink831.xml"/><Relationship Id="rId85" Type="http://schemas.openxmlformats.org/officeDocument/2006/relationships/image" Target="../media/image251.png"/><Relationship Id="rId12" Type="http://schemas.openxmlformats.org/officeDocument/2006/relationships/customXml" Target="../ink/ink797.xml"/><Relationship Id="rId17" Type="http://schemas.openxmlformats.org/officeDocument/2006/relationships/image" Target="../media/image217.png"/><Relationship Id="rId33" Type="http://schemas.openxmlformats.org/officeDocument/2006/relationships/image" Target="../media/image225.png"/><Relationship Id="rId38" Type="http://schemas.openxmlformats.org/officeDocument/2006/relationships/customXml" Target="../ink/ink810.xml"/><Relationship Id="rId59" Type="http://schemas.openxmlformats.org/officeDocument/2006/relationships/image" Target="../media/image238.png"/><Relationship Id="rId103" Type="http://schemas.openxmlformats.org/officeDocument/2006/relationships/image" Target="../media/image260.png"/><Relationship Id="rId108" Type="http://schemas.openxmlformats.org/officeDocument/2006/relationships/customXml" Target="../ink/ink845.xml"/><Relationship Id="rId124" Type="http://schemas.openxmlformats.org/officeDocument/2006/relationships/customXml" Target="../ink/ink853.xml"/><Relationship Id="rId129" Type="http://schemas.openxmlformats.org/officeDocument/2006/relationships/image" Target="../media/image273.png"/><Relationship Id="rId54" Type="http://schemas.openxmlformats.org/officeDocument/2006/relationships/customXml" Target="../ink/ink818.xml"/><Relationship Id="rId70" Type="http://schemas.openxmlformats.org/officeDocument/2006/relationships/customXml" Target="../ink/ink826.xml"/><Relationship Id="rId75" Type="http://schemas.openxmlformats.org/officeDocument/2006/relationships/image" Target="../media/image246.png"/><Relationship Id="rId91" Type="http://schemas.openxmlformats.org/officeDocument/2006/relationships/image" Target="../media/image254.png"/><Relationship Id="rId96" Type="http://schemas.openxmlformats.org/officeDocument/2006/relationships/customXml" Target="../ink/ink839.xml"/><Relationship Id="rId140" Type="http://schemas.openxmlformats.org/officeDocument/2006/relationships/customXml" Target="../ink/ink86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94.xml"/><Relationship Id="rId23" Type="http://schemas.openxmlformats.org/officeDocument/2006/relationships/image" Target="../media/image220.png"/><Relationship Id="rId28" Type="http://schemas.openxmlformats.org/officeDocument/2006/relationships/customXml" Target="../ink/ink805.xml"/><Relationship Id="rId49" Type="http://schemas.openxmlformats.org/officeDocument/2006/relationships/image" Target="../media/image233.png"/><Relationship Id="rId114" Type="http://schemas.openxmlformats.org/officeDocument/2006/relationships/customXml" Target="../ink/ink848.xml"/><Relationship Id="rId119" Type="http://schemas.openxmlformats.org/officeDocument/2006/relationships/image" Target="../media/image268.png"/><Relationship Id="rId44" Type="http://schemas.openxmlformats.org/officeDocument/2006/relationships/customXml" Target="../ink/ink813.xml"/><Relationship Id="rId60" Type="http://schemas.openxmlformats.org/officeDocument/2006/relationships/customXml" Target="../ink/ink821.xml"/><Relationship Id="rId65" Type="http://schemas.openxmlformats.org/officeDocument/2006/relationships/image" Target="../media/image241.png"/><Relationship Id="rId81" Type="http://schemas.openxmlformats.org/officeDocument/2006/relationships/image" Target="../media/image249.png"/><Relationship Id="rId86" Type="http://schemas.openxmlformats.org/officeDocument/2006/relationships/customXml" Target="../ink/ink834.xml"/><Relationship Id="rId130" Type="http://schemas.openxmlformats.org/officeDocument/2006/relationships/customXml" Target="../ink/ink856.xml"/><Relationship Id="rId135" Type="http://schemas.openxmlformats.org/officeDocument/2006/relationships/customXml" Target="../ink/ink860.xml"/><Relationship Id="rId13" Type="http://schemas.openxmlformats.org/officeDocument/2006/relationships/image" Target="../media/image215.png"/><Relationship Id="rId18" Type="http://schemas.openxmlformats.org/officeDocument/2006/relationships/customXml" Target="../ink/ink800.xml"/><Relationship Id="rId39" Type="http://schemas.openxmlformats.org/officeDocument/2006/relationships/image" Target="../media/image228.png"/><Relationship Id="rId109" Type="http://schemas.openxmlformats.org/officeDocument/2006/relationships/image" Target="../media/image263.png"/><Relationship Id="rId34" Type="http://schemas.openxmlformats.org/officeDocument/2006/relationships/customXml" Target="../ink/ink808.xml"/><Relationship Id="rId50" Type="http://schemas.openxmlformats.org/officeDocument/2006/relationships/customXml" Target="../ink/ink816.xml"/><Relationship Id="rId55" Type="http://schemas.openxmlformats.org/officeDocument/2006/relationships/image" Target="../media/image236.png"/><Relationship Id="rId76" Type="http://schemas.openxmlformats.org/officeDocument/2006/relationships/customXml" Target="../ink/ink829.xml"/><Relationship Id="rId97" Type="http://schemas.openxmlformats.org/officeDocument/2006/relationships/image" Target="../media/image257.png"/><Relationship Id="rId104" Type="http://schemas.openxmlformats.org/officeDocument/2006/relationships/customXml" Target="../ink/ink843.xml"/><Relationship Id="rId120" Type="http://schemas.openxmlformats.org/officeDocument/2006/relationships/customXml" Target="../ink/ink851.xml"/><Relationship Id="rId125" Type="http://schemas.openxmlformats.org/officeDocument/2006/relationships/image" Target="../media/image271.png"/><Relationship Id="rId141" Type="http://schemas.openxmlformats.org/officeDocument/2006/relationships/image" Target="../media/image277.png"/><Relationship Id="rId7" Type="http://schemas.openxmlformats.org/officeDocument/2006/relationships/image" Target="../media/image212.png"/><Relationship Id="rId71" Type="http://schemas.openxmlformats.org/officeDocument/2006/relationships/image" Target="../media/image244.png"/><Relationship Id="rId92" Type="http://schemas.openxmlformats.org/officeDocument/2006/relationships/customXml" Target="../ink/ink837.xml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223.png"/><Relationship Id="rId24" Type="http://schemas.openxmlformats.org/officeDocument/2006/relationships/customXml" Target="../ink/ink803.xml"/><Relationship Id="rId40" Type="http://schemas.openxmlformats.org/officeDocument/2006/relationships/customXml" Target="../ink/ink811.xml"/><Relationship Id="rId45" Type="http://schemas.openxmlformats.org/officeDocument/2006/relationships/image" Target="../media/image231.png"/><Relationship Id="rId66" Type="http://schemas.openxmlformats.org/officeDocument/2006/relationships/customXml" Target="../ink/ink824.xml"/><Relationship Id="rId87" Type="http://schemas.openxmlformats.org/officeDocument/2006/relationships/image" Target="../media/image252.png"/><Relationship Id="rId110" Type="http://schemas.openxmlformats.org/officeDocument/2006/relationships/customXml" Target="../ink/ink846.xml"/><Relationship Id="rId115" Type="http://schemas.openxmlformats.org/officeDocument/2006/relationships/image" Target="../media/image266.png"/><Relationship Id="rId131" Type="http://schemas.openxmlformats.org/officeDocument/2006/relationships/image" Target="../media/image274.png"/><Relationship Id="rId136" Type="http://schemas.openxmlformats.org/officeDocument/2006/relationships/customXml" Target="../ink/ink861.xml"/><Relationship Id="rId61" Type="http://schemas.openxmlformats.org/officeDocument/2006/relationships/image" Target="../media/image239.png"/><Relationship Id="rId82" Type="http://schemas.openxmlformats.org/officeDocument/2006/relationships/customXml" Target="../ink/ink832.xml"/><Relationship Id="rId19" Type="http://schemas.openxmlformats.org/officeDocument/2006/relationships/image" Target="../media/image218.png"/><Relationship Id="rId14" Type="http://schemas.openxmlformats.org/officeDocument/2006/relationships/customXml" Target="../ink/ink798.xml"/><Relationship Id="rId30" Type="http://schemas.openxmlformats.org/officeDocument/2006/relationships/customXml" Target="../ink/ink806.xml"/><Relationship Id="rId35" Type="http://schemas.openxmlformats.org/officeDocument/2006/relationships/image" Target="../media/image226.png"/><Relationship Id="rId56" Type="http://schemas.openxmlformats.org/officeDocument/2006/relationships/customXml" Target="../ink/ink819.xml"/><Relationship Id="rId77" Type="http://schemas.openxmlformats.org/officeDocument/2006/relationships/image" Target="../media/image247.png"/><Relationship Id="rId100" Type="http://schemas.openxmlformats.org/officeDocument/2006/relationships/customXml" Target="../ink/ink841.xml"/><Relationship Id="rId105" Type="http://schemas.openxmlformats.org/officeDocument/2006/relationships/image" Target="../media/image261.png"/><Relationship Id="rId126" Type="http://schemas.openxmlformats.org/officeDocument/2006/relationships/customXml" Target="../ink/ink854.xml"/><Relationship Id="rId8" Type="http://schemas.openxmlformats.org/officeDocument/2006/relationships/customXml" Target="../ink/ink795.xml"/><Relationship Id="rId51" Type="http://schemas.openxmlformats.org/officeDocument/2006/relationships/image" Target="../media/image234.png"/><Relationship Id="rId72" Type="http://schemas.openxmlformats.org/officeDocument/2006/relationships/customXml" Target="../ink/ink827.xml"/><Relationship Id="rId93" Type="http://schemas.openxmlformats.org/officeDocument/2006/relationships/image" Target="../media/image255.png"/><Relationship Id="rId98" Type="http://schemas.openxmlformats.org/officeDocument/2006/relationships/customXml" Target="../ink/ink840.xml"/><Relationship Id="rId121" Type="http://schemas.openxmlformats.org/officeDocument/2006/relationships/image" Target="../media/image269.png"/><Relationship Id="rId142" Type="http://schemas.openxmlformats.org/officeDocument/2006/relationships/customXml" Target="../ink/ink864.xml"/><Relationship Id="rId3" Type="http://schemas.openxmlformats.org/officeDocument/2006/relationships/image" Target="../media/image3.png"/><Relationship Id="rId25" Type="http://schemas.openxmlformats.org/officeDocument/2006/relationships/image" Target="../media/image221.png"/><Relationship Id="rId46" Type="http://schemas.openxmlformats.org/officeDocument/2006/relationships/customXml" Target="../ink/ink814.xml"/><Relationship Id="rId67" Type="http://schemas.openxmlformats.org/officeDocument/2006/relationships/image" Target="../media/image242.png"/><Relationship Id="rId116" Type="http://schemas.openxmlformats.org/officeDocument/2006/relationships/customXml" Target="../ink/ink849.xml"/><Relationship Id="rId137" Type="http://schemas.openxmlformats.org/officeDocument/2006/relationships/image" Target="../media/image275.png"/><Relationship Id="rId20" Type="http://schemas.openxmlformats.org/officeDocument/2006/relationships/customXml" Target="../ink/ink801.xml"/><Relationship Id="rId41" Type="http://schemas.openxmlformats.org/officeDocument/2006/relationships/image" Target="../media/image229.png"/><Relationship Id="rId62" Type="http://schemas.openxmlformats.org/officeDocument/2006/relationships/customXml" Target="../ink/ink822.xml"/><Relationship Id="rId83" Type="http://schemas.openxmlformats.org/officeDocument/2006/relationships/image" Target="../media/image250.png"/><Relationship Id="rId88" Type="http://schemas.openxmlformats.org/officeDocument/2006/relationships/customXml" Target="../ink/ink835.xml"/><Relationship Id="rId111" Type="http://schemas.openxmlformats.org/officeDocument/2006/relationships/image" Target="../media/image264.png"/><Relationship Id="rId132" Type="http://schemas.openxmlformats.org/officeDocument/2006/relationships/customXml" Target="../ink/ink857.xml"/><Relationship Id="rId15" Type="http://schemas.openxmlformats.org/officeDocument/2006/relationships/image" Target="../media/image216.png"/><Relationship Id="rId36" Type="http://schemas.openxmlformats.org/officeDocument/2006/relationships/customXml" Target="../ink/ink809.xml"/><Relationship Id="rId57" Type="http://schemas.openxmlformats.org/officeDocument/2006/relationships/image" Target="../media/image237.png"/><Relationship Id="rId106" Type="http://schemas.openxmlformats.org/officeDocument/2006/relationships/customXml" Target="../ink/ink844.xml"/><Relationship Id="rId127" Type="http://schemas.openxmlformats.org/officeDocument/2006/relationships/image" Target="../media/image272.png"/><Relationship Id="rId10" Type="http://schemas.openxmlformats.org/officeDocument/2006/relationships/customXml" Target="../ink/ink796.xml"/><Relationship Id="rId31" Type="http://schemas.openxmlformats.org/officeDocument/2006/relationships/image" Target="../media/image224.png"/><Relationship Id="rId52" Type="http://schemas.openxmlformats.org/officeDocument/2006/relationships/customXml" Target="../ink/ink817.xml"/><Relationship Id="rId73" Type="http://schemas.openxmlformats.org/officeDocument/2006/relationships/image" Target="../media/image245.png"/><Relationship Id="rId78" Type="http://schemas.openxmlformats.org/officeDocument/2006/relationships/customXml" Target="../ink/ink830.xml"/><Relationship Id="rId94" Type="http://schemas.openxmlformats.org/officeDocument/2006/relationships/customXml" Target="../ink/ink838.xml"/><Relationship Id="rId99" Type="http://schemas.openxmlformats.org/officeDocument/2006/relationships/image" Target="../media/image258.png"/><Relationship Id="rId101" Type="http://schemas.openxmlformats.org/officeDocument/2006/relationships/image" Target="../media/image259.png"/><Relationship Id="rId122" Type="http://schemas.openxmlformats.org/officeDocument/2006/relationships/customXml" Target="../ink/ink852.xml"/><Relationship Id="rId143" Type="http://schemas.openxmlformats.org/officeDocument/2006/relationships/image" Target="../media/image278.png"/><Relationship Id="rId4" Type="http://schemas.openxmlformats.org/officeDocument/2006/relationships/customXml" Target="../ink/ink793.xml"/><Relationship Id="rId9" Type="http://schemas.openxmlformats.org/officeDocument/2006/relationships/image" Target="../media/image213.png"/><Relationship Id="rId26" Type="http://schemas.openxmlformats.org/officeDocument/2006/relationships/customXml" Target="../ink/ink804.xml"/><Relationship Id="rId47" Type="http://schemas.openxmlformats.org/officeDocument/2006/relationships/image" Target="../media/image232.png"/><Relationship Id="rId68" Type="http://schemas.openxmlformats.org/officeDocument/2006/relationships/customXml" Target="../ink/ink825.xml"/><Relationship Id="rId89" Type="http://schemas.openxmlformats.org/officeDocument/2006/relationships/image" Target="../media/image253.png"/><Relationship Id="rId112" Type="http://schemas.openxmlformats.org/officeDocument/2006/relationships/customXml" Target="../ink/ink847.xml"/><Relationship Id="rId133" Type="http://schemas.openxmlformats.org/officeDocument/2006/relationships/customXml" Target="../ink/ink858.xml"/><Relationship Id="rId16" Type="http://schemas.openxmlformats.org/officeDocument/2006/relationships/customXml" Target="../ink/ink799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7.png"/><Relationship Id="rId21" Type="http://schemas.openxmlformats.org/officeDocument/2006/relationships/image" Target="../media/image219.png"/><Relationship Id="rId42" Type="http://schemas.openxmlformats.org/officeDocument/2006/relationships/customXml" Target="../ink/ink884.xml"/><Relationship Id="rId63" Type="http://schemas.openxmlformats.org/officeDocument/2006/relationships/image" Target="../media/image240.png"/><Relationship Id="rId84" Type="http://schemas.openxmlformats.org/officeDocument/2006/relationships/customXml" Target="../ink/ink905.xml"/><Relationship Id="rId138" Type="http://schemas.openxmlformats.org/officeDocument/2006/relationships/customXml" Target="../ink/ink934.xml"/><Relationship Id="rId107" Type="http://schemas.openxmlformats.org/officeDocument/2006/relationships/image" Target="../media/image262.png"/><Relationship Id="rId11" Type="http://schemas.openxmlformats.org/officeDocument/2006/relationships/image" Target="../media/image214.png"/><Relationship Id="rId32" Type="http://schemas.openxmlformats.org/officeDocument/2006/relationships/customXml" Target="../ink/ink879.xml"/><Relationship Id="rId37" Type="http://schemas.openxmlformats.org/officeDocument/2006/relationships/image" Target="../media/image227.png"/><Relationship Id="rId53" Type="http://schemas.openxmlformats.org/officeDocument/2006/relationships/image" Target="../media/image235.png"/><Relationship Id="rId58" Type="http://schemas.openxmlformats.org/officeDocument/2006/relationships/customXml" Target="../ink/ink892.xml"/><Relationship Id="rId74" Type="http://schemas.openxmlformats.org/officeDocument/2006/relationships/customXml" Target="../ink/ink900.xml"/><Relationship Id="rId79" Type="http://schemas.openxmlformats.org/officeDocument/2006/relationships/image" Target="../media/image248.png"/><Relationship Id="rId102" Type="http://schemas.openxmlformats.org/officeDocument/2006/relationships/customXml" Target="../ink/ink914.xml"/><Relationship Id="rId123" Type="http://schemas.openxmlformats.org/officeDocument/2006/relationships/image" Target="../media/image270.png"/><Relationship Id="rId128" Type="http://schemas.openxmlformats.org/officeDocument/2006/relationships/customXml" Target="../ink/ink927.xml"/><Relationship Id="rId5" Type="http://schemas.openxmlformats.org/officeDocument/2006/relationships/image" Target="../media/image211.png"/><Relationship Id="rId90" Type="http://schemas.openxmlformats.org/officeDocument/2006/relationships/customXml" Target="../ink/ink908.xml"/><Relationship Id="rId95" Type="http://schemas.openxmlformats.org/officeDocument/2006/relationships/image" Target="../media/image256.png"/><Relationship Id="rId22" Type="http://schemas.openxmlformats.org/officeDocument/2006/relationships/customXml" Target="../ink/ink874.xml"/><Relationship Id="rId27" Type="http://schemas.openxmlformats.org/officeDocument/2006/relationships/image" Target="../media/image222.png"/><Relationship Id="rId43" Type="http://schemas.openxmlformats.org/officeDocument/2006/relationships/image" Target="../media/image230.png"/><Relationship Id="rId48" Type="http://schemas.openxmlformats.org/officeDocument/2006/relationships/customXml" Target="../ink/ink887.xml"/><Relationship Id="rId64" Type="http://schemas.openxmlformats.org/officeDocument/2006/relationships/customXml" Target="../ink/ink895.xml"/><Relationship Id="rId69" Type="http://schemas.openxmlformats.org/officeDocument/2006/relationships/image" Target="../media/image243.png"/><Relationship Id="rId113" Type="http://schemas.openxmlformats.org/officeDocument/2006/relationships/image" Target="../media/image265.png"/><Relationship Id="rId118" Type="http://schemas.openxmlformats.org/officeDocument/2006/relationships/customXml" Target="../ink/ink922.xml"/><Relationship Id="rId134" Type="http://schemas.openxmlformats.org/officeDocument/2006/relationships/customXml" Target="../ink/ink931.xml"/><Relationship Id="rId139" Type="http://schemas.openxmlformats.org/officeDocument/2006/relationships/image" Target="../media/image276.png"/><Relationship Id="rId80" Type="http://schemas.openxmlformats.org/officeDocument/2006/relationships/customXml" Target="../ink/ink903.xml"/><Relationship Id="rId85" Type="http://schemas.openxmlformats.org/officeDocument/2006/relationships/image" Target="../media/image251.png"/><Relationship Id="rId12" Type="http://schemas.openxmlformats.org/officeDocument/2006/relationships/customXml" Target="../ink/ink869.xml"/><Relationship Id="rId17" Type="http://schemas.openxmlformats.org/officeDocument/2006/relationships/image" Target="../media/image217.png"/><Relationship Id="rId33" Type="http://schemas.openxmlformats.org/officeDocument/2006/relationships/image" Target="../media/image225.png"/><Relationship Id="rId38" Type="http://schemas.openxmlformats.org/officeDocument/2006/relationships/customXml" Target="../ink/ink882.xml"/><Relationship Id="rId59" Type="http://schemas.openxmlformats.org/officeDocument/2006/relationships/image" Target="../media/image238.png"/><Relationship Id="rId103" Type="http://schemas.openxmlformats.org/officeDocument/2006/relationships/image" Target="../media/image260.png"/><Relationship Id="rId108" Type="http://schemas.openxmlformats.org/officeDocument/2006/relationships/customXml" Target="../ink/ink917.xml"/><Relationship Id="rId124" Type="http://schemas.openxmlformats.org/officeDocument/2006/relationships/customXml" Target="../ink/ink925.xml"/><Relationship Id="rId129" Type="http://schemas.openxmlformats.org/officeDocument/2006/relationships/image" Target="../media/image273.png"/><Relationship Id="rId54" Type="http://schemas.openxmlformats.org/officeDocument/2006/relationships/customXml" Target="../ink/ink890.xml"/><Relationship Id="rId70" Type="http://schemas.openxmlformats.org/officeDocument/2006/relationships/customXml" Target="../ink/ink898.xml"/><Relationship Id="rId75" Type="http://schemas.openxmlformats.org/officeDocument/2006/relationships/image" Target="../media/image246.png"/><Relationship Id="rId91" Type="http://schemas.openxmlformats.org/officeDocument/2006/relationships/image" Target="../media/image254.png"/><Relationship Id="rId96" Type="http://schemas.openxmlformats.org/officeDocument/2006/relationships/customXml" Target="../ink/ink911.xml"/><Relationship Id="rId140" Type="http://schemas.openxmlformats.org/officeDocument/2006/relationships/customXml" Target="../ink/ink93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66.xml"/><Relationship Id="rId23" Type="http://schemas.openxmlformats.org/officeDocument/2006/relationships/image" Target="../media/image220.png"/><Relationship Id="rId28" Type="http://schemas.openxmlformats.org/officeDocument/2006/relationships/customXml" Target="../ink/ink877.xml"/><Relationship Id="rId49" Type="http://schemas.openxmlformats.org/officeDocument/2006/relationships/image" Target="../media/image233.png"/><Relationship Id="rId114" Type="http://schemas.openxmlformats.org/officeDocument/2006/relationships/customXml" Target="../ink/ink920.xml"/><Relationship Id="rId119" Type="http://schemas.openxmlformats.org/officeDocument/2006/relationships/image" Target="../media/image268.png"/><Relationship Id="rId44" Type="http://schemas.openxmlformats.org/officeDocument/2006/relationships/customXml" Target="../ink/ink885.xml"/><Relationship Id="rId60" Type="http://schemas.openxmlformats.org/officeDocument/2006/relationships/customXml" Target="../ink/ink893.xml"/><Relationship Id="rId65" Type="http://schemas.openxmlformats.org/officeDocument/2006/relationships/image" Target="../media/image241.png"/><Relationship Id="rId81" Type="http://schemas.openxmlformats.org/officeDocument/2006/relationships/image" Target="../media/image249.png"/><Relationship Id="rId86" Type="http://schemas.openxmlformats.org/officeDocument/2006/relationships/customXml" Target="../ink/ink906.xml"/><Relationship Id="rId130" Type="http://schemas.openxmlformats.org/officeDocument/2006/relationships/customXml" Target="../ink/ink928.xml"/><Relationship Id="rId135" Type="http://schemas.openxmlformats.org/officeDocument/2006/relationships/customXml" Target="../ink/ink932.xml"/><Relationship Id="rId13" Type="http://schemas.openxmlformats.org/officeDocument/2006/relationships/image" Target="../media/image215.png"/><Relationship Id="rId18" Type="http://schemas.openxmlformats.org/officeDocument/2006/relationships/customXml" Target="../ink/ink872.xml"/><Relationship Id="rId39" Type="http://schemas.openxmlformats.org/officeDocument/2006/relationships/image" Target="../media/image228.png"/><Relationship Id="rId109" Type="http://schemas.openxmlformats.org/officeDocument/2006/relationships/image" Target="../media/image263.png"/><Relationship Id="rId34" Type="http://schemas.openxmlformats.org/officeDocument/2006/relationships/customXml" Target="../ink/ink880.xml"/><Relationship Id="rId50" Type="http://schemas.openxmlformats.org/officeDocument/2006/relationships/customXml" Target="../ink/ink888.xml"/><Relationship Id="rId55" Type="http://schemas.openxmlformats.org/officeDocument/2006/relationships/image" Target="../media/image236.png"/><Relationship Id="rId76" Type="http://schemas.openxmlformats.org/officeDocument/2006/relationships/customXml" Target="../ink/ink901.xml"/><Relationship Id="rId97" Type="http://schemas.openxmlformats.org/officeDocument/2006/relationships/image" Target="../media/image257.png"/><Relationship Id="rId104" Type="http://schemas.openxmlformats.org/officeDocument/2006/relationships/customXml" Target="../ink/ink915.xml"/><Relationship Id="rId120" Type="http://schemas.openxmlformats.org/officeDocument/2006/relationships/customXml" Target="../ink/ink923.xml"/><Relationship Id="rId125" Type="http://schemas.openxmlformats.org/officeDocument/2006/relationships/image" Target="../media/image271.png"/><Relationship Id="rId141" Type="http://schemas.openxmlformats.org/officeDocument/2006/relationships/image" Target="../media/image277.png"/><Relationship Id="rId7" Type="http://schemas.openxmlformats.org/officeDocument/2006/relationships/image" Target="../media/image212.png"/><Relationship Id="rId71" Type="http://schemas.openxmlformats.org/officeDocument/2006/relationships/image" Target="../media/image244.png"/><Relationship Id="rId92" Type="http://schemas.openxmlformats.org/officeDocument/2006/relationships/customXml" Target="../ink/ink909.xml"/><Relationship Id="rId2" Type="http://schemas.openxmlformats.org/officeDocument/2006/relationships/notesSlide" Target="../notesSlides/notesSlide13.xml"/><Relationship Id="rId29" Type="http://schemas.openxmlformats.org/officeDocument/2006/relationships/image" Target="../media/image223.png"/><Relationship Id="rId24" Type="http://schemas.openxmlformats.org/officeDocument/2006/relationships/customXml" Target="../ink/ink875.xml"/><Relationship Id="rId40" Type="http://schemas.openxmlformats.org/officeDocument/2006/relationships/customXml" Target="../ink/ink883.xml"/><Relationship Id="rId45" Type="http://schemas.openxmlformats.org/officeDocument/2006/relationships/image" Target="../media/image231.png"/><Relationship Id="rId66" Type="http://schemas.openxmlformats.org/officeDocument/2006/relationships/customXml" Target="../ink/ink896.xml"/><Relationship Id="rId87" Type="http://schemas.openxmlformats.org/officeDocument/2006/relationships/image" Target="../media/image252.png"/><Relationship Id="rId110" Type="http://schemas.openxmlformats.org/officeDocument/2006/relationships/customXml" Target="../ink/ink918.xml"/><Relationship Id="rId115" Type="http://schemas.openxmlformats.org/officeDocument/2006/relationships/image" Target="../media/image266.png"/><Relationship Id="rId131" Type="http://schemas.openxmlformats.org/officeDocument/2006/relationships/image" Target="../media/image274.png"/><Relationship Id="rId136" Type="http://schemas.openxmlformats.org/officeDocument/2006/relationships/customXml" Target="../ink/ink933.xml"/><Relationship Id="rId61" Type="http://schemas.openxmlformats.org/officeDocument/2006/relationships/image" Target="../media/image239.png"/><Relationship Id="rId82" Type="http://schemas.openxmlformats.org/officeDocument/2006/relationships/customXml" Target="../ink/ink904.xml"/><Relationship Id="rId19" Type="http://schemas.openxmlformats.org/officeDocument/2006/relationships/image" Target="../media/image218.png"/><Relationship Id="rId14" Type="http://schemas.openxmlformats.org/officeDocument/2006/relationships/customXml" Target="../ink/ink870.xml"/><Relationship Id="rId30" Type="http://schemas.openxmlformats.org/officeDocument/2006/relationships/customXml" Target="../ink/ink878.xml"/><Relationship Id="rId35" Type="http://schemas.openxmlformats.org/officeDocument/2006/relationships/image" Target="../media/image226.png"/><Relationship Id="rId56" Type="http://schemas.openxmlformats.org/officeDocument/2006/relationships/customXml" Target="../ink/ink891.xml"/><Relationship Id="rId77" Type="http://schemas.openxmlformats.org/officeDocument/2006/relationships/image" Target="../media/image247.png"/><Relationship Id="rId100" Type="http://schemas.openxmlformats.org/officeDocument/2006/relationships/customXml" Target="../ink/ink913.xml"/><Relationship Id="rId105" Type="http://schemas.openxmlformats.org/officeDocument/2006/relationships/image" Target="../media/image261.png"/><Relationship Id="rId126" Type="http://schemas.openxmlformats.org/officeDocument/2006/relationships/customXml" Target="../ink/ink926.xml"/><Relationship Id="rId8" Type="http://schemas.openxmlformats.org/officeDocument/2006/relationships/customXml" Target="../ink/ink867.xml"/><Relationship Id="rId51" Type="http://schemas.openxmlformats.org/officeDocument/2006/relationships/image" Target="../media/image234.png"/><Relationship Id="rId72" Type="http://schemas.openxmlformats.org/officeDocument/2006/relationships/customXml" Target="../ink/ink899.xml"/><Relationship Id="rId93" Type="http://schemas.openxmlformats.org/officeDocument/2006/relationships/image" Target="../media/image255.png"/><Relationship Id="rId98" Type="http://schemas.openxmlformats.org/officeDocument/2006/relationships/customXml" Target="../ink/ink912.xml"/><Relationship Id="rId121" Type="http://schemas.openxmlformats.org/officeDocument/2006/relationships/image" Target="../media/image269.png"/><Relationship Id="rId142" Type="http://schemas.openxmlformats.org/officeDocument/2006/relationships/customXml" Target="../ink/ink936.xml"/><Relationship Id="rId3" Type="http://schemas.openxmlformats.org/officeDocument/2006/relationships/image" Target="../media/image3.png"/><Relationship Id="rId25" Type="http://schemas.openxmlformats.org/officeDocument/2006/relationships/image" Target="../media/image221.png"/><Relationship Id="rId46" Type="http://schemas.openxmlformats.org/officeDocument/2006/relationships/customXml" Target="../ink/ink886.xml"/><Relationship Id="rId67" Type="http://schemas.openxmlformats.org/officeDocument/2006/relationships/image" Target="../media/image242.png"/><Relationship Id="rId116" Type="http://schemas.openxmlformats.org/officeDocument/2006/relationships/customXml" Target="../ink/ink921.xml"/><Relationship Id="rId137" Type="http://schemas.openxmlformats.org/officeDocument/2006/relationships/image" Target="../media/image275.png"/><Relationship Id="rId20" Type="http://schemas.openxmlformats.org/officeDocument/2006/relationships/customXml" Target="../ink/ink873.xml"/><Relationship Id="rId41" Type="http://schemas.openxmlformats.org/officeDocument/2006/relationships/image" Target="../media/image229.png"/><Relationship Id="rId62" Type="http://schemas.openxmlformats.org/officeDocument/2006/relationships/customXml" Target="../ink/ink894.xml"/><Relationship Id="rId83" Type="http://schemas.openxmlformats.org/officeDocument/2006/relationships/image" Target="../media/image250.png"/><Relationship Id="rId88" Type="http://schemas.openxmlformats.org/officeDocument/2006/relationships/customXml" Target="../ink/ink907.xml"/><Relationship Id="rId111" Type="http://schemas.openxmlformats.org/officeDocument/2006/relationships/image" Target="../media/image264.png"/><Relationship Id="rId132" Type="http://schemas.openxmlformats.org/officeDocument/2006/relationships/customXml" Target="../ink/ink929.xml"/><Relationship Id="rId15" Type="http://schemas.openxmlformats.org/officeDocument/2006/relationships/image" Target="../media/image216.png"/><Relationship Id="rId36" Type="http://schemas.openxmlformats.org/officeDocument/2006/relationships/customXml" Target="../ink/ink881.xml"/><Relationship Id="rId57" Type="http://schemas.openxmlformats.org/officeDocument/2006/relationships/image" Target="../media/image237.png"/><Relationship Id="rId106" Type="http://schemas.openxmlformats.org/officeDocument/2006/relationships/customXml" Target="../ink/ink916.xml"/><Relationship Id="rId127" Type="http://schemas.openxmlformats.org/officeDocument/2006/relationships/image" Target="../media/image272.png"/><Relationship Id="rId10" Type="http://schemas.openxmlformats.org/officeDocument/2006/relationships/customXml" Target="../ink/ink868.xml"/><Relationship Id="rId31" Type="http://schemas.openxmlformats.org/officeDocument/2006/relationships/image" Target="../media/image224.png"/><Relationship Id="rId52" Type="http://schemas.openxmlformats.org/officeDocument/2006/relationships/customXml" Target="../ink/ink889.xml"/><Relationship Id="rId73" Type="http://schemas.openxmlformats.org/officeDocument/2006/relationships/image" Target="../media/image245.png"/><Relationship Id="rId78" Type="http://schemas.openxmlformats.org/officeDocument/2006/relationships/customXml" Target="../ink/ink902.xml"/><Relationship Id="rId94" Type="http://schemas.openxmlformats.org/officeDocument/2006/relationships/customXml" Target="../ink/ink910.xml"/><Relationship Id="rId99" Type="http://schemas.openxmlformats.org/officeDocument/2006/relationships/image" Target="../media/image258.png"/><Relationship Id="rId101" Type="http://schemas.openxmlformats.org/officeDocument/2006/relationships/image" Target="../media/image259.png"/><Relationship Id="rId122" Type="http://schemas.openxmlformats.org/officeDocument/2006/relationships/customXml" Target="../ink/ink924.xml"/><Relationship Id="rId143" Type="http://schemas.openxmlformats.org/officeDocument/2006/relationships/image" Target="../media/image278.png"/><Relationship Id="rId4" Type="http://schemas.openxmlformats.org/officeDocument/2006/relationships/customXml" Target="../ink/ink865.xml"/><Relationship Id="rId9" Type="http://schemas.openxmlformats.org/officeDocument/2006/relationships/image" Target="../media/image213.png"/><Relationship Id="rId26" Type="http://schemas.openxmlformats.org/officeDocument/2006/relationships/customXml" Target="../ink/ink876.xml"/><Relationship Id="rId47" Type="http://schemas.openxmlformats.org/officeDocument/2006/relationships/image" Target="../media/image232.png"/><Relationship Id="rId68" Type="http://schemas.openxmlformats.org/officeDocument/2006/relationships/customXml" Target="../ink/ink897.xml"/><Relationship Id="rId89" Type="http://schemas.openxmlformats.org/officeDocument/2006/relationships/image" Target="../media/image253.png"/><Relationship Id="rId112" Type="http://schemas.openxmlformats.org/officeDocument/2006/relationships/customXml" Target="../ink/ink919.xml"/><Relationship Id="rId133" Type="http://schemas.openxmlformats.org/officeDocument/2006/relationships/customXml" Target="../ink/ink930.xml"/><Relationship Id="rId16" Type="http://schemas.openxmlformats.org/officeDocument/2006/relationships/customXml" Target="../ink/ink871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7.png"/><Relationship Id="rId21" Type="http://schemas.openxmlformats.org/officeDocument/2006/relationships/image" Target="../media/image219.png"/><Relationship Id="rId42" Type="http://schemas.openxmlformats.org/officeDocument/2006/relationships/customXml" Target="../ink/ink956.xml"/><Relationship Id="rId63" Type="http://schemas.openxmlformats.org/officeDocument/2006/relationships/image" Target="../media/image240.png"/><Relationship Id="rId84" Type="http://schemas.openxmlformats.org/officeDocument/2006/relationships/customXml" Target="../ink/ink977.xml"/><Relationship Id="rId138" Type="http://schemas.openxmlformats.org/officeDocument/2006/relationships/customXml" Target="../ink/ink1006.xml"/><Relationship Id="rId107" Type="http://schemas.openxmlformats.org/officeDocument/2006/relationships/image" Target="../media/image262.png"/><Relationship Id="rId11" Type="http://schemas.openxmlformats.org/officeDocument/2006/relationships/image" Target="../media/image214.png"/><Relationship Id="rId32" Type="http://schemas.openxmlformats.org/officeDocument/2006/relationships/customXml" Target="../ink/ink951.xml"/><Relationship Id="rId37" Type="http://schemas.openxmlformats.org/officeDocument/2006/relationships/image" Target="../media/image227.png"/><Relationship Id="rId53" Type="http://schemas.openxmlformats.org/officeDocument/2006/relationships/image" Target="../media/image235.png"/><Relationship Id="rId58" Type="http://schemas.openxmlformats.org/officeDocument/2006/relationships/customXml" Target="../ink/ink964.xml"/><Relationship Id="rId74" Type="http://schemas.openxmlformats.org/officeDocument/2006/relationships/customXml" Target="../ink/ink972.xml"/><Relationship Id="rId79" Type="http://schemas.openxmlformats.org/officeDocument/2006/relationships/image" Target="../media/image248.png"/><Relationship Id="rId102" Type="http://schemas.openxmlformats.org/officeDocument/2006/relationships/customXml" Target="../ink/ink986.xml"/><Relationship Id="rId123" Type="http://schemas.openxmlformats.org/officeDocument/2006/relationships/image" Target="../media/image270.png"/><Relationship Id="rId128" Type="http://schemas.openxmlformats.org/officeDocument/2006/relationships/customXml" Target="../ink/ink999.xml"/><Relationship Id="rId5" Type="http://schemas.openxmlformats.org/officeDocument/2006/relationships/image" Target="../media/image211.png"/><Relationship Id="rId90" Type="http://schemas.openxmlformats.org/officeDocument/2006/relationships/customXml" Target="../ink/ink980.xml"/><Relationship Id="rId95" Type="http://schemas.openxmlformats.org/officeDocument/2006/relationships/image" Target="../media/image256.png"/><Relationship Id="rId22" Type="http://schemas.openxmlformats.org/officeDocument/2006/relationships/customXml" Target="../ink/ink946.xml"/><Relationship Id="rId27" Type="http://schemas.openxmlformats.org/officeDocument/2006/relationships/image" Target="../media/image222.png"/><Relationship Id="rId43" Type="http://schemas.openxmlformats.org/officeDocument/2006/relationships/image" Target="../media/image230.png"/><Relationship Id="rId48" Type="http://schemas.openxmlformats.org/officeDocument/2006/relationships/customXml" Target="../ink/ink959.xml"/><Relationship Id="rId64" Type="http://schemas.openxmlformats.org/officeDocument/2006/relationships/customXml" Target="../ink/ink967.xml"/><Relationship Id="rId69" Type="http://schemas.openxmlformats.org/officeDocument/2006/relationships/image" Target="../media/image243.png"/><Relationship Id="rId113" Type="http://schemas.openxmlformats.org/officeDocument/2006/relationships/image" Target="../media/image265.png"/><Relationship Id="rId118" Type="http://schemas.openxmlformats.org/officeDocument/2006/relationships/customXml" Target="../ink/ink994.xml"/><Relationship Id="rId134" Type="http://schemas.openxmlformats.org/officeDocument/2006/relationships/customXml" Target="../ink/ink1003.xml"/><Relationship Id="rId139" Type="http://schemas.openxmlformats.org/officeDocument/2006/relationships/image" Target="../media/image276.png"/><Relationship Id="rId80" Type="http://schemas.openxmlformats.org/officeDocument/2006/relationships/customXml" Target="../ink/ink975.xml"/><Relationship Id="rId85" Type="http://schemas.openxmlformats.org/officeDocument/2006/relationships/image" Target="../media/image251.png"/><Relationship Id="rId12" Type="http://schemas.openxmlformats.org/officeDocument/2006/relationships/customXml" Target="../ink/ink941.xml"/><Relationship Id="rId17" Type="http://schemas.openxmlformats.org/officeDocument/2006/relationships/image" Target="../media/image217.png"/><Relationship Id="rId33" Type="http://schemas.openxmlformats.org/officeDocument/2006/relationships/image" Target="../media/image225.png"/><Relationship Id="rId38" Type="http://schemas.openxmlformats.org/officeDocument/2006/relationships/customXml" Target="../ink/ink954.xml"/><Relationship Id="rId59" Type="http://schemas.openxmlformats.org/officeDocument/2006/relationships/image" Target="../media/image238.png"/><Relationship Id="rId103" Type="http://schemas.openxmlformats.org/officeDocument/2006/relationships/image" Target="../media/image260.png"/><Relationship Id="rId108" Type="http://schemas.openxmlformats.org/officeDocument/2006/relationships/customXml" Target="../ink/ink989.xml"/><Relationship Id="rId124" Type="http://schemas.openxmlformats.org/officeDocument/2006/relationships/customXml" Target="../ink/ink997.xml"/><Relationship Id="rId129" Type="http://schemas.openxmlformats.org/officeDocument/2006/relationships/image" Target="../media/image273.png"/><Relationship Id="rId54" Type="http://schemas.openxmlformats.org/officeDocument/2006/relationships/customXml" Target="../ink/ink962.xml"/><Relationship Id="rId70" Type="http://schemas.openxmlformats.org/officeDocument/2006/relationships/customXml" Target="../ink/ink970.xml"/><Relationship Id="rId75" Type="http://schemas.openxmlformats.org/officeDocument/2006/relationships/image" Target="../media/image246.png"/><Relationship Id="rId91" Type="http://schemas.openxmlformats.org/officeDocument/2006/relationships/image" Target="../media/image254.png"/><Relationship Id="rId96" Type="http://schemas.openxmlformats.org/officeDocument/2006/relationships/customXml" Target="../ink/ink983.xml"/><Relationship Id="rId140" Type="http://schemas.openxmlformats.org/officeDocument/2006/relationships/customXml" Target="../ink/ink100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38.xml"/><Relationship Id="rId23" Type="http://schemas.openxmlformats.org/officeDocument/2006/relationships/image" Target="../media/image220.png"/><Relationship Id="rId28" Type="http://schemas.openxmlformats.org/officeDocument/2006/relationships/customXml" Target="../ink/ink949.xml"/><Relationship Id="rId49" Type="http://schemas.openxmlformats.org/officeDocument/2006/relationships/image" Target="../media/image233.png"/><Relationship Id="rId114" Type="http://schemas.openxmlformats.org/officeDocument/2006/relationships/customXml" Target="../ink/ink992.xml"/><Relationship Id="rId119" Type="http://schemas.openxmlformats.org/officeDocument/2006/relationships/image" Target="../media/image268.png"/><Relationship Id="rId44" Type="http://schemas.openxmlformats.org/officeDocument/2006/relationships/customXml" Target="../ink/ink957.xml"/><Relationship Id="rId60" Type="http://schemas.openxmlformats.org/officeDocument/2006/relationships/customXml" Target="../ink/ink965.xml"/><Relationship Id="rId65" Type="http://schemas.openxmlformats.org/officeDocument/2006/relationships/image" Target="../media/image241.png"/><Relationship Id="rId81" Type="http://schemas.openxmlformats.org/officeDocument/2006/relationships/image" Target="../media/image249.png"/><Relationship Id="rId86" Type="http://schemas.openxmlformats.org/officeDocument/2006/relationships/customXml" Target="../ink/ink978.xml"/><Relationship Id="rId130" Type="http://schemas.openxmlformats.org/officeDocument/2006/relationships/customXml" Target="../ink/ink1000.xml"/><Relationship Id="rId135" Type="http://schemas.openxmlformats.org/officeDocument/2006/relationships/customXml" Target="../ink/ink1004.xml"/><Relationship Id="rId13" Type="http://schemas.openxmlformats.org/officeDocument/2006/relationships/image" Target="../media/image215.png"/><Relationship Id="rId18" Type="http://schemas.openxmlformats.org/officeDocument/2006/relationships/customXml" Target="../ink/ink944.xml"/><Relationship Id="rId39" Type="http://schemas.openxmlformats.org/officeDocument/2006/relationships/image" Target="../media/image228.png"/><Relationship Id="rId109" Type="http://schemas.openxmlformats.org/officeDocument/2006/relationships/image" Target="../media/image263.png"/><Relationship Id="rId34" Type="http://schemas.openxmlformats.org/officeDocument/2006/relationships/customXml" Target="../ink/ink952.xml"/><Relationship Id="rId50" Type="http://schemas.openxmlformats.org/officeDocument/2006/relationships/customXml" Target="../ink/ink960.xml"/><Relationship Id="rId55" Type="http://schemas.openxmlformats.org/officeDocument/2006/relationships/image" Target="../media/image236.png"/><Relationship Id="rId76" Type="http://schemas.openxmlformats.org/officeDocument/2006/relationships/customXml" Target="../ink/ink973.xml"/><Relationship Id="rId97" Type="http://schemas.openxmlformats.org/officeDocument/2006/relationships/image" Target="../media/image257.png"/><Relationship Id="rId104" Type="http://schemas.openxmlformats.org/officeDocument/2006/relationships/customXml" Target="../ink/ink987.xml"/><Relationship Id="rId120" Type="http://schemas.openxmlformats.org/officeDocument/2006/relationships/customXml" Target="../ink/ink995.xml"/><Relationship Id="rId125" Type="http://schemas.openxmlformats.org/officeDocument/2006/relationships/image" Target="../media/image271.png"/><Relationship Id="rId141" Type="http://schemas.openxmlformats.org/officeDocument/2006/relationships/image" Target="../media/image277.png"/><Relationship Id="rId7" Type="http://schemas.openxmlformats.org/officeDocument/2006/relationships/image" Target="../media/image212.png"/><Relationship Id="rId71" Type="http://schemas.openxmlformats.org/officeDocument/2006/relationships/image" Target="../media/image244.png"/><Relationship Id="rId92" Type="http://schemas.openxmlformats.org/officeDocument/2006/relationships/customXml" Target="../ink/ink981.xml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223.png"/><Relationship Id="rId24" Type="http://schemas.openxmlformats.org/officeDocument/2006/relationships/customXml" Target="../ink/ink947.xml"/><Relationship Id="rId40" Type="http://schemas.openxmlformats.org/officeDocument/2006/relationships/customXml" Target="../ink/ink955.xml"/><Relationship Id="rId45" Type="http://schemas.openxmlformats.org/officeDocument/2006/relationships/image" Target="../media/image231.png"/><Relationship Id="rId66" Type="http://schemas.openxmlformats.org/officeDocument/2006/relationships/customXml" Target="../ink/ink968.xml"/><Relationship Id="rId87" Type="http://schemas.openxmlformats.org/officeDocument/2006/relationships/image" Target="../media/image252.png"/><Relationship Id="rId110" Type="http://schemas.openxmlformats.org/officeDocument/2006/relationships/customXml" Target="../ink/ink990.xml"/><Relationship Id="rId115" Type="http://schemas.openxmlformats.org/officeDocument/2006/relationships/image" Target="../media/image266.png"/><Relationship Id="rId131" Type="http://schemas.openxmlformats.org/officeDocument/2006/relationships/image" Target="../media/image274.png"/><Relationship Id="rId136" Type="http://schemas.openxmlformats.org/officeDocument/2006/relationships/customXml" Target="../ink/ink1005.xml"/><Relationship Id="rId61" Type="http://schemas.openxmlformats.org/officeDocument/2006/relationships/image" Target="../media/image239.png"/><Relationship Id="rId82" Type="http://schemas.openxmlformats.org/officeDocument/2006/relationships/customXml" Target="../ink/ink976.xml"/><Relationship Id="rId19" Type="http://schemas.openxmlformats.org/officeDocument/2006/relationships/image" Target="../media/image218.png"/><Relationship Id="rId14" Type="http://schemas.openxmlformats.org/officeDocument/2006/relationships/customXml" Target="../ink/ink942.xml"/><Relationship Id="rId30" Type="http://schemas.openxmlformats.org/officeDocument/2006/relationships/customXml" Target="../ink/ink950.xml"/><Relationship Id="rId35" Type="http://schemas.openxmlformats.org/officeDocument/2006/relationships/image" Target="../media/image226.png"/><Relationship Id="rId56" Type="http://schemas.openxmlformats.org/officeDocument/2006/relationships/customXml" Target="../ink/ink963.xml"/><Relationship Id="rId77" Type="http://schemas.openxmlformats.org/officeDocument/2006/relationships/image" Target="../media/image247.png"/><Relationship Id="rId100" Type="http://schemas.openxmlformats.org/officeDocument/2006/relationships/customXml" Target="../ink/ink985.xml"/><Relationship Id="rId105" Type="http://schemas.openxmlformats.org/officeDocument/2006/relationships/image" Target="../media/image261.png"/><Relationship Id="rId126" Type="http://schemas.openxmlformats.org/officeDocument/2006/relationships/customXml" Target="../ink/ink998.xml"/><Relationship Id="rId8" Type="http://schemas.openxmlformats.org/officeDocument/2006/relationships/customXml" Target="../ink/ink939.xml"/><Relationship Id="rId51" Type="http://schemas.openxmlformats.org/officeDocument/2006/relationships/image" Target="../media/image234.png"/><Relationship Id="rId72" Type="http://schemas.openxmlformats.org/officeDocument/2006/relationships/customXml" Target="../ink/ink971.xml"/><Relationship Id="rId93" Type="http://schemas.openxmlformats.org/officeDocument/2006/relationships/image" Target="../media/image255.png"/><Relationship Id="rId98" Type="http://schemas.openxmlformats.org/officeDocument/2006/relationships/customXml" Target="../ink/ink984.xml"/><Relationship Id="rId121" Type="http://schemas.openxmlformats.org/officeDocument/2006/relationships/image" Target="../media/image269.png"/><Relationship Id="rId142" Type="http://schemas.openxmlformats.org/officeDocument/2006/relationships/customXml" Target="../ink/ink1008.xml"/><Relationship Id="rId3" Type="http://schemas.openxmlformats.org/officeDocument/2006/relationships/image" Target="../media/image3.png"/><Relationship Id="rId25" Type="http://schemas.openxmlformats.org/officeDocument/2006/relationships/image" Target="../media/image221.png"/><Relationship Id="rId46" Type="http://schemas.openxmlformats.org/officeDocument/2006/relationships/customXml" Target="../ink/ink958.xml"/><Relationship Id="rId67" Type="http://schemas.openxmlformats.org/officeDocument/2006/relationships/image" Target="../media/image242.png"/><Relationship Id="rId116" Type="http://schemas.openxmlformats.org/officeDocument/2006/relationships/customXml" Target="../ink/ink993.xml"/><Relationship Id="rId137" Type="http://schemas.openxmlformats.org/officeDocument/2006/relationships/image" Target="../media/image275.png"/><Relationship Id="rId20" Type="http://schemas.openxmlformats.org/officeDocument/2006/relationships/customXml" Target="../ink/ink945.xml"/><Relationship Id="rId41" Type="http://schemas.openxmlformats.org/officeDocument/2006/relationships/image" Target="../media/image229.png"/><Relationship Id="rId62" Type="http://schemas.openxmlformats.org/officeDocument/2006/relationships/customXml" Target="../ink/ink966.xml"/><Relationship Id="rId83" Type="http://schemas.openxmlformats.org/officeDocument/2006/relationships/image" Target="../media/image250.png"/><Relationship Id="rId88" Type="http://schemas.openxmlformats.org/officeDocument/2006/relationships/customXml" Target="../ink/ink979.xml"/><Relationship Id="rId111" Type="http://schemas.openxmlformats.org/officeDocument/2006/relationships/image" Target="../media/image264.png"/><Relationship Id="rId132" Type="http://schemas.openxmlformats.org/officeDocument/2006/relationships/customXml" Target="../ink/ink1001.xml"/><Relationship Id="rId15" Type="http://schemas.openxmlformats.org/officeDocument/2006/relationships/image" Target="../media/image216.png"/><Relationship Id="rId36" Type="http://schemas.openxmlformats.org/officeDocument/2006/relationships/customXml" Target="../ink/ink953.xml"/><Relationship Id="rId57" Type="http://schemas.openxmlformats.org/officeDocument/2006/relationships/image" Target="../media/image237.png"/><Relationship Id="rId106" Type="http://schemas.openxmlformats.org/officeDocument/2006/relationships/customXml" Target="../ink/ink988.xml"/><Relationship Id="rId127" Type="http://schemas.openxmlformats.org/officeDocument/2006/relationships/image" Target="../media/image272.png"/><Relationship Id="rId10" Type="http://schemas.openxmlformats.org/officeDocument/2006/relationships/customXml" Target="../ink/ink940.xml"/><Relationship Id="rId31" Type="http://schemas.openxmlformats.org/officeDocument/2006/relationships/image" Target="../media/image224.png"/><Relationship Id="rId52" Type="http://schemas.openxmlformats.org/officeDocument/2006/relationships/customXml" Target="../ink/ink961.xml"/><Relationship Id="rId73" Type="http://schemas.openxmlformats.org/officeDocument/2006/relationships/image" Target="../media/image245.png"/><Relationship Id="rId78" Type="http://schemas.openxmlformats.org/officeDocument/2006/relationships/customXml" Target="../ink/ink974.xml"/><Relationship Id="rId94" Type="http://schemas.openxmlformats.org/officeDocument/2006/relationships/customXml" Target="../ink/ink982.xml"/><Relationship Id="rId99" Type="http://schemas.openxmlformats.org/officeDocument/2006/relationships/image" Target="../media/image258.png"/><Relationship Id="rId101" Type="http://schemas.openxmlformats.org/officeDocument/2006/relationships/image" Target="../media/image259.png"/><Relationship Id="rId122" Type="http://schemas.openxmlformats.org/officeDocument/2006/relationships/customXml" Target="../ink/ink996.xml"/><Relationship Id="rId143" Type="http://schemas.openxmlformats.org/officeDocument/2006/relationships/image" Target="../media/image278.png"/><Relationship Id="rId4" Type="http://schemas.openxmlformats.org/officeDocument/2006/relationships/customXml" Target="../ink/ink937.xml"/><Relationship Id="rId9" Type="http://schemas.openxmlformats.org/officeDocument/2006/relationships/image" Target="../media/image213.png"/><Relationship Id="rId26" Type="http://schemas.openxmlformats.org/officeDocument/2006/relationships/customXml" Target="../ink/ink948.xml"/><Relationship Id="rId47" Type="http://schemas.openxmlformats.org/officeDocument/2006/relationships/image" Target="../media/image232.png"/><Relationship Id="rId68" Type="http://schemas.openxmlformats.org/officeDocument/2006/relationships/customXml" Target="../ink/ink969.xml"/><Relationship Id="rId89" Type="http://schemas.openxmlformats.org/officeDocument/2006/relationships/image" Target="../media/image253.png"/><Relationship Id="rId112" Type="http://schemas.openxmlformats.org/officeDocument/2006/relationships/customXml" Target="../ink/ink991.xml"/><Relationship Id="rId133" Type="http://schemas.openxmlformats.org/officeDocument/2006/relationships/customXml" Target="../ink/ink1002.xml"/><Relationship Id="rId16" Type="http://schemas.openxmlformats.org/officeDocument/2006/relationships/customXml" Target="../ink/ink943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0.png"/><Relationship Id="rId21" Type="http://schemas.openxmlformats.org/officeDocument/2006/relationships/image" Target="../media/image82.png"/><Relationship Id="rId42" Type="http://schemas.openxmlformats.org/officeDocument/2006/relationships/customXml" Target="../ink/ink1028.xml"/><Relationship Id="rId63" Type="http://schemas.openxmlformats.org/officeDocument/2006/relationships/image" Target="../media/image103.png"/><Relationship Id="rId84" Type="http://schemas.openxmlformats.org/officeDocument/2006/relationships/customXml" Target="../ink/ink1049.xml"/><Relationship Id="rId138" Type="http://schemas.openxmlformats.org/officeDocument/2006/relationships/customXml" Target="../ink/ink1078.xml"/><Relationship Id="rId107" Type="http://schemas.openxmlformats.org/officeDocument/2006/relationships/image" Target="../media/image125.png"/><Relationship Id="rId11" Type="http://schemas.openxmlformats.org/officeDocument/2006/relationships/image" Target="../media/image77.png"/><Relationship Id="rId32" Type="http://schemas.openxmlformats.org/officeDocument/2006/relationships/customXml" Target="../ink/ink1023.xml"/><Relationship Id="rId37" Type="http://schemas.openxmlformats.org/officeDocument/2006/relationships/image" Target="../media/image90.png"/><Relationship Id="rId53" Type="http://schemas.openxmlformats.org/officeDocument/2006/relationships/image" Target="../media/image98.png"/><Relationship Id="rId58" Type="http://schemas.openxmlformats.org/officeDocument/2006/relationships/customXml" Target="../ink/ink1036.xml"/><Relationship Id="rId74" Type="http://schemas.openxmlformats.org/officeDocument/2006/relationships/customXml" Target="../ink/ink1044.xml"/><Relationship Id="rId79" Type="http://schemas.openxmlformats.org/officeDocument/2006/relationships/image" Target="../media/image111.png"/><Relationship Id="rId102" Type="http://schemas.openxmlformats.org/officeDocument/2006/relationships/customXml" Target="../ink/ink1058.xml"/><Relationship Id="rId123" Type="http://schemas.openxmlformats.org/officeDocument/2006/relationships/image" Target="../media/image133.png"/><Relationship Id="rId128" Type="http://schemas.openxmlformats.org/officeDocument/2006/relationships/customXml" Target="../ink/ink1071.xml"/><Relationship Id="rId5" Type="http://schemas.openxmlformats.org/officeDocument/2006/relationships/image" Target="../media/image74.png"/><Relationship Id="rId90" Type="http://schemas.openxmlformats.org/officeDocument/2006/relationships/customXml" Target="../ink/ink1052.xml"/><Relationship Id="rId95" Type="http://schemas.openxmlformats.org/officeDocument/2006/relationships/image" Target="../media/image119.png"/><Relationship Id="rId22" Type="http://schemas.openxmlformats.org/officeDocument/2006/relationships/customXml" Target="../ink/ink1018.xml"/><Relationship Id="rId27" Type="http://schemas.openxmlformats.org/officeDocument/2006/relationships/image" Target="../media/image85.png"/><Relationship Id="rId43" Type="http://schemas.openxmlformats.org/officeDocument/2006/relationships/image" Target="../media/image93.png"/><Relationship Id="rId48" Type="http://schemas.openxmlformats.org/officeDocument/2006/relationships/customXml" Target="../ink/ink1031.xml"/><Relationship Id="rId64" Type="http://schemas.openxmlformats.org/officeDocument/2006/relationships/customXml" Target="../ink/ink1039.xml"/><Relationship Id="rId69" Type="http://schemas.openxmlformats.org/officeDocument/2006/relationships/image" Target="../media/image106.png"/><Relationship Id="rId113" Type="http://schemas.openxmlformats.org/officeDocument/2006/relationships/image" Target="../media/image128.png"/><Relationship Id="rId118" Type="http://schemas.openxmlformats.org/officeDocument/2006/relationships/customXml" Target="../ink/ink1066.xml"/><Relationship Id="rId134" Type="http://schemas.openxmlformats.org/officeDocument/2006/relationships/customXml" Target="../ink/ink1075.xml"/><Relationship Id="rId139" Type="http://schemas.openxmlformats.org/officeDocument/2006/relationships/image" Target="../media/image139.png"/><Relationship Id="rId80" Type="http://schemas.openxmlformats.org/officeDocument/2006/relationships/customXml" Target="../ink/ink1047.xml"/><Relationship Id="rId85" Type="http://schemas.openxmlformats.org/officeDocument/2006/relationships/image" Target="../media/image114.png"/><Relationship Id="rId12" Type="http://schemas.openxmlformats.org/officeDocument/2006/relationships/customXml" Target="../ink/ink1013.xml"/><Relationship Id="rId17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customXml" Target="../ink/ink1026.xml"/><Relationship Id="rId59" Type="http://schemas.openxmlformats.org/officeDocument/2006/relationships/image" Target="../media/image101.png"/><Relationship Id="rId103" Type="http://schemas.openxmlformats.org/officeDocument/2006/relationships/image" Target="../media/image123.png"/><Relationship Id="rId108" Type="http://schemas.openxmlformats.org/officeDocument/2006/relationships/customXml" Target="../ink/ink1061.xml"/><Relationship Id="rId124" Type="http://schemas.openxmlformats.org/officeDocument/2006/relationships/customXml" Target="../ink/ink1069.xml"/><Relationship Id="rId129" Type="http://schemas.openxmlformats.org/officeDocument/2006/relationships/image" Target="../media/image136.png"/><Relationship Id="rId54" Type="http://schemas.openxmlformats.org/officeDocument/2006/relationships/customXml" Target="../ink/ink1034.xml"/><Relationship Id="rId70" Type="http://schemas.openxmlformats.org/officeDocument/2006/relationships/customXml" Target="../ink/ink1042.xml"/><Relationship Id="rId75" Type="http://schemas.openxmlformats.org/officeDocument/2006/relationships/image" Target="../media/image109.png"/><Relationship Id="rId91" Type="http://schemas.openxmlformats.org/officeDocument/2006/relationships/image" Target="../media/image117.png"/><Relationship Id="rId96" Type="http://schemas.openxmlformats.org/officeDocument/2006/relationships/customXml" Target="../ink/ink1055.xml"/><Relationship Id="rId140" Type="http://schemas.openxmlformats.org/officeDocument/2006/relationships/customXml" Target="../ink/ink107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10.xml"/><Relationship Id="rId23" Type="http://schemas.openxmlformats.org/officeDocument/2006/relationships/image" Target="../media/image83.png"/><Relationship Id="rId28" Type="http://schemas.openxmlformats.org/officeDocument/2006/relationships/customXml" Target="../ink/ink1021.xml"/><Relationship Id="rId49" Type="http://schemas.openxmlformats.org/officeDocument/2006/relationships/image" Target="../media/image96.png"/><Relationship Id="rId114" Type="http://schemas.openxmlformats.org/officeDocument/2006/relationships/customXml" Target="../ink/ink1064.xml"/><Relationship Id="rId119" Type="http://schemas.openxmlformats.org/officeDocument/2006/relationships/image" Target="../media/image131.png"/><Relationship Id="rId44" Type="http://schemas.openxmlformats.org/officeDocument/2006/relationships/customXml" Target="../ink/ink1029.xml"/><Relationship Id="rId60" Type="http://schemas.openxmlformats.org/officeDocument/2006/relationships/customXml" Target="../ink/ink1037.xml"/><Relationship Id="rId65" Type="http://schemas.openxmlformats.org/officeDocument/2006/relationships/image" Target="../media/image104.png"/><Relationship Id="rId81" Type="http://schemas.openxmlformats.org/officeDocument/2006/relationships/image" Target="../media/image112.png"/><Relationship Id="rId86" Type="http://schemas.openxmlformats.org/officeDocument/2006/relationships/customXml" Target="../ink/ink1050.xml"/><Relationship Id="rId130" Type="http://schemas.openxmlformats.org/officeDocument/2006/relationships/customXml" Target="../ink/ink1072.xml"/><Relationship Id="rId135" Type="http://schemas.openxmlformats.org/officeDocument/2006/relationships/customXml" Target="../ink/ink1076.xml"/><Relationship Id="rId13" Type="http://schemas.openxmlformats.org/officeDocument/2006/relationships/image" Target="../media/image78.png"/><Relationship Id="rId18" Type="http://schemas.openxmlformats.org/officeDocument/2006/relationships/customXml" Target="../ink/ink1016.xml"/><Relationship Id="rId39" Type="http://schemas.openxmlformats.org/officeDocument/2006/relationships/image" Target="../media/image91.png"/><Relationship Id="rId109" Type="http://schemas.openxmlformats.org/officeDocument/2006/relationships/image" Target="../media/image126.png"/><Relationship Id="rId34" Type="http://schemas.openxmlformats.org/officeDocument/2006/relationships/customXml" Target="../ink/ink1024.xml"/><Relationship Id="rId50" Type="http://schemas.openxmlformats.org/officeDocument/2006/relationships/customXml" Target="../ink/ink1032.xml"/><Relationship Id="rId55" Type="http://schemas.openxmlformats.org/officeDocument/2006/relationships/image" Target="../media/image99.png"/><Relationship Id="rId76" Type="http://schemas.openxmlformats.org/officeDocument/2006/relationships/customXml" Target="../ink/ink1045.xml"/><Relationship Id="rId97" Type="http://schemas.openxmlformats.org/officeDocument/2006/relationships/image" Target="../media/image120.png"/><Relationship Id="rId104" Type="http://schemas.openxmlformats.org/officeDocument/2006/relationships/customXml" Target="../ink/ink1059.xml"/><Relationship Id="rId120" Type="http://schemas.openxmlformats.org/officeDocument/2006/relationships/customXml" Target="../ink/ink1067.xml"/><Relationship Id="rId125" Type="http://schemas.openxmlformats.org/officeDocument/2006/relationships/image" Target="../media/image134.png"/><Relationship Id="rId141" Type="http://schemas.openxmlformats.org/officeDocument/2006/relationships/image" Target="../media/image140.png"/><Relationship Id="rId7" Type="http://schemas.openxmlformats.org/officeDocument/2006/relationships/image" Target="../media/image75.png"/><Relationship Id="rId71" Type="http://schemas.openxmlformats.org/officeDocument/2006/relationships/image" Target="../media/image107.png"/><Relationship Id="rId92" Type="http://schemas.openxmlformats.org/officeDocument/2006/relationships/customXml" Target="../ink/ink1053.xml"/><Relationship Id="rId2" Type="http://schemas.openxmlformats.org/officeDocument/2006/relationships/notesSlide" Target="../notesSlides/notesSlide15.xml"/><Relationship Id="rId29" Type="http://schemas.openxmlformats.org/officeDocument/2006/relationships/image" Target="../media/image86.png"/><Relationship Id="rId24" Type="http://schemas.openxmlformats.org/officeDocument/2006/relationships/customXml" Target="../ink/ink1019.xml"/><Relationship Id="rId40" Type="http://schemas.openxmlformats.org/officeDocument/2006/relationships/customXml" Target="../ink/ink1027.xml"/><Relationship Id="rId45" Type="http://schemas.openxmlformats.org/officeDocument/2006/relationships/image" Target="../media/image94.png"/><Relationship Id="rId66" Type="http://schemas.openxmlformats.org/officeDocument/2006/relationships/customXml" Target="../ink/ink1040.xml"/><Relationship Id="rId87" Type="http://schemas.openxmlformats.org/officeDocument/2006/relationships/image" Target="../media/image115.png"/><Relationship Id="rId110" Type="http://schemas.openxmlformats.org/officeDocument/2006/relationships/customXml" Target="../ink/ink1062.xml"/><Relationship Id="rId115" Type="http://schemas.openxmlformats.org/officeDocument/2006/relationships/image" Target="../media/image129.png"/><Relationship Id="rId131" Type="http://schemas.openxmlformats.org/officeDocument/2006/relationships/image" Target="../media/image137.png"/><Relationship Id="rId136" Type="http://schemas.openxmlformats.org/officeDocument/2006/relationships/customXml" Target="../ink/ink1077.xml"/><Relationship Id="rId61" Type="http://schemas.openxmlformats.org/officeDocument/2006/relationships/image" Target="../media/image102.png"/><Relationship Id="rId82" Type="http://schemas.openxmlformats.org/officeDocument/2006/relationships/customXml" Target="../ink/ink1048.xml"/><Relationship Id="rId19" Type="http://schemas.openxmlformats.org/officeDocument/2006/relationships/image" Target="../media/image81.png"/><Relationship Id="rId14" Type="http://schemas.openxmlformats.org/officeDocument/2006/relationships/customXml" Target="../ink/ink1014.xml"/><Relationship Id="rId30" Type="http://schemas.openxmlformats.org/officeDocument/2006/relationships/customXml" Target="../ink/ink1022.xml"/><Relationship Id="rId35" Type="http://schemas.openxmlformats.org/officeDocument/2006/relationships/image" Target="../media/image89.png"/><Relationship Id="rId56" Type="http://schemas.openxmlformats.org/officeDocument/2006/relationships/customXml" Target="../ink/ink1035.xml"/><Relationship Id="rId77" Type="http://schemas.openxmlformats.org/officeDocument/2006/relationships/image" Target="../media/image110.png"/><Relationship Id="rId100" Type="http://schemas.openxmlformats.org/officeDocument/2006/relationships/customXml" Target="../ink/ink1057.xml"/><Relationship Id="rId105" Type="http://schemas.openxmlformats.org/officeDocument/2006/relationships/image" Target="../media/image124.png"/><Relationship Id="rId126" Type="http://schemas.openxmlformats.org/officeDocument/2006/relationships/customXml" Target="../ink/ink1070.xml"/><Relationship Id="rId8" Type="http://schemas.openxmlformats.org/officeDocument/2006/relationships/customXml" Target="../ink/ink1011.xml"/><Relationship Id="rId51" Type="http://schemas.openxmlformats.org/officeDocument/2006/relationships/image" Target="../media/image97.png"/><Relationship Id="rId72" Type="http://schemas.openxmlformats.org/officeDocument/2006/relationships/customXml" Target="../ink/ink1043.xml"/><Relationship Id="rId93" Type="http://schemas.openxmlformats.org/officeDocument/2006/relationships/image" Target="../media/image118.png"/><Relationship Id="rId98" Type="http://schemas.openxmlformats.org/officeDocument/2006/relationships/customXml" Target="../ink/ink1056.xml"/><Relationship Id="rId121" Type="http://schemas.openxmlformats.org/officeDocument/2006/relationships/image" Target="../media/image132.png"/><Relationship Id="rId142" Type="http://schemas.openxmlformats.org/officeDocument/2006/relationships/customXml" Target="../ink/ink1080.xml"/><Relationship Id="rId3" Type="http://schemas.openxmlformats.org/officeDocument/2006/relationships/image" Target="../media/image3.png"/><Relationship Id="rId25" Type="http://schemas.openxmlformats.org/officeDocument/2006/relationships/image" Target="../media/image84.png"/><Relationship Id="rId46" Type="http://schemas.openxmlformats.org/officeDocument/2006/relationships/customXml" Target="../ink/ink1030.xml"/><Relationship Id="rId67" Type="http://schemas.openxmlformats.org/officeDocument/2006/relationships/image" Target="../media/image105.png"/><Relationship Id="rId116" Type="http://schemas.openxmlformats.org/officeDocument/2006/relationships/customXml" Target="../ink/ink1065.xml"/><Relationship Id="rId137" Type="http://schemas.openxmlformats.org/officeDocument/2006/relationships/image" Target="../media/image138.png"/><Relationship Id="rId20" Type="http://schemas.openxmlformats.org/officeDocument/2006/relationships/customXml" Target="../ink/ink1017.xml"/><Relationship Id="rId41" Type="http://schemas.openxmlformats.org/officeDocument/2006/relationships/image" Target="../media/image92.png"/><Relationship Id="rId62" Type="http://schemas.openxmlformats.org/officeDocument/2006/relationships/customXml" Target="../ink/ink1038.xml"/><Relationship Id="rId83" Type="http://schemas.openxmlformats.org/officeDocument/2006/relationships/image" Target="../media/image113.png"/><Relationship Id="rId88" Type="http://schemas.openxmlformats.org/officeDocument/2006/relationships/customXml" Target="../ink/ink1051.xml"/><Relationship Id="rId111" Type="http://schemas.openxmlformats.org/officeDocument/2006/relationships/image" Target="../media/image127.png"/><Relationship Id="rId132" Type="http://schemas.openxmlformats.org/officeDocument/2006/relationships/customXml" Target="../ink/ink1073.xml"/><Relationship Id="rId15" Type="http://schemas.openxmlformats.org/officeDocument/2006/relationships/image" Target="../media/image79.png"/><Relationship Id="rId36" Type="http://schemas.openxmlformats.org/officeDocument/2006/relationships/customXml" Target="../ink/ink1025.xml"/><Relationship Id="rId57" Type="http://schemas.openxmlformats.org/officeDocument/2006/relationships/image" Target="../media/image100.png"/><Relationship Id="rId106" Type="http://schemas.openxmlformats.org/officeDocument/2006/relationships/customXml" Target="../ink/ink1060.xml"/><Relationship Id="rId127" Type="http://schemas.openxmlformats.org/officeDocument/2006/relationships/image" Target="../media/image135.png"/><Relationship Id="rId10" Type="http://schemas.openxmlformats.org/officeDocument/2006/relationships/customXml" Target="../ink/ink1012.xml"/><Relationship Id="rId31" Type="http://schemas.openxmlformats.org/officeDocument/2006/relationships/image" Target="../media/image87.png"/><Relationship Id="rId52" Type="http://schemas.openxmlformats.org/officeDocument/2006/relationships/customXml" Target="../ink/ink1033.xml"/><Relationship Id="rId73" Type="http://schemas.openxmlformats.org/officeDocument/2006/relationships/image" Target="../media/image108.png"/><Relationship Id="rId78" Type="http://schemas.openxmlformats.org/officeDocument/2006/relationships/customXml" Target="../ink/ink1046.xml"/><Relationship Id="rId94" Type="http://schemas.openxmlformats.org/officeDocument/2006/relationships/customXml" Target="../ink/ink1054.xml"/><Relationship Id="rId99" Type="http://schemas.openxmlformats.org/officeDocument/2006/relationships/image" Target="../media/image121.png"/><Relationship Id="rId101" Type="http://schemas.openxmlformats.org/officeDocument/2006/relationships/image" Target="../media/image122.png"/><Relationship Id="rId122" Type="http://schemas.openxmlformats.org/officeDocument/2006/relationships/customXml" Target="../ink/ink1068.xml"/><Relationship Id="rId143" Type="http://schemas.openxmlformats.org/officeDocument/2006/relationships/image" Target="../media/image141.png"/><Relationship Id="rId4" Type="http://schemas.openxmlformats.org/officeDocument/2006/relationships/customXml" Target="../ink/ink1009.xml"/><Relationship Id="rId9" Type="http://schemas.openxmlformats.org/officeDocument/2006/relationships/image" Target="../media/image76.png"/><Relationship Id="rId26" Type="http://schemas.openxmlformats.org/officeDocument/2006/relationships/customXml" Target="../ink/ink1020.xml"/><Relationship Id="rId47" Type="http://schemas.openxmlformats.org/officeDocument/2006/relationships/image" Target="../media/image95.png"/><Relationship Id="rId68" Type="http://schemas.openxmlformats.org/officeDocument/2006/relationships/customXml" Target="../ink/ink1041.xml"/><Relationship Id="rId89" Type="http://schemas.openxmlformats.org/officeDocument/2006/relationships/image" Target="../media/image116.png"/><Relationship Id="rId112" Type="http://schemas.openxmlformats.org/officeDocument/2006/relationships/customXml" Target="../ink/ink1063.xml"/><Relationship Id="rId133" Type="http://schemas.openxmlformats.org/officeDocument/2006/relationships/customXml" Target="../ink/ink1074.xml"/><Relationship Id="rId16" Type="http://schemas.openxmlformats.org/officeDocument/2006/relationships/customXml" Target="../ink/ink1015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0.png"/><Relationship Id="rId21" Type="http://schemas.openxmlformats.org/officeDocument/2006/relationships/image" Target="../media/image82.png"/><Relationship Id="rId42" Type="http://schemas.openxmlformats.org/officeDocument/2006/relationships/customXml" Target="../ink/ink1100.xml"/><Relationship Id="rId63" Type="http://schemas.openxmlformats.org/officeDocument/2006/relationships/image" Target="../media/image103.png"/><Relationship Id="rId84" Type="http://schemas.openxmlformats.org/officeDocument/2006/relationships/customXml" Target="../ink/ink1121.xml"/><Relationship Id="rId138" Type="http://schemas.openxmlformats.org/officeDocument/2006/relationships/customXml" Target="../ink/ink1150.xml"/><Relationship Id="rId107" Type="http://schemas.openxmlformats.org/officeDocument/2006/relationships/image" Target="../media/image125.png"/><Relationship Id="rId11" Type="http://schemas.openxmlformats.org/officeDocument/2006/relationships/image" Target="../media/image77.png"/><Relationship Id="rId32" Type="http://schemas.openxmlformats.org/officeDocument/2006/relationships/customXml" Target="../ink/ink1095.xml"/><Relationship Id="rId37" Type="http://schemas.openxmlformats.org/officeDocument/2006/relationships/image" Target="../media/image90.png"/><Relationship Id="rId53" Type="http://schemas.openxmlformats.org/officeDocument/2006/relationships/image" Target="../media/image98.png"/><Relationship Id="rId58" Type="http://schemas.openxmlformats.org/officeDocument/2006/relationships/customXml" Target="../ink/ink1108.xml"/><Relationship Id="rId74" Type="http://schemas.openxmlformats.org/officeDocument/2006/relationships/customXml" Target="../ink/ink1116.xml"/><Relationship Id="rId79" Type="http://schemas.openxmlformats.org/officeDocument/2006/relationships/image" Target="../media/image111.png"/><Relationship Id="rId102" Type="http://schemas.openxmlformats.org/officeDocument/2006/relationships/customXml" Target="../ink/ink1130.xml"/><Relationship Id="rId123" Type="http://schemas.openxmlformats.org/officeDocument/2006/relationships/image" Target="../media/image133.png"/><Relationship Id="rId128" Type="http://schemas.openxmlformats.org/officeDocument/2006/relationships/customXml" Target="../ink/ink1143.xml"/><Relationship Id="rId5" Type="http://schemas.openxmlformats.org/officeDocument/2006/relationships/image" Target="../media/image74.png"/><Relationship Id="rId90" Type="http://schemas.openxmlformats.org/officeDocument/2006/relationships/customXml" Target="../ink/ink1124.xml"/><Relationship Id="rId95" Type="http://schemas.openxmlformats.org/officeDocument/2006/relationships/image" Target="../media/image119.png"/><Relationship Id="rId22" Type="http://schemas.openxmlformats.org/officeDocument/2006/relationships/customXml" Target="../ink/ink1090.xml"/><Relationship Id="rId27" Type="http://schemas.openxmlformats.org/officeDocument/2006/relationships/image" Target="../media/image85.png"/><Relationship Id="rId43" Type="http://schemas.openxmlformats.org/officeDocument/2006/relationships/image" Target="../media/image93.png"/><Relationship Id="rId48" Type="http://schemas.openxmlformats.org/officeDocument/2006/relationships/customXml" Target="../ink/ink1103.xml"/><Relationship Id="rId64" Type="http://schemas.openxmlformats.org/officeDocument/2006/relationships/customXml" Target="../ink/ink1111.xml"/><Relationship Id="rId69" Type="http://schemas.openxmlformats.org/officeDocument/2006/relationships/image" Target="../media/image106.png"/><Relationship Id="rId113" Type="http://schemas.openxmlformats.org/officeDocument/2006/relationships/image" Target="../media/image128.png"/><Relationship Id="rId118" Type="http://schemas.openxmlformats.org/officeDocument/2006/relationships/customXml" Target="../ink/ink1138.xml"/><Relationship Id="rId134" Type="http://schemas.openxmlformats.org/officeDocument/2006/relationships/customXml" Target="../ink/ink1147.xml"/><Relationship Id="rId139" Type="http://schemas.openxmlformats.org/officeDocument/2006/relationships/image" Target="../media/image139.png"/><Relationship Id="rId80" Type="http://schemas.openxmlformats.org/officeDocument/2006/relationships/customXml" Target="../ink/ink1119.xml"/><Relationship Id="rId85" Type="http://schemas.openxmlformats.org/officeDocument/2006/relationships/image" Target="../media/image114.png"/><Relationship Id="rId12" Type="http://schemas.openxmlformats.org/officeDocument/2006/relationships/customXml" Target="../ink/ink1085.xml"/><Relationship Id="rId17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customXml" Target="../ink/ink1098.xml"/><Relationship Id="rId59" Type="http://schemas.openxmlformats.org/officeDocument/2006/relationships/image" Target="../media/image101.png"/><Relationship Id="rId103" Type="http://schemas.openxmlformats.org/officeDocument/2006/relationships/image" Target="../media/image123.png"/><Relationship Id="rId108" Type="http://schemas.openxmlformats.org/officeDocument/2006/relationships/customXml" Target="../ink/ink1133.xml"/><Relationship Id="rId124" Type="http://schemas.openxmlformats.org/officeDocument/2006/relationships/customXml" Target="../ink/ink1141.xml"/><Relationship Id="rId129" Type="http://schemas.openxmlformats.org/officeDocument/2006/relationships/image" Target="../media/image136.png"/><Relationship Id="rId54" Type="http://schemas.openxmlformats.org/officeDocument/2006/relationships/customXml" Target="../ink/ink1106.xml"/><Relationship Id="rId70" Type="http://schemas.openxmlformats.org/officeDocument/2006/relationships/customXml" Target="../ink/ink1114.xml"/><Relationship Id="rId75" Type="http://schemas.openxmlformats.org/officeDocument/2006/relationships/image" Target="../media/image109.png"/><Relationship Id="rId91" Type="http://schemas.openxmlformats.org/officeDocument/2006/relationships/image" Target="../media/image117.png"/><Relationship Id="rId96" Type="http://schemas.openxmlformats.org/officeDocument/2006/relationships/customXml" Target="../ink/ink1127.xml"/><Relationship Id="rId140" Type="http://schemas.openxmlformats.org/officeDocument/2006/relationships/customXml" Target="../ink/ink115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82.xml"/><Relationship Id="rId23" Type="http://schemas.openxmlformats.org/officeDocument/2006/relationships/image" Target="../media/image83.png"/><Relationship Id="rId28" Type="http://schemas.openxmlformats.org/officeDocument/2006/relationships/customXml" Target="../ink/ink1093.xml"/><Relationship Id="rId49" Type="http://schemas.openxmlformats.org/officeDocument/2006/relationships/image" Target="../media/image96.png"/><Relationship Id="rId114" Type="http://schemas.openxmlformats.org/officeDocument/2006/relationships/customXml" Target="../ink/ink1136.xml"/><Relationship Id="rId119" Type="http://schemas.openxmlformats.org/officeDocument/2006/relationships/image" Target="../media/image131.png"/><Relationship Id="rId44" Type="http://schemas.openxmlformats.org/officeDocument/2006/relationships/customXml" Target="../ink/ink1101.xml"/><Relationship Id="rId60" Type="http://schemas.openxmlformats.org/officeDocument/2006/relationships/customXml" Target="../ink/ink1109.xml"/><Relationship Id="rId65" Type="http://schemas.openxmlformats.org/officeDocument/2006/relationships/image" Target="../media/image104.png"/><Relationship Id="rId81" Type="http://schemas.openxmlformats.org/officeDocument/2006/relationships/image" Target="../media/image112.png"/><Relationship Id="rId86" Type="http://schemas.openxmlformats.org/officeDocument/2006/relationships/customXml" Target="../ink/ink1122.xml"/><Relationship Id="rId130" Type="http://schemas.openxmlformats.org/officeDocument/2006/relationships/customXml" Target="../ink/ink1144.xml"/><Relationship Id="rId135" Type="http://schemas.openxmlformats.org/officeDocument/2006/relationships/customXml" Target="../ink/ink1148.xml"/><Relationship Id="rId13" Type="http://schemas.openxmlformats.org/officeDocument/2006/relationships/image" Target="../media/image78.png"/><Relationship Id="rId18" Type="http://schemas.openxmlformats.org/officeDocument/2006/relationships/customXml" Target="../ink/ink1088.xml"/><Relationship Id="rId39" Type="http://schemas.openxmlformats.org/officeDocument/2006/relationships/image" Target="../media/image91.png"/><Relationship Id="rId109" Type="http://schemas.openxmlformats.org/officeDocument/2006/relationships/image" Target="../media/image126.png"/><Relationship Id="rId34" Type="http://schemas.openxmlformats.org/officeDocument/2006/relationships/customXml" Target="../ink/ink1096.xml"/><Relationship Id="rId50" Type="http://schemas.openxmlformats.org/officeDocument/2006/relationships/customXml" Target="../ink/ink1104.xml"/><Relationship Id="rId55" Type="http://schemas.openxmlformats.org/officeDocument/2006/relationships/image" Target="../media/image99.png"/><Relationship Id="rId76" Type="http://schemas.openxmlformats.org/officeDocument/2006/relationships/customXml" Target="../ink/ink1117.xml"/><Relationship Id="rId97" Type="http://schemas.openxmlformats.org/officeDocument/2006/relationships/image" Target="../media/image120.png"/><Relationship Id="rId104" Type="http://schemas.openxmlformats.org/officeDocument/2006/relationships/customXml" Target="../ink/ink1131.xml"/><Relationship Id="rId120" Type="http://schemas.openxmlformats.org/officeDocument/2006/relationships/customXml" Target="../ink/ink1139.xml"/><Relationship Id="rId125" Type="http://schemas.openxmlformats.org/officeDocument/2006/relationships/image" Target="../media/image134.png"/><Relationship Id="rId141" Type="http://schemas.openxmlformats.org/officeDocument/2006/relationships/image" Target="../media/image140.png"/><Relationship Id="rId7" Type="http://schemas.openxmlformats.org/officeDocument/2006/relationships/image" Target="../media/image75.png"/><Relationship Id="rId71" Type="http://schemas.openxmlformats.org/officeDocument/2006/relationships/image" Target="../media/image107.png"/><Relationship Id="rId92" Type="http://schemas.openxmlformats.org/officeDocument/2006/relationships/customXml" Target="../ink/ink1125.xml"/><Relationship Id="rId2" Type="http://schemas.openxmlformats.org/officeDocument/2006/relationships/notesSlide" Target="../notesSlides/notesSlide16.xml"/><Relationship Id="rId29" Type="http://schemas.openxmlformats.org/officeDocument/2006/relationships/image" Target="../media/image86.png"/><Relationship Id="rId24" Type="http://schemas.openxmlformats.org/officeDocument/2006/relationships/customXml" Target="../ink/ink1091.xml"/><Relationship Id="rId40" Type="http://schemas.openxmlformats.org/officeDocument/2006/relationships/customXml" Target="../ink/ink1099.xml"/><Relationship Id="rId45" Type="http://schemas.openxmlformats.org/officeDocument/2006/relationships/image" Target="../media/image94.png"/><Relationship Id="rId66" Type="http://schemas.openxmlformats.org/officeDocument/2006/relationships/customXml" Target="../ink/ink1112.xml"/><Relationship Id="rId87" Type="http://schemas.openxmlformats.org/officeDocument/2006/relationships/image" Target="../media/image115.png"/><Relationship Id="rId110" Type="http://schemas.openxmlformats.org/officeDocument/2006/relationships/customXml" Target="../ink/ink1134.xml"/><Relationship Id="rId115" Type="http://schemas.openxmlformats.org/officeDocument/2006/relationships/image" Target="../media/image129.png"/><Relationship Id="rId131" Type="http://schemas.openxmlformats.org/officeDocument/2006/relationships/image" Target="../media/image137.png"/><Relationship Id="rId136" Type="http://schemas.openxmlformats.org/officeDocument/2006/relationships/customXml" Target="../ink/ink1149.xml"/><Relationship Id="rId61" Type="http://schemas.openxmlformats.org/officeDocument/2006/relationships/image" Target="../media/image102.png"/><Relationship Id="rId82" Type="http://schemas.openxmlformats.org/officeDocument/2006/relationships/customXml" Target="../ink/ink1120.xml"/><Relationship Id="rId19" Type="http://schemas.openxmlformats.org/officeDocument/2006/relationships/image" Target="../media/image81.png"/><Relationship Id="rId14" Type="http://schemas.openxmlformats.org/officeDocument/2006/relationships/customXml" Target="../ink/ink1086.xml"/><Relationship Id="rId30" Type="http://schemas.openxmlformats.org/officeDocument/2006/relationships/customXml" Target="../ink/ink1094.xml"/><Relationship Id="rId35" Type="http://schemas.openxmlformats.org/officeDocument/2006/relationships/image" Target="../media/image89.png"/><Relationship Id="rId56" Type="http://schemas.openxmlformats.org/officeDocument/2006/relationships/customXml" Target="../ink/ink1107.xml"/><Relationship Id="rId77" Type="http://schemas.openxmlformats.org/officeDocument/2006/relationships/image" Target="../media/image110.png"/><Relationship Id="rId100" Type="http://schemas.openxmlformats.org/officeDocument/2006/relationships/customXml" Target="../ink/ink1129.xml"/><Relationship Id="rId105" Type="http://schemas.openxmlformats.org/officeDocument/2006/relationships/image" Target="../media/image124.png"/><Relationship Id="rId126" Type="http://schemas.openxmlformats.org/officeDocument/2006/relationships/customXml" Target="../ink/ink1142.xml"/><Relationship Id="rId8" Type="http://schemas.openxmlformats.org/officeDocument/2006/relationships/customXml" Target="../ink/ink1083.xml"/><Relationship Id="rId51" Type="http://schemas.openxmlformats.org/officeDocument/2006/relationships/image" Target="../media/image97.png"/><Relationship Id="rId72" Type="http://schemas.openxmlformats.org/officeDocument/2006/relationships/customXml" Target="../ink/ink1115.xml"/><Relationship Id="rId93" Type="http://schemas.openxmlformats.org/officeDocument/2006/relationships/image" Target="../media/image118.png"/><Relationship Id="rId98" Type="http://schemas.openxmlformats.org/officeDocument/2006/relationships/customXml" Target="../ink/ink1128.xml"/><Relationship Id="rId121" Type="http://schemas.openxmlformats.org/officeDocument/2006/relationships/image" Target="../media/image132.png"/><Relationship Id="rId142" Type="http://schemas.openxmlformats.org/officeDocument/2006/relationships/customXml" Target="../ink/ink1152.xml"/><Relationship Id="rId3" Type="http://schemas.openxmlformats.org/officeDocument/2006/relationships/image" Target="../media/image3.png"/><Relationship Id="rId25" Type="http://schemas.openxmlformats.org/officeDocument/2006/relationships/image" Target="../media/image84.png"/><Relationship Id="rId46" Type="http://schemas.openxmlformats.org/officeDocument/2006/relationships/customXml" Target="../ink/ink1102.xml"/><Relationship Id="rId67" Type="http://schemas.openxmlformats.org/officeDocument/2006/relationships/image" Target="../media/image105.png"/><Relationship Id="rId116" Type="http://schemas.openxmlformats.org/officeDocument/2006/relationships/customXml" Target="../ink/ink1137.xml"/><Relationship Id="rId137" Type="http://schemas.openxmlformats.org/officeDocument/2006/relationships/image" Target="../media/image138.png"/><Relationship Id="rId20" Type="http://schemas.openxmlformats.org/officeDocument/2006/relationships/customXml" Target="../ink/ink1089.xml"/><Relationship Id="rId41" Type="http://schemas.openxmlformats.org/officeDocument/2006/relationships/image" Target="../media/image92.png"/><Relationship Id="rId62" Type="http://schemas.openxmlformats.org/officeDocument/2006/relationships/customXml" Target="../ink/ink1110.xml"/><Relationship Id="rId83" Type="http://schemas.openxmlformats.org/officeDocument/2006/relationships/image" Target="../media/image113.png"/><Relationship Id="rId88" Type="http://schemas.openxmlformats.org/officeDocument/2006/relationships/customXml" Target="../ink/ink1123.xml"/><Relationship Id="rId111" Type="http://schemas.openxmlformats.org/officeDocument/2006/relationships/image" Target="../media/image127.png"/><Relationship Id="rId132" Type="http://schemas.openxmlformats.org/officeDocument/2006/relationships/customXml" Target="../ink/ink1145.xml"/><Relationship Id="rId15" Type="http://schemas.openxmlformats.org/officeDocument/2006/relationships/image" Target="../media/image79.png"/><Relationship Id="rId36" Type="http://schemas.openxmlformats.org/officeDocument/2006/relationships/customXml" Target="../ink/ink1097.xml"/><Relationship Id="rId57" Type="http://schemas.openxmlformats.org/officeDocument/2006/relationships/image" Target="../media/image100.png"/><Relationship Id="rId106" Type="http://schemas.openxmlformats.org/officeDocument/2006/relationships/customXml" Target="../ink/ink1132.xml"/><Relationship Id="rId127" Type="http://schemas.openxmlformats.org/officeDocument/2006/relationships/image" Target="../media/image135.png"/><Relationship Id="rId10" Type="http://schemas.openxmlformats.org/officeDocument/2006/relationships/customXml" Target="../ink/ink1084.xml"/><Relationship Id="rId31" Type="http://schemas.openxmlformats.org/officeDocument/2006/relationships/image" Target="../media/image87.png"/><Relationship Id="rId52" Type="http://schemas.openxmlformats.org/officeDocument/2006/relationships/customXml" Target="../ink/ink1105.xml"/><Relationship Id="rId73" Type="http://schemas.openxmlformats.org/officeDocument/2006/relationships/image" Target="../media/image108.png"/><Relationship Id="rId78" Type="http://schemas.openxmlformats.org/officeDocument/2006/relationships/customXml" Target="../ink/ink1118.xml"/><Relationship Id="rId94" Type="http://schemas.openxmlformats.org/officeDocument/2006/relationships/customXml" Target="../ink/ink1126.xml"/><Relationship Id="rId99" Type="http://schemas.openxmlformats.org/officeDocument/2006/relationships/image" Target="../media/image121.png"/><Relationship Id="rId101" Type="http://schemas.openxmlformats.org/officeDocument/2006/relationships/image" Target="../media/image122.png"/><Relationship Id="rId122" Type="http://schemas.openxmlformats.org/officeDocument/2006/relationships/customXml" Target="../ink/ink1140.xml"/><Relationship Id="rId143" Type="http://schemas.openxmlformats.org/officeDocument/2006/relationships/image" Target="../media/image141.png"/><Relationship Id="rId4" Type="http://schemas.openxmlformats.org/officeDocument/2006/relationships/customXml" Target="../ink/ink1081.xml"/><Relationship Id="rId9" Type="http://schemas.openxmlformats.org/officeDocument/2006/relationships/image" Target="../media/image76.png"/><Relationship Id="rId26" Type="http://schemas.openxmlformats.org/officeDocument/2006/relationships/customXml" Target="../ink/ink1092.xml"/><Relationship Id="rId47" Type="http://schemas.openxmlformats.org/officeDocument/2006/relationships/image" Target="../media/image95.png"/><Relationship Id="rId68" Type="http://schemas.openxmlformats.org/officeDocument/2006/relationships/customXml" Target="../ink/ink1113.xml"/><Relationship Id="rId89" Type="http://schemas.openxmlformats.org/officeDocument/2006/relationships/image" Target="../media/image116.png"/><Relationship Id="rId112" Type="http://schemas.openxmlformats.org/officeDocument/2006/relationships/customXml" Target="../ink/ink1135.xml"/><Relationship Id="rId133" Type="http://schemas.openxmlformats.org/officeDocument/2006/relationships/customXml" Target="../ink/ink1146.xml"/><Relationship Id="rId16" Type="http://schemas.openxmlformats.org/officeDocument/2006/relationships/customXml" Target="../ink/ink1087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81.png"/><Relationship Id="rId21" Type="http://schemas.openxmlformats.org/officeDocument/2006/relationships/image" Target="../media/image1501.png"/><Relationship Id="rId42" Type="http://schemas.openxmlformats.org/officeDocument/2006/relationships/customXml" Target="../ink/ink1172.xml"/><Relationship Id="rId63" Type="http://schemas.openxmlformats.org/officeDocument/2006/relationships/image" Target="../media/image1711.png"/><Relationship Id="rId84" Type="http://schemas.openxmlformats.org/officeDocument/2006/relationships/customXml" Target="../ink/ink1193.xml"/><Relationship Id="rId138" Type="http://schemas.openxmlformats.org/officeDocument/2006/relationships/customXml" Target="../ink/ink1222.xml"/><Relationship Id="rId107" Type="http://schemas.openxmlformats.org/officeDocument/2006/relationships/image" Target="../media/image1931.png"/><Relationship Id="rId11" Type="http://schemas.openxmlformats.org/officeDocument/2006/relationships/image" Target="../media/image1451.png"/><Relationship Id="rId32" Type="http://schemas.openxmlformats.org/officeDocument/2006/relationships/customXml" Target="../ink/ink1167.xml"/><Relationship Id="rId37" Type="http://schemas.openxmlformats.org/officeDocument/2006/relationships/image" Target="../media/image1581.png"/><Relationship Id="rId53" Type="http://schemas.openxmlformats.org/officeDocument/2006/relationships/image" Target="../media/image1661.png"/><Relationship Id="rId58" Type="http://schemas.openxmlformats.org/officeDocument/2006/relationships/customXml" Target="../ink/ink1180.xml"/><Relationship Id="rId74" Type="http://schemas.openxmlformats.org/officeDocument/2006/relationships/customXml" Target="../ink/ink1188.xml"/><Relationship Id="rId79" Type="http://schemas.openxmlformats.org/officeDocument/2006/relationships/image" Target="../media/image1791.png"/><Relationship Id="rId102" Type="http://schemas.openxmlformats.org/officeDocument/2006/relationships/customXml" Target="../ink/ink1202.xml"/><Relationship Id="rId123" Type="http://schemas.openxmlformats.org/officeDocument/2006/relationships/image" Target="../media/image2011.png"/><Relationship Id="rId128" Type="http://schemas.openxmlformats.org/officeDocument/2006/relationships/customXml" Target="../ink/ink1215.xml"/><Relationship Id="rId5" Type="http://schemas.openxmlformats.org/officeDocument/2006/relationships/image" Target="../media/image1420.png"/><Relationship Id="rId90" Type="http://schemas.openxmlformats.org/officeDocument/2006/relationships/customXml" Target="../ink/ink1196.xml"/><Relationship Id="rId95" Type="http://schemas.openxmlformats.org/officeDocument/2006/relationships/image" Target="../media/image1871.png"/><Relationship Id="rId22" Type="http://schemas.openxmlformats.org/officeDocument/2006/relationships/customXml" Target="../ink/ink1162.xml"/><Relationship Id="rId27" Type="http://schemas.openxmlformats.org/officeDocument/2006/relationships/image" Target="../media/image1531.png"/><Relationship Id="rId43" Type="http://schemas.openxmlformats.org/officeDocument/2006/relationships/image" Target="../media/image1611.png"/><Relationship Id="rId48" Type="http://schemas.openxmlformats.org/officeDocument/2006/relationships/customXml" Target="../ink/ink1175.xml"/><Relationship Id="rId64" Type="http://schemas.openxmlformats.org/officeDocument/2006/relationships/customXml" Target="../ink/ink1183.xml"/><Relationship Id="rId69" Type="http://schemas.openxmlformats.org/officeDocument/2006/relationships/image" Target="../media/image1741.png"/><Relationship Id="rId113" Type="http://schemas.openxmlformats.org/officeDocument/2006/relationships/image" Target="../media/image1961.png"/><Relationship Id="rId118" Type="http://schemas.openxmlformats.org/officeDocument/2006/relationships/customXml" Target="../ink/ink1210.xml"/><Relationship Id="rId134" Type="http://schemas.openxmlformats.org/officeDocument/2006/relationships/customXml" Target="../ink/ink1219.xml"/><Relationship Id="rId139" Type="http://schemas.openxmlformats.org/officeDocument/2006/relationships/image" Target="../media/image2071.png"/><Relationship Id="rId80" Type="http://schemas.openxmlformats.org/officeDocument/2006/relationships/customXml" Target="../ink/ink1191.xml"/><Relationship Id="rId85" Type="http://schemas.openxmlformats.org/officeDocument/2006/relationships/image" Target="../media/image1821.png"/><Relationship Id="rId12" Type="http://schemas.openxmlformats.org/officeDocument/2006/relationships/customXml" Target="../ink/ink1157.xml"/><Relationship Id="rId17" Type="http://schemas.openxmlformats.org/officeDocument/2006/relationships/image" Target="../media/image1481.png"/><Relationship Id="rId33" Type="http://schemas.openxmlformats.org/officeDocument/2006/relationships/image" Target="../media/image1561.png"/><Relationship Id="rId38" Type="http://schemas.openxmlformats.org/officeDocument/2006/relationships/customXml" Target="../ink/ink1170.xml"/><Relationship Id="rId59" Type="http://schemas.openxmlformats.org/officeDocument/2006/relationships/image" Target="../media/image1691.png"/><Relationship Id="rId103" Type="http://schemas.openxmlformats.org/officeDocument/2006/relationships/image" Target="../media/image1911.png"/><Relationship Id="rId108" Type="http://schemas.openxmlformats.org/officeDocument/2006/relationships/customXml" Target="../ink/ink1205.xml"/><Relationship Id="rId124" Type="http://schemas.openxmlformats.org/officeDocument/2006/relationships/customXml" Target="../ink/ink1213.xml"/><Relationship Id="rId129" Type="http://schemas.openxmlformats.org/officeDocument/2006/relationships/image" Target="../media/image2041.png"/><Relationship Id="rId54" Type="http://schemas.openxmlformats.org/officeDocument/2006/relationships/customXml" Target="../ink/ink1178.xml"/><Relationship Id="rId70" Type="http://schemas.openxmlformats.org/officeDocument/2006/relationships/customXml" Target="../ink/ink1186.xml"/><Relationship Id="rId75" Type="http://schemas.openxmlformats.org/officeDocument/2006/relationships/image" Target="../media/image1771.png"/><Relationship Id="rId91" Type="http://schemas.openxmlformats.org/officeDocument/2006/relationships/image" Target="../media/image1851.png"/><Relationship Id="rId96" Type="http://schemas.openxmlformats.org/officeDocument/2006/relationships/customXml" Target="../ink/ink1199.xml"/><Relationship Id="rId140" Type="http://schemas.openxmlformats.org/officeDocument/2006/relationships/customXml" Target="../ink/ink122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54.xml"/><Relationship Id="rId23" Type="http://schemas.openxmlformats.org/officeDocument/2006/relationships/image" Target="../media/image1511.png"/><Relationship Id="rId28" Type="http://schemas.openxmlformats.org/officeDocument/2006/relationships/customXml" Target="../ink/ink1165.xml"/><Relationship Id="rId49" Type="http://schemas.openxmlformats.org/officeDocument/2006/relationships/image" Target="../media/image1641.png"/><Relationship Id="rId114" Type="http://schemas.openxmlformats.org/officeDocument/2006/relationships/customXml" Target="../ink/ink1208.xml"/><Relationship Id="rId119" Type="http://schemas.openxmlformats.org/officeDocument/2006/relationships/image" Target="../media/image1991.png"/><Relationship Id="rId44" Type="http://schemas.openxmlformats.org/officeDocument/2006/relationships/customXml" Target="../ink/ink1173.xml"/><Relationship Id="rId60" Type="http://schemas.openxmlformats.org/officeDocument/2006/relationships/customXml" Target="../ink/ink1181.xml"/><Relationship Id="rId65" Type="http://schemas.openxmlformats.org/officeDocument/2006/relationships/image" Target="../media/image1721.png"/><Relationship Id="rId81" Type="http://schemas.openxmlformats.org/officeDocument/2006/relationships/image" Target="../media/image1801.png"/><Relationship Id="rId86" Type="http://schemas.openxmlformats.org/officeDocument/2006/relationships/customXml" Target="../ink/ink1194.xml"/><Relationship Id="rId130" Type="http://schemas.openxmlformats.org/officeDocument/2006/relationships/customXml" Target="../ink/ink1216.xml"/><Relationship Id="rId135" Type="http://schemas.openxmlformats.org/officeDocument/2006/relationships/customXml" Target="../ink/ink1220.xml"/><Relationship Id="rId13" Type="http://schemas.openxmlformats.org/officeDocument/2006/relationships/image" Target="../media/image1461.png"/><Relationship Id="rId18" Type="http://schemas.openxmlformats.org/officeDocument/2006/relationships/customXml" Target="../ink/ink1160.xml"/><Relationship Id="rId39" Type="http://schemas.openxmlformats.org/officeDocument/2006/relationships/image" Target="../media/image1591.png"/><Relationship Id="rId109" Type="http://schemas.openxmlformats.org/officeDocument/2006/relationships/image" Target="../media/image1941.png"/><Relationship Id="rId34" Type="http://schemas.openxmlformats.org/officeDocument/2006/relationships/customXml" Target="../ink/ink1168.xml"/><Relationship Id="rId50" Type="http://schemas.openxmlformats.org/officeDocument/2006/relationships/customXml" Target="../ink/ink1176.xml"/><Relationship Id="rId55" Type="http://schemas.openxmlformats.org/officeDocument/2006/relationships/image" Target="../media/image1671.png"/><Relationship Id="rId76" Type="http://schemas.openxmlformats.org/officeDocument/2006/relationships/customXml" Target="../ink/ink1189.xml"/><Relationship Id="rId97" Type="http://schemas.openxmlformats.org/officeDocument/2006/relationships/image" Target="../media/image1881.png"/><Relationship Id="rId104" Type="http://schemas.openxmlformats.org/officeDocument/2006/relationships/customXml" Target="../ink/ink1203.xml"/><Relationship Id="rId120" Type="http://schemas.openxmlformats.org/officeDocument/2006/relationships/customXml" Target="../ink/ink1211.xml"/><Relationship Id="rId125" Type="http://schemas.openxmlformats.org/officeDocument/2006/relationships/image" Target="../media/image2021.png"/><Relationship Id="rId141" Type="http://schemas.openxmlformats.org/officeDocument/2006/relationships/image" Target="../media/image2081.png"/><Relationship Id="rId7" Type="http://schemas.openxmlformats.org/officeDocument/2006/relationships/image" Target="../media/image1430.png"/><Relationship Id="rId71" Type="http://schemas.openxmlformats.org/officeDocument/2006/relationships/image" Target="../media/image1751.png"/><Relationship Id="rId92" Type="http://schemas.openxmlformats.org/officeDocument/2006/relationships/customXml" Target="../ink/ink1197.xml"/><Relationship Id="rId2" Type="http://schemas.openxmlformats.org/officeDocument/2006/relationships/notesSlide" Target="../notesSlides/notesSlide17.xml"/><Relationship Id="rId29" Type="http://schemas.openxmlformats.org/officeDocument/2006/relationships/image" Target="../media/image1541.png"/><Relationship Id="rId24" Type="http://schemas.openxmlformats.org/officeDocument/2006/relationships/customXml" Target="../ink/ink1163.xml"/><Relationship Id="rId40" Type="http://schemas.openxmlformats.org/officeDocument/2006/relationships/customXml" Target="../ink/ink1171.xml"/><Relationship Id="rId45" Type="http://schemas.openxmlformats.org/officeDocument/2006/relationships/image" Target="../media/image1621.png"/><Relationship Id="rId66" Type="http://schemas.openxmlformats.org/officeDocument/2006/relationships/customXml" Target="../ink/ink1184.xml"/><Relationship Id="rId87" Type="http://schemas.openxmlformats.org/officeDocument/2006/relationships/image" Target="../media/image1831.png"/><Relationship Id="rId110" Type="http://schemas.openxmlformats.org/officeDocument/2006/relationships/customXml" Target="../ink/ink1206.xml"/><Relationship Id="rId115" Type="http://schemas.openxmlformats.org/officeDocument/2006/relationships/image" Target="../media/image1971.png"/><Relationship Id="rId131" Type="http://schemas.openxmlformats.org/officeDocument/2006/relationships/image" Target="../media/image2051.png"/><Relationship Id="rId136" Type="http://schemas.openxmlformats.org/officeDocument/2006/relationships/customXml" Target="../ink/ink1221.xml"/><Relationship Id="rId61" Type="http://schemas.openxmlformats.org/officeDocument/2006/relationships/image" Target="../media/image1701.png"/><Relationship Id="rId82" Type="http://schemas.openxmlformats.org/officeDocument/2006/relationships/customXml" Target="../ink/ink1192.xml"/><Relationship Id="rId19" Type="http://schemas.openxmlformats.org/officeDocument/2006/relationships/image" Target="../media/image1491.png"/><Relationship Id="rId14" Type="http://schemas.openxmlformats.org/officeDocument/2006/relationships/customXml" Target="../ink/ink1158.xml"/><Relationship Id="rId30" Type="http://schemas.openxmlformats.org/officeDocument/2006/relationships/customXml" Target="../ink/ink1166.xml"/><Relationship Id="rId35" Type="http://schemas.openxmlformats.org/officeDocument/2006/relationships/image" Target="../media/image1571.png"/><Relationship Id="rId56" Type="http://schemas.openxmlformats.org/officeDocument/2006/relationships/customXml" Target="../ink/ink1179.xml"/><Relationship Id="rId77" Type="http://schemas.openxmlformats.org/officeDocument/2006/relationships/image" Target="../media/image1781.png"/><Relationship Id="rId100" Type="http://schemas.openxmlformats.org/officeDocument/2006/relationships/customXml" Target="../ink/ink1201.xml"/><Relationship Id="rId105" Type="http://schemas.openxmlformats.org/officeDocument/2006/relationships/image" Target="../media/image1921.png"/><Relationship Id="rId126" Type="http://schemas.openxmlformats.org/officeDocument/2006/relationships/customXml" Target="../ink/ink1214.xml"/><Relationship Id="rId8" Type="http://schemas.openxmlformats.org/officeDocument/2006/relationships/customXml" Target="../ink/ink1155.xml"/><Relationship Id="rId51" Type="http://schemas.openxmlformats.org/officeDocument/2006/relationships/image" Target="../media/image1651.png"/><Relationship Id="rId72" Type="http://schemas.openxmlformats.org/officeDocument/2006/relationships/customXml" Target="../ink/ink1187.xml"/><Relationship Id="rId93" Type="http://schemas.openxmlformats.org/officeDocument/2006/relationships/image" Target="../media/image1861.png"/><Relationship Id="rId98" Type="http://schemas.openxmlformats.org/officeDocument/2006/relationships/customXml" Target="../ink/ink1200.xml"/><Relationship Id="rId121" Type="http://schemas.openxmlformats.org/officeDocument/2006/relationships/image" Target="../media/image2001.png"/><Relationship Id="rId142" Type="http://schemas.openxmlformats.org/officeDocument/2006/relationships/customXml" Target="../ink/ink1224.xml"/><Relationship Id="rId3" Type="http://schemas.openxmlformats.org/officeDocument/2006/relationships/image" Target="../media/image3.png"/><Relationship Id="rId25" Type="http://schemas.openxmlformats.org/officeDocument/2006/relationships/image" Target="../media/image1521.png"/><Relationship Id="rId46" Type="http://schemas.openxmlformats.org/officeDocument/2006/relationships/customXml" Target="../ink/ink1174.xml"/><Relationship Id="rId67" Type="http://schemas.openxmlformats.org/officeDocument/2006/relationships/image" Target="../media/image1731.png"/><Relationship Id="rId116" Type="http://schemas.openxmlformats.org/officeDocument/2006/relationships/customXml" Target="../ink/ink1209.xml"/><Relationship Id="rId137" Type="http://schemas.openxmlformats.org/officeDocument/2006/relationships/image" Target="../media/image2061.png"/><Relationship Id="rId20" Type="http://schemas.openxmlformats.org/officeDocument/2006/relationships/customXml" Target="../ink/ink1161.xml"/><Relationship Id="rId41" Type="http://schemas.openxmlformats.org/officeDocument/2006/relationships/image" Target="../media/image1601.png"/><Relationship Id="rId62" Type="http://schemas.openxmlformats.org/officeDocument/2006/relationships/customXml" Target="../ink/ink1182.xml"/><Relationship Id="rId83" Type="http://schemas.openxmlformats.org/officeDocument/2006/relationships/image" Target="../media/image1811.png"/><Relationship Id="rId88" Type="http://schemas.openxmlformats.org/officeDocument/2006/relationships/customXml" Target="../ink/ink1195.xml"/><Relationship Id="rId111" Type="http://schemas.openxmlformats.org/officeDocument/2006/relationships/image" Target="../media/image1951.png"/><Relationship Id="rId132" Type="http://schemas.openxmlformats.org/officeDocument/2006/relationships/customXml" Target="../ink/ink1217.xml"/><Relationship Id="rId15" Type="http://schemas.openxmlformats.org/officeDocument/2006/relationships/image" Target="../media/image1471.png"/><Relationship Id="rId36" Type="http://schemas.openxmlformats.org/officeDocument/2006/relationships/customXml" Target="../ink/ink1169.xml"/><Relationship Id="rId57" Type="http://schemas.openxmlformats.org/officeDocument/2006/relationships/image" Target="../media/image1681.png"/><Relationship Id="rId106" Type="http://schemas.openxmlformats.org/officeDocument/2006/relationships/customXml" Target="../ink/ink1204.xml"/><Relationship Id="rId127" Type="http://schemas.openxmlformats.org/officeDocument/2006/relationships/image" Target="../media/image2031.png"/><Relationship Id="rId10" Type="http://schemas.openxmlformats.org/officeDocument/2006/relationships/customXml" Target="../ink/ink1156.xml"/><Relationship Id="rId31" Type="http://schemas.openxmlformats.org/officeDocument/2006/relationships/image" Target="../media/image1551.png"/><Relationship Id="rId52" Type="http://schemas.openxmlformats.org/officeDocument/2006/relationships/customXml" Target="../ink/ink1177.xml"/><Relationship Id="rId73" Type="http://schemas.openxmlformats.org/officeDocument/2006/relationships/image" Target="../media/image1761.png"/><Relationship Id="rId78" Type="http://schemas.openxmlformats.org/officeDocument/2006/relationships/customXml" Target="../ink/ink1190.xml"/><Relationship Id="rId94" Type="http://schemas.openxmlformats.org/officeDocument/2006/relationships/customXml" Target="../ink/ink1198.xml"/><Relationship Id="rId99" Type="http://schemas.openxmlformats.org/officeDocument/2006/relationships/image" Target="../media/image1891.png"/><Relationship Id="rId101" Type="http://schemas.openxmlformats.org/officeDocument/2006/relationships/image" Target="../media/image1901.png"/><Relationship Id="rId122" Type="http://schemas.openxmlformats.org/officeDocument/2006/relationships/customXml" Target="../ink/ink1212.xml"/><Relationship Id="rId143" Type="http://schemas.openxmlformats.org/officeDocument/2006/relationships/image" Target="../media/image2091.png"/><Relationship Id="rId4" Type="http://schemas.openxmlformats.org/officeDocument/2006/relationships/customXml" Target="../ink/ink1153.xml"/><Relationship Id="rId9" Type="http://schemas.openxmlformats.org/officeDocument/2006/relationships/image" Target="../media/image1440.png"/><Relationship Id="rId26" Type="http://schemas.openxmlformats.org/officeDocument/2006/relationships/customXml" Target="../ink/ink1164.xml"/><Relationship Id="rId47" Type="http://schemas.openxmlformats.org/officeDocument/2006/relationships/image" Target="../media/image1631.png"/><Relationship Id="rId68" Type="http://schemas.openxmlformats.org/officeDocument/2006/relationships/customXml" Target="../ink/ink1185.xml"/><Relationship Id="rId89" Type="http://schemas.openxmlformats.org/officeDocument/2006/relationships/image" Target="../media/image1841.png"/><Relationship Id="rId112" Type="http://schemas.openxmlformats.org/officeDocument/2006/relationships/customXml" Target="../ink/ink1207.xml"/><Relationship Id="rId133" Type="http://schemas.openxmlformats.org/officeDocument/2006/relationships/customXml" Target="../ink/ink1218.xml"/><Relationship Id="rId16" Type="http://schemas.openxmlformats.org/officeDocument/2006/relationships/customXml" Target="../ink/ink1159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82.xml"/><Relationship Id="rId21" Type="http://schemas.openxmlformats.org/officeDocument/2006/relationships/customXml" Target="../ink/ink1234.xml"/><Relationship Id="rId42" Type="http://schemas.openxmlformats.org/officeDocument/2006/relationships/image" Target="../media/image1611.png"/><Relationship Id="rId63" Type="http://schemas.openxmlformats.org/officeDocument/2006/relationships/customXml" Target="../ink/ink1255.xml"/><Relationship Id="rId84" Type="http://schemas.openxmlformats.org/officeDocument/2006/relationships/image" Target="../media/image1821.png"/><Relationship Id="rId138" Type="http://schemas.openxmlformats.org/officeDocument/2006/relationships/image" Target="../media/image2071.png"/><Relationship Id="rId107" Type="http://schemas.openxmlformats.org/officeDocument/2006/relationships/customXml" Target="../ink/ink1277.xml"/><Relationship Id="rId11" Type="http://schemas.openxmlformats.org/officeDocument/2006/relationships/customXml" Target="../ink/ink1229.xml"/><Relationship Id="rId32" Type="http://schemas.openxmlformats.org/officeDocument/2006/relationships/image" Target="../media/image1561.png"/><Relationship Id="rId37" Type="http://schemas.openxmlformats.org/officeDocument/2006/relationships/customXml" Target="../ink/ink1242.xml"/><Relationship Id="rId53" Type="http://schemas.openxmlformats.org/officeDocument/2006/relationships/customXml" Target="../ink/ink1250.xml"/><Relationship Id="rId58" Type="http://schemas.openxmlformats.org/officeDocument/2006/relationships/image" Target="../media/image1691.png"/><Relationship Id="rId74" Type="http://schemas.openxmlformats.org/officeDocument/2006/relationships/image" Target="../media/image1771.png"/><Relationship Id="rId79" Type="http://schemas.openxmlformats.org/officeDocument/2006/relationships/customXml" Target="../ink/ink1263.xml"/><Relationship Id="rId102" Type="http://schemas.openxmlformats.org/officeDocument/2006/relationships/image" Target="../media/image1911.png"/><Relationship Id="rId123" Type="http://schemas.openxmlformats.org/officeDocument/2006/relationships/customXml" Target="../ink/ink1285.xml"/><Relationship Id="rId128" Type="http://schemas.openxmlformats.org/officeDocument/2006/relationships/image" Target="../media/image2041.png"/><Relationship Id="rId5" Type="http://schemas.openxmlformats.org/officeDocument/2006/relationships/customXml" Target="../ink/ink1226.xml"/><Relationship Id="rId90" Type="http://schemas.openxmlformats.org/officeDocument/2006/relationships/image" Target="../media/image1851.png"/><Relationship Id="rId95" Type="http://schemas.openxmlformats.org/officeDocument/2006/relationships/customXml" Target="../ink/ink1271.xml"/><Relationship Id="rId22" Type="http://schemas.openxmlformats.org/officeDocument/2006/relationships/image" Target="../media/image1511.png"/><Relationship Id="rId27" Type="http://schemas.openxmlformats.org/officeDocument/2006/relationships/customXml" Target="../ink/ink1237.xml"/><Relationship Id="rId43" Type="http://schemas.openxmlformats.org/officeDocument/2006/relationships/customXml" Target="../ink/ink1245.xml"/><Relationship Id="rId48" Type="http://schemas.openxmlformats.org/officeDocument/2006/relationships/image" Target="../media/image1641.png"/><Relationship Id="rId64" Type="http://schemas.openxmlformats.org/officeDocument/2006/relationships/image" Target="../media/image1721.png"/><Relationship Id="rId69" Type="http://schemas.openxmlformats.org/officeDocument/2006/relationships/customXml" Target="../ink/ink1258.xml"/><Relationship Id="rId113" Type="http://schemas.openxmlformats.org/officeDocument/2006/relationships/customXml" Target="../ink/ink1280.xml"/><Relationship Id="rId118" Type="http://schemas.openxmlformats.org/officeDocument/2006/relationships/image" Target="../media/image1991.png"/><Relationship Id="rId134" Type="http://schemas.openxmlformats.org/officeDocument/2006/relationships/customXml" Target="../ink/ink1292.xml"/><Relationship Id="rId139" Type="http://schemas.openxmlformats.org/officeDocument/2006/relationships/customXml" Target="../ink/ink1295.xml"/><Relationship Id="rId80" Type="http://schemas.openxmlformats.org/officeDocument/2006/relationships/image" Target="../media/image1801.png"/><Relationship Id="rId85" Type="http://schemas.openxmlformats.org/officeDocument/2006/relationships/customXml" Target="../ink/ink1266.xml"/><Relationship Id="rId12" Type="http://schemas.openxmlformats.org/officeDocument/2006/relationships/image" Target="../media/image1461.png"/><Relationship Id="rId17" Type="http://schemas.openxmlformats.org/officeDocument/2006/relationships/customXml" Target="../ink/ink1232.xml"/><Relationship Id="rId33" Type="http://schemas.openxmlformats.org/officeDocument/2006/relationships/customXml" Target="../ink/ink1240.xml"/><Relationship Id="rId38" Type="http://schemas.openxmlformats.org/officeDocument/2006/relationships/image" Target="../media/image1591.png"/><Relationship Id="rId59" Type="http://schemas.openxmlformats.org/officeDocument/2006/relationships/customXml" Target="../ink/ink1253.xml"/><Relationship Id="rId103" Type="http://schemas.openxmlformats.org/officeDocument/2006/relationships/customXml" Target="../ink/ink1275.xml"/><Relationship Id="rId108" Type="http://schemas.openxmlformats.org/officeDocument/2006/relationships/image" Target="../media/image1941.png"/><Relationship Id="rId124" Type="http://schemas.openxmlformats.org/officeDocument/2006/relationships/image" Target="../media/image2021.png"/><Relationship Id="rId129" Type="http://schemas.openxmlformats.org/officeDocument/2006/relationships/customXml" Target="../ink/ink1288.xml"/><Relationship Id="rId54" Type="http://schemas.openxmlformats.org/officeDocument/2006/relationships/image" Target="../media/image1671.png"/><Relationship Id="rId70" Type="http://schemas.openxmlformats.org/officeDocument/2006/relationships/image" Target="../media/image1751.png"/><Relationship Id="rId75" Type="http://schemas.openxmlformats.org/officeDocument/2006/relationships/customXml" Target="../ink/ink1261.xml"/><Relationship Id="rId91" Type="http://schemas.openxmlformats.org/officeDocument/2006/relationships/customXml" Target="../ink/ink1269.xml"/><Relationship Id="rId96" Type="http://schemas.openxmlformats.org/officeDocument/2006/relationships/image" Target="../media/image1881.png"/><Relationship Id="rId140" Type="http://schemas.openxmlformats.org/officeDocument/2006/relationships/image" Target="../media/image20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0.png"/><Relationship Id="rId23" Type="http://schemas.openxmlformats.org/officeDocument/2006/relationships/customXml" Target="../ink/ink1235.xml"/><Relationship Id="rId28" Type="http://schemas.openxmlformats.org/officeDocument/2006/relationships/image" Target="../media/image1541.png"/><Relationship Id="rId49" Type="http://schemas.openxmlformats.org/officeDocument/2006/relationships/customXml" Target="../ink/ink1248.xml"/><Relationship Id="rId114" Type="http://schemas.openxmlformats.org/officeDocument/2006/relationships/image" Target="../media/image1971.png"/><Relationship Id="rId119" Type="http://schemas.openxmlformats.org/officeDocument/2006/relationships/customXml" Target="../ink/ink1283.xml"/><Relationship Id="rId44" Type="http://schemas.openxmlformats.org/officeDocument/2006/relationships/image" Target="../media/image1621.png"/><Relationship Id="rId60" Type="http://schemas.openxmlformats.org/officeDocument/2006/relationships/image" Target="../media/image1701.png"/><Relationship Id="rId65" Type="http://schemas.openxmlformats.org/officeDocument/2006/relationships/customXml" Target="../ink/ink1256.xml"/><Relationship Id="rId81" Type="http://schemas.openxmlformats.org/officeDocument/2006/relationships/customXml" Target="../ink/ink1264.xml"/><Relationship Id="rId86" Type="http://schemas.openxmlformats.org/officeDocument/2006/relationships/image" Target="../media/image1831.png"/><Relationship Id="rId130" Type="http://schemas.openxmlformats.org/officeDocument/2006/relationships/image" Target="../media/image2051.png"/><Relationship Id="rId135" Type="http://schemas.openxmlformats.org/officeDocument/2006/relationships/customXml" Target="../ink/ink1293.xml"/><Relationship Id="rId13" Type="http://schemas.openxmlformats.org/officeDocument/2006/relationships/customXml" Target="../ink/ink1230.xml"/><Relationship Id="rId18" Type="http://schemas.openxmlformats.org/officeDocument/2006/relationships/image" Target="../media/image1491.png"/><Relationship Id="rId39" Type="http://schemas.openxmlformats.org/officeDocument/2006/relationships/customXml" Target="../ink/ink1243.xml"/><Relationship Id="rId109" Type="http://schemas.openxmlformats.org/officeDocument/2006/relationships/customXml" Target="../ink/ink1278.xml"/><Relationship Id="rId34" Type="http://schemas.openxmlformats.org/officeDocument/2006/relationships/image" Target="../media/image1571.png"/><Relationship Id="rId50" Type="http://schemas.openxmlformats.org/officeDocument/2006/relationships/image" Target="../media/image1651.png"/><Relationship Id="rId55" Type="http://schemas.openxmlformats.org/officeDocument/2006/relationships/customXml" Target="../ink/ink1251.xml"/><Relationship Id="rId76" Type="http://schemas.openxmlformats.org/officeDocument/2006/relationships/image" Target="../media/image1781.png"/><Relationship Id="rId97" Type="http://schemas.openxmlformats.org/officeDocument/2006/relationships/customXml" Target="../ink/ink1272.xml"/><Relationship Id="rId104" Type="http://schemas.openxmlformats.org/officeDocument/2006/relationships/image" Target="../media/image1921.png"/><Relationship Id="rId120" Type="http://schemas.openxmlformats.org/officeDocument/2006/relationships/image" Target="../media/image2001.png"/><Relationship Id="rId125" Type="http://schemas.openxmlformats.org/officeDocument/2006/relationships/customXml" Target="../ink/ink1286.xml"/><Relationship Id="rId141" Type="http://schemas.openxmlformats.org/officeDocument/2006/relationships/customXml" Target="../ink/ink1296.xml"/><Relationship Id="rId7" Type="http://schemas.openxmlformats.org/officeDocument/2006/relationships/customXml" Target="../ink/ink1227.xml"/><Relationship Id="rId71" Type="http://schemas.openxmlformats.org/officeDocument/2006/relationships/customXml" Target="../ink/ink1259.xml"/><Relationship Id="rId92" Type="http://schemas.openxmlformats.org/officeDocument/2006/relationships/image" Target="../media/image1861.png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1238.xml"/><Relationship Id="rId24" Type="http://schemas.openxmlformats.org/officeDocument/2006/relationships/image" Target="../media/image1521.png"/><Relationship Id="rId40" Type="http://schemas.openxmlformats.org/officeDocument/2006/relationships/image" Target="../media/image1601.png"/><Relationship Id="rId45" Type="http://schemas.openxmlformats.org/officeDocument/2006/relationships/customXml" Target="../ink/ink1246.xml"/><Relationship Id="rId66" Type="http://schemas.openxmlformats.org/officeDocument/2006/relationships/image" Target="../media/image1731.png"/><Relationship Id="rId87" Type="http://schemas.openxmlformats.org/officeDocument/2006/relationships/customXml" Target="../ink/ink1267.xml"/><Relationship Id="rId110" Type="http://schemas.openxmlformats.org/officeDocument/2006/relationships/image" Target="../media/image1951.png"/><Relationship Id="rId115" Type="http://schemas.openxmlformats.org/officeDocument/2006/relationships/customXml" Target="../ink/ink1281.xml"/><Relationship Id="rId131" Type="http://schemas.openxmlformats.org/officeDocument/2006/relationships/customXml" Target="../ink/ink1289.xml"/><Relationship Id="rId136" Type="http://schemas.openxmlformats.org/officeDocument/2006/relationships/image" Target="../media/image2061.png"/><Relationship Id="rId61" Type="http://schemas.openxmlformats.org/officeDocument/2006/relationships/customXml" Target="../ink/ink1254.xml"/><Relationship Id="rId82" Type="http://schemas.openxmlformats.org/officeDocument/2006/relationships/image" Target="../media/image1811.png"/><Relationship Id="rId19" Type="http://schemas.openxmlformats.org/officeDocument/2006/relationships/customXml" Target="../ink/ink1233.xml"/><Relationship Id="rId14" Type="http://schemas.openxmlformats.org/officeDocument/2006/relationships/image" Target="../media/image1471.png"/><Relationship Id="rId30" Type="http://schemas.openxmlformats.org/officeDocument/2006/relationships/image" Target="../media/image1551.png"/><Relationship Id="rId35" Type="http://schemas.openxmlformats.org/officeDocument/2006/relationships/customXml" Target="../ink/ink1241.xml"/><Relationship Id="rId56" Type="http://schemas.openxmlformats.org/officeDocument/2006/relationships/image" Target="../media/image1681.png"/><Relationship Id="rId77" Type="http://schemas.openxmlformats.org/officeDocument/2006/relationships/customXml" Target="../ink/ink1262.xml"/><Relationship Id="rId100" Type="http://schemas.openxmlformats.org/officeDocument/2006/relationships/image" Target="../media/image1901.png"/><Relationship Id="rId105" Type="http://schemas.openxmlformats.org/officeDocument/2006/relationships/customXml" Target="../ink/ink1276.xml"/><Relationship Id="rId126" Type="http://schemas.openxmlformats.org/officeDocument/2006/relationships/image" Target="../media/image2031.png"/><Relationship Id="rId8" Type="http://schemas.openxmlformats.org/officeDocument/2006/relationships/image" Target="../media/image1440.png"/><Relationship Id="rId51" Type="http://schemas.openxmlformats.org/officeDocument/2006/relationships/customXml" Target="../ink/ink1249.xml"/><Relationship Id="rId72" Type="http://schemas.openxmlformats.org/officeDocument/2006/relationships/image" Target="../media/image1761.png"/><Relationship Id="rId93" Type="http://schemas.openxmlformats.org/officeDocument/2006/relationships/customXml" Target="../ink/ink1270.xml"/><Relationship Id="rId98" Type="http://schemas.openxmlformats.org/officeDocument/2006/relationships/image" Target="../media/image1891.png"/><Relationship Id="rId121" Type="http://schemas.openxmlformats.org/officeDocument/2006/relationships/customXml" Target="../ink/ink1284.xml"/><Relationship Id="rId142" Type="http://schemas.openxmlformats.org/officeDocument/2006/relationships/image" Target="../media/image2091.png"/><Relationship Id="rId3" Type="http://schemas.openxmlformats.org/officeDocument/2006/relationships/customXml" Target="../ink/ink1225.xml"/><Relationship Id="rId25" Type="http://schemas.openxmlformats.org/officeDocument/2006/relationships/customXml" Target="../ink/ink1236.xml"/><Relationship Id="rId46" Type="http://schemas.openxmlformats.org/officeDocument/2006/relationships/image" Target="../media/image1631.png"/><Relationship Id="rId67" Type="http://schemas.openxmlformats.org/officeDocument/2006/relationships/customXml" Target="../ink/ink1257.xml"/><Relationship Id="rId116" Type="http://schemas.openxmlformats.org/officeDocument/2006/relationships/image" Target="../media/image1981.png"/><Relationship Id="rId137" Type="http://schemas.openxmlformats.org/officeDocument/2006/relationships/customXml" Target="../ink/ink1294.xml"/><Relationship Id="rId20" Type="http://schemas.openxmlformats.org/officeDocument/2006/relationships/image" Target="../media/image1501.png"/><Relationship Id="rId41" Type="http://schemas.openxmlformats.org/officeDocument/2006/relationships/customXml" Target="../ink/ink1244.xml"/><Relationship Id="rId62" Type="http://schemas.openxmlformats.org/officeDocument/2006/relationships/image" Target="../media/image1711.png"/><Relationship Id="rId83" Type="http://schemas.openxmlformats.org/officeDocument/2006/relationships/customXml" Target="../ink/ink1265.xml"/><Relationship Id="rId88" Type="http://schemas.openxmlformats.org/officeDocument/2006/relationships/image" Target="../media/image1841.png"/><Relationship Id="rId111" Type="http://schemas.openxmlformats.org/officeDocument/2006/relationships/customXml" Target="../ink/ink1279.xml"/><Relationship Id="rId132" Type="http://schemas.openxmlformats.org/officeDocument/2006/relationships/customXml" Target="../ink/ink1290.xml"/><Relationship Id="rId15" Type="http://schemas.openxmlformats.org/officeDocument/2006/relationships/customXml" Target="../ink/ink1231.xml"/><Relationship Id="rId36" Type="http://schemas.openxmlformats.org/officeDocument/2006/relationships/image" Target="../media/image1581.png"/><Relationship Id="rId57" Type="http://schemas.openxmlformats.org/officeDocument/2006/relationships/customXml" Target="../ink/ink1252.xml"/><Relationship Id="rId106" Type="http://schemas.openxmlformats.org/officeDocument/2006/relationships/image" Target="../media/image1931.png"/><Relationship Id="rId127" Type="http://schemas.openxmlformats.org/officeDocument/2006/relationships/customXml" Target="../ink/ink1287.xml"/><Relationship Id="rId10" Type="http://schemas.openxmlformats.org/officeDocument/2006/relationships/image" Target="../media/image1451.png"/><Relationship Id="rId31" Type="http://schemas.openxmlformats.org/officeDocument/2006/relationships/customXml" Target="../ink/ink1239.xml"/><Relationship Id="rId52" Type="http://schemas.openxmlformats.org/officeDocument/2006/relationships/image" Target="../media/image1661.png"/><Relationship Id="rId73" Type="http://schemas.openxmlformats.org/officeDocument/2006/relationships/customXml" Target="../ink/ink1260.xml"/><Relationship Id="rId78" Type="http://schemas.openxmlformats.org/officeDocument/2006/relationships/image" Target="../media/image1791.png"/><Relationship Id="rId94" Type="http://schemas.openxmlformats.org/officeDocument/2006/relationships/image" Target="../media/image1871.png"/><Relationship Id="rId99" Type="http://schemas.openxmlformats.org/officeDocument/2006/relationships/customXml" Target="../ink/ink1273.xml"/><Relationship Id="rId101" Type="http://schemas.openxmlformats.org/officeDocument/2006/relationships/customXml" Target="../ink/ink1274.xml"/><Relationship Id="rId122" Type="http://schemas.openxmlformats.org/officeDocument/2006/relationships/image" Target="../media/image2011.png"/><Relationship Id="rId4" Type="http://schemas.openxmlformats.org/officeDocument/2006/relationships/image" Target="../media/image1420.png"/><Relationship Id="rId9" Type="http://schemas.openxmlformats.org/officeDocument/2006/relationships/customXml" Target="../ink/ink1228.xml"/><Relationship Id="rId26" Type="http://schemas.openxmlformats.org/officeDocument/2006/relationships/image" Target="../media/image1531.png"/><Relationship Id="rId47" Type="http://schemas.openxmlformats.org/officeDocument/2006/relationships/customXml" Target="../ink/ink1247.xml"/><Relationship Id="rId68" Type="http://schemas.openxmlformats.org/officeDocument/2006/relationships/image" Target="../media/image1741.png"/><Relationship Id="rId89" Type="http://schemas.openxmlformats.org/officeDocument/2006/relationships/customXml" Target="../ink/ink1268.xml"/><Relationship Id="rId112" Type="http://schemas.openxmlformats.org/officeDocument/2006/relationships/image" Target="../media/image1961.png"/><Relationship Id="rId133" Type="http://schemas.openxmlformats.org/officeDocument/2006/relationships/customXml" Target="../ink/ink1291.xml"/><Relationship Id="rId16" Type="http://schemas.openxmlformats.org/officeDocument/2006/relationships/image" Target="../media/image1481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20.xml"/><Relationship Id="rId63" Type="http://schemas.openxmlformats.org/officeDocument/2006/relationships/image" Target="../media/image33.png"/><Relationship Id="rId84" Type="http://schemas.openxmlformats.org/officeDocument/2006/relationships/customXml" Target="../ink/ink41.xml"/><Relationship Id="rId138" Type="http://schemas.openxmlformats.org/officeDocument/2006/relationships/customXml" Target="../ink/ink70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5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41.png"/><Relationship Id="rId102" Type="http://schemas.openxmlformats.org/officeDocument/2006/relationships/customXml" Target="../ink/ink50.xml"/><Relationship Id="rId123" Type="http://schemas.openxmlformats.org/officeDocument/2006/relationships/image" Target="../media/image63.png"/><Relationship Id="rId128" Type="http://schemas.openxmlformats.org/officeDocument/2006/relationships/customXml" Target="../ink/ink63.xml"/><Relationship Id="rId144" Type="http://schemas.openxmlformats.org/officeDocument/2006/relationships/image" Target="../media/image72.png"/><Relationship Id="rId5" Type="http://schemas.openxmlformats.org/officeDocument/2006/relationships/image" Target="../media/image4.png"/><Relationship Id="rId90" Type="http://schemas.openxmlformats.org/officeDocument/2006/relationships/customXml" Target="../ink/ink44.xml"/><Relationship Id="rId95" Type="http://schemas.openxmlformats.org/officeDocument/2006/relationships/image" Target="../media/image49.png"/><Relationship Id="rId22" Type="http://schemas.openxmlformats.org/officeDocument/2006/relationships/customXml" Target="../ink/ink10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58.xml"/><Relationship Id="rId134" Type="http://schemas.openxmlformats.org/officeDocument/2006/relationships/customXml" Target="../ink/ink67.xml"/><Relationship Id="rId139" Type="http://schemas.openxmlformats.org/officeDocument/2006/relationships/image" Target="../media/image69.png"/><Relationship Id="rId80" Type="http://schemas.openxmlformats.org/officeDocument/2006/relationships/customXml" Target="../ink/ink39.xml"/><Relationship Id="rId85" Type="http://schemas.openxmlformats.org/officeDocument/2006/relationships/image" Target="../media/image44.png"/><Relationship Id="rId12" Type="http://schemas.openxmlformats.org/officeDocument/2006/relationships/customXml" Target="../ink/ink5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18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53.xml"/><Relationship Id="rId124" Type="http://schemas.openxmlformats.org/officeDocument/2006/relationships/customXml" Target="../ink/ink61.xml"/><Relationship Id="rId129" Type="http://schemas.openxmlformats.org/officeDocument/2006/relationships/image" Target="../media/image66.png"/><Relationship Id="rId54" Type="http://schemas.openxmlformats.org/officeDocument/2006/relationships/customXml" Target="../ink/ink26.xml"/><Relationship Id="rId70" Type="http://schemas.openxmlformats.org/officeDocument/2006/relationships/customXml" Target="../ink/ink34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47.xml"/><Relationship Id="rId140" Type="http://schemas.openxmlformats.org/officeDocument/2006/relationships/customXml" Target="../ink/ink7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23" Type="http://schemas.openxmlformats.org/officeDocument/2006/relationships/image" Target="../media/image13.png"/><Relationship Id="rId28" Type="http://schemas.openxmlformats.org/officeDocument/2006/relationships/customXml" Target="../ink/ink13.xml"/><Relationship Id="rId49" Type="http://schemas.openxmlformats.org/officeDocument/2006/relationships/image" Target="../media/image26.png"/><Relationship Id="rId114" Type="http://schemas.openxmlformats.org/officeDocument/2006/relationships/customXml" Target="../ink/ink56.xml"/><Relationship Id="rId119" Type="http://schemas.openxmlformats.org/officeDocument/2006/relationships/image" Target="../media/image61.png"/><Relationship Id="rId44" Type="http://schemas.openxmlformats.org/officeDocument/2006/relationships/customXml" Target="../ink/ink21.xml"/><Relationship Id="rId60" Type="http://schemas.openxmlformats.org/officeDocument/2006/relationships/customXml" Target="../ink/ink29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35" Type="http://schemas.openxmlformats.org/officeDocument/2006/relationships/customXml" Target="../ink/ink68.xml"/><Relationship Id="rId13" Type="http://schemas.openxmlformats.org/officeDocument/2006/relationships/image" Target="../media/image8.png"/><Relationship Id="rId18" Type="http://schemas.openxmlformats.org/officeDocument/2006/relationships/customXml" Target="../ink/ink8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29.png"/><Relationship Id="rId76" Type="http://schemas.openxmlformats.org/officeDocument/2006/relationships/customXml" Target="../ink/ink37.xml"/><Relationship Id="rId97" Type="http://schemas.openxmlformats.org/officeDocument/2006/relationships/image" Target="../media/image50.png"/><Relationship Id="rId104" Type="http://schemas.openxmlformats.org/officeDocument/2006/relationships/customXml" Target="../ink/ink51.xml"/><Relationship Id="rId120" Type="http://schemas.openxmlformats.org/officeDocument/2006/relationships/customXml" Target="../ink/ink59.xml"/><Relationship Id="rId125" Type="http://schemas.openxmlformats.org/officeDocument/2006/relationships/image" Target="../media/image64.png"/><Relationship Id="rId141" Type="http://schemas.openxmlformats.org/officeDocument/2006/relationships/image" Target="../media/image70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45.xml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16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4.png"/><Relationship Id="rId66" Type="http://schemas.openxmlformats.org/officeDocument/2006/relationships/customXml" Target="../ink/ink32.xml"/><Relationship Id="rId87" Type="http://schemas.openxmlformats.org/officeDocument/2006/relationships/image" Target="../media/image45.png"/><Relationship Id="rId110" Type="http://schemas.openxmlformats.org/officeDocument/2006/relationships/customXml" Target="../ink/ink54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69.xml"/><Relationship Id="rId61" Type="http://schemas.openxmlformats.org/officeDocument/2006/relationships/image" Target="../media/image32.png"/><Relationship Id="rId82" Type="http://schemas.openxmlformats.org/officeDocument/2006/relationships/customXml" Target="../ink/ink40.xml"/><Relationship Id="rId19" Type="http://schemas.openxmlformats.org/officeDocument/2006/relationships/image" Target="../media/image11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19.png"/><Relationship Id="rId56" Type="http://schemas.openxmlformats.org/officeDocument/2006/relationships/customXml" Target="../ink/ink27.xml"/><Relationship Id="rId77" Type="http://schemas.openxmlformats.org/officeDocument/2006/relationships/image" Target="../media/image40.png"/><Relationship Id="rId100" Type="http://schemas.openxmlformats.org/officeDocument/2006/relationships/customXml" Target="../ink/ink49.xml"/><Relationship Id="rId105" Type="http://schemas.openxmlformats.org/officeDocument/2006/relationships/image" Target="../media/image54.png"/><Relationship Id="rId126" Type="http://schemas.openxmlformats.org/officeDocument/2006/relationships/customXml" Target="../ink/ink62.xml"/><Relationship Id="rId8" Type="http://schemas.openxmlformats.org/officeDocument/2006/relationships/customXml" Target="../ink/ink3.xml"/><Relationship Id="rId51" Type="http://schemas.openxmlformats.org/officeDocument/2006/relationships/image" Target="../media/image27.png"/><Relationship Id="rId72" Type="http://schemas.openxmlformats.org/officeDocument/2006/relationships/customXml" Target="../ink/ink35.xml"/><Relationship Id="rId93" Type="http://schemas.openxmlformats.org/officeDocument/2006/relationships/image" Target="../media/image48.png"/><Relationship Id="rId98" Type="http://schemas.openxmlformats.org/officeDocument/2006/relationships/customXml" Target="../ink/ink48.xml"/><Relationship Id="rId121" Type="http://schemas.openxmlformats.org/officeDocument/2006/relationships/image" Target="../media/image62.png"/><Relationship Id="rId142" Type="http://schemas.openxmlformats.org/officeDocument/2006/relationships/customXml" Target="../ink/ink72.xml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22.xml"/><Relationship Id="rId67" Type="http://schemas.openxmlformats.org/officeDocument/2006/relationships/image" Target="../media/image35.png"/><Relationship Id="rId116" Type="http://schemas.openxmlformats.org/officeDocument/2006/relationships/customXml" Target="../ink/ink57.xml"/><Relationship Id="rId137" Type="http://schemas.openxmlformats.org/officeDocument/2006/relationships/image" Target="../media/image68.png"/><Relationship Id="rId20" Type="http://schemas.openxmlformats.org/officeDocument/2006/relationships/customXml" Target="../ink/ink9.xml"/><Relationship Id="rId41" Type="http://schemas.openxmlformats.org/officeDocument/2006/relationships/image" Target="../media/image22.png"/><Relationship Id="rId62" Type="http://schemas.openxmlformats.org/officeDocument/2006/relationships/customXml" Target="../ink/ink30.xml"/><Relationship Id="rId83" Type="http://schemas.openxmlformats.org/officeDocument/2006/relationships/image" Target="../media/image43.png"/><Relationship Id="rId88" Type="http://schemas.openxmlformats.org/officeDocument/2006/relationships/customXml" Target="../ink/ink43.xml"/><Relationship Id="rId111" Type="http://schemas.openxmlformats.org/officeDocument/2006/relationships/image" Target="../media/image57.png"/><Relationship Id="rId132" Type="http://schemas.openxmlformats.org/officeDocument/2006/relationships/customXml" Target="../ink/ink65.xml"/><Relationship Id="rId15" Type="http://schemas.openxmlformats.org/officeDocument/2006/relationships/image" Target="../media/image9.png"/><Relationship Id="rId36" Type="http://schemas.openxmlformats.org/officeDocument/2006/relationships/customXml" Target="../ink/ink17.xml"/><Relationship Id="rId57" Type="http://schemas.openxmlformats.org/officeDocument/2006/relationships/image" Target="../media/image30.png"/><Relationship Id="rId106" Type="http://schemas.openxmlformats.org/officeDocument/2006/relationships/customXml" Target="../ink/ink52.xml"/><Relationship Id="rId127" Type="http://schemas.openxmlformats.org/officeDocument/2006/relationships/image" Target="../media/image65.png"/><Relationship Id="rId10" Type="http://schemas.openxmlformats.org/officeDocument/2006/relationships/customXml" Target="../ink/ink4.xml"/><Relationship Id="rId31" Type="http://schemas.openxmlformats.org/officeDocument/2006/relationships/image" Target="../media/image17.png"/><Relationship Id="rId52" Type="http://schemas.openxmlformats.org/officeDocument/2006/relationships/customXml" Target="../ink/ink25.xml"/><Relationship Id="rId73" Type="http://schemas.openxmlformats.org/officeDocument/2006/relationships/image" Target="../media/image38.png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60.xml"/><Relationship Id="rId143" Type="http://schemas.openxmlformats.org/officeDocument/2006/relationships/image" Target="../media/image71.png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26" Type="http://schemas.openxmlformats.org/officeDocument/2006/relationships/customXml" Target="../ink/ink12.xml"/><Relationship Id="rId47" Type="http://schemas.openxmlformats.org/officeDocument/2006/relationships/image" Target="../media/image25.png"/><Relationship Id="rId68" Type="http://schemas.openxmlformats.org/officeDocument/2006/relationships/customXml" Target="../ink/ink33.xml"/><Relationship Id="rId89" Type="http://schemas.openxmlformats.org/officeDocument/2006/relationships/image" Target="../media/image46.png"/><Relationship Id="rId112" Type="http://schemas.openxmlformats.org/officeDocument/2006/relationships/customXml" Target="../ink/ink55.xml"/><Relationship Id="rId133" Type="http://schemas.openxmlformats.org/officeDocument/2006/relationships/customXml" Target="../ink/ink66.xml"/><Relationship Id="rId16" Type="http://schemas.openxmlformats.org/officeDocument/2006/relationships/customXml" Target="../ink/ink7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0.png"/><Relationship Id="rId21" Type="http://schemas.openxmlformats.org/officeDocument/2006/relationships/image" Target="../media/image82.png"/><Relationship Id="rId42" Type="http://schemas.openxmlformats.org/officeDocument/2006/relationships/customXml" Target="../ink/ink1316.xml"/><Relationship Id="rId63" Type="http://schemas.openxmlformats.org/officeDocument/2006/relationships/image" Target="../media/image103.png"/><Relationship Id="rId84" Type="http://schemas.openxmlformats.org/officeDocument/2006/relationships/customXml" Target="../ink/ink1337.xml"/><Relationship Id="rId138" Type="http://schemas.openxmlformats.org/officeDocument/2006/relationships/customXml" Target="../ink/ink1366.xml"/><Relationship Id="rId107" Type="http://schemas.openxmlformats.org/officeDocument/2006/relationships/image" Target="../media/image125.png"/><Relationship Id="rId11" Type="http://schemas.openxmlformats.org/officeDocument/2006/relationships/image" Target="../media/image77.png"/><Relationship Id="rId32" Type="http://schemas.openxmlformats.org/officeDocument/2006/relationships/customXml" Target="../ink/ink1311.xml"/><Relationship Id="rId37" Type="http://schemas.openxmlformats.org/officeDocument/2006/relationships/image" Target="../media/image90.png"/><Relationship Id="rId53" Type="http://schemas.openxmlformats.org/officeDocument/2006/relationships/image" Target="../media/image98.png"/><Relationship Id="rId58" Type="http://schemas.openxmlformats.org/officeDocument/2006/relationships/customXml" Target="../ink/ink1324.xml"/><Relationship Id="rId74" Type="http://schemas.openxmlformats.org/officeDocument/2006/relationships/customXml" Target="../ink/ink1332.xml"/><Relationship Id="rId79" Type="http://schemas.openxmlformats.org/officeDocument/2006/relationships/image" Target="../media/image111.png"/><Relationship Id="rId102" Type="http://schemas.openxmlformats.org/officeDocument/2006/relationships/customXml" Target="../ink/ink1346.xml"/><Relationship Id="rId123" Type="http://schemas.openxmlformats.org/officeDocument/2006/relationships/image" Target="../media/image133.png"/><Relationship Id="rId128" Type="http://schemas.openxmlformats.org/officeDocument/2006/relationships/customXml" Target="../ink/ink1359.xml"/><Relationship Id="rId5" Type="http://schemas.openxmlformats.org/officeDocument/2006/relationships/image" Target="../media/image74.png"/><Relationship Id="rId90" Type="http://schemas.openxmlformats.org/officeDocument/2006/relationships/customXml" Target="../ink/ink1340.xml"/><Relationship Id="rId95" Type="http://schemas.openxmlformats.org/officeDocument/2006/relationships/image" Target="../media/image119.png"/><Relationship Id="rId22" Type="http://schemas.openxmlformats.org/officeDocument/2006/relationships/customXml" Target="../ink/ink1306.xml"/><Relationship Id="rId27" Type="http://schemas.openxmlformats.org/officeDocument/2006/relationships/image" Target="../media/image85.png"/><Relationship Id="rId43" Type="http://schemas.openxmlformats.org/officeDocument/2006/relationships/image" Target="../media/image93.png"/><Relationship Id="rId48" Type="http://schemas.openxmlformats.org/officeDocument/2006/relationships/customXml" Target="../ink/ink1319.xml"/><Relationship Id="rId64" Type="http://schemas.openxmlformats.org/officeDocument/2006/relationships/customXml" Target="../ink/ink1327.xml"/><Relationship Id="rId69" Type="http://schemas.openxmlformats.org/officeDocument/2006/relationships/image" Target="../media/image106.png"/><Relationship Id="rId113" Type="http://schemas.openxmlformats.org/officeDocument/2006/relationships/image" Target="../media/image128.png"/><Relationship Id="rId118" Type="http://schemas.openxmlformats.org/officeDocument/2006/relationships/customXml" Target="../ink/ink1354.xml"/><Relationship Id="rId134" Type="http://schemas.openxmlformats.org/officeDocument/2006/relationships/customXml" Target="../ink/ink1363.xml"/><Relationship Id="rId139" Type="http://schemas.openxmlformats.org/officeDocument/2006/relationships/image" Target="../media/image139.png"/><Relationship Id="rId80" Type="http://schemas.openxmlformats.org/officeDocument/2006/relationships/customXml" Target="../ink/ink1335.xml"/><Relationship Id="rId85" Type="http://schemas.openxmlformats.org/officeDocument/2006/relationships/image" Target="../media/image114.png"/><Relationship Id="rId12" Type="http://schemas.openxmlformats.org/officeDocument/2006/relationships/customXml" Target="../ink/ink1301.xml"/><Relationship Id="rId17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customXml" Target="../ink/ink1314.xml"/><Relationship Id="rId59" Type="http://schemas.openxmlformats.org/officeDocument/2006/relationships/image" Target="../media/image101.png"/><Relationship Id="rId103" Type="http://schemas.openxmlformats.org/officeDocument/2006/relationships/image" Target="../media/image123.png"/><Relationship Id="rId108" Type="http://schemas.openxmlformats.org/officeDocument/2006/relationships/customXml" Target="../ink/ink1349.xml"/><Relationship Id="rId124" Type="http://schemas.openxmlformats.org/officeDocument/2006/relationships/customXml" Target="../ink/ink1357.xml"/><Relationship Id="rId129" Type="http://schemas.openxmlformats.org/officeDocument/2006/relationships/image" Target="../media/image136.png"/><Relationship Id="rId54" Type="http://schemas.openxmlformats.org/officeDocument/2006/relationships/customXml" Target="../ink/ink1322.xml"/><Relationship Id="rId70" Type="http://schemas.openxmlformats.org/officeDocument/2006/relationships/customXml" Target="../ink/ink1330.xml"/><Relationship Id="rId75" Type="http://schemas.openxmlformats.org/officeDocument/2006/relationships/image" Target="../media/image109.png"/><Relationship Id="rId91" Type="http://schemas.openxmlformats.org/officeDocument/2006/relationships/image" Target="../media/image117.png"/><Relationship Id="rId96" Type="http://schemas.openxmlformats.org/officeDocument/2006/relationships/customXml" Target="../ink/ink1343.xml"/><Relationship Id="rId140" Type="http://schemas.openxmlformats.org/officeDocument/2006/relationships/customXml" Target="../ink/ink136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98.xml"/><Relationship Id="rId23" Type="http://schemas.openxmlformats.org/officeDocument/2006/relationships/image" Target="../media/image83.png"/><Relationship Id="rId28" Type="http://schemas.openxmlformats.org/officeDocument/2006/relationships/customXml" Target="../ink/ink1309.xml"/><Relationship Id="rId49" Type="http://schemas.openxmlformats.org/officeDocument/2006/relationships/image" Target="../media/image96.png"/><Relationship Id="rId114" Type="http://schemas.openxmlformats.org/officeDocument/2006/relationships/customXml" Target="../ink/ink1352.xml"/><Relationship Id="rId119" Type="http://schemas.openxmlformats.org/officeDocument/2006/relationships/image" Target="../media/image131.png"/><Relationship Id="rId44" Type="http://schemas.openxmlformats.org/officeDocument/2006/relationships/customXml" Target="../ink/ink1317.xml"/><Relationship Id="rId60" Type="http://schemas.openxmlformats.org/officeDocument/2006/relationships/customXml" Target="../ink/ink1325.xml"/><Relationship Id="rId65" Type="http://schemas.openxmlformats.org/officeDocument/2006/relationships/image" Target="../media/image104.png"/><Relationship Id="rId81" Type="http://schemas.openxmlformats.org/officeDocument/2006/relationships/image" Target="../media/image112.png"/><Relationship Id="rId86" Type="http://schemas.openxmlformats.org/officeDocument/2006/relationships/customXml" Target="../ink/ink1338.xml"/><Relationship Id="rId130" Type="http://schemas.openxmlformats.org/officeDocument/2006/relationships/customXml" Target="../ink/ink1360.xml"/><Relationship Id="rId135" Type="http://schemas.openxmlformats.org/officeDocument/2006/relationships/customXml" Target="../ink/ink1364.xml"/><Relationship Id="rId13" Type="http://schemas.openxmlformats.org/officeDocument/2006/relationships/image" Target="../media/image78.png"/><Relationship Id="rId18" Type="http://schemas.openxmlformats.org/officeDocument/2006/relationships/customXml" Target="../ink/ink1304.xml"/><Relationship Id="rId39" Type="http://schemas.openxmlformats.org/officeDocument/2006/relationships/image" Target="../media/image91.png"/><Relationship Id="rId109" Type="http://schemas.openxmlformats.org/officeDocument/2006/relationships/image" Target="../media/image126.png"/><Relationship Id="rId34" Type="http://schemas.openxmlformats.org/officeDocument/2006/relationships/customXml" Target="../ink/ink1312.xml"/><Relationship Id="rId50" Type="http://schemas.openxmlformats.org/officeDocument/2006/relationships/customXml" Target="../ink/ink1320.xml"/><Relationship Id="rId55" Type="http://schemas.openxmlformats.org/officeDocument/2006/relationships/image" Target="../media/image99.png"/><Relationship Id="rId76" Type="http://schemas.openxmlformats.org/officeDocument/2006/relationships/customXml" Target="../ink/ink1333.xml"/><Relationship Id="rId97" Type="http://schemas.openxmlformats.org/officeDocument/2006/relationships/image" Target="../media/image120.png"/><Relationship Id="rId104" Type="http://schemas.openxmlformats.org/officeDocument/2006/relationships/customXml" Target="../ink/ink1347.xml"/><Relationship Id="rId120" Type="http://schemas.openxmlformats.org/officeDocument/2006/relationships/customXml" Target="../ink/ink1355.xml"/><Relationship Id="rId125" Type="http://schemas.openxmlformats.org/officeDocument/2006/relationships/image" Target="../media/image134.png"/><Relationship Id="rId141" Type="http://schemas.openxmlformats.org/officeDocument/2006/relationships/image" Target="../media/image140.png"/><Relationship Id="rId7" Type="http://schemas.openxmlformats.org/officeDocument/2006/relationships/image" Target="../media/image75.png"/><Relationship Id="rId71" Type="http://schemas.openxmlformats.org/officeDocument/2006/relationships/image" Target="../media/image107.png"/><Relationship Id="rId92" Type="http://schemas.openxmlformats.org/officeDocument/2006/relationships/customXml" Target="../ink/ink1341.xml"/><Relationship Id="rId2" Type="http://schemas.openxmlformats.org/officeDocument/2006/relationships/notesSlide" Target="../notesSlides/notesSlide19.xml"/><Relationship Id="rId29" Type="http://schemas.openxmlformats.org/officeDocument/2006/relationships/image" Target="../media/image86.png"/><Relationship Id="rId24" Type="http://schemas.openxmlformats.org/officeDocument/2006/relationships/customXml" Target="../ink/ink1307.xml"/><Relationship Id="rId40" Type="http://schemas.openxmlformats.org/officeDocument/2006/relationships/customXml" Target="../ink/ink1315.xml"/><Relationship Id="rId45" Type="http://schemas.openxmlformats.org/officeDocument/2006/relationships/image" Target="../media/image94.png"/><Relationship Id="rId66" Type="http://schemas.openxmlformats.org/officeDocument/2006/relationships/customXml" Target="../ink/ink1328.xml"/><Relationship Id="rId87" Type="http://schemas.openxmlformats.org/officeDocument/2006/relationships/image" Target="../media/image115.png"/><Relationship Id="rId110" Type="http://schemas.openxmlformats.org/officeDocument/2006/relationships/customXml" Target="../ink/ink1350.xml"/><Relationship Id="rId115" Type="http://schemas.openxmlformats.org/officeDocument/2006/relationships/image" Target="../media/image129.png"/><Relationship Id="rId131" Type="http://schemas.openxmlformats.org/officeDocument/2006/relationships/image" Target="../media/image137.png"/><Relationship Id="rId136" Type="http://schemas.openxmlformats.org/officeDocument/2006/relationships/customXml" Target="../ink/ink1365.xml"/><Relationship Id="rId61" Type="http://schemas.openxmlformats.org/officeDocument/2006/relationships/image" Target="../media/image102.png"/><Relationship Id="rId82" Type="http://schemas.openxmlformats.org/officeDocument/2006/relationships/customXml" Target="../ink/ink1336.xml"/><Relationship Id="rId19" Type="http://schemas.openxmlformats.org/officeDocument/2006/relationships/image" Target="../media/image81.png"/><Relationship Id="rId14" Type="http://schemas.openxmlformats.org/officeDocument/2006/relationships/customXml" Target="../ink/ink1302.xml"/><Relationship Id="rId30" Type="http://schemas.openxmlformats.org/officeDocument/2006/relationships/customXml" Target="../ink/ink1310.xml"/><Relationship Id="rId35" Type="http://schemas.openxmlformats.org/officeDocument/2006/relationships/image" Target="../media/image89.png"/><Relationship Id="rId56" Type="http://schemas.openxmlformats.org/officeDocument/2006/relationships/customXml" Target="../ink/ink1323.xml"/><Relationship Id="rId77" Type="http://schemas.openxmlformats.org/officeDocument/2006/relationships/image" Target="../media/image110.png"/><Relationship Id="rId100" Type="http://schemas.openxmlformats.org/officeDocument/2006/relationships/customXml" Target="../ink/ink1345.xml"/><Relationship Id="rId105" Type="http://schemas.openxmlformats.org/officeDocument/2006/relationships/image" Target="../media/image124.png"/><Relationship Id="rId126" Type="http://schemas.openxmlformats.org/officeDocument/2006/relationships/customXml" Target="../ink/ink1358.xml"/><Relationship Id="rId8" Type="http://schemas.openxmlformats.org/officeDocument/2006/relationships/customXml" Target="../ink/ink1299.xml"/><Relationship Id="rId51" Type="http://schemas.openxmlformats.org/officeDocument/2006/relationships/image" Target="../media/image97.png"/><Relationship Id="rId72" Type="http://schemas.openxmlformats.org/officeDocument/2006/relationships/customXml" Target="../ink/ink1331.xml"/><Relationship Id="rId93" Type="http://schemas.openxmlformats.org/officeDocument/2006/relationships/image" Target="../media/image118.png"/><Relationship Id="rId98" Type="http://schemas.openxmlformats.org/officeDocument/2006/relationships/customXml" Target="../ink/ink1344.xml"/><Relationship Id="rId121" Type="http://schemas.openxmlformats.org/officeDocument/2006/relationships/image" Target="../media/image132.png"/><Relationship Id="rId142" Type="http://schemas.openxmlformats.org/officeDocument/2006/relationships/customXml" Target="../ink/ink1368.xml"/><Relationship Id="rId3" Type="http://schemas.openxmlformats.org/officeDocument/2006/relationships/image" Target="../media/image3.png"/><Relationship Id="rId25" Type="http://schemas.openxmlformats.org/officeDocument/2006/relationships/image" Target="../media/image84.png"/><Relationship Id="rId46" Type="http://schemas.openxmlformats.org/officeDocument/2006/relationships/customXml" Target="../ink/ink1318.xml"/><Relationship Id="rId67" Type="http://schemas.openxmlformats.org/officeDocument/2006/relationships/image" Target="../media/image105.png"/><Relationship Id="rId116" Type="http://schemas.openxmlformats.org/officeDocument/2006/relationships/customXml" Target="../ink/ink1353.xml"/><Relationship Id="rId137" Type="http://schemas.openxmlformats.org/officeDocument/2006/relationships/image" Target="../media/image138.png"/><Relationship Id="rId20" Type="http://schemas.openxmlformats.org/officeDocument/2006/relationships/customXml" Target="../ink/ink1305.xml"/><Relationship Id="rId41" Type="http://schemas.openxmlformats.org/officeDocument/2006/relationships/image" Target="../media/image92.png"/><Relationship Id="rId62" Type="http://schemas.openxmlformats.org/officeDocument/2006/relationships/customXml" Target="../ink/ink1326.xml"/><Relationship Id="rId83" Type="http://schemas.openxmlformats.org/officeDocument/2006/relationships/image" Target="../media/image113.png"/><Relationship Id="rId88" Type="http://schemas.openxmlformats.org/officeDocument/2006/relationships/customXml" Target="../ink/ink1339.xml"/><Relationship Id="rId111" Type="http://schemas.openxmlformats.org/officeDocument/2006/relationships/image" Target="../media/image127.png"/><Relationship Id="rId132" Type="http://schemas.openxmlformats.org/officeDocument/2006/relationships/customXml" Target="../ink/ink1361.xml"/><Relationship Id="rId15" Type="http://schemas.openxmlformats.org/officeDocument/2006/relationships/image" Target="../media/image79.png"/><Relationship Id="rId36" Type="http://schemas.openxmlformats.org/officeDocument/2006/relationships/customXml" Target="../ink/ink1313.xml"/><Relationship Id="rId57" Type="http://schemas.openxmlformats.org/officeDocument/2006/relationships/image" Target="../media/image100.png"/><Relationship Id="rId106" Type="http://schemas.openxmlformats.org/officeDocument/2006/relationships/customXml" Target="../ink/ink1348.xml"/><Relationship Id="rId127" Type="http://schemas.openxmlformats.org/officeDocument/2006/relationships/image" Target="../media/image135.png"/><Relationship Id="rId10" Type="http://schemas.openxmlformats.org/officeDocument/2006/relationships/customXml" Target="../ink/ink1300.xml"/><Relationship Id="rId31" Type="http://schemas.openxmlformats.org/officeDocument/2006/relationships/image" Target="../media/image87.png"/><Relationship Id="rId52" Type="http://schemas.openxmlformats.org/officeDocument/2006/relationships/customXml" Target="../ink/ink1321.xml"/><Relationship Id="rId73" Type="http://schemas.openxmlformats.org/officeDocument/2006/relationships/image" Target="../media/image108.png"/><Relationship Id="rId78" Type="http://schemas.openxmlformats.org/officeDocument/2006/relationships/customXml" Target="../ink/ink1334.xml"/><Relationship Id="rId94" Type="http://schemas.openxmlformats.org/officeDocument/2006/relationships/customXml" Target="../ink/ink1342.xml"/><Relationship Id="rId99" Type="http://schemas.openxmlformats.org/officeDocument/2006/relationships/image" Target="../media/image121.png"/><Relationship Id="rId101" Type="http://schemas.openxmlformats.org/officeDocument/2006/relationships/image" Target="../media/image122.png"/><Relationship Id="rId122" Type="http://schemas.openxmlformats.org/officeDocument/2006/relationships/customXml" Target="../ink/ink1356.xml"/><Relationship Id="rId143" Type="http://schemas.openxmlformats.org/officeDocument/2006/relationships/image" Target="../media/image141.png"/><Relationship Id="rId4" Type="http://schemas.openxmlformats.org/officeDocument/2006/relationships/customXml" Target="../ink/ink1297.xml"/><Relationship Id="rId9" Type="http://schemas.openxmlformats.org/officeDocument/2006/relationships/image" Target="../media/image76.png"/><Relationship Id="rId26" Type="http://schemas.openxmlformats.org/officeDocument/2006/relationships/customXml" Target="../ink/ink1308.xml"/><Relationship Id="rId47" Type="http://schemas.openxmlformats.org/officeDocument/2006/relationships/image" Target="../media/image95.png"/><Relationship Id="rId68" Type="http://schemas.openxmlformats.org/officeDocument/2006/relationships/customXml" Target="../ink/ink1329.xml"/><Relationship Id="rId89" Type="http://schemas.openxmlformats.org/officeDocument/2006/relationships/image" Target="../media/image116.png"/><Relationship Id="rId112" Type="http://schemas.openxmlformats.org/officeDocument/2006/relationships/customXml" Target="../ink/ink1351.xml"/><Relationship Id="rId133" Type="http://schemas.openxmlformats.org/officeDocument/2006/relationships/customXml" Target="../ink/ink1362.xml"/><Relationship Id="rId16" Type="http://schemas.openxmlformats.org/officeDocument/2006/relationships/customXml" Target="../ink/ink1303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0.png"/><Relationship Id="rId21" Type="http://schemas.openxmlformats.org/officeDocument/2006/relationships/image" Target="../media/image82.png"/><Relationship Id="rId42" Type="http://schemas.openxmlformats.org/officeDocument/2006/relationships/customXml" Target="../ink/ink1388.xml"/><Relationship Id="rId63" Type="http://schemas.openxmlformats.org/officeDocument/2006/relationships/image" Target="../media/image103.png"/><Relationship Id="rId84" Type="http://schemas.openxmlformats.org/officeDocument/2006/relationships/customXml" Target="../ink/ink1409.xml"/><Relationship Id="rId138" Type="http://schemas.openxmlformats.org/officeDocument/2006/relationships/customXml" Target="../ink/ink1438.xml"/><Relationship Id="rId107" Type="http://schemas.openxmlformats.org/officeDocument/2006/relationships/image" Target="../media/image125.png"/><Relationship Id="rId11" Type="http://schemas.openxmlformats.org/officeDocument/2006/relationships/image" Target="../media/image77.png"/><Relationship Id="rId32" Type="http://schemas.openxmlformats.org/officeDocument/2006/relationships/customXml" Target="../ink/ink1383.xml"/><Relationship Id="rId37" Type="http://schemas.openxmlformats.org/officeDocument/2006/relationships/image" Target="../media/image90.png"/><Relationship Id="rId53" Type="http://schemas.openxmlformats.org/officeDocument/2006/relationships/image" Target="../media/image98.png"/><Relationship Id="rId58" Type="http://schemas.openxmlformats.org/officeDocument/2006/relationships/customXml" Target="../ink/ink1396.xml"/><Relationship Id="rId74" Type="http://schemas.openxmlformats.org/officeDocument/2006/relationships/customXml" Target="../ink/ink1404.xml"/><Relationship Id="rId79" Type="http://schemas.openxmlformats.org/officeDocument/2006/relationships/image" Target="../media/image111.png"/><Relationship Id="rId102" Type="http://schemas.openxmlformats.org/officeDocument/2006/relationships/customXml" Target="../ink/ink1418.xml"/><Relationship Id="rId123" Type="http://schemas.openxmlformats.org/officeDocument/2006/relationships/image" Target="../media/image133.png"/><Relationship Id="rId128" Type="http://schemas.openxmlformats.org/officeDocument/2006/relationships/customXml" Target="../ink/ink1431.xml"/><Relationship Id="rId5" Type="http://schemas.openxmlformats.org/officeDocument/2006/relationships/image" Target="../media/image74.png"/><Relationship Id="rId90" Type="http://schemas.openxmlformats.org/officeDocument/2006/relationships/customXml" Target="../ink/ink1412.xml"/><Relationship Id="rId95" Type="http://schemas.openxmlformats.org/officeDocument/2006/relationships/image" Target="../media/image119.png"/><Relationship Id="rId22" Type="http://schemas.openxmlformats.org/officeDocument/2006/relationships/customXml" Target="../ink/ink1378.xml"/><Relationship Id="rId27" Type="http://schemas.openxmlformats.org/officeDocument/2006/relationships/image" Target="../media/image85.png"/><Relationship Id="rId43" Type="http://schemas.openxmlformats.org/officeDocument/2006/relationships/image" Target="../media/image93.png"/><Relationship Id="rId48" Type="http://schemas.openxmlformats.org/officeDocument/2006/relationships/customXml" Target="../ink/ink1391.xml"/><Relationship Id="rId64" Type="http://schemas.openxmlformats.org/officeDocument/2006/relationships/customXml" Target="../ink/ink1399.xml"/><Relationship Id="rId69" Type="http://schemas.openxmlformats.org/officeDocument/2006/relationships/image" Target="../media/image106.png"/><Relationship Id="rId113" Type="http://schemas.openxmlformats.org/officeDocument/2006/relationships/image" Target="../media/image128.png"/><Relationship Id="rId118" Type="http://schemas.openxmlformats.org/officeDocument/2006/relationships/customXml" Target="../ink/ink1426.xml"/><Relationship Id="rId134" Type="http://schemas.openxmlformats.org/officeDocument/2006/relationships/customXml" Target="../ink/ink1435.xml"/><Relationship Id="rId139" Type="http://schemas.openxmlformats.org/officeDocument/2006/relationships/image" Target="../media/image139.png"/><Relationship Id="rId80" Type="http://schemas.openxmlformats.org/officeDocument/2006/relationships/customXml" Target="../ink/ink1407.xml"/><Relationship Id="rId85" Type="http://schemas.openxmlformats.org/officeDocument/2006/relationships/image" Target="../media/image114.png"/><Relationship Id="rId12" Type="http://schemas.openxmlformats.org/officeDocument/2006/relationships/customXml" Target="../ink/ink1373.xml"/><Relationship Id="rId17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customXml" Target="../ink/ink1386.xml"/><Relationship Id="rId59" Type="http://schemas.openxmlformats.org/officeDocument/2006/relationships/image" Target="../media/image101.png"/><Relationship Id="rId103" Type="http://schemas.openxmlformats.org/officeDocument/2006/relationships/image" Target="../media/image123.png"/><Relationship Id="rId108" Type="http://schemas.openxmlformats.org/officeDocument/2006/relationships/customXml" Target="../ink/ink1421.xml"/><Relationship Id="rId124" Type="http://schemas.openxmlformats.org/officeDocument/2006/relationships/customXml" Target="../ink/ink1429.xml"/><Relationship Id="rId129" Type="http://schemas.openxmlformats.org/officeDocument/2006/relationships/image" Target="../media/image136.png"/><Relationship Id="rId54" Type="http://schemas.openxmlformats.org/officeDocument/2006/relationships/customXml" Target="../ink/ink1394.xml"/><Relationship Id="rId70" Type="http://schemas.openxmlformats.org/officeDocument/2006/relationships/customXml" Target="../ink/ink1402.xml"/><Relationship Id="rId75" Type="http://schemas.openxmlformats.org/officeDocument/2006/relationships/image" Target="../media/image109.png"/><Relationship Id="rId91" Type="http://schemas.openxmlformats.org/officeDocument/2006/relationships/image" Target="../media/image117.png"/><Relationship Id="rId96" Type="http://schemas.openxmlformats.org/officeDocument/2006/relationships/customXml" Target="../ink/ink1415.xml"/><Relationship Id="rId140" Type="http://schemas.openxmlformats.org/officeDocument/2006/relationships/customXml" Target="../ink/ink143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70.xml"/><Relationship Id="rId23" Type="http://schemas.openxmlformats.org/officeDocument/2006/relationships/image" Target="../media/image83.png"/><Relationship Id="rId28" Type="http://schemas.openxmlformats.org/officeDocument/2006/relationships/customXml" Target="../ink/ink1381.xml"/><Relationship Id="rId49" Type="http://schemas.openxmlformats.org/officeDocument/2006/relationships/image" Target="../media/image96.png"/><Relationship Id="rId114" Type="http://schemas.openxmlformats.org/officeDocument/2006/relationships/customXml" Target="../ink/ink1424.xml"/><Relationship Id="rId119" Type="http://schemas.openxmlformats.org/officeDocument/2006/relationships/image" Target="../media/image131.png"/><Relationship Id="rId44" Type="http://schemas.openxmlformats.org/officeDocument/2006/relationships/customXml" Target="../ink/ink1389.xml"/><Relationship Id="rId60" Type="http://schemas.openxmlformats.org/officeDocument/2006/relationships/customXml" Target="../ink/ink1397.xml"/><Relationship Id="rId65" Type="http://schemas.openxmlformats.org/officeDocument/2006/relationships/image" Target="../media/image104.png"/><Relationship Id="rId81" Type="http://schemas.openxmlformats.org/officeDocument/2006/relationships/image" Target="../media/image112.png"/><Relationship Id="rId86" Type="http://schemas.openxmlformats.org/officeDocument/2006/relationships/customXml" Target="../ink/ink1410.xml"/><Relationship Id="rId130" Type="http://schemas.openxmlformats.org/officeDocument/2006/relationships/customXml" Target="../ink/ink1432.xml"/><Relationship Id="rId135" Type="http://schemas.openxmlformats.org/officeDocument/2006/relationships/customXml" Target="../ink/ink1436.xml"/><Relationship Id="rId13" Type="http://schemas.openxmlformats.org/officeDocument/2006/relationships/image" Target="../media/image78.png"/><Relationship Id="rId18" Type="http://schemas.openxmlformats.org/officeDocument/2006/relationships/customXml" Target="../ink/ink1376.xml"/><Relationship Id="rId39" Type="http://schemas.openxmlformats.org/officeDocument/2006/relationships/image" Target="../media/image91.png"/><Relationship Id="rId109" Type="http://schemas.openxmlformats.org/officeDocument/2006/relationships/image" Target="../media/image126.png"/><Relationship Id="rId34" Type="http://schemas.openxmlformats.org/officeDocument/2006/relationships/customXml" Target="../ink/ink1384.xml"/><Relationship Id="rId50" Type="http://schemas.openxmlformats.org/officeDocument/2006/relationships/customXml" Target="../ink/ink1392.xml"/><Relationship Id="rId55" Type="http://schemas.openxmlformats.org/officeDocument/2006/relationships/image" Target="../media/image99.png"/><Relationship Id="rId76" Type="http://schemas.openxmlformats.org/officeDocument/2006/relationships/customXml" Target="../ink/ink1405.xml"/><Relationship Id="rId97" Type="http://schemas.openxmlformats.org/officeDocument/2006/relationships/image" Target="../media/image120.png"/><Relationship Id="rId104" Type="http://schemas.openxmlformats.org/officeDocument/2006/relationships/customXml" Target="../ink/ink1419.xml"/><Relationship Id="rId120" Type="http://schemas.openxmlformats.org/officeDocument/2006/relationships/customXml" Target="../ink/ink1427.xml"/><Relationship Id="rId125" Type="http://schemas.openxmlformats.org/officeDocument/2006/relationships/image" Target="../media/image134.png"/><Relationship Id="rId141" Type="http://schemas.openxmlformats.org/officeDocument/2006/relationships/image" Target="../media/image140.png"/><Relationship Id="rId7" Type="http://schemas.openxmlformats.org/officeDocument/2006/relationships/image" Target="../media/image75.png"/><Relationship Id="rId71" Type="http://schemas.openxmlformats.org/officeDocument/2006/relationships/image" Target="../media/image107.png"/><Relationship Id="rId92" Type="http://schemas.openxmlformats.org/officeDocument/2006/relationships/customXml" Target="../ink/ink1413.xml"/><Relationship Id="rId2" Type="http://schemas.openxmlformats.org/officeDocument/2006/relationships/notesSlide" Target="../notesSlides/notesSlide20.xml"/><Relationship Id="rId29" Type="http://schemas.openxmlformats.org/officeDocument/2006/relationships/image" Target="../media/image86.png"/><Relationship Id="rId24" Type="http://schemas.openxmlformats.org/officeDocument/2006/relationships/customXml" Target="../ink/ink1379.xml"/><Relationship Id="rId40" Type="http://schemas.openxmlformats.org/officeDocument/2006/relationships/customXml" Target="../ink/ink1387.xml"/><Relationship Id="rId45" Type="http://schemas.openxmlformats.org/officeDocument/2006/relationships/image" Target="../media/image94.png"/><Relationship Id="rId66" Type="http://schemas.openxmlformats.org/officeDocument/2006/relationships/customXml" Target="../ink/ink1400.xml"/><Relationship Id="rId87" Type="http://schemas.openxmlformats.org/officeDocument/2006/relationships/image" Target="../media/image115.png"/><Relationship Id="rId110" Type="http://schemas.openxmlformats.org/officeDocument/2006/relationships/customXml" Target="../ink/ink1422.xml"/><Relationship Id="rId115" Type="http://schemas.openxmlformats.org/officeDocument/2006/relationships/image" Target="../media/image129.png"/><Relationship Id="rId131" Type="http://schemas.openxmlformats.org/officeDocument/2006/relationships/image" Target="../media/image137.png"/><Relationship Id="rId136" Type="http://schemas.openxmlformats.org/officeDocument/2006/relationships/customXml" Target="../ink/ink1437.xml"/><Relationship Id="rId61" Type="http://schemas.openxmlformats.org/officeDocument/2006/relationships/image" Target="../media/image102.png"/><Relationship Id="rId82" Type="http://schemas.openxmlformats.org/officeDocument/2006/relationships/customXml" Target="../ink/ink1408.xml"/><Relationship Id="rId19" Type="http://schemas.openxmlformats.org/officeDocument/2006/relationships/image" Target="../media/image81.png"/><Relationship Id="rId14" Type="http://schemas.openxmlformats.org/officeDocument/2006/relationships/customXml" Target="../ink/ink1374.xml"/><Relationship Id="rId30" Type="http://schemas.openxmlformats.org/officeDocument/2006/relationships/customXml" Target="../ink/ink1382.xml"/><Relationship Id="rId35" Type="http://schemas.openxmlformats.org/officeDocument/2006/relationships/image" Target="../media/image89.png"/><Relationship Id="rId56" Type="http://schemas.openxmlformats.org/officeDocument/2006/relationships/customXml" Target="../ink/ink1395.xml"/><Relationship Id="rId77" Type="http://schemas.openxmlformats.org/officeDocument/2006/relationships/image" Target="../media/image110.png"/><Relationship Id="rId100" Type="http://schemas.openxmlformats.org/officeDocument/2006/relationships/customXml" Target="../ink/ink1417.xml"/><Relationship Id="rId105" Type="http://schemas.openxmlformats.org/officeDocument/2006/relationships/image" Target="../media/image124.png"/><Relationship Id="rId126" Type="http://schemas.openxmlformats.org/officeDocument/2006/relationships/customXml" Target="../ink/ink1430.xml"/><Relationship Id="rId8" Type="http://schemas.openxmlformats.org/officeDocument/2006/relationships/customXml" Target="../ink/ink1371.xml"/><Relationship Id="rId51" Type="http://schemas.openxmlformats.org/officeDocument/2006/relationships/image" Target="../media/image97.png"/><Relationship Id="rId72" Type="http://schemas.openxmlformats.org/officeDocument/2006/relationships/customXml" Target="../ink/ink1403.xml"/><Relationship Id="rId93" Type="http://schemas.openxmlformats.org/officeDocument/2006/relationships/image" Target="../media/image118.png"/><Relationship Id="rId98" Type="http://schemas.openxmlformats.org/officeDocument/2006/relationships/customXml" Target="../ink/ink1416.xml"/><Relationship Id="rId121" Type="http://schemas.openxmlformats.org/officeDocument/2006/relationships/image" Target="../media/image132.png"/><Relationship Id="rId142" Type="http://schemas.openxmlformats.org/officeDocument/2006/relationships/customXml" Target="../ink/ink1440.xml"/><Relationship Id="rId3" Type="http://schemas.openxmlformats.org/officeDocument/2006/relationships/image" Target="../media/image3.png"/><Relationship Id="rId25" Type="http://schemas.openxmlformats.org/officeDocument/2006/relationships/image" Target="../media/image84.png"/><Relationship Id="rId46" Type="http://schemas.openxmlformats.org/officeDocument/2006/relationships/customXml" Target="../ink/ink1390.xml"/><Relationship Id="rId67" Type="http://schemas.openxmlformats.org/officeDocument/2006/relationships/image" Target="../media/image105.png"/><Relationship Id="rId116" Type="http://schemas.openxmlformats.org/officeDocument/2006/relationships/customXml" Target="../ink/ink1425.xml"/><Relationship Id="rId137" Type="http://schemas.openxmlformats.org/officeDocument/2006/relationships/image" Target="../media/image138.png"/><Relationship Id="rId20" Type="http://schemas.openxmlformats.org/officeDocument/2006/relationships/customXml" Target="../ink/ink1377.xml"/><Relationship Id="rId41" Type="http://schemas.openxmlformats.org/officeDocument/2006/relationships/image" Target="../media/image92.png"/><Relationship Id="rId62" Type="http://schemas.openxmlformats.org/officeDocument/2006/relationships/customXml" Target="../ink/ink1398.xml"/><Relationship Id="rId83" Type="http://schemas.openxmlformats.org/officeDocument/2006/relationships/image" Target="../media/image113.png"/><Relationship Id="rId88" Type="http://schemas.openxmlformats.org/officeDocument/2006/relationships/customXml" Target="../ink/ink1411.xml"/><Relationship Id="rId111" Type="http://schemas.openxmlformats.org/officeDocument/2006/relationships/image" Target="../media/image127.png"/><Relationship Id="rId132" Type="http://schemas.openxmlformats.org/officeDocument/2006/relationships/customXml" Target="../ink/ink1433.xml"/><Relationship Id="rId15" Type="http://schemas.openxmlformats.org/officeDocument/2006/relationships/image" Target="../media/image79.png"/><Relationship Id="rId36" Type="http://schemas.openxmlformats.org/officeDocument/2006/relationships/customXml" Target="../ink/ink1385.xml"/><Relationship Id="rId57" Type="http://schemas.openxmlformats.org/officeDocument/2006/relationships/image" Target="../media/image100.png"/><Relationship Id="rId106" Type="http://schemas.openxmlformats.org/officeDocument/2006/relationships/customXml" Target="../ink/ink1420.xml"/><Relationship Id="rId127" Type="http://schemas.openxmlformats.org/officeDocument/2006/relationships/image" Target="../media/image135.png"/><Relationship Id="rId10" Type="http://schemas.openxmlformats.org/officeDocument/2006/relationships/customXml" Target="../ink/ink1372.xml"/><Relationship Id="rId31" Type="http://schemas.openxmlformats.org/officeDocument/2006/relationships/image" Target="../media/image87.png"/><Relationship Id="rId52" Type="http://schemas.openxmlformats.org/officeDocument/2006/relationships/customXml" Target="../ink/ink1393.xml"/><Relationship Id="rId73" Type="http://schemas.openxmlformats.org/officeDocument/2006/relationships/image" Target="../media/image108.png"/><Relationship Id="rId78" Type="http://schemas.openxmlformats.org/officeDocument/2006/relationships/customXml" Target="../ink/ink1406.xml"/><Relationship Id="rId94" Type="http://schemas.openxmlformats.org/officeDocument/2006/relationships/customXml" Target="../ink/ink1414.xml"/><Relationship Id="rId99" Type="http://schemas.openxmlformats.org/officeDocument/2006/relationships/image" Target="../media/image121.png"/><Relationship Id="rId101" Type="http://schemas.openxmlformats.org/officeDocument/2006/relationships/image" Target="../media/image122.png"/><Relationship Id="rId122" Type="http://schemas.openxmlformats.org/officeDocument/2006/relationships/customXml" Target="../ink/ink1428.xml"/><Relationship Id="rId143" Type="http://schemas.openxmlformats.org/officeDocument/2006/relationships/image" Target="../media/image141.png"/><Relationship Id="rId4" Type="http://schemas.openxmlformats.org/officeDocument/2006/relationships/customXml" Target="../ink/ink1369.xml"/><Relationship Id="rId9" Type="http://schemas.openxmlformats.org/officeDocument/2006/relationships/image" Target="../media/image76.png"/><Relationship Id="rId26" Type="http://schemas.openxmlformats.org/officeDocument/2006/relationships/customXml" Target="../ink/ink1380.xml"/><Relationship Id="rId47" Type="http://schemas.openxmlformats.org/officeDocument/2006/relationships/image" Target="../media/image95.png"/><Relationship Id="rId68" Type="http://schemas.openxmlformats.org/officeDocument/2006/relationships/customXml" Target="../ink/ink1401.xml"/><Relationship Id="rId89" Type="http://schemas.openxmlformats.org/officeDocument/2006/relationships/image" Target="../media/image116.png"/><Relationship Id="rId112" Type="http://schemas.openxmlformats.org/officeDocument/2006/relationships/customXml" Target="../ink/ink1423.xml"/><Relationship Id="rId133" Type="http://schemas.openxmlformats.org/officeDocument/2006/relationships/customXml" Target="../ink/ink1434.xml"/><Relationship Id="rId16" Type="http://schemas.openxmlformats.org/officeDocument/2006/relationships/customXml" Target="../ink/ink1375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0.png"/><Relationship Id="rId21" Type="http://schemas.openxmlformats.org/officeDocument/2006/relationships/image" Target="../media/image82.png"/><Relationship Id="rId42" Type="http://schemas.openxmlformats.org/officeDocument/2006/relationships/customXml" Target="../ink/ink1460.xml"/><Relationship Id="rId63" Type="http://schemas.openxmlformats.org/officeDocument/2006/relationships/image" Target="../media/image103.png"/><Relationship Id="rId84" Type="http://schemas.openxmlformats.org/officeDocument/2006/relationships/customXml" Target="../ink/ink1481.xml"/><Relationship Id="rId138" Type="http://schemas.openxmlformats.org/officeDocument/2006/relationships/customXml" Target="../ink/ink1510.xml"/><Relationship Id="rId107" Type="http://schemas.openxmlformats.org/officeDocument/2006/relationships/image" Target="../media/image125.png"/><Relationship Id="rId11" Type="http://schemas.openxmlformats.org/officeDocument/2006/relationships/image" Target="../media/image77.png"/><Relationship Id="rId32" Type="http://schemas.openxmlformats.org/officeDocument/2006/relationships/customXml" Target="../ink/ink1455.xml"/><Relationship Id="rId37" Type="http://schemas.openxmlformats.org/officeDocument/2006/relationships/image" Target="../media/image90.png"/><Relationship Id="rId53" Type="http://schemas.openxmlformats.org/officeDocument/2006/relationships/image" Target="../media/image98.png"/><Relationship Id="rId58" Type="http://schemas.openxmlformats.org/officeDocument/2006/relationships/customXml" Target="../ink/ink1468.xml"/><Relationship Id="rId74" Type="http://schemas.openxmlformats.org/officeDocument/2006/relationships/customXml" Target="../ink/ink1476.xml"/><Relationship Id="rId79" Type="http://schemas.openxmlformats.org/officeDocument/2006/relationships/image" Target="../media/image111.png"/><Relationship Id="rId102" Type="http://schemas.openxmlformats.org/officeDocument/2006/relationships/customXml" Target="../ink/ink1490.xml"/><Relationship Id="rId123" Type="http://schemas.openxmlformats.org/officeDocument/2006/relationships/image" Target="../media/image133.png"/><Relationship Id="rId128" Type="http://schemas.openxmlformats.org/officeDocument/2006/relationships/customXml" Target="../ink/ink1503.xml"/><Relationship Id="rId5" Type="http://schemas.openxmlformats.org/officeDocument/2006/relationships/image" Target="../media/image74.png"/><Relationship Id="rId90" Type="http://schemas.openxmlformats.org/officeDocument/2006/relationships/customXml" Target="../ink/ink1484.xml"/><Relationship Id="rId95" Type="http://schemas.openxmlformats.org/officeDocument/2006/relationships/image" Target="../media/image119.png"/><Relationship Id="rId22" Type="http://schemas.openxmlformats.org/officeDocument/2006/relationships/customXml" Target="../ink/ink1450.xml"/><Relationship Id="rId27" Type="http://schemas.openxmlformats.org/officeDocument/2006/relationships/image" Target="../media/image85.png"/><Relationship Id="rId43" Type="http://schemas.openxmlformats.org/officeDocument/2006/relationships/image" Target="../media/image93.png"/><Relationship Id="rId48" Type="http://schemas.openxmlformats.org/officeDocument/2006/relationships/customXml" Target="../ink/ink1463.xml"/><Relationship Id="rId64" Type="http://schemas.openxmlformats.org/officeDocument/2006/relationships/customXml" Target="../ink/ink1471.xml"/><Relationship Id="rId69" Type="http://schemas.openxmlformats.org/officeDocument/2006/relationships/image" Target="../media/image106.png"/><Relationship Id="rId113" Type="http://schemas.openxmlformats.org/officeDocument/2006/relationships/image" Target="../media/image128.png"/><Relationship Id="rId118" Type="http://schemas.openxmlformats.org/officeDocument/2006/relationships/customXml" Target="../ink/ink1498.xml"/><Relationship Id="rId134" Type="http://schemas.openxmlformats.org/officeDocument/2006/relationships/customXml" Target="../ink/ink1507.xml"/><Relationship Id="rId139" Type="http://schemas.openxmlformats.org/officeDocument/2006/relationships/image" Target="../media/image139.png"/><Relationship Id="rId80" Type="http://schemas.openxmlformats.org/officeDocument/2006/relationships/customXml" Target="../ink/ink1479.xml"/><Relationship Id="rId85" Type="http://schemas.openxmlformats.org/officeDocument/2006/relationships/image" Target="../media/image114.png"/><Relationship Id="rId12" Type="http://schemas.openxmlformats.org/officeDocument/2006/relationships/customXml" Target="../ink/ink1445.xml"/><Relationship Id="rId17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customXml" Target="../ink/ink1458.xml"/><Relationship Id="rId59" Type="http://schemas.openxmlformats.org/officeDocument/2006/relationships/image" Target="../media/image101.png"/><Relationship Id="rId103" Type="http://schemas.openxmlformats.org/officeDocument/2006/relationships/image" Target="../media/image123.png"/><Relationship Id="rId108" Type="http://schemas.openxmlformats.org/officeDocument/2006/relationships/customXml" Target="../ink/ink1493.xml"/><Relationship Id="rId124" Type="http://schemas.openxmlformats.org/officeDocument/2006/relationships/customXml" Target="../ink/ink1501.xml"/><Relationship Id="rId129" Type="http://schemas.openxmlformats.org/officeDocument/2006/relationships/image" Target="../media/image136.png"/><Relationship Id="rId54" Type="http://schemas.openxmlformats.org/officeDocument/2006/relationships/customXml" Target="../ink/ink1466.xml"/><Relationship Id="rId70" Type="http://schemas.openxmlformats.org/officeDocument/2006/relationships/customXml" Target="../ink/ink1474.xml"/><Relationship Id="rId75" Type="http://schemas.openxmlformats.org/officeDocument/2006/relationships/image" Target="../media/image109.png"/><Relationship Id="rId91" Type="http://schemas.openxmlformats.org/officeDocument/2006/relationships/image" Target="../media/image117.png"/><Relationship Id="rId96" Type="http://schemas.openxmlformats.org/officeDocument/2006/relationships/customXml" Target="../ink/ink1487.xml"/><Relationship Id="rId140" Type="http://schemas.openxmlformats.org/officeDocument/2006/relationships/customXml" Target="../ink/ink151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42.xml"/><Relationship Id="rId23" Type="http://schemas.openxmlformats.org/officeDocument/2006/relationships/image" Target="../media/image83.png"/><Relationship Id="rId28" Type="http://schemas.openxmlformats.org/officeDocument/2006/relationships/customXml" Target="../ink/ink1453.xml"/><Relationship Id="rId49" Type="http://schemas.openxmlformats.org/officeDocument/2006/relationships/image" Target="../media/image96.png"/><Relationship Id="rId114" Type="http://schemas.openxmlformats.org/officeDocument/2006/relationships/customXml" Target="../ink/ink1496.xml"/><Relationship Id="rId119" Type="http://schemas.openxmlformats.org/officeDocument/2006/relationships/image" Target="../media/image131.png"/><Relationship Id="rId44" Type="http://schemas.openxmlformats.org/officeDocument/2006/relationships/customXml" Target="../ink/ink1461.xml"/><Relationship Id="rId60" Type="http://schemas.openxmlformats.org/officeDocument/2006/relationships/customXml" Target="../ink/ink1469.xml"/><Relationship Id="rId65" Type="http://schemas.openxmlformats.org/officeDocument/2006/relationships/image" Target="../media/image104.png"/><Relationship Id="rId81" Type="http://schemas.openxmlformats.org/officeDocument/2006/relationships/image" Target="../media/image112.png"/><Relationship Id="rId86" Type="http://schemas.openxmlformats.org/officeDocument/2006/relationships/customXml" Target="../ink/ink1482.xml"/><Relationship Id="rId130" Type="http://schemas.openxmlformats.org/officeDocument/2006/relationships/customXml" Target="../ink/ink1504.xml"/><Relationship Id="rId135" Type="http://schemas.openxmlformats.org/officeDocument/2006/relationships/customXml" Target="../ink/ink1508.xml"/><Relationship Id="rId13" Type="http://schemas.openxmlformats.org/officeDocument/2006/relationships/image" Target="../media/image78.png"/><Relationship Id="rId18" Type="http://schemas.openxmlformats.org/officeDocument/2006/relationships/customXml" Target="../ink/ink1448.xml"/><Relationship Id="rId39" Type="http://schemas.openxmlformats.org/officeDocument/2006/relationships/image" Target="../media/image91.png"/><Relationship Id="rId109" Type="http://schemas.openxmlformats.org/officeDocument/2006/relationships/image" Target="../media/image126.png"/><Relationship Id="rId34" Type="http://schemas.openxmlformats.org/officeDocument/2006/relationships/customXml" Target="../ink/ink1456.xml"/><Relationship Id="rId50" Type="http://schemas.openxmlformats.org/officeDocument/2006/relationships/customXml" Target="../ink/ink1464.xml"/><Relationship Id="rId55" Type="http://schemas.openxmlformats.org/officeDocument/2006/relationships/image" Target="../media/image99.png"/><Relationship Id="rId76" Type="http://schemas.openxmlformats.org/officeDocument/2006/relationships/customXml" Target="../ink/ink1477.xml"/><Relationship Id="rId97" Type="http://schemas.openxmlformats.org/officeDocument/2006/relationships/image" Target="../media/image120.png"/><Relationship Id="rId104" Type="http://schemas.openxmlformats.org/officeDocument/2006/relationships/customXml" Target="../ink/ink1491.xml"/><Relationship Id="rId120" Type="http://schemas.openxmlformats.org/officeDocument/2006/relationships/customXml" Target="../ink/ink1499.xml"/><Relationship Id="rId125" Type="http://schemas.openxmlformats.org/officeDocument/2006/relationships/image" Target="../media/image134.png"/><Relationship Id="rId141" Type="http://schemas.openxmlformats.org/officeDocument/2006/relationships/image" Target="../media/image140.png"/><Relationship Id="rId7" Type="http://schemas.openxmlformats.org/officeDocument/2006/relationships/image" Target="../media/image75.png"/><Relationship Id="rId71" Type="http://schemas.openxmlformats.org/officeDocument/2006/relationships/image" Target="../media/image107.png"/><Relationship Id="rId92" Type="http://schemas.openxmlformats.org/officeDocument/2006/relationships/customXml" Target="../ink/ink1485.xml"/><Relationship Id="rId2" Type="http://schemas.openxmlformats.org/officeDocument/2006/relationships/notesSlide" Target="../notesSlides/notesSlide21.xml"/><Relationship Id="rId29" Type="http://schemas.openxmlformats.org/officeDocument/2006/relationships/image" Target="../media/image86.png"/><Relationship Id="rId24" Type="http://schemas.openxmlformats.org/officeDocument/2006/relationships/customXml" Target="../ink/ink1451.xml"/><Relationship Id="rId40" Type="http://schemas.openxmlformats.org/officeDocument/2006/relationships/customXml" Target="../ink/ink1459.xml"/><Relationship Id="rId45" Type="http://schemas.openxmlformats.org/officeDocument/2006/relationships/image" Target="../media/image94.png"/><Relationship Id="rId66" Type="http://schemas.openxmlformats.org/officeDocument/2006/relationships/customXml" Target="../ink/ink1472.xml"/><Relationship Id="rId87" Type="http://schemas.openxmlformats.org/officeDocument/2006/relationships/image" Target="../media/image115.png"/><Relationship Id="rId110" Type="http://schemas.openxmlformats.org/officeDocument/2006/relationships/customXml" Target="../ink/ink1494.xml"/><Relationship Id="rId115" Type="http://schemas.openxmlformats.org/officeDocument/2006/relationships/image" Target="../media/image129.png"/><Relationship Id="rId131" Type="http://schemas.openxmlformats.org/officeDocument/2006/relationships/image" Target="../media/image137.png"/><Relationship Id="rId136" Type="http://schemas.openxmlformats.org/officeDocument/2006/relationships/customXml" Target="../ink/ink1509.xml"/><Relationship Id="rId61" Type="http://schemas.openxmlformats.org/officeDocument/2006/relationships/image" Target="../media/image102.png"/><Relationship Id="rId82" Type="http://schemas.openxmlformats.org/officeDocument/2006/relationships/customXml" Target="../ink/ink1480.xml"/><Relationship Id="rId19" Type="http://schemas.openxmlformats.org/officeDocument/2006/relationships/image" Target="../media/image81.png"/><Relationship Id="rId14" Type="http://schemas.openxmlformats.org/officeDocument/2006/relationships/customXml" Target="../ink/ink1446.xml"/><Relationship Id="rId30" Type="http://schemas.openxmlformats.org/officeDocument/2006/relationships/customXml" Target="../ink/ink1454.xml"/><Relationship Id="rId35" Type="http://schemas.openxmlformats.org/officeDocument/2006/relationships/image" Target="../media/image89.png"/><Relationship Id="rId56" Type="http://schemas.openxmlformats.org/officeDocument/2006/relationships/customXml" Target="../ink/ink1467.xml"/><Relationship Id="rId77" Type="http://schemas.openxmlformats.org/officeDocument/2006/relationships/image" Target="../media/image110.png"/><Relationship Id="rId100" Type="http://schemas.openxmlformats.org/officeDocument/2006/relationships/customXml" Target="../ink/ink1489.xml"/><Relationship Id="rId105" Type="http://schemas.openxmlformats.org/officeDocument/2006/relationships/image" Target="../media/image124.png"/><Relationship Id="rId126" Type="http://schemas.openxmlformats.org/officeDocument/2006/relationships/customXml" Target="../ink/ink1502.xml"/><Relationship Id="rId8" Type="http://schemas.openxmlformats.org/officeDocument/2006/relationships/customXml" Target="../ink/ink1443.xml"/><Relationship Id="rId51" Type="http://schemas.openxmlformats.org/officeDocument/2006/relationships/image" Target="../media/image97.png"/><Relationship Id="rId72" Type="http://schemas.openxmlformats.org/officeDocument/2006/relationships/customXml" Target="../ink/ink1475.xml"/><Relationship Id="rId93" Type="http://schemas.openxmlformats.org/officeDocument/2006/relationships/image" Target="../media/image118.png"/><Relationship Id="rId98" Type="http://schemas.openxmlformats.org/officeDocument/2006/relationships/customXml" Target="../ink/ink1488.xml"/><Relationship Id="rId121" Type="http://schemas.openxmlformats.org/officeDocument/2006/relationships/image" Target="../media/image132.png"/><Relationship Id="rId142" Type="http://schemas.openxmlformats.org/officeDocument/2006/relationships/customXml" Target="../ink/ink1512.xml"/><Relationship Id="rId3" Type="http://schemas.openxmlformats.org/officeDocument/2006/relationships/image" Target="../media/image3.png"/><Relationship Id="rId25" Type="http://schemas.openxmlformats.org/officeDocument/2006/relationships/image" Target="../media/image84.png"/><Relationship Id="rId46" Type="http://schemas.openxmlformats.org/officeDocument/2006/relationships/customXml" Target="../ink/ink1462.xml"/><Relationship Id="rId67" Type="http://schemas.openxmlformats.org/officeDocument/2006/relationships/image" Target="../media/image105.png"/><Relationship Id="rId116" Type="http://schemas.openxmlformats.org/officeDocument/2006/relationships/customXml" Target="../ink/ink1497.xml"/><Relationship Id="rId137" Type="http://schemas.openxmlformats.org/officeDocument/2006/relationships/image" Target="../media/image138.png"/><Relationship Id="rId20" Type="http://schemas.openxmlformats.org/officeDocument/2006/relationships/customXml" Target="../ink/ink1449.xml"/><Relationship Id="rId41" Type="http://schemas.openxmlformats.org/officeDocument/2006/relationships/image" Target="../media/image92.png"/><Relationship Id="rId62" Type="http://schemas.openxmlformats.org/officeDocument/2006/relationships/customXml" Target="../ink/ink1470.xml"/><Relationship Id="rId83" Type="http://schemas.openxmlformats.org/officeDocument/2006/relationships/image" Target="../media/image113.png"/><Relationship Id="rId88" Type="http://schemas.openxmlformats.org/officeDocument/2006/relationships/customXml" Target="../ink/ink1483.xml"/><Relationship Id="rId111" Type="http://schemas.openxmlformats.org/officeDocument/2006/relationships/image" Target="../media/image127.png"/><Relationship Id="rId132" Type="http://schemas.openxmlformats.org/officeDocument/2006/relationships/customXml" Target="../ink/ink1505.xml"/><Relationship Id="rId15" Type="http://schemas.openxmlformats.org/officeDocument/2006/relationships/image" Target="../media/image79.png"/><Relationship Id="rId36" Type="http://schemas.openxmlformats.org/officeDocument/2006/relationships/customXml" Target="../ink/ink1457.xml"/><Relationship Id="rId57" Type="http://schemas.openxmlformats.org/officeDocument/2006/relationships/image" Target="../media/image100.png"/><Relationship Id="rId106" Type="http://schemas.openxmlformats.org/officeDocument/2006/relationships/customXml" Target="../ink/ink1492.xml"/><Relationship Id="rId127" Type="http://schemas.openxmlformats.org/officeDocument/2006/relationships/image" Target="../media/image135.png"/><Relationship Id="rId10" Type="http://schemas.openxmlformats.org/officeDocument/2006/relationships/customXml" Target="../ink/ink1444.xml"/><Relationship Id="rId31" Type="http://schemas.openxmlformats.org/officeDocument/2006/relationships/image" Target="../media/image87.png"/><Relationship Id="rId52" Type="http://schemas.openxmlformats.org/officeDocument/2006/relationships/customXml" Target="../ink/ink1465.xml"/><Relationship Id="rId73" Type="http://schemas.openxmlformats.org/officeDocument/2006/relationships/image" Target="../media/image108.png"/><Relationship Id="rId78" Type="http://schemas.openxmlformats.org/officeDocument/2006/relationships/customXml" Target="../ink/ink1478.xml"/><Relationship Id="rId94" Type="http://schemas.openxmlformats.org/officeDocument/2006/relationships/customXml" Target="../ink/ink1486.xml"/><Relationship Id="rId99" Type="http://schemas.openxmlformats.org/officeDocument/2006/relationships/image" Target="../media/image121.png"/><Relationship Id="rId101" Type="http://schemas.openxmlformats.org/officeDocument/2006/relationships/image" Target="../media/image122.png"/><Relationship Id="rId122" Type="http://schemas.openxmlformats.org/officeDocument/2006/relationships/customXml" Target="../ink/ink1500.xml"/><Relationship Id="rId143" Type="http://schemas.openxmlformats.org/officeDocument/2006/relationships/image" Target="../media/image141.png"/><Relationship Id="rId4" Type="http://schemas.openxmlformats.org/officeDocument/2006/relationships/customXml" Target="../ink/ink1441.xml"/><Relationship Id="rId9" Type="http://schemas.openxmlformats.org/officeDocument/2006/relationships/image" Target="../media/image76.png"/><Relationship Id="rId26" Type="http://schemas.openxmlformats.org/officeDocument/2006/relationships/customXml" Target="../ink/ink1452.xml"/><Relationship Id="rId47" Type="http://schemas.openxmlformats.org/officeDocument/2006/relationships/image" Target="../media/image95.png"/><Relationship Id="rId68" Type="http://schemas.openxmlformats.org/officeDocument/2006/relationships/customXml" Target="../ink/ink1473.xml"/><Relationship Id="rId89" Type="http://schemas.openxmlformats.org/officeDocument/2006/relationships/image" Target="../media/image116.png"/><Relationship Id="rId112" Type="http://schemas.openxmlformats.org/officeDocument/2006/relationships/customXml" Target="../ink/ink1495.xml"/><Relationship Id="rId133" Type="http://schemas.openxmlformats.org/officeDocument/2006/relationships/customXml" Target="../ink/ink1506.xml"/><Relationship Id="rId16" Type="http://schemas.openxmlformats.org/officeDocument/2006/relationships/customXml" Target="../ink/ink1447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0.png"/><Relationship Id="rId21" Type="http://schemas.openxmlformats.org/officeDocument/2006/relationships/image" Target="../media/image82.png"/><Relationship Id="rId42" Type="http://schemas.openxmlformats.org/officeDocument/2006/relationships/customXml" Target="../ink/ink1532.xml"/><Relationship Id="rId63" Type="http://schemas.openxmlformats.org/officeDocument/2006/relationships/image" Target="../media/image103.png"/><Relationship Id="rId84" Type="http://schemas.openxmlformats.org/officeDocument/2006/relationships/customXml" Target="../ink/ink1553.xml"/><Relationship Id="rId138" Type="http://schemas.openxmlformats.org/officeDocument/2006/relationships/customXml" Target="../ink/ink1582.xml"/><Relationship Id="rId107" Type="http://schemas.openxmlformats.org/officeDocument/2006/relationships/image" Target="../media/image125.png"/><Relationship Id="rId11" Type="http://schemas.openxmlformats.org/officeDocument/2006/relationships/image" Target="../media/image77.png"/><Relationship Id="rId32" Type="http://schemas.openxmlformats.org/officeDocument/2006/relationships/customXml" Target="../ink/ink1527.xml"/><Relationship Id="rId37" Type="http://schemas.openxmlformats.org/officeDocument/2006/relationships/image" Target="../media/image90.png"/><Relationship Id="rId53" Type="http://schemas.openxmlformats.org/officeDocument/2006/relationships/image" Target="../media/image98.png"/><Relationship Id="rId58" Type="http://schemas.openxmlformats.org/officeDocument/2006/relationships/customXml" Target="../ink/ink1540.xml"/><Relationship Id="rId74" Type="http://schemas.openxmlformats.org/officeDocument/2006/relationships/customXml" Target="../ink/ink1548.xml"/><Relationship Id="rId79" Type="http://schemas.openxmlformats.org/officeDocument/2006/relationships/image" Target="../media/image111.png"/><Relationship Id="rId102" Type="http://schemas.openxmlformats.org/officeDocument/2006/relationships/customXml" Target="../ink/ink1562.xml"/><Relationship Id="rId123" Type="http://schemas.openxmlformats.org/officeDocument/2006/relationships/image" Target="../media/image133.png"/><Relationship Id="rId128" Type="http://schemas.openxmlformats.org/officeDocument/2006/relationships/customXml" Target="../ink/ink1575.xml"/><Relationship Id="rId5" Type="http://schemas.openxmlformats.org/officeDocument/2006/relationships/image" Target="../media/image74.png"/><Relationship Id="rId90" Type="http://schemas.openxmlformats.org/officeDocument/2006/relationships/customXml" Target="../ink/ink1556.xml"/><Relationship Id="rId95" Type="http://schemas.openxmlformats.org/officeDocument/2006/relationships/image" Target="../media/image119.png"/><Relationship Id="rId22" Type="http://schemas.openxmlformats.org/officeDocument/2006/relationships/customXml" Target="../ink/ink1522.xml"/><Relationship Id="rId27" Type="http://schemas.openxmlformats.org/officeDocument/2006/relationships/image" Target="../media/image85.png"/><Relationship Id="rId43" Type="http://schemas.openxmlformats.org/officeDocument/2006/relationships/image" Target="../media/image93.png"/><Relationship Id="rId48" Type="http://schemas.openxmlformats.org/officeDocument/2006/relationships/customXml" Target="../ink/ink1535.xml"/><Relationship Id="rId64" Type="http://schemas.openxmlformats.org/officeDocument/2006/relationships/customXml" Target="../ink/ink1543.xml"/><Relationship Id="rId69" Type="http://schemas.openxmlformats.org/officeDocument/2006/relationships/image" Target="../media/image106.png"/><Relationship Id="rId113" Type="http://schemas.openxmlformats.org/officeDocument/2006/relationships/image" Target="../media/image128.png"/><Relationship Id="rId118" Type="http://schemas.openxmlformats.org/officeDocument/2006/relationships/customXml" Target="../ink/ink1570.xml"/><Relationship Id="rId134" Type="http://schemas.openxmlformats.org/officeDocument/2006/relationships/customXml" Target="../ink/ink1579.xml"/><Relationship Id="rId139" Type="http://schemas.openxmlformats.org/officeDocument/2006/relationships/image" Target="../media/image139.png"/><Relationship Id="rId80" Type="http://schemas.openxmlformats.org/officeDocument/2006/relationships/customXml" Target="../ink/ink1551.xml"/><Relationship Id="rId85" Type="http://schemas.openxmlformats.org/officeDocument/2006/relationships/image" Target="../media/image114.png"/><Relationship Id="rId12" Type="http://schemas.openxmlformats.org/officeDocument/2006/relationships/customXml" Target="../ink/ink1517.xml"/><Relationship Id="rId17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customXml" Target="../ink/ink1530.xml"/><Relationship Id="rId59" Type="http://schemas.openxmlformats.org/officeDocument/2006/relationships/image" Target="../media/image101.png"/><Relationship Id="rId103" Type="http://schemas.openxmlformats.org/officeDocument/2006/relationships/image" Target="../media/image123.png"/><Relationship Id="rId108" Type="http://schemas.openxmlformats.org/officeDocument/2006/relationships/customXml" Target="../ink/ink1565.xml"/><Relationship Id="rId124" Type="http://schemas.openxmlformats.org/officeDocument/2006/relationships/customXml" Target="../ink/ink1573.xml"/><Relationship Id="rId129" Type="http://schemas.openxmlformats.org/officeDocument/2006/relationships/image" Target="../media/image136.png"/><Relationship Id="rId54" Type="http://schemas.openxmlformats.org/officeDocument/2006/relationships/customXml" Target="../ink/ink1538.xml"/><Relationship Id="rId70" Type="http://schemas.openxmlformats.org/officeDocument/2006/relationships/customXml" Target="../ink/ink1546.xml"/><Relationship Id="rId75" Type="http://schemas.openxmlformats.org/officeDocument/2006/relationships/image" Target="../media/image109.png"/><Relationship Id="rId91" Type="http://schemas.openxmlformats.org/officeDocument/2006/relationships/image" Target="../media/image117.png"/><Relationship Id="rId96" Type="http://schemas.openxmlformats.org/officeDocument/2006/relationships/customXml" Target="../ink/ink1559.xml"/><Relationship Id="rId140" Type="http://schemas.openxmlformats.org/officeDocument/2006/relationships/customXml" Target="../ink/ink158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14.xml"/><Relationship Id="rId23" Type="http://schemas.openxmlformats.org/officeDocument/2006/relationships/image" Target="../media/image83.png"/><Relationship Id="rId28" Type="http://schemas.openxmlformats.org/officeDocument/2006/relationships/customXml" Target="../ink/ink1525.xml"/><Relationship Id="rId49" Type="http://schemas.openxmlformats.org/officeDocument/2006/relationships/image" Target="../media/image96.png"/><Relationship Id="rId114" Type="http://schemas.openxmlformats.org/officeDocument/2006/relationships/customXml" Target="../ink/ink1568.xml"/><Relationship Id="rId119" Type="http://schemas.openxmlformats.org/officeDocument/2006/relationships/image" Target="../media/image131.png"/><Relationship Id="rId44" Type="http://schemas.openxmlformats.org/officeDocument/2006/relationships/customXml" Target="../ink/ink1533.xml"/><Relationship Id="rId60" Type="http://schemas.openxmlformats.org/officeDocument/2006/relationships/customXml" Target="../ink/ink1541.xml"/><Relationship Id="rId65" Type="http://schemas.openxmlformats.org/officeDocument/2006/relationships/image" Target="../media/image104.png"/><Relationship Id="rId81" Type="http://schemas.openxmlformats.org/officeDocument/2006/relationships/image" Target="../media/image112.png"/><Relationship Id="rId86" Type="http://schemas.openxmlformats.org/officeDocument/2006/relationships/customXml" Target="../ink/ink1554.xml"/><Relationship Id="rId130" Type="http://schemas.openxmlformats.org/officeDocument/2006/relationships/customXml" Target="../ink/ink1576.xml"/><Relationship Id="rId135" Type="http://schemas.openxmlformats.org/officeDocument/2006/relationships/customXml" Target="../ink/ink1580.xml"/><Relationship Id="rId13" Type="http://schemas.openxmlformats.org/officeDocument/2006/relationships/image" Target="../media/image78.png"/><Relationship Id="rId18" Type="http://schemas.openxmlformats.org/officeDocument/2006/relationships/customXml" Target="../ink/ink1520.xml"/><Relationship Id="rId39" Type="http://schemas.openxmlformats.org/officeDocument/2006/relationships/image" Target="../media/image91.png"/><Relationship Id="rId109" Type="http://schemas.openxmlformats.org/officeDocument/2006/relationships/image" Target="../media/image126.png"/><Relationship Id="rId34" Type="http://schemas.openxmlformats.org/officeDocument/2006/relationships/customXml" Target="../ink/ink1528.xml"/><Relationship Id="rId50" Type="http://schemas.openxmlformats.org/officeDocument/2006/relationships/customXml" Target="../ink/ink1536.xml"/><Relationship Id="rId55" Type="http://schemas.openxmlformats.org/officeDocument/2006/relationships/image" Target="../media/image99.png"/><Relationship Id="rId76" Type="http://schemas.openxmlformats.org/officeDocument/2006/relationships/customXml" Target="../ink/ink1549.xml"/><Relationship Id="rId97" Type="http://schemas.openxmlformats.org/officeDocument/2006/relationships/image" Target="../media/image120.png"/><Relationship Id="rId104" Type="http://schemas.openxmlformats.org/officeDocument/2006/relationships/customXml" Target="../ink/ink1563.xml"/><Relationship Id="rId120" Type="http://schemas.openxmlformats.org/officeDocument/2006/relationships/customXml" Target="../ink/ink1571.xml"/><Relationship Id="rId125" Type="http://schemas.openxmlformats.org/officeDocument/2006/relationships/image" Target="../media/image134.png"/><Relationship Id="rId141" Type="http://schemas.openxmlformats.org/officeDocument/2006/relationships/image" Target="../media/image140.png"/><Relationship Id="rId7" Type="http://schemas.openxmlformats.org/officeDocument/2006/relationships/image" Target="../media/image75.png"/><Relationship Id="rId71" Type="http://schemas.openxmlformats.org/officeDocument/2006/relationships/image" Target="../media/image107.png"/><Relationship Id="rId92" Type="http://schemas.openxmlformats.org/officeDocument/2006/relationships/customXml" Target="../ink/ink1557.xml"/><Relationship Id="rId2" Type="http://schemas.openxmlformats.org/officeDocument/2006/relationships/notesSlide" Target="../notesSlides/notesSlide22.xml"/><Relationship Id="rId29" Type="http://schemas.openxmlformats.org/officeDocument/2006/relationships/image" Target="../media/image86.png"/><Relationship Id="rId24" Type="http://schemas.openxmlformats.org/officeDocument/2006/relationships/customXml" Target="../ink/ink1523.xml"/><Relationship Id="rId40" Type="http://schemas.openxmlformats.org/officeDocument/2006/relationships/customXml" Target="../ink/ink1531.xml"/><Relationship Id="rId45" Type="http://schemas.openxmlformats.org/officeDocument/2006/relationships/image" Target="../media/image94.png"/><Relationship Id="rId66" Type="http://schemas.openxmlformats.org/officeDocument/2006/relationships/customXml" Target="../ink/ink1544.xml"/><Relationship Id="rId87" Type="http://schemas.openxmlformats.org/officeDocument/2006/relationships/image" Target="../media/image115.png"/><Relationship Id="rId110" Type="http://schemas.openxmlformats.org/officeDocument/2006/relationships/customXml" Target="../ink/ink1566.xml"/><Relationship Id="rId115" Type="http://schemas.openxmlformats.org/officeDocument/2006/relationships/image" Target="../media/image129.png"/><Relationship Id="rId131" Type="http://schemas.openxmlformats.org/officeDocument/2006/relationships/image" Target="../media/image137.png"/><Relationship Id="rId136" Type="http://schemas.openxmlformats.org/officeDocument/2006/relationships/customXml" Target="../ink/ink1581.xml"/><Relationship Id="rId61" Type="http://schemas.openxmlformats.org/officeDocument/2006/relationships/image" Target="../media/image102.png"/><Relationship Id="rId82" Type="http://schemas.openxmlformats.org/officeDocument/2006/relationships/customXml" Target="../ink/ink1552.xml"/><Relationship Id="rId19" Type="http://schemas.openxmlformats.org/officeDocument/2006/relationships/image" Target="../media/image81.png"/><Relationship Id="rId14" Type="http://schemas.openxmlformats.org/officeDocument/2006/relationships/customXml" Target="../ink/ink1518.xml"/><Relationship Id="rId30" Type="http://schemas.openxmlformats.org/officeDocument/2006/relationships/customXml" Target="../ink/ink1526.xml"/><Relationship Id="rId35" Type="http://schemas.openxmlformats.org/officeDocument/2006/relationships/image" Target="../media/image89.png"/><Relationship Id="rId56" Type="http://schemas.openxmlformats.org/officeDocument/2006/relationships/customXml" Target="../ink/ink1539.xml"/><Relationship Id="rId77" Type="http://schemas.openxmlformats.org/officeDocument/2006/relationships/image" Target="../media/image110.png"/><Relationship Id="rId100" Type="http://schemas.openxmlformats.org/officeDocument/2006/relationships/customXml" Target="../ink/ink1561.xml"/><Relationship Id="rId105" Type="http://schemas.openxmlformats.org/officeDocument/2006/relationships/image" Target="../media/image124.png"/><Relationship Id="rId126" Type="http://schemas.openxmlformats.org/officeDocument/2006/relationships/customXml" Target="../ink/ink1574.xml"/><Relationship Id="rId8" Type="http://schemas.openxmlformats.org/officeDocument/2006/relationships/customXml" Target="../ink/ink1515.xml"/><Relationship Id="rId51" Type="http://schemas.openxmlformats.org/officeDocument/2006/relationships/image" Target="../media/image97.png"/><Relationship Id="rId72" Type="http://schemas.openxmlformats.org/officeDocument/2006/relationships/customXml" Target="../ink/ink1547.xml"/><Relationship Id="rId93" Type="http://schemas.openxmlformats.org/officeDocument/2006/relationships/image" Target="../media/image118.png"/><Relationship Id="rId98" Type="http://schemas.openxmlformats.org/officeDocument/2006/relationships/customXml" Target="../ink/ink1560.xml"/><Relationship Id="rId121" Type="http://schemas.openxmlformats.org/officeDocument/2006/relationships/image" Target="../media/image132.png"/><Relationship Id="rId142" Type="http://schemas.openxmlformats.org/officeDocument/2006/relationships/customXml" Target="../ink/ink1584.xml"/><Relationship Id="rId3" Type="http://schemas.openxmlformats.org/officeDocument/2006/relationships/image" Target="../media/image3.png"/><Relationship Id="rId25" Type="http://schemas.openxmlformats.org/officeDocument/2006/relationships/image" Target="../media/image84.png"/><Relationship Id="rId46" Type="http://schemas.openxmlformats.org/officeDocument/2006/relationships/customXml" Target="../ink/ink1534.xml"/><Relationship Id="rId67" Type="http://schemas.openxmlformats.org/officeDocument/2006/relationships/image" Target="../media/image105.png"/><Relationship Id="rId116" Type="http://schemas.openxmlformats.org/officeDocument/2006/relationships/customXml" Target="../ink/ink1569.xml"/><Relationship Id="rId137" Type="http://schemas.openxmlformats.org/officeDocument/2006/relationships/image" Target="../media/image138.png"/><Relationship Id="rId20" Type="http://schemas.openxmlformats.org/officeDocument/2006/relationships/customXml" Target="../ink/ink1521.xml"/><Relationship Id="rId41" Type="http://schemas.openxmlformats.org/officeDocument/2006/relationships/image" Target="../media/image92.png"/><Relationship Id="rId62" Type="http://schemas.openxmlformats.org/officeDocument/2006/relationships/customXml" Target="../ink/ink1542.xml"/><Relationship Id="rId83" Type="http://schemas.openxmlformats.org/officeDocument/2006/relationships/image" Target="../media/image113.png"/><Relationship Id="rId88" Type="http://schemas.openxmlformats.org/officeDocument/2006/relationships/customXml" Target="../ink/ink1555.xml"/><Relationship Id="rId111" Type="http://schemas.openxmlformats.org/officeDocument/2006/relationships/image" Target="../media/image127.png"/><Relationship Id="rId132" Type="http://schemas.openxmlformats.org/officeDocument/2006/relationships/customXml" Target="../ink/ink1577.xml"/><Relationship Id="rId15" Type="http://schemas.openxmlformats.org/officeDocument/2006/relationships/image" Target="../media/image79.png"/><Relationship Id="rId36" Type="http://schemas.openxmlformats.org/officeDocument/2006/relationships/customXml" Target="../ink/ink1529.xml"/><Relationship Id="rId57" Type="http://schemas.openxmlformats.org/officeDocument/2006/relationships/image" Target="../media/image100.png"/><Relationship Id="rId106" Type="http://schemas.openxmlformats.org/officeDocument/2006/relationships/customXml" Target="../ink/ink1564.xml"/><Relationship Id="rId127" Type="http://schemas.openxmlformats.org/officeDocument/2006/relationships/image" Target="../media/image135.png"/><Relationship Id="rId10" Type="http://schemas.openxmlformats.org/officeDocument/2006/relationships/customXml" Target="../ink/ink1516.xml"/><Relationship Id="rId31" Type="http://schemas.openxmlformats.org/officeDocument/2006/relationships/image" Target="../media/image87.png"/><Relationship Id="rId52" Type="http://schemas.openxmlformats.org/officeDocument/2006/relationships/customXml" Target="../ink/ink1537.xml"/><Relationship Id="rId73" Type="http://schemas.openxmlformats.org/officeDocument/2006/relationships/image" Target="../media/image108.png"/><Relationship Id="rId78" Type="http://schemas.openxmlformats.org/officeDocument/2006/relationships/customXml" Target="../ink/ink1550.xml"/><Relationship Id="rId94" Type="http://schemas.openxmlformats.org/officeDocument/2006/relationships/customXml" Target="../ink/ink1558.xml"/><Relationship Id="rId99" Type="http://schemas.openxmlformats.org/officeDocument/2006/relationships/image" Target="../media/image121.png"/><Relationship Id="rId101" Type="http://schemas.openxmlformats.org/officeDocument/2006/relationships/image" Target="../media/image122.png"/><Relationship Id="rId122" Type="http://schemas.openxmlformats.org/officeDocument/2006/relationships/customXml" Target="../ink/ink1572.xml"/><Relationship Id="rId143" Type="http://schemas.openxmlformats.org/officeDocument/2006/relationships/image" Target="../media/image141.png"/><Relationship Id="rId4" Type="http://schemas.openxmlformats.org/officeDocument/2006/relationships/customXml" Target="../ink/ink1513.xml"/><Relationship Id="rId9" Type="http://schemas.openxmlformats.org/officeDocument/2006/relationships/image" Target="../media/image76.png"/><Relationship Id="rId26" Type="http://schemas.openxmlformats.org/officeDocument/2006/relationships/customXml" Target="../ink/ink1524.xml"/><Relationship Id="rId47" Type="http://schemas.openxmlformats.org/officeDocument/2006/relationships/image" Target="../media/image95.png"/><Relationship Id="rId68" Type="http://schemas.openxmlformats.org/officeDocument/2006/relationships/customXml" Target="../ink/ink1545.xml"/><Relationship Id="rId89" Type="http://schemas.openxmlformats.org/officeDocument/2006/relationships/image" Target="../media/image116.png"/><Relationship Id="rId112" Type="http://schemas.openxmlformats.org/officeDocument/2006/relationships/customXml" Target="../ink/ink1567.xml"/><Relationship Id="rId133" Type="http://schemas.openxmlformats.org/officeDocument/2006/relationships/customXml" Target="../ink/ink1578.xml"/><Relationship Id="rId16" Type="http://schemas.openxmlformats.org/officeDocument/2006/relationships/customXml" Target="../ink/ink1519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1604.xml"/><Relationship Id="rId63" Type="http://schemas.openxmlformats.org/officeDocument/2006/relationships/image" Target="../media/image33.png"/><Relationship Id="rId84" Type="http://schemas.openxmlformats.org/officeDocument/2006/relationships/customXml" Target="../ink/ink1625.xml"/><Relationship Id="rId138" Type="http://schemas.openxmlformats.org/officeDocument/2006/relationships/customXml" Target="../ink/ink1654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599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1612.xml"/><Relationship Id="rId74" Type="http://schemas.openxmlformats.org/officeDocument/2006/relationships/customXml" Target="../ink/ink1620.xml"/><Relationship Id="rId79" Type="http://schemas.openxmlformats.org/officeDocument/2006/relationships/image" Target="../media/image41.png"/><Relationship Id="rId102" Type="http://schemas.openxmlformats.org/officeDocument/2006/relationships/customXml" Target="../ink/ink1634.xml"/><Relationship Id="rId123" Type="http://schemas.openxmlformats.org/officeDocument/2006/relationships/image" Target="../media/image63.png"/><Relationship Id="rId128" Type="http://schemas.openxmlformats.org/officeDocument/2006/relationships/customXml" Target="../ink/ink1647.xml"/><Relationship Id="rId5" Type="http://schemas.openxmlformats.org/officeDocument/2006/relationships/image" Target="../media/image4.png"/><Relationship Id="rId90" Type="http://schemas.openxmlformats.org/officeDocument/2006/relationships/customXml" Target="../ink/ink1628.xml"/><Relationship Id="rId95" Type="http://schemas.openxmlformats.org/officeDocument/2006/relationships/image" Target="../media/image49.png"/><Relationship Id="rId22" Type="http://schemas.openxmlformats.org/officeDocument/2006/relationships/customXml" Target="../ink/ink1594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1607.xml"/><Relationship Id="rId64" Type="http://schemas.openxmlformats.org/officeDocument/2006/relationships/customXml" Target="../ink/ink1615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1642.xml"/><Relationship Id="rId134" Type="http://schemas.openxmlformats.org/officeDocument/2006/relationships/customXml" Target="../ink/ink1651.xml"/><Relationship Id="rId139" Type="http://schemas.openxmlformats.org/officeDocument/2006/relationships/image" Target="../media/image69.png"/><Relationship Id="rId80" Type="http://schemas.openxmlformats.org/officeDocument/2006/relationships/customXml" Target="../ink/ink1623.xml"/><Relationship Id="rId85" Type="http://schemas.openxmlformats.org/officeDocument/2006/relationships/image" Target="../media/image44.png"/><Relationship Id="rId12" Type="http://schemas.openxmlformats.org/officeDocument/2006/relationships/customXml" Target="../ink/ink1589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1602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1637.xml"/><Relationship Id="rId124" Type="http://schemas.openxmlformats.org/officeDocument/2006/relationships/customXml" Target="../ink/ink1645.xml"/><Relationship Id="rId129" Type="http://schemas.openxmlformats.org/officeDocument/2006/relationships/image" Target="../media/image66.png"/><Relationship Id="rId54" Type="http://schemas.openxmlformats.org/officeDocument/2006/relationships/customXml" Target="../ink/ink1610.xml"/><Relationship Id="rId70" Type="http://schemas.openxmlformats.org/officeDocument/2006/relationships/customXml" Target="../ink/ink1618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1631.xml"/><Relationship Id="rId140" Type="http://schemas.openxmlformats.org/officeDocument/2006/relationships/customXml" Target="../ink/ink165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86.xml"/><Relationship Id="rId23" Type="http://schemas.openxmlformats.org/officeDocument/2006/relationships/image" Target="../media/image13.png"/><Relationship Id="rId28" Type="http://schemas.openxmlformats.org/officeDocument/2006/relationships/customXml" Target="../ink/ink1597.xml"/><Relationship Id="rId49" Type="http://schemas.openxmlformats.org/officeDocument/2006/relationships/image" Target="../media/image26.png"/><Relationship Id="rId114" Type="http://schemas.openxmlformats.org/officeDocument/2006/relationships/customXml" Target="../ink/ink1640.xml"/><Relationship Id="rId119" Type="http://schemas.openxmlformats.org/officeDocument/2006/relationships/image" Target="../media/image61.png"/><Relationship Id="rId44" Type="http://schemas.openxmlformats.org/officeDocument/2006/relationships/customXml" Target="../ink/ink1605.xml"/><Relationship Id="rId60" Type="http://schemas.openxmlformats.org/officeDocument/2006/relationships/customXml" Target="../ink/ink1613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1626.xml"/><Relationship Id="rId130" Type="http://schemas.openxmlformats.org/officeDocument/2006/relationships/customXml" Target="../ink/ink1648.xml"/><Relationship Id="rId135" Type="http://schemas.openxmlformats.org/officeDocument/2006/relationships/customXml" Target="../ink/ink1652.xml"/><Relationship Id="rId13" Type="http://schemas.openxmlformats.org/officeDocument/2006/relationships/image" Target="../media/image8.png"/><Relationship Id="rId18" Type="http://schemas.openxmlformats.org/officeDocument/2006/relationships/customXml" Target="../ink/ink1592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1600.xml"/><Relationship Id="rId50" Type="http://schemas.openxmlformats.org/officeDocument/2006/relationships/customXml" Target="../ink/ink1608.xml"/><Relationship Id="rId55" Type="http://schemas.openxmlformats.org/officeDocument/2006/relationships/image" Target="../media/image29.png"/><Relationship Id="rId76" Type="http://schemas.openxmlformats.org/officeDocument/2006/relationships/customXml" Target="../ink/ink1621.xml"/><Relationship Id="rId97" Type="http://schemas.openxmlformats.org/officeDocument/2006/relationships/image" Target="../media/image50.png"/><Relationship Id="rId104" Type="http://schemas.openxmlformats.org/officeDocument/2006/relationships/customXml" Target="../ink/ink1635.xml"/><Relationship Id="rId120" Type="http://schemas.openxmlformats.org/officeDocument/2006/relationships/customXml" Target="../ink/ink1643.xml"/><Relationship Id="rId125" Type="http://schemas.openxmlformats.org/officeDocument/2006/relationships/image" Target="../media/image64.png"/><Relationship Id="rId141" Type="http://schemas.openxmlformats.org/officeDocument/2006/relationships/image" Target="../media/image70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1629.xml"/><Relationship Id="rId2" Type="http://schemas.openxmlformats.org/officeDocument/2006/relationships/notesSlide" Target="../notesSlides/notesSlide23.xml"/><Relationship Id="rId29" Type="http://schemas.openxmlformats.org/officeDocument/2006/relationships/image" Target="../media/image16.png"/><Relationship Id="rId24" Type="http://schemas.openxmlformats.org/officeDocument/2006/relationships/customXml" Target="../ink/ink1595.xml"/><Relationship Id="rId40" Type="http://schemas.openxmlformats.org/officeDocument/2006/relationships/customXml" Target="../ink/ink1603.xml"/><Relationship Id="rId45" Type="http://schemas.openxmlformats.org/officeDocument/2006/relationships/image" Target="../media/image24.png"/><Relationship Id="rId66" Type="http://schemas.openxmlformats.org/officeDocument/2006/relationships/customXml" Target="../ink/ink1616.xml"/><Relationship Id="rId87" Type="http://schemas.openxmlformats.org/officeDocument/2006/relationships/image" Target="../media/image45.png"/><Relationship Id="rId110" Type="http://schemas.openxmlformats.org/officeDocument/2006/relationships/customXml" Target="../ink/ink1638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1653.xml"/><Relationship Id="rId61" Type="http://schemas.openxmlformats.org/officeDocument/2006/relationships/image" Target="../media/image32.png"/><Relationship Id="rId82" Type="http://schemas.openxmlformats.org/officeDocument/2006/relationships/customXml" Target="../ink/ink1624.xml"/><Relationship Id="rId19" Type="http://schemas.openxmlformats.org/officeDocument/2006/relationships/image" Target="../media/image11.png"/><Relationship Id="rId14" Type="http://schemas.openxmlformats.org/officeDocument/2006/relationships/customXml" Target="../ink/ink1590.xml"/><Relationship Id="rId30" Type="http://schemas.openxmlformats.org/officeDocument/2006/relationships/customXml" Target="../ink/ink1598.xml"/><Relationship Id="rId35" Type="http://schemas.openxmlformats.org/officeDocument/2006/relationships/image" Target="../media/image19.png"/><Relationship Id="rId56" Type="http://schemas.openxmlformats.org/officeDocument/2006/relationships/customXml" Target="../ink/ink1611.xml"/><Relationship Id="rId77" Type="http://schemas.openxmlformats.org/officeDocument/2006/relationships/image" Target="../media/image40.png"/><Relationship Id="rId100" Type="http://schemas.openxmlformats.org/officeDocument/2006/relationships/customXml" Target="../ink/ink1633.xml"/><Relationship Id="rId105" Type="http://schemas.openxmlformats.org/officeDocument/2006/relationships/image" Target="../media/image54.png"/><Relationship Id="rId126" Type="http://schemas.openxmlformats.org/officeDocument/2006/relationships/customXml" Target="../ink/ink1646.xml"/><Relationship Id="rId8" Type="http://schemas.openxmlformats.org/officeDocument/2006/relationships/customXml" Target="../ink/ink1587.xml"/><Relationship Id="rId51" Type="http://schemas.openxmlformats.org/officeDocument/2006/relationships/image" Target="../media/image27.png"/><Relationship Id="rId72" Type="http://schemas.openxmlformats.org/officeDocument/2006/relationships/customXml" Target="../ink/ink1619.xml"/><Relationship Id="rId93" Type="http://schemas.openxmlformats.org/officeDocument/2006/relationships/image" Target="../media/image48.png"/><Relationship Id="rId98" Type="http://schemas.openxmlformats.org/officeDocument/2006/relationships/customXml" Target="../ink/ink1632.xml"/><Relationship Id="rId121" Type="http://schemas.openxmlformats.org/officeDocument/2006/relationships/image" Target="../media/image62.png"/><Relationship Id="rId142" Type="http://schemas.openxmlformats.org/officeDocument/2006/relationships/customXml" Target="../ink/ink1656.xml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1606.xml"/><Relationship Id="rId67" Type="http://schemas.openxmlformats.org/officeDocument/2006/relationships/image" Target="../media/image35.png"/><Relationship Id="rId116" Type="http://schemas.openxmlformats.org/officeDocument/2006/relationships/customXml" Target="../ink/ink1641.xml"/><Relationship Id="rId137" Type="http://schemas.openxmlformats.org/officeDocument/2006/relationships/image" Target="../media/image68.png"/><Relationship Id="rId20" Type="http://schemas.openxmlformats.org/officeDocument/2006/relationships/customXml" Target="../ink/ink1593.xml"/><Relationship Id="rId41" Type="http://schemas.openxmlformats.org/officeDocument/2006/relationships/image" Target="../media/image22.png"/><Relationship Id="rId62" Type="http://schemas.openxmlformats.org/officeDocument/2006/relationships/customXml" Target="../ink/ink1614.xml"/><Relationship Id="rId83" Type="http://schemas.openxmlformats.org/officeDocument/2006/relationships/image" Target="../media/image43.png"/><Relationship Id="rId88" Type="http://schemas.openxmlformats.org/officeDocument/2006/relationships/customXml" Target="../ink/ink1627.xml"/><Relationship Id="rId111" Type="http://schemas.openxmlformats.org/officeDocument/2006/relationships/image" Target="../media/image57.png"/><Relationship Id="rId132" Type="http://schemas.openxmlformats.org/officeDocument/2006/relationships/customXml" Target="../ink/ink1649.xml"/><Relationship Id="rId15" Type="http://schemas.openxmlformats.org/officeDocument/2006/relationships/image" Target="../media/image9.png"/><Relationship Id="rId36" Type="http://schemas.openxmlformats.org/officeDocument/2006/relationships/customXml" Target="../ink/ink1601.xml"/><Relationship Id="rId57" Type="http://schemas.openxmlformats.org/officeDocument/2006/relationships/image" Target="../media/image30.png"/><Relationship Id="rId106" Type="http://schemas.openxmlformats.org/officeDocument/2006/relationships/customXml" Target="../ink/ink1636.xml"/><Relationship Id="rId127" Type="http://schemas.openxmlformats.org/officeDocument/2006/relationships/image" Target="../media/image65.png"/><Relationship Id="rId10" Type="http://schemas.openxmlformats.org/officeDocument/2006/relationships/customXml" Target="../ink/ink1588.xml"/><Relationship Id="rId31" Type="http://schemas.openxmlformats.org/officeDocument/2006/relationships/image" Target="../media/image17.png"/><Relationship Id="rId52" Type="http://schemas.openxmlformats.org/officeDocument/2006/relationships/customXml" Target="../ink/ink1609.xml"/><Relationship Id="rId73" Type="http://schemas.openxmlformats.org/officeDocument/2006/relationships/image" Target="../media/image38.png"/><Relationship Id="rId78" Type="http://schemas.openxmlformats.org/officeDocument/2006/relationships/customXml" Target="../ink/ink1622.xml"/><Relationship Id="rId94" Type="http://schemas.openxmlformats.org/officeDocument/2006/relationships/customXml" Target="../ink/ink1630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1644.xml"/><Relationship Id="rId143" Type="http://schemas.openxmlformats.org/officeDocument/2006/relationships/image" Target="../media/image71.png"/><Relationship Id="rId4" Type="http://schemas.openxmlformats.org/officeDocument/2006/relationships/customXml" Target="../ink/ink1585.xml"/><Relationship Id="rId9" Type="http://schemas.openxmlformats.org/officeDocument/2006/relationships/image" Target="../media/image6.png"/><Relationship Id="rId26" Type="http://schemas.openxmlformats.org/officeDocument/2006/relationships/customXml" Target="../ink/ink1596.xml"/><Relationship Id="rId47" Type="http://schemas.openxmlformats.org/officeDocument/2006/relationships/image" Target="../media/image25.png"/><Relationship Id="rId68" Type="http://schemas.openxmlformats.org/officeDocument/2006/relationships/customXml" Target="../ink/ink1617.xml"/><Relationship Id="rId89" Type="http://schemas.openxmlformats.org/officeDocument/2006/relationships/image" Target="../media/image46.png"/><Relationship Id="rId112" Type="http://schemas.openxmlformats.org/officeDocument/2006/relationships/customXml" Target="../ink/ink1639.xml"/><Relationship Id="rId133" Type="http://schemas.openxmlformats.org/officeDocument/2006/relationships/customXml" Target="../ink/ink1650.xml"/><Relationship Id="rId16" Type="http://schemas.openxmlformats.org/officeDocument/2006/relationships/customXml" Target="../ink/ink1591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0.png"/><Relationship Id="rId21" Type="http://schemas.openxmlformats.org/officeDocument/2006/relationships/image" Target="../media/image82.png"/><Relationship Id="rId42" Type="http://schemas.openxmlformats.org/officeDocument/2006/relationships/customXml" Target="../ink/ink1676.xml"/><Relationship Id="rId63" Type="http://schemas.openxmlformats.org/officeDocument/2006/relationships/image" Target="../media/image103.png"/><Relationship Id="rId84" Type="http://schemas.openxmlformats.org/officeDocument/2006/relationships/customXml" Target="../ink/ink1697.xml"/><Relationship Id="rId138" Type="http://schemas.openxmlformats.org/officeDocument/2006/relationships/customXml" Target="../ink/ink1726.xml"/><Relationship Id="rId107" Type="http://schemas.openxmlformats.org/officeDocument/2006/relationships/image" Target="../media/image125.png"/><Relationship Id="rId11" Type="http://schemas.openxmlformats.org/officeDocument/2006/relationships/image" Target="../media/image77.png"/><Relationship Id="rId32" Type="http://schemas.openxmlformats.org/officeDocument/2006/relationships/customXml" Target="../ink/ink1671.xml"/><Relationship Id="rId37" Type="http://schemas.openxmlformats.org/officeDocument/2006/relationships/image" Target="../media/image90.png"/><Relationship Id="rId53" Type="http://schemas.openxmlformats.org/officeDocument/2006/relationships/image" Target="../media/image98.png"/><Relationship Id="rId58" Type="http://schemas.openxmlformats.org/officeDocument/2006/relationships/customXml" Target="../ink/ink1684.xml"/><Relationship Id="rId74" Type="http://schemas.openxmlformats.org/officeDocument/2006/relationships/customXml" Target="../ink/ink1692.xml"/><Relationship Id="rId79" Type="http://schemas.openxmlformats.org/officeDocument/2006/relationships/image" Target="../media/image111.png"/><Relationship Id="rId102" Type="http://schemas.openxmlformats.org/officeDocument/2006/relationships/customXml" Target="../ink/ink1706.xml"/><Relationship Id="rId123" Type="http://schemas.openxmlformats.org/officeDocument/2006/relationships/image" Target="../media/image133.png"/><Relationship Id="rId128" Type="http://schemas.openxmlformats.org/officeDocument/2006/relationships/customXml" Target="../ink/ink1719.xml"/><Relationship Id="rId5" Type="http://schemas.openxmlformats.org/officeDocument/2006/relationships/image" Target="../media/image74.png"/><Relationship Id="rId90" Type="http://schemas.openxmlformats.org/officeDocument/2006/relationships/customXml" Target="../ink/ink1700.xml"/><Relationship Id="rId95" Type="http://schemas.openxmlformats.org/officeDocument/2006/relationships/image" Target="../media/image119.png"/><Relationship Id="rId22" Type="http://schemas.openxmlformats.org/officeDocument/2006/relationships/customXml" Target="../ink/ink1666.xml"/><Relationship Id="rId27" Type="http://schemas.openxmlformats.org/officeDocument/2006/relationships/image" Target="../media/image85.png"/><Relationship Id="rId43" Type="http://schemas.openxmlformats.org/officeDocument/2006/relationships/image" Target="../media/image93.png"/><Relationship Id="rId48" Type="http://schemas.openxmlformats.org/officeDocument/2006/relationships/customXml" Target="../ink/ink1679.xml"/><Relationship Id="rId64" Type="http://schemas.openxmlformats.org/officeDocument/2006/relationships/customXml" Target="../ink/ink1687.xml"/><Relationship Id="rId69" Type="http://schemas.openxmlformats.org/officeDocument/2006/relationships/image" Target="../media/image106.png"/><Relationship Id="rId113" Type="http://schemas.openxmlformats.org/officeDocument/2006/relationships/image" Target="../media/image128.png"/><Relationship Id="rId118" Type="http://schemas.openxmlformats.org/officeDocument/2006/relationships/customXml" Target="../ink/ink1714.xml"/><Relationship Id="rId134" Type="http://schemas.openxmlformats.org/officeDocument/2006/relationships/customXml" Target="../ink/ink1723.xml"/><Relationship Id="rId139" Type="http://schemas.openxmlformats.org/officeDocument/2006/relationships/image" Target="../media/image139.png"/><Relationship Id="rId80" Type="http://schemas.openxmlformats.org/officeDocument/2006/relationships/customXml" Target="../ink/ink1695.xml"/><Relationship Id="rId85" Type="http://schemas.openxmlformats.org/officeDocument/2006/relationships/image" Target="../media/image114.png"/><Relationship Id="rId12" Type="http://schemas.openxmlformats.org/officeDocument/2006/relationships/customXml" Target="../ink/ink1661.xml"/><Relationship Id="rId17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customXml" Target="../ink/ink1674.xml"/><Relationship Id="rId59" Type="http://schemas.openxmlformats.org/officeDocument/2006/relationships/image" Target="../media/image101.png"/><Relationship Id="rId103" Type="http://schemas.openxmlformats.org/officeDocument/2006/relationships/image" Target="../media/image123.png"/><Relationship Id="rId108" Type="http://schemas.openxmlformats.org/officeDocument/2006/relationships/customXml" Target="../ink/ink1709.xml"/><Relationship Id="rId124" Type="http://schemas.openxmlformats.org/officeDocument/2006/relationships/customXml" Target="../ink/ink1717.xml"/><Relationship Id="rId129" Type="http://schemas.openxmlformats.org/officeDocument/2006/relationships/image" Target="../media/image136.png"/><Relationship Id="rId54" Type="http://schemas.openxmlformats.org/officeDocument/2006/relationships/customXml" Target="../ink/ink1682.xml"/><Relationship Id="rId70" Type="http://schemas.openxmlformats.org/officeDocument/2006/relationships/customXml" Target="../ink/ink1690.xml"/><Relationship Id="rId75" Type="http://schemas.openxmlformats.org/officeDocument/2006/relationships/image" Target="../media/image109.png"/><Relationship Id="rId91" Type="http://schemas.openxmlformats.org/officeDocument/2006/relationships/image" Target="../media/image117.png"/><Relationship Id="rId96" Type="http://schemas.openxmlformats.org/officeDocument/2006/relationships/customXml" Target="../ink/ink1703.xml"/><Relationship Id="rId140" Type="http://schemas.openxmlformats.org/officeDocument/2006/relationships/customXml" Target="../ink/ink172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58.xml"/><Relationship Id="rId23" Type="http://schemas.openxmlformats.org/officeDocument/2006/relationships/image" Target="../media/image83.png"/><Relationship Id="rId28" Type="http://schemas.openxmlformats.org/officeDocument/2006/relationships/customXml" Target="../ink/ink1669.xml"/><Relationship Id="rId49" Type="http://schemas.openxmlformats.org/officeDocument/2006/relationships/image" Target="../media/image96.png"/><Relationship Id="rId114" Type="http://schemas.openxmlformats.org/officeDocument/2006/relationships/customXml" Target="../ink/ink1712.xml"/><Relationship Id="rId119" Type="http://schemas.openxmlformats.org/officeDocument/2006/relationships/image" Target="../media/image131.png"/><Relationship Id="rId44" Type="http://schemas.openxmlformats.org/officeDocument/2006/relationships/customXml" Target="../ink/ink1677.xml"/><Relationship Id="rId60" Type="http://schemas.openxmlformats.org/officeDocument/2006/relationships/customXml" Target="../ink/ink1685.xml"/><Relationship Id="rId65" Type="http://schemas.openxmlformats.org/officeDocument/2006/relationships/image" Target="../media/image104.png"/><Relationship Id="rId81" Type="http://schemas.openxmlformats.org/officeDocument/2006/relationships/image" Target="../media/image112.png"/><Relationship Id="rId86" Type="http://schemas.openxmlformats.org/officeDocument/2006/relationships/customXml" Target="../ink/ink1698.xml"/><Relationship Id="rId130" Type="http://schemas.openxmlformats.org/officeDocument/2006/relationships/customXml" Target="../ink/ink1720.xml"/><Relationship Id="rId135" Type="http://schemas.openxmlformats.org/officeDocument/2006/relationships/customXml" Target="../ink/ink1724.xml"/><Relationship Id="rId13" Type="http://schemas.openxmlformats.org/officeDocument/2006/relationships/image" Target="../media/image78.png"/><Relationship Id="rId18" Type="http://schemas.openxmlformats.org/officeDocument/2006/relationships/customXml" Target="../ink/ink1664.xml"/><Relationship Id="rId39" Type="http://schemas.openxmlformats.org/officeDocument/2006/relationships/image" Target="../media/image91.png"/><Relationship Id="rId109" Type="http://schemas.openxmlformats.org/officeDocument/2006/relationships/image" Target="../media/image126.png"/><Relationship Id="rId34" Type="http://schemas.openxmlformats.org/officeDocument/2006/relationships/customXml" Target="../ink/ink1672.xml"/><Relationship Id="rId50" Type="http://schemas.openxmlformats.org/officeDocument/2006/relationships/customXml" Target="../ink/ink1680.xml"/><Relationship Id="rId55" Type="http://schemas.openxmlformats.org/officeDocument/2006/relationships/image" Target="../media/image99.png"/><Relationship Id="rId76" Type="http://schemas.openxmlformats.org/officeDocument/2006/relationships/customXml" Target="../ink/ink1693.xml"/><Relationship Id="rId97" Type="http://schemas.openxmlformats.org/officeDocument/2006/relationships/image" Target="../media/image120.png"/><Relationship Id="rId104" Type="http://schemas.openxmlformats.org/officeDocument/2006/relationships/customXml" Target="../ink/ink1707.xml"/><Relationship Id="rId120" Type="http://schemas.openxmlformats.org/officeDocument/2006/relationships/customXml" Target="../ink/ink1715.xml"/><Relationship Id="rId125" Type="http://schemas.openxmlformats.org/officeDocument/2006/relationships/image" Target="../media/image134.png"/><Relationship Id="rId141" Type="http://schemas.openxmlformats.org/officeDocument/2006/relationships/image" Target="../media/image140.png"/><Relationship Id="rId7" Type="http://schemas.openxmlformats.org/officeDocument/2006/relationships/image" Target="../media/image75.png"/><Relationship Id="rId71" Type="http://schemas.openxmlformats.org/officeDocument/2006/relationships/image" Target="../media/image107.png"/><Relationship Id="rId92" Type="http://schemas.openxmlformats.org/officeDocument/2006/relationships/customXml" Target="../ink/ink1701.xml"/><Relationship Id="rId2" Type="http://schemas.openxmlformats.org/officeDocument/2006/relationships/notesSlide" Target="../notesSlides/notesSlide24.xml"/><Relationship Id="rId29" Type="http://schemas.openxmlformats.org/officeDocument/2006/relationships/image" Target="../media/image86.png"/><Relationship Id="rId24" Type="http://schemas.openxmlformats.org/officeDocument/2006/relationships/customXml" Target="../ink/ink1667.xml"/><Relationship Id="rId40" Type="http://schemas.openxmlformats.org/officeDocument/2006/relationships/customXml" Target="../ink/ink1675.xml"/><Relationship Id="rId45" Type="http://schemas.openxmlformats.org/officeDocument/2006/relationships/image" Target="../media/image94.png"/><Relationship Id="rId66" Type="http://schemas.openxmlformats.org/officeDocument/2006/relationships/customXml" Target="../ink/ink1688.xml"/><Relationship Id="rId87" Type="http://schemas.openxmlformats.org/officeDocument/2006/relationships/image" Target="../media/image115.png"/><Relationship Id="rId110" Type="http://schemas.openxmlformats.org/officeDocument/2006/relationships/customXml" Target="../ink/ink1710.xml"/><Relationship Id="rId115" Type="http://schemas.openxmlformats.org/officeDocument/2006/relationships/image" Target="../media/image129.png"/><Relationship Id="rId131" Type="http://schemas.openxmlformats.org/officeDocument/2006/relationships/image" Target="../media/image137.png"/><Relationship Id="rId136" Type="http://schemas.openxmlformats.org/officeDocument/2006/relationships/customXml" Target="../ink/ink1725.xml"/><Relationship Id="rId61" Type="http://schemas.openxmlformats.org/officeDocument/2006/relationships/image" Target="../media/image102.png"/><Relationship Id="rId82" Type="http://schemas.openxmlformats.org/officeDocument/2006/relationships/customXml" Target="../ink/ink1696.xml"/><Relationship Id="rId19" Type="http://schemas.openxmlformats.org/officeDocument/2006/relationships/image" Target="../media/image81.png"/><Relationship Id="rId14" Type="http://schemas.openxmlformats.org/officeDocument/2006/relationships/customXml" Target="../ink/ink1662.xml"/><Relationship Id="rId30" Type="http://schemas.openxmlformats.org/officeDocument/2006/relationships/customXml" Target="../ink/ink1670.xml"/><Relationship Id="rId35" Type="http://schemas.openxmlformats.org/officeDocument/2006/relationships/image" Target="../media/image89.png"/><Relationship Id="rId56" Type="http://schemas.openxmlformats.org/officeDocument/2006/relationships/customXml" Target="../ink/ink1683.xml"/><Relationship Id="rId77" Type="http://schemas.openxmlformats.org/officeDocument/2006/relationships/image" Target="../media/image110.png"/><Relationship Id="rId100" Type="http://schemas.openxmlformats.org/officeDocument/2006/relationships/customXml" Target="../ink/ink1705.xml"/><Relationship Id="rId105" Type="http://schemas.openxmlformats.org/officeDocument/2006/relationships/image" Target="../media/image124.png"/><Relationship Id="rId126" Type="http://schemas.openxmlformats.org/officeDocument/2006/relationships/customXml" Target="../ink/ink1718.xml"/><Relationship Id="rId8" Type="http://schemas.openxmlformats.org/officeDocument/2006/relationships/customXml" Target="../ink/ink1659.xml"/><Relationship Id="rId51" Type="http://schemas.openxmlformats.org/officeDocument/2006/relationships/image" Target="../media/image97.png"/><Relationship Id="rId72" Type="http://schemas.openxmlformats.org/officeDocument/2006/relationships/customXml" Target="../ink/ink1691.xml"/><Relationship Id="rId93" Type="http://schemas.openxmlformats.org/officeDocument/2006/relationships/image" Target="../media/image118.png"/><Relationship Id="rId98" Type="http://schemas.openxmlformats.org/officeDocument/2006/relationships/customXml" Target="../ink/ink1704.xml"/><Relationship Id="rId121" Type="http://schemas.openxmlformats.org/officeDocument/2006/relationships/image" Target="../media/image132.png"/><Relationship Id="rId142" Type="http://schemas.openxmlformats.org/officeDocument/2006/relationships/customXml" Target="../ink/ink1728.xml"/><Relationship Id="rId3" Type="http://schemas.openxmlformats.org/officeDocument/2006/relationships/image" Target="../media/image3.png"/><Relationship Id="rId25" Type="http://schemas.openxmlformats.org/officeDocument/2006/relationships/image" Target="../media/image84.png"/><Relationship Id="rId46" Type="http://schemas.openxmlformats.org/officeDocument/2006/relationships/customXml" Target="../ink/ink1678.xml"/><Relationship Id="rId67" Type="http://schemas.openxmlformats.org/officeDocument/2006/relationships/image" Target="../media/image105.png"/><Relationship Id="rId116" Type="http://schemas.openxmlformats.org/officeDocument/2006/relationships/customXml" Target="../ink/ink1713.xml"/><Relationship Id="rId137" Type="http://schemas.openxmlformats.org/officeDocument/2006/relationships/image" Target="../media/image138.png"/><Relationship Id="rId20" Type="http://schemas.openxmlformats.org/officeDocument/2006/relationships/customXml" Target="../ink/ink1665.xml"/><Relationship Id="rId41" Type="http://schemas.openxmlformats.org/officeDocument/2006/relationships/image" Target="../media/image92.png"/><Relationship Id="rId62" Type="http://schemas.openxmlformats.org/officeDocument/2006/relationships/customXml" Target="../ink/ink1686.xml"/><Relationship Id="rId83" Type="http://schemas.openxmlformats.org/officeDocument/2006/relationships/image" Target="../media/image113.png"/><Relationship Id="rId88" Type="http://schemas.openxmlformats.org/officeDocument/2006/relationships/customXml" Target="../ink/ink1699.xml"/><Relationship Id="rId111" Type="http://schemas.openxmlformats.org/officeDocument/2006/relationships/image" Target="../media/image127.png"/><Relationship Id="rId132" Type="http://schemas.openxmlformats.org/officeDocument/2006/relationships/customXml" Target="../ink/ink1721.xml"/><Relationship Id="rId15" Type="http://schemas.openxmlformats.org/officeDocument/2006/relationships/image" Target="../media/image79.png"/><Relationship Id="rId36" Type="http://schemas.openxmlformats.org/officeDocument/2006/relationships/customXml" Target="../ink/ink1673.xml"/><Relationship Id="rId57" Type="http://schemas.openxmlformats.org/officeDocument/2006/relationships/image" Target="../media/image100.png"/><Relationship Id="rId106" Type="http://schemas.openxmlformats.org/officeDocument/2006/relationships/customXml" Target="../ink/ink1708.xml"/><Relationship Id="rId127" Type="http://schemas.openxmlformats.org/officeDocument/2006/relationships/image" Target="../media/image135.png"/><Relationship Id="rId10" Type="http://schemas.openxmlformats.org/officeDocument/2006/relationships/customXml" Target="../ink/ink1660.xml"/><Relationship Id="rId31" Type="http://schemas.openxmlformats.org/officeDocument/2006/relationships/image" Target="../media/image87.png"/><Relationship Id="rId52" Type="http://schemas.openxmlformats.org/officeDocument/2006/relationships/customXml" Target="../ink/ink1681.xml"/><Relationship Id="rId73" Type="http://schemas.openxmlformats.org/officeDocument/2006/relationships/image" Target="../media/image108.png"/><Relationship Id="rId78" Type="http://schemas.openxmlformats.org/officeDocument/2006/relationships/customXml" Target="../ink/ink1694.xml"/><Relationship Id="rId94" Type="http://schemas.openxmlformats.org/officeDocument/2006/relationships/customXml" Target="../ink/ink1702.xml"/><Relationship Id="rId99" Type="http://schemas.openxmlformats.org/officeDocument/2006/relationships/image" Target="../media/image121.png"/><Relationship Id="rId101" Type="http://schemas.openxmlformats.org/officeDocument/2006/relationships/image" Target="../media/image122.png"/><Relationship Id="rId122" Type="http://schemas.openxmlformats.org/officeDocument/2006/relationships/customXml" Target="../ink/ink1716.xml"/><Relationship Id="rId143" Type="http://schemas.openxmlformats.org/officeDocument/2006/relationships/image" Target="../media/image141.png"/><Relationship Id="rId4" Type="http://schemas.openxmlformats.org/officeDocument/2006/relationships/customXml" Target="../ink/ink1657.xml"/><Relationship Id="rId9" Type="http://schemas.openxmlformats.org/officeDocument/2006/relationships/image" Target="../media/image76.png"/><Relationship Id="rId26" Type="http://schemas.openxmlformats.org/officeDocument/2006/relationships/customXml" Target="../ink/ink1668.xml"/><Relationship Id="rId47" Type="http://schemas.openxmlformats.org/officeDocument/2006/relationships/image" Target="../media/image95.png"/><Relationship Id="rId68" Type="http://schemas.openxmlformats.org/officeDocument/2006/relationships/customXml" Target="../ink/ink1689.xml"/><Relationship Id="rId89" Type="http://schemas.openxmlformats.org/officeDocument/2006/relationships/image" Target="../media/image116.png"/><Relationship Id="rId112" Type="http://schemas.openxmlformats.org/officeDocument/2006/relationships/customXml" Target="../ink/ink1711.xml"/><Relationship Id="rId133" Type="http://schemas.openxmlformats.org/officeDocument/2006/relationships/customXml" Target="../ink/ink1722.xml"/><Relationship Id="rId16" Type="http://schemas.openxmlformats.org/officeDocument/2006/relationships/customXml" Target="../ink/ink1663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0.png"/><Relationship Id="rId21" Type="http://schemas.openxmlformats.org/officeDocument/2006/relationships/image" Target="../media/image82.png"/><Relationship Id="rId42" Type="http://schemas.openxmlformats.org/officeDocument/2006/relationships/customXml" Target="../ink/ink1748.xml"/><Relationship Id="rId63" Type="http://schemas.openxmlformats.org/officeDocument/2006/relationships/image" Target="../media/image103.png"/><Relationship Id="rId84" Type="http://schemas.openxmlformats.org/officeDocument/2006/relationships/customXml" Target="../ink/ink1769.xml"/><Relationship Id="rId138" Type="http://schemas.openxmlformats.org/officeDocument/2006/relationships/customXml" Target="../ink/ink1798.xml"/><Relationship Id="rId107" Type="http://schemas.openxmlformats.org/officeDocument/2006/relationships/image" Target="../media/image125.png"/><Relationship Id="rId11" Type="http://schemas.openxmlformats.org/officeDocument/2006/relationships/image" Target="../media/image77.png"/><Relationship Id="rId32" Type="http://schemas.openxmlformats.org/officeDocument/2006/relationships/customXml" Target="../ink/ink1743.xml"/><Relationship Id="rId37" Type="http://schemas.openxmlformats.org/officeDocument/2006/relationships/image" Target="../media/image90.png"/><Relationship Id="rId53" Type="http://schemas.openxmlformats.org/officeDocument/2006/relationships/image" Target="../media/image98.png"/><Relationship Id="rId58" Type="http://schemas.openxmlformats.org/officeDocument/2006/relationships/customXml" Target="../ink/ink1756.xml"/><Relationship Id="rId74" Type="http://schemas.openxmlformats.org/officeDocument/2006/relationships/customXml" Target="../ink/ink1764.xml"/><Relationship Id="rId79" Type="http://schemas.openxmlformats.org/officeDocument/2006/relationships/image" Target="../media/image111.png"/><Relationship Id="rId102" Type="http://schemas.openxmlformats.org/officeDocument/2006/relationships/customXml" Target="../ink/ink1778.xml"/><Relationship Id="rId123" Type="http://schemas.openxmlformats.org/officeDocument/2006/relationships/image" Target="../media/image133.png"/><Relationship Id="rId128" Type="http://schemas.openxmlformats.org/officeDocument/2006/relationships/customXml" Target="../ink/ink1791.xml"/><Relationship Id="rId5" Type="http://schemas.openxmlformats.org/officeDocument/2006/relationships/image" Target="../media/image74.png"/><Relationship Id="rId90" Type="http://schemas.openxmlformats.org/officeDocument/2006/relationships/customXml" Target="../ink/ink1772.xml"/><Relationship Id="rId95" Type="http://schemas.openxmlformats.org/officeDocument/2006/relationships/image" Target="../media/image119.png"/><Relationship Id="rId22" Type="http://schemas.openxmlformats.org/officeDocument/2006/relationships/customXml" Target="../ink/ink1738.xml"/><Relationship Id="rId27" Type="http://schemas.openxmlformats.org/officeDocument/2006/relationships/image" Target="../media/image85.png"/><Relationship Id="rId43" Type="http://schemas.openxmlformats.org/officeDocument/2006/relationships/image" Target="../media/image93.png"/><Relationship Id="rId48" Type="http://schemas.openxmlformats.org/officeDocument/2006/relationships/customXml" Target="../ink/ink1751.xml"/><Relationship Id="rId64" Type="http://schemas.openxmlformats.org/officeDocument/2006/relationships/customXml" Target="../ink/ink1759.xml"/><Relationship Id="rId69" Type="http://schemas.openxmlformats.org/officeDocument/2006/relationships/image" Target="../media/image106.png"/><Relationship Id="rId113" Type="http://schemas.openxmlformats.org/officeDocument/2006/relationships/image" Target="../media/image128.png"/><Relationship Id="rId118" Type="http://schemas.openxmlformats.org/officeDocument/2006/relationships/customXml" Target="../ink/ink1786.xml"/><Relationship Id="rId134" Type="http://schemas.openxmlformats.org/officeDocument/2006/relationships/customXml" Target="../ink/ink1795.xml"/><Relationship Id="rId139" Type="http://schemas.openxmlformats.org/officeDocument/2006/relationships/image" Target="../media/image139.png"/><Relationship Id="rId80" Type="http://schemas.openxmlformats.org/officeDocument/2006/relationships/customXml" Target="../ink/ink1767.xml"/><Relationship Id="rId85" Type="http://schemas.openxmlformats.org/officeDocument/2006/relationships/image" Target="../media/image114.png"/><Relationship Id="rId12" Type="http://schemas.openxmlformats.org/officeDocument/2006/relationships/customXml" Target="../ink/ink1733.xml"/><Relationship Id="rId17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customXml" Target="../ink/ink1746.xml"/><Relationship Id="rId59" Type="http://schemas.openxmlformats.org/officeDocument/2006/relationships/image" Target="../media/image101.png"/><Relationship Id="rId103" Type="http://schemas.openxmlformats.org/officeDocument/2006/relationships/image" Target="../media/image123.png"/><Relationship Id="rId108" Type="http://schemas.openxmlformats.org/officeDocument/2006/relationships/customXml" Target="../ink/ink1781.xml"/><Relationship Id="rId124" Type="http://schemas.openxmlformats.org/officeDocument/2006/relationships/customXml" Target="../ink/ink1789.xml"/><Relationship Id="rId129" Type="http://schemas.openxmlformats.org/officeDocument/2006/relationships/image" Target="../media/image136.png"/><Relationship Id="rId54" Type="http://schemas.openxmlformats.org/officeDocument/2006/relationships/customXml" Target="../ink/ink1754.xml"/><Relationship Id="rId70" Type="http://schemas.openxmlformats.org/officeDocument/2006/relationships/customXml" Target="../ink/ink1762.xml"/><Relationship Id="rId75" Type="http://schemas.openxmlformats.org/officeDocument/2006/relationships/image" Target="../media/image109.png"/><Relationship Id="rId91" Type="http://schemas.openxmlformats.org/officeDocument/2006/relationships/image" Target="../media/image117.png"/><Relationship Id="rId96" Type="http://schemas.openxmlformats.org/officeDocument/2006/relationships/customXml" Target="../ink/ink1775.xml"/><Relationship Id="rId140" Type="http://schemas.openxmlformats.org/officeDocument/2006/relationships/customXml" Target="../ink/ink179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30.xml"/><Relationship Id="rId23" Type="http://schemas.openxmlformats.org/officeDocument/2006/relationships/image" Target="../media/image83.png"/><Relationship Id="rId28" Type="http://schemas.openxmlformats.org/officeDocument/2006/relationships/customXml" Target="../ink/ink1741.xml"/><Relationship Id="rId49" Type="http://schemas.openxmlformats.org/officeDocument/2006/relationships/image" Target="../media/image96.png"/><Relationship Id="rId114" Type="http://schemas.openxmlformats.org/officeDocument/2006/relationships/customXml" Target="../ink/ink1784.xml"/><Relationship Id="rId119" Type="http://schemas.openxmlformats.org/officeDocument/2006/relationships/image" Target="../media/image131.png"/><Relationship Id="rId44" Type="http://schemas.openxmlformats.org/officeDocument/2006/relationships/customXml" Target="../ink/ink1749.xml"/><Relationship Id="rId60" Type="http://schemas.openxmlformats.org/officeDocument/2006/relationships/customXml" Target="../ink/ink1757.xml"/><Relationship Id="rId65" Type="http://schemas.openxmlformats.org/officeDocument/2006/relationships/image" Target="../media/image104.png"/><Relationship Id="rId81" Type="http://schemas.openxmlformats.org/officeDocument/2006/relationships/image" Target="../media/image112.png"/><Relationship Id="rId86" Type="http://schemas.openxmlformats.org/officeDocument/2006/relationships/customXml" Target="../ink/ink1770.xml"/><Relationship Id="rId130" Type="http://schemas.openxmlformats.org/officeDocument/2006/relationships/customXml" Target="../ink/ink1792.xml"/><Relationship Id="rId135" Type="http://schemas.openxmlformats.org/officeDocument/2006/relationships/customXml" Target="../ink/ink1796.xml"/><Relationship Id="rId13" Type="http://schemas.openxmlformats.org/officeDocument/2006/relationships/image" Target="../media/image78.png"/><Relationship Id="rId18" Type="http://schemas.openxmlformats.org/officeDocument/2006/relationships/customXml" Target="../ink/ink1736.xml"/><Relationship Id="rId39" Type="http://schemas.openxmlformats.org/officeDocument/2006/relationships/image" Target="../media/image91.png"/><Relationship Id="rId109" Type="http://schemas.openxmlformats.org/officeDocument/2006/relationships/image" Target="../media/image126.png"/><Relationship Id="rId34" Type="http://schemas.openxmlformats.org/officeDocument/2006/relationships/customXml" Target="../ink/ink1744.xml"/><Relationship Id="rId50" Type="http://schemas.openxmlformats.org/officeDocument/2006/relationships/customXml" Target="../ink/ink1752.xml"/><Relationship Id="rId55" Type="http://schemas.openxmlformats.org/officeDocument/2006/relationships/image" Target="../media/image99.png"/><Relationship Id="rId76" Type="http://schemas.openxmlformats.org/officeDocument/2006/relationships/customXml" Target="../ink/ink1765.xml"/><Relationship Id="rId97" Type="http://schemas.openxmlformats.org/officeDocument/2006/relationships/image" Target="../media/image120.png"/><Relationship Id="rId104" Type="http://schemas.openxmlformats.org/officeDocument/2006/relationships/customXml" Target="../ink/ink1779.xml"/><Relationship Id="rId120" Type="http://schemas.openxmlformats.org/officeDocument/2006/relationships/customXml" Target="../ink/ink1787.xml"/><Relationship Id="rId125" Type="http://schemas.openxmlformats.org/officeDocument/2006/relationships/image" Target="../media/image134.png"/><Relationship Id="rId141" Type="http://schemas.openxmlformats.org/officeDocument/2006/relationships/image" Target="../media/image140.png"/><Relationship Id="rId7" Type="http://schemas.openxmlformats.org/officeDocument/2006/relationships/image" Target="../media/image75.png"/><Relationship Id="rId71" Type="http://schemas.openxmlformats.org/officeDocument/2006/relationships/image" Target="../media/image107.png"/><Relationship Id="rId92" Type="http://schemas.openxmlformats.org/officeDocument/2006/relationships/customXml" Target="../ink/ink1773.xml"/><Relationship Id="rId2" Type="http://schemas.openxmlformats.org/officeDocument/2006/relationships/notesSlide" Target="../notesSlides/notesSlide25.xml"/><Relationship Id="rId29" Type="http://schemas.openxmlformats.org/officeDocument/2006/relationships/image" Target="../media/image86.png"/><Relationship Id="rId24" Type="http://schemas.openxmlformats.org/officeDocument/2006/relationships/customXml" Target="../ink/ink1739.xml"/><Relationship Id="rId40" Type="http://schemas.openxmlformats.org/officeDocument/2006/relationships/customXml" Target="../ink/ink1747.xml"/><Relationship Id="rId45" Type="http://schemas.openxmlformats.org/officeDocument/2006/relationships/image" Target="../media/image94.png"/><Relationship Id="rId66" Type="http://schemas.openxmlformats.org/officeDocument/2006/relationships/customXml" Target="../ink/ink1760.xml"/><Relationship Id="rId87" Type="http://schemas.openxmlformats.org/officeDocument/2006/relationships/image" Target="../media/image115.png"/><Relationship Id="rId110" Type="http://schemas.openxmlformats.org/officeDocument/2006/relationships/customXml" Target="../ink/ink1782.xml"/><Relationship Id="rId115" Type="http://schemas.openxmlformats.org/officeDocument/2006/relationships/image" Target="../media/image129.png"/><Relationship Id="rId131" Type="http://schemas.openxmlformats.org/officeDocument/2006/relationships/image" Target="../media/image137.png"/><Relationship Id="rId136" Type="http://schemas.openxmlformats.org/officeDocument/2006/relationships/customXml" Target="../ink/ink1797.xml"/><Relationship Id="rId61" Type="http://schemas.openxmlformats.org/officeDocument/2006/relationships/image" Target="../media/image102.png"/><Relationship Id="rId82" Type="http://schemas.openxmlformats.org/officeDocument/2006/relationships/customXml" Target="../ink/ink1768.xml"/><Relationship Id="rId19" Type="http://schemas.openxmlformats.org/officeDocument/2006/relationships/image" Target="../media/image81.png"/><Relationship Id="rId14" Type="http://schemas.openxmlformats.org/officeDocument/2006/relationships/customXml" Target="../ink/ink1734.xml"/><Relationship Id="rId30" Type="http://schemas.openxmlformats.org/officeDocument/2006/relationships/customXml" Target="../ink/ink1742.xml"/><Relationship Id="rId35" Type="http://schemas.openxmlformats.org/officeDocument/2006/relationships/image" Target="../media/image89.png"/><Relationship Id="rId56" Type="http://schemas.openxmlformats.org/officeDocument/2006/relationships/customXml" Target="../ink/ink1755.xml"/><Relationship Id="rId77" Type="http://schemas.openxmlformats.org/officeDocument/2006/relationships/image" Target="../media/image110.png"/><Relationship Id="rId100" Type="http://schemas.openxmlformats.org/officeDocument/2006/relationships/customXml" Target="../ink/ink1777.xml"/><Relationship Id="rId105" Type="http://schemas.openxmlformats.org/officeDocument/2006/relationships/image" Target="../media/image124.png"/><Relationship Id="rId126" Type="http://schemas.openxmlformats.org/officeDocument/2006/relationships/customXml" Target="../ink/ink1790.xml"/><Relationship Id="rId8" Type="http://schemas.openxmlformats.org/officeDocument/2006/relationships/customXml" Target="../ink/ink1731.xml"/><Relationship Id="rId51" Type="http://schemas.openxmlformats.org/officeDocument/2006/relationships/image" Target="../media/image97.png"/><Relationship Id="rId72" Type="http://schemas.openxmlformats.org/officeDocument/2006/relationships/customXml" Target="../ink/ink1763.xml"/><Relationship Id="rId93" Type="http://schemas.openxmlformats.org/officeDocument/2006/relationships/image" Target="../media/image118.png"/><Relationship Id="rId98" Type="http://schemas.openxmlformats.org/officeDocument/2006/relationships/customXml" Target="../ink/ink1776.xml"/><Relationship Id="rId121" Type="http://schemas.openxmlformats.org/officeDocument/2006/relationships/image" Target="../media/image132.png"/><Relationship Id="rId142" Type="http://schemas.openxmlformats.org/officeDocument/2006/relationships/customXml" Target="../ink/ink1800.xml"/><Relationship Id="rId3" Type="http://schemas.openxmlformats.org/officeDocument/2006/relationships/image" Target="../media/image279.png"/><Relationship Id="rId25" Type="http://schemas.openxmlformats.org/officeDocument/2006/relationships/image" Target="../media/image84.png"/><Relationship Id="rId46" Type="http://schemas.openxmlformats.org/officeDocument/2006/relationships/customXml" Target="../ink/ink1750.xml"/><Relationship Id="rId67" Type="http://schemas.openxmlformats.org/officeDocument/2006/relationships/image" Target="../media/image105.png"/><Relationship Id="rId116" Type="http://schemas.openxmlformats.org/officeDocument/2006/relationships/customXml" Target="../ink/ink1785.xml"/><Relationship Id="rId137" Type="http://schemas.openxmlformats.org/officeDocument/2006/relationships/image" Target="../media/image138.png"/><Relationship Id="rId20" Type="http://schemas.openxmlformats.org/officeDocument/2006/relationships/customXml" Target="../ink/ink1737.xml"/><Relationship Id="rId41" Type="http://schemas.openxmlformats.org/officeDocument/2006/relationships/image" Target="../media/image92.png"/><Relationship Id="rId62" Type="http://schemas.openxmlformats.org/officeDocument/2006/relationships/customXml" Target="../ink/ink1758.xml"/><Relationship Id="rId83" Type="http://schemas.openxmlformats.org/officeDocument/2006/relationships/image" Target="../media/image113.png"/><Relationship Id="rId88" Type="http://schemas.openxmlformats.org/officeDocument/2006/relationships/customXml" Target="../ink/ink1771.xml"/><Relationship Id="rId111" Type="http://schemas.openxmlformats.org/officeDocument/2006/relationships/image" Target="../media/image127.png"/><Relationship Id="rId132" Type="http://schemas.openxmlformats.org/officeDocument/2006/relationships/customXml" Target="../ink/ink1793.xml"/><Relationship Id="rId15" Type="http://schemas.openxmlformats.org/officeDocument/2006/relationships/image" Target="../media/image79.png"/><Relationship Id="rId36" Type="http://schemas.openxmlformats.org/officeDocument/2006/relationships/customXml" Target="../ink/ink1745.xml"/><Relationship Id="rId57" Type="http://schemas.openxmlformats.org/officeDocument/2006/relationships/image" Target="../media/image100.png"/><Relationship Id="rId106" Type="http://schemas.openxmlformats.org/officeDocument/2006/relationships/customXml" Target="../ink/ink1780.xml"/><Relationship Id="rId127" Type="http://schemas.openxmlformats.org/officeDocument/2006/relationships/image" Target="../media/image135.png"/><Relationship Id="rId10" Type="http://schemas.openxmlformats.org/officeDocument/2006/relationships/customXml" Target="../ink/ink1732.xml"/><Relationship Id="rId31" Type="http://schemas.openxmlformats.org/officeDocument/2006/relationships/image" Target="../media/image87.png"/><Relationship Id="rId52" Type="http://schemas.openxmlformats.org/officeDocument/2006/relationships/customXml" Target="../ink/ink1753.xml"/><Relationship Id="rId73" Type="http://schemas.openxmlformats.org/officeDocument/2006/relationships/image" Target="../media/image108.png"/><Relationship Id="rId78" Type="http://schemas.openxmlformats.org/officeDocument/2006/relationships/customXml" Target="../ink/ink1766.xml"/><Relationship Id="rId94" Type="http://schemas.openxmlformats.org/officeDocument/2006/relationships/customXml" Target="../ink/ink1774.xml"/><Relationship Id="rId99" Type="http://schemas.openxmlformats.org/officeDocument/2006/relationships/image" Target="../media/image121.png"/><Relationship Id="rId101" Type="http://schemas.openxmlformats.org/officeDocument/2006/relationships/image" Target="../media/image122.png"/><Relationship Id="rId122" Type="http://schemas.openxmlformats.org/officeDocument/2006/relationships/customXml" Target="../ink/ink1788.xml"/><Relationship Id="rId143" Type="http://schemas.openxmlformats.org/officeDocument/2006/relationships/image" Target="../media/image141.png"/><Relationship Id="rId4" Type="http://schemas.openxmlformats.org/officeDocument/2006/relationships/customXml" Target="../ink/ink1729.xml"/><Relationship Id="rId9" Type="http://schemas.openxmlformats.org/officeDocument/2006/relationships/image" Target="../media/image76.png"/><Relationship Id="rId26" Type="http://schemas.openxmlformats.org/officeDocument/2006/relationships/customXml" Target="../ink/ink1740.xml"/><Relationship Id="rId47" Type="http://schemas.openxmlformats.org/officeDocument/2006/relationships/image" Target="../media/image95.png"/><Relationship Id="rId68" Type="http://schemas.openxmlformats.org/officeDocument/2006/relationships/customXml" Target="../ink/ink1761.xml"/><Relationship Id="rId89" Type="http://schemas.openxmlformats.org/officeDocument/2006/relationships/image" Target="../media/image116.png"/><Relationship Id="rId112" Type="http://schemas.openxmlformats.org/officeDocument/2006/relationships/customXml" Target="../ink/ink1783.xml"/><Relationship Id="rId133" Type="http://schemas.openxmlformats.org/officeDocument/2006/relationships/customXml" Target="../ink/ink1794.xml"/><Relationship Id="rId16" Type="http://schemas.openxmlformats.org/officeDocument/2006/relationships/customXml" Target="../ink/ink1735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0.png"/><Relationship Id="rId21" Type="http://schemas.openxmlformats.org/officeDocument/2006/relationships/image" Target="../media/image82.png"/><Relationship Id="rId42" Type="http://schemas.openxmlformats.org/officeDocument/2006/relationships/customXml" Target="../ink/ink1820.xml"/><Relationship Id="rId63" Type="http://schemas.openxmlformats.org/officeDocument/2006/relationships/image" Target="../media/image103.png"/><Relationship Id="rId84" Type="http://schemas.openxmlformats.org/officeDocument/2006/relationships/customXml" Target="../ink/ink1841.xml"/><Relationship Id="rId138" Type="http://schemas.openxmlformats.org/officeDocument/2006/relationships/customXml" Target="../ink/ink1870.xml"/><Relationship Id="rId107" Type="http://schemas.openxmlformats.org/officeDocument/2006/relationships/image" Target="../media/image125.png"/><Relationship Id="rId11" Type="http://schemas.openxmlformats.org/officeDocument/2006/relationships/image" Target="../media/image77.png"/><Relationship Id="rId32" Type="http://schemas.openxmlformats.org/officeDocument/2006/relationships/customXml" Target="../ink/ink1815.xml"/><Relationship Id="rId37" Type="http://schemas.openxmlformats.org/officeDocument/2006/relationships/image" Target="../media/image90.png"/><Relationship Id="rId53" Type="http://schemas.openxmlformats.org/officeDocument/2006/relationships/image" Target="../media/image98.png"/><Relationship Id="rId58" Type="http://schemas.openxmlformats.org/officeDocument/2006/relationships/customXml" Target="../ink/ink1828.xml"/><Relationship Id="rId74" Type="http://schemas.openxmlformats.org/officeDocument/2006/relationships/customXml" Target="../ink/ink1836.xml"/><Relationship Id="rId79" Type="http://schemas.openxmlformats.org/officeDocument/2006/relationships/image" Target="../media/image111.png"/><Relationship Id="rId102" Type="http://schemas.openxmlformats.org/officeDocument/2006/relationships/customXml" Target="../ink/ink1850.xml"/><Relationship Id="rId123" Type="http://schemas.openxmlformats.org/officeDocument/2006/relationships/image" Target="../media/image133.png"/><Relationship Id="rId128" Type="http://schemas.openxmlformats.org/officeDocument/2006/relationships/customXml" Target="../ink/ink1863.xml"/><Relationship Id="rId5" Type="http://schemas.openxmlformats.org/officeDocument/2006/relationships/image" Target="../media/image74.png"/><Relationship Id="rId90" Type="http://schemas.openxmlformats.org/officeDocument/2006/relationships/customXml" Target="../ink/ink1844.xml"/><Relationship Id="rId95" Type="http://schemas.openxmlformats.org/officeDocument/2006/relationships/image" Target="../media/image119.png"/><Relationship Id="rId22" Type="http://schemas.openxmlformats.org/officeDocument/2006/relationships/customXml" Target="../ink/ink1810.xml"/><Relationship Id="rId27" Type="http://schemas.openxmlformats.org/officeDocument/2006/relationships/image" Target="../media/image85.png"/><Relationship Id="rId43" Type="http://schemas.openxmlformats.org/officeDocument/2006/relationships/image" Target="../media/image93.png"/><Relationship Id="rId48" Type="http://schemas.openxmlformats.org/officeDocument/2006/relationships/customXml" Target="../ink/ink1823.xml"/><Relationship Id="rId64" Type="http://schemas.openxmlformats.org/officeDocument/2006/relationships/customXml" Target="../ink/ink1831.xml"/><Relationship Id="rId69" Type="http://schemas.openxmlformats.org/officeDocument/2006/relationships/image" Target="../media/image106.png"/><Relationship Id="rId113" Type="http://schemas.openxmlformats.org/officeDocument/2006/relationships/image" Target="../media/image128.png"/><Relationship Id="rId118" Type="http://schemas.openxmlformats.org/officeDocument/2006/relationships/customXml" Target="../ink/ink1858.xml"/><Relationship Id="rId134" Type="http://schemas.openxmlformats.org/officeDocument/2006/relationships/customXml" Target="../ink/ink1867.xml"/><Relationship Id="rId139" Type="http://schemas.openxmlformats.org/officeDocument/2006/relationships/image" Target="../media/image139.png"/><Relationship Id="rId80" Type="http://schemas.openxmlformats.org/officeDocument/2006/relationships/customXml" Target="../ink/ink1839.xml"/><Relationship Id="rId85" Type="http://schemas.openxmlformats.org/officeDocument/2006/relationships/image" Target="../media/image114.png"/><Relationship Id="rId12" Type="http://schemas.openxmlformats.org/officeDocument/2006/relationships/customXml" Target="../ink/ink1805.xml"/><Relationship Id="rId17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customXml" Target="../ink/ink1818.xml"/><Relationship Id="rId59" Type="http://schemas.openxmlformats.org/officeDocument/2006/relationships/image" Target="../media/image101.png"/><Relationship Id="rId103" Type="http://schemas.openxmlformats.org/officeDocument/2006/relationships/image" Target="../media/image123.png"/><Relationship Id="rId108" Type="http://schemas.openxmlformats.org/officeDocument/2006/relationships/customXml" Target="../ink/ink1853.xml"/><Relationship Id="rId124" Type="http://schemas.openxmlformats.org/officeDocument/2006/relationships/customXml" Target="../ink/ink1861.xml"/><Relationship Id="rId129" Type="http://schemas.openxmlformats.org/officeDocument/2006/relationships/image" Target="../media/image136.png"/><Relationship Id="rId54" Type="http://schemas.openxmlformats.org/officeDocument/2006/relationships/customXml" Target="../ink/ink1826.xml"/><Relationship Id="rId70" Type="http://schemas.openxmlformats.org/officeDocument/2006/relationships/customXml" Target="../ink/ink1834.xml"/><Relationship Id="rId75" Type="http://schemas.openxmlformats.org/officeDocument/2006/relationships/image" Target="../media/image109.png"/><Relationship Id="rId91" Type="http://schemas.openxmlformats.org/officeDocument/2006/relationships/image" Target="../media/image117.png"/><Relationship Id="rId96" Type="http://schemas.openxmlformats.org/officeDocument/2006/relationships/customXml" Target="../ink/ink1847.xml"/><Relationship Id="rId140" Type="http://schemas.openxmlformats.org/officeDocument/2006/relationships/customXml" Target="../ink/ink187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02.xml"/><Relationship Id="rId23" Type="http://schemas.openxmlformats.org/officeDocument/2006/relationships/image" Target="../media/image83.png"/><Relationship Id="rId28" Type="http://schemas.openxmlformats.org/officeDocument/2006/relationships/customXml" Target="../ink/ink1813.xml"/><Relationship Id="rId49" Type="http://schemas.openxmlformats.org/officeDocument/2006/relationships/image" Target="../media/image96.png"/><Relationship Id="rId114" Type="http://schemas.openxmlformats.org/officeDocument/2006/relationships/customXml" Target="../ink/ink1856.xml"/><Relationship Id="rId119" Type="http://schemas.openxmlformats.org/officeDocument/2006/relationships/image" Target="../media/image131.png"/><Relationship Id="rId44" Type="http://schemas.openxmlformats.org/officeDocument/2006/relationships/customXml" Target="../ink/ink1821.xml"/><Relationship Id="rId60" Type="http://schemas.openxmlformats.org/officeDocument/2006/relationships/customXml" Target="../ink/ink1829.xml"/><Relationship Id="rId65" Type="http://schemas.openxmlformats.org/officeDocument/2006/relationships/image" Target="../media/image104.png"/><Relationship Id="rId81" Type="http://schemas.openxmlformats.org/officeDocument/2006/relationships/image" Target="../media/image112.png"/><Relationship Id="rId86" Type="http://schemas.openxmlformats.org/officeDocument/2006/relationships/customXml" Target="../ink/ink1842.xml"/><Relationship Id="rId130" Type="http://schemas.openxmlformats.org/officeDocument/2006/relationships/customXml" Target="../ink/ink1864.xml"/><Relationship Id="rId135" Type="http://schemas.openxmlformats.org/officeDocument/2006/relationships/customXml" Target="../ink/ink1868.xml"/><Relationship Id="rId13" Type="http://schemas.openxmlformats.org/officeDocument/2006/relationships/image" Target="../media/image78.png"/><Relationship Id="rId18" Type="http://schemas.openxmlformats.org/officeDocument/2006/relationships/customXml" Target="../ink/ink1808.xml"/><Relationship Id="rId39" Type="http://schemas.openxmlformats.org/officeDocument/2006/relationships/image" Target="../media/image91.png"/><Relationship Id="rId109" Type="http://schemas.openxmlformats.org/officeDocument/2006/relationships/image" Target="../media/image126.png"/><Relationship Id="rId34" Type="http://schemas.openxmlformats.org/officeDocument/2006/relationships/customXml" Target="../ink/ink1816.xml"/><Relationship Id="rId50" Type="http://schemas.openxmlformats.org/officeDocument/2006/relationships/customXml" Target="../ink/ink1824.xml"/><Relationship Id="rId55" Type="http://schemas.openxmlformats.org/officeDocument/2006/relationships/image" Target="../media/image99.png"/><Relationship Id="rId76" Type="http://schemas.openxmlformats.org/officeDocument/2006/relationships/customXml" Target="../ink/ink1837.xml"/><Relationship Id="rId97" Type="http://schemas.openxmlformats.org/officeDocument/2006/relationships/image" Target="../media/image120.png"/><Relationship Id="rId104" Type="http://schemas.openxmlformats.org/officeDocument/2006/relationships/customXml" Target="../ink/ink1851.xml"/><Relationship Id="rId120" Type="http://schemas.openxmlformats.org/officeDocument/2006/relationships/customXml" Target="../ink/ink1859.xml"/><Relationship Id="rId125" Type="http://schemas.openxmlformats.org/officeDocument/2006/relationships/image" Target="../media/image134.png"/><Relationship Id="rId141" Type="http://schemas.openxmlformats.org/officeDocument/2006/relationships/image" Target="../media/image140.png"/><Relationship Id="rId7" Type="http://schemas.openxmlformats.org/officeDocument/2006/relationships/image" Target="../media/image75.png"/><Relationship Id="rId71" Type="http://schemas.openxmlformats.org/officeDocument/2006/relationships/image" Target="../media/image107.png"/><Relationship Id="rId92" Type="http://schemas.openxmlformats.org/officeDocument/2006/relationships/customXml" Target="../ink/ink1845.xml"/><Relationship Id="rId2" Type="http://schemas.openxmlformats.org/officeDocument/2006/relationships/notesSlide" Target="../notesSlides/notesSlide26.xml"/><Relationship Id="rId29" Type="http://schemas.openxmlformats.org/officeDocument/2006/relationships/image" Target="../media/image86.png"/><Relationship Id="rId24" Type="http://schemas.openxmlformats.org/officeDocument/2006/relationships/customXml" Target="../ink/ink1811.xml"/><Relationship Id="rId40" Type="http://schemas.openxmlformats.org/officeDocument/2006/relationships/customXml" Target="../ink/ink1819.xml"/><Relationship Id="rId45" Type="http://schemas.openxmlformats.org/officeDocument/2006/relationships/image" Target="../media/image94.png"/><Relationship Id="rId66" Type="http://schemas.openxmlformats.org/officeDocument/2006/relationships/customXml" Target="../ink/ink1832.xml"/><Relationship Id="rId87" Type="http://schemas.openxmlformats.org/officeDocument/2006/relationships/image" Target="../media/image115.png"/><Relationship Id="rId110" Type="http://schemas.openxmlformats.org/officeDocument/2006/relationships/customXml" Target="../ink/ink1854.xml"/><Relationship Id="rId115" Type="http://schemas.openxmlformats.org/officeDocument/2006/relationships/image" Target="../media/image129.png"/><Relationship Id="rId131" Type="http://schemas.openxmlformats.org/officeDocument/2006/relationships/image" Target="../media/image137.png"/><Relationship Id="rId136" Type="http://schemas.openxmlformats.org/officeDocument/2006/relationships/customXml" Target="../ink/ink1869.xml"/><Relationship Id="rId61" Type="http://schemas.openxmlformats.org/officeDocument/2006/relationships/image" Target="../media/image102.png"/><Relationship Id="rId82" Type="http://schemas.openxmlformats.org/officeDocument/2006/relationships/customXml" Target="../ink/ink1840.xml"/><Relationship Id="rId19" Type="http://schemas.openxmlformats.org/officeDocument/2006/relationships/image" Target="../media/image81.png"/><Relationship Id="rId14" Type="http://schemas.openxmlformats.org/officeDocument/2006/relationships/customXml" Target="../ink/ink1806.xml"/><Relationship Id="rId30" Type="http://schemas.openxmlformats.org/officeDocument/2006/relationships/customXml" Target="../ink/ink1814.xml"/><Relationship Id="rId35" Type="http://schemas.openxmlformats.org/officeDocument/2006/relationships/image" Target="../media/image89.png"/><Relationship Id="rId56" Type="http://schemas.openxmlformats.org/officeDocument/2006/relationships/customXml" Target="../ink/ink1827.xml"/><Relationship Id="rId77" Type="http://schemas.openxmlformats.org/officeDocument/2006/relationships/image" Target="../media/image110.png"/><Relationship Id="rId100" Type="http://schemas.openxmlformats.org/officeDocument/2006/relationships/customXml" Target="../ink/ink1849.xml"/><Relationship Id="rId105" Type="http://schemas.openxmlformats.org/officeDocument/2006/relationships/image" Target="../media/image124.png"/><Relationship Id="rId126" Type="http://schemas.openxmlformats.org/officeDocument/2006/relationships/customXml" Target="../ink/ink1862.xml"/><Relationship Id="rId8" Type="http://schemas.openxmlformats.org/officeDocument/2006/relationships/customXml" Target="../ink/ink1803.xml"/><Relationship Id="rId51" Type="http://schemas.openxmlformats.org/officeDocument/2006/relationships/image" Target="../media/image97.png"/><Relationship Id="rId72" Type="http://schemas.openxmlformats.org/officeDocument/2006/relationships/customXml" Target="../ink/ink1835.xml"/><Relationship Id="rId93" Type="http://schemas.openxmlformats.org/officeDocument/2006/relationships/image" Target="../media/image118.png"/><Relationship Id="rId98" Type="http://schemas.openxmlformats.org/officeDocument/2006/relationships/customXml" Target="../ink/ink1848.xml"/><Relationship Id="rId121" Type="http://schemas.openxmlformats.org/officeDocument/2006/relationships/image" Target="../media/image132.png"/><Relationship Id="rId142" Type="http://schemas.openxmlformats.org/officeDocument/2006/relationships/customXml" Target="../ink/ink1872.xml"/><Relationship Id="rId3" Type="http://schemas.openxmlformats.org/officeDocument/2006/relationships/image" Target="../media/image280.jpeg"/><Relationship Id="rId25" Type="http://schemas.openxmlformats.org/officeDocument/2006/relationships/image" Target="../media/image84.png"/><Relationship Id="rId46" Type="http://schemas.openxmlformats.org/officeDocument/2006/relationships/customXml" Target="../ink/ink1822.xml"/><Relationship Id="rId67" Type="http://schemas.openxmlformats.org/officeDocument/2006/relationships/image" Target="../media/image105.png"/><Relationship Id="rId116" Type="http://schemas.openxmlformats.org/officeDocument/2006/relationships/customXml" Target="../ink/ink1857.xml"/><Relationship Id="rId137" Type="http://schemas.openxmlformats.org/officeDocument/2006/relationships/image" Target="../media/image138.png"/><Relationship Id="rId20" Type="http://schemas.openxmlformats.org/officeDocument/2006/relationships/customXml" Target="../ink/ink1809.xml"/><Relationship Id="rId41" Type="http://schemas.openxmlformats.org/officeDocument/2006/relationships/image" Target="../media/image92.png"/><Relationship Id="rId62" Type="http://schemas.openxmlformats.org/officeDocument/2006/relationships/customXml" Target="../ink/ink1830.xml"/><Relationship Id="rId83" Type="http://schemas.openxmlformats.org/officeDocument/2006/relationships/image" Target="../media/image113.png"/><Relationship Id="rId88" Type="http://schemas.openxmlformats.org/officeDocument/2006/relationships/customXml" Target="../ink/ink1843.xml"/><Relationship Id="rId111" Type="http://schemas.openxmlformats.org/officeDocument/2006/relationships/image" Target="../media/image127.png"/><Relationship Id="rId132" Type="http://schemas.openxmlformats.org/officeDocument/2006/relationships/customXml" Target="../ink/ink1865.xml"/><Relationship Id="rId15" Type="http://schemas.openxmlformats.org/officeDocument/2006/relationships/image" Target="../media/image79.png"/><Relationship Id="rId36" Type="http://schemas.openxmlformats.org/officeDocument/2006/relationships/customXml" Target="../ink/ink1817.xml"/><Relationship Id="rId57" Type="http://schemas.openxmlformats.org/officeDocument/2006/relationships/image" Target="../media/image100.png"/><Relationship Id="rId106" Type="http://schemas.openxmlformats.org/officeDocument/2006/relationships/customXml" Target="../ink/ink1852.xml"/><Relationship Id="rId127" Type="http://schemas.openxmlformats.org/officeDocument/2006/relationships/image" Target="../media/image135.png"/><Relationship Id="rId10" Type="http://schemas.openxmlformats.org/officeDocument/2006/relationships/customXml" Target="../ink/ink1804.xml"/><Relationship Id="rId31" Type="http://schemas.openxmlformats.org/officeDocument/2006/relationships/image" Target="../media/image87.png"/><Relationship Id="rId52" Type="http://schemas.openxmlformats.org/officeDocument/2006/relationships/customXml" Target="../ink/ink1825.xml"/><Relationship Id="rId73" Type="http://schemas.openxmlformats.org/officeDocument/2006/relationships/image" Target="../media/image108.png"/><Relationship Id="rId78" Type="http://schemas.openxmlformats.org/officeDocument/2006/relationships/customXml" Target="../ink/ink1838.xml"/><Relationship Id="rId94" Type="http://schemas.openxmlformats.org/officeDocument/2006/relationships/customXml" Target="../ink/ink1846.xml"/><Relationship Id="rId99" Type="http://schemas.openxmlformats.org/officeDocument/2006/relationships/image" Target="../media/image121.png"/><Relationship Id="rId101" Type="http://schemas.openxmlformats.org/officeDocument/2006/relationships/image" Target="../media/image122.png"/><Relationship Id="rId122" Type="http://schemas.openxmlformats.org/officeDocument/2006/relationships/customXml" Target="../ink/ink1860.xml"/><Relationship Id="rId143" Type="http://schemas.openxmlformats.org/officeDocument/2006/relationships/image" Target="../media/image141.png"/><Relationship Id="rId4" Type="http://schemas.openxmlformats.org/officeDocument/2006/relationships/customXml" Target="../ink/ink1801.xml"/><Relationship Id="rId9" Type="http://schemas.openxmlformats.org/officeDocument/2006/relationships/image" Target="../media/image76.png"/><Relationship Id="rId26" Type="http://schemas.openxmlformats.org/officeDocument/2006/relationships/customXml" Target="../ink/ink1812.xml"/><Relationship Id="rId47" Type="http://schemas.openxmlformats.org/officeDocument/2006/relationships/image" Target="../media/image95.png"/><Relationship Id="rId68" Type="http://schemas.openxmlformats.org/officeDocument/2006/relationships/customXml" Target="../ink/ink1833.xml"/><Relationship Id="rId89" Type="http://schemas.openxmlformats.org/officeDocument/2006/relationships/image" Target="../media/image116.png"/><Relationship Id="rId112" Type="http://schemas.openxmlformats.org/officeDocument/2006/relationships/customXml" Target="../ink/ink1855.xml"/><Relationship Id="rId133" Type="http://schemas.openxmlformats.org/officeDocument/2006/relationships/customXml" Target="../ink/ink1866.xml"/><Relationship Id="rId16" Type="http://schemas.openxmlformats.org/officeDocument/2006/relationships/customXml" Target="../ink/ink1807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0.png"/><Relationship Id="rId21" Type="http://schemas.openxmlformats.org/officeDocument/2006/relationships/image" Target="../media/image82.png"/><Relationship Id="rId42" Type="http://schemas.openxmlformats.org/officeDocument/2006/relationships/customXml" Target="../ink/ink1892.xml"/><Relationship Id="rId63" Type="http://schemas.openxmlformats.org/officeDocument/2006/relationships/image" Target="../media/image103.png"/><Relationship Id="rId84" Type="http://schemas.openxmlformats.org/officeDocument/2006/relationships/customXml" Target="../ink/ink1913.xml"/><Relationship Id="rId138" Type="http://schemas.openxmlformats.org/officeDocument/2006/relationships/customXml" Target="../ink/ink1942.xml"/><Relationship Id="rId107" Type="http://schemas.openxmlformats.org/officeDocument/2006/relationships/image" Target="../media/image125.png"/><Relationship Id="rId11" Type="http://schemas.openxmlformats.org/officeDocument/2006/relationships/image" Target="../media/image77.png"/><Relationship Id="rId32" Type="http://schemas.openxmlformats.org/officeDocument/2006/relationships/customXml" Target="../ink/ink1887.xml"/><Relationship Id="rId37" Type="http://schemas.openxmlformats.org/officeDocument/2006/relationships/image" Target="../media/image90.png"/><Relationship Id="rId53" Type="http://schemas.openxmlformats.org/officeDocument/2006/relationships/image" Target="../media/image98.png"/><Relationship Id="rId58" Type="http://schemas.openxmlformats.org/officeDocument/2006/relationships/customXml" Target="../ink/ink1900.xml"/><Relationship Id="rId74" Type="http://schemas.openxmlformats.org/officeDocument/2006/relationships/customXml" Target="../ink/ink1908.xml"/><Relationship Id="rId79" Type="http://schemas.openxmlformats.org/officeDocument/2006/relationships/image" Target="../media/image111.png"/><Relationship Id="rId102" Type="http://schemas.openxmlformats.org/officeDocument/2006/relationships/customXml" Target="../ink/ink1922.xml"/><Relationship Id="rId123" Type="http://schemas.openxmlformats.org/officeDocument/2006/relationships/image" Target="../media/image133.png"/><Relationship Id="rId128" Type="http://schemas.openxmlformats.org/officeDocument/2006/relationships/customXml" Target="../ink/ink1935.xml"/><Relationship Id="rId5" Type="http://schemas.openxmlformats.org/officeDocument/2006/relationships/image" Target="../media/image74.png"/><Relationship Id="rId90" Type="http://schemas.openxmlformats.org/officeDocument/2006/relationships/customXml" Target="../ink/ink1916.xml"/><Relationship Id="rId95" Type="http://schemas.openxmlformats.org/officeDocument/2006/relationships/image" Target="../media/image119.png"/><Relationship Id="rId22" Type="http://schemas.openxmlformats.org/officeDocument/2006/relationships/customXml" Target="../ink/ink1882.xml"/><Relationship Id="rId27" Type="http://schemas.openxmlformats.org/officeDocument/2006/relationships/image" Target="../media/image85.png"/><Relationship Id="rId43" Type="http://schemas.openxmlformats.org/officeDocument/2006/relationships/image" Target="../media/image93.png"/><Relationship Id="rId48" Type="http://schemas.openxmlformats.org/officeDocument/2006/relationships/customXml" Target="../ink/ink1895.xml"/><Relationship Id="rId64" Type="http://schemas.openxmlformats.org/officeDocument/2006/relationships/customXml" Target="../ink/ink1903.xml"/><Relationship Id="rId69" Type="http://schemas.openxmlformats.org/officeDocument/2006/relationships/image" Target="../media/image106.png"/><Relationship Id="rId113" Type="http://schemas.openxmlformats.org/officeDocument/2006/relationships/image" Target="../media/image128.png"/><Relationship Id="rId118" Type="http://schemas.openxmlformats.org/officeDocument/2006/relationships/customXml" Target="../ink/ink1930.xml"/><Relationship Id="rId134" Type="http://schemas.openxmlformats.org/officeDocument/2006/relationships/customXml" Target="../ink/ink1939.xml"/><Relationship Id="rId139" Type="http://schemas.openxmlformats.org/officeDocument/2006/relationships/image" Target="../media/image139.png"/><Relationship Id="rId80" Type="http://schemas.openxmlformats.org/officeDocument/2006/relationships/customXml" Target="../ink/ink1911.xml"/><Relationship Id="rId85" Type="http://schemas.openxmlformats.org/officeDocument/2006/relationships/image" Target="../media/image114.png"/><Relationship Id="rId12" Type="http://schemas.openxmlformats.org/officeDocument/2006/relationships/customXml" Target="../ink/ink1877.xml"/><Relationship Id="rId17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customXml" Target="../ink/ink1890.xml"/><Relationship Id="rId59" Type="http://schemas.openxmlformats.org/officeDocument/2006/relationships/image" Target="../media/image101.png"/><Relationship Id="rId103" Type="http://schemas.openxmlformats.org/officeDocument/2006/relationships/image" Target="../media/image123.png"/><Relationship Id="rId108" Type="http://schemas.openxmlformats.org/officeDocument/2006/relationships/customXml" Target="../ink/ink1925.xml"/><Relationship Id="rId124" Type="http://schemas.openxmlformats.org/officeDocument/2006/relationships/customXml" Target="../ink/ink1933.xml"/><Relationship Id="rId129" Type="http://schemas.openxmlformats.org/officeDocument/2006/relationships/image" Target="../media/image136.png"/><Relationship Id="rId54" Type="http://schemas.openxmlformats.org/officeDocument/2006/relationships/customXml" Target="../ink/ink1898.xml"/><Relationship Id="rId70" Type="http://schemas.openxmlformats.org/officeDocument/2006/relationships/customXml" Target="../ink/ink1906.xml"/><Relationship Id="rId75" Type="http://schemas.openxmlformats.org/officeDocument/2006/relationships/image" Target="../media/image109.png"/><Relationship Id="rId91" Type="http://schemas.openxmlformats.org/officeDocument/2006/relationships/image" Target="../media/image117.png"/><Relationship Id="rId96" Type="http://schemas.openxmlformats.org/officeDocument/2006/relationships/customXml" Target="../ink/ink1919.xml"/><Relationship Id="rId140" Type="http://schemas.openxmlformats.org/officeDocument/2006/relationships/customXml" Target="../ink/ink194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74.xml"/><Relationship Id="rId23" Type="http://schemas.openxmlformats.org/officeDocument/2006/relationships/image" Target="../media/image83.png"/><Relationship Id="rId28" Type="http://schemas.openxmlformats.org/officeDocument/2006/relationships/customXml" Target="../ink/ink1885.xml"/><Relationship Id="rId49" Type="http://schemas.openxmlformats.org/officeDocument/2006/relationships/image" Target="../media/image96.png"/><Relationship Id="rId114" Type="http://schemas.openxmlformats.org/officeDocument/2006/relationships/customXml" Target="../ink/ink1928.xml"/><Relationship Id="rId119" Type="http://schemas.openxmlformats.org/officeDocument/2006/relationships/image" Target="../media/image131.png"/><Relationship Id="rId44" Type="http://schemas.openxmlformats.org/officeDocument/2006/relationships/customXml" Target="../ink/ink1893.xml"/><Relationship Id="rId60" Type="http://schemas.openxmlformats.org/officeDocument/2006/relationships/customXml" Target="../ink/ink1901.xml"/><Relationship Id="rId65" Type="http://schemas.openxmlformats.org/officeDocument/2006/relationships/image" Target="../media/image104.png"/><Relationship Id="rId81" Type="http://schemas.openxmlformats.org/officeDocument/2006/relationships/image" Target="../media/image112.png"/><Relationship Id="rId86" Type="http://schemas.openxmlformats.org/officeDocument/2006/relationships/customXml" Target="../ink/ink1914.xml"/><Relationship Id="rId130" Type="http://schemas.openxmlformats.org/officeDocument/2006/relationships/customXml" Target="../ink/ink1936.xml"/><Relationship Id="rId135" Type="http://schemas.openxmlformats.org/officeDocument/2006/relationships/customXml" Target="../ink/ink1940.xml"/><Relationship Id="rId13" Type="http://schemas.openxmlformats.org/officeDocument/2006/relationships/image" Target="../media/image78.png"/><Relationship Id="rId18" Type="http://schemas.openxmlformats.org/officeDocument/2006/relationships/customXml" Target="../ink/ink1880.xml"/><Relationship Id="rId39" Type="http://schemas.openxmlformats.org/officeDocument/2006/relationships/image" Target="../media/image91.png"/><Relationship Id="rId109" Type="http://schemas.openxmlformats.org/officeDocument/2006/relationships/image" Target="../media/image126.png"/><Relationship Id="rId34" Type="http://schemas.openxmlformats.org/officeDocument/2006/relationships/customXml" Target="../ink/ink1888.xml"/><Relationship Id="rId50" Type="http://schemas.openxmlformats.org/officeDocument/2006/relationships/customXml" Target="../ink/ink1896.xml"/><Relationship Id="rId55" Type="http://schemas.openxmlformats.org/officeDocument/2006/relationships/image" Target="../media/image99.png"/><Relationship Id="rId76" Type="http://schemas.openxmlformats.org/officeDocument/2006/relationships/customXml" Target="../ink/ink1909.xml"/><Relationship Id="rId97" Type="http://schemas.openxmlformats.org/officeDocument/2006/relationships/image" Target="../media/image120.png"/><Relationship Id="rId104" Type="http://schemas.openxmlformats.org/officeDocument/2006/relationships/customXml" Target="../ink/ink1923.xml"/><Relationship Id="rId120" Type="http://schemas.openxmlformats.org/officeDocument/2006/relationships/customXml" Target="../ink/ink1931.xml"/><Relationship Id="rId125" Type="http://schemas.openxmlformats.org/officeDocument/2006/relationships/image" Target="../media/image134.png"/><Relationship Id="rId141" Type="http://schemas.openxmlformats.org/officeDocument/2006/relationships/image" Target="../media/image140.png"/><Relationship Id="rId7" Type="http://schemas.openxmlformats.org/officeDocument/2006/relationships/image" Target="../media/image75.png"/><Relationship Id="rId71" Type="http://schemas.openxmlformats.org/officeDocument/2006/relationships/image" Target="../media/image107.png"/><Relationship Id="rId92" Type="http://schemas.openxmlformats.org/officeDocument/2006/relationships/customXml" Target="../ink/ink1917.xml"/><Relationship Id="rId2" Type="http://schemas.openxmlformats.org/officeDocument/2006/relationships/notesSlide" Target="../notesSlides/notesSlide27.xml"/><Relationship Id="rId29" Type="http://schemas.openxmlformats.org/officeDocument/2006/relationships/image" Target="../media/image86.png"/><Relationship Id="rId24" Type="http://schemas.openxmlformats.org/officeDocument/2006/relationships/customXml" Target="../ink/ink1883.xml"/><Relationship Id="rId40" Type="http://schemas.openxmlformats.org/officeDocument/2006/relationships/customXml" Target="../ink/ink1891.xml"/><Relationship Id="rId45" Type="http://schemas.openxmlformats.org/officeDocument/2006/relationships/image" Target="../media/image94.png"/><Relationship Id="rId66" Type="http://schemas.openxmlformats.org/officeDocument/2006/relationships/customXml" Target="../ink/ink1904.xml"/><Relationship Id="rId87" Type="http://schemas.openxmlformats.org/officeDocument/2006/relationships/image" Target="../media/image115.png"/><Relationship Id="rId110" Type="http://schemas.openxmlformats.org/officeDocument/2006/relationships/customXml" Target="../ink/ink1926.xml"/><Relationship Id="rId115" Type="http://schemas.openxmlformats.org/officeDocument/2006/relationships/image" Target="../media/image129.png"/><Relationship Id="rId131" Type="http://schemas.openxmlformats.org/officeDocument/2006/relationships/image" Target="../media/image137.png"/><Relationship Id="rId136" Type="http://schemas.openxmlformats.org/officeDocument/2006/relationships/customXml" Target="../ink/ink1941.xml"/><Relationship Id="rId61" Type="http://schemas.openxmlformats.org/officeDocument/2006/relationships/image" Target="../media/image102.png"/><Relationship Id="rId82" Type="http://schemas.openxmlformats.org/officeDocument/2006/relationships/customXml" Target="../ink/ink1912.xml"/><Relationship Id="rId19" Type="http://schemas.openxmlformats.org/officeDocument/2006/relationships/image" Target="../media/image81.png"/><Relationship Id="rId14" Type="http://schemas.openxmlformats.org/officeDocument/2006/relationships/customXml" Target="../ink/ink1878.xml"/><Relationship Id="rId30" Type="http://schemas.openxmlformats.org/officeDocument/2006/relationships/customXml" Target="../ink/ink1886.xml"/><Relationship Id="rId35" Type="http://schemas.openxmlformats.org/officeDocument/2006/relationships/image" Target="../media/image89.png"/><Relationship Id="rId56" Type="http://schemas.openxmlformats.org/officeDocument/2006/relationships/customXml" Target="../ink/ink1899.xml"/><Relationship Id="rId77" Type="http://schemas.openxmlformats.org/officeDocument/2006/relationships/image" Target="../media/image110.png"/><Relationship Id="rId100" Type="http://schemas.openxmlformats.org/officeDocument/2006/relationships/customXml" Target="../ink/ink1921.xml"/><Relationship Id="rId105" Type="http://schemas.openxmlformats.org/officeDocument/2006/relationships/image" Target="../media/image124.png"/><Relationship Id="rId126" Type="http://schemas.openxmlformats.org/officeDocument/2006/relationships/customXml" Target="../ink/ink1934.xml"/><Relationship Id="rId8" Type="http://schemas.openxmlformats.org/officeDocument/2006/relationships/customXml" Target="../ink/ink1875.xml"/><Relationship Id="rId51" Type="http://schemas.openxmlformats.org/officeDocument/2006/relationships/image" Target="../media/image97.png"/><Relationship Id="rId72" Type="http://schemas.openxmlformats.org/officeDocument/2006/relationships/customXml" Target="../ink/ink1907.xml"/><Relationship Id="rId93" Type="http://schemas.openxmlformats.org/officeDocument/2006/relationships/image" Target="../media/image118.png"/><Relationship Id="rId98" Type="http://schemas.openxmlformats.org/officeDocument/2006/relationships/customXml" Target="../ink/ink1920.xml"/><Relationship Id="rId121" Type="http://schemas.openxmlformats.org/officeDocument/2006/relationships/image" Target="../media/image132.png"/><Relationship Id="rId142" Type="http://schemas.openxmlformats.org/officeDocument/2006/relationships/customXml" Target="../ink/ink1944.xml"/><Relationship Id="rId3" Type="http://schemas.openxmlformats.org/officeDocument/2006/relationships/image" Target="../media/image281.png"/><Relationship Id="rId25" Type="http://schemas.openxmlformats.org/officeDocument/2006/relationships/image" Target="../media/image84.png"/><Relationship Id="rId46" Type="http://schemas.openxmlformats.org/officeDocument/2006/relationships/customXml" Target="../ink/ink1894.xml"/><Relationship Id="rId67" Type="http://schemas.openxmlformats.org/officeDocument/2006/relationships/image" Target="../media/image105.png"/><Relationship Id="rId116" Type="http://schemas.openxmlformats.org/officeDocument/2006/relationships/customXml" Target="../ink/ink1929.xml"/><Relationship Id="rId137" Type="http://schemas.openxmlformats.org/officeDocument/2006/relationships/image" Target="../media/image138.png"/><Relationship Id="rId20" Type="http://schemas.openxmlformats.org/officeDocument/2006/relationships/customXml" Target="../ink/ink1881.xml"/><Relationship Id="rId41" Type="http://schemas.openxmlformats.org/officeDocument/2006/relationships/image" Target="../media/image92.png"/><Relationship Id="rId62" Type="http://schemas.openxmlformats.org/officeDocument/2006/relationships/customXml" Target="../ink/ink1902.xml"/><Relationship Id="rId83" Type="http://schemas.openxmlformats.org/officeDocument/2006/relationships/image" Target="../media/image113.png"/><Relationship Id="rId88" Type="http://schemas.openxmlformats.org/officeDocument/2006/relationships/customXml" Target="../ink/ink1915.xml"/><Relationship Id="rId111" Type="http://schemas.openxmlformats.org/officeDocument/2006/relationships/image" Target="../media/image127.png"/><Relationship Id="rId132" Type="http://schemas.openxmlformats.org/officeDocument/2006/relationships/customXml" Target="../ink/ink1937.xml"/><Relationship Id="rId15" Type="http://schemas.openxmlformats.org/officeDocument/2006/relationships/image" Target="../media/image79.png"/><Relationship Id="rId36" Type="http://schemas.openxmlformats.org/officeDocument/2006/relationships/customXml" Target="../ink/ink1889.xml"/><Relationship Id="rId57" Type="http://schemas.openxmlformats.org/officeDocument/2006/relationships/image" Target="../media/image100.png"/><Relationship Id="rId106" Type="http://schemas.openxmlformats.org/officeDocument/2006/relationships/customXml" Target="../ink/ink1924.xml"/><Relationship Id="rId127" Type="http://schemas.openxmlformats.org/officeDocument/2006/relationships/image" Target="../media/image135.png"/><Relationship Id="rId10" Type="http://schemas.openxmlformats.org/officeDocument/2006/relationships/customXml" Target="../ink/ink1876.xml"/><Relationship Id="rId31" Type="http://schemas.openxmlformats.org/officeDocument/2006/relationships/image" Target="../media/image87.png"/><Relationship Id="rId52" Type="http://schemas.openxmlformats.org/officeDocument/2006/relationships/customXml" Target="../ink/ink1897.xml"/><Relationship Id="rId73" Type="http://schemas.openxmlformats.org/officeDocument/2006/relationships/image" Target="../media/image108.png"/><Relationship Id="rId78" Type="http://schemas.openxmlformats.org/officeDocument/2006/relationships/customXml" Target="../ink/ink1910.xml"/><Relationship Id="rId94" Type="http://schemas.openxmlformats.org/officeDocument/2006/relationships/customXml" Target="../ink/ink1918.xml"/><Relationship Id="rId99" Type="http://schemas.openxmlformats.org/officeDocument/2006/relationships/image" Target="../media/image121.png"/><Relationship Id="rId101" Type="http://schemas.openxmlformats.org/officeDocument/2006/relationships/image" Target="../media/image122.png"/><Relationship Id="rId122" Type="http://schemas.openxmlformats.org/officeDocument/2006/relationships/customXml" Target="../ink/ink1932.xml"/><Relationship Id="rId143" Type="http://schemas.openxmlformats.org/officeDocument/2006/relationships/image" Target="../media/image141.png"/><Relationship Id="rId4" Type="http://schemas.openxmlformats.org/officeDocument/2006/relationships/customXml" Target="../ink/ink1873.xml"/><Relationship Id="rId9" Type="http://schemas.openxmlformats.org/officeDocument/2006/relationships/image" Target="../media/image76.png"/><Relationship Id="rId26" Type="http://schemas.openxmlformats.org/officeDocument/2006/relationships/customXml" Target="../ink/ink1884.xml"/><Relationship Id="rId47" Type="http://schemas.openxmlformats.org/officeDocument/2006/relationships/image" Target="../media/image95.png"/><Relationship Id="rId68" Type="http://schemas.openxmlformats.org/officeDocument/2006/relationships/customXml" Target="../ink/ink1905.xml"/><Relationship Id="rId89" Type="http://schemas.openxmlformats.org/officeDocument/2006/relationships/image" Target="../media/image116.png"/><Relationship Id="rId112" Type="http://schemas.openxmlformats.org/officeDocument/2006/relationships/customXml" Target="../ink/ink1927.xml"/><Relationship Id="rId133" Type="http://schemas.openxmlformats.org/officeDocument/2006/relationships/customXml" Target="../ink/ink1938.xml"/><Relationship Id="rId16" Type="http://schemas.openxmlformats.org/officeDocument/2006/relationships/customXml" Target="../ink/ink1879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0.png"/><Relationship Id="rId21" Type="http://schemas.openxmlformats.org/officeDocument/2006/relationships/image" Target="../media/image82.png"/><Relationship Id="rId42" Type="http://schemas.openxmlformats.org/officeDocument/2006/relationships/customXml" Target="../ink/ink1964.xml"/><Relationship Id="rId63" Type="http://schemas.openxmlformats.org/officeDocument/2006/relationships/image" Target="../media/image103.png"/><Relationship Id="rId84" Type="http://schemas.openxmlformats.org/officeDocument/2006/relationships/customXml" Target="../ink/ink1985.xml"/><Relationship Id="rId138" Type="http://schemas.openxmlformats.org/officeDocument/2006/relationships/customXml" Target="../ink/ink2014.xml"/><Relationship Id="rId107" Type="http://schemas.openxmlformats.org/officeDocument/2006/relationships/image" Target="../media/image125.png"/><Relationship Id="rId11" Type="http://schemas.openxmlformats.org/officeDocument/2006/relationships/image" Target="../media/image77.png"/><Relationship Id="rId32" Type="http://schemas.openxmlformats.org/officeDocument/2006/relationships/customXml" Target="../ink/ink1959.xml"/><Relationship Id="rId37" Type="http://schemas.openxmlformats.org/officeDocument/2006/relationships/image" Target="../media/image90.png"/><Relationship Id="rId53" Type="http://schemas.openxmlformats.org/officeDocument/2006/relationships/image" Target="../media/image98.png"/><Relationship Id="rId58" Type="http://schemas.openxmlformats.org/officeDocument/2006/relationships/customXml" Target="../ink/ink1972.xml"/><Relationship Id="rId74" Type="http://schemas.openxmlformats.org/officeDocument/2006/relationships/customXml" Target="../ink/ink1980.xml"/><Relationship Id="rId79" Type="http://schemas.openxmlformats.org/officeDocument/2006/relationships/image" Target="../media/image111.png"/><Relationship Id="rId102" Type="http://schemas.openxmlformats.org/officeDocument/2006/relationships/customXml" Target="../ink/ink1994.xml"/><Relationship Id="rId123" Type="http://schemas.openxmlformats.org/officeDocument/2006/relationships/image" Target="../media/image133.png"/><Relationship Id="rId128" Type="http://schemas.openxmlformats.org/officeDocument/2006/relationships/customXml" Target="../ink/ink2007.xml"/><Relationship Id="rId5" Type="http://schemas.openxmlformats.org/officeDocument/2006/relationships/image" Target="../media/image74.png"/><Relationship Id="rId90" Type="http://schemas.openxmlformats.org/officeDocument/2006/relationships/customXml" Target="../ink/ink1988.xml"/><Relationship Id="rId95" Type="http://schemas.openxmlformats.org/officeDocument/2006/relationships/image" Target="../media/image119.png"/><Relationship Id="rId22" Type="http://schemas.openxmlformats.org/officeDocument/2006/relationships/customXml" Target="../ink/ink1954.xml"/><Relationship Id="rId27" Type="http://schemas.openxmlformats.org/officeDocument/2006/relationships/image" Target="../media/image85.png"/><Relationship Id="rId43" Type="http://schemas.openxmlformats.org/officeDocument/2006/relationships/image" Target="../media/image93.png"/><Relationship Id="rId48" Type="http://schemas.openxmlformats.org/officeDocument/2006/relationships/customXml" Target="../ink/ink1967.xml"/><Relationship Id="rId64" Type="http://schemas.openxmlformats.org/officeDocument/2006/relationships/customXml" Target="../ink/ink1975.xml"/><Relationship Id="rId69" Type="http://schemas.openxmlformats.org/officeDocument/2006/relationships/image" Target="../media/image106.png"/><Relationship Id="rId113" Type="http://schemas.openxmlformats.org/officeDocument/2006/relationships/image" Target="../media/image128.png"/><Relationship Id="rId118" Type="http://schemas.openxmlformats.org/officeDocument/2006/relationships/customXml" Target="../ink/ink2002.xml"/><Relationship Id="rId134" Type="http://schemas.openxmlformats.org/officeDocument/2006/relationships/customXml" Target="../ink/ink2011.xml"/><Relationship Id="rId139" Type="http://schemas.openxmlformats.org/officeDocument/2006/relationships/image" Target="../media/image139.png"/><Relationship Id="rId80" Type="http://schemas.openxmlformats.org/officeDocument/2006/relationships/customXml" Target="../ink/ink1983.xml"/><Relationship Id="rId85" Type="http://schemas.openxmlformats.org/officeDocument/2006/relationships/image" Target="../media/image114.png"/><Relationship Id="rId12" Type="http://schemas.openxmlformats.org/officeDocument/2006/relationships/customXml" Target="../ink/ink1949.xml"/><Relationship Id="rId17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customXml" Target="../ink/ink1962.xml"/><Relationship Id="rId59" Type="http://schemas.openxmlformats.org/officeDocument/2006/relationships/image" Target="../media/image101.png"/><Relationship Id="rId103" Type="http://schemas.openxmlformats.org/officeDocument/2006/relationships/image" Target="../media/image123.png"/><Relationship Id="rId108" Type="http://schemas.openxmlformats.org/officeDocument/2006/relationships/customXml" Target="../ink/ink1997.xml"/><Relationship Id="rId124" Type="http://schemas.openxmlformats.org/officeDocument/2006/relationships/customXml" Target="../ink/ink2005.xml"/><Relationship Id="rId129" Type="http://schemas.openxmlformats.org/officeDocument/2006/relationships/image" Target="../media/image136.png"/><Relationship Id="rId54" Type="http://schemas.openxmlformats.org/officeDocument/2006/relationships/customXml" Target="../ink/ink1970.xml"/><Relationship Id="rId70" Type="http://schemas.openxmlformats.org/officeDocument/2006/relationships/customXml" Target="../ink/ink1978.xml"/><Relationship Id="rId75" Type="http://schemas.openxmlformats.org/officeDocument/2006/relationships/image" Target="../media/image109.png"/><Relationship Id="rId91" Type="http://schemas.openxmlformats.org/officeDocument/2006/relationships/image" Target="../media/image117.png"/><Relationship Id="rId96" Type="http://schemas.openxmlformats.org/officeDocument/2006/relationships/customXml" Target="../ink/ink1991.xml"/><Relationship Id="rId140" Type="http://schemas.openxmlformats.org/officeDocument/2006/relationships/customXml" Target="../ink/ink201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46.xml"/><Relationship Id="rId23" Type="http://schemas.openxmlformats.org/officeDocument/2006/relationships/image" Target="../media/image83.png"/><Relationship Id="rId28" Type="http://schemas.openxmlformats.org/officeDocument/2006/relationships/customXml" Target="../ink/ink1957.xml"/><Relationship Id="rId49" Type="http://schemas.openxmlformats.org/officeDocument/2006/relationships/image" Target="../media/image96.png"/><Relationship Id="rId114" Type="http://schemas.openxmlformats.org/officeDocument/2006/relationships/customXml" Target="../ink/ink2000.xml"/><Relationship Id="rId119" Type="http://schemas.openxmlformats.org/officeDocument/2006/relationships/image" Target="../media/image131.png"/><Relationship Id="rId44" Type="http://schemas.openxmlformats.org/officeDocument/2006/relationships/customXml" Target="../ink/ink1965.xml"/><Relationship Id="rId60" Type="http://schemas.openxmlformats.org/officeDocument/2006/relationships/customXml" Target="../ink/ink1973.xml"/><Relationship Id="rId65" Type="http://schemas.openxmlformats.org/officeDocument/2006/relationships/image" Target="../media/image104.png"/><Relationship Id="rId81" Type="http://schemas.openxmlformats.org/officeDocument/2006/relationships/image" Target="../media/image112.png"/><Relationship Id="rId86" Type="http://schemas.openxmlformats.org/officeDocument/2006/relationships/customXml" Target="../ink/ink1986.xml"/><Relationship Id="rId130" Type="http://schemas.openxmlformats.org/officeDocument/2006/relationships/customXml" Target="../ink/ink2008.xml"/><Relationship Id="rId135" Type="http://schemas.openxmlformats.org/officeDocument/2006/relationships/customXml" Target="../ink/ink2012.xml"/><Relationship Id="rId13" Type="http://schemas.openxmlformats.org/officeDocument/2006/relationships/image" Target="../media/image78.png"/><Relationship Id="rId18" Type="http://schemas.openxmlformats.org/officeDocument/2006/relationships/customXml" Target="../ink/ink1952.xml"/><Relationship Id="rId39" Type="http://schemas.openxmlformats.org/officeDocument/2006/relationships/image" Target="../media/image91.png"/><Relationship Id="rId109" Type="http://schemas.openxmlformats.org/officeDocument/2006/relationships/image" Target="../media/image126.png"/><Relationship Id="rId34" Type="http://schemas.openxmlformats.org/officeDocument/2006/relationships/customXml" Target="../ink/ink1960.xml"/><Relationship Id="rId50" Type="http://schemas.openxmlformats.org/officeDocument/2006/relationships/customXml" Target="../ink/ink1968.xml"/><Relationship Id="rId55" Type="http://schemas.openxmlformats.org/officeDocument/2006/relationships/image" Target="../media/image99.png"/><Relationship Id="rId76" Type="http://schemas.openxmlformats.org/officeDocument/2006/relationships/customXml" Target="../ink/ink1981.xml"/><Relationship Id="rId97" Type="http://schemas.openxmlformats.org/officeDocument/2006/relationships/image" Target="../media/image120.png"/><Relationship Id="rId104" Type="http://schemas.openxmlformats.org/officeDocument/2006/relationships/customXml" Target="../ink/ink1995.xml"/><Relationship Id="rId120" Type="http://schemas.openxmlformats.org/officeDocument/2006/relationships/customXml" Target="../ink/ink2003.xml"/><Relationship Id="rId125" Type="http://schemas.openxmlformats.org/officeDocument/2006/relationships/image" Target="../media/image134.png"/><Relationship Id="rId141" Type="http://schemas.openxmlformats.org/officeDocument/2006/relationships/image" Target="../media/image140.png"/><Relationship Id="rId7" Type="http://schemas.openxmlformats.org/officeDocument/2006/relationships/image" Target="../media/image75.png"/><Relationship Id="rId71" Type="http://schemas.openxmlformats.org/officeDocument/2006/relationships/image" Target="../media/image107.png"/><Relationship Id="rId92" Type="http://schemas.openxmlformats.org/officeDocument/2006/relationships/customXml" Target="../ink/ink1989.xml"/><Relationship Id="rId2" Type="http://schemas.openxmlformats.org/officeDocument/2006/relationships/notesSlide" Target="../notesSlides/notesSlide28.xml"/><Relationship Id="rId29" Type="http://schemas.openxmlformats.org/officeDocument/2006/relationships/image" Target="../media/image86.png"/><Relationship Id="rId24" Type="http://schemas.openxmlformats.org/officeDocument/2006/relationships/customXml" Target="../ink/ink1955.xml"/><Relationship Id="rId40" Type="http://schemas.openxmlformats.org/officeDocument/2006/relationships/customXml" Target="../ink/ink1963.xml"/><Relationship Id="rId45" Type="http://schemas.openxmlformats.org/officeDocument/2006/relationships/image" Target="../media/image94.png"/><Relationship Id="rId66" Type="http://schemas.openxmlformats.org/officeDocument/2006/relationships/customXml" Target="../ink/ink1976.xml"/><Relationship Id="rId87" Type="http://schemas.openxmlformats.org/officeDocument/2006/relationships/image" Target="../media/image115.png"/><Relationship Id="rId110" Type="http://schemas.openxmlformats.org/officeDocument/2006/relationships/customXml" Target="../ink/ink1998.xml"/><Relationship Id="rId115" Type="http://schemas.openxmlformats.org/officeDocument/2006/relationships/image" Target="../media/image129.png"/><Relationship Id="rId131" Type="http://schemas.openxmlformats.org/officeDocument/2006/relationships/image" Target="../media/image137.png"/><Relationship Id="rId136" Type="http://schemas.openxmlformats.org/officeDocument/2006/relationships/customXml" Target="../ink/ink2013.xml"/><Relationship Id="rId61" Type="http://schemas.openxmlformats.org/officeDocument/2006/relationships/image" Target="../media/image102.png"/><Relationship Id="rId82" Type="http://schemas.openxmlformats.org/officeDocument/2006/relationships/customXml" Target="../ink/ink1984.xml"/><Relationship Id="rId19" Type="http://schemas.openxmlformats.org/officeDocument/2006/relationships/image" Target="../media/image81.png"/><Relationship Id="rId14" Type="http://schemas.openxmlformats.org/officeDocument/2006/relationships/customXml" Target="../ink/ink1950.xml"/><Relationship Id="rId30" Type="http://schemas.openxmlformats.org/officeDocument/2006/relationships/customXml" Target="../ink/ink1958.xml"/><Relationship Id="rId35" Type="http://schemas.openxmlformats.org/officeDocument/2006/relationships/image" Target="../media/image89.png"/><Relationship Id="rId56" Type="http://schemas.openxmlformats.org/officeDocument/2006/relationships/customXml" Target="../ink/ink1971.xml"/><Relationship Id="rId77" Type="http://schemas.openxmlformats.org/officeDocument/2006/relationships/image" Target="../media/image110.png"/><Relationship Id="rId100" Type="http://schemas.openxmlformats.org/officeDocument/2006/relationships/customXml" Target="../ink/ink1993.xml"/><Relationship Id="rId105" Type="http://schemas.openxmlformats.org/officeDocument/2006/relationships/image" Target="../media/image124.png"/><Relationship Id="rId126" Type="http://schemas.openxmlformats.org/officeDocument/2006/relationships/customXml" Target="../ink/ink2006.xml"/><Relationship Id="rId8" Type="http://schemas.openxmlformats.org/officeDocument/2006/relationships/customXml" Target="../ink/ink1947.xml"/><Relationship Id="rId51" Type="http://schemas.openxmlformats.org/officeDocument/2006/relationships/image" Target="../media/image97.png"/><Relationship Id="rId72" Type="http://schemas.openxmlformats.org/officeDocument/2006/relationships/customXml" Target="../ink/ink1979.xml"/><Relationship Id="rId93" Type="http://schemas.openxmlformats.org/officeDocument/2006/relationships/image" Target="../media/image118.png"/><Relationship Id="rId98" Type="http://schemas.openxmlformats.org/officeDocument/2006/relationships/customXml" Target="../ink/ink1992.xml"/><Relationship Id="rId121" Type="http://schemas.openxmlformats.org/officeDocument/2006/relationships/image" Target="../media/image132.png"/><Relationship Id="rId142" Type="http://schemas.openxmlformats.org/officeDocument/2006/relationships/customXml" Target="../ink/ink2016.xml"/><Relationship Id="rId3" Type="http://schemas.openxmlformats.org/officeDocument/2006/relationships/image" Target="../media/image3.png"/><Relationship Id="rId25" Type="http://schemas.openxmlformats.org/officeDocument/2006/relationships/image" Target="../media/image84.png"/><Relationship Id="rId46" Type="http://schemas.openxmlformats.org/officeDocument/2006/relationships/customXml" Target="../ink/ink1966.xml"/><Relationship Id="rId67" Type="http://schemas.openxmlformats.org/officeDocument/2006/relationships/image" Target="../media/image105.png"/><Relationship Id="rId116" Type="http://schemas.openxmlformats.org/officeDocument/2006/relationships/customXml" Target="../ink/ink2001.xml"/><Relationship Id="rId137" Type="http://schemas.openxmlformats.org/officeDocument/2006/relationships/image" Target="../media/image138.png"/><Relationship Id="rId20" Type="http://schemas.openxmlformats.org/officeDocument/2006/relationships/customXml" Target="../ink/ink1953.xml"/><Relationship Id="rId41" Type="http://schemas.openxmlformats.org/officeDocument/2006/relationships/image" Target="../media/image92.png"/><Relationship Id="rId62" Type="http://schemas.openxmlformats.org/officeDocument/2006/relationships/customXml" Target="../ink/ink1974.xml"/><Relationship Id="rId83" Type="http://schemas.openxmlformats.org/officeDocument/2006/relationships/image" Target="../media/image113.png"/><Relationship Id="rId88" Type="http://schemas.openxmlformats.org/officeDocument/2006/relationships/customXml" Target="../ink/ink1987.xml"/><Relationship Id="rId111" Type="http://schemas.openxmlformats.org/officeDocument/2006/relationships/image" Target="../media/image127.png"/><Relationship Id="rId132" Type="http://schemas.openxmlformats.org/officeDocument/2006/relationships/customXml" Target="../ink/ink2009.xml"/><Relationship Id="rId15" Type="http://schemas.openxmlformats.org/officeDocument/2006/relationships/image" Target="../media/image79.png"/><Relationship Id="rId36" Type="http://schemas.openxmlformats.org/officeDocument/2006/relationships/customXml" Target="../ink/ink1961.xml"/><Relationship Id="rId57" Type="http://schemas.openxmlformats.org/officeDocument/2006/relationships/image" Target="../media/image100.png"/><Relationship Id="rId106" Type="http://schemas.openxmlformats.org/officeDocument/2006/relationships/customXml" Target="../ink/ink1996.xml"/><Relationship Id="rId127" Type="http://schemas.openxmlformats.org/officeDocument/2006/relationships/image" Target="../media/image135.png"/><Relationship Id="rId10" Type="http://schemas.openxmlformats.org/officeDocument/2006/relationships/customXml" Target="../ink/ink1948.xml"/><Relationship Id="rId31" Type="http://schemas.openxmlformats.org/officeDocument/2006/relationships/image" Target="../media/image87.png"/><Relationship Id="rId52" Type="http://schemas.openxmlformats.org/officeDocument/2006/relationships/customXml" Target="../ink/ink1969.xml"/><Relationship Id="rId73" Type="http://schemas.openxmlformats.org/officeDocument/2006/relationships/image" Target="../media/image108.png"/><Relationship Id="rId78" Type="http://schemas.openxmlformats.org/officeDocument/2006/relationships/customXml" Target="../ink/ink1982.xml"/><Relationship Id="rId94" Type="http://schemas.openxmlformats.org/officeDocument/2006/relationships/customXml" Target="../ink/ink1990.xml"/><Relationship Id="rId99" Type="http://schemas.openxmlformats.org/officeDocument/2006/relationships/image" Target="../media/image121.png"/><Relationship Id="rId101" Type="http://schemas.openxmlformats.org/officeDocument/2006/relationships/image" Target="../media/image122.png"/><Relationship Id="rId122" Type="http://schemas.openxmlformats.org/officeDocument/2006/relationships/customXml" Target="../ink/ink2004.xml"/><Relationship Id="rId143" Type="http://schemas.openxmlformats.org/officeDocument/2006/relationships/image" Target="../media/image141.png"/><Relationship Id="rId4" Type="http://schemas.openxmlformats.org/officeDocument/2006/relationships/customXml" Target="../ink/ink1945.xml"/><Relationship Id="rId9" Type="http://schemas.openxmlformats.org/officeDocument/2006/relationships/image" Target="../media/image76.png"/><Relationship Id="rId26" Type="http://schemas.openxmlformats.org/officeDocument/2006/relationships/customXml" Target="../ink/ink1956.xml"/><Relationship Id="rId47" Type="http://schemas.openxmlformats.org/officeDocument/2006/relationships/image" Target="../media/image95.png"/><Relationship Id="rId68" Type="http://schemas.openxmlformats.org/officeDocument/2006/relationships/customXml" Target="../ink/ink1977.xml"/><Relationship Id="rId89" Type="http://schemas.openxmlformats.org/officeDocument/2006/relationships/image" Target="../media/image116.png"/><Relationship Id="rId112" Type="http://schemas.openxmlformats.org/officeDocument/2006/relationships/customXml" Target="../ink/ink1999.xml"/><Relationship Id="rId133" Type="http://schemas.openxmlformats.org/officeDocument/2006/relationships/customXml" Target="../ink/ink2010.xml"/><Relationship Id="rId16" Type="http://schemas.openxmlformats.org/officeDocument/2006/relationships/customXml" Target="../ink/ink195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92.xml"/><Relationship Id="rId63" Type="http://schemas.openxmlformats.org/officeDocument/2006/relationships/image" Target="../media/image33.png"/><Relationship Id="rId84" Type="http://schemas.openxmlformats.org/officeDocument/2006/relationships/customXml" Target="../ink/ink113.xml"/><Relationship Id="rId138" Type="http://schemas.openxmlformats.org/officeDocument/2006/relationships/customXml" Target="../ink/ink142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87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100.xml"/><Relationship Id="rId74" Type="http://schemas.openxmlformats.org/officeDocument/2006/relationships/customXml" Target="../ink/ink108.xml"/><Relationship Id="rId79" Type="http://schemas.openxmlformats.org/officeDocument/2006/relationships/image" Target="../media/image41.png"/><Relationship Id="rId102" Type="http://schemas.openxmlformats.org/officeDocument/2006/relationships/customXml" Target="../ink/ink122.xml"/><Relationship Id="rId123" Type="http://schemas.openxmlformats.org/officeDocument/2006/relationships/image" Target="../media/image63.png"/><Relationship Id="rId128" Type="http://schemas.openxmlformats.org/officeDocument/2006/relationships/customXml" Target="../ink/ink135.xml"/><Relationship Id="rId144" Type="http://schemas.openxmlformats.org/officeDocument/2006/relationships/image" Target="../media/image73.png"/><Relationship Id="rId5" Type="http://schemas.openxmlformats.org/officeDocument/2006/relationships/image" Target="../media/image4.png"/><Relationship Id="rId90" Type="http://schemas.openxmlformats.org/officeDocument/2006/relationships/customXml" Target="../ink/ink116.xml"/><Relationship Id="rId95" Type="http://schemas.openxmlformats.org/officeDocument/2006/relationships/image" Target="../media/image49.png"/><Relationship Id="rId22" Type="http://schemas.openxmlformats.org/officeDocument/2006/relationships/customXml" Target="../ink/ink82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95.xml"/><Relationship Id="rId64" Type="http://schemas.openxmlformats.org/officeDocument/2006/relationships/customXml" Target="../ink/ink103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130.xml"/><Relationship Id="rId134" Type="http://schemas.openxmlformats.org/officeDocument/2006/relationships/customXml" Target="../ink/ink139.xml"/><Relationship Id="rId139" Type="http://schemas.openxmlformats.org/officeDocument/2006/relationships/image" Target="../media/image69.png"/><Relationship Id="rId80" Type="http://schemas.openxmlformats.org/officeDocument/2006/relationships/customXml" Target="../ink/ink111.xml"/><Relationship Id="rId85" Type="http://schemas.openxmlformats.org/officeDocument/2006/relationships/image" Target="../media/image44.png"/><Relationship Id="rId12" Type="http://schemas.openxmlformats.org/officeDocument/2006/relationships/customXml" Target="../ink/ink77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90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125.xml"/><Relationship Id="rId124" Type="http://schemas.openxmlformats.org/officeDocument/2006/relationships/customXml" Target="../ink/ink133.xml"/><Relationship Id="rId129" Type="http://schemas.openxmlformats.org/officeDocument/2006/relationships/image" Target="../media/image66.png"/><Relationship Id="rId54" Type="http://schemas.openxmlformats.org/officeDocument/2006/relationships/customXml" Target="../ink/ink98.xml"/><Relationship Id="rId70" Type="http://schemas.openxmlformats.org/officeDocument/2006/relationships/customXml" Target="../ink/ink106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119.xml"/><Relationship Id="rId140" Type="http://schemas.openxmlformats.org/officeDocument/2006/relationships/customXml" Target="../ink/ink14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4.xml"/><Relationship Id="rId23" Type="http://schemas.openxmlformats.org/officeDocument/2006/relationships/image" Target="../media/image13.png"/><Relationship Id="rId28" Type="http://schemas.openxmlformats.org/officeDocument/2006/relationships/customXml" Target="../ink/ink85.xml"/><Relationship Id="rId49" Type="http://schemas.openxmlformats.org/officeDocument/2006/relationships/image" Target="../media/image26.png"/><Relationship Id="rId114" Type="http://schemas.openxmlformats.org/officeDocument/2006/relationships/customXml" Target="../ink/ink128.xml"/><Relationship Id="rId119" Type="http://schemas.openxmlformats.org/officeDocument/2006/relationships/image" Target="../media/image61.png"/><Relationship Id="rId44" Type="http://schemas.openxmlformats.org/officeDocument/2006/relationships/customXml" Target="../ink/ink93.xml"/><Relationship Id="rId60" Type="http://schemas.openxmlformats.org/officeDocument/2006/relationships/customXml" Target="../ink/ink101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114.xml"/><Relationship Id="rId130" Type="http://schemas.openxmlformats.org/officeDocument/2006/relationships/customXml" Target="../ink/ink136.xml"/><Relationship Id="rId135" Type="http://schemas.openxmlformats.org/officeDocument/2006/relationships/customXml" Target="../ink/ink140.xml"/><Relationship Id="rId13" Type="http://schemas.openxmlformats.org/officeDocument/2006/relationships/image" Target="../media/image8.png"/><Relationship Id="rId18" Type="http://schemas.openxmlformats.org/officeDocument/2006/relationships/customXml" Target="../ink/ink80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88.xml"/><Relationship Id="rId50" Type="http://schemas.openxmlformats.org/officeDocument/2006/relationships/customXml" Target="../ink/ink96.xml"/><Relationship Id="rId55" Type="http://schemas.openxmlformats.org/officeDocument/2006/relationships/image" Target="../media/image29.png"/><Relationship Id="rId76" Type="http://schemas.openxmlformats.org/officeDocument/2006/relationships/customXml" Target="../ink/ink109.xml"/><Relationship Id="rId97" Type="http://schemas.openxmlformats.org/officeDocument/2006/relationships/image" Target="../media/image50.png"/><Relationship Id="rId104" Type="http://schemas.openxmlformats.org/officeDocument/2006/relationships/customXml" Target="../ink/ink123.xml"/><Relationship Id="rId120" Type="http://schemas.openxmlformats.org/officeDocument/2006/relationships/customXml" Target="../ink/ink131.xml"/><Relationship Id="rId125" Type="http://schemas.openxmlformats.org/officeDocument/2006/relationships/image" Target="../media/image64.png"/><Relationship Id="rId141" Type="http://schemas.openxmlformats.org/officeDocument/2006/relationships/image" Target="../media/image70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117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6.png"/><Relationship Id="rId24" Type="http://schemas.openxmlformats.org/officeDocument/2006/relationships/customXml" Target="../ink/ink83.xml"/><Relationship Id="rId40" Type="http://schemas.openxmlformats.org/officeDocument/2006/relationships/customXml" Target="../ink/ink91.xml"/><Relationship Id="rId45" Type="http://schemas.openxmlformats.org/officeDocument/2006/relationships/image" Target="../media/image24.png"/><Relationship Id="rId66" Type="http://schemas.openxmlformats.org/officeDocument/2006/relationships/customXml" Target="../ink/ink104.xml"/><Relationship Id="rId87" Type="http://schemas.openxmlformats.org/officeDocument/2006/relationships/image" Target="../media/image45.png"/><Relationship Id="rId110" Type="http://schemas.openxmlformats.org/officeDocument/2006/relationships/customXml" Target="../ink/ink126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141.xml"/><Relationship Id="rId61" Type="http://schemas.openxmlformats.org/officeDocument/2006/relationships/image" Target="../media/image32.png"/><Relationship Id="rId82" Type="http://schemas.openxmlformats.org/officeDocument/2006/relationships/customXml" Target="../ink/ink112.xml"/><Relationship Id="rId19" Type="http://schemas.openxmlformats.org/officeDocument/2006/relationships/image" Target="../media/image11.png"/><Relationship Id="rId14" Type="http://schemas.openxmlformats.org/officeDocument/2006/relationships/customXml" Target="../ink/ink78.xml"/><Relationship Id="rId30" Type="http://schemas.openxmlformats.org/officeDocument/2006/relationships/customXml" Target="../ink/ink86.xml"/><Relationship Id="rId35" Type="http://schemas.openxmlformats.org/officeDocument/2006/relationships/image" Target="../media/image19.png"/><Relationship Id="rId56" Type="http://schemas.openxmlformats.org/officeDocument/2006/relationships/customXml" Target="../ink/ink99.xml"/><Relationship Id="rId77" Type="http://schemas.openxmlformats.org/officeDocument/2006/relationships/image" Target="../media/image40.png"/><Relationship Id="rId100" Type="http://schemas.openxmlformats.org/officeDocument/2006/relationships/customXml" Target="../ink/ink121.xml"/><Relationship Id="rId105" Type="http://schemas.openxmlformats.org/officeDocument/2006/relationships/image" Target="../media/image54.png"/><Relationship Id="rId126" Type="http://schemas.openxmlformats.org/officeDocument/2006/relationships/customXml" Target="../ink/ink134.xml"/><Relationship Id="rId8" Type="http://schemas.openxmlformats.org/officeDocument/2006/relationships/customXml" Target="../ink/ink75.xml"/><Relationship Id="rId51" Type="http://schemas.openxmlformats.org/officeDocument/2006/relationships/image" Target="../media/image27.png"/><Relationship Id="rId72" Type="http://schemas.openxmlformats.org/officeDocument/2006/relationships/customXml" Target="../ink/ink107.xml"/><Relationship Id="rId93" Type="http://schemas.openxmlformats.org/officeDocument/2006/relationships/image" Target="../media/image48.png"/><Relationship Id="rId98" Type="http://schemas.openxmlformats.org/officeDocument/2006/relationships/customXml" Target="../ink/ink120.xml"/><Relationship Id="rId121" Type="http://schemas.openxmlformats.org/officeDocument/2006/relationships/image" Target="../media/image62.png"/><Relationship Id="rId142" Type="http://schemas.openxmlformats.org/officeDocument/2006/relationships/customXml" Target="../ink/ink144.xml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94.xml"/><Relationship Id="rId67" Type="http://schemas.openxmlformats.org/officeDocument/2006/relationships/image" Target="../media/image35.png"/><Relationship Id="rId116" Type="http://schemas.openxmlformats.org/officeDocument/2006/relationships/customXml" Target="../ink/ink129.xml"/><Relationship Id="rId137" Type="http://schemas.openxmlformats.org/officeDocument/2006/relationships/image" Target="../media/image68.png"/><Relationship Id="rId20" Type="http://schemas.openxmlformats.org/officeDocument/2006/relationships/customXml" Target="../ink/ink81.xml"/><Relationship Id="rId41" Type="http://schemas.openxmlformats.org/officeDocument/2006/relationships/image" Target="../media/image22.png"/><Relationship Id="rId62" Type="http://schemas.openxmlformats.org/officeDocument/2006/relationships/customXml" Target="../ink/ink102.xml"/><Relationship Id="rId83" Type="http://schemas.openxmlformats.org/officeDocument/2006/relationships/image" Target="../media/image43.png"/><Relationship Id="rId88" Type="http://schemas.openxmlformats.org/officeDocument/2006/relationships/customXml" Target="../ink/ink115.xml"/><Relationship Id="rId111" Type="http://schemas.openxmlformats.org/officeDocument/2006/relationships/image" Target="../media/image57.png"/><Relationship Id="rId132" Type="http://schemas.openxmlformats.org/officeDocument/2006/relationships/customXml" Target="../ink/ink137.xml"/><Relationship Id="rId15" Type="http://schemas.openxmlformats.org/officeDocument/2006/relationships/image" Target="../media/image9.png"/><Relationship Id="rId36" Type="http://schemas.openxmlformats.org/officeDocument/2006/relationships/customXml" Target="../ink/ink89.xml"/><Relationship Id="rId57" Type="http://schemas.openxmlformats.org/officeDocument/2006/relationships/image" Target="../media/image30.png"/><Relationship Id="rId106" Type="http://schemas.openxmlformats.org/officeDocument/2006/relationships/customXml" Target="../ink/ink124.xml"/><Relationship Id="rId127" Type="http://schemas.openxmlformats.org/officeDocument/2006/relationships/image" Target="../media/image65.png"/><Relationship Id="rId10" Type="http://schemas.openxmlformats.org/officeDocument/2006/relationships/customXml" Target="../ink/ink76.xml"/><Relationship Id="rId31" Type="http://schemas.openxmlformats.org/officeDocument/2006/relationships/image" Target="../media/image17.png"/><Relationship Id="rId52" Type="http://schemas.openxmlformats.org/officeDocument/2006/relationships/customXml" Target="../ink/ink97.xml"/><Relationship Id="rId73" Type="http://schemas.openxmlformats.org/officeDocument/2006/relationships/image" Target="../media/image38.png"/><Relationship Id="rId78" Type="http://schemas.openxmlformats.org/officeDocument/2006/relationships/customXml" Target="../ink/ink110.xml"/><Relationship Id="rId94" Type="http://schemas.openxmlformats.org/officeDocument/2006/relationships/customXml" Target="../ink/ink118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132.xml"/><Relationship Id="rId143" Type="http://schemas.openxmlformats.org/officeDocument/2006/relationships/image" Target="../media/image71.png"/><Relationship Id="rId4" Type="http://schemas.openxmlformats.org/officeDocument/2006/relationships/customXml" Target="../ink/ink73.xml"/><Relationship Id="rId9" Type="http://schemas.openxmlformats.org/officeDocument/2006/relationships/image" Target="../media/image6.png"/><Relationship Id="rId26" Type="http://schemas.openxmlformats.org/officeDocument/2006/relationships/customXml" Target="../ink/ink84.xml"/><Relationship Id="rId47" Type="http://schemas.openxmlformats.org/officeDocument/2006/relationships/image" Target="../media/image25.png"/><Relationship Id="rId68" Type="http://schemas.openxmlformats.org/officeDocument/2006/relationships/customXml" Target="../ink/ink105.xml"/><Relationship Id="rId89" Type="http://schemas.openxmlformats.org/officeDocument/2006/relationships/image" Target="../media/image46.png"/><Relationship Id="rId112" Type="http://schemas.openxmlformats.org/officeDocument/2006/relationships/customXml" Target="../ink/ink127.xml"/><Relationship Id="rId133" Type="http://schemas.openxmlformats.org/officeDocument/2006/relationships/customXml" Target="../ink/ink138.xml"/><Relationship Id="rId16" Type="http://schemas.openxmlformats.org/officeDocument/2006/relationships/customXml" Target="../ink/ink79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10.png"/><Relationship Id="rId21" Type="http://schemas.openxmlformats.org/officeDocument/2006/relationships/image" Target="../media/image1530.png"/><Relationship Id="rId42" Type="http://schemas.openxmlformats.org/officeDocument/2006/relationships/customXml" Target="../ink/ink2036.xml"/><Relationship Id="rId63" Type="http://schemas.openxmlformats.org/officeDocument/2006/relationships/image" Target="../media/image1740.png"/><Relationship Id="rId84" Type="http://schemas.openxmlformats.org/officeDocument/2006/relationships/customXml" Target="../ink/ink2057.xml"/><Relationship Id="rId138" Type="http://schemas.openxmlformats.org/officeDocument/2006/relationships/customXml" Target="../ink/ink2086.xml"/><Relationship Id="rId107" Type="http://schemas.openxmlformats.org/officeDocument/2006/relationships/image" Target="../media/image1960.png"/><Relationship Id="rId11" Type="http://schemas.openxmlformats.org/officeDocument/2006/relationships/image" Target="../media/image1480.png"/><Relationship Id="rId32" Type="http://schemas.openxmlformats.org/officeDocument/2006/relationships/customXml" Target="../ink/ink2031.xml"/><Relationship Id="rId37" Type="http://schemas.openxmlformats.org/officeDocument/2006/relationships/image" Target="../media/image1610.png"/><Relationship Id="rId53" Type="http://schemas.openxmlformats.org/officeDocument/2006/relationships/image" Target="../media/image1690.png"/><Relationship Id="rId58" Type="http://schemas.openxmlformats.org/officeDocument/2006/relationships/customXml" Target="../ink/ink2044.xml"/><Relationship Id="rId74" Type="http://schemas.openxmlformats.org/officeDocument/2006/relationships/customXml" Target="../ink/ink2052.xml"/><Relationship Id="rId79" Type="http://schemas.openxmlformats.org/officeDocument/2006/relationships/image" Target="../media/image1820.png"/><Relationship Id="rId102" Type="http://schemas.openxmlformats.org/officeDocument/2006/relationships/customXml" Target="../ink/ink2066.xml"/><Relationship Id="rId123" Type="http://schemas.openxmlformats.org/officeDocument/2006/relationships/image" Target="../media/image2040.png"/><Relationship Id="rId128" Type="http://schemas.openxmlformats.org/officeDocument/2006/relationships/customXml" Target="../ink/ink2079.xml"/><Relationship Id="rId5" Type="http://schemas.openxmlformats.org/officeDocument/2006/relationships/image" Target="../media/image1450.png"/><Relationship Id="rId90" Type="http://schemas.openxmlformats.org/officeDocument/2006/relationships/customXml" Target="../ink/ink2060.xml"/><Relationship Id="rId95" Type="http://schemas.openxmlformats.org/officeDocument/2006/relationships/image" Target="../media/image1900.png"/><Relationship Id="rId22" Type="http://schemas.openxmlformats.org/officeDocument/2006/relationships/customXml" Target="../ink/ink2026.xml"/><Relationship Id="rId27" Type="http://schemas.openxmlformats.org/officeDocument/2006/relationships/image" Target="../media/image1560.png"/><Relationship Id="rId43" Type="http://schemas.openxmlformats.org/officeDocument/2006/relationships/image" Target="../media/image1640.png"/><Relationship Id="rId48" Type="http://schemas.openxmlformats.org/officeDocument/2006/relationships/customXml" Target="../ink/ink2039.xml"/><Relationship Id="rId64" Type="http://schemas.openxmlformats.org/officeDocument/2006/relationships/customXml" Target="../ink/ink2047.xml"/><Relationship Id="rId69" Type="http://schemas.openxmlformats.org/officeDocument/2006/relationships/image" Target="../media/image1770.png"/><Relationship Id="rId113" Type="http://schemas.openxmlformats.org/officeDocument/2006/relationships/image" Target="../media/image1990.png"/><Relationship Id="rId118" Type="http://schemas.openxmlformats.org/officeDocument/2006/relationships/customXml" Target="../ink/ink2074.xml"/><Relationship Id="rId134" Type="http://schemas.openxmlformats.org/officeDocument/2006/relationships/customXml" Target="../ink/ink2083.xml"/><Relationship Id="rId139" Type="http://schemas.openxmlformats.org/officeDocument/2006/relationships/image" Target="../media/image2100.png"/><Relationship Id="rId80" Type="http://schemas.openxmlformats.org/officeDocument/2006/relationships/customXml" Target="../ink/ink2055.xml"/><Relationship Id="rId85" Type="http://schemas.openxmlformats.org/officeDocument/2006/relationships/image" Target="../media/image1850.png"/><Relationship Id="rId12" Type="http://schemas.openxmlformats.org/officeDocument/2006/relationships/customXml" Target="../ink/ink2021.xml"/><Relationship Id="rId17" Type="http://schemas.openxmlformats.org/officeDocument/2006/relationships/image" Target="../media/image1510.png"/><Relationship Id="rId33" Type="http://schemas.openxmlformats.org/officeDocument/2006/relationships/image" Target="../media/image1590.png"/><Relationship Id="rId38" Type="http://schemas.openxmlformats.org/officeDocument/2006/relationships/customXml" Target="../ink/ink2034.xml"/><Relationship Id="rId59" Type="http://schemas.openxmlformats.org/officeDocument/2006/relationships/image" Target="../media/image1720.png"/><Relationship Id="rId103" Type="http://schemas.openxmlformats.org/officeDocument/2006/relationships/image" Target="../media/image1940.png"/><Relationship Id="rId108" Type="http://schemas.openxmlformats.org/officeDocument/2006/relationships/customXml" Target="../ink/ink2069.xml"/><Relationship Id="rId124" Type="http://schemas.openxmlformats.org/officeDocument/2006/relationships/customXml" Target="../ink/ink2077.xml"/><Relationship Id="rId129" Type="http://schemas.openxmlformats.org/officeDocument/2006/relationships/image" Target="../media/image2070.png"/><Relationship Id="rId54" Type="http://schemas.openxmlformats.org/officeDocument/2006/relationships/customXml" Target="../ink/ink2042.xml"/><Relationship Id="rId70" Type="http://schemas.openxmlformats.org/officeDocument/2006/relationships/customXml" Target="../ink/ink2050.xml"/><Relationship Id="rId75" Type="http://schemas.openxmlformats.org/officeDocument/2006/relationships/image" Target="../media/image1800.png"/><Relationship Id="rId91" Type="http://schemas.openxmlformats.org/officeDocument/2006/relationships/image" Target="../media/image1880.png"/><Relationship Id="rId96" Type="http://schemas.openxmlformats.org/officeDocument/2006/relationships/customXml" Target="../ink/ink2063.xml"/><Relationship Id="rId140" Type="http://schemas.openxmlformats.org/officeDocument/2006/relationships/customXml" Target="../ink/ink208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018.xml"/><Relationship Id="rId23" Type="http://schemas.openxmlformats.org/officeDocument/2006/relationships/image" Target="../media/image1540.png"/><Relationship Id="rId28" Type="http://schemas.openxmlformats.org/officeDocument/2006/relationships/customXml" Target="../ink/ink2029.xml"/><Relationship Id="rId49" Type="http://schemas.openxmlformats.org/officeDocument/2006/relationships/image" Target="../media/image1670.png"/><Relationship Id="rId114" Type="http://schemas.openxmlformats.org/officeDocument/2006/relationships/customXml" Target="../ink/ink2072.xml"/><Relationship Id="rId119" Type="http://schemas.openxmlformats.org/officeDocument/2006/relationships/image" Target="../media/image2020.png"/><Relationship Id="rId44" Type="http://schemas.openxmlformats.org/officeDocument/2006/relationships/customXml" Target="../ink/ink2037.xml"/><Relationship Id="rId60" Type="http://schemas.openxmlformats.org/officeDocument/2006/relationships/customXml" Target="../ink/ink2045.xml"/><Relationship Id="rId65" Type="http://schemas.openxmlformats.org/officeDocument/2006/relationships/image" Target="../media/image1750.png"/><Relationship Id="rId81" Type="http://schemas.openxmlformats.org/officeDocument/2006/relationships/image" Target="../media/image1830.png"/><Relationship Id="rId86" Type="http://schemas.openxmlformats.org/officeDocument/2006/relationships/customXml" Target="../ink/ink2058.xml"/><Relationship Id="rId130" Type="http://schemas.openxmlformats.org/officeDocument/2006/relationships/customXml" Target="../ink/ink2080.xml"/><Relationship Id="rId135" Type="http://schemas.openxmlformats.org/officeDocument/2006/relationships/customXml" Target="../ink/ink2084.xml"/><Relationship Id="rId13" Type="http://schemas.openxmlformats.org/officeDocument/2006/relationships/image" Target="../media/image1490.png"/><Relationship Id="rId18" Type="http://schemas.openxmlformats.org/officeDocument/2006/relationships/customXml" Target="../ink/ink2024.xml"/><Relationship Id="rId39" Type="http://schemas.openxmlformats.org/officeDocument/2006/relationships/image" Target="../media/image1620.png"/><Relationship Id="rId109" Type="http://schemas.openxmlformats.org/officeDocument/2006/relationships/image" Target="../media/image1970.png"/><Relationship Id="rId34" Type="http://schemas.openxmlformats.org/officeDocument/2006/relationships/customXml" Target="../ink/ink2032.xml"/><Relationship Id="rId50" Type="http://schemas.openxmlformats.org/officeDocument/2006/relationships/customXml" Target="../ink/ink2040.xml"/><Relationship Id="rId55" Type="http://schemas.openxmlformats.org/officeDocument/2006/relationships/image" Target="../media/image1700.png"/><Relationship Id="rId76" Type="http://schemas.openxmlformats.org/officeDocument/2006/relationships/customXml" Target="../ink/ink2053.xml"/><Relationship Id="rId97" Type="http://schemas.openxmlformats.org/officeDocument/2006/relationships/image" Target="../media/image1910.png"/><Relationship Id="rId104" Type="http://schemas.openxmlformats.org/officeDocument/2006/relationships/customXml" Target="../ink/ink2067.xml"/><Relationship Id="rId120" Type="http://schemas.openxmlformats.org/officeDocument/2006/relationships/customXml" Target="../ink/ink2075.xml"/><Relationship Id="rId125" Type="http://schemas.openxmlformats.org/officeDocument/2006/relationships/image" Target="../media/image2050.png"/><Relationship Id="rId141" Type="http://schemas.openxmlformats.org/officeDocument/2006/relationships/image" Target="../media/image2110.png"/><Relationship Id="rId7" Type="http://schemas.openxmlformats.org/officeDocument/2006/relationships/image" Target="../media/image1460.png"/><Relationship Id="rId71" Type="http://schemas.openxmlformats.org/officeDocument/2006/relationships/image" Target="../media/image1780.png"/><Relationship Id="rId92" Type="http://schemas.openxmlformats.org/officeDocument/2006/relationships/customXml" Target="../ink/ink2061.xml"/><Relationship Id="rId2" Type="http://schemas.openxmlformats.org/officeDocument/2006/relationships/notesSlide" Target="../notesSlides/notesSlide29.xml"/><Relationship Id="rId29" Type="http://schemas.openxmlformats.org/officeDocument/2006/relationships/image" Target="../media/image1570.png"/><Relationship Id="rId24" Type="http://schemas.openxmlformats.org/officeDocument/2006/relationships/customXml" Target="../ink/ink2027.xml"/><Relationship Id="rId40" Type="http://schemas.openxmlformats.org/officeDocument/2006/relationships/customXml" Target="../ink/ink2035.xml"/><Relationship Id="rId45" Type="http://schemas.openxmlformats.org/officeDocument/2006/relationships/image" Target="../media/image1650.png"/><Relationship Id="rId66" Type="http://schemas.openxmlformats.org/officeDocument/2006/relationships/customXml" Target="../ink/ink2048.xml"/><Relationship Id="rId87" Type="http://schemas.openxmlformats.org/officeDocument/2006/relationships/image" Target="../media/image1860.png"/><Relationship Id="rId110" Type="http://schemas.openxmlformats.org/officeDocument/2006/relationships/customXml" Target="../ink/ink2070.xml"/><Relationship Id="rId115" Type="http://schemas.openxmlformats.org/officeDocument/2006/relationships/image" Target="../media/image2000.png"/><Relationship Id="rId131" Type="http://schemas.openxmlformats.org/officeDocument/2006/relationships/image" Target="../media/image2080.png"/><Relationship Id="rId136" Type="http://schemas.openxmlformats.org/officeDocument/2006/relationships/customXml" Target="../ink/ink2085.xml"/><Relationship Id="rId61" Type="http://schemas.openxmlformats.org/officeDocument/2006/relationships/image" Target="../media/image1730.png"/><Relationship Id="rId82" Type="http://schemas.openxmlformats.org/officeDocument/2006/relationships/customXml" Target="../ink/ink2056.xml"/><Relationship Id="rId19" Type="http://schemas.openxmlformats.org/officeDocument/2006/relationships/image" Target="../media/image1520.png"/><Relationship Id="rId14" Type="http://schemas.openxmlformats.org/officeDocument/2006/relationships/customXml" Target="../ink/ink2022.xml"/><Relationship Id="rId30" Type="http://schemas.openxmlformats.org/officeDocument/2006/relationships/customXml" Target="../ink/ink2030.xml"/><Relationship Id="rId35" Type="http://schemas.openxmlformats.org/officeDocument/2006/relationships/image" Target="../media/image1600.png"/><Relationship Id="rId56" Type="http://schemas.openxmlformats.org/officeDocument/2006/relationships/customXml" Target="../ink/ink2043.xml"/><Relationship Id="rId77" Type="http://schemas.openxmlformats.org/officeDocument/2006/relationships/image" Target="../media/image1810.png"/><Relationship Id="rId100" Type="http://schemas.openxmlformats.org/officeDocument/2006/relationships/customXml" Target="../ink/ink2065.xml"/><Relationship Id="rId105" Type="http://schemas.openxmlformats.org/officeDocument/2006/relationships/image" Target="../media/image1950.png"/><Relationship Id="rId126" Type="http://schemas.openxmlformats.org/officeDocument/2006/relationships/customXml" Target="../ink/ink2078.xml"/><Relationship Id="rId8" Type="http://schemas.openxmlformats.org/officeDocument/2006/relationships/customXml" Target="../ink/ink2019.xml"/><Relationship Id="rId51" Type="http://schemas.openxmlformats.org/officeDocument/2006/relationships/image" Target="../media/image1680.png"/><Relationship Id="rId72" Type="http://schemas.openxmlformats.org/officeDocument/2006/relationships/customXml" Target="../ink/ink2051.xml"/><Relationship Id="rId93" Type="http://schemas.openxmlformats.org/officeDocument/2006/relationships/image" Target="../media/image1890.png"/><Relationship Id="rId98" Type="http://schemas.openxmlformats.org/officeDocument/2006/relationships/customXml" Target="../ink/ink2064.xml"/><Relationship Id="rId121" Type="http://schemas.openxmlformats.org/officeDocument/2006/relationships/image" Target="../media/image2030.png"/><Relationship Id="rId142" Type="http://schemas.openxmlformats.org/officeDocument/2006/relationships/customXml" Target="../ink/ink2088.xml"/><Relationship Id="rId3" Type="http://schemas.openxmlformats.org/officeDocument/2006/relationships/image" Target="../media/image3.png"/><Relationship Id="rId25" Type="http://schemas.openxmlformats.org/officeDocument/2006/relationships/image" Target="../media/image1550.png"/><Relationship Id="rId46" Type="http://schemas.openxmlformats.org/officeDocument/2006/relationships/customXml" Target="../ink/ink2038.xml"/><Relationship Id="rId67" Type="http://schemas.openxmlformats.org/officeDocument/2006/relationships/image" Target="../media/image1760.png"/><Relationship Id="rId116" Type="http://schemas.openxmlformats.org/officeDocument/2006/relationships/customXml" Target="../ink/ink2073.xml"/><Relationship Id="rId137" Type="http://schemas.openxmlformats.org/officeDocument/2006/relationships/image" Target="../media/image2090.png"/><Relationship Id="rId20" Type="http://schemas.openxmlformats.org/officeDocument/2006/relationships/customXml" Target="../ink/ink2025.xml"/><Relationship Id="rId41" Type="http://schemas.openxmlformats.org/officeDocument/2006/relationships/image" Target="../media/image1630.png"/><Relationship Id="rId62" Type="http://schemas.openxmlformats.org/officeDocument/2006/relationships/customXml" Target="../ink/ink2046.xml"/><Relationship Id="rId83" Type="http://schemas.openxmlformats.org/officeDocument/2006/relationships/image" Target="../media/image1840.png"/><Relationship Id="rId88" Type="http://schemas.openxmlformats.org/officeDocument/2006/relationships/customXml" Target="../ink/ink2059.xml"/><Relationship Id="rId111" Type="http://schemas.openxmlformats.org/officeDocument/2006/relationships/image" Target="../media/image1980.png"/><Relationship Id="rId132" Type="http://schemas.openxmlformats.org/officeDocument/2006/relationships/customXml" Target="../ink/ink2081.xml"/><Relationship Id="rId15" Type="http://schemas.openxmlformats.org/officeDocument/2006/relationships/image" Target="../media/image1500.png"/><Relationship Id="rId36" Type="http://schemas.openxmlformats.org/officeDocument/2006/relationships/customXml" Target="../ink/ink2033.xml"/><Relationship Id="rId57" Type="http://schemas.openxmlformats.org/officeDocument/2006/relationships/image" Target="../media/image1710.png"/><Relationship Id="rId106" Type="http://schemas.openxmlformats.org/officeDocument/2006/relationships/customXml" Target="../ink/ink2068.xml"/><Relationship Id="rId127" Type="http://schemas.openxmlformats.org/officeDocument/2006/relationships/image" Target="../media/image2060.png"/><Relationship Id="rId10" Type="http://schemas.openxmlformats.org/officeDocument/2006/relationships/customXml" Target="../ink/ink2020.xml"/><Relationship Id="rId31" Type="http://schemas.openxmlformats.org/officeDocument/2006/relationships/image" Target="../media/image1580.png"/><Relationship Id="rId52" Type="http://schemas.openxmlformats.org/officeDocument/2006/relationships/customXml" Target="../ink/ink2041.xml"/><Relationship Id="rId73" Type="http://schemas.openxmlformats.org/officeDocument/2006/relationships/image" Target="../media/image1790.png"/><Relationship Id="rId78" Type="http://schemas.openxmlformats.org/officeDocument/2006/relationships/customXml" Target="../ink/ink2054.xml"/><Relationship Id="rId94" Type="http://schemas.openxmlformats.org/officeDocument/2006/relationships/customXml" Target="../ink/ink2062.xml"/><Relationship Id="rId99" Type="http://schemas.openxmlformats.org/officeDocument/2006/relationships/image" Target="../media/image1920.png"/><Relationship Id="rId101" Type="http://schemas.openxmlformats.org/officeDocument/2006/relationships/image" Target="../media/image1930.png"/><Relationship Id="rId122" Type="http://schemas.openxmlformats.org/officeDocument/2006/relationships/customXml" Target="../ink/ink2076.xml"/><Relationship Id="rId143" Type="http://schemas.openxmlformats.org/officeDocument/2006/relationships/image" Target="../media/image2120.png"/><Relationship Id="rId4" Type="http://schemas.openxmlformats.org/officeDocument/2006/relationships/customXml" Target="../ink/ink2017.xml"/><Relationship Id="rId9" Type="http://schemas.openxmlformats.org/officeDocument/2006/relationships/image" Target="../media/image1470.png"/><Relationship Id="rId26" Type="http://schemas.openxmlformats.org/officeDocument/2006/relationships/customXml" Target="../ink/ink2028.xml"/><Relationship Id="rId47" Type="http://schemas.openxmlformats.org/officeDocument/2006/relationships/image" Target="../media/image1660.png"/><Relationship Id="rId68" Type="http://schemas.openxmlformats.org/officeDocument/2006/relationships/customXml" Target="../ink/ink2049.xml"/><Relationship Id="rId89" Type="http://schemas.openxmlformats.org/officeDocument/2006/relationships/image" Target="../media/image1870.png"/><Relationship Id="rId112" Type="http://schemas.openxmlformats.org/officeDocument/2006/relationships/customXml" Target="../ink/ink2071.xml"/><Relationship Id="rId133" Type="http://schemas.openxmlformats.org/officeDocument/2006/relationships/customXml" Target="../ink/ink2082.xml"/><Relationship Id="rId16" Type="http://schemas.openxmlformats.org/officeDocument/2006/relationships/customXml" Target="../ink/ink2023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10.png"/><Relationship Id="rId21" Type="http://schemas.openxmlformats.org/officeDocument/2006/relationships/image" Target="../media/image1530.png"/><Relationship Id="rId42" Type="http://schemas.openxmlformats.org/officeDocument/2006/relationships/customXml" Target="../ink/ink2108.xml"/><Relationship Id="rId63" Type="http://schemas.openxmlformats.org/officeDocument/2006/relationships/image" Target="../media/image1740.png"/><Relationship Id="rId84" Type="http://schemas.openxmlformats.org/officeDocument/2006/relationships/customXml" Target="../ink/ink2129.xml"/><Relationship Id="rId138" Type="http://schemas.openxmlformats.org/officeDocument/2006/relationships/customXml" Target="../ink/ink2158.xml"/><Relationship Id="rId107" Type="http://schemas.openxmlformats.org/officeDocument/2006/relationships/image" Target="../media/image1960.png"/><Relationship Id="rId11" Type="http://schemas.openxmlformats.org/officeDocument/2006/relationships/image" Target="../media/image1480.png"/><Relationship Id="rId32" Type="http://schemas.openxmlformats.org/officeDocument/2006/relationships/customXml" Target="../ink/ink2103.xml"/><Relationship Id="rId37" Type="http://schemas.openxmlformats.org/officeDocument/2006/relationships/image" Target="../media/image1610.png"/><Relationship Id="rId53" Type="http://schemas.openxmlformats.org/officeDocument/2006/relationships/image" Target="../media/image1690.png"/><Relationship Id="rId58" Type="http://schemas.openxmlformats.org/officeDocument/2006/relationships/customXml" Target="../ink/ink2116.xml"/><Relationship Id="rId74" Type="http://schemas.openxmlformats.org/officeDocument/2006/relationships/customXml" Target="../ink/ink2124.xml"/><Relationship Id="rId79" Type="http://schemas.openxmlformats.org/officeDocument/2006/relationships/image" Target="../media/image1820.png"/><Relationship Id="rId102" Type="http://schemas.openxmlformats.org/officeDocument/2006/relationships/customXml" Target="../ink/ink2138.xml"/><Relationship Id="rId123" Type="http://schemas.openxmlformats.org/officeDocument/2006/relationships/image" Target="../media/image2040.png"/><Relationship Id="rId128" Type="http://schemas.openxmlformats.org/officeDocument/2006/relationships/customXml" Target="../ink/ink2151.xml"/><Relationship Id="rId5" Type="http://schemas.openxmlformats.org/officeDocument/2006/relationships/image" Target="../media/image1450.png"/><Relationship Id="rId90" Type="http://schemas.openxmlformats.org/officeDocument/2006/relationships/customXml" Target="../ink/ink2132.xml"/><Relationship Id="rId95" Type="http://schemas.openxmlformats.org/officeDocument/2006/relationships/image" Target="../media/image1900.png"/><Relationship Id="rId22" Type="http://schemas.openxmlformats.org/officeDocument/2006/relationships/customXml" Target="../ink/ink2098.xml"/><Relationship Id="rId27" Type="http://schemas.openxmlformats.org/officeDocument/2006/relationships/image" Target="../media/image1560.png"/><Relationship Id="rId43" Type="http://schemas.openxmlformats.org/officeDocument/2006/relationships/image" Target="../media/image1640.png"/><Relationship Id="rId48" Type="http://schemas.openxmlformats.org/officeDocument/2006/relationships/customXml" Target="../ink/ink2111.xml"/><Relationship Id="rId64" Type="http://schemas.openxmlformats.org/officeDocument/2006/relationships/customXml" Target="../ink/ink2119.xml"/><Relationship Id="rId69" Type="http://schemas.openxmlformats.org/officeDocument/2006/relationships/image" Target="../media/image1770.png"/><Relationship Id="rId113" Type="http://schemas.openxmlformats.org/officeDocument/2006/relationships/image" Target="../media/image1990.png"/><Relationship Id="rId118" Type="http://schemas.openxmlformats.org/officeDocument/2006/relationships/customXml" Target="../ink/ink2146.xml"/><Relationship Id="rId134" Type="http://schemas.openxmlformats.org/officeDocument/2006/relationships/customXml" Target="../ink/ink2155.xml"/><Relationship Id="rId139" Type="http://schemas.openxmlformats.org/officeDocument/2006/relationships/image" Target="../media/image2100.png"/><Relationship Id="rId80" Type="http://schemas.openxmlformats.org/officeDocument/2006/relationships/customXml" Target="../ink/ink2127.xml"/><Relationship Id="rId85" Type="http://schemas.openxmlformats.org/officeDocument/2006/relationships/image" Target="../media/image1850.png"/><Relationship Id="rId12" Type="http://schemas.openxmlformats.org/officeDocument/2006/relationships/customXml" Target="../ink/ink2093.xml"/><Relationship Id="rId17" Type="http://schemas.openxmlformats.org/officeDocument/2006/relationships/image" Target="../media/image1510.png"/><Relationship Id="rId33" Type="http://schemas.openxmlformats.org/officeDocument/2006/relationships/image" Target="../media/image1590.png"/><Relationship Id="rId38" Type="http://schemas.openxmlformats.org/officeDocument/2006/relationships/customXml" Target="../ink/ink2106.xml"/><Relationship Id="rId59" Type="http://schemas.openxmlformats.org/officeDocument/2006/relationships/image" Target="../media/image1720.png"/><Relationship Id="rId103" Type="http://schemas.openxmlformats.org/officeDocument/2006/relationships/image" Target="../media/image1940.png"/><Relationship Id="rId108" Type="http://schemas.openxmlformats.org/officeDocument/2006/relationships/customXml" Target="../ink/ink2141.xml"/><Relationship Id="rId124" Type="http://schemas.openxmlformats.org/officeDocument/2006/relationships/customXml" Target="../ink/ink2149.xml"/><Relationship Id="rId129" Type="http://schemas.openxmlformats.org/officeDocument/2006/relationships/image" Target="../media/image2070.png"/><Relationship Id="rId54" Type="http://schemas.openxmlformats.org/officeDocument/2006/relationships/customXml" Target="../ink/ink2114.xml"/><Relationship Id="rId70" Type="http://schemas.openxmlformats.org/officeDocument/2006/relationships/customXml" Target="../ink/ink2122.xml"/><Relationship Id="rId75" Type="http://schemas.openxmlformats.org/officeDocument/2006/relationships/image" Target="../media/image1800.png"/><Relationship Id="rId91" Type="http://schemas.openxmlformats.org/officeDocument/2006/relationships/image" Target="../media/image1880.png"/><Relationship Id="rId96" Type="http://schemas.openxmlformats.org/officeDocument/2006/relationships/customXml" Target="../ink/ink2135.xml"/><Relationship Id="rId140" Type="http://schemas.openxmlformats.org/officeDocument/2006/relationships/customXml" Target="../ink/ink215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090.xml"/><Relationship Id="rId23" Type="http://schemas.openxmlformats.org/officeDocument/2006/relationships/image" Target="../media/image1540.png"/><Relationship Id="rId28" Type="http://schemas.openxmlformats.org/officeDocument/2006/relationships/customXml" Target="../ink/ink2101.xml"/><Relationship Id="rId49" Type="http://schemas.openxmlformats.org/officeDocument/2006/relationships/image" Target="../media/image1670.png"/><Relationship Id="rId114" Type="http://schemas.openxmlformats.org/officeDocument/2006/relationships/customXml" Target="../ink/ink2144.xml"/><Relationship Id="rId119" Type="http://schemas.openxmlformats.org/officeDocument/2006/relationships/image" Target="../media/image2020.png"/><Relationship Id="rId44" Type="http://schemas.openxmlformats.org/officeDocument/2006/relationships/customXml" Target="../ink/ink2109.xml"/><Relationship Id="rId60" Type="http://schemas.openxmlformats.org/officeDocument/2006/relationships/customXml" Target="../ink/ink2117.xml"/><Relationship Id="rId65" Type="http://schemas.openxmlformats.org/officeDocument/2006/relationships/image" Target="../media/image1750.png"/><Relationship Id="rId81" Type="http://schemas.openxmlformats.org/officeDocument/2006/relationships/image" Target="../media/image1830.png"/><Relationship Id="rId86" Type="http://schemas.openxmlformats.org/officeDocument/2006/relationships/customXml" Target="../ink/ink2130.xml"/><Relationship Id="rId130" Type="http://schemas.openxmlformats.org/officeDocument/2006/relationships/customXml" Target="../ink/ink2152.xml"/><Relationship Id="rId135" Type="http://schemas.openxmlformats.org/officeDocument/2006/relationships/customXml" Target="../ink/ink2156.xml"/><Relationship Id="rId13" Type="http://schemas.openxmlformats.org/officeDocument/2006/relationships/image" Target="../media/image1490.png"/><Relationship Id="rId18" Type="http://schemas.openxmlformats.org/officeDocument/2006/relationships/customXml" Target="../ink/ink2096.xml"/><Relationship Id="rId39" Type="http://schemas.openxmlformats.org/officeDocument/2006/relationships/image" Target="../media/image1620.png"/><Relationship Id="rId109" Type="http://schemas.openxmlformats.org/officeDocument/2006/relationships/image" Target="../media/image1970.png"/><Relationship Id="rId34" Type="http://schemas.openxmlformats.org/officeDocument/2006/relationships/customXml" Target="../ink/ink2104.xml"/><Relationship Id="rId50" Type="http://schemas.openxmlformats.org/officeDocument/2006/relationships/customXml" Target="../ink/ink2112.xml"/><Relationship Id="rId55" Type="http://schemas.openxmlformats.org/officeDocument/2006/relationships/image" Target="../media/image1700.png"/><Relationship Id="rId76" Type="http://schemas.openxmlformats.org/officeDocument/2006/relationships/customXml" Target="../ink/ink2125.xml"/><Relationship Id="rId97" Type="http://schemas.openxmlformats.org/officeDocument/2006/relationships/image" Target="../media/image1910.png"/><Relationship Id="rId104" Type="http://schemas.openxmlformats.org/officeDocument/2006/relationships/customXml" Target="../ink/ink2139.xml"/><Relationship Id="rId120" Type="http://schemas.openxmlformats.org/officeDocument/2006/relationships/customXml" Target="../ink/ink2147.xml"/><Relationship Id="rId125" Type="http://schemas.openxmlformats.org/officeDocument/2006/relationships/image" Target="../media/image2050.png"/><Relationship Id="rId141" Type="http://schemas.openxmlformats.org/officeDocument/2006/relationships/image" Target="../media/image2110.png"/><Relationship Id="rId7" Type="http://schemas.openxmlformats.org/officeDocument/2006/relationships/image" Target="../media/image1460.png"/><Relationship Id="rId71" Type="http://schemas.openxmlformats.org/officeDocument/2006/relationships/image" Target="../media/image1780.png"/><Relationship Id="rId92" Type="http://schemas.openxmlformats.org/officeDocument/2006/relationships/customXml" Target="../ink/ink2133.xml"/><Relationship Id="rId2" Type="http://schemas.openxmlformats.org/officeDocument/2006/relationships/notesSlide" Target="../notesSlides/notesSlide30.xml"/><Relationship Id="rId29" Type="http://schemas.openxmlformats.org/officeDocument/2006/relationships/image" Target="../media/image1570.png"/><Relationship Id="rId24" Type="http://schemas.openxmlformats.org/officeDocument/2006/relationships/customXml" Target="../ink/ink2099.xml"/><Relationship Id="rId40" Type="http://schemas.openxmlformats.org/officeDocument/2006/relationships/customXml" Target="../ink/ink2107.xml"/><Relationship Id="rId45" Type="http://schemas.openxmlformats.org/officeDocument/2006/relationships/image" Target="../media/image1650.png"/><Relationship Id="rId66" Type="http://schemas.openxmlformats.org/officeDocument/2006/relationships/customXml" Target="../ink/ink2120.xml"/><Relationship Id="rId87" Type="http://schemas.openxmlformats.org/officeDocument/2006/relationships/image" Target="../media/image1860.png"/><Relationship Id="rId110" Type="http://schemas.openxmlformats.org/officeDocument/2006/relationships/customXml" Target="../ink/ink2142.xml"/><Relationship Id="rId115" Type="http://schemas.openxmlformats.org/officeDocument/2006/relationships/image" Target="../media/image2000.png"/><Relationship Id="rId131" Type="http://schemas.openxmlformats.org/officeDocument/2006/relationships/image" Target="../media/image2080.png"/><Relationship Id="rId136" Type="http://schemas.openxmlformats.org/officeDocument/2006/relationships/customXml" Target="../ink/ink2157.xml"/><Relationship Id="rId61" Type="http://schemas.openxmlformats.org/officeDocument/2006/relationships/image" Target="../media/image1730.png"/><Relationship Id="rId82" Type="http://schemas.openxmlformats.org/officeDocument/2006/relationships/customXml" Target="../ink/ink2128.xml"/><Relationship Id="rId19" Type="http://schemas.openxmlformats.org/officeDocument/2006/relationships/image" Target="../media/image1520.png"/><Relationship Id="rId14" Type="http://schemas.openxmlformats.org/officeDocument/2006/relationships/customXml" Target="../ink/ink2094.xml"/><Relationship Id="rId30" Type="http://schemas.openxmlformats.org/officeDocument/2006/relationships/customXml" Target="../ink/ink2102.xml"/><Relationship Id="rId35" Type="http://schemas.openxmlformats.org/officeDocument/2006/relationships/image" Target="../media/image1600.png"/><Relationship Id="rId56" Type="http://schemas.openxmlformats.org/officeDocument/2006/relationships/customXml" Target="../ink/ink2115.xml"/><Relationship Id="rId77" Type="http://schemas.openxmlformats.org/officeDocument/2006/relationships/image" Target="../media/image1810.png"/><Relationship Id="rId100" Type="http://schemas.openxmlformats.org/officeDocument/2006/relationships/customXml" Target="../ink/ink2137.xml"/><Relationship Id="rId105" Type="http://schemas.openxmlformats.org/officeDocument/2006/relationships/image" Target="../media/image1950.png"/><Relationship Id="rId126" Type="http://schemas.openxmlformats.org/officeDocument/2006/relationships/customXml" Target="../ink/ink2150.xml"/><Relationship Id="rId8" Type="http://schemas.openxmlformats.org/officeDocument/2006/relationships/customXml" Target="../ink/ink2091.xml"/><Relationship Id="rId51" Type="http://schemas.openxmlformats.org/officeDocument/2006/relationships/image" Target="../media/image1680.png"/><Relationship Id="rId72" Type="http://schemas.openxmlformats.org/officeDocument/2006/relationships/customXml" Target="../ink/ink2123.xml"/><Relationship Id="rId93" Type="http://schemas.openxmlformats.org/officeDocument/2006/relationships/image" Target="../media/image1890.png"/><Relationship Id="rId98" Type="http://schemas.openxmlformats.org/officeDocument/2006/relationships/customXml" Target="../ink/ink2136.xml"/><Relationship Id="rId121" Type="http://schemas.openxmlformats.org/officeDocument/2006/relationships/image" Target="../media/image2030.png"/><Relationship Id="rId142" Type="http://schemas.openxmlformats.org/officeDocument/2006/relationships/customXml" Target="../ink/ink2160.xml"/><Relationship Id="rId3" Type="http://schemas.openxmlformats.org/officeDocument/2006/relationships/image" Target="../media/image3.png"/><Relationship Id="rId25" Type="http://schemas.openxmlformats.org/officeDocument/2006/relationships/image" Target="../media/image1550.png"/><Relationship Id="rId46" Type="http://schemas.openxmlformats.org/officeDocument/2006/relationships/customXml" Target="../ink/ink2110.xml"/><Relationship Id="rId67" Type="http://schemas.openxmlformats.org/officeDocument/2006/relationships/image" Target="../media/image1760.png"/><Relationship Id="rId116" Type="http://schemas.openxmlformats.org/officeDocument/2006/relationships/customXml" Target="../ink/ink2145.xml"/><Relationship Id="rId137" Type="http://schemas.openxmlformats.org/officeDocument/2006/relationships/image" Target="../media/image2090.png"/><Relationship Id="rId20" Type="http://schemas.openxmlformats.org/officeDocument/2006/relationships/customXml" Target="../ink/ink2097.xml"/><Relationship Id="rId41" Type="http://schemas.openxmlformats.org/officeDocument/2006/relationships/image" Target="../media/image1630.png"/><Relationship Id="rId62" Type="http://schemas.openxmlformats.org/officeDocument/2006/relationships/customXml" Target="../ink/ink2118.xml"/><Relationship Id="rId83" Type="http://schemas.openxmlformats.org/officeDocument/2006/relationships/image" Target="../media/image1840.png"/><Relationship Id="rId88" Type="http://schemas.openxmlformats.org/officeDocument/2006/relationships/customXml" Target="../ink/ink2131.xml"/><Relationship Id="rId111" Type="http://schemas.openxmlformats.org/officeDocument/2006/relationships/image" Target="../media/image1980.png"/><Relationship Id="rId132" Type="http://schemas.openxmlformats.org/officeDocument/2006/relationships/customXml" Target="../ink/ink2153.xml"/><Relationship Id="rId15" Type="http://schemas.openxmlformats.org/officeDocument/2006/relationships/image" Target="../media/image1500.png"/><Relationship Id="rId36" Type="http://schemas.openxmlformats.org/officeDocument/2006/relationships/customXml" Target="../ink/ink2105.xml"/><Relationship Id="rId57" Type="http://schemas.openxmlformats.org/officeDocument/2006/relationships/image" Target="../media/image1710.png"/><Relationship Id="rId106" Type="http://schemas.openxmlformats.org/officeDocument/2006/relationships/customXml" Target="../ink/ink2140.xml"/><Relationship Id="rId127" Type="http://schemas.openxmlformats.org/officeDocument/2006/relationships/image" Target="../media/image2060.png"/><Relationship Id="rId10" Type="http://schemas.openxmlformats.org/officeDocument/2006/relationships/customXml" Target="../ink/ink2092.xml"/><Relationship Id="rId31" Type="http://schemas.openxmlformats.org/officeDocument/2006/relationships/image" Target="../media/image1580.png"/><Relationship Id="rId52" Type="http://schemas.openxmlformats.org/officeDocument/2006/relationships/customXml" Target="../ink/ink2113.xml"/><Relationship Id="rId73" Type="http://schemas.openxmlformats.org/officeDocument/2006/relationships/image" Target="../media/image1790.png"/><Relationship Id="rId78" Type="http://schemas.openxmlformats.org/officeDocument/2006/relationships/customXml" Target="../ink/ink2126.xml"/><Relationship Id="rId94" Type="http://schemas.openxmlformats.org/officeDocument/2006/relationships/customXml" Target="../ink/ink2134.xml"/><Relationship Id="rId99" Type="http://schemas.openxmlformats.org/officeDocument/2006/relationships/image" Target="../media/image1920.png"/><Relationship Id="rId101" Type="http://schemas.openxmlformats.org/officeDocument/2006/relationships/image" Target="../media/image1930.png"/><Relationship Id="rId122" Type="http://schemas.openxmlformats.org/officeDocument/2006/relationships/customXml" Target="../ink/ink2148.xml"/><Relationship Id="rId143" Type="http://schemas.openxmlformats.org/officeDocument/2006/relationships/image" Target="../media/image2120.png"/><Relationship Id="rId4" Type="http://schemas.openxmlformats.org/officeDocument/2006/relationships/customXml" Target="../ink/ink2089.xml"/><Relationship Id="rId9" Type="http://schemas.openxmlformats.org/officeDocument/2006/relationships/image" Target="../media/image1470.png"/><Relationship Id="rId26" Type="http://schemas.openxmlformats.org/officeDocument/2006/relationships/customXml" Target="../ink/ink2100.xml"/><Relationship Id="rId47" Type="http://schemas.openxmlformats.org/officeDocument/2006/relationships/image" Target="../media/image1660.png"/><Relationship Id="rId68" Type="http://schemas.openxmlformats.org/officeDocument/2006/relationships/customXml" Target="../ink/ink2121.xml"/><Relationship Id="rId89" Type="http://schemas.openxmlformats.org/officeDocument/2006/relationships/image" Target="../media/image1870.png"/><Relationship Id="rId112" Type="http://schemas.openxmlformats.org/officeDocument/2006/relationships/customXml" Target="../ink/ink2143.xml"/><Relationship Id="rId133" Type="http://schemas.openxmlformats.org/officeDocument/2006/relationships/customXml" Target="../ink/ink2154.xml"/><Relationship Id="rId16" Type="http://schemas.openxmlformats.org/officeDocument/2006/relationships/customXml" Target="../ink/ink2095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2180.xml"/><Relationship Id="rId63" Type="http://schemas.openxmlformats.org/officeDocument/2006/relationships/image" Target="../media/image33.png"/><Relationship Id="rId84" Type="http://schemas.openxmlformats.org/officeDocument/2006/relationships/customXml" Target="../ink/ink2201.xml"/><Relationship Id="rId138" Type="http://schemas.openxmlformats.org/officeDocument/2006/relationships/customXml" Target="../ink/ink2230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2175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2188.xml"/><Relationship Id="rId74" Type="http://schemas.openxmlformats.org/officeDocument/2006/relationships/customXml" Target="../ink/ink2196.xml"/><Relationship Id="rId79" Type="http://schemas.openxmlformats.org/officeDocument/2006/relationships/image" Target="../media/image41.png"/><Relationship Id="rId102" Type="http://schemas.openxmlformats.org/officeDocument/2006/relationships/customXml" Target="../ink/ink2210.xml"/><Relationship Id="rId123" Type="http://schemas.openxmlformats.org/officeDocument/2006/relationships/image" Target="../media/image63.png"/><Relationship Id="rId128" Type="http://schemas.openxmlformats.org/officeDocument/2006/relationships/customXml" Target="../ink/ink2223.xml"/><Relationship Id="rId144" Type="http://schemas.openxmlformats.org/officeDocument/2006/relationships/image" Target="../media/image282.png"/><Relationship Id="rId5" Type="http://schemas.openxmlformats.org/officeDocument/2006/relationships/image" Target="../media/image4.png"/><Relationship Id="rId90" Type="http://schemas.openxmlformats.org/officeDocument/2006/relationships/customXml" Target="../ink/ink2204.xml"/><Relationship Id="rId95" Type="http://schemas.openxmlformats.org/officeDocument/2006/relationships/image" Target="../media/image49.png"/><Relationship Id="rId22" Type="http://schemas.openxmlformats.org/officeDocument/2006/relationships/customXml" Target="../ink/ink2170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2183.xml"/><Relationship Id="rId64" Type="http://schemas.openxmlformats.org/officeDocument/2006/relationships/customXml" Target="../ink/ink2191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2218.xml"/><Relationship Id="rId134" Type="http://schemas.openxmlformats.org/officeDocument/2006/relationships/customXml" Target="../ink/ink2227.xml"/><Relationship Id="rId139" Type="http://schemas.openxmlformats.org/officeDocument/2006/relationships/image" Target="../media/image69.png"/><Relationship Id="rId80" Type="http://schemas.openxmlformats.org/officeDocument/2006/relationships/customXml" Target="../ink/ink2199.xml"/><Relationship Id="rId85" Type="http://schemas.openxmlformats.org/officeDocument/2006/relationships/image" Target="../media/image44.png"/><Relationship Id="rId12" Type="http://schemas.openxmlformats.org/officeDocument/2006/relationships/customXml" Target="../ink/ink2165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2178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2213.xml"/><Relationship Id="rId124" Type="http://schemas.openxmlformats.org/officeDocument/2006/relationships/customXml" Target="../ink/ink2221.xml"/><Relationship Id="rId129" Type="http://schemas.openxmlformats.org/officeDocument/2006/relationships/image" Target="../media/image66.png"/><Relationship Id="rId54" Type="http://schemas.openxmlformats.org/officeDocument/2006/relationships/customXml" Target="../ink/ink2186.xml"/><Relationship Id="rId70" Type="http://schemas.openxmlformats.org/officeDocument/2006/relationships/customXml" Target="../ink/ink2194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2207.xml"/><Relationship Id="rId140" Type="http://schemas.openxmlformats.org/officeDocument/2006/relationships/customXml" Target="../ink/ink223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62.xml"/><Relationship Id="rId23" Type="http://schemas.openxmlformats.org/officeDocument/2006/relationships/image" Target="../media/image13.png"/><Relationship Id="rId28" Type="http://schemas.openxmlformats.org/officeDocument/2006/relationships/customXml" Target="../ink/ink2173.xml"/><Relationship Id="rId49" Type="http://schemas.openxmlformats.org/officeDocument/2006/relationships/image" Target="../media/image26.png"/><Relationship Id="rId114" Type="http://schemas.openxmlformats.org/officeDocument/2006/relationships/customXml" Target="../ink/ink2216.xml"/><Relationship Id="rId119" Type="http://schemas.openxmlformats.org/officeDocument/2006/relationships/image" Target="../media/image61.png"/><Relationship Id="rId44" Type="http://schemas.openxmlformats.org/officeDocument/2006/relationships/customXml" Target="../ink/ink2181.xml"/><Relationship Id="rId60" Type="http://schemas.openxmlformats.org/officeDocument/2006/relationships/customXml" Target="../ink/ink2189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2202.xml"/><Relationship Id="rId130" Type="http://schemas.openxmlformats.org/officeDocument/2006/relationships/customXml" Target="../ink/ink2224.xml"/><Relationship Id="rId135" Type="http://schemas.openxmlformats.org/officeDocument/2006/relationships/customXml" Target="../ink/ink2228.xml"/><Relationship Id="rId13" Type="http://schemas.openxmlformats.org/officeDocument/2006/relationships/image" Target="../media/image8.png"/><Relationship Id="rId18" Type="http://schemas.openxmlformats.org/officeDocument/2006/relationships/customXml" Target="../ink/ink2168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2176.xml"/><Relationship Id="rId50" Type="http://schemas.openxmlformats.org/officeDocument/2006/relationships/customXml" Target="../ink/ink2184.xml"/><Relationship Id="rId55" Type="http://schemas.openxmlformats.org/officeDocument/2006/relationships/image" Target="../media/image29.png"/><Relationship Id="rId76" Type="http://schemas.openxmlformats.org/officeDocument/2006/relationships/customXml" Target="../ink/ink2197.xml"/><Relationship Id="rId97" Type="http://schemas.openxmlformats.org/officeDocument/2006/relationships/image" Target="../media/image50.png"/><Relationship Id="rId104" Type="http://schemas.openxmlformats.org/officeDocument/2006/relationships/customXml" Target="../ink/ink2211.xml"/><Relationship Id="rId120" Type="http://schemas.openxmlformats.org/officeDocument/2006/relationships/customXml" Target="../ink/ink2219.xml"/><Relationship Id="rId125" Type="http://schemas.openxmlformats.org/officeDocument/2006/relationships/image" Target="../media/image64.png"/><Relationship Id="rId141" Type="http://schemas.openxmlformats.org/officeDocument/2006/relationships/image" Target="../media/image70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2205.xml"/><Relationship Id="rId2" Type="http://schemas.openxmlformats.org/officeDocument/2006/relationships/notesSlide" Target="../notesSlides/notesSlide31.xml"/><Relationship Id="rId29" Type="http://schemas.openxmlformats.org/officeDocument/2006/relationships/image" Target="../media/image16.png"/><Relationship Id="rId24" Type="http://schemas.openxmlformats.org/officeDocument/2006/relationships/customXml" Target="../ink/ink2171.xml"/><Relationship Id="rId40" Type="http://schemas.openxmlformats.org/officeDocument/2006/relationships/customXml" Target="../ink/ink2179.xml"/><Relationship Id="rId45" Type="http://schemas.openxmlformats.org/officeDocument/2006/relationships/image" Target="../media/image24.png"/><Relationship Id="rId66" Type="http://schemas.openxmlformats.org/officeDocument/2006/relationships/customXml" Target="../ink/ink2192.xml"/><Relationship Id="rId87" Type="http://schemas.openxmlformats.org/officeDocument/2006/relationships/image" Target="../media/image45.png"/><Relationship Id="rId110" Type="http://schemas.openxmlformats.org/officeDocument/2006/relationships/customXml" Target="../ink/ink2214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2229.xml"/><Relationship Id="rId61" Type="http://schemas.openxmlformats.org/officeDocument/2006/relationships/image" Target="../media/image32.png"/><Relationship Id="rId82" Type="http://schemas.openxmlformats.org/officeDocument/2006/relationships/customXml" Target="../ink/ink2200.xml"/><Relationship Id="rId19" Type="http://schemas.openxmlformats.org/officeDocument/2006/relationships/image" Target="../media/image11.png"/><Relationship Id="rId14" Type="http://schemas.openxmlformats.org/officeDocument/2006/relationships/customXml" Target="../ink/ink2166.xml"/><Relationship Id="rId30" Type="http://schemas.openxmlformats.org/officeDocument/2006/relationships/customXml" Target="../ink/ink2174.xml"/><Relationship Id="rId35" Type="http://schemas.openxmlformats.org/officeDocument/2006/relationships/image" Target="../media/image19.png"/><Relationship Id="rId56" Type="http://schemas.openxmlformats.org/officeDocument/2006/relationships/customXml" Target="../ink/ink2187.xml"/><Relationship Id="rId77" Type="http://schemas.openxmlformats.org/officeDocument/2006/relationships/image" Target="../media/image40.png"/><Relationship Id="rId100" Type="http://schemas.openxmlformats.org/officeDocument/2006/relationships/customXml" Target="../ink/ink2209.xml"/><Relationship Id="rId105" Type="http://schemas.openxmlformats.org/officeDocument/2006/relationships/image" Target="../media/image54.png"/><Relationship Id="rId126" Type="http://schemas.openxmlformats.org/officeDocument/2006/relationships/customXml" Target="../ink/ink2222.xml"/><Relationship Id="rId8" Type="http://schemas.openxmlformats.org/officeDocument/2006/relationships/customXml" Target="../ink/ink2163.xml"/><Relationship Id="rId51" Type="http://schemas.openxmlformats.org/officeDocument/2006/relationships/image" Target="../media/image27.png"/><Relationship Id="rId72" Type="http://schemas.openxmlformats.org/officeDocument/2006/relationships/customXml" Target="../ink/ink2195.xml"/><Relationship Id="rId93" Type="http://schemas.openxmlformats.org/officeDocument/2006/relationships/image" Target="../media/image48.png"/><Relationship Id="rId98" Type="http://schemas.openxmlformats.org/officeDocument/2006/relationships/customXml" Target="../ink/ink2208.xml"/><Relationship Id="rId121" Type="http://schemas.openxmlformats.org/officeDocument/2006/relationships/image" Target="../media/image62.png"/><Relationship Id="rId142" Type="http://schemas.openxmlformats.org/officeDocument/2006/relationships/customXml" Target="../ink/ink2232.xml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2182.xml"/><Relationship Id="rId67" Type="http://schemas.openxmlformats.org/officeDocument/2006/relationships/image" Target="../media/image35.png"/><Relationship Id="rId116" Type="http://schemas.openxmlformats.org/officeDocument/2006/relationships/customXml" Target="../ink/ink2217.xml"/><Relationship Id="rId137" Type="http://schemas.openxmlformats.org/officeDocument/2006/relationships/image" Target="../media/image68.png"/><Relationship Id="rId20" Type="http://schemas.openxmlformats.org/officeDocument/2006/relationships/customXml" Target="../ink/ink2169.xml"/><Relationship Id="rId41" Type="http://schemas.openxmlformats.org/officeDocument/2006/relationships/image" Target="../media/image22.png"/><Relationship Id="rId62" Type="http://schemas.openxmlformats.org/officeDocument/2006/relationships/customXml" Target="../ink/ink2190.xml"/><Relationship Id="rId83" Type="http://schemas.openxmlformats.org/officeDocument/2006/relationships/image" Target="../media/image43.png"/><Relationship Id="rId88" Type="http://schemas.openxmlformats.org/officeDocument/2006/relationships/customXml" Target="../ink/ink2203.xml"/><Relationship Id="rId111" Type="http://schemas.openxmlformats.org/officeDocument/2006/relationships/image" Target="../media/image57.png"/><Relationship Id="rId132" Type="http://schemas.openxmlformats.org/officeDocument/2006/relationships/customXml" Target="../ink/ink2225.xml"/><Relationship Id="rId15" Type="http://schemas.openxmlformats.org/officeDocument/2006/relationships/image" Target="../media/image9.png"/><Relationship Id="rId36" Type="http://schemas.openxmlformats.org/officeDocument/2006/relationships/customXml" Target="../ink/ink2177.xml"/><Relationship Id="rId57" Type="http://schemas.openxmlformats.org/officeDocument/2006/relationships/image" Target="../media/image30.png"/><Relationship Id="rId106" Type="http://schemas.openxmlformats.org/officeDocument/2006/relationships/customXml" Target="../ink/ink2212.xml"/><Relationship Id="rId127" Type="http://schemas.openxmlformats.org/officeDocument/2006/relationships/image" Target="../media/image65.png"/><Relationship Id="rId10" Type="http://schemas.openxmlformats.org/officeDocument/2006/relationships/customXml" Target="../ink/ink2164.xml"/><Relationship Id="rId31" Type="http://schemas.openxmlformats.org/officeDocument/2006/relationships/image" Target="../media/image17.png"/><Relationship Id="rId52" Type="http://schemas.openxmlformats.org/officeDocument/2006/relationships/customXml" Target="../ink/ink2185.xml"/><Relationship Id="rId73" Type="http://schemas.openxmlformats.org/officeDocument/2006/relationships/image" Target="../media/image38.png"/><Relationship Id="rId78" Type="http://schemas.openxmlformats.org/officeDocument/2006/relationships/customXml" Target="../ink/ink2198.xml"/><Relationship Id="rId94" Type="http://schemas.openxmlformats.org/officeDocument/2006/relationships/customXml" Target="../ink/ink2206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2220.xml"/><Relationship Id="rId143" Type="http://schemas.openxmlformats.org/officeDocument/2006/relationships/image" Target="../media/image71.png"/><Relationship Id="rId4" Type="http://schemas.openxmlformats.org/officeDocument/2006/relationships/customXml" Target="../ink/ink2161.xml"/><Relationship Id="rId9" Type="http://schemas.openxmlformats.org/officeDocument/2006/relationships/image" Target="../media/image6.png"/><Relationship Id="rId26" Type="http://schemas.openxmlformats.org/officeDocument/2006/relationships/customXml" Target="../ink/ink2172.xml"/><Relationship Id="rId47" Type="http://schemas.openxmlformats.org/officeDocument/2006/relationships/image" Target="../media/image25.png"/><Relationship Id="rId68" Type="http://schemas.openxmlformats.org/officeDocument/2006/relationships/customXml" Target="../ink/ink2193.xml"/><Relationship Id="rId89" Type="http://schemas.openxmlformats.org/officeDocument/2006/relationships/image" Target="../media/image46.png"/><Relationship Id="rId112" Type="http://schemas.openxmlformats.org/officeDocument/2006/relationships/customXml" Target="../ink/ink2215.xml"/><Relationship Id="rId133" Type="http://schemas.openxmlformats.org/officeDocument/2006/relationships/customXml" Target="../ink/ink2226.xml"/><Relationship Id="rId16" Type="http://schemas.openxmlformats.org/officeDocument/2006/relationships/customXml" Target="../ink/ink2167.xml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2252.xml"/><Relationship Id="rId63" Type="http://schemas.openxmlformats.org/officeDocument/2006/relationships/image" Target="../media/image33.png"/><Relationship Id="rId84" Type="http://schemas.openxmlformats.org/officeDocument/2006/relationships/customXml" Target="../ink/ink2273.xml"/><Relationship Id="rId138" Type="http://schemas.openxmlformats.org/officeDocument/2006/relationships/customXml" Target="../ink/ink2302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2247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2260.xml"/><Relationship Id="rId74" Type="http://schemas.openxmlformats.org/officeDocument/2006/relationships/customXml" Target="../ink/ink2268.xml"/><Relationship Id="rId79" Type="http://schemas.openxmlformats.org/officeDocument/2006/relationships/image" Target="../media/image41.png"/><Relationship Id="rId102" Type="http://schemas.openxmlformats.org/officeDocument/2006/relationships/customXml" Target="../ink/ink2282.xml"/><Relationship Id="rId123" Type="http://schemas.openxmlformats.org/officeDocument/2006/relationships/image" Target="../media/image63.png"/><Relationship Id="rId128" Type="http://schemas.openxmlformats.org/officeDocument/2006/relationships/customXml" Target="../ink/ink2295.xml"/><Relationship Id="rId5" Type="http://schemas.openxmlformats.org/officeDocument/2006/relationships/image" Target="../media/image4.png"/><Relationship Id="rId90" Type="http://schemas.openxmlformats.org/officeDocument/2006/relationships/customXml" Target="../ink/ink2276.xml"/><Relationship Id="rId95" Type="http://schemas.openxmlformats.org/officeDocument/2006/relationships/image" Target="../media/image49.png"/><Relationship Id="rId22" Type="http://schemas.openxmlformats.org/officeDocument/2006/relationships/customXml" Target="../ink/ink2242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2255.xml"/><Relationship Id="rId64" Type="http://schemas.openxmlformats.org/officeDocument/2006/relationships/customXml" Target="../ink/ink2263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2290.xml"/><Relationship Id="rId134" Type="http://schemas.openxmlformats.org/officeDocument/2006/relationships/customXml" Target="../ink/ink2299.xml"/><Relationship Id="rId139" Type="http://schemas.openxmlformats.org/officeDocument/2006/relationships/image" Target="../media/image69.png"/><Relationship Id="rId80" Type="http://schemas.openxmlformats.org/officeDocument/2006/relationships/customXml" Target="../ink/ink2271.xml"/><Relationship Id="rId85" Type="http://schemas.openxmlformats.org/officeDocument/2006/relationships/image" Target="../media/image44.png"/><Relationship Id="rId12" Type="http://schemas.openxmlformats.org/officeDocument/2006/relationships/customXml" Target="../ink/ink2237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2250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2285.xml"/><Relationship Id="rId124" Type="http://schemas.openxmlformats.org/officeDocument/2006/relationships/customXml" Target="../ink/ink2293.xml"/><Relationship Id="rId129" Type="http://schemas.openxmlformats.org/officeDocument/2006/relationships/image" Target="../media/image66.png"/><Relationship Id="rId54" Type="http://schemas.openxmlformats.org/officeDocument/2006/relationships/customXml" Target="../ink/ink2258.xml"/><Relationship Id="rId70" Type="http://schemas.openxmlformats.org/officeDocument/2006/relationships/customXml" Target="../ink/ink2266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2279.xml"/><Relationship Id="rId140" Type="http://schemas.openxmlformats.org/officeDocument/2006/relationships/customXml" Target="../ink/ink230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234.xml"/><Relationship Id="rId23" Type="http://schemas.openxmlformats.org/officeDocument/2006/relationships/image" Target="../media/image13.png"/><Relationship Id="rId28" Type="http://schemas.openxmlformats.org/officeDocument/2006/relationships/customXml" Target="../ink/ink2245.xml"/><Relationship Id="rId49" Type="http://schemas.openxmlformats.org/officeDocument/2006/relationships/image" Target="../media/image26.png"/><Relationship Id="rId114" Type="http://schemas.openxmlformats.org/officeDocument/2006/relationships/customXml" Target="../ink/ink2288.xml"/><Relationship Id="rId119" Type="http://schemas.openxmlformats.org/officeDocument/2006/relationships/image" Target="../media/image61.png"/><Relationship Id="rId44" Type="http://schemas.openxmlformats.org/officeDocument/2006/relationships/customXml" Target="../ink/ink2253.xml"/><Relationship Id="rId60" Type="http://schemas.openxmlformats.org/officeDocument/2006/relationships/customXml" Target="../ink/ink2261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2274.xml"/><Relationship Id="rId130" Type="http://schemas.openxmlformats.org/officeDocument/2006/relationships/customXml" Target="../ink/ink2296.xml"/><Relationship Id="rId135" Type="http://schemas.openxmlformats.org/officeDocument/2006/relationships/customXml" Target="../ink/ink2300.xml"/><Relationship Id="rId13" Type="http://schemas.openxmlformats.org/officeDocument/2006/relationships/image" Target="../media/image8.png"/><Relationship Id="rId18" Type="http://schemas.openxmlformats.org/officeDocument/2006/relationships/customXml" Target="../ink/ink2240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2248.xml"/><Relationship Id="rId50" Type="http://schemas.openxmlformats.org/officeDocument/2006/relationships/customXml" Target="../ink/ink2256.xml"/><Relationship Id="rId55" Type="http://schemas.openxmlformats.org/officeDocument/2006/relationships/image" Target="../media/image29.png"/><Relationship Id="rId76" Type="http://schemas.openxmlformats.org/officeDocument/2006/relationships/customXml" Target="../ink/ink2269.xml"/><Relationship Id="rId97" Type="http://schemas.openxmlformats.org/officeDocument/2006/relationships/image" Target="../media/image50.png"/><Relationship Id="rId104" Type="http://schemas.openxmlformats.org/officeDocument/2006/relationships/customXml" Target="../ink/ink2283.xml"/><Relationship Id="rId120" Type="http://schemas.openxmlformats.org/officeDocument/2006/relationships/customXml" Target="../ink/ink2291.xml"/><Relationship Id="rId125" Type="http://schemas.openxmlformats.org/officeDocument/2006/relationships/image" Target="../media/image64.png"/><Relationship Id="rId141" Type="http://schemas.openxmlformats.org/officeDocument/2006/relationships/image" Target="../media/image70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2277.xml"/><Relationship Id="rId2" Type="http://schemas.openxmlformats.org/officeDocument/2006/relationships/notesSlide" Target="../notesSlides/notesSlide32.xml"/><Relationship Id="rId29" Type="http://schemas.openxmlformats.org/officeDocument/2006/relationships/image" Target="../media/image16.png"/><Relationship Id="rId24" Type="http://schemas.openxmlformats.org/officeDocument/2006/relationships/customXml" Target="../ink/ink2243.xml"/><Relationship Id="rId40" Type="http://schemas.openxmlformats.org/officeDocument/2006/relationships/customXml" Target="../ink/ink2251.xml"/><Relationship Id="rId45" Type="http://schemas.openxmlformats.org/officeDocument/2006/relationships/image" Target="../media/image24.png"/><Relationship Id="rId66" Type="http://schemas.openxmlformats.org/officeDocument/2006/relationships/customXml" Target="../ink/ink2264.xml"/><Relationship Id="rId87" Type="http://schemas.openxmlformats.org/officeDocument/2006/relationships/image" Target="../media/image45.png"/><Relationship Id="rId110" Type="http://schemas.openxmlformats.org/officeDocument/2006/relationships/customXml" Target="../ink/ink2286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2301.xml"/><Relationship Id="rId61" Type="http://schemas.openxmlformats.org/officeDocument/2006/relationships/image" Target="../media/image32.png"/><Relationship Id="rId82" Type="http://schemas.openxmlformats.org/officeDocument/2006/relationships/customXml" Target="../ink/ink2272.xml"/><Relationship Id="rId19" Type="http://schemas.openxmlformats.org/officeDocument/2006/relationships/image" Target="../media/image11.png"/><Relationship Id="rId14" Type="http://schemas.openxmlformats.org/officeDocument/2006/relationships/customXml" Target="../ink/ink2238.xml"/><Relationship Id="rId30" Type="http://schemas.openxmlformats.org/officeDocument/2006/relationships/customXml" Target="../ink/ink2246.xml"/><Relationship Id="rId35" Type="http://schemas.openxmlformats.org/officeDocument/2006/relationships/image" Target="../media/image19.png"/><Relationship Id="rId56" Type="http://schemas.openxmlformats.org/officeDocument/2006/relationships/customXml" Target="../ink/ink2259.xml"/><Relationship Id="rId77" Type="http://schemas.openxmlformats.org/officeDocument/2006/relationships/image" Target="../media/image40.png"/><Relationship Id="rId100" Type="http://schemas.openxmlformats.org/officeDocument/2006/relationships/customXml" Target="../ink/ink2281.xml"/><Relationship Id="rId105" Type="http://schemas.openxmlformats.org/officeDocument/2006/relationships/image" Target="../media/image54.png"/><Relationship Id="rId126" Type="http://schemas.openxmlformats.org/officeDocument/2006/relationships/customXml" Target="../ink/ink2294.xml"/><Relationship Id="rId8" Type="http://schemas.openxmlformats.org/officeDocument/2006/relationships/customXml" Target="../ink/ink2235.xml"/><Relationship Id="rId51" Type="http://schemas.openxmlformats.org/officeDocument/2006/relationships/image" Target="../media/image27.png"/><Relationship Id="rId72" Type="http://schemas.openxmlformats.org/officeDocument/2006/relationships/customXml" Target="../ink/ink2267.xml"/><Relationship Id="rId93" Type="http://schemas.openxmlformats.org/officeDocument/2006/relationships/image" Target="../media/image48.png"/><Relationship Id="rId98" Type="http://schemas.openxmlformats.org/officeDocument/2006/relationships/customXml" Target="../ink/ink2280.xml"/><Relationship Id="rId121" Type="http://schemas.openxmlformats.org/officeDocument/2006/relationships/image" Target="../media/image62.png"/><Relationship Id="rId142" Type="http://schemas.openxmlformats.org/officeDocument/2006/relationships/customXml" Target="../ink/ink2304.xml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2254.xml"/><Relationship Id="rId67" Type="http://schemas.openxmlformats.org/officeDocument/2006/relationships/image" Target="../media/image35.png"/><Relationship Id="rId116" Type="http://schemas.openxmlformats.org/officeDocument/2006/relationships/customXml" Target="../ink/ink2289.xml"/><Relationship Id="rId137" Type="http://schemas.openxmlformats.org/officeDocument/2006/relationships/image" Target="../media/image68.png"/><Relationship Id="rId20" Type="http://schemas.openxmlformats.org/officeDocument/2006/relationships/customXml" Target="../ink/ink2241.xml"/><Relationship Id="rId41" Type="http://schemas.openxmlformats.org/officeDocument/2006/relationships/image" Target="../media/image22.png"/><Relationship Id="rId62" Type="http://schemas.openxmlformats.org/officeDocument/2006/relationships/customXml" Target="../ink/ink2262.xml"/><Relationship Id="rId83" Type="http://schemas.openxmlformats.org/officeDocument/2006/relationships/image" Target="../media/image43.png"/><Relationship Id="rId88" Type="http://schemas.openxmlformats.org/officeDocument/2006/relationships/customXml" Target="../ink/ink2275.xml"/><Relationship Id="rId111" Type="http://schemas.openxmlformats.org/officeDocument/2006/relationships/image" Target="../media/image57.png"/><Relationship Id="rId132" Type="http://schemas.openxmlformats.org/officeDocument/2006/relationships/customXml" Target="../ink/ink2297.xml"/><Relationship Id="rId15" Type="http://schemas.openxmlformats.org/officeDocument/2006/relationships/image" Target="../media/image9.png"/><Relationship Id="rId36" Type="http://schemas.openxmlformats.org/officeDocument/2006/relationships/customXml" Target="../ink/ink2249.xml"/><Relationship Id="rId57" Type="http://schemas.openxmlformats.org/officeDocument/2006/relationships/image" Target="../media/image30.png"/><Relationship Id="rId106" Type="http://schemas.openxmlformats.org/officeDocument/2006/relationships/customXml" Target="../ink/ink2284.xml"/><Relationship Id="rId127" Type="http://schemas.openxmlformats.org/officeDocument/2006/relationships/image" Target="../media/image65.png"/><Relationship Id="rId10" Type="http://schemas.openxmlformats.org/officeDocument/2006/relationships/customXml" Target="../ink/ink2236.xml"/><Relationship Id="rId31" Type="http://schemas.openxmlformats.org/officeDocument/2006/relationships/image" Target="../media/image17.png"/><Relationship Id="rId52" Type="http://schemas.openxmlformats.org/officeDocument/2006/relationships/customXml" Target="../ink/ink2257.xml"/><Relationship Id="rId73" Type="http://schemas.openxmlformats.org/officeDocument/2006/relationships/image" Target="../media/image38.png"/><Relationship Id="rId78" Type="http://schemas.openxmlformats.org/officeDocument/2006/relationships/customXml" Target="../ink/ink2270.xml"/><Relationship Id="rId94" Type="http://schemas.openxmlformats.org/officeDocument/2006/relationships/customXml" Target="../ink/ink2278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2292.xml"/><Relationship Id="rId143" Type="http://schemas.openxmlformats.org/officeDocument/2006/relationships/image" Target="../media/image71.png"/><Relationship Id="rId4" Type="http://schemas.openxmlformats.org/officeDocument/2006/relationships/customXml" Target="../ink/ink2233.xml"/><Relationship Id="rId9" Type="http://schemas.openxmlformats.org/officeDocument/2006/relationships/image" Target="../media/image6.png"/><Relationship Id="rId26" Type="http://schemas.openxmlformats.org/officeDocument/2006/relationships/customXml" Target="../ink/ink2244.xml"/><Relationship Id="rId47" Type="http://schemas.openxmlformats.org/officeDocument/2006/relationships/image" Target="../media/image25.png"/><Relationship Id="rId68" Type="http://schemas.openxmlformats.org/officeDocument/2006/relationships/customXml" Target="../ink/ink2265.xml"/><Relationship Id="rId89" Type="http://schemas.openxmlformats.org/officeDocument/2006/relationships/image" Target="../media/image46.png"/><Relationship Id="rId112" Type="http://schemas.openxmlformats.org/officeDocument/2006/relationships/customXml" Target="../ink/ink2287.xml"/><Relationship Id="rId133" Type="http://schemas.openxmlformats.org/officeDocument/2006/relationships/customXml" Target="../ink/ink2298.xml"/><Relationship Id="rId16" Type="http://schemas.openxmlformats.org/officeDocument/2006/relationships/customXml" Target="../ink/ink2239.xml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7.png"/><Relationship Id="rId21" Type="http://schemas.openxmlformats.org/officeDocument/2006/relationships/image" Target="../media/image219.png"/><Relationship Id="rId42" Type="http://schemas.openxmlformats.org/officeDocument/2006/relationships/customXml" Target="../ink/ink2324.xml"/><Relationship Id="rId63" Type="http://schemas.openxmlformats.org/officeDocument/2006/relationships/image" Target="../media/image240.png"/><Relationship Id="rId84" Type="http://schemas.openxmlformats.org/officeDocument/2006/relationships/customXml" Target="../ink/ink2345.xml"/><Relationship Id="rId138" Type="http://schemas.openxmlformats.org/officeDocument/2006/relationships/customXml" Target="../ink/ink2374.xml"/><Relationship Id="rId107" Type="http://schemas.openxmlformats.org/officeDocument/2006/relationships/image" Target="../media/image262.png"/><Relationship Id="rId11" Type="http://schemas.openxmlformats.org/officeDocument/2006/relationships/image" Target="../media/image214.png"/><Relationship Id="rId32" Type="http://schemas.openxmlformats.org/officeDocument/2006/relationships/customXml" Target="../ink/ink2319.xml"/><Relationship Id="rId37" Type="http://schemas.openxmlformats.org/officeDocument/2006/relationships/image" Target="../media/image227.png"/><Relationship Id="rId53" Type="http://schemas.openxmlformats.org/officeDocument/2006/relationships/image" Target="../media/image235.png"/><Relationship Id="rId58" Type="http://schemas.openxmlformats.org/officeDocument/2006/relationships/customXml" Target="../ink/ink2332.xml"/><Relationship Id="rId74" Type="http://schemas.openxmlformats.org/officeDocument/2006/relationships/customXml" Target="../ink/ink2340.xml"/><Relationship Id="rId79" Type="http://schemas.openxmlformats.org/officeDocument/2006/relationships/image" Target="../media/image248.png"/><Relationship Id="rId102" Type="http://schemas.openxmlformats.org/officeDocument/2006/relationships/customXml" Target="../ink/ink2354.xml"/><Relationship Id="rId123" Type="http://schemas.openxmlformats.org/officeDocument/2006/relationships/image" Target="../media/image270.png"/><Relationship Id="rId128" Type="http://schemas.openxmlformats.org/officeDocument/2006/relationships/customXml" Target="../ink/ink2367.xml"/><Relationship Id="rId5" Type="http://schemas.openxmlformats.org/officeDocument/2006/relationships/image" Target="../media/image211.png"/><Relationship Id="rId90" Type="http://schemas.openxmlformats.org/officeDocument/2006/relationships/customXml" Target="../ink/ink2348.xml"/><Relationship Id="rId95" Type="http://schemas.openxmlformats.org/officeDocument/2006/relationships/image" Target="../media/image256.png"/><Relationship Id="rId22" Type="http://schemas.openxmlformats.org/officeDocument/2006/relationships/customXml" Target="../ink/ink2314.xml"/><Relationship Id="rId27" Type="http://schemas.openxmlformats.org/officeDocument/2006/relationships/image" Target="../media/image222.png"/><Relationship Id="rId43" Type="http://schemas.openxmlformats.org/officeDocument/2006/relationships/image" Target="../media/image230.png"/><Relationship Id="rId48" Type="http://schemas.openxmlformats.org/officeDocument/2006/relationships/customXml" Target="../ink/ink2327.xml"/><Relationship Id="rId64" Type="http://schemas.openxmlformats.org/officeDocument/2006/relationships/customXml" Target="../ink/ink2335.xml"/><Relationship Id="rId69" Type="http://schemas.openxmlformats.org/officeDocument/2006/relationships/image" Target="../media/image243.png"/><Relationship Id="rId113" Type="http://schemas.openxmlformats.org/officeDocument/2006/relationships/image" Target="../media/image265.png"/><Relationship Id="rId118" Type="http://schemas.openxmlformats.org/officeDocument/2006/relationships/customXml" Target="../ink/ink2362.xml"/><Relationship Id="rId134" Type="http://schemas.openxmlformats.org/officeDocument/2006/relationships/customXml" Target="../ink/ink2371.xml"/><Relationship Id="rId139" Type="http://schemas.openxmlformats.org/officeDocument/2006/relationships/image" Target="../media/image276.png"/><Relationship Id="rId80" Type="http://schemas.openxmlformats.org/officeDocument/2006/relationships/customXml" Target="../ink/ink2343.xml"/><Relationship Id="rId85" Type="http://schemas.openxmlformats.org/officeDocument/2006/relationships/image" Target="../media/image251.png"/><Relationship Id="rId12" Type="http://schemas.openxmlformats.org/officeDocument/2006/relationships/customXml" Target="../ink/ink2309.xml"/><Relationship Id="rId17" Type="http://schemas.openxmlformats.org/officeDocument/2006/relationships/image" Target="../media/image217.png"/><Relationship Id="rId33" Type="http://schemas.openxmlformats.org/officeDocument/2006/relationships/image" Target="../media/image225.png"/><Relationship Id="rId38" Type="http://schemas.openxmlformats.org/officeDocument/2006/relationships/customXml" Target="../ink/ink2322.xml"/><Relationship Id="rId59" Type="http://schemas.openxmlformats.org/officeDocument/2006/relationships/image" Target="../media/image238.png"/><Relationship Id="rId103" Type="http://schemas.openxmlformats.org/officeDocument/2006/relationships/image" Target="../media/image260.png"/><Relationship Id="rId108" Type="http://schemas.openxmlformats.org/officeDocument/2006/relationships/customXml" Target="../ink/ink2357.xml"/><Relationship Id="rId124" Type="http://schemas.openxmlformats.org/officeDocument/2006/relationships/customXml" Target="../ink/ink2365.xml"/><Relationship Id="rId129" Type="http://schemas.openxmlformats.org/officeDocument/2006/relationships/image" Target="../media/image273.png"/><Relationship Id="rId54" Type="http://schemas.openxmlformats.org/officeDocument/2006/relationships/customXml" Target="../ink/ink2330.xml"/><Relationship Id="rId70" Type="http://schemas.openxmlformats.org/officeDocument/2006/relationships/customXml" Target="../ink/ink2338.xml"/><Relationship Id="rId75" Type="http://schemas.openxmlformats.org/officeDocument/2006/relationships/image" Target="../media/image246.png"/><Relationship Id="rId91" Type="http://schemas.openxmlformats.org/officeDocument/2006/relationships/image" Target="../media/image254.png"/><Relationship Id="rId96" Type="http://schemas.openxmlformats.org/officeDocument/2006/relationships/customXml" Target="../ink/ink2351.xml"/><Relationship Id="rId140" Type="http://schemas.openxmlformats.org/officeDocument/2006/relationships/customXml" Target="../ink/ink237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06.xml"/><Relationship Id="rId23" Type="http://schemas.openxmlformats.org/officeDocument/2006/relationships/image" Target="../media/image220.png"/><Relationship Id="rId28" Type="http://schemas.openxmlformats.org/officeDocument/2006/relationships/customXml" Target="../ink/ink2317.xml"/><Relationship Id="rId49" Type="http://schemas.openxmlformats.org/officeDocument/2006/relationships/image" Target="../media/image233.png"/><Relationship Id="rId114" Type="http://schemas.openxmlformats.org/officeDocument/2006/relationships/customXml" Target="../ink/ink2360.xml"/><Relationship Id="rId119" Type="http://schemas.openxmlformats.org/officeDocument/2006/relationships/image" Target="../media/image268.png"/><Relationship Id="rId44" Type="http://schemas.openxmlformats.org/officeDocument/2006/relationships/customXml" Target="../ink/ink2325.xml"/><Relationship Id="rId60" Type="http://schemas.openxmlformats.org/officeDocument/2006/relationships/customXml" Target="../ink/ink2333.xml"/><Relationship Id="rId65" Type="http://schemas.openxmlformats.org/officeDocument/2006/relationships/image" Target="../media/image241.png"/><Relationship Id="rId81" Type="http://schemas.openxmlformats.org/officeDocument/2006/relationships/image" Target="../media/image249.png"/><Relationship Id="rId86" Type="http://schemas.openxmlformats.org/officeDocument/2006/relationships/customXml" Target="../ink/ink2346.xml"/><Relationship Id="rId130" Type="http://schemas.openxmlformats.org/officeDocument/2006/relationships/customXml" Target="../ink/ink2368.xml"/><Relationship Id="rId135" Type="http://schemas.openxmlformats.org/officeDocument/2006/relationships/customXml" Target="../ink/ink2372.xml"/><Relationship Id="rId13" Type="http://schemas.openxmlformats.org/officeDocument/2006/relationships/image" Target="../media/image215.png"/><Relationship Id="rId18" Type="http://schemas.openxmlformats.org/officeDocument/2006/relationships/customXml" Target="../ink/ink2312.xml"/><Relationship Id="rId39" Type="http://schemas.openxmlformats.org/officeDocument/2006/relationships/image" Target="../media/image228.png"/><Relationship Id="rId109" Type="http://schemas.openxmlformats.org/officeDocument/2006/relationships/image" Target="../media/image263.png"/><Relationship Id="rId34" Type="http://schemas.openxmlformats.org/officeDocument/2006/relationships/customXml" Target="../ink/ink2320.xml"/><Relationship Id="rId50" Type="http://schemas.openxmlformats.org/officeDocument/2006/relationships/customXml" Target="../ink/ink2328.xml"/><Relationship Id="rId55" Type="http://schemas.openxmlformats.org/officeDocument/2006/relationships/image" Target="../media/image236.png"/><Relationship Id="rId76" Type="http://schemas.openxmlformats.org/officeDocument/2006/relationships/customXml" Target="../ink/ink2341.xml"/><Relationship Id="rId97" Type="http://schemas.openxmlformats.org/officeDocument/2006/relationships/image" Target="../media/image257.png"/><Relationship Id="rId104" Type="http://schemas.openxmlformats.org/officeDocument/2006/relationships/customXml" Target="../ink/ink2355.xml"/><Relationship Id="rId120" Type="http://schemas.openxmlformats.org/officeDocument/2006/relationships/customXml" Target="../ink/ink2363.xml"/><Relationship Id="rId125" Type="http://schemas.openxmlformats.org/officeDocument/2006/relationships/image" Target="../media/image271.png"/><Relationship Id="rId141" Type="http://schemas.openxmlformats.org/officeDocument/2006/relationships/image" Target="../media/image277.png"/><Relationship Id="rId7" Type="http://schemas.openxmlformats.org/officeDocument/2006/relationships/image" Target="../media/image212.png"/><Relationship Id="rId71" Type="http://schemas.openxmlformats.org/officeDocument/2006/relationships/image" Target="../media/image244.png"/><Relationship Id="rId92" Type="http://schemas.openxmlformats.org/officeDocument/2006/relationships/customXml" Target="../ink/ink2349.xml"/><Relationship Id="rId2" Type="http://schemas.openxmlformats.org/officeDocument/2006/relationships/notesSlide" Target="../notesSlides/notesSlide33.xml"/><Relationship Id="rId29" Type="http://schemas.openxmlformats.org/officeDocument/2006/relationships/image" Target="../media/image223.png"/><Relationship Id="rId24" Type="http://schemas.openxmlformats.org/officeDocument/2006/relationships/customXml" Target="../ink/ink2315.xml"/><Relationship Id="rId40" Type="http://schemas.openxmlformats.org/officeDocument/2006/relationships/customXml" Target="../ink/ink2323.xml"/><Relationship Id="rId45" Type="http://schemas.openxmlformats.org/officeDocument/2006/relationships/image" Target="../media/image231.png"/><Relationship Id="rId66" Type="http://schemas.openxmlformats.org/officeDocument/2006/relationships/customXml" Target="../ink/ink2336.xml"/><Relationship Id="rId87" Type="http://schemas.openxmlformats.org/officeDocument/2006/relationships/image" Target="../media/image252.png"/><Relationship Id="rId110" Type="http://schemas.openxmlformats.org/officeDocument/2006/relationships/customXml" Target="../ink/ink2358.xml"/><Relationship Id="rId115" Type="http://schemas.openxmlformats.org/officeDocument/2006/relationships/image" Target="../media/image266.png"/><Relationship Id="rId131" Type="http://schemas.openxmlformats.org/officeDocument/2006/relationships/image" Target="../media/image274.png"/><Relationship Id="rId136" Type="http://schemas.openxmlformats.org/officeDocument/2006/relationships/customXml" Target="../ink/ink2373.xml"/><Relationship Id="rId61" Type="http://schemas.openxmlformats.org/officeDocument/2006/relationships/image" Target="../media/image239.png"/><Relationship Id="rId82" Type="http://schemas.openxmlformats.org/officeDocument/2006/relationships/customXml" Target="../ink/ink2344.xml"/><Relationship Id="rId19" Type="http://schemas.openxmlformats.org/officeDocument/2006/relationships/image" Target="../media/image218.png"/><Relationship Id="rId14" Type="http://schemas.openxmlformats.org/officeDocument/2006/relationships/customXml" Target="../ink/ink2310.xml"/><Relationship Id="rId30" Type="http://schemas.openxmlformats.org/officeDocument/2006/relationships/customXml" Target="../ink/ink2318.xml"/><Relationship Id="rId35" Type="http://schemas.openxmlformats.org/officeDocument/2006/relationships/image" Target="../media/image226.png"/><Relationship Id="rId56" Type="http://schemas.openxmlformats.org/officeDocument/2006/relationships/customXml" Target="../ink/ink2331.xml"/><Relationship Id="rId77" Type="http://schemas.openxmlformats.org/officeDocument/2006/relationships/image" Target="../media/image247.png"/><Relationship Id="rId100" Type="http://schemas.openxmlformats.org/officeDocument/2006/relationships/customXml" Target="../ink/ink2353.xml"/><Relationship Id="rId105" Type="http://schemas.openxmlformats.org/officeDocument/2006/relationships/image" Target="../media/image261.png"/><Relationship Id="rId126" Type="http://schemas.openxmlformats.org/officeDocument/2006/relationships/customXml" Target="../ink/ink2366.xml"/><Relationship Id="rId8" Type="http://schemas.openxmlformats.org/officeDocument/2006/relationships/customXml" Target="../ink/ink2307.xml"/><Relationship Id="rId51" Type="http://schemas.openxmlformats.org/officeDocument/2006/relationships/image" Target="../media/image234.png"/><Relationship Id="rId72" Type="http://schemas.openxmlformats.org/officeDocument/2006/relationships/customXml" Target="../ink/ink2339.xml"/><Relationship Id="rId93" Type="http://schemas.openxmlformats.org/officeDocument/2006/relationships/image" Target="../media/image255.png"/><Relationship Id="rId98" Type="http://schemas.openxmlformats.org/officeDocument/2006/relationships/customXml" Target="../ink/ink2352.xml"/><Relationship Id="rId121" Type="http://schemas.openxmlformats.org/officeDocument/2006/relationships/image" Target="../media/image269.png"/><Relationship Id="rId142" Type="http://schemas.openxmlformats.org/officeDocument/2006/relationships/customXml" Target="../ink/ink2376.xml"/><Relationship Id="rId3" Type="http://schemas.openxmlformats.org/officeDocument/2006/relationships/image" Target="../media/image3.png"/><Relationship Id="rId25" Type="http://schemas.openxmlformats.org/officeDocument/2006/relationships/image" Target="../media/image221.png"/><Relationship Id="rId46" Type="http://schemas.openxmlformats.org/officeDocument/2006/relationships/customXml" Target="../ink/ink2326.xml"/><Relationship Id="rId67" Type="http://schemas.openxmlformats.org/officeDocument/2006/relationships/image" Target="../media/image242.png"/><Relationship Id="rId116" Type="http://schemas.openxmlformats.org/officeDocument/2006/relationships/customXml" Target="../ink/ink2361.xml"/><Relationship Id="rId137" Type="http://schemas.openxmlformats.org/officeDocument/2006/relationships/image" Target="../media/image275.png"/><Relationship Id="rId20" Type="http://schemas.openxmlformats.org/officeDocument/2006/relationships/customXml" Target="../ink/ink2313.xml"/><Relationship Id="rId41" Type="http://schemas.openxmlformats.org/officeDocument/2006/relationships/image" Target="../media/image229.png"/><Relationship Id="rId62" Type="http://schemas.openxmlformats.org/officeDocument/2006/relationships/customXml" Target="../ink/ink2334.xml"/><Relationship Id="rId83" Type="http://schemas.openxmlformats.org/officeDocument/2006/relationships/image" Target="../media/image250.png"/><Relationship Id="rId88" Type="http://schemas.openxmlformats.org/officeDocument/2006/relationships/customXml" Target="../ink/ink2347.xml"/><Relationship Id="rId111" Type="http://schemas.openxmlformats.org/officeDocument/2006/relationships/image" Target="../media/image264.png"/><Relationship Id="rId132" Type="http://schemas.openxmlformats.org/officeDocument/2006/relationships/customXml" Target="../ink/ink2369.xml"/><Relationship Id="rId15" Type="http://schemas.openxmlformats.org/officeDocument/2006/relationships/image" Target="../media/image216.png"/><Relationship Id="rId36" Type="http://schemas.openxmlformats.org/officeDocument/2006/relationships/customXml" Target="../ink/ink2321.xml"/><Relationship Id="rId57" Type="http://schemas.openxmlformats.org/officeDocument/2006/relationships/image" Target="../media/image237.png"/><Relationship Id="rId106" Type="http://schemas.openxmlformats.org/officeDocument/2006/relationships/customXml" Target="../ink/ink2356.xml"/><Relationship Id="rId127" Type="http://schemas.openxmlformats.org/officeDocument/2006/relationships/image" Target="../media/image272.png"/><Relationship Id="rId10" Type="http://schemas.openxmlformats.org/officeDocument/2006/relationships/customXml" Target="../ink/ink2308.xml"/><Relationship Id="rId31" Type="http://schemas.openxmlformats.org/officeDocument/2006/relationships/image" Target="../media/image224.png"/><Relationship Id="rId52" Type="http://schemas.openxmlformats.org/officeDocument/2006/relationships/customXml" Target="../ink/ink2329.xml"/><Relationship Id="rId73" Type="http://schemas.openxmlformats.org/officeDocument/2006/relationships/image" Target="../media/image245.png"/><Relationship Id="rId78" Type="http://schemas.openxmlformats.org/officeDocument/2006/relationships/customXml" Target="../ink/ink2342.xml"/><Relationship Id="rId94" Type="http://schemas.openxmlformats.org/officeDocument/2006/relationships/customXml" Target="../ink/ink2350.xml"/><Relationship Id="rId99" Type="http://schemas.openxmlformats.org/officeDocument/2006/relationships/image" Target="../media/image258.png"/><Relationship Id="rId101" Type="http://schemas.openxmlformats.org/officeDocument/2006/relationships/image" Target="../media/image259.png"/><Relationship Id="rId122" Type="http://schemas.openxmlformats.org/officeDocument/2006/relationships/customXml" Target="../ink/ink2364.xml"/><Relationship Id="rId143" Type="http://schemas.openxmlformats.org/officeDocument/2006/relationships/image" Target="../media/image278.png"/><Relationship Id="rId4" Type="http://schemas.openxmlformats.org/officeDocument/2006/relationships/customXml" Target="../ink/ink2305.xml"/><Relationship Id="rId9" Type="http://schemas.openxmlformats.org/officeDocument/2006/relationships/image" Target="../media/image213.png"/><Relationship Id="rId26" Type="http://schemas.openxmlformats.org/officeDocument/2006/relationships/customXml" Target="../ink/ink2316.xml"/><Relationship Id="rId47" Type="http://schemas.openxmlformats.org/officeDocument/2006/relationships/image" Target="../media/image232.png"/><Relationship Id="rId68" Type="http://schemas.openxmlformats.org/officeDocument/2006/relationships/customXml" Target="../ink/ink2337.xml"/><Relationship Id="rId89" Type="http://schemas.openxmlformats.org/officeDocument/2006/relationships/image" Target="../media/image253.png"/><Relationship Id="rId112" Type="http://schemas.openxmlformats.org/officeDocument/2006/relationships/customXml" Target="../ink/ink2359.xml"/><Relationship Id="rId133" Type="http://schemas.openxmlformats.org/officeDocument/2006/relationships/customXml" Target="../ink/ink2370.xml"/><Relationship Id="rId16" Type="http://schemas.openxmlformats.org/officeDocument/2006/relationships/customXml" Target="../ink/ink2311.xml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90.png"/><Relationship Id="rId21" Type="http://schemas.openxmlformats.org/officeDocument/2006/relationships/image" Target="../media/image810.png"/><Relationship Id="rId42" Type="http://schemas.openxmlformats.org/officeDocument/2006/relationships/customXml" Target="../ink/ink2396.xml"/><Relationship Id="rId63" Type="http://schemas.openxmlformats.org/officeDocument/2006/relationships/image" Target="../media/image1020.png"/><Relationship Id="rId84" Type="http://schemas.openxmlformats.org/officeDocument/2006/relationships/customXml" Target="../ink/ink2417.xml"/><Relationship Id="rId138" Type="http://schemas.openxmlformats.org/officeDocument/2006/relationships/customXml" Target="../ink/ink2446.xml"/><Relationship Id="rId107" Type="http://schemas.openxmlformats.org/officeDocument/2006/relationships/image" Target="../media/image1240.png"/><Relationship Id="rId11" Type="http://schemas.openxmlformats.org/officeDocument/2006/relationships/image" Target="../media/image760.png"/><Relationship Id="rId32" Type="http://schemas.openxmlformats.org/officeDocument/2006/relationships/customXml" Target="../ink/ink2391.xml"/><Relationship Id="rId37" Type="http://schemas.openxmlformats.org/officeDocument/2006/relationships/image" Target="../media/image890.png"/><Relationship Id="rId53" Type="http://schemas.openxmlformats.org/officeDocument/2006/relationships/image" Target="../media/image970.png"/><Relationship Id="rId58" Type="http://schemas.openxmlformats.org/officeDocument/2006/relationships/customXml" Target="../ink/ink2404.xml"/><Relationship Id="rId74" Type="http://schemas.openxmlformats.org/officeDocument/2006/relationships/customXml" Target="../ink/ink2412.xml"/><Relationship Id="rId79" Type="http://schemas.openxmlformats.org/officeDocument/2006/relationships/image" Target="../media/image1100.png"/><Relationship Id="rId102" Type="http://schemas.openxmlformats.org/officeDocument/2006/relationships/customXml" Target="../ink/ink2426.xml"/><Relationship Id="rId123" Type="http://schemas.openxmlformats.org/officeDocument/2006/relationships/image" Target="../media/image1320.png"/><Relationship Id="rId128" Type="http://schemas.openxmlformats.org/officeDocument/2006/relationships/customXml" Target="../ink/ink2439.xml"/><Relationship Id="rId144" Type="http://schemas.openxmlformats.org/officeDocument/2006/relationships/image" Target="../media/image283.png"/><Relationship Id="rId5" Type="http://schemas.openxmlformats.org/officeDocument/2006/relationships/image" Target="../media/image730.png"/><Relationship Id="rId90" Type="http://schemas.openxmlformats.org/officeDocument/2006/relationships/customXml" Target="../ink/ink2420.xml"/><Relationship Id="rId95" Type="http://schemas.openxmlformats.org/officeDocument/2006/relationships/image" Target="../media/image1180.png"/><Relationship Id="rId22" Type="http://schemas.openxmlformats.org/officeDocument/2006/relationships/customXml" Target="../ink/ink2386.xml"/><Relationship Id="rId27" Type="http://schemas.openxmlformats.org/officeDocument/2006/relationships/image" Target="../media/image840.png"/><Relationship Id="rId43" Type="http://schemas.openxmlformats.org/officeDocument/2006/relationships/image" Target="../media/image920.png"/><Relationship Id="rId48" Type="http://schemas.openxmlformats.org/officeDocument/2006/relationships/customXml" Target="../ink/ink2399.xml"/><Relationship Id="rId64" Type="http://schemas.openxmlformats.org/officeDocument/2006/relationships/customXml" Target="../ink/ink2407.xml"/><Relationship Id="rId69" Type="http://schemas.openxmlformats.org/officeDocument/2006/relationships/image" Target="../media/image1050.png"/><Relationship Id="rId113" Type="http://schemas.openxmlformats.org/officeDocument/2006/relationships/image" Target="../media/image1270.png"/><Relationship Id="rId118" Type="http://schemas.openxmlformats.org/officeDocument/2006/relationships/customXml" Target="../ink/ink2434.xml"/><Relationship Id="rId134" Type="http://schemas.openxmlformats.org/officeDocument/2006/relationships/customXml" Target="../ink/ink2443.xml"/><Relationship Id="rId139" Type="http://schemas.openxmlformats.org/officeDocument/2006/relationships/image" Target="../media/image1380.png"/><Relationship Id="rId80" Type="http://schemas.openxmlformats.org/officeDocument/2006/relationships/customXml" Target="../ink/ink2415.xml"/><Relationship Id="rId85" Type="http://schemas.openxmlformats.org/officeDocument/2006/relationships/image" Target="../media/image1130.png"/><Relationship Id="rId12" Type="http://schemas.openxmlformats.org/officeDocument/2006/relationships/customXml" Target="../ink/ink2381.xml"/><Relationship Id="rId17" Type="http://schemas.openxmlformats.org/officeDocument/2006/relationships/image" Target="../media/image790.png"/><Relationship Id="rId33" Type="http://schemas.openxmlformats.org/officeDocument/2006/relationships/image" Target="../media/image870.png"/><Relationship Id="rId38" Type="http://schemas.openxmlformats.org/officeDocument/2006/relationships/customXml" Target="../ink/ink2394.xml"/><Relationship Id="rId59" Type="http://schemas.openxmlformats.org/officeDocument/2006/relationships/image" Target="../media/image1000.png"/><Relationship Id="rId103" Type="http://schemas.openxmlformats.org/officeDocument/2006/relationships/image" Target="../media/image1220.png"/><Relationship Id="rId108" Type="http://schemas.openxmlformats.org/officeDocument/2006/relationships/customXml" Target="../ink/ink2429.xml"/><Relationship Id="rId124" Type="http://schemas.openxmlformats.org/officeDocument/2006/relationships/customXml" Target="../ink/ink2437.xml"/><Relationship Id="rId129" Type="http://schemas.openxmlformats.org/officeDocument/2006/relationships/image" Target="../media/image1350.png"/><Relationship Id="rId54" Type="http://schemas.openxmlformats.org/officeDocument/2006/relationships/customXml" Target="../ink/ink2402.xml"/><Relationship Id="rId70" Type="http://schemas.openxmlformats.org/officeDocument/2006/relationships/customXml" Target="../ink/ink2410.xml"/><Relationship Id="rId75" Type="http://schemas.openxmlformats.org/officeDocument/2006/relationships/image" Target="../media/image1080.png"/><Relationship Id="rId91" Type="http://schemas.openxmlformats.org/officeDocument/2006/relationships/image" Target="../media/image1160.png"/><Relationship Id="rId96" Type="http://schemas.openxmlformats.org/officeDocument/2006/relationships/customXml" Target="../ink/ink2423.xml"/><Relationship Id="rId140" Type="http://schemas.openxmlformats.org/officeDocument/2006/relationships/customXml" Target="../ink/ink244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78.xml"/><Relationship Id="rId23" Type="http://schemas.openxmlformats.org/officeDocument/2006/relationships/image" Target="../media/image820.png"/><Relationship Id="rId28" Type="http://schemas.openxmlformats.org/officeDocument/2006/relationships/customXml" Target="../ink/ink2389.xml"/><Relationship Id="rId49" Type="http://schemas.openxmlformats.org/officeDocument/2006/relationships/image" Target="../media/image950.png"/><Relationship Id="rId114" Type="http://schemas.openxmlformats.org/officeDocument/2006/relationships/customXml" Target="../ink/ink2432.xml"/><Relationship Id="rId119" Type="http://schemas.openxmlformats.org/officeDocument/2006/relationships/image" Target="../media/image1300.png"/><Relationship Id="rId44" Type="http://schemas.openxmlformats.org/officeDocument/2006/relationships/customXml" Target="../ink/ink2397.xml"/><Relationship Id="rId60" Type="http://schemas.openxmlformats.org/officeDocument/2006/relationships/customXml" Target="../ink/ink2405.xml"/><Relationship Id="rId65" Type="http://schemas.openxmlformats.org/officeDocument/2006/relationships/image" Target="../media/image1030.png"/><Relationship Id="rId81" Type="http://schemas.openxmlformats.org/officeDocument/2006/relationships/image" Target="../media/image1110.png"/><Relationship Id="rId86" Type="http://schemas.openxmlformats.org/officeDocument/2006/relationships/customXml" Target="../ink/ink2418.xml"/><Relationship Id="rId130" Type="http://schemas.openxmlformats.org/officeDocument/2006/relationships/customXml" Target="../ink/ink2440.xml"/><Relationship Id="rId135" Type="http://schemas.openxmlformats.org/officeDocument/2006/relationships/customXml" Target="../ink/ink2444.xml"/><Relationship Id="rId13" Type="http://schemas.openxmlformats.org/officeDocument/2006/relationships/image" Target="../media/image770.png"/><Relationship Id="rId18" Type="http://schemas.openxmlformats.org/officeDocument/2006/relationships/customXml" Target="../ink/ink2384.xml"/><Relationship Id="rId39" Type="http://schemas.openxmlformats.org/officeDocument/2006/relationships/image" Target="../media/image900.png"/><Relationship Id="rId109" Type="http://schemas.openxmlformats.org/officeDocument/2006/relationships/image" Target="../media/image1250.png"/><Relationship Id="rId34" Type="http://schemas.openxmlformats.org/officeDocument/2006/relationships/customXml" Target="../ink/ink2392.xml"/><Relationship Id="rId50" Type="http://schemas.openxmlformats.org/officeDocument/2006/relationships/customXml" Target="../ink/ink2400.xml"/><Relationship Id="rId55" Type="http://schemas.openxmlformats.org/officeDocument/2006/relationships/image" Target="../media/image980.png"/><Relationship Id="rId76" Type="http://schemas.openxmlformats.org/officeDocument/2006/relationships/customXml" Target="../ink/ink2413.xml"/><Relationship Id="rId97" Type="http://schemas.openxmlformats.org/officeDocument/2006/relationships/image" Target="../media/image1190.png"/><Relationship Id="rId104" Type="http://schemas.openxmlformats.org/officeDocument/2006/relationships/customXml" Target="../ink/ink2427.xml"/><Relationship Id="rId120" Type="http://schemas.openxmlformats.org/officeDocument/2006/relationships/customXml" Target="../ink/ink2435.xml"/><Relationship Id="rId125" Type="http://schemas.openxmlformats.org/officeDocument/2006/relationships/image" Target="../media/image1330.png"/><Relationship Id="rId141" Type="http://schemas.openxmlformats.org/officeDocument/2006/relationships/image" Target="../media/image1390.png"/><Relationship Id="rId7" Type="http://schemas.openxmlformats.org/officeDocument/2006/relationships/image" Target="../media/image740.png"/><Relationship Id="rId71" Type="http://schemas.openxmlformats.org/officeDocument/2006/relationships/image" Target="../media/image1060.png"/><Relationship Id="rId92" Type="http://schemas.openxmlformats.org/officeDocument/2006/relationships/customXml" Target="../ink/ink2421.xml"/><Relationship Id="rId2" Type="http://schemas.openxmlformats.org/officeDocument/2006/relationships/notesSlide" Target="../notesSlides/notesSlide34.xml"/><Relationship Id="rId29" Type="http://schemas.openxmlformats.org/officeDocument/2006/relationships/image" Target="../media/image850.png"/><Relationship Id="rId24" Type="http://schemas.openxmlformats.org/officeDocument/2006/relationships/customXml" Target="../ink/ink2387.xml"/><Relationship Id="rId40" Type="http://schemas.openxmlformats.org/officeDocument/2006/relationships/customXml" Target="../ink/ink2395.xml"/><Relationship Id="rId45" Type="http://schemas.openxmlformats.org/officeDocument/2006/relationships/image" Target="../media/image930.png"/><Relationship Id="rId66" Type="http://schemas.openxmlformats.org/officeDocument/2006/relationships/customXml" Target="../ink/ink2408.xml"/><Relationship Id="rId87" Type="http://schemas.openxmlformats.org/officeDocument/2006/relationships/image" Target="../media/image1140.png"/><Relationship Id="rId110" Type="http://schemas.openxmlformats.org/officeDocument/2006/relationships/customXml" Target="../ink/ink2430.xml"/><Relationship Id="rId115" Type="http://schemas.openxmlformats.org/officeDocument/2006/relationships/image" Target="../media/image1280.png"/><Relationship Id="rId131" Type="http://schemas.openxmlformats.org/officeDocument/2006/relationships/image" Target="../media/image1360.png"/><Relationship Id="rId136" Type="http://schemas.openxmlformats.org/officeDocument/2006/relationships/customXml" Target="../ink/ink2445.xml"/><Relationship Id="rId61" Type="http://schemas.openxmlformats.org/officeDocument/2006/relationships/image" Target="../media/image1010.png"/><Relationship Id="rId82" Type="http://schemas.openxmlformats.org/officeDocument/2006/relationships/customXml" Target="../ink/ink2416.xml"/><Relationship Id="rId19" Type="http://schemas.openxmlformats.org/officeDocument/2006/relationships/image" Target="../media/image800.png"/><Relationship Id="rId14" Type="http://schemas.openxmlformats.org/officeDocument/2006/relationships/customXml" Target="../ink/ink2382.xml"/><Relationship Id="rId30" Type="http://schemas.openxmlformats.org/officeDocument/2006/relationships/customXml" Target="../ink/ink2390.xml"/><Relationship Id="rId35" Type="http://schemas.openxmlformats.org/officeDocument/2006/relationships/image" Target="../media/image880.png"/><Relationship Id="rId56" Type="http://schemas.openxmlformats.org/officeDocument/2006/relationships/customXml" Target="../ink/ink2403.xml"/><Relationship Id="rId77" Type="http://schemas.openxmlformats.org/officeDocument/2006/relationships/image" Target="../media/image1090.png"/><Relationship Id="rId100" Type="http://schemas.openxmlformats.org/officeDocument/2006/relationships/customXml" Target="../ink/ink2425.xml"/><Relationship Id="rId105" Type="http://schemas.openxmlformats.org/officeDocument/2006/relationships/image" Target="../media/image1230.png"/><Relationship Id="rId126" Type="http://schemas.openxmlformats.org/officeDocument/2006/relationships/customXml" Target="../ink/ink2438.xml"/><Relationship Id="rId8" Type="http://schemas.openxmlformats.org/officeDocument/2006/relationships/customXml" Target="../ink/ink2379.xml"/><Relationship Id="rId51" Type="http://schemas.openxmlformats.org/officeDocument/2006/relationships/image" Target="../media/image960.png"/><Relationship Id="rId72" Type="http://schemas.openxmlformats.org/officeDocument/2006/relationships/customXml" Target="../ink/ink2411.xml"/><Relationship Id="rId93" Type="http://schemas.openxmlformats.org/officeDocument/2006/relationships/image" Target="../media/image1170.png"/><Relationship Id="rId98" Type="http://schemas.openxmlformats.org/officeDocument/2006/relationships/customXml" Target="../ink/ink2424.xml"/><Relationship Id="rId121" Type="http://schemas.openxmlformats.org/officeDocument/2006/relationships/image" Target="../media/image1310.png"/><Relationship Id="rId142" Type="http://schemas.openxmlformats.org/officeDocument/2006/relationships/customXml" Target="../ink/ink2448.xml"/><Relationship Id="rId3" Type="http://schemas.openxmlformats.org/officeDocument/2006/relationships/image" Target="../media/image3.png"/><Relationship Id="rId25" Type="http://schemas.openxmlformats.org/officeDocument/2006/relationships/image" Target="../media/image830.png"/><Relationship Id="rId46" Type="http://schemas.openxmlformats.org/officeDocument/2006/relationships/customXml" Target="../ink/ink2398.xml"/><Relationship Id="rId67" Type="http://schemas.openxmlformats.org/officeDocument/2006/relationships/image" Target="../media/image1040.png"/><Relationship Id="rId116" Type="http://schemas.openxmlformats.org/officeDocument/2006/relationships/customXml" Target="../ink/ink2433.xml"/><Relationship Id="rId137" Type="http://schemas.openxmlformats.org/officeDocument/2006/relationships/image" Target="../media/image1370.png"/><Relationship Id="rId20" Type="http://schemas.openxmlformats.org/officeDocument/2006/relationships/customXml" Target="../ink/ink2385.xml"/><Relationship Id="rId41" Type="http://schemas.openxmlformats.org/officeDocument/2006/relationships/image" Target="../media/image910.png"/><Relationship Id="rId62" Type="http://schemas.openxmlformats.org/officeDocument/2006/relationships/customXml" Target="../ink/ink2406.xml"/><Relationship Id="rId83" Type="http://schemas.openxmlformats.org/officeDocument/2006/relationships/image" Target="../media/image1120.png"/><Relationship Id="rId88" Type="http://schemas.openxmlformats.org/officeDocument/2006/relationships/customXml" Target="../ink/ink2419.xml"/><Relationship Id="rId111" Type="http://schemas.openxmlformats.org/officeDocument/2006/relationships/image" Target="../media/image1260.png"/><Relationship Id="rId132" Type="http://schemas.openxmlformats.org/officeDocument/2006/relationships/customXml" Target="../ink/ink2441.xml"/><Relationship Id="rId15" Type="http://schemas.openxmlformats.org/officeDocument/2006/relationships/image" Target="../media/image780.png"/><Relationship Id="rId36" Type="http://schemas.openxmlformats.org/officeDocument/2006/relationships/customXml" Target="../ink/ink2393.xml"/><Relationship Id="rId57" Type="http://schemas.openxmlformats.org/officeDocument/2006/relationships/image" Target="../media/image990.png"/><Relationship Id="rId106" Type="http://schemas.openxmlformats.org/officeDocument/2006/relationships/customXml" Target="../ink/ink2428.xml"/><Relationship Id="rId127" Type="http://schemas.openxmlformats.org/officeDocument/2006/relationships/image" Target="../media/image1340.png"/><Relationship Id="rId10" Type="http://schemas.openxmlformats.org/officeDocument/2006/relationships/customXml" Target="../ink/ink2380.xml"/><Relationship Id="rId31" Type="http://schemas.openxmlformats.org/officeDocument/2006/relationships/image" Target="../media/image860.png"/><Relationship Id="rId52" Type="http://schemas.openxmlformats.org/officeDocument/2006/relationships/customXml" Target="../ink/ink2401.xml"/><Relationship Id="rId73" Type="http://schemas.openxmlformats.org/officeDocument/2006/relationships/image" Target="../media/image1070.png"/><Relationship Id="rId78" Type="http://schemas.openxmlformats.org/officeDocument/2006/relationships/customXml" Target="../ink/ink2414.xml"/><Relationship Id="rId94" Type="http://schemas.openxmlformats.org/officeDocument/2006/relationships/customXml" Target="../ink/ink2422.xml"/><Relationship Id="rId99" Type="http://schemas.openxmlformats.org/officeDocument/2006/relationships/image" Target="../media/image1200.png"/><Relationship Id="rId101" Type="http://schemas.openxmlformats.org/officeDocument/2006/relationships/image" Target="../media/image1210.png"/><Relationship Id="rId122" Type="http://schemas.openxmlformats.org/officeDocument/2006/relationships/customXml" Target="../ink/ink2436.xml"/><Relationship Id="rId143" Type="http://schemas.openxmlformats.org/officeDocument/2006/relationships/image" Target="../media/image1400.png"/><Relationship Id="rId4" Type="http://schemas.openxmlformats.org/officeDocument/2006/relationships/customXml" Target="../ink/ink2377.xml"/><Relationship Id="rId9" Type="http://schemas.openxmlformats.org/officeDocument/2006/relationships/image" Target="../media/image750.png"/><Relationship Id="rId26" Type="http://schemas.openxmlformats.org/officeDocument/2006/relationships/customXml" Target="../ink/ink2388.xml"/><Relationship Id="rId47" Type="http://schemas.openxmlformats.org/officeDocument/2006/relationships/image" Target="../media/image940.png"/><Relationship Id="rId68" Type="http://schemas.openxmlformats.org/officeDocument/2006/relationships/customXml" Target="../ink/ink2409.xml"/><Relationship Id="rId89" Type="http://schemas.openxmlformats.org/officeDocument/2006/relationships/image" Target="../media/image1150.png"/><Relationship Id="rId112" Type="http://schemas.openxmlformats.org/officeDocument/2006/relationships/customXml" Target="../ink/ink2431.xml"/><Relationship Id="rId133" Type="http://schemas.openxmlformats.org/officeDocument/2006/relationships/customXml" Target="../ink/ink2442.xml"/><Relationship Id="rId16" Type="http://schemas.openxmlformats.org/officeDocument/2006/relationships/customXml" Target="../ink/ink238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164.xml"/><Relationship Id="rId63" Type="http://schemas.openxmlformats.org/officeDocument/2006/relationships/image" Target="../media/image33.png"/><Relationship Id="rId84" Type="http://schemas.openxmlformats.org/officeDocument/2006/relationships/customXml" Target="../ink/ink185.xml"/><Relationship Id="rId138" Type="http://schemas.openxmlformats.org/officeDocument/2006/relationships/customXml" Target="../ink/ink214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59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172.xml"/><Relationship Id="rId74" Type="http://schemas.openxmlformats.org/officeDocument/2006/relationships/customXml" Target="../ink/ink180.xml"/><Relationship Id="rId79" Type="http://schemas.openxmlformats.org/officeDocument/2006/relationships/image" Target="../media/image41.png"/><Relationship Id="rId102" Type="http://schemas.openxmlformats.org/officeDocument/2006/relationships/customXml" Target="../ink/ink194.xml"/><Relationship Id="rId123" Type="http://schemas.openxmlformats.org/officeDocument/2006/relationships/image" Target="../media/image63.png"/><Relationship Id="rId128" Type="http://schemas.openxmlformats.org/officeDocument/2006/relationships/customXml" Target="../ink/ink207.xml"/><Relationship Id="rId5" Type="http://schemas.openxmlformats.org/officeDocument/2006/relationships/image" Target="../media/image4.png"/><Relationship Id="rId90" Type="http://schemas.openxmlformats.org/officeDocument/2006/relationships/customXml" Target="../ink/ink188.xml"/><Relationship Id="rId95" Type="http://schemas.openxmlformats.org/officeDocument/2006/relationships/image" Target="../media/image49.png"/><Relationship Id="rId22" Type="http://schemas.openxmlformats.org/officeDocument/2006/relationships/customXml" Target="../ink/ink154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167.xml"/><Relationship Id="rId64" Type="http://schemas.openxmlformats.org/officeDocument/2006/relationships/customXml" Target="../ink/ink175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202.xml"/><Relationship Id="rId134" Type="http://schemas.openxmlformats.org/officeDocument/2006/relationships/customXml" Target="../ink/ink211.xml"/><Relationship Id="rId139" Type="http://schemas.openxmlformats.org/officeDocument/2006/relationships/image" Target="../media/image69.png"/><Relationship Id="rId80" Type="http://schemas.openxmlformats.org/officeDocument/2006/relationships/customXml" Target="../ink/ink183.xml"/><Relationship Id="rId85" Type="http://schemas.openxmlformats.org/officeDocument/2006/relationships/image" Target="../media/image44.png"/><Relationship Id="rId12" Type="http://schemas.openxmlformats.org/officeDocument/2006/relationships/customXml" Target="../ink/ink149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162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197.xml"/><Relationship Id="rId124" Type="http://schemas.openxmlformats.org/officeDocument/2006/relationships/customXml" Target="../ink/ink205.xml"/><Relationship Id="rId129" Type="http://schemas.openxmlformats.org/officeDocument/2006/relationships/image" Target="../media/image66.png"/><Relationship Id="rId54" Type="http://schemas.openxmlformats.org/officeDocument/2006/relationships/customXml" Target="../ink/ink170.xml"/><Relationship Id="rId70" Type="http://schemas.openxmlformats.org/officeDocument/2006/relationships/customXml" Target="../ink/ink178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191.xml"/><Relationship Id="rId140" Type="http://schemas.openxmlformats.org/officeDocument/2006/relationships/customXml" Target="../ink/ink21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6.xml"/><Relationship Id="rId23" Type="http://schemas.openxmlformats.org/officeDocument/2006/relationships/image" Target="../media/image13.png"/><Relationship Id="rId28" Type="http://schemas.openxmlformats.org/officeDocument/2006/relationships/customXml" Target="../ink/ink157.xml"/><Relationship Id="rId49" Type="http://schemas.openxmlformats.org/officeDocument/2006/relationships/image" Target="../media/image26.png"/><Relationship Id="rId114" Type="http://schemas.openxmlformats.org/officeDocument/2006/relationships/customXml" Target="../ink/ink200.xml"/><Relationship Id="rId119" Type="http://schemas.openxmlformats.org/officeDocument/2006/relationships/image" Target="../media/image61.png"/><Relationship Id="rId44" Type="http://schemas.openxmlformats.org/officeDocument/2006/relationships/customXml" Target="../ink/ink165.xml"/><Relationship Id="rId60" Type="http://schemas.openxmlformats.org/officeDocument/2006/relationships/customXml" Target="../ink/ink173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186.xml"/><Relationship Id="rId130" Type="http://schemas.openxmlformats.org/officeDocument/2006/relationships/customXml" Target="../ink/ink208.xml"/><Relationship Id="rId135" Type="http://schemas.openxmlformats.org/officeDocument/2006/relationships/customXml" Target="../ink/ink212.xml"/><Relationship Id="rId13" Type="http://schemas.openxmlformats.org/officeDocument/2006/relationships/image" Target="../media/image8.png"/><Relationship Id="rId18" Type="http://schemas.openxmlformats.org/officeDocument/2006/relationships/customXml" Target="../ink/ink152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160.xml"/><Relationship Id="rId50" Type="http://schemas.openxmlformats.org/officeDocument/2006/relationships/customXml" Target="../ink/ink168.xml"/><Relationship Id="rId55" Type="http://schemas.openxmlformats.org/officeDocument/2006/relationships/image" Target="../media/image29.png"/><Relationship Id="rId76" Type="http://schemas.openxmlformats.org/officeDocument/2006/relationships/customXml" Target="../ink/ink181.xml"/><Relationship Id="rId97" Type="http://schemas.openxmlformats.org/officeDocument/2006/relationships/image" Target="../media/image50.png"/><Relationship Id="rId104" Type="http://schemas.openxmlformats.org/officeDocument/2006/relationships/customXml" Target="../ink/ink195.xml"/><Relationship Id="rId120" Type="http://schemas.openxmlformats.org/officeDocument/2006/relationships/customXml" Target="../ink/ink203.xml"/><Relationship Id="rId125" Type="http://schemas.openxmlformats.org/officeDocument/2006/relationships/image" Target="../media/image64.png"/><Relationship Id="rId141" Type="http://schemas.openxmlformats.org/officeDocument/2006/relationships/image" Target="../media/image70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189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16.png"/><Relationship Id="rId24" Type="http://schemas.openxmlformats.org/officeDocument/2006/relationships/customXml" Target="../ink/ink155.xml"/><Relationship Id="rId40" Type="http://schemas.openxmlformats.org/officeDocument/2006/relationships/customXml" Target="../ink/ink163.xml"/><Relationship Id="rId45" Type="http://schemas.openxmlformats.org/officeDocument/2006/relationships/image" Target="../media/image24.png"/><Relationship Id="rId66" Type="http://schemas.openxmlformats.org/officeDocument/2006/relationships/customXml" Target="../ink/ink176.xml"/><Relationship Id="rId87" Type="http://schemas.openxmlformats.org/officeDocument/2006/relationships/image" Target="../media/image45.png"/><Relationship Id="rId110" Type="http://schemas.openxmlformats.org/officeDocument/2006/relationships/customXml" Target="../ink/ink198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213.xml"/><Relationship Id="rId61" Type="http://schemas.openxmlformats.org/officeDocument/2006/relationships/image" Target="../media/image32.png"/><Relationship Id="rId82" Type="http://schemas.openxmlformats.org/officeDocument/2006/relationships/customXml" Target="../ink/ink184.xml"/><Relationship Id="rId19" Type="http://schemas.openxmlformats.org/officeDocument/2006/relationships/image" Target="../media/image11.png"/><Relationship Id="rId14" Type="http://schemas.openxmlformats.org/officeDocument/2006/relationships/customXml" Target="../ink/ink150.xml"/><Relationship Id="rId30" Type="http://schemas.openxmlformats.org/officeDocument/2006/relationships/customXml" Target="../ink/ink158.xml"/><Relationship Id="rId35" Type="http://schemas.openxmlformats.org/officeDocument/2006/relationships/image" Target="../media/image19.png"/><Relationship Id="rId56" Type="http://schemas.openxmlformats.org/officeDocument/2006/relationships/customXml" Target="../ink/ink171.xml"/><Relationship Id="rId77" Type="http://schemas.openxmlformats.org/officeDocument/2006/relationships/image" Target="../media/image40.png"/><Relationship Id="rId100" Type="http://schemas.openxmlformats.org/officeDocument/2006/relationships/customXml" Target="../ink/ink193.xml"/><Relationship Id="rId105" Type="http://schemas.openxmlformats.org/officeDocument/2006/relationships/image" Target="../media/image54.png"/><Relationship Id="rId126" Type="http://schemas.openxmlformats.org/officeDocument/2006/relationships/customXml" Target="../ink/ink206.xml"/><Relationship Id="rId8" Type="http://schemas.openxmlformats.org/officeDocument/2006/relationships/customXml" Target="../ink/ink147.xml"/><Relationship Id="rId51" Type="http://schemas.openxmlformats.org/officeDocument/2006/relationships/image" Target="../media/image27.png"/><Relationship Id="rId72" Type="http://schemas.openxmlformats.org/officeDocument/2006/relationships/customXml" Target="../ink/ink179.xml"/><Relationship Id="rId93" Type="http://schemas.openxmlformats.org/officeDocument/2006/relationships/image" Target="../media/image48.png"/><Relationship Id="rId98" Type="http://schemas.openxmlformats.org/officeDocument/2006/relationships/customXml" Target="../ink/ink192.xml"/><Relationship Id="rId121" Type="http://schemas.openxmlformats.org/officeDocument/2006/relationships/image" Target="../media/image62.png"/><Relationship Id="rId142" Type="http://schemas.openxmlformats.org/officeDocument/2006/relationships/customXml" Target="../ink/ink216.xml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166.xml"/><Relationship Id="rId67" Type="http://schemas.openxmlformats.org/officeDocument/2006/relationships/image" Target="../media/image35.png"/><Relationship Id="rId116" Type="http://schemas.openxmlformats.org/officeDocument/2006/relationships/customXml" Target="../ink/ink201.xml"/><Relationship Id="rId137" Type="http://schemas.openxmlformats.org/officeDocument/2006/relationships/image" Target="../media/image68.png"/><Relationship Id="rId20" Type="http://schemas.openxmlformats.org/officeDocument/2006/relationships/customXml" Target="../ink/ink153.xml"/><Relationship Id="rId41" Type="http://schemas.openxmlformats.org/officeDocument/2006/relationships/image" Target="../media/image22.png"/><Relationship Id="rId62" Type="http://schemas.openxmlformats.org/officeDocument/2006/relationships/customXml" Target="../ink/ink174.xml"/><Relationship Id="rId83" Type="http://schemas.openxmlformats.org/officeDocument/2006/relationships/image" Target="../media/image43.png"/><Relationship Id="rId88" Type="http://schemas.openxmlformats.org/officeDocument/2006/relationships/customXml" Target="../ink/ink187.xml"/><Relationship Id="rId111" Type="http://schemas.openxmlformats.org/officeDocument/2006/relationships/image" Target="../media/image57.png"/><Relationship Id="rId132" Type="http://schemas.openxmlformats.org/officeDocument/2006/relationships/customXml" Target="../ink/ink209.xml"/><Relationship Id="rId15" Type="http://schemas.openxmlformats.org/officeDocument/2006/relationships/image" Target="../media/image9.png"/><Relationship Id="rId36" Type="http://schemas.openxmlformats.org/officeDocument/2006/relationships/customXml" Target="../ink/ink161.xml"/><Relationship Id="rId57" Type="http://schemas.openxmlformats.org/officeDocument/2006/relationships/image" Target="../media/image30.png"/><Relationship Id="rId106" Type="http://schemas.openxmlformats.org/officeDocument/2006/relationships/customXml" Target="../ink/ink196.xml"/><Relationship Id="rId127" Type="http://schemas.openxmlformats.org/officeDocument/2006/relationships/image" Target="../media/image65.png"/><Relationship Id="rId10" Type="http://schemas.openxmlformats.org/officeDocument/2006/relationships/customXml" Target="../ink/ink148.xml"/><Relationship Id="rId31" Type="http://schemas.openxmlformats.org/officeDocument/2006/relationships/image" Target="../media/image17.png"/><Relationship Id="rId52" Type="http://schemas.openxmlformats.org/officeDocument/2006/relationships/customXml" Target="../ink/ink169.xml"/><Relationship Id="rId73" Type="http://schemas.openxmlformats.org/officeDocument/2006/relationships/image" Target="../media/image38.png"/><Relationship Id="rId78" Type="http://schemas.openxmlformats.org/officeDocument/2006/relationships/customXml" Target="../ink/ink182.xml"/><Relationship Id="rId94" Type="http://schemas.openxmlformats.org/officeDocument/2006/relationships/customXml" Target="../ink/ink190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204.xml"/><Relationship Id="rId143" Type="http://schemas.openxmlformats.org/officeDocument/2006/relationships/image" Target="../media/image71.png"/><Relationship Id="rId4" Type="http://schemas.openxmlformats.org/officeDocument/2006/relationships/customXml" Target="../ink/ink145.xml"/><Relationship Id="rId9" Type="http://schemas.openxmlformats.org/officeDocument/2006/relationships/image" Target="../media/image6.png"/><Relationship Id="rId26" Type="http://schemas.openxmlformats.org/officeDocument/2006/relationships/customXml" Target="../ink/ink156.xml"/><Relationship Id="rId47" Type="http://schemas.openxmlformats.org/officeDocument/2006/relationships/image" Target="../media/image25.png"/><Relationship Id="rId68" Type="http://schemas.openxmlformats.org/officeDocument/2006/relationships/customXml" Target="../ink/ink177.xml"/><Relationship Id="rId89" Type="http://schemas.openxmlformats.org/officeDocument/2006/relationships/image" Target="../media/image46.png"/><Relationship Id="rId112" Type="http://schemas.openxmlformats.org/officeDocument/2006/relationships/customXml" Target="../ink/ink199.xml"/><Relationship Id="rId133" Type="http://schemas.openxmlformats.org/officeDocument/2006/relationships/customXml" Target="../ink/ink210.xml"/><Relationship Id="rId16" Type="http://schemas.openxmlformats.org/officeDocument/2006/relationships/customXml" Target="../ink/ink15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0.png"/><Relationship Id="rId21" Type="http://schemas.openxmlformats.org/officeDocument/2006/relationships/image" Target="../media/image82.png"/><Relationship Id="rId42" Type="http://schemas.openxmlformats.org/officeDocument/2006/relationships/customXml" Target="../ink/ink236.xml"/><Relationship Id="rId63" Type="http://schemas.openxmlformats.org/officeDocument/2006/relationships/image" Target="../media/image103.png"/><Relationship Id="rId84" Type="http://schemas.openxmlformats.org/officeDocument/2006/relationships/customXml" Target="../ink/ink257.xml"/><Relationship Id="rId138" Type="http://schemas.openxmlformats.org/officeDocument/2006/relationships/customXml" Target="../ink/ink286.xml"/><Relationship Id="rId107" Type="http://schemas.openxmlformats.org/officeDocument/2006/relationships/image" Target="../media/image125.png"/><Relationship Id="rId11" Type="http://schemas.openxmlformats.org/officeDocument/2006/relationships/image" Target="../media/image77.png"/><Relationship Id="rId32" Type="http://schemas.openxmlformats.org/officeDocument/2006/relationships/customXml" Target="../ink/ink231.xml"/><Relationship Id="rId37" Type="http://schemas.openxmlformats.org/officeDocument/2006/relationships/image" Target="../media/image90.png"/><Relationship Id="rId53" Type="http://schemas.openxmlformats.org/officeDocument/2006/relationships/image" Target="../media/image98.png"/><Relationship Id="rId58" Type="http://schemas.openxmlformats.org/officeDocument/2006/relationships/customXml" Target="../ink/ink244.xml"/><Relationship Id="rId74" Type="http://schemas.openxmlformats.org/officeDocument/2006/relationships/customXml" Target="../ink/ink252.xml"/><Relationship Id="rId79" Type="http://schemas.openxmlformats.org/officeDocument/2006/relationships/image" Target="../media/image111.png"/><Relationship Id="rId102" Type="http://schemas.openxmlformats.org/officeDocument/2006/relationships/customXml" Target="../ink/ink266.xml"/><Relationship Id="rId123" Type="http://schemas.openxmlformats.org/officeDocument/2006/relationships/image" Target="../media/image133.png"/><Relationship Id="rId128" Type="http://schemas.openxmlformats.org/officeDocument/2006/relationships/customXml" Target="../ink/ink279.xml"/><Relationship Id="rId5" Type="http://schemas.openxmlformats.org/officeDocument/2006/relationships/image" Target="../media/image74.png"/><Relationship Id="rId90" Type="http://schemas.openxmlformats.org/officeDocument/2006/relationships/customXml" Target="../ink/ink260.xml"/><Relationship Id="rId95" Type="http://schemas.openxmlformats.org/officeDocument/2006/relationships/image" Target="../media/image119.png"/><Relationship Id="rId22" Type="http://schemas.openxmlformats.org/officeDocument/2006/relationships/customXml" Target="../ink/ink226.xml"/><Relationship Id="rId27" Type="http://schemas.openxmlformats.org/officeDocument/2006/relationships/image" Target="../media/image85.png"/><Relationship Id="rId43" Type="http://schemas.openxmlformats.org/officeDocument/2006/relationships/image" Target="../media/image93.png"/><Relationship Id="rId48" Type="http://schemas.openxmlformats.org/officeDocument/2006/relationships/customXml" Target="../ink/ink239.xml"/><Relationship Id="rId64" Type="http://schemas.openxmlformats.org/officeDocument/2006/relationships/customXml" Target="../ink/ink247.xml"/><Relationship Id="rId69" Type="http://schemas.openxmlformats.org/officeDocument/2006/relationships/image" Target="../media/image106.png"/><Relationship Id="rId113" Type="http://schemas.openxmlformats.org/officeDocument/2006/relationships/image" Target="../media/image128.png"/><Relationship Id="rId118" Type="http://schemas.openxmlformats.org/officeDocument/2006/relationships/customXml" Target="../ink/ink274.xml"/><Relationship Id="rId134" Type="http://schemas.openxmlformats.org/officeDocument/2006/relationships/customXml" Target="../ink/ink283.xml"/><Relationship Id="rId139" Type="http://schemas.openxmlformats.org/officeDocument/2006/relationships/image" Target="../media/image139.png"/><Relationship Id="rId80" Type="http://schemas.openxmlformats.org/officeDocument/2006/relationships/customXml" Target="../ink/ink255.xml"/><Relationship Id="rId85" Type="http://schemas.openxmlformats.org/officeDocument/2006/relationships/image" Target="../media/image114.png"/><Relationship Id="rId12" Type="http://schemas.openxmlformats.org/officeDocument/2006/relationships/customXml" Target="../ink/ink221.xml"/><Relationship Id="rId17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customXml" Target="../ink/ink234.xml"/><Relationship Id="rId59" Type="http://schemas.openxmlformats.org/officeDocument/2006/relationships/image" Target="../media/image101.png"/><Relationship Id="rId103" Type="http://schemas.openxmlformats.org/officeDocument/2006/relationships/image" Target="../media/image123.png"/><Relationship Id="rId108" Type="http://schemas.openxmlformats.org/officeDocument/2006/relationships/customXml" Target="../ink/ink269.xml"/><Relationship Id="rId124" Type="http://schemas.openxmlformats.org/officeDocument/2006/relationships/customXml" Target="../ink/ink277.xml"/><Relationship Id="rId129" Type="http://schemas.openxmlformats.org/officeDocument/2006/relationships/image" Target="../media/image136.png"/><Relationship Id="rId54" Type="http://schemas.openxmlformats.org/officeDocument/2006/relationships/customXml" Target="../ink/ink242.xml"/><Relationship Id="rId70" Type="http://schemas.openxmlformats.org/officeDocument/2006/relationships/customXml" Target="../ink/ink250.xml"/><Relationship Id="rId75" Type="http://schemas.openxmlformats.org/officeDocument/2006/relationships/image" Target="../media/image109.png"/><Relationship Id="rId91" Type="http://schemas.openxmlformats.org/officeDocument/2006/relationships/image" Target="../media/image117.png"/><Relationship Id="rId96" Type="http://schemas.openxmlformats.org/officeDocument/2006/relationships/customXml" Target="../ink/ink263.xml"/><Relationship Id="rId140" Type="http://schemas.openxmlformats.org/officeDocument/2006/relationships/customXml" Target="../ink/ink28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8.xml"/><Relationship Id="rId23" Type="http://schemas.openxmlformats.org/officeDocument/2006/relationships/image" Target="../media/image83.png"/><Relationship Id="rId28" Type="http://schemas.openxmlformats.org/officeDocument/2006/relationships/customXml" Target="../ink/ink229.xml"/><Relationship Id="rId49" Type="http://schemas.openxmlformats.org/officeDocument/2006/relationships/image" Target="../media/image96.png"/><Relationship Id="rId114" Type="http://schemas.openxmlformats.org/officeDocument/2006/relationships/customXml" Target="../ink/ink272.xml"/><Relationship Id="rId119" Type="http://schemas.openxmlformats.org/officeDocument/2006/relationships/image" Target="../media/image131.png"/><Relationship Id="rId44" Type="http://schemas.openxmlformats.org/officeDocument/2006/relationships/customXml" Target="../ink/ink237.xml"/><Relationship Id="rId60" Type="http://schemas.openxmlformats.org/officeDocument/2006/relationships/customXml" Target="../ink/ink245.xml"/><Relationship Id="rId65" Type="http://schemas.openxmlformats.org/officeDocument/2006/relationships/image" Target="../media/image104.png"/><Relationship Id="rId81" Type="http://schemas.openxmlformats.org/officeDocument/2006/relationships/image" Target="../media/image112.png"/><Relationship Id="rId86" Type="http://schemas.openxmlformats.org/officeDocument/2006/relationships/customXml" Target="../ink/ink258.xml"/><Relationship Id="rId130" Type="http://schemas.openxmlformats.org/officeDocument/2006/relationships/customXml" Target="../ink/ink280.xml"/><Relationship Id="rId135" Type="http://schemas.openxmlformats.org/officeDocument/2006/relationships/customXml" Target="../ink/ink284.xml"/><Relationship Id="rId13" Type="http://schemas.openxmlformats.org/officeDocument/2006/relationships/image" Target="../media/image78.png"/><Relationship Id="rId18" Type="http://schemas.openxmlformats.org/officeDocument/2006/relationships/customXml" Target="../ink/ink224.xml"/><Relationship Id="rId39" Type="http://schemas.openxmlformats.org/officeDocument/2006/relationships/image" Target="../media/image91.png"/><Relationship Id="rId109" Type="http://schemas.openxmlformats.org/officeDocument/2006/relationships/image" Target="../media/image126.png"/><Relationship Id="rId34" Type="http://schemas.openxmlformats.org/officeDocument/2006/relationships/customXml" Target="../ink/ink232.xml"/><Relationship Id="rId50" Type="http://schemas.openxmlformats.org/officeDocument/2006/relationships/customXml" Target="../ink/ink240.xml"/><Relationship Id="rId55" Type="http://schemas.openxmlformats.org/officeDocument/2006/relationships/image" Target="../media/image99.png"/><Relationship Id="rId76" Type="http://schemas.openxmlformats.org/officeDocument/2006/relationships/customXml" Target="../ink/ink253.xml"/><Relationship Id="rId97" Type="http://schemas.openxmlformats.org/officeDocument/2006/relationships/image" Target="../media/image120.png"/><Relationship Id="rId104" Type="http://schemas.openxmlformats.org/officeDocument/2006/relationships/customXml" Target="../ink/ink267.xml"/><Relationship Id="rId120" Type="http://schemas.openxmlformats.org/officeDocument/2006/relationships/customXml" Target="../ink/ink275.xml"/><Relationship Id="rId125" Type="http://schemas.openxmlformats.org/officeDocument/2006/relationships/image" Target="../media/image134.png"/><Relationship Id="rId141" Type="http://schemas.openxmlformats.org/officeDocument/2006/relationships/image" Target="../media/image140.png"/><Relationship Id="rId7" Type="http://schemas.openxmlformats.org/officeDocument/2006/relationships/image" Target="../media/image75.png"/><Relationship Id="rId71" Type="http://schemas.openxmlformats.org/officeDocument/2006/relationships/image" Target="../media/image107.png"/><Relationship Id="rId92" Type="http://schemas.openxmlformats.org/officeDocument/2006/relationships/customXml" Target="../ink/ink261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86.png"/><Relationship Id="rId24" Type="http://schemas.openxmlformats.org/officeDocument/2006/relationships/customXml" Target="../ink/ink227.xml"/><Relationship Id="rId40" Type="http://schemas.openxmlformats.org/officeDocument/2006/relationships/customXml" Target="../ink/ink235.xml"/><Relationship Id="rId45" Type="http://schemas.openxmlformats.org/officeDocument/2006/relationships/image" Target="../media/image94.png"/><Relationship Id="rId66" Type="http://schemas.openxmlformats.org/officeDocument/2006/relationships/customXml" Target="../ink/ink248.xml"/><Relationship Id="rId87" Type="http://schemas.openxmlformats.org/officeDocument/2006/relationships/image" Target="../media/image115.png"/><Relationship Id="rId110" Type="http://schemas.openxmlformats.org/officeDocument/2006/relationships/customXml" Target="../ink/ink270.xml"/><Relationship Id="rId115" Type="http://schemas.openxmlformats.org/officeDocument/2006/relationships/image" Target="../media/image129.png"/><Relationship Id="rId131" Type="http://schemas.openxmlformats.org/officeDocument/2006/relationships/image" Target="../media/image137.png"/><Relationship Id="rId136" Type="http://schemas.openxmlformats.org/officeDocument/2006/relationships/customXml" Target="../ink/ink285.xml"/><Relationship Id="rId61" Type="http://schemas.openxmlformats.org/officeDocument/2006/relationships/image" Target="../media/image102.png"/><Relationship Id="rId82" Type="http://schemas.openxmlformats.org/officeDocument/2006/relationships/customXml" Target="../ink/ink256.xml"/><Relationship Id="rId19" Type="http://schemas.openxmlformats.org/officeDocument/2006/relationships/image" Target="../media/image81.png"/><Relationship Id="rId14" Type="http://schemas.openxmlformats.org/officeDocument/2006/relationships/customXml" Target="../ink/ink222.xml"/><Relationship Id="rId30" Type="http://schemas.openxmlformats.org/officeDocument/2006/relationships/customXml" Target="../ink/ink230.xml"/><Relationship Id="rId35" Type="http://schemas.openxmlformats.org/officeDocument/2006/relationships/image" Target="../media/image89.png"/><Relationship Id="rId56" Type="http://schemas.openxmlformats.org/officeDocument/2006/relationships/customXml" Target="../ink/ink243.xml"/><Relationship Id="rId77" Type="http://schemas.openxmlformats.org/officeDocument/2006/relationships/image" Target="../media/image110.png"/><Relationship Id="rId100" Type="http://schemas.openxmlformats.org/officeDocument/2006/relationships/customXml" Target="../ink/ink265.xml"/><Relationship Id="rId105" Type="http://schemas.openxmlformats.org/officeDocument/2006/relationships/image" Target="../media/image124.png"/><Relationship Id="rId126" Type="http://schemas.openxmlformats.org/officeDocument/2006/relationships/customXml" Target="../ink/ink278.xml"/><Relationship Id="rId8" Type="http://schemas.openxmlformats.org/officeDocument/2006/relationships/customXml" Target="../ink/ink219.xml"/><Relationship Id="rId51" Type="http://schemas.openxmlformats.org/officeDocument/2006/relationships/image" Target="../media/image97.png"/><Relationship Id="rId72" Type="http://schemas.openxmlformats.org/officeDocument/2006/relationships/customXml" Target="../ink/ink251.xml"/><Relationship Id="rId93" Type="http://schemas.openxmlformats.org/officeDocument/2006/relationships/image" Target="../media/image118.png"/><Relationship Id="rId98" Type="http://schemas.openxmlformats.org/officeDocument/2006/relationships/customXml" Target="../ink/ink264.xml"/><Relationship Id="rId121" Type="http://schemas.openxmlformats.org/officeDocument/2006/relationships/image" Target="../media/image132.png"/><Relationship Id="rId142" Type="http://schemas.openxmlformats.org/officeDocument/2006/relationships/customXml" Target="../ink/ink288.xml"/><Relationship Id="rId3" Type="http://schemas.openxmlformats.org/officeDocument/2006/relationships/image" Target="../media/image3.png"/><Relationship Id="rId25" Type="http://schemas.openxmlformats.org/officeDocument/2006/relationships/image" Target="../media/image84.png"/><Relationship Id="rId46" Type="http://schemas.openxmlformats.org/officeDocument/2006/relationships/customXml" Target="../ink/ink238.xml"/><Relationship Id="rId67" Type="http://schemas.openxmlformats.org/officeDocument/2006/relationships/image" Target="../media/image105.png"/><Relationship Id="rId116" Type="http://schemas.openxmlformats.org/officeDocument/2006/relationships/customXml" Target="../ink/ink273.xml"/><Relationship Id="rId137" Type="http://schemas.openxmlformats.org/officeDocument/2006/relationships/image" Target="../media/image138.png"/><Relationship Id="rId20" Type="http://schemas.openxmlformats.org/officeDocument/2006/relationships/customXml" Target="../ink/ink225.xml"/><Relationship Id="rId41" Type="http://schemas.openxmlformats.org/officeDocument/2006/relationships/image" Target="../media/image92.png"/><Relationship Id="rId62" Type="http://schemas.openxmlformats.org/officeDocument/2006/relationships/customXml" Target="../ink/ink246.xml"/><Relationship Id="rId83" Type="http://schemas.openxmlformats.org/officeDocument/2006/relationships/image" Target="../media/image113.png"/><Relationship Id="rId88" Type="http://schemas.openxmlformats.org/officeDocument/2006/relationships/customXml" Target="../ink/ink259.xml"/><Relationship Id="rId111" Type="http://schemas.openxmlformats.org/officeDocument/2006/relationships/image" Target="../media/image127.png"/><Relationship Id="rId132" Type="http://schemas.openxmlformats.org/officeDocument/2006/relationships/customXml" Target="../ink/ink281.xml"/><Relationship Id="rId15" Type="http://schemas.openxmlformats.org/officeDocument/2006/relationships/image" Target="../media/image79.png"/><Relationship Id="rId36" Type="http://schemas.openxmlformats.org/officeDocument/2006/relationships/customXml" Target="../ink/ink233.xml"/><Relationship Id="rId57" Type="http://schemas.openxmlformats.org/officeDocument/2006/relationships/image" Target="../media/image100.png"/><Relationship Id="rId106" Type="http://schemas.openxmlformats.org/officeDocument/2006/relationships/customXml" Target="../ink/ink268.xml"/><Relationship Id="rId127" Type="http://schemas.openxmlformats.org/officeDocument/2006/relationships/image" Target="../media/image135.png"/><Relationship Id="rId10" Type="http://schemas.openxmlformats.org/officeDocument/2006/relationships/customXml" Target="../ink/ink220.xml"/><Relationship Id="rId31" Type="http://schemas.openxmlformats.org/officeDocument/2006/relationships/image" Target="../media/image87.png"/><Relationship Id="rId52" Type="http://schemas.openxmlformats.org/officeDocument/2006/relationships/customXml" Target="../ink/ink241.xml"/><Relationship Id="rId73" Type="http://schemas.openxmlformats.org/officeDocument/2006/relationships/image" Target="../media/image108.png"/><Relationship Id="rId78" Type="http://schemas.openxmlformats.org/officeDocument/2006/relationships/customXml" Target="../ink/ink254.xml"/><Relationship Id="rId94" Type="http://schemas.openxmlformats.org/officeDocument/2006/relationships/customXml" Target="../ink/ink262.xml"/><Relationship Id="rId99" Type="http://schemas.openxmlformats.org/officeDocument/2006/relationships/image" Target="../media/image121.png"/><Relationship Id="rId101" Type="http://schemas.openxmlformats.org/officeDocument/2006/relationships/image" Target="../media/image122.png"/><Relationship Id="rId122" Type="http://schemas.openxmlformats.org/officeDocument/2006/relationships/customXml" Target="../ink/ink276.xml"/><Relationship Id="rId143" Type="http://schemas.openxmlformats.org/officeDocument/2006/relationships/image" Target="../media/image141.png"/><Relationship Id="rId4" Type="http://schemas.openxmlformats.org/officeDocument/2006/relationships/customXml" Target="../ink/ink217.xml"/><Relationship Id="rId9" Type="http://schemas.openxmlformats.org/officeDocument/2006/relationships/image" Target="../media/image76.png"/><Relationship Id="rId26" Type="http://schemas.openxmlformats.org/officeDocument/2006/relationships/customXml" Target="../ink/ink228.xml"/><Relationship Id="rId47" Type="http://schemas.openxmlformats.org/officeDocument/2006/relationships/image" Target="../media/image95.png"/><Relationship Id="rId68" Type="http://schemas.openxmlformats.org/officeDocument/2006/relationships/customXml" Target="../ink/ink249.xml"/><Relationship Id="rId89" Type="http://schemas.openxmlformats.org/officeDocument/2006/relationships/image" Target="../media/image116.png"/><Relationship Id="rId112" Type="http://schemas.openxmlformats.org/officeDocument/2006/relationships/customXml" Target="../ink/ink271.xml"/><Relationship Id="rId133" Type="http://schemas.openxmlformats.org/officeDocument/2006/relationships/customXml" Target="../ink/ink282.xml"/><Relationship Id="rId16" Type="http://schemas.openxmlformats.org/officeDocument/2006/relationships/customXml" Target="../ink/ink22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0.png"/><Relationship Id="rId21" Type="http://schemas.openxmlformats.org/officeDocument/2006/relationships/image" Target="../media/image82.png"/><Relationship Id="rId42" Type="http://schemas.openxmlformats.org/officeDocument/2006/relationships/customXml" Target="../ink/ink308.xml"/><Relationship Id="rId63" Type="http://schemas.openxmlformats.org/officeDocument/2006/relationships/image" Target="../media/image103.png"/><Relationship Id="rId84" Type="http://schemas.openxmlformats.org/officeDocument/2006/relationships/customXml" Target="../ink/ink329.xml"/><Relationship Id="rId138" Type="http://schemas.openxmlformats.org/officeDocument/2006/relationships/customXml" Target="../ink/ink358.xml"/><Relationship Id="rId107" Type="http://schemas.openxmlformats.org/officeDocument/2006/relationships/image" Target="../media/image125.png"/><Relationship Id="rId11" Type="http://schemas.openxmlformats.org/officeDocument/2006/relationships/image" Target="../media/image77.png"/><Relationship Id="rId32" Type="http://schemas.openxmlformats.org/officeDocument/2006/relationships/customXml" Target="../ink/ink303.xml"/><Relationship Id="rId37" Type="http://schemas.openxmlformats.org/officeDocument/2006/relationships/image" Target="../media/image90.png"/><Relationship Id="rId53" Type="http://schemas.openxmlformats.org/officeDocument/2006/relationships/image" Target="../media/image98.png"/><Relationship Id="rId58" Type="http://schemas.openxmlformats.org/officeDocument/2006/relationships/customXml" Target="../ink/ink316.xml"/><Relationship Id="rId74" Type="http://schemas.openxmlformats.org/officeDocument/2006/relationships/customXml" Target="../ink/ink324.xml"/><Relationship Id="rId79" Type="http://schemas.openxmlformats.org/officeDocument/2006/relationships/image" Target="../media/image111.png"/><Relationship Id="rId102" Type="http://schemas.openxmlformats.org/officeDocument/2006/relationships/customXml" Target="../ink/ink338.xml"/><Relationship Id="rId123" Type="http://schemas.openxmlformats.org/officeDocument/2006/relationships/image" Target="../media/image133.png"/><Relationship Id="rId128" Type="http://schemas.openxmlformats.org/officeDocument/2006/relationships/customXml" Target="../ink/ink351.xml"/><Relationship Id="rId5" Type="http://schemas.openxmlformats.org/officeDocument/2006/relationships/image" Target="../media/image74.png"/><Relationship Id="rId90" Type="http://schemas.openxmlformats.org/officeDocument/2006/relationships/customXml" Target="../ink/ink332.xml"/><Relationship Id="rId95" Type="http://schemas.openxmlformats.org/officeDocument/2006/relationships/image" Target="../media/image119.png"/><Relationship Id="rId22" Type="http://schemas.openxmlformats.org/officeDocument/2006/relationships/customXml" Target="../ink/ink298.xml"/><Relationship Id="rId27" Type="http://schemas.openxmlformats.org/officeDocument/2006/relationships/image" Target="../media/image85.png"/><Relationship Id="rId43" Type="http://schemas.openxmlformats.org/officeDocument/2006/relationships/image" Target="../media/image93.png"/><Relationship Id="rId48" Type="http://schemas.openxmlformats.org/officeDocument/2006/relationships/customXml" Target="../ink/ink311.xml"/><Relationship Id="rId64" Type="http://schemas.openxmlformats.org/officeDocument/2006/relationships/customXml" Target="../ink/ink319.xml"/><Relationship Id="rId69" Type="http://schemas.openxmlformats.org/officeDocument/2006/relationships/image" Target="../media/image106.png"/><Relationship Id="rId113" Type="http://schemas.openxmlformats.org/officeDocument/2006/relationships/image" Target="../media/image128.png"/><Relationship Id="rId118" Type="http://schemas.openxmlformats.org/officeDocument/2006/relationships/customXml" Target="../ink/ink346.xml"/><Relationship Id="rId134" Type="http://schemas.openxmlformats.org/officeDocument/2006/relationships/customXml" Target="../ink/ink355.xml"/><Relationship Id="rId139" Type="http://schemas.openxmlformats.org/officeDocument/2006/relationships/image" Target="../media/image139.png"/><Relationship Id="rId80" Type="http://schemas.openxmlformats.org/officeDocument/2006/relationships/customXml" Target="../ink/ink327.xml"/><Relationship Id="rId85" Type="http://schemas.openxmlformats.org/officeDocument/2006/relationships/image" Target="../media/image114.png"/><Relationship Id="rId12" Type="http://schemas.openxmlformats.org/officeDocument/2006/relationships/customXml" Target="../ink/ink293.xml"/><Relationship Id="rId17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customXml" Target="../ink/ink306.xml"/><Relationship Id="rId59" Type="http://schemas.openxmlformats.org/officeDocument/2006/relationships/image" Target="../media/image101.png"/><Relationship Id="rId103" Type="http://schemas.openxmlformats.org/officeDocument/2006/relationships/image" Target="../media/image123.png"/><Relationship Id="rId108" Type="http://schemas.openxmlformats.org/officeDocument/2006/relationships/customXml" Target="../ink/ink341.xml"/><Relationship Id="rId124" Type="http://schemas.openxmlformats.org/officeDocument/2006/relationships/customXml" Target="../ink/ink349.xml"/><Relationship Id="rId129" Type="http://schemas.openxmlformats.org/officeDocument/2006/relationships/image" Target="../media/image136.png"/><Relationship Id="rId54" Type="http://schemas.openxmlformats.org/officeDocument/2006/relationships/customXml" Target="../ink/ink314.xml"/><Relationship Id="rId70" Type="http://schemas.openxmlformats.org/officeDocument/2006/relationships/customXml" Target="../ink/ink322.xml"/><Relationship Id="rId75" Type="http://schemas.openxmlformats.org/officeDocument/2006/relationships/image" Target="../media/image109.png"/><Relationship Id="rId91" Type="http://schemas.openxmlformats.org/officeDocument/2006/relationships/image" Target="../media/image117.png"/><Relationship Id="rId96" Type="http://schemas.openxmlformats.org/officeDocument/2006/relationships/customXml" Target="../ink/ink335.xml"/><Relationship Id="rId140" Type="http://schemas.openxmlformats.org/officeDocument/2006/relationships/customXml" Target="../ink/ink35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90.xml"/><Relationship Id="rId23" Type="http://schemas.openxmlformats.org/officeDocument/2006/relationships/image" Target="../media/image83.png"/><Relationship Id="rId28" Type="http://schemas.openxmlformats.org/officeDocument/2006/relationships/customXml" Target="../ink/ink301.xml"/><Relationship Id="rId49" Type="http://schemas.openxmlformats.org/officeDocument/2006/relationships/image" Target="../media/image96.png"/><Relationship Id="rId114" Type="http://schemas.openxmlformats.org/officeDocument/2006/relationships/customXml" Target="../ink/ink344.xml"/><Relationship Id="rId119" Type="http://schemas.openxmlformats.org/officeDocument/2006/relationships/image" Target="../media/image131.png"/><Relationship Id="rId44" Type="http://schemas.openxmlformats.org/officeDocument/2006/relationships/customXml" Target="../ink/ink309.xml"/><Relationship Id="rId60" Type="http://schemas.openxmlformats.org/officeDocument/2006/relationships/customXml" Target="../ink/ink317.xml"/><Relationship Id="rId65" Type="http://schemas.openxmlformats.org/officeDocument/2006/relationships/image" Target="../media/image104.png"/><Relationship Id="rId81" Type="http://schemas.openxmlformats.org/officeDocument/2006/relationships/image" Target="../media/image112.png"/><Relationship Id="rId86" Type="http://schemas.openxmlformats.org/officeDocument/2006/relationships/customXml" Target="../ink/ink330.xml"/><Relationship Id="rId130" Type="http://schemas.openxmlformats.org/officeDocument/2006/relationships/customXml" Target="../ink/ink352.xml"/><Relationship Id="rId135" Type="http://schemas.openxmlformats.org/officeDocument/2006/relationships/customXml" Target="../ink/ink356.xml"/><Relationship Id="rId13" Type="http://schemas.openxmlformats.org/officeDocument/2006/relationships/image" Target="../media/image78.png"/><Relationship Id="rId18" Type="http://schemas.openxmlformats.org/officeDocument/2006/relationships/customXml" Target="../ink/ink296.xml"/><Relationship Id="rId39" Type="http://schemas.openxmlformats.org/officeDocument/2006/relationships/image" Target="../media/image91.png"/><Relationship Id="rId109" Type="http://schemas.openxmlformats.org/officeDocument/2006/relationships/image" Target="../media/image126.png"/><Relationship Id="rId34" Type="http://schemas.openxmlformats.org/officeDocument/2006/relationships/customXml" Target="../ink/ink304.xml"/><Relationship Id="rId50" Type="http://schemas.openxmlformats.org/officeDocument/2006/relationships/customXml" Target="../ink/ink312.xml"/><Relationship Id="rId55" Type="http://schemas.openxmlformats.org/officeDocument/2006/relationships/image" Target="../media/image99.png"/><Relationship Id="rId76" Type="http://schemas.openxmlformats.org/officeDocument/2006/relationships/customXml" Target="../ink/ink325.xml"/><Relationship Id="rId97" Type="http://schemas.openxmlformats.org/officeDocument/2006/relationships/image" Target="../media/image120.png"/><Relationship Id="rId104" Type="http://schemas.openxmlformats.org/officeDocument/2006/relationships/customXml" Target="../ink/ink339.xml"/><Relationship Id="rId120" Type="http://schemas.openxmlformats.org/officeDocument/2006/relationships/customXml" Target="../ink/ink347.xml"/><Relationship Id="rId125" Type="http://schemas.openxmlformats.org/officeDocument/2006/relationships/image" Target="../media/image134.png"/><Relationship Id="rId141" Type="http://schemas.openxmlformats.org/officeDocument/2006/relationships/image" Target="../media/image140.png"/><Relationship Id="rId7" Type="http://schemas.openxmlformats.org/officeDocument/2006/relationships/image" Target="../media/image75.png"/><Relationship Id="rId71" Type="http://schemas.openxmlformats.org/officeDocument/2006/relationships/image" Target="../media/image107.png"/><Relationship Id="rId92" Type="http://schemas.openxmlformats.org/officeDocument/2006/relationships/customXml" Target="../ink/ink333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86.png"/><Relationship Id="rId24" Type="http://schemas.openxmlformats.org/officeDocument/2006/relationships/customXml" Target="../ink/ink299.xml"/><Relationship Id="rId40" Type="http://schemas.openxmlformats.org/officeDocument/2006/relationships/customXml" Target="../ink/ink307.xml"/><Relationship Id="rId45" Type="http://schemas.openxmlformats.org/officeDocument/2006/relationships/image" Target="../media/image94.png"/><Relationship Id="rId66" Type="http://schemas.openxmlformats.org/officeDocument/2006/relationships/customXml" Target="../ink/ink320.xml"/><Relationship Id="rId87" Type="http://schemas.openxmlformats.org/officeDocument/2006/relationships/image" Target="../media/image115.png"/><Relationship Id="rId110" Type="http://schemas.openxmlformats.org/officeDocument/2006/relationships/customXml" Target="../ink/ink342.xml"/><Relationship Id="rId115" Type="http://schemas.openxmlformats.org/officeDocument/2006/relationships/image" Target="../media/image129.png"/><Relationship Id="rId131" Type="http://schemas.openxmlformats.org/officeDocument/2006/relationships/image" Target="../media/image137.png"/><Relationship Id="rId136" Type="http://schemas.openxmlformats.org/officeDocument/2006/relationships/customXml" Target="../ink/ink357.xml"/><Relationship Id="rId61" Type="http://schemas.openxmlformats.org/officeDocument/2006/relationships/image" Target="../media/image102.png"/><Relationship Id="rId82" Type="http://schemas.openxmlformats.org/officeDocument/2006/relationships/customXml" Target="../ink/ink328.xml"/><Relationship Id="rId19" Type="http://schemas.openxmlformats.org/officeDocument/2006/relationships/image" Target="../media/image81.png"/><Relationship Id="rId14" Type="http://schemas.openxmlformats.org/officeDocument/2006/relationships/customXml" Target="../ink/ink294.xml"/><Relationship Id="rId30" Type="http://schemas.openxmlformats.org/officeDocument/2006/relationships/customXml" Target="../ink/ink302.xml"/><Relationship Id="rId35" Type="http://schemas.openxmlformats.org/officeDocument/2006/relationships/image" Target="../media/image89.png"/><Relationship Id="rId56" Type="http://schemas.openxmlformats.org/officeDocument/2006/relationships/customXml" Target="../ink/ink315.xml"/><Relationship Id="rId77" Type="http://schemas.openxmlformats.org/officeDocument/2006/relationships/image" Target="../media/image110.png"/><Relationship Id="rId100" Type="http://schemas.openxmlformats.org/officeDocument/2006/relationships/customXml" Target="../ink/ink337.xml"/><Relationship Id="rId105" Type="http://schemas.openxmlformats.org/officeDocument/2006/relationships/image" Target="../media/image124.png"/><Relationship Id="rId126" Type="http://schemas.openxmlformats.org/officeDocument/2006/relationships/customXml" Target="../ink/ink350.xml"/><Relationship Id="rId8" Type="http://schemas.openxmlformats.org/officeDocument/2006/relationships/customXml" Target="../ink/ink291.xml"/><Relationship Id="rId51" Type="http://schemas.openxmlformats.org/officeDocument/2006/relationships/image" Target="../media/image97.png"/><Relationship Id="rId72" Type="http://schemas.openxmlformats.org/officeDocument/2006/relationships/customXml" Target="../ink/ink323.xml"/><Relationship Id="rId93" Type="http://schemas.openxmlformats.org/officeDocument/2006/relationships/image" Target="../media/image118.png"/><Relationship Id="rId98" Type="http://schemas.openxmlformats.org/officeDocument/2006/relationships/customXml" Target="../ink/ink336.xml"/><Relationship Id="rId121" Type="http://schemas.openxmlformats.org/officeDocument/2006/relationships/image" Target="../media/image132.png"/><Relationship Id="rId142" Type="http://schemas.openxmlformats.org/officeDocument/2006/relationships/customXml" Target="../ink/ink360.xml"/><Relationship Id="rId3" Type="http://schemas.openxmlformats.org/officeDocument/2006/relationships/image" Target="../media/image3.png"/><Relationship Id="rId25" Type="http://schemas.openxmlformats.org/officeDocument/2006/relationships/image" Target="../media/image84.png"/><Relationship Id="rId46" Type="http://schemas.openxmlformats.org/officeDocument/2006/relationships/customXml" Target="../ink/ink310.xml"/><Relationship Id="rId67" Type="http://schemas.openxmlformats.org/officeDocument/2006/relationships/image" Target="../media/image105.png"/><Relationship Id="rId116" Type="http://schemas.openxmlformats.org/officeDocument/2006/relationships/customXml" Target="../ink/ink345.xml"/><Relationship Id="rId137" Type="http://schemas.openxmlformats.org/officeDocument/2006/relationships/image" Target="../media/image138.png"/><Relationship Id="rId20" Type="http://schemas.openxmlformats.org/officeDocument/2006/relationships/customXml" Target="../ink/ink297.xml"/><Relationship Id="rId41" Type="http://schemas.openxmlformats.org/officeDocument/2006/relationships/image" Target="../media/image92.png"/><Relationship Id="rId62" Type="http://schemas.openxmlformats.org/officeDocument/2006/relationships/customXml" Target="../ink/ink318.xml"/><Relationship Id="rId83" Type="http://schemas.openxmlformats.org/officeDocument/2006/relationships/image" Target="../media/image113.png"/><Relationship Id="rId88" Type="http://schemas.openxmlformats.org/officeDocument/2006/relationships/customXml" Target="../ink/ink331.xml"/><Relationship Id="rId111" Type="http://schemas.openxmlformats.org/officeDocument/2006/relationships/image" Target="../media/image127.png"/><Relationship Id="rId132" Type="http://schemas.openxmlformats.org/officeDocument/2006/relationships/customXml" Target="../ink/ink353.xml"/><Relationship Id="rId15" Type="http://schemas.openxmlformats.org/officeDocument/2006/relationships/image" Target="../media/image79.png"/><Relationship Id="rId36" Type="http://schemas.openxmlformats.org/officeDocument/2006/relationships/customXml" Target="../ink/ink305.xml"/><Relationship Id="rId57" Type="http://schemas.openxmlformats.org/officeDocument/2006/relationships/image" Target="../media/image100.png"/><Relationship Id="rId106" Type="http://schemas.openxmlformats.org/officeDocument/2006/relationships/customXml" Target="../ink/ink340.xml"/><Relationship Id="rId127" Type="http://schemas.openxmlformats.org/officeDocument/2006/relationships/image" Target="../media/image135.png"/><Relationship Id="rId10" Type="http://schemas.openxmlformats.org/officeDocument/2006/relationships/customXml" Target="../ink/ink292.xml"/><Relationship Id="rId31" Type="http://schemas.openxmlformats.org/officeDocument/2006/relationships/image" Target="../media/image87.png"/><Relationship Id="rId52" Type="http://schemas.openxmlformats.org/officeDocument/2006/relationships/customXml" Target="../ink/ink313.xml"/><Relationship Id="rId73" Type="http://schemas.openxmlformats.org/officeDocument/2006/relationships/image" Target="../media/image108.png"/><Relationship Id="rId78" Type="http://schemas.openxmlformats.org/officeDocument/2006/relationships/customXml" Target="../ink/ink326.xml"/><Relationship Id="rId94" Type="http://schemas.openxmlformats.org/officeDocument/2006/relationships/customXml" Target="../ink/ink334.xml"/><Relationship Id="rId99" Type="http://schemas.openxmlformats.org/officeDocument/2006/relationships/image" Target="../media/image121.png"/><Relationship Id="rId101" Type="http://schemas.openxmlformats.org/officeDocument/2006/relationships/image" Target="../media/image122.png"/><Relationship Id="rId122" Type="http://schemas.openxmlformats.org/officeDocument/2006/relationships/customXml" Target="../ink/ink348.xml"/><Relationship Id="rId143" Type="http://schemas.openxmlformats.org/officeDocument/2006/relationships/image" Target="../media/image141.png"/><Relationship Id="rId4" Type="http://schemas.openxmlformats.org/officeDocument/2006/relationships/customXml" Target="../ink/ink289.xml"/><Relationship Id="rId9" Type="http://schemas.openxmlformats.org/officeDocument/2006/relationships/image" Target="../media/image76.png"/><Relationship Id="rId26" Type="http://schemas.openxmlformats.org/officeDocument/2006/relationships/customXml" Target="../ink/ink300.xml"/><Relationship Id="rId47" Type="http://schemas.openxmlformats.org/officeDocument/2006/relationships/image" Target="../media/image95.png"/><Relationship Id="rId68" Type="http://schemas.openxmlformats.org/officeDocument/2006/relationships/customXml" Target="../ink/ink321.xml"/><Relationship Id="rId89" Type="http://schemas.openxmlformats.org/officeDocument/2006/relationships/image" Target="../media/image116.png"/><Relationship Id="rId112" Type="http://schemas.openxmlformats.org/officeDocument/2006/relationships/customXml" Target="../ink/ink343.xml"/><Relationship Id="rId133" Type="http://schemas.openxmlformats.org/officeDocument/2006/relationships/customXml" Target="../ink/ink354.xml"/><Relationship Id="rId16" Type="http://schemas.openxmlformats.org/officeDocument/2006/relationships/customXml" Target="../ink/ink295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0.png"/><Relationship Id="rId21" Type="http://schemas.openxmlformats.org/officeDocument/2006/relationships/image" Target="../media/image82.png"/><Relationship Id="rId42" Type="http://schemas.openxmlformats.org/officeDocument/2006/relationships/customXml" Target="../ink/ink380.xml"/><Relationship Id="rId63" Type="http://schemas.openxmlformats.org/officeDocument/2006/relationships/image" Target="../media/image103.png"/><Relationship Id="rId84" Type="http://schemas.openxmlformats.org/officeDocument/2006/relationships/customXml" Target="../ink/ink401.xml"/><Relationship Id="rId138" Type="http://schemas.openxmlformats.org/officeDocument/2006/relationships/customXml" Target="../ink/ink430.xml"/><Relationship Id="rId107" Type="http://schemas.openxmlformats.org/officeDocument/2006/relationships/image" Target="../media/image125.png"/><Relationship Id="rId11" Type="http://schemas.openxmlformats.org/officeDocument/2006/relationships/image" Target="../media/image77.png"/><Relationship Id="rId32" Type="http://schemas.openxmlformats.org/officeDocument/2006/relationships/customXml" Target="../ink/ink375.xml"/><Relationship Id="rId37" Type="http://schemas.openxmlformats.org/officeDocument/2006/relationships/image" Target="../media/image90.png"/><Relationship Id="rId53" Type="http://schemas.openxmlformats.org/officeDocument/2006/relationships/image" Target="../media/image98.png"/><Relationship Id="rId58" Type="http://schemas.openxmlformats.org/officeDocument/2006/relationships/customXml" Target="../ink/ink388.xml"/><Relationship Id="rId74" Type="http://schemas.openxmlformats.org/officeDocument/2006/relationships/customXml" Target="../ink/ink396.xml"/><Relationship Id="rId79" Type="http://schemas.openxmlformats.org/officeDocument/2006/relationships/image" Target="../media/image111.png"/><Relationship Id="rId102" Type="http://schemas.openxmlformats.org/officeDocument/2006/relationships/customXml" Target="../ink/ink410.xml"/><Relationship Id="rId123" Type="http://schemas.openxmlformats.org/officeDocument/2006/relationships/image" Target="../media/image133.png"/><Relationship Id="rId128" Type="http://schemas.openxmlformats.org/officeDocument/2006/relationships/customXml" Target="../ink/ink423.xml"/><Relationship Id="rId5" Type="http://schemas.openxmlformats.org/officeDocument/2006/relationships/image" Target="../media/image74.png"/><Relationship Id="rId90" Type="http://schemas.openxmlformats.org/officeDocument/2006/relationships/customXml" Target="../ink/ink404.xml"/><Relationship Id="rId95" Type="http://schemas.openxmlformats.org/officeDocument/2006/relationships/image" Target="../media/image119.png"/><Relationship Id="rId22" Type="http://schemas.openxmlformats.org/officeDocument/2006/relationships/customXml" Target="../ink/ink370.xml"/><Relationship Id="rId27" Type="http://schemas.openxmlformats.org/officeDocument/2006/relationships/image" Target="../media/image85.png"/><Relationship Id="rId43" Type="http://schemas.openxmlformats.org/officeDocument/2006/relationships/image" Target="../media/image93.png"/><Relationship Id="rId48" Type="http://schemas.openxmlformats.org/officeDocument/2006/relationships/customXml" Target="../ink/ink383.xml"/><Relationship Id="rId64" Type="http://schemas.openxmlformats.org/officeDocument/2006/relationships/customXml" Target="../ink/ink391.xml"/><Relationship Id="rId69" Type="http://schemas.openxmlformats.org/officeDocument/2006/relationships/image" Target="../media/image106.png"/><Relationship Id="rId113" Type="http://schemas.openxmlformats.org/officeDocument/2006/relationships/image" Target="../media/image128.png"/><Relationship Id="rId118" Type="http://schemas.openxmlformats.org/officeDocument/2006/relationships/customXml" Target="../ink/ink418.xml"/><Relationship Id="rId134" Type="http://schemas.openxmlformats.org/officeDocument/2006/relationships/customXml" Target="../ink/ink427.xml"/><Relationship Id="rId139" Type="http://schemas.openxmlformats.org/officeDocument/2006/relationships/image" Target="../media/image139.png"/><Relationship Id="rId80" Type="http://schemas.openxmlformats.org/officeDocument/2006/relationships/customXml" Target="../ink/ink399.xml"/><Relationship Id="rId85" Type="http://schemas.openxmlformats.org/officeDocument/2006/relationships/image" Target="../media/image114.png"/><Relationship Id="rId12" Type="http://schemas.openxmlformats.org/officeDocument/2006/relationships/customXml" Target="../ink/ink365.xml"/><Relationship Id="rId17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customXml" Target="../ink/ink378.xml"/><Relationship Id="rId59" Type="http://schemas.openxmlformats.org/officeDocument/2006/relationships/image" Target="../media/image101.png"/><Relationship Id="rId103" Type="http://schemas.openxmlformats.org/officeDocument/2006/relationships/image" Target="../media/image123.png"/><Relationship Id="rId108" Type="http://schemas.openxmlformats.org/officeDocument/2006/relationships/customXml" Target="../ink/ink413.xml"/><Relationship Id="rId124" Type="http://schemas.openxmlformats.org/officeDocument/2006/relationships/customXml" Target="../ink/ink421.xml"/><Relationship Id="rId129" Type="http://schemas.openxmlformats.org/officeDocument/2006/relationships/image" Target="../media/image136.png"/><Relationship Id="rId54" Type="http://schemas.openxmlformats.org/officeDocument/2006/relationships/customXml" Target="../ink/ink386.xml"/><Relationship Id="rId70" Type="http://schemas.openxmlformats.org/officeDocument/2006/relationships/customXml" Target="../ink/ink394.xml"/><Relationship Id="rId75" Type="http://schemas.openxmlformats.org/officeDocument/2006/relationships/image" Target="../media/image109.png"/><Relationship Id="rId91" Type="http://schemas.openxmlformats.org/officeDocument/2006/relationships/image" Target="../media/image117.png"/><Relationship Id="rId96" Type="http://schemas.openxmlformats.org/officeDocument/2006/relationships/customXml" Target="../ink/ink407.xml"/><Relationship Id="rId140" Type="http://schemas.openxmlformats.org/officeDocument/2006/relationships/customXml" Target="../ink/ink43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62.xml"/><Relationship Id="rId23" Type="http://schemas.openxmlformats.org/officeDocument/2006/relationships/image" Target="../media/image83.png"/><Relationship Id="rId28" Type="http://schemas.openxmlformats.org/officeDocument/2006/relationships/customXml" Target="../ink/ink373.xml"/><Relationship Id="rId49" Type="http://schemas.openxmlformats.org/officeDocument/2006/relationships/image" Target="../media/image96.png"/><Relationship Id="rId114" Type="http://schemas.openxmlformats.org/officeDocument/2006/relationships/customXml" Target="../ink/ink416.xml"/><Relationship Id="rId119" Type="http://schemas.openxmlformats.org/officeDocument/2006/relationships/image" Target="../media/image131.png"/><Relationship Id="rId44" Type="http://schemas.openxmlformats.org/officeDocument/2006/relationships/customXml" Target="../ink/ink381.xml"/><Relationship Id="rId60" Type="http://schemas.openxmlformats.org/officeDocument/2006/relationships/customXml" Target="../ink/ink389.xml"/><Relationship Id="rId65" Type="http://schemas.openxmlformats.org/officeDocument/2006/relationships/image" Target="../media/image104.png"/><Relationship Id="rId81" Type="http://schemas.openxmlformats.org/officeDocument/2006/relationships/image" Target="../media/image112.png"/><Relationship Id="rId86" Type="http://schemas.openxmlformats.org/officeDocument/2006/relationships/customXml" Target="../ink/ink402.xml"/><Relationship Id="rId130" Type="http://schemas.openxmlformats.org/officeDocument/2006/relationships/customXml" Target="../ink/ink424.xml"/><Relationship Id="rId135" Type="http://schemas.openxmlformats.org/officeDocument/2006/relationships/customXml" Target="../ink/ink428.xml"/><Relationship Id="rId13" Type="http://schemas.openxmlformats.org/officeDocument/2006/relationships/image" Target="../media/image78.png"/><Relationship Id="rId18" Type="http://schemas.openxmlformats.org/officeDocument/2006/relationships/customXml" Target="../ink/ink368.xml"/><Relationship Id="rId39" Type="http://schemas.openxmlformats.org/officeDocument/2006/relationships/image" Target="../media/image91.png"/><Relationship Id="rId109" Type="http://schemas.openxmlformats.org/officeDocument/2006/relationships/image" Target="../media/image126.png"/><Relationship Id="rId34" Type="http://schemas.openxmlformats.org/officeDocument/2006/relationships/customXml" Target="../ink/ink376.xml"/><Relationship Id="rId50" Type="http://schemas.openxmlformats.org/officeDocument/2006/relationships/customXml" Target="../ink/ink384.xml"/><Relationship Id="rId55" Type="http://schemas.openxmlformats.org/officeDocument/2006/relationships/image" Target="../media/image99.png"/><Relationship Id="rId76" Type="http://schemas.openxmlformats.org/officeDocument/2006/relationships/customXml" Target="../ink/ink397.xml"/><Relationship Id="rId97" Type="http://schemas.openxmlformats.org/officeDocument/2006/relationships/image" Target="../media/image120.png"/><Relationship Id="rId104" Type="http://schemas.openxmlformats.org/officeDocument/2006/relationships/customXml" Target="../ink/ink411.xml"/><Relationship Id="rId120" Type="http://schemas.openxmlformats.org/officeDocument/2006/relationships/customXml" Target="../ink/ink419.xml"/><Relationship Id="rId125" Type="http://schemas.openxmlformats.org/officeDocument/2006/relationships/image" Target="../media/image134.png"/><Relationship Id="rId141" Type="http://schemas.openxmlformats.org/officeDocument/2006/relationships/image" Target="../media/image140.png"/><Relationship Id="rId7" Type="http://schemas.openxmlformats.org/officeDocument/2006/relationships/image" Target="../media/image75.png"/><Relationship Id="rId71" Type="http://schemas.openxmlformats.org/officeDocument/2006/relationships/image" Target="../media/image107.png"/><Relationship Id="rId92" Type="http://schemas.openxmlformats.org/officeDocument/2006/relationships/customXml" Target="../ink/ink405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86.png"/><Relationship Id="rId24" Type="http://schemas.openxmlformats.org/officeDocument/2006/relationships/customXml" Target="../ink/ink371.xml"/><Relationship Id="rId40" Type="http://schemas.openxmlformats.org/officeDocument/2006/relationships/customXml" Target="../ink/ink379.xml"/><Relationship Id="rId45" Type="http://schemas.openxmlformats.org/officeDocument/2006/relationships/image" Target="../media/image94.png"/><Relationship Id="rId66" Type="http://schemas.openxmlformats.org/officeDocument/2006/relationships/customXml" Target="../ink/ink392.xml"/><Relationship Id="rId87" Type="http://schemas.openxmlformats.org/officeDocument/2006/relationships/image" Target="../media/image115.png"/><Relationship Id="rId110" Type="http://schemas.openxmlformats.org/officeDocument/2006/relationships/customXml" Target="../ink/ink414.xml"/><Relationship Id="rId115" Type="http://schemas.openxmlformats.org/officeDocument/2006/relationships/image" Target="../media/image129.png"/><Relationship Id="rId131" Type="http://schemas.openxmlformats.org/officeDocument/2006/relationships/image" Target="../media/image137.png"/><Relationship Id="rId136" Type="http://schemas.openxmlformats.org/officeDocument/2006/relationships/customXml" Target="../ink/ink429.xml"/><Relationship Id="rId61" Type="http://schemas.openxmlformats.org/officeDocument/2006/relationships/image" Target="../media/image102.png"/><Relationship Id="rId82" Type="http://schemas.openxmlformats.org/officeDocument/2006/relationships/customXml" Target="../ink/ink400.xml"/><Relationship Id="rId19" Type="http://schemas.openxmlformats.org/officeDocument/2006/relationships/image" Target="../media/image81.png"/><Relationship Id="rId14" Type="http://schemas.openxmlformats.org/officeDocument/2006/relationships/customXml" Target="../ink/ink366.xml"/><Relationship Id="rId30" Type="http://schemas.openxmlformats.org/officeDocument/2006/relationships/customXml" Target="../ink/ink374.xml"/><Relationship Id="rId35" Type="http://schemas.openxmlformats.org/officeDocument/2006/relationships/image" Target="../media/image89.png"/><Relationship Id="rId56" Type="http://schemas.openxmlformats.org/officeDocument/2006/relationships/customXml" Target="../ink/ink387.xml"/><Relationship Id="rId77" Type="http://schemas.openxmlformats.org/officeDocument/2006/relationships/image" Target="../media/image110.png"/><Relationship Id="rId100" Type="http://schemas.openxmlformats.org/officeDocument/2006/relationships/customXml" Target="../ink/ink409.xml"/><Relationship Id="rId105" Type="http://schemas.openxmlformats.org/officeDocument/2006/relationships/image" Target="../media/image124.png"/><Relationship Id="rId126" Type="http://schemas.openxmlformats.org/officeDocument/2006/relationships/customXml" Target="../ink/ink422.xml"/><Relationship Id="rId8" Type="http://schemas.openxmlformats.org/officeDocument/2006/relationships/customXml" Target="../ink/ink363.xml"/><Relationship Id="rId51" Type="http://schemas.openxmlformats.org/officeDocument/2006/relationships/image" Target="../media/image97.png"/><Relationship Id="rId72" Type="http://schemas.openxmlformats.org/officeDocument/2006/relationships/customXml" Target="../ink/ink395.xml"/><Relationship Id="rId93" Type="http://schemas.openxmlformats.org/officeDocument/2006/relationships/image" Target="../media/image118.png"/><Relationship Id="rId98" Type="http://schemas.openxmlformats.org/officeDocument/2006/relationships/customXml" Target="../ink/ink408.xml"/><Relationship Id="rId121" Type="http://schemas.openxmlformats.org/officeDocument/2006/relationships/image" Target="../media/image132.png"/><Relationship Id="rId142" Type="http://schemas.openxmlformats.org/officeDocument/2006/relationships/customXml" Target="../ink/ink432.xml"/><Relationship Id="rId3" Type="http://schemas.openxmlformats.org/officeDocument/2006/relationships/image" Target="../media/image3.png"/><Relationship Id="rId25" Type="http://schemas.openxmlformats.org/officeDocument/2006/relationships/image" Target="../media/image84.png"/><Relationship Id="rId46" Type="http://schemas.openxmlformats.org/officeDocument/2006/relationships/customXml" Target="../ink/ink382.xml"/><Relationship Id="rId67" Type="http://schemas.openxmlformats.org/officeDocument/2006/relationships/image" Target="../media/image105.png"/><Relationship Id="rId116" Type="http://schemas.openxmlformats.org/officeDocument/2006/relationships/customXml" Target="../ink/ink417.xml"/><Relationship Id="rId137" Type="http://schemas.openxmlformats.org/officeDocument/2006/relationships/image" Target="../media/image138.png"/><Relationship Id="rId20" Type="http://schemas.openxmlformats.org/officeDocument/2006/relationships/customXml" Target="../ink/ink369.xml"/><Relationship Id="rId41" Type="http://schemas.openxmlformats.org/officeDocument/2006/relationships/image" Target="../media/image92.png"/><Relationship Id="rId62" Type="http://schemas.openxmlformats.org/officeDocument/2006/relationships/customXml" Target="../ink/ink390.xml"/><Relationship Id="rId83" Type="http://schemas.openxmlformats.org/officeDocument/2006/relationships/image" Target="../media/image113.png"/><Relationship Id="rId88" Type="http://schemas.openxmlformats.org/officeDocument/2006/relationships/customXml" Target="../ink/ink403.xml"/><Relationship Id="rId111" Type="http://schemas.openxmlformats.org/officeDocument/2006/relationships/image" Target="../media/image127.png"/><Relationship Id="rId132" Type="http://schemas.openxmlformats.org/officeDocument/2006/relationships/customXml" Target="../ink/ink425.xml"/><Relationship Id="rId15" Type="http://schemas.openxmlformats.org/officeDocument/2006/relationships/image" Target="../media/image79.png"/><Relationship Id="rId36" Type="http://schemas.openxmlformats.org/officeDocument/2006/relationships/customXml" Target="../ink/ink377.xml"/><Relationship Id="rId57" Type="http://schemas.openxmlformats.org/officeDocument/2006/relationships/image" Target="../media/image100.png"/><Relationship Id="rId106" Type="http://schemas.openxmlformats.org/officeDocument/2006/relationships/customXml" Target="../ink/ink412.xml"/><Relationship Id="rId127" Type="http://schemas.openxmlformats.org/officeDocument/2006/relationships/image" Target="../media/image135.png"/><Relationship Id="rId10" Type="http://schemas.openxmlformats.org/officeDocument/2006/relationships/customXml" Target="../ink/ink364.xml"/><Relationship Id="rId31" Type="http://schemas.openxmlformats.org/officeDocument/2006/relationships/image" Target="../media/image87.png"/><Relationship Id="rId52" Type="http://schemas.openxmlformats.org/officeDocument/2006/relationships/customXml" Target="../ink/ink385.xml"/><Relationship Id="rId73" Type="http://schemas.openxmlformats.org/officeDocument/2006/relationships/image" Target="../media/image108.png"/><Relationship Id="rId78" Type="http://schemas.openxmlformats.org/officeDocument/2006/relationships/customXml" Target="../ink/ink398.xml"/><Relationship Id="rId94" Type="http://schemas.openxmlformats.org/officeDocument/2006/relationships/customXml" Target="../ink/ink406.xml"/><Relationship Id="rId99" Type="http://schemas.openxmlformats.org/officeDocument/2006/relationships/image" Target="../media/image121.png"/><Relationship Id="rId101" Type="http://schemas.openxmlformats.org/officeDocument/2006/relationships/image" Target="../media/image122.png"/><Relationship Id="rId122" Type="http://schemas.openxmlformats.org/officeDocument/2006/relationships/customXml" Target="../ink/ink420.xml"/><Relationship Id="rId143" Type="http://schemas.openxmlformats.org/officeDocument/2006/relationships/image" Target="../media/image141.png"/><Relationship Id="rId4" Type="http://schemas.openxmlformats.org/officeDocument/2006/relationships/customXml" Target="../ink/ink361.xml"/><Relationship Id="rId9" Type="http://schemas.openxmlformats.org/officeDocument/2006/relationships/image" Target="../media/image76.png"/><Relationship Id="rId26" Type="http://schemas.openxmlformats.org/officeDocument/2006/relationships/customXml" Target="../ink/ink372.xml"/><Relationship Id="rId47" Type="http://schemas.openxmlformats.org/officeDocument/2006/relationships/image" Target="../media/image95.png"/><Relationship Id="rId68" Type="http://schemas.openxmlformats.org/officeDocument/2006/relationships/customXml" Target="../ink/ink393.xml"/><Relationship Id="rId89" Type="http://schemas.openxmlformats.org/officeDocument/2006/relationships/image" Target="../media/image116.png"/><Relationship Id="rId112" Type="http://schemas.openxmlformats.org/officeDocument/2006/relationships/customXml" Target="../ink/ink415.xml"/><Relationship Id="rId133" Type="http://schemas.openxmlformats.org/officeDocument/2006/relationships/customXml" Target="../ink/ink426.xml"/><Relationship Id="rId16" Type="http://schemas.openxmlformats.org/officeDocument/2006/relationships/customXml" Target="../ink/ink36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8.png"/><Relationship Id="rId21" Type="http://schemas.openxmlformats.org/officeDocument/2006/relationships/image" Target="../media/image150.png"/><Relationship Id="rId42" Type="http://schemas.openxmlformats.org/officeDocument/2006/relationships/customXml" Target="../ink/ink452.xml"/><Relationship Id="rId63" Type="http://schemas.openxmlformats.org/officeDocument/2006/relationships/image" Target="../media/image171.png"/><Relationship Id="rId84" Type="http://schemas.openxmlformats.org/officeDocument/2006/relationships/customXml" Target="../ink/ink473.xml"/><Relationship Id="rId138" Type="http://schemas.openxmlformats.org/officeDocument/2006/relationships/customXml" Target="../ink/ink502.xml"/><Relationship Id="rId107" Type="http://schemas.openxmlformats.org/officeDocument/2006/relationships/image" Target="../media/image193.png"/><Relationship Id="rId11" Type="http://schemas.openxmlformats.org/officeDocument/2006/relationships/image" Target="../media/image145.png"/><Relationship Id="rId32" Type="http://schemas.openxmlformats.org/officeDocument/2006/relationships/customXml" Target="../ink/ink447.xml"/><Relationship Id="rId37" Type="http://schemas.openxmlformats.org/officeDocument/2006/relationships/image" Target="../media/image158.png"/><Relationship Id="rId53" Type="http://schemas.openxmlformats.org/officeDocument/2006/relationships/image" Target="../media/image166.png"/><Relationship Id="rId58" Type="http://schemas.openxmlformats.org/officeDocument/2006/relationships/customXml" Target="../ink/ink460.xml"/><Relationship Id="rId74" Type="http://schemas.openxmlformats.org/officeDocument/2006/relationships/customXml" Target="../ink/ink468.xml"/><Relationship Id="rId79" Type="http://schemas.openxmlformats.org/officeDocument/2006/relationships/image" Target="../media/image179.png"/><Relationship Id="rId102" Type="http://schemas.openxmlformats.org/officeDocument/2006/relationships/customXml" Target="../ink/ink482.xml"/><Relationship Id="rId123" Type="http://schemas.openxmlformats.org/officeDocument/2006/relationships/image" Target="../media/image201.png"/><Relationship Id="rId128" Type="http://schemas.openxmlformats.org/officeDocument/2006/relationships/customXml" Target="../ink/ink495.xml"/><Relationship Id="rId144" Type="http://schemas.openxmlformats.org/officeDocument/2006/relationships/image" Target="../media/image210.png"/><Relationship Id="rId5" Type="http://schemas.openxmlformats.org/officeDocument/2006/relationships/image" Target="../media/image142.png"/><Relationship Id="rId90" Type="http://schemas.openxmlformats.org/officeDocument/2006/relationships/customXml" Target="../ink/ink476.xml"/><Relationship Id="rId95" Type="http://schemas.openxmlformats.org/officeDocument/2006/relationships/image" Target="../media/image187.png"/><Relationship Id="rId22" Type="http://schemas.openxmlformats.org/officeDocument/2006/relationships/customXml" Target="../ink/ink442.xml"/><Relationship Id="rId27" Type="http://schemas.openxmlformats.org/officeDocument/2006/relationships/image" Target="../media/image153.png"/><Relationship Id="rId43" Type="http://schemas.openxmlformats.org/officeDocument/2006/relationships/image" Target="../media/image161.png"/><Relationship Id="rId48" Type="http://schemas.openxmlformats.org/officeDocument/2006/relationships/customXml" Target="../ink/ink455.xml"/><Relationship Id="rId64" Type="http://schemas.openxmlformats.org/officeDocument/2006/relationships/customXml" Target="../ink/ink463.xml"/><Relationship Id="rId69" Type="http://schemas.openxmlformats.org/officeDocument/2006/relationships/image" Target="../media/image174.png"/><Relationship Id="rId113" Type="http://schemas.openxmlformats.org/officeDocument/2006/relationships/image" Target="../media/image196.png"/><Relationship Id="rId118" Type="http://schemas.openxmlformats.org/officeDocument/2006/relationships/customXml" Target="../ink/ink490.xml"/><Relationship Id="rId134" Type="http://schemas.openxmlformats.org/officeDocument/2006/relationships/customXml" Target="../ink/ink499.xml"/><Relationship Id="rId139" Type="http://schemas.openxmlformats.org/officeDocument/2006/relationships/image" Target="../media/image207.png"/><Relationship Id="rId80" Type="http://schemas.openxmlformats.org/officeDocument/2006/relationships/customXml" Target="../ink/ink471.xml"/><Relationship Id="rId85" Type="http://schemas.openxmlformats.org/officeDocument/2006/relationships/image" Target="../media/image182.png"/><Relationship Id="rId12" Type="http://schemas.openxmlformats.org/officeDocument/2006/relationships/customXml" Target="../ink/ink437.xml"/><Relationship Id="rId17" Type="http://schemas.openxmlformats.org/officeDocument/2006/relationships/image" Target="../media/image148.png"/><Relationship Id="rId33" Type="http://schemas.openxmlformats.org/officeDocument/2006/relationships/image" Target="../media/image156.png"/><Relationship Id="rId38" Type="http://schemas.openxmlformats.org/officeDocument/2006/relationships/customXml" Target="../ink/ink450.xml"/><Relationship Id="rId59" Type="http://schemas.openxmlformats.org/officeDocument/2006/relationships/image" Target="../media/image169.png"/><Relationship Id="rId103" Type="http://schemas.openxmlformats.org/officeDocument/2006/relationships/image" Target="../media/image191.png"/><Relationship Id="rId108" Type="http://schemas.openxmlformats.org/officeDocument/2006/relationships/customXml" Target="../ink/ink485.xml"/><Relationship Id="rId124" Type="http://schemas.openxmlformats.org/officeDocument/2006/relationships/customXml" Target="../ink/ink493.xml"/><Relationship Id="rId129" Type="http://schemas.openxmlformats.org/officeDocument/2006/relationships/image" Target="../media/image204.png"/><Relationship Id="rId54" Type="http://schemas.openxmlformats.org/officeDocument/2006/relationships/customXml" Target="../ink/ink458.xml"/><Relationship Id="rId70" Type="http://schemas.openxmlformats.org/officeDocument/2006/relationships/customXml" Target="../ink/ink466.xml"/><Relationship Id="rId75" Type="http://schemas.openxmlformats.org/officeDocument/2006/relationships/image" Target="../media/image177.png"/><Relationship Id="rId91" Type="http://schemas.openxmlformats.org/officeDocument/2006/relationships/image" Target="../media/image185.png"/><Relationship Id="rId96" Type="http://schemas.openxmlformats.org/officeDocument/2006/relationships/customXml" Target="../ink/ink479.xml"/><Relationship Id="rId140" Type="http://schemas.openxmlformats.org/officeDocument/2006/relationships/customXml" Target="../ink/ink50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34.xml"/><Relationship Id="rId23" Type="http://schemas.openxmlformats.org/officeDocument/2006/relationships/image" Target="../media/image151.png"/><Relationship Id="rId28" Type="http://schemas.openxmlformats.org/officeDocument/2006/relationships/customXml" Target="../ink/ink445.xml"/><Relationship Id="rId49" Type="http://schemas.openxmlformats.org/officeDocument/2006/relationships/image" Target="../media/image164.png"/><Relationship Id="rId114" Type="http://schemas.openxmlformats.org/officeDocument/2006/relationships/customXml" Target="../ink/ink488.xml"/><Relationship Id="rId119" Type="http://schemas.openxmlformats.org/officeDocument/2006/relationships/image" Target="../media/image199.png"/><Relationship Id="rId44" Type="http://schemas.openxmlformats.org/officeDocument/2006/relationships/customXml" Target="../ink/ink453.xml"/><Relationship Id="rId60" Type="http://schemas.openxmlformats.org/officeDocument/2006/relationships/customXml" Target="../ink/ink461.xml"/><Relationship Id="rId65" Type="http://schemas.openxmlformats.org/officeDocument/2006/relationships/image" Target="../media/image172.png"/><Relationship Id="rId81" Type="http://schemas.openxmlformats.org/officeDocument/2006/relationships/image" Target="../media/image180.png"/><Relationship Id="rId86" Type="http://schemas.openxmlformats.org/officeDocument/2006/relationships/customXml" Target="../ink/ink474.xml"/><Relationship Id="rId130" Type="http://schemas.openxmlformats.org/officeDocument/2006/relationships/customXml" Target="../ink/ink496.xml"/><Relationship Id="rId135" Type="http://schemas.openxmlformats.org/officeDocument/2006/relationships/customXml" Target="../ink/ink500.xml"/><Relationship Id="rId13" Type="http://schemas.openxmlformats.org/officeDocument/2006/relationships/image" Target="../media/image146.png"/><Relationship Id="rId18" Type="http://schemas.openxmlformats.org/officeDocument/2006/relationships/customXml" Target="../ink/ink440.xml"/><Relationship Id="rId39" Type="http://schemas.openxmlformats.org/officeDocument/2006/relationships/image" Target="../media/image159.png"/><Relationship Id="rId109" Type="http://schemas.openxmlformats.org/officeDocument/2006/relationships/image" Target="../media/image194.png"/><Relationship Id="rId34" Type="http://schemas.openxmlformats.org/officeDocument/2006/relationships/customXml" Target="../ink/ink448.xml"/><Relationship Id="rId50" Type="http://schemas.openxmlformats.org/officeDocument/2006/relationships/customXml" Target="../ink/ink456.xml"/><Relationship Id="rId55" Type="http://schemas.openxmlformats.org/officeDocument/2006/relationships/image" Target="../media/image167.png"/><Relationship Id="rId76" Type="http://schemas.openxmlformats.org/officeDocument/2006/relationships/customXml" Target="../ink/ink469.xml"/><Relationship Id="rId97" Type="http://schemas.openxmlformats.org/officeDocument/2006/relationships/image" Target="../media/image188.png"/><Relationship Id="rId104" Type="http://schemas.openxmlformats.org/officeDocument/2006/relationships/customXml" Target="../ink/ink483.xml"/><Relationship Id="rId120" Type="http://schemas.openxmlformats.org/officeDocument/2006/relationships/customXml" Target="../ink/ink491.xml"/><Relationship Id="rId125" Type="http://schemas.openxmlformats.org/officeDocument/2006/relationships/image" Target="../media/image202.png"/><Relationship Id="rId141" Type="http://schemas.openxmlformats.org/officeDocument/2006/relationships/image" Target="../media/image208.png"/><Relationship Id="rId7" Type="http://schemas.openxmlformats.org/officeDocument/2006/relationships/image" Target="../media/image143.png"/><Relationship Id="rId71" Type="http://schemas.openxmlformats.org/officeDocument/2006/relationships/image" Target="../media/image175.png"/><Relationship Id="rId92" Type="http://schemas.openxmlformats.org/officeDocument/2006/relationships/customXml" Target="../ink/ink477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154.png"/><Relationship Id="rId24" Type="http://schemas.openxmlformats.org/officeDocument/2006/relationships/customXml" Target="../ink/ink443.xml"/><Relationship Id="rId40" Type="http://schemas.openxmlformats.org/officeDocument/2006/relationships/customXml" Target="../ink/ink451.xml"/><Relationship Id="rId45" Type="http://schemas.openxmlformats.org/officeDocument/2006/relationships/image" Target="../media/image162.png"/><Relationship Id="rId66" Type="http://schemas.openxmlformats.org/officeDocument/2006/relationships/customXml" Target="../ink/ink464.xml"/><Relationship Id="rId87" Type="http://schemas.openxmlformats.org/officeDocument/2006/relationships/image" Target="../media/image183.png"/><Relationship Id="rId110" Type="http://schemas.openxmlformats.org/officeDocument/2006/relationships/customXml" Target="../ink/ink486.xml"/><Relationship Id="rId115" Type="http://schemas.openxmlformats.org/officeDocument/2006/relationships/image" Target="../media/image197.png"/><Relationship Id="rId131" Type="http://schemas.openxmlformats.org/officeDocument/2006/relationships/image" Target="../media/image205.png"/><Relationship Id="rId136" Type="http://schemas.openxmlformats.org/officeDocument/2006/relationships/customXml" Target="../ink/ink501.xml"/><Relationship Id="rId61" Type="http://schemas.openxmlformats.org/officeDocument/2006/relationships/image" Target="../media/image170.png"/><Relationship Id="rId82" Type="http://schemas.openxmlformats.org/officeDocument/2006/relationships/customXml" Target="../ink/ink472.xml"/><Relationship Id="rId19" Type="http://schemas.openxmlformats.org/officeDocument/2006/relationships/image" Target="../media/image149.png"/><Relationship Id="rId14" Type="http://schemas.openxmlformats.org/officeDocument/2006/relationships/customXml" Target="../ink/ink438.xml"/><Relationship Id="rId30" Type="http://schemas.openxmlformats.org/officeDocument/2006/relationships/customXml" Target="../ink/ink446.xml"/><Relationship Id="rId35" Type="http://schemas.openxmlformats.org/officeDocument/2006/relationships/image" Target="../media/image157.png"/><Relationship Id="rId56" Type="http://schemas.openxmlformats.org/officeDocument/2006/relationships/customXml" Target="../ink/ink459.xml"/><Relationship Id="rId77" Type="http://schemas.openxmlformats.org/officeDocument/2006/relationships/image" Target="../media/image178.png"/><Relationship Id="rId100" Type="http://schemas.openxmlformats.org/officeDocument/2006/relationships/customXml" Target="../ink/ink481.xml"/><Relationship Id="rId105" Type="http://schemas.openxmlformats.org/officeDocument/2006/relationships/image" Target="../media/image192.png"/><Relationship Id="rId126" Type="http://schemas.openxmlformats.org/officeDocument/2006/relationships/customXml" Target="../ink/ink494.xml"/><Relationship Id="rId8" Type="http://schemas.openxmlformats.org/officeDocument/2006/relationships/customXml" Target="../ink/ink435.xml"/><Relationship Id="rId51" Type="http://schemas.openxmlformats.org/officeDocument/2006/relationships/image" Target="../media/image165.png"/><Relationship Id="rId72" Type="http://schemas.openxmlformats.org/officeDocument/2006/relationships/customXml" Target="../ink/ink467.xml"/><Relationship Id="rId93" Type="http://schemas.openxmlformats.org/officeDocument/2006/relationships/image" Target="../media/image186.png"/><Relationship Id="rId98" Type="http://schemas.openxmlformats.org/officeDocument/2006/relationships/customXml" Target="../ink/ink480.xml"/><Relationship Id="rId121" Type="http://schemas.openxmlformats.org/officeDocument/2006/relationships/image" Target="../media/image200.png"/><Relationship Id="rId142" Type="http://schemas.openxmlformats.org/officeDocument/2006/relationships/customXml" Target="../ink/ink504.xml"/><Relationship Id="rId3" Type="http://schemas.openxmlformats.org/officeDocument/2006/relationships/image" Target="../media/image3.png"/><Relationship Id="rId25" Type="http://schemas.openxmlformats.org/officeDocument/2006/relationships/image" Target="../media/image152.png"/><Relationship Id="rId46" Type="http://schemas.openxmlformats.org/officeDocument/2006/relationships/customXml" Target="../ink/ink454.xml"/><Relationship Id="rId67" Type="http://schemas.openxmlformats.org/officeDocument/2006/relationships/image" Target="../media/image173.png"/><Relationship Id="rId116" Type="http://schemas.openxmlformats.org/officeDocument/2006/relationships/customXml" Target="../ink/ink489.xml"/><Relationship Id="rId137" Type="http://schemas.openxmlformats.org/officeDocument/2006/relationships/image" Target="../media/image206.png"/><Relationship Id="rId20" Type="http://schemas.openxmlformats.org/officeDocument/2006/relationships/customXml" Target="../ink/ink441.xml"/><Relationship Id="rId41" Type="http://schemas.openxmlformats.org/officeDocument/2006/relationships/image" Target="../media/image160.png"/><Relationship Id="rId62" Type="http://schemas.openxmlformats.org/officeDocument/2006/relationships/customXml" Target="../ink/ink462.xml"/><Relationship Id="rId83" Type="http://schemas.openxmlformats.org/officeDocument/2006/relationships/image" Target="../media/image181.png"/><Relationship Id="rId88" Type="http://schemas.openxmlformats.org/officeDocument/2006/relationships/customXml" Target="../ink/ink475.xml"/><Relationship Id="rId111" Type="http://schemas.openxmlformats.org/officeDocument/2006/relationships/image" Target="../media/image195.png"/><Relationship Id="rId132" Type="http://schemas.openxmlformats.org/officeDocument/2006/relationships/customXml" Target="../ink/ink497.xml"/><Relationship Id="rId15" Type="http://schemas.openxmlformats.org/officeDocument/2006/relationships/image" Target="../media/image147.png"/><Relationship Id="rId36" Type="http://schemas.openxmlformats.org/officeDocument/2006/relationships/customXml" Target="../ink/ink449.xml"/><Relationship Id="rId57" Type="http://schemas.openxmlformats.org/officeDocument/2006/relationships/image" Target="../media/image168.png"/><Relationship Id="rId106" Type="http://schemas.openxmlformats.org/officeDocument/2006/relationships/customXml" Target="../ink/ink484.xml"/><Relationship Id="rId127" Type="http://schemas.openxmlformats.org/officeDocument/2006/relationships/image" Target="../media/image203.png"/><Relationship Id="rId10" Type="http://schemas.openxmlformats.org/officeDocument/2006/relationships/customXml" Target="../ink/ink436.xml"/><Relationship Id="rId31" Type="http://schemas.openxmlformats.org/officeDocument/2006/relationships/image" Target="../media/image155.png"/><Relationship Id="rId52" Type="http://schemas.openxmlformats.org/officeDocument/2006/relationships/customXml" Target="../ink/ink457.xml"/><Relationship Id="rId73" Type="http://schemas.openxmlformats.org/officeDocument/2006/relationships/image" Target="../media/image176.png"/><Relationship Id="rId78" Type="http://schemas.openxmlformats.org/officeDocument/2006/relationships/customXml" Target="../ink/ink470.xml"/><Relationship Id="rId94" Type="http://schemas.openxmlformats.org/officeDocument/2006/relationships/customXml" Target="../ink/ink478.xml"/><Relationship Id="rId99" Type="http://schemas.openxmlformats.org/officeDocument/2006/relationships/image" Target="../media/image189.png"/><Relationship Id="rId101" Type="http://schemas.openxmlformats.org/officeDocument/2006/relationships/image" Target="../media/image190.png"/><Relationship Id="rId122" Type="http://schemas.openxmlformats.org/officeDocument/2006/relationships/customXml" Target="../ink/ink492.xml"/><Relationship Id="rId143" Type="http://schemas.openxmlformats.org/officeDocument/2006/relationships/image" Target="../media/image209.png"/><Relationship Id="rId4" Type="http://schemas.openxmlformats.org/officeDocument/2006/relationships/customXml" Target="../ink/ink433.xml"/><Relationship Id="rId9" Type="http://schemas.openxmlformats.org/officeDocument/2006/relationships/image" Target="../media/image144.png"/><Relationship Id="rId26" Type="http://schemas.openxmlformats.org/officeDocument/2006/relationships/customXml" Target="../ink/ink444.xml"/><Relationship Id="rId47" Type="http://schemas.openxmlformats.org/officeDocument/2006/relationships/image" Target="../media/image163.png"/><Relationship Id="rId68" Type="http://schemas.openxmlformats.org/officeDocument/2006/relationships/customXml" Target="../ink/ink465.xml"/><Relationship Id="rId89" Type="http://schemas.openxmlformats.org/officeDocument/2006/relationships/image" Target="../media/image184.png"/><Relationship Id="rId112" Type="http://schemas.openxmlformats.org/officeDocument/2006/relationships/customXml" Target="../ink/ink487.xml"/><Relationship Id="rId133" Type="http://schemas.openxmlformats.org/officeDocument/2006/relationships/customXml" Target="../ink/ink498.xml"/><Relationship Id="rId16" Type="http://schemas.openxmlformats.org/officeDocument/2006/relationships/customXml" Target="../ink/ink439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82.png"/><Relationship Id="rId21" Type="http://schemas.openxmlformats.org/officeDocument/2006/relationships/image" Target="../media/image1502.png"/><Relationship Id="rId42" Type="http://schemas.openxmlformats.org/officeDocument/2006/relationships/customXml" Target="../ink/ink524.xml"/><Relationship Id="rId63" Type="http://schemas.openxmlformats.org/officeDocument/2006/relationships/image" Target="../media/image1712.png"/><Relationship Id="rId84" Type="http://schemas.openxmlformats.org/officeDocument/2006/relationships/customXml" Target="../ink/ink545.xml"/><Relationship Id="rId138" Type="http://schemas.openxmlformats.org/officeDocument/2006/relationships/customXml" Target="../ink/ink574.xml"/><Relationship Id="rId107" Type="http://schemas.openxmlformats.org/officeDocument/2006/relationships/image" Target="../media/image1932.png"/><Relationship Id="rId11" Type="http://schemas.openxmlformats.org/officeDocument/2006/relationships/image" Target="../media/image1452.png"/><Relationship Id="rId32" Type="http://schemas.openxmlformats.org/officeDocument/2006/relationships/customXml" Target="../ink/ink519.xml"/><Relationship Id="rId37" Type="http://schemas.openxmlformats.org/officeDocument/2006/relationships/image" Target="../media/image1582.png"/><Relationship Id="rId53" Type="http://schemas.openxmlformats.org/officeDocument/2006/relationships/image" Target="../media/image1662.png"/><Relationship Id="rId58" Type="http://schemas.openxmlformats.org/officeDocument/2006/relationships/customXml" Target="../ink/ink532.xml"/><Relationship Id="rId74" Type="http://schemas.openxmlformats.org/officeDocument/2006/relationships/customXml" Target="../ink/ink540.xml"/><Relationship Id="rId79" Type="http://schemas.openxmlformats.org/officeDocument/2006/relationships/image" Target="../media/image1792.png"/><Relationship Id="rId102" Type="http://schemas.openxmlformats.org/officeDocument/2006/relationships/customXml" Target="../ink/ink554.xml"/><Relationship Id="rId123" Type="http://schemas.openxmlformats.org/officeDocument/2006/relationships/image" Target="../media/image2012.png"/><Relationship Id="rId128" Type="http://schemas.openxmlformats.org/officeDocument/2006/relationships/customXml" Target="../ink/ink567.xml"/><Relationship Id="rId5" Type="http://schemas.openxmlformats.org/officeDocument/2006/relationships/image" Target="../media/image1421.png"/><Relationship Id="rId90" Type="http://schemas.openxmlformats.org/officeDocument/2006/relationships/customXml" Target="../ink/ink548.xml"/><Relationship Id="rId95" Type="http://schemas.openxmlformats.org/officeDocument/2006/relationships/image" Target="../media/image1872.png"/><Relationship Id="rId22" Type="http://schemas.openxmlformats.org/officeDocument/2006/relationships/customXml" Target="../ink/ink514.xml"/><Relationship Id="rId27" Type="http://schemas.openxmlformats.org/officeDocument/2006/relationships/image" Target="../media/image1532.png"/><Relationship Id="rId43" Type="http://schemas.openxmlformats.org/officeDocument/2006/relationships/image" Target="../media/image1612.png"/><Relationship Id="rId48" Type="http://schemas.openxmlformats.org/officeDocument/2006/relationships/customXml" Target="../ink/ink527.xml"/><Relationship Id="rId64" Type="http://schemas.openxmlformats.org/officeDocument/2006/relationships/customXml" Target="../ink/ink535.xml"/><Relationship Id="rId69" Type="http://schemas.openxmlformats.org/officeDocument/2006/relationships/image" Target="../media/image1742.png"/><Relationship Id="rId113" Type="http://schemas.openxmlformats.org/officeDocument/2006/relationships/image" Target="../media/image1962.png"/><Relationship Id="rId118" Type="http://schemas.openxmlformats.org/officeDocument/2006/relationships/customXml" Target="../ink/ink562.xml"/><Relationship Id="rId134" Type="http://schemas.openxmlformats.org/officeDocument/2006/relationships/customXml" Target="../ink/ink571.xml"/><Relationship Id="rId139" Type="http://schemas.openxmlformats.org/officeDocument/2006/relationships/image" Target="../media/image2072.png"/><Relationship Id="rId80" Type="http://schemas.openxmlformats.org/officeDocument/2006/relationships/customXml" Target="../ink/ink543.xml"/><Relationship Id="rId85" Type="http://schemas.openxmlformats.org/officeDocument/2006/relationships/image" Target="../media/image1822.png"/><Relationship Id="rId12" Type="http://schemas.openxmlformats.org/officeDocument/2006/relationships/customXml" Target="../ink/ink509.xml"/><Relationship Id="rId17" Type="http://schemas.openxmlformats.org/officeDocument/2006/relationships/image" Target="../media/image1482.png"/><Relationship Id="rId33" Type="http://schemas.openxmlformats.org/officeDocument/2006/relationships/image" Target="../media/image1562.png"/><Relationship Id="rId38" Type="http://schemas.openxmlformats.org/officeDocument/2006/relationships/customXml" Target="../ink/ink522.xml"/><Relationship Id="rId59" Type="http://schemas.openxmlformats.org/officeDocument/2006/relationships/image" Target="../media/image1692.png"/><Relationship Id="rId103" Type="http://schemas.openxmlformats.org/officeDocument/2006/relationships/image" Target="../media/image1912.png"/><Relationship Id="rId108" Type="http://schemas.openxmlformats.org/officeDocument/2006/relationships/customXml" Target="../ink/ink557.xml"/><Relationship Id="rId124" Type="http://schemas.openxmlformats.org/officeDocument/2006/relationships/customXml" Target="../ink/ink565.xml"/><Relationship Id="rId129" Type="http://schemas.openxmlformats.org/officeDocument/2006/relationships/image" Target="../media/image2042.png"/><Relationship Id="rId54" Type="http://schemas.openxmlformats.org/officeDocument/2006/relationships/customXml" Target="../ink/ink530.xml"/><Relationship Id="rId70" Type="http://schemas.openxmlformats.org/officeDocument/2006/relationships/customXml" Target="../ink/ink538.xml"/><Relationship Id="rId75" Type="http://schemas.openxmlformats.org/officeDocument/2006/relationships/image" Target="../media/image1772.png"/><Relationship Id="rId91" Type="http://schemas.openxmlformats.org/officeDocument/2006/relationships/image" Target="../media/image1852.png"/><Relationship Id="rId96" Type="http://schemas.openxmlformats.org/officeDocument/2006/relationships/customXml" Target="../ink/ink551.xml"/><Relationship Id="rId140" Type="http://schemas.openxmlformats.org/officeDocument/2006/relationships/customXml" Target="../ink/ink57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06.xml"/><Relationship Id="rId23" Type="http://schemas.openxmlformats.org/officeDocument/2006/relationships/image" Target="../media/image1512.png"/><Relationship Id="rId28" Type="http://schemas.openxmlformats.org/officeDocument/2006/relationships/customXml" Target="../ink/ink517.xml"/><Relationship Id="rId49" Type="http://schemas.openxmlformats.org/officeDocument/2006/relationships/image" Target="../media/image1642.png"/><Relationship Id="rId114" Type="http://schemas.openxmlformats.org/officeDocument/2006/relationships/customXml" Target="../ink/ink560.xml"/><Relationship Id="rId119" Type="http://schemas.openxmlformats.org/officeDocument/2006/relationships/image" Target="../media/image1992.png"/><Relationship Id="rId44" Type="http://schemas.openxmlformats.org/officeDocument/2006/relationships/customXml" Target="../ink/ink525.xml"/><Relationship Id="rId60" Type="http://schemas.openxmlformats.org/officeDocument/2006/relationships/customXml" Target="../ink/ink533.xml"/><Relationship Id="rId65" Type="http://schemas.openxmlformats.org/officeDocument/2006/relationships/image" Target="../media/image1722.png"/><Relationship Id="rId81" Type="http://schemas.openxmlformats.org/officeDocument/2006/relationships/image" Target="../media/image1802.png"/><Relationship Id="rId86" Type="http://schemas.openxmlformats.org/officeDocument/2006/relationships/customXml" Target="../ink/ink546.xml"/><Relationship Id="rId130" Type="http://schemas.openxmlformats.org/officeDocument/2006/relationships/customXml" Target="../ink/ink568.xml"/><Relationship Id="rId135" Type="http://schemas.openxmlformats.org/officeDocument/2006/relationships/customXml" Target="../ink/ink572.xml"/><Relationship Id="rId13" Type="http://schemas.openxmlformats.org/officeDocument/2006/relationships/image" Target="../media/image1462.png"/><Relationship Id="rId18" Type="http://schemas.openxmlformats.org/officeDocument/2006/relationships/customXml" Target="../ink/ink512.xml"/><Relationship Id="rId39" Type="http://schemas.openxmlformats.org/officeDocument/2006/relationships/image" Target="../media/image1592.png"/><Relationship Id="rId109" Type="http://schemas.openxmlformats.org/officeDocument/2006/relationships/image" Target="../media/image1942.png"/><Relationship Id="rId34" Type="http://schemas.openxmlformats.org/officeDocument/2006/relationships/customXml" Target="../ink/ink520.xml"/><Relationship Id="rId50" Type="http://schemas.openxmlformats.org/officeDocument/2006/relationships/customXml" Target="../ink/ink528.xml"/><Relationship Id="rId55" Type="http://schemas.openxmlformats.org/officeDocument/2006/relationships/image" Target="../media/image1672.png"/><Relationship Id="rId76" Type="http://schemas.openxmlformats.org/officeDocument/2006/relationships/customXml" Target="../ink/ink541.xml"/><Relationship Id="rId97" Type="http://schemas.openxmlformats.org/officeDocument/2006/relationships/image" Target="../media/image1882.png"/><Relationship Id="rId104" Type="http://schemas.openxmlformats.org/officeDocument/2006/relationships/customXml" Target="../ink/ink555.xml"/><Relationship Id="rId120" Type="http://schemas.openxmlformats.org/officeDocument/2006/relationships/customXml" Target="../ink/ink563.xml"/><Relationship Id="rId125" Type="http://schemas.openxmlformats.org/officeDocument/2006/relationships/image" Target="../media/image2022.png"/><Relationship Id="rId141" Type="http://schemas.openxmlformats.org/officeDocument/2006/relationships/image" Target="../media/image2082.png"/><Relationship Id="rId7" Type="http://schemas.openxmlformats.org/officeDocument/2006/relationships/image" Target="../media/image1431.png"/><Relationship Id="rId71" Type="http://schemas.openxmlformats.org/officeDocument/2006/relationships/image" Target="../media/image1752.png"/><Relationship Id="rId92" Type="http://schemas.openxmlformats.org/officeDocument/2006/relationships/customXml" Target="../ink/ink549.xml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1542.png"/><Relationship Id="rId24" Type="http://schemas.openxmlformats.org/officeDocument/2006/relationships/customXml" Target="../ink/ink515.xml"/><Relationship Id="rId40" Type="http://schemas.openxmlformats.org/officeDocument/2006/relationships/customXml" Target="../ink/ink523.xml"/><Relationship Id="rId45" Type="http://schemas.openxmlformats.org/officeDocument/2006/relationships/image" Target="../media/image1622.png"/><Relationship Id="rId66" Type="http://schemas.openxmlformats.org/officeDocument/2006/relationships/customXml" Target="../ink/ink536.xml"/><Relationship Id="rId87" Type="http://schemas.openxmlformats.org/officeDocument/2006/relationships/image" Target="../media/image1832.png"/><Relationship Id="rId110" Type="http://schemas.openxmlformats.org/officeDocument/2006/relationships/customXml" Target="../ink/ink558.xml"/><Relationship Id="rId115" Type="http://schemas.openxmlformats.org/officeDocument/2006/relationships/image" Target="../media/image1972.png"/><Relationship Id="rId131" Type="http://schemas.openxmlformats.org/officeDocument/2006/relationships/image" Target="../media/image2052.png"/><Relationship Id="rId136" Type="http://schemas.openxmlformats.org/officeDocument/2006/relationships/customXml" Target="../ink/ink573.xml"/><Relationship Id="rId61" Type="http://schemas.openxmlformats.org/officeDocument/2006/relationships/image" Target="../media/image1702.png"/><Relationship Id="rId82" Type="http://schemas.openxmlformats.org/officeDocument/2006/relationships/customXml" Target="../ink/ink544.xml"/><Relationship Id="rId19" Type="http://schemas.openxmlformats.org/officeDocument/2006/relationships/image" Target="../media/image1492.png"/><Relationship Id="rId14" Type="http://schemas.openxmlformats.org/officeDocument/2006/relationships/customXml" Target="../ink/ink510.xml"/><Relationship Id="rId30" Type="http://schemas.openxmlformats.org/officeDocument/2006/relationships/customXml" Target="../ink/ink518.xml"/><Relationship Id="rId35" Type="http://schemas.openxmlformats.org/officeDocument/2006/relationships/image" Target="../media/image1572.png"/><Relationship Id="rId56" Type="http://schemas.openxmlformats.org/officeDocument/2006/relationships/customXml" Target="../ink/ink531.xml"/><Relationship Id="rId77" Type="http://schemas.openxmlformats.org/officeDocument/2006/relationships/image" Target="../media/image1782.png"/><Relationship Id="rId100" Type="http://schemas.openxmlformats.org/officeDocument/2006/relationships/customXml" Target="../ink/ink553.xml"/><Relationship Id="rId105" Type="http://schemas.openxmlformats.org/officeDocument/2006/relationships/image" Target="../media/image1922.png"/><Relationship Id="rId126" Type="http://schemas.openxmlformats.org/officeDocument/2006/relationships/customXml" Target="../ink/ink566.xml"/><Relationship Id="rId8" Type="http://schemas.openxmlformats.org/officeDocument/2006/relationships/customXml" Target="../ink/ink507.xml"/><Relationship Id="rId51" Type="http://schemas.openxmlformats.org/officeDocument/2006/relationships/image" Target="../media/image1652.png"/><Relationship Id="rId72" Type="http://schemas.openxmlformats.org/officeDocument/2006/relationships/customXml" Target="../ink/ink539.xml"/><Relationship Id="rId93" Type="http://schemas.openxmlformats.org/officeDocument/2006/relationships/image" Target="../media/image1862.png"/><Relationship Id="rId98" Type="http://schemas.openxmlformats.org/officeDocument/2006/relationships/customXml" Target="../ink/ink552.xml"/><Relationship Id="rId121" Type="http://schemas.openxmlformats.org/officeDocument/2006/relationships/image" Target="../media/image2002.png"/><Relationship Id="rId142" Type="http://schemas.openxmlformats.org/officeDocument/2006/relationships/customXml" Target="../ink/ink576.xml"/><Relationship Id="rId3" Type="http://schemas.openxmlformats.org/officeDocument/2006/relationships/image" Target="../media/image3.png"/><Relationship Id="rId25" Type="http://schemas.openxmlformats.org/officeDocument/2006/relationships/image" Target="../media/image1522.png"/><Relationship Id="rId46" Type="http://schemas.openxmlformats.org/officeDocument/2006/relationships/customXml" Target="../ink/ink526.xml"/><Relationship Id="rId67" Type="http://schemas.openxmlformats.org/officeDocument/2006/relationships/image" Target="../media/image1732.png"/><Relationship Id="rId116" Type="http://schemas.openxmlformats.org/officeDocument/2006/relationships/customXml" Target="../ink/ink561.xml"/><Relationship Id="rId137" Type="http://schemas.openxmlformats.org/officeDocument/2006/relationships/image" Target="../media/image2062.png"/><Relationship Id="rId20" Type="http://schemas.openxmlformats.org/officeDocument/2006/relationships/customXml" Target="../ink/ink513.xml"/><Relationship Id="rId41" Type="http://schemas.openxmlformats.org/officeDocument/2006/relationships/image" Target="../media/image1602.png"/><Relationship Id="rId62" Type="http://schemas.openxmlformats.org/officeDocument/2006/relationships/customXml" Target="../ink/ink534.xml"/><Relationship Id="rId83" Type="http://schemas.openxmlformats.org/officeDocument/2006/relationships/image" Target="../media/image1812.png"/><Relationship Id="rId88" Type="http://schemas.openxmlformats.org/officeDocument/2006/relationships/customXml" Target="../ink/ink547.xml"/><Relationship Id="rId111" Type="http://schemas.openxmlformats.org/officeDocument/2006/relationships/image" Target="../media/image1952.png"/><Relationship Id="rId132" Type="http://schemas.openxmlformats.org/officeDocument/2006/relationships/customXml" Target="../ink/ink569.xml"/><Relationship Id="rId15" Type="http://schemas.openxmlformats.org/officeDocument/2006/relationships/image" Target="../media/image1472.png"/><Relationship Id="rId36" Type="http://schemas.openxmlformats.org/officeDocument/2006/relationships/customXml" Target="../ink/ink521.xml"/><Relationship Id="rId57" Type="http://schemas.openxmlformats.org/officeDocument/2006/relationships/image" Target="../media/image1682.png"/><Relationship Id="rId106" Type="http://schemas.openxmlformats.org/officeDocument/2006/relationships/customXml" Target="../ink/ink556.xml"/><Relationship Id="rId127" Type="http://schemas.openxmlformats.org/officeDocument/2006/relationships/image" Target="../media/image2032.png"/><Relationship Id="rId10" Type="http://schemas.openxmlformats.org/officeDocument/2006/relationships/customXml" Target="../ink/ink508.xml"/><Relationship Id="rId31" Type="http://schemas.openxmlformats.org/officeDocument/2006/relationships/image" Target="../media/image1552.png"/><Relationship Id="rId52" Type="http://schemas.openxmlformats.org/officeDocument/2006/relationships/customXml" Target="../ink/ink529.xml"/><Relationship Id="rId73" Type="http://schemas.openxmlformats.org/officeDocument/2006/relationships/image" Target="../media/image1762.png"/><Relationship Id="rId78" Type="http://schemas.openxmlformats.org/officeDocument/2006/relationships/customXml" Target="../ink/ink542.xml"/><Relationship Id="rId94" Type="http://schemas.openxmlformats.org/officeDocument/2006/relationships/customXml" Target="../ink/ink550.xml"/><Relationship Id="rId99" Type="http://schemas.openxmlformats.org/officeDocument/2006/relationships/image" Target="../media/image1892.png"/><Relationship Id="rId101" Type="http://schemas.openxmlformats.org/officeDocument/2006/relationships/image" Target="../media/image1902.png"/><Relationship Id="rId122" Type="http://schemas.openxmlformats.org/officeDocument/2006/relationships/customXml" Target="../ink/ink564.xml"/><Relationship Id="rId143" Type="http://schemas.openxmlformats.org/officeDocument/2006/relationships/image" Target="../media/image2092.png"/><Relationship Id="rId4" Type="http://schemas.openxmlformats.org/officeDocument/2006/relationships/customXml" Target="../ink/ink505.xml"/><Relationship Id="rId9" Type="http://schemas.openxmlformats.org/officeDocument/2006/relationships/image" Target="../media/image1441.png"/><Relationship Id="rId26" Type="http://schemas.openxmlformats.org/officeDocument/2006/relationships/customXml" Target="../ink/ink516.xml"/><Relationship Id="rId47" Type="http://schemas.openxmlformats.org/officeDocument/2006/relationships/image" Target="../media/image1632.png"/><Relationship Id="rId68" Type="http://schemas.openxmlformats.org/officeDocument/2006/relationships/customXml" Target="../ink/ink537.xml"/><Relationship Id="rId89" Type="http://schemas.openxmlformats.org/officeDocument/2006/relationships/image" Target="../media/image1842.png"/><Relationship Id="rId112" Type="http://schemas.openxmlformats.org/officeDocument/2006/relationships/customXml" Target="../ink/ink559.xml"/><Relationship Id="rId133" Type="http://schemas.openxmlformats.org/officeDocument/2006/relationships/customXml" Target="../ink/ink570.xml"/><Relationship Id="rId16" Type="http://schemas.openxmlformats.org/officeDocument/2006/relationships/customXml" Target="../ink/ink5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olorful circles&#10;&#10;Description automatically generated">
            <a:extLst>
              <a:ext uri="{FF2B5EF4-FFF2-40B4-BE49-F238E27FC236}">
                <a16:creationId xmlns:a16="http://schemas.microsoft.com/office/drawing/2014/main" id="{95EA71B3-D752-2CCC-B33D-A6003FAFD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5" y="196363"/>
            <a:ext cx="5538503" cy="1148394"/>
          </a:xfrm>
          <a:prstGeom prst="rect">
            <a:avLst/>
          </a:prstGeom>
        </p:spPr>
      </p:pic>
      <p:pic>
        <p:nvPicPr>
          <p:cNvPr id="5" name="Picture 4" descr="A collage of images of children and a person&#10;&#10;Description automatically generated">
            <a:extLst>
              <a:ext uri="{FF2B5EF4-FFF2-40B4-BE49-F238E27FC236}">
                <a16:creationId xmlns:a16="http://schemas.microsoft.com/office/drawing/2014/main" id="{296DEC03-BAFB-CDB3-9940-D9AEE4FF6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89" y="1507536"/>
            <a:ext cx="5545157" cy="348810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7F0505-9E4C-1E6A-A82F-760C4E69E56B}"/>
              </a:ext>
            </a:extLst>
          </p:cNvPr>
          <p:cNvSpPr/>
          <p:nvPr/>
        </p:nvSpPr>
        <p:spPr>
          <a:xfrm>
            <a:off x="330249" y="5888573"/>
            <a:ext cx="11543547" cy="749398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 err="1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Addewid</a:t>
            </a:r>
            <a:r>
              <a:rPr lang="en-GB" sz="3200" dirty="0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3200" dirty="0" err="1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i</a:t>
            </a:r>
            <a:r>
              <a:rPr lang="en-GB" sz="3200" dirty="0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3200" dirty="0" err="1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Ddisgyblion</a:t>
            </a:r>
            <a:r>
              <a:rPr lang="en-GB" sz="3200" dirty="0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 y </a:t>
            </a:r>
            <a:r>
              <a:rPr lang="en-GB" sz="3200" dirty="0" err="1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Lluoedd</a:t>
            </a:r>
            <a:r>
              <a:rPr lang="en-GB" sz="3200" dirty="0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3200" dirty="0" err="1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Arfog</a:t>
            </a:r>
            <a:r>
              <a:rPr lang="en-GB" sz="3200" dirty="0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 SSCE Cymru </a:t>
            </a:r>
            <a:r>
              <a:rPr lang="en-GB" sz="2400" dirty="0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– Dull </a:t>
            </a:r>
            <a:r>
              <a:rPr lang="en-GB" sz="2400" dirty="0" err="1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strwythuredig</a:t>
            </a:r>
            <a:r>
              <a:rPr lang="en-GB" sz="2400" dirty="0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 o </a:t>
            </a:r>
            <a:r>
              <a:rPr lang="en-GB" sz="2400" dirty="0" err="1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gasglu</a:t>
            </a:r>
            <a:r>
              <a:rPr lang="en-GB" sz="2400" dirty="0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lleisiau</a:t>
            </a:r>
            <a:r>
              <a:rPr lang="en-GB" sz="2400" dirty="0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 Plant y </a:t>
            </a:r>
            <a:r>
              <a:rPr lang="en-GB" sz="2400" dirty="0" err="1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Lluoedd</a:t>
            </a:r>
            <a:r>
              <a:rPr lang="en-GB" sz="2400" dirty="0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Arfog</a:t>
            </a:r>
            <a:r>
              <a:rPr lang="en-GB" sz="2400" dirty="0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 er </a:t>
            </a:r>
            <a:r>
              <a:rPr lang="en-GB" sz="2400" dirty="0" err="1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mwyn</a:t>
            </a:r>
            <a:r>
              <a:rPr lang="en-GB" sz="2400" dirty="0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i</a:t>
            </a:r>
            <a:r>
              <a:rPr lang="en-GB" sz="2400" dirty="0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Awdurdodau</a:t>
            </a:r>
            <a:r>
              <a:rPr lang="en-GB" sz="2400" dirty="0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Lleol</a:t>
            </a:r>
            <a:r>
              <a:rPr lang="en-GB" sz="2400" dirty="0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allu</a:t>
            </a:r>
            <a:r>
              <a:rPr lang="en-GB" sz="2400" dirty="0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gwneud</a:t>
            </a:r>
            <a:r>
              <a:rPr lang="en-GB" sz="2400" dirty="0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Addewid</a:t>
            </a:r>
            <a:r>
              <a:rPr lang="en-GB" sz="2400" dirty="0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i</a:t>
            </a:r>
            <a:r>
              <a:rPr lang="en-GB" sz="2400" dirty="0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Ddisgyblion</a:t>
            </a:r>
            <a:r>
              <a:rPr lang="en-GB" sz="2400" dirty="0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 y </a:t>
            </a:r>
            <a:r>
              <a:rPr lang="en-GB" sz="2400" dirty="0" err="1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Lluoedd</a:t>
            </a:r>
            <a:r>
              <a:rPr lang="en-GB" sz="2400" dirty="0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Arfog</a:t>
            </a:r>
            <a:r>
              <a:rPr lang="en-GB" sz="2400" dirty="0">
                <a:solidFill>
                  <a:schemeClr val="accent6"/>
                </a:solidFill>
                <a:latin typeface="Arial Rounded MT Bold"/>
                <a:ea typeface="+mn-lt"/>
                <a:cs typeface="+mn-lt"/>
              </a:rPr>
              <a:t>.  </a:t>
            </a:r>
            <a:endParaRPr lang="en-US">
              <a:solidFill>
                <a:schemeClr val="accent6"/>
              </a:solidFill>
              <a:latin typeface="Arial Rounded MT Bold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solidFill>
                <a:schemeClr val="accent6"/>
              </a:solidFill>
              <a:latin typeface="Arial Rounded MT Bold"/>
              <a:ea typeface="Calibri"/>
              <a:cs typeface="Times New Roman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7D9742-9B53-646D-F456-6C5979A4A23B}"/>
              </a:ext>
            </a:extLst>
          </p:cNvPr>
          <p:cNvSpPr/>
          <p:nvPr/>
        </p:nvSpPr>
        <p:spPr>
          <a:xfrm>
            <a:off x="6467754" y="196331"/>
            <a:ext cx="5358309" cy="4792671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300" b="1" dirty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endParaRPr lang="en-US" sz="160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rgbClr val="FFFFFF"/>
              </a:solidFill>
              <a:latin typeface="Arial"/>
              <a:ea typeface="Calibri"/>
              <a:cs typeface="Times New Roman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US" sz="1600" dirty="0">
              <a:solidFill>
                <a:srgbClr val="FFFFFF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261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D9475-63FC-62FF-2E91-77C17D566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1B297BDD-1020-4B68-8A05-B123D8437EBC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123F76-AD79-B5C3-A608-30EDC73C9981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A8B893-1293-981E-CB45-9DA156A3132D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F7C2D8-FAA8-50A7-D22C-A706F22604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F6D4E73-13E1-8C1F-D76A-F243FCE58C21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0388D0-ABEA-4609-EF0B-73BE3D5FACA4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AF1988-C04C-1806-F5EC-A75C707287B5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05C71D-CF43-EBC8-FB3B-79F8988A926B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1B76C1-A597-EA30-6B0B-27A9EB273262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9B19AC-3C08-121C-ACF4-AD2D062E10EA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B6DD96-89DA-AE0C-E389-7B61376245CE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BC3027C-40E8-63C0-CE3A-57330FC7979A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8D7ABE-B506-F89E-175F-AAD563CE76F8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334A73B-837B-5616-C65A-F2E265381409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E43D32F-5B36-4B1E-651E-0888C5E4E980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A64193-6000-56A3-B479-2182D3E7E8E4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9D2BDC-25E7-9F64-A9DE-CD9F0210BC6B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582EAA4-0DB6-3397-4F82-57CA33EEA168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1B84655-0219-6184-6DE6-D8A26D73BF04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8AC7D5E-CE95-2B59-E029-A1DC89DC4572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0C05CB-A5F8-7373-BA85-20A5A174C090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FE1C30-7EEA-54E5-2B5E-3AB8AD2D4A04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EF1D39B-9D51-5A95-890C-507FDA3C1446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FA536B2A-60C2-0E94-06BF-18C502BA1558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FA536B2A-60C2-0E94-06BF-18C502BA1558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7925D5B-D3C0-ECA4-5395-2CCBF9272DD8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7925D5B-D3C0-ECA4-5395-2CCBF9272DD8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4B5E9B61-AC00-BFB6-AC6B-DC52CFA744AD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4B5E9B61-AC00-BFB6-AC6B-DC52CFA744AD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27F6D591-4404-86A6-262A-BCB0C7DB1F5B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27F6D591-4404-86A6-262A-BCB0C7DB1F5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93ABCB3C-D7AB-895F-7CAA-AE7CDE0C7E83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93ABCB3C-D7AB-895F-7CAA-AE7CDE0C7E83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F5C3021A-5871-019D-FCAF-BDBACDC4080B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F5C3021A-5871-019D-FCAF-BDBACDC4080B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B6277C0C-C8C2-8A1F-A0A4-DB9FEB0A5F88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B6277C0C-C8C2-8A1F-A0A4-DB9FEB0A5F8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B011F73A-E19D-C1DE-1982-6800CCEA2E09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B011F73A-E19D-C1DE-1982-6800CCEA2E0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05878691-0833-8567-8715-4F9D5710D7E1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05878691-0833-8567-8715-4F9D5710D7E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AFD0F8C-D5B4-1F25-5EBD-BDEA8ADC9606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AFD0F8C-D5B4-1F25-5EBD-BDEA8ADC9606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4BE6F1AE-B1F2-1E8B-A384-540DF0FDE82E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4BE6F1AE-B1F2-1E8B-A384-540DF0FDE82E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6886A178-B78E-F41D-48FB-F251CF333FDF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6886A178-B78E-F41D-48FB-F251CF333FDF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1DA032BB-98D3-8198-132F-4F47824424B6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1DA032BB-98D3-8198-132F-4F47824424B6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8D64D7EC-DF6E-5D81-B698-CA09992F647F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8D64D7EC-DF6E-5D81-B698-CA09992F647F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6E53A761-D462-837E-DBFF-563BCFF6C296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6E53A761-D462-837E-DBFF-563BCFF6C29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841A5209-7148-1DF0-AEE8-351D26C8D7FF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841A5209-7148-1DF0-AEE8-351D26C8D7F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7A21DB1-E4E6-4CAC-A0E4-A505E507E163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7A21DB1-E4E6-4CAC-A0E4-A505E507E163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472D2A86-FDE1-EE15-205E-C2F53D794E31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472D2A86-FDE1-EE15-205E-C2F53D794E3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634FB21-414F-4B8B-C484-222CA18B65D5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634FB21-414F-4B8B-C484-222CA18B65D5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2D4C5C65-9054-1018-C5AA-A9FAADED97D5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2D4C5C65-9054-1018-C5AA-A9FAADED97D5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7C3B1D1-29FA-AE55-F565-5B26EF60B61C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CFB38877-C5A2-64C9-2CBB-4546D4BB49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CFB38877-C5A2-64C9-2CBB-4546D4BB49D1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6F4E6132-3DF4-BA48-88EA-88171BE2F8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6F4E6132-3DF4-BA48-88EA-88171BE2F876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841C9493-FC0A-BFE3-5823-7D4757C36F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841C9493-FC0A-BFE3-5823-7D4757C36F3F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CCDFA04A-82E3-32CA-4732-BB7A2755D9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CCDFA04A-82E3-32CA-4732-BB7A2755D9F4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CE1059E2-A3FA-08AA-9AFC-8D3B193462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CE1059E2-A3FA-08AA-9AFC-8D3B19346293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F6274948-3475-D4ED-C7C1-3EBEB0832F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F6274948-3475-D4ED-C7C1-3EBEB0832F41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70C3136E-8649-2456-8213-594675161C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70C3136E-8649-2456-8213-594675161C1D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4152D3C9-D422-8428-5F6D-20480A5AB8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4152D3C9-D422-8428-5F6D-20480A5AB8F9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9C4773AC-B29A-0FA6-F4D0-EFA3E8547E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9C4773AC-B29A-0FA6-F4D0-EFA3E8547E58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5D1011BF-8998-157A-8550-4B33658ED9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5D1011BF-8998-157A-8550-4B33658ED98D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4B76F838-97D3-D463-5238-8320F2DECC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4B76F838-97D3-D463-5238-8320F2DECC90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7A778671-6CC0-F025-687C-1F9BEC3BF4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7A778671-6CC0-F025-687C-1F9BEC3BF434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9B413564-0A91-1649-E4DF-9EBED36F16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9B413564-0A91-1649-E4DF-9EBED36F16EF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5CB31740-8DE1-805C-CD4D-0049CEC4B6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5CB31740-8DE1-805C-CD4D-0049CEC4B6F0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783F6375-B818-4DBA-9EC2-F51D5BF06A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783F6375-B818-4DBA-9EC2-F51D5BF06AC4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81482CDA-E148-4743-F508-0CD58D55AC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81482CDA-E148-4743-F508-0CD58D55AC0C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DFC3AA65-E40C-BCFE-1AB3-153B0AC3AE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DFC3AA65-E40C-BCFE-1AB3-153B0AC3AE70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8893B034-424F-5F57-3E69-0F5684712E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8893B034-424F-5F57-3E69-0F5684712E51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A12FD484-D743-41D7-2D15-E86E89C3C6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A12FD484-D743-41D7-2D15-E86E89C3C6D8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A39DF1BF-DA19-A431-D54C-F6633F21A9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A39DF1BF-DA19-A431-D54C-F6633F21A902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B4E44BF3-AEA7-B27E-1B6E-B7817E4310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B4E44BF3-AEA7-B27E-1B6E-B7817E4310B7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DDEC2497-4A34-FCA1-CF41-1860EFE258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DDEC2497-4A34-FCA1-CF41-1860EFE258EF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A74CA8A8-5323-F1B4-5108-D843E5AE94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A74CA8A8-5323-F1B4-5108-D843E5AE948D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30C46057-775E-B271-E40F-761D93EEEA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30C46057-775E-B271-E40F-761D93EEEA27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B538D436-FF69-3346-642F-5FD2E476B5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B538D436-FF69-3346-642F-5FD2E476B5EF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7F03E8E8-C85A-1B4B-03C2-963B8AFF3F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7F03E8E8-C85A-1B4B-03C2-963B8AFF3F63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E637D189-9231-0D38-B8E5-58620C77E4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E637D189-9231-0D38-B8E5-58620C77E4D2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550248B3-1A5A-AAED-619F-FA9E37F5299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550248B3-1A5A-AAED-619F-FA9E37F5299E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622BD500-4905-19DB-A524-4526970350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622BD500-4905-19DB-A524-4526970350CD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9E9EFF23-18CB-9AFC-BC02-06B372A988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9E9EFF23-18CB-9AFC-BC02-06B372A988CC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D7886F28-557E-5284-6A74-8DB6DC4F00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D7886F28-557E-5284-6A74-8DB6DC4F0045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7F5283D6-059B-443E-4CB7-E6DEBE2F49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7F5283D6-059B-443E-4CB7-E6DEBE2F49E0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B08C8B58-C3C6-DE1C-FB4B-EFD1AA7C6E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B08C8B58-C3C6-DE1C-FB4B-EFD1AA7C6E2E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C2D2D005-D66D-F48B-912B-5CB375E550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C2D2D005-D66D-F48B-912B-5CB375E5508C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B38A9A8B-F890-3809-C7D1-AB6AC79308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B38A9A8B-F890-3809-C7D1-AB6AC79308B6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1A7F9201-B53F-083E-96B4-9BA06269C2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1A7F9201-B53F-083E-96B4-9BA06269C2FB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852A27D0-84E1-78E2-A2D4-3AAD4F38F1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852A27D0-84E1-78E2-A2D4-3AAD4F38F102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CBFD3878-C583-64A6-5E97-17835526FE1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CBFD3878-C583-64A6-5E97-17835526FE1E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4F820BD5-F22E-D230-F6B2-561246A0A3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4F820BD5-F22E-D230-F6B2-561246A0A325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0AC139A4-992E-91E4-9597-02362513BE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0AC139A4-992E-91E4-9597-02362513BEA6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29118AC3-9E03-28EE-4AE7-BD01B1BE3A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29118AC3-9E03-28EE-4AE7-BD01B1BE3AFA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4BF6E345-9E02-448E-EE6A-1178225B8C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4BF6E345-9E02-448E-EE6A-1178225B8CAB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C2841743-D8F4-B677-6635-9D10B8A310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C2841743-D8F4-B677-6635-9D10B8A310D6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0D01450D-9591-3AA2-4C32-66B78F4198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0D01450D-9591-3AA2-4C32-66B78F4198B6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2C8B58D6-FD9D-9271-C59A-DBF47BC0E5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2C8B58D6-FD9D-9271-C59A-DBF47BC0E57C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BCC9F483-F70C-AB78-72A9-1BB9BA6BBD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BCC9F483-F70C-AB78-72A9-1BB9BA6BBDA7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A9656004-85E6-917D-99D5-5E4CB6E96B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A9656004-85E6-917D-99D5-5E4CB6E96BA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697E1E3D-99C2-DE7A-BD83-419D8E388F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697E1E3D-99C2-DE7A-BD83-419D8E388F4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A374A4A3-F7BA-C69A-C280-C49B086361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A374A4A3-F7BA-C69A-C280-C49B08636188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F747F4E6-68EC-A18A-ADA0-AEB487B0D5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F747F4E6-68EC-A18A-ADA0-AEB487B0D558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95E81954-C1A5-2628-7710-C655458C89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95E81954-C1A5-2628-7710-C655458C896A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E99D48D3-6E2E-14E7-DB04-07DD5669B5E6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E99D48D3-6E2E-14E7-DB04-07DD5669B5E6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BF7DDD-217B-CF74-7FFC-4A3AF80F7D99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6A8AA09-9E05-40B7-7B28-0AF713A08B49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E456EF7-993A-9359-AB2C-6EE21B3FA14E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7FB92662-A360-8D45-C9A4-9D7BBF0B0046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3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CC02D50B-8B5C-6CE0-3F67-10C0F5EFE52B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048AFF6A-F0F0-C0F9-46B3-82E230D063A1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FFA56B4-3046-DF37-F539-69DD12FE3982}"/>
              </a:ext>
            </a:extLst>
          </p:cNvPr>
          <p:cNvSpPr/>
          <p:nvPr/>
        </p:nvSpPr>
        <p:spPr>
          <a:xfrm>
            <a:off x="1740402" y="206457"/>
            <a:ext cx="10180280" cy="1052361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Gwrando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farn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Plant y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Arfog</a:t>
            </a:r>
            <a:endParaRPr lang="en-US" dirty="0" err="1">
              <a:latin typeface="Arial Rounded MT Bold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9604EB-A188-2F51-51A0-42722ABAFE87}"/>
              </a:ext>
            </a:extLst>
          </p:cNvPr>
          <p:cNvSpPr/>
          <p:nvPr/>
        </p:nvSpPr>
        <p:spPr>
          <a:xfrm>
            <a:off x="295468" y="1615675"/>
            <a:ext cx="8637244" cy="4905850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sz="16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Gwyliwch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y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fideos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Trafodwch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a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myfyriwch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en-GB" dirty="0"/>
          </a:p>
          <a:p>
            <a:endParaRPr lang="en-GB" sz="16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1600" i="1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GB" sz="1600" i="1" dirty="0" err="1">
                <a:solidFill>
                  <a:srgbClr val="FF0000"/>
                </a:solidFill>
                <a:latin typeface="Arial"/>
                <a:cs typeface="Arial"/>
              </a:rPr>
              <a:t>Ychwanegwch</a:t>
            </a:r>
            <a:r>
              <a:rPr lang="en-GB" sz="1600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cs typeface="Arial"/>
              </a:rPr>
              <a:t>ddolenni</a:t>
            </a:r>
            <a:r>
              <a:rPr lang="en-GB" sz="1600" i="1" dirty="0">
                <a:solidFill>
                  <a:srgbClr val="FF0000"/>
                </a:solidFill>
                <a:latin typeface="Arial"/>
                <a:cs typeface="Arial"/>
              </a:rPr>
              <a:t> /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cs typeface="Arial"/>
              </a:rPr>
              <a:t>fideos</a:t>
            </a:r>
            <a:r>
              <a:rPr lang="en-GB" sz="1600" i="1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lang="en-GB" i="1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GB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EEF3D6-AA60-3F14-5C76-8C6B23C3AC30}"/>
              </a:ext>
            </a:extLst>
          </p:cNvPr>
          <p:cNvSpPr/>
          <p:nvPr/>
        </p:nvSpPr>
        <p:spPr>
          <a:xfrm>
            <a:off x="286287" y="1459746"/>
            <a:ext cx="3441708" cy="452771"/>
          </a:xfrm>
          <a:prstGeom prst="roundRect">
            <a:avLst>
              <a:gd name="adj" fmla="val 17668"/>
            </a:avLst>
          </a:prstGeom>
          <a:solidFill>
            <a:srgbClr val="8FD450"/>
          </a:solidFill>
          <a:ln>
            <a:solidFill>
              <a:srgbClr val="8FD450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err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Fideos</a:t>
            </a:r>
            <a:r>
              <a:rPr lang="en-GB" dirty="0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 Plant y </a:t>
            </a:r>
            <a:r>
              <a:rPr lang="en-GB" dirty="0" err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Lluoedd</a:t>
            </a:r>
            <a:r>
              <a:rPr lang="en-GB" dirty="0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Arfog</a:t>
            </a:r>
            <a:r>
              <a:rPr lang="en-GB" dirty="0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 </a:t>
            </a:r>
            <a:endParaRPr lang="en-US" dirty="0">
              <a:solidFill>
                <a:schemeClr val="bg1"/>
              </a:solidFill>
              <a:latin typeface="Arial Rounded MT Bold"/>
            </a:endParaRPr>
          </a:p>
          <a:p>
            <a:pPr>
              <a:defRPr/>
            </a:pPr>
            <a:endParaRPr lang="en-GB" b="1" dirty="0">
              <a:solidFill>
                <a:schemeClr val="bg1"/>
              </a:solidFill>
              <a:latin typeface="Arial Rounded MT Bold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6833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2DC14-B77A-08B5-16A8-1AB384040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0D92C507-8220-13E6-707F-736C67F59DE9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A48487F-4CD4-FC04-E691-C7D74A426189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3EE2C2B-CBE5-5992-9E90-1A96EBE4F2DA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0BBD10-0F14-2649-9B2D-7E01DEE50A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75F859B-53D8-903C-C4D7-E97A3077D414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871C76-780E-159D-710A-C0D4FB980019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A9FCA6-6EE7-4E00-A49F-7ABD6B203344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557909-ACDD-56B9-3A10-38D48C0C6F5C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4DA498-BA08-ECAC-7BD7-8B63EF90A791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8CCECF-DB62-0569-72B4-4C9CF678F5E3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084390-480E-80D5-7884-245379804865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81FA64D-B6D7-D558-D3C2-6F4F64A8887E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F0E63E-1322-D80E-4401-4C56160486EB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9FD69B-8CB8-B37D-58CE-6DC6C2187726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91E57E-1ACD-24CC-FF74-C525BA15E4E6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03212DF-88B5-A571-6CA7-82266179879E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E01217C-66BA-2200-9340-5B813C4FA93A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518B1B6-EABE-DB19-E273-735CCF183736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9538A63-C52B-B4D0-48C3-C62E49C56316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A56101B-8D2A-87CC-1FB9-8F61EA17A671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F6F9E5-7F9F-EAAA-9B0E-D17CE61809B9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31B3847-C6C5-8E70-93FE-0F54631C38F5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890B68-48E3-E6F3-4412-0E02C8654C72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F4033B91-B775-67FE-3BF1-0A7985B83B91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F4033B91-B775-67FE-3BF1-0A7985B83B91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F6ADF07-C4A8-C8D2-7A1D-A209C6EFA196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F6ADF07-C4A8-C8D2-7A1D-A209C6EFA196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FA6936A-2101-0E0F-A766-4BD9816AC813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FA6936A-2101-0E0F-A766-4BD9816AC813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2D3E604D-0762-C97E-CD9B-69E79A9BE985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2D3E604D-0762-C97E-CD9B-69E79A9BE985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D11A0DF2-E1DF-8998-2E46-F77B718B0B6F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D11A0DF2-E1DF-8998-2E46-F77B718B0B6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EE03C638-78D0-68C3-C481-86379CC4452B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EE03C638-78D0-68C3-C481-86379CC4452B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ADCDF376-6159-5470-236B-49449E38BD66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DCDF376-6159-5470-236B-49449E38BD66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1D74AFC-B847-AC6D-819A-957A14FCB6EF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1D74AFC-B847-AC6D-819A-957A14FCB6E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E1BD6A97-C262-D645-6107-D25116C85846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E1BD6A97-C262-D645-6107-D25116C85846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FC5B8693-AD36-0A87-2BCE-50F6A4688B32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FC5B8693-AD36-0A87-2BCE-50F6A4688B3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2AF696C1-01C0-636E-726A-FCE8048E1F15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2AF696C1-01C0-636E-726A-FCE8048E1F15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7F33D65B-665C-B59A-8432-637FB7118E9D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7F33D65B-665C-B59A-8432-637FB7118E9D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4FCE5CE1-7A6A-7578-A833-65FBB72D1441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4FCE5CE1-7A6A-7578-A833-65FBB72D1441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347008C1-120D-B537-FE60-59BCC12DEEE6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347008C1-120D-B537-FE60-59BCC12DEEE6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078ADF79-5DA3-2747-76D3-EFC7AD55992A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078ADF79-5DA3-2747-76D3-EFC7AD55992A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FDD3DD0E-E8E3-1CC9-73A7-2F7239453CE7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FDD3DD0E-E8E3-1CC9-73A7-2F7239453CE7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E3D2F1C2-7DF2-2055-1701-2AE51844FFDF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E3D2F1C2-7DF2-2055-1701-2AE51844FFDF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826B6BB2-9152-3DE2-7A00-4FF028ACF406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826B6BB2-9152-3DE2-7A00-4FF028ACF406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F49BEB08-C01B-322F-1F8F-9CAFEBEC69C2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F49BEB08-C01B-322F-1F8F-9CAFEBEC69C2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EBB80991-FC0D-3A1C-8D48-FC4519F2D4B3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EBB80991-FC0D-3A1C-8D48-FC4519F2D4B3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899640D0-AF8E-D99D-CF07-B2EE027A6858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20D2D701-0877-A755-B212-60A475BEDE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20D2D701-0877-A755-B212-60A475BEDE9B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43D2A1A8-53A3-E6C4-ACFC-4DDAC992E4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43D2A1A8-53A3-E6C4-ACFC-4DDAC992E4B9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957076A7-0B0F-47F5-BA4D-705224733E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957076A7-0B0F-47F5-BA4D-705224733E32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8EC57924-CBA6-1B2C-500D-29FD42B2FD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8EC57924-CBA6-1B2C-500D-29FD42B2FDD8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B6487875-4DB6-DA5D-3BED-21EEF78376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B6487875-4DB6-DA5D-3BED-21EEF78376C0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DC153DD8-3352-6F1C-66D7-88111997B3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DC153DD8-3352-6F1C-66D7-88111997B33A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7F00D21F-5A10-A504-62BD-2C399D3B5A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7F00D21F-5A10-A504-62BD-2C399D3B5A51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D2B115A0-F4AB-4EFA-ED07-83E0760BE8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D2B115A0-F4AB-4EFA-ED07-83E0760BE8E5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2F55EC0F-5E6C-AE4F-8FFF-F441706FDC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2F55EC0F-5E6C-AE4F-8FFF-F441706FDC86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D8CB2656-0FCE-CC6B-13B7-3B36BF67A0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D8CB2656-0FCE-CC6B-13B7-3B36BF67A00B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6C8B4010-1220-279D-C3B2-068B0220A7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6C8B4010-1220-279D-C3B2-068B0220A7F7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36B00CE9-4A9E-8644-60DA-4511E1075F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36B00CE9-4A9E-8644-60DA-4511E1075F3F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0E5F83D1-2674-AD2E-C36B-17541009D3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0E5F83D1-2674-AD2E-C36B-17541009D380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76EA8A79-67C7-4324-3DF1-B5A5F5B404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76EA8A79-67C7-4324-3DF1-B5A5F5B40471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02208430-0B7B-6936-2EA9-E33F9D677C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02208430-0B7B-6936-2EA9-E33F9D677C1B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D7C39833-A4AB-58BD-CCB5-EA32B93C14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D7C39833-A4AB-58BD-CCB5-EA32B93C14EC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B6AA0701-58CB-7BAA-5CFD-0EAAD86E751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B6AA0701-58CB-7BAA-5CFD-0EAAD86E7518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1D7B4A68-66A9-4FB5-0635-FF8347F80A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1D7B4A68-66A9-4FB5-0635-FF8347F80A9B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26182F73-7AEC-B90C-6009-589A41EF43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26182F73-7AEC-B90C-6009-589A41EF4357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1C1F5C5B-DEFE-0D41-3AAC-05A62DE590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1C1F5C5B-DEFE-0D41-3AAC-05A62DE59087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728DC68E-D7DA-6A63-0F43-026DAAF4F9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728DC68E-D7DA-6A63-0F43-026DAAF4F952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7B6F9589-17C1-EC9C-EF53-A3716E8ACC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7B6F9589-17C1-EC9C-EF53-A3716E8ACC08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FD7C7413-D39C-CA1B-682B-274257B493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FD7C7413-D39C-CA1B-682B-274257B49350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5372CC25-C162-3868-8484-40A3A5F9F48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5372CC25-C162-3868-8484-40A3A5F9F489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365975B5-9DC0-C050-F785-9DD23DA28E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365975B5-9DC0-C050-F785-9DD23DA28EE9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E86B8D7A-A420-AE6B-098C-4727583ED1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E86B8D7A-A420-AE6B-098C-4727583ED141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13EF5D09-A41A-8358-41DC-D4B84A2C7D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13EF5D09-A41A-8358-41DC-D4B84A2C7D35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D53F66B5-451C-D14E-4F6D-7042C4D3DA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D53F66B5-451C-D14E-4F6D-7042C4D3DA90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E3D9891-D39C-C1A3-9E68-6DDB7F1ED7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E3D9891-D39C-C1A3-9E68-6DDB7F1ED7EC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B6D07E57-B49E-BC4C-0758-1795A13FF5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B6D07E57-B49E-BC4C-0758-1795A13FF5E6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A1C206E2-026A-E02D-946F-843F70BD4A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A1C206E2-026A-E02D-946F-843F70BD4A8C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51FAF8B2-F564-04EE-DEF5-AE41F95981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51FAF8B2-F564-04EE-DEF5-AE41F9598197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2DC8B461-271B-CC23-725B-960666D085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2DC8B461-271B-CC23-725B-960666D08579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F5121B32-4423-F728-5A1B-F3BD5166B9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F5121B32-4423-F728-5A1B-F3BD5166B91F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CEC45318-68CB-AB7B-4ADF-1875BC18B6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CEC45318-68CB-AB7B-4ADF-1875BC18B6E9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F05590E2-8F86-2DFA-AC82-EF1156D34B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F05590E2-8F86-2DFA-AC82-EF1156D34BF2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E51DA35D-0389-8C45-AA55-37187A342B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E51DA35D-0389-8C45-AA55-37187A342BD1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BA50F6AA-6DFF-49D1-81F5-7FF51F1BAD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BA50F6AA-6DFF-49D1-81F5-7FF51F1BAD9F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E9DD6095-373A-CA7E-1B57-B2F9AB730C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E9DD6095-373A-CA7E-1B57-B2F9AB730CB0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06DCDCA1-F8DA-D948-9632-40B9B421E8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06DCDCA1-F8DA-D948-9632-40B9B421E886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0F63BCE9-B825-7EA2-320A-BA406B08F0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0F63BCE9-B825-7EA2-320A-BA406B08F049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A12412D0-D398-A587-CF4B-D65D217A37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A12412D0-D398-A587-CF4B-D65D217A374D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7C89039C-7E44-A049-7883-3945016520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7C89039C-7E44-A049-7883-3945016520F8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6E5FD593-BA38-453C-836F-D31D50517A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6E5FD593-BA38-453C-836F-D31D50517A65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50C0571C-682D-4E30-8A5B-C162974C13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50C0571C-682D-4E30-8A5B-C162974C13F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FD2EB3E6-C626-8830-9E13-F38252C756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FD2EB3E6-C626-8830-9E13-F38252C756F4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7E1C07B0-E31A-840A-51A0-36B879528B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7E1C07B0-E31A-840A-51A0-36B879528B8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7BB3A4D8-1C61-1182-3D17-3EEAE325BC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7BB3A4D8-1C61-1182-3D17-3EEAE325BC8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0E3BADE7-4FA5-4B5D-3FC2-98093EAB62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0E3BADE7-4FA5-4B5D-3FC2-98093EAB6243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7EEC5AAE-DDE1-0717-DB5F-933C564A4F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7EEC5AAE-DDE1-0717-DB5F-933C564A4FA2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B8123579-4E3D-87BD-91E0-F64C3EE72C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B8123579-4E3D-87BD-91E0-F64C3EE72C24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A8C477A9-0E63-EAC5-79BB-8C90B9F4DCE5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A8C477A9-0E63-EAC5-79BB-8C90B9F4DCE5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17161F3-B772-2BFF-5807-94BE6E14B876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7D4AFE7-F715-9A8E-1680-275D2E07DE7B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84442946-6BC1-3EA7-87B8-A742E69E028B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370F5CDE-96E5-BB48-270D-9783236D893D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3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8388E819-F1DA-C3E9-3E2D-950DAACF3F9E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6688732E-E3B9-E38A-DEB8-40AA1F720744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E52E1A0-76E6-8FB8-226C-1B543DB6941A}"/>
              </a:ext>
            </a:extLst>
          </p:cNvPr>
          <p:cNvSpPr/>
          <p:nvPr/>
        </p:nvSpPr>
        <p:spPr>
          <a:xfrm>
            <a:off x="1740402" y="206457"/>
            <a:ext cx="10180280" cy="1052361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Gwrando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farn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 Plant y 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Arfog</a:t>
            </a:r>
            <a:endParaRPr lang="en-GB" sz="2800" dirty="0" err="1">
              <a:solidFill>
                <a:srgbClr val="000000"/>
              </a:solidFill>
              <a:latin typeface="Arial Rounded MT Bold"/>
              <a:ea typeface="Calibri"/>
              <a:cs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87A3FF-9EDF-A1F8-A7AA-69D58E7FCB43}"/>
              </a:ext>
            </a:extLst>
          </p:cNvPr>
          <p:cNvSpPr/>
          <p:nvPr/>
        </p:nvSpPr>
        <p:spPr>
          <a:xfrm>
            <a:off x="283745" y="1486721"/>
            <a:ext cx="9704043" cy="5245819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Gall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blodau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dant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y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llew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wreiddio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bron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iawn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ym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mhobman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,</a:t>
            </a:r>
          </a:p>
          <a:p>
            <a:pPr algn="ctr"/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maen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nhw’n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hyderus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ac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unionsyth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,</a:t>
            </a:r>
          </a:p>
          <a:p>
            <a:pPr algn="ctr"/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maen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nhw’n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goroesi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mewn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amrywiaeth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eang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o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hinsoddau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. 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Mae plant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milwrol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blodeuo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ble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bynnag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y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mae’r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gwynt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eucario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,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Maen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nhw’n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blant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cyflawn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,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ymwybodol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o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wahanolddiwylliannau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,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oddefgar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ac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eithriadol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o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wydn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.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Mae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blodau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Dant y Llew a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Phlant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Milwrol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barod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hedfan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ar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ygwynt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sy’n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eu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cludo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ar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anturiaethau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newydd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,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diroedd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newydd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acat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ffrindiau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newydd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. 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Maen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nhw’n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dysgu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bod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goroesi’n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golygu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addasu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,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a phan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fo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un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drws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cau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,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mae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un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arall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agor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.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Mae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ganddyn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nhw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wreiddiau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cryf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,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wedi’u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meithrin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ddwfn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yLluoedd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Arfog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,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wedi’u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plannu’n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gyflym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ac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gadarn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. 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Mae plant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milwrol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gwybod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mai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eu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calon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y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mae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eu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cartref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,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a bod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ffrindiau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da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i’w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canfod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ym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mhob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cwr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o’r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byd</a:t>
            </a:r>
            <a:r>
              <a:rPr lang="en-US" sz="16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.</a:t>
            </a:r>
            <a:endParaRPr lang="en-US">
              <a:solidFill>
                <a:schemeClr val="tx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EB007A-F6D9-7839-7453-2FC41264F649}"/>
              </a:ext>
            </a:extLst>
          </p:cNvPr>
          <p:cNvSpPr/>
          <p:nvPr/>
        </p:nvSpPr>
        <p:spPr>
          <a:xfrm>
            <a:off x="283744" y="1324999"/>
            <a:ext cx="1872273" cy="745425"/>
          </a:xfrm>
          <a:prstGeom prst="roundRect">
            <a:avLst>
              <a:gd name="adj" fmla="val 17668"/>
            </a:avLst>
          </a:prstGeom>
          <a:solidFill>
            <a:srgbClr val="8FD450"/>
          </a:solidFill>
          <a:ln>
            <a:solidFill>
              <a:srgbClr val="8FD450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PENNILL DANT Y LLEW</a:t>
            </a:r>
            <a:endParaRPr lang="en-GB" b="1" dirty="0">
              <a:solidFill>
                <a:schemeClr val="bg1"/>
              </a:solidFill>
              <a:latin typeface="Arial Rounded MT Bold"/>
              <a:ea typeface="Tahoma"/>
              <a:cs typeface="Arial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D3771ED1-74AF-C9DF-708F-A5FEA6190037}"/>
              </a:ext>
            </a:extLst>
          </p:cNvPr>
          <p:cNvSpPr/>
          <p:nvPr/>
        </p:nvSpPr>
        <p:spPr>
          <a:xfrm>
            <a:off x="10218131" y="3911988"/>
            <a:ext cx="1653963" cy="1940898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Ydych</a:t>
            </a:r>
            <a:r>
              <a:rPr lang="en-GB" sz="1600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chi’n</a:t>
            </a:r>
            <a:r>
              <a:rPr lang="en-GB" sz="1600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cytuno</a:t>
            </a:r>
            <a:r>
              <a:rPr lang="en-GB" sz="1600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gyda’r</a:t>
            </a:r>
            <a:r>
              <a:rPr lang="en-GB" sz="1600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gerdd</a:t>
            </a:r>
            <a:r>
              <a:rPr lang="en-GB" sz="1600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? Pam? </a:t>
            </a:r>
            <a:endParaRPr lang="en-US" dirty="0">
              <a:solidFill>
                <a:srgbClr val="FFFFFF"/>
              </a:solidFill>
              <a:latin typeface="Aptos" panose="020B0004020202020204"/>
              <a:ea typeface="Tahoma"/>
              <a:cs typeface="Arial"/>
            </a:endParaRPr>
          </a:p>
          <a:p>
            <a:pPr algn="ctr"/>
            <a:r>
              <a:rPr lang="en-GB" sz="1600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Pam </a:t>
            </a:r>
            <a:r>
              <a:rPr lang="en-GB" sz="1600" dirty="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ddim</a:t>
            </a:r>
            <a:r>
              <a:rPr lang="en-GB" sz="1600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? 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5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C96AC-70B8-8B5C-5F6E-F1D6876C2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B8341C8A-4CB5-B91F-6C3E-521FB49817FD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3C15378-202C-6FE3-F3EC-4A99AB46A11F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28E8791-3BA3-A1E9-88BF-C3F61DC2F210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E4E7FD-AFA6-3220-130A-00C42122BF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393D144-2DFE-EA52-BC0D-A5BA8BAF205A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598B03-CF2A-5147-2752-E153A9B06CAE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3F03C7-4268-17EB-2828-3257E7FA09F2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16F174-38E2-9E51-A526-539AD329F216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91D0E0-737F-1BEE-42CF-3D3373162813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0BAF1D-A96D-A261-1EF6-F1AF0EB8F4DE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2A4931-6104-63E3-51AE-5DACB0A3F748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1AE1DB2-780B-8211-4D77-D16AD1A204F0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8DA2B7-5D18-BD82-C873-8B267CAF79DB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5D31B26-A0FB-C8CC-5259-6FF1BC54B724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0EA9A5-30FC-AE48-21AA-DB97283EC8AA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DA6F1D1-7EFA-F0FC-2CCC-93282B61C88E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EFB10AE-D3BD-2B15-BB54-3770C36359EC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F7541BF-F667-BB13-DCD3-F877E0596C48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CA858C0-BB8C-89A4-CA97-4FBDC8AF62FE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2869B58-9D79-B637-CA33-472B3B9D8F1E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5214D9-680A-E877-C5A9-F5CF0B612F22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124CBC9-633B-E4A7-C2B4-770FE25509CE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ECA3C2C-16B0-7BEA-E912-9A71EB1C7071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F94B710B-C97F-1390-AE9E-6A3AF8FC9C13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F94B710B-C97F-1390-AE9E-6A3AF8FC9C13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6C07B559-3D72-7365-F9FC-1B8163732335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6C07B559-3D72-7365-F9FC-1B816373233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B40ABADB-9FF4-FBAE-1F73-2318183B0A3B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B40ABADB-9FF4-FBAE-1F73-2318183B0A3B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B31926C9-78E3-2CFE-1DF3-DA6948D856AC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B31926C9-78E3-2CFE-1DF3-DA6948D856AC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CFA21FD-60A0-64B2-52DA-0863C01D1049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CFA21FD-60A0-64B2-52DA-0863C01D1049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DBB427F-46B0-200D-54A7-DE5978FA376D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DBB427F-46B0-200D-54A7-DE5978FA376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7DBA9B8-BD38-C111-2D72-7963EF6DD80C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7DBA9B8-BD38-C111-2D72-7963EF6DD80C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D1A26540-174E-4051-16C7-CBD2F30FE344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D1A26540-174E-4051-16C7-CBD2F30FE344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42233328-342F-ABA5-E970-0897A08D2A63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42233328-342F-ABA5-E970-0897A08D2A6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DC83BA97-8665-78B5-BE99-CFB56E65AB3A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DC83BA97-8665-78B5-BE99-CFB56E65AB3A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A2428E46-9A1B-72E9-FAB5-89D7762CFA6F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2428E46-9A1B-72E9-FAB5-89D7762CFA6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2AFC8C5-7BE5-E652-33CC-701DBF5F8CB6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2AFC8C5-7BE5-E652-33CC-701DBF5F8CB6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A76152F4-8F0A-745E-7ACE-C7E7ABC0F31C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A76152F4-8F0A-745E-7ACE-C7E7ABC0F31C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6E7ACB8B-6A9F-1EDD-2271-E07145ABB0F2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6E7ACB8B-6A9F-1EDD-2271-E07145ABB0F2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211501E-27AC-CDB2-7B18-C2FDF43A2573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F211501E-27AC-CDB2-7B18-C2FDF43A2573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9DC7BD1-E940-06D8-926D-DEDFA041AEFF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9DC7BD1-E940-06D8-926D-DEDFA041AEF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76BF0634-AE28-8374-FEAE-4435C176AABA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76BF0634-AE28-8374-FEAE-4435C176AAB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679B2CBE-8AB4-AEE2-AB93-00F8C1E23259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679B2CBE-8AB4-AEE2-AB93-00F8C1E23259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1F8948EA-170A-4CC3-51CF-04C582423C2D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1F8948EA-170A-4CC3-51CF-04C582423C2D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C6D50E7-047C-99EE-5E43-C9BD5CDCA118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C6D50E7-047C-99EE-5E43-C9BD5CDCA11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2F2A621-85CB-171E-BA37-25C3C345797E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D4E98EA0-9AC2-9415-E395-4EDEA6016D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D4E98EA0-9AC2-9415-E395-4EDEA6016D56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A8B40E5A-0A95-2573-AF1D-78EA04683C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A8B40E5A-0A95-2573-AF1D-78EA04683C45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6E4FC686-0EC5-7EAA-8E22-36CFC6467B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6E4FC686-0EC5-7EAA-8E22-36CFC6467BAB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B8407FDF-F70D-FDB9-5FE1-D96413211C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B8407FDF-F70D-FDB9-5FE1-D96413211C5D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65927BBB-1DBC-14EB-68AF-0E926CD57E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65927BBB-1DBC-14EB-68AF-0E926CD57E98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17288DF3-E7BA-0A12-165E-432C781251B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17288DF3-E7BA-0A12-165E-432C781251BC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D483D2B2-53A9-7664-FCBF-B24BE34095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D483D2B2-53A9-7664-FCBF-B24BE340958A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3953748B-E830-44FC-5C7B-DA71AD05D5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3953748B-E830-44FC-5C7B-DA71AD05D51D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9BB8E69E-807E-357D-7865-866296C033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9BB8E69E-807E-357D-7865-866296C0339D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EB513575-8DFB-9AB1-E551-6C4FCAE7F2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EB513575-8DFB-9AB1-E551-6C4FCAE7F2A4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502E84DD-A45F-F953-D09A-05C2B1DC2C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502E84DD-A45F-F953-D09A-05C2B1DC2CDB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D85FA5B5-B3C2-056E-0D1F-3714177AFE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D85FA5B5-B3C2-056E-0D1F-3714177AFEB0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161D9F66-9B01-5544-89CF-E077B4C799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161D9F66-9B01-5544-89CF-E077B4C799A0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4C8E70BA-0C4B-03F8-855D-340A42FE33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4C8E70BA-0C4B-03F8-855D-340A42FE336C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8524E13D-54C7-C50A-86B1-F7F2AC7536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8524E13D-54C7-C50A-86B1-F7F2AC7536B9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3F76315F-5587-CDF3-84F0-52C2A904DD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3F76315F-5587-CDF3-84F0-52C2A904DDFF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82029F37-05FE-BF27-785D-4177F29881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82029F37-05FE-BF27-785D-4177F2988161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2B5B163C-EDDE-873A-31C5-FCF812AB25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2B5B163C-EDDE-873A-31C5-FCF812AB256B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09732AF5-17F3-25C5-6B2E-1EB4C772B9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09732AF5-17F3-25C5-6B2E-1EB4C772B94A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4BDEF494-A4AA-CBE1-EDB7-F12BCDA5C2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4BDEF494-A4AA-CBE1-EDB7-F12BCDA5C287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005D9EE9-BDEF-63E4-FA06-A6A641A585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005D9EE9-BDEF-63E4-FA06-A6A641A585C6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581542DE-6FD2-B413-7688-1628674B5F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581542DE-6FD2-B413-7688-1628674B5FB8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5CDBA964-E3AD-2B4D-294C-2B76BAD12A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5CDBA964-E3AD-2B4D-294C-2B76BAD12A81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EC788F9E-EA02-1E42-F6CA-BDF28E8341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EC788F9E-EA02-1E42-F6CA-BDF28E834151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4AB98B01-F076-7326-F5F7-8F74520DC3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4AB98B01-F076-7326-F5F7-8F74520DC3E5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8D8233E1-FC6F-A99D-B9C0-8CD03CE089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8D8233E1-FC6F-A99D-B9C0-8CD03CE089CC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89874847-173C-EF75-A973-89AFBB858B1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89874847-173C-EF75-A973-89AFBB858B1E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1AF0F9E3-D409-FEB9-134E-C15284BA5B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1AF0F9E3-D409-FEB9-134E-C15284BA5B17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1171F036-599F-1810-BC50-5D48C1B7FB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1171F036-599F-1810-BC50-5D48C1B7FB98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0DF829DC-4876-D9D5-3BD5-D870992E68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0DF829DC-4876-D9D5-3BD5-D870992E6866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ABF5D4E1-E13B-FC65-CC7A-BF0DFF9606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ABF5D4E1-E13B-FC65-CC7A-BF0DFF96069C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29E6C2ED-0B0C-FCC0-40F7-CFB370B109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29E6C2ED-0B0C-FCC0-40F7-CFB370B10957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B8E77CAD-C863-C46A-F22B-D7CD5CE712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B8E77CAD-C863-C46A-F22B-D7CD5CE712E0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20728494-7E98-E924-F923-11ACDD9520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20728494-7E98-E924-F923-11ACDD952049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2E95C590-55C3-21A6-6BF6-291F63F1EB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2E95C590-55C3-21A6-6BF6-291F63F1EBA0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9692810B-3272-2FB1-5B88-70C1799154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9692810B-3272-2FB1-5B88-70C179915408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CDD4034-74AD-E5B9-9695-F7BB6DC23E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CDD4034-74AD-E5B9-9695-F7BB6DC23EF9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247AFFA6-BA53-8B3A-44AC-EB6E1F4D6E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247AFFA6-BA53-8B3A-44AC-EB6E1F4D6EF9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52172CC2-E0C0-26E7-BDDA-4FB1161EF2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52172CC2-E0C0-26E7-BDDA-4FB1161EF2DB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7F47F4B3-FF24-EA8C-10A1-0638A3C4218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7F47F4B3-FF24-EA8C-10A1-0638A3C42185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4E26F856-917A-9272-51FF-246FF7CC1A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4E26F856-917A-9272-51FF-246FF7CC1AA4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6046FC47-E94F-6A6C-1CDF-DD3B4BD045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6046FC47-E94F-6A6C-1CDF-DD3B4BD045A1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86EECCE7-6372-8A2F-13EB-A9883F5CD8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86EECCE7-6372-8A2F-13EB-A9883F5CD80C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FA204263-C0F8-D1EC-4933-8763564571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FA204263-C0F8-D1EC-4933-8763564571B6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A5F15345-F490-D573-5416-97CC939139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A5F15345-F490-D573-5416-97CC939139E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5A941EAB-E852-A71A-53EA-319131CA7F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5A941EAB-E852-A71A-53EA-319131CA7FC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A9D0F0DA-A520-5DD1-DFFD-B61FCEF4CC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A9D0F0DA-A520-5DD1-DFFD-B61FCEF4CCCC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D35BC347-D9B4-431F-CC72-05774B116C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D35BC347-D9B4-431F-CC72-05774B116CD4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6AF789E8-A507-2611-DB0F-35838A65A2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6AF789E8-A507-2611-DB0F-35838A65A288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BE36BDF0-AEBB-A61A-52EF-0BBC04E57C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BE36BDF0-AEBB-A61A-52EF-0BBC04E57C42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BEB4CA2C-2870-012B-F473-BBC0F62AF7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BEB4CA2C-2870-012B-F473-BBC0F62AF732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>
            <mc:Choice xmlns:p14="http://schemas.microsoft.com/office/powerpoint/2010/main"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7165024A-16DF-6F0B-BCD9-B189EB6A44E0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7165024A-16DF-6F0B-BCD9-B189EB6A44E0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7574CC-915F-F17F-F435-0C7DA608CB13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1CE9B0-CC5E-1DC6-2680-69ABE5B1C437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55E2E1B9-EA21-A176-C894-8A3615E12B72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96443EF0-78BE-2603-F1A6-82C9D816BEC8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4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C2888A2E-E63B-CF1F-EEDF-2D530A62F9D7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CB70816D-CC89-143A-5DC6-AF8A64E1653B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A4B68BBF-8F00-4228-5192-8B0D8C0571B7}"/>
              </a:ext>
            </a:extLst>
          </p:cNvPr>
          <p:cNvSpPr/>
          <p:nvPr/>
        </p:nvSpPr>
        <p:spPr>
          <a:xfrm>
            <a:off x="2941988" y="3258388"/>
            <a:ext cx="6624695" cy="1582716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Ym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mha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gangen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o'r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Lluoedd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Arfog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mae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aelod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o'ch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teulu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yn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y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Lluoedd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Arfog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?</a:t>
            </a:r>
            <a:endParaRPr lang="en-US" sz="2400">
              <a:solidFill>
                <a:schemeClr val="tx1"/>
              </a:solidFill>
              <a:latin typeface="Arial Rounded MT Bold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B57BEEA-27CF-DC17-D297-B422007B4E9F}"/>
              </a:ext>
            </a:extLst>
          </p:cNvPr>
          <p:cNvSpPr/>
          <p:nvPr/>
        </p:nvSpPr>
        <p:spPr>
          <a:xfrm>
            <a:off x="617217" y="4051047"/>
            <a:ext cx="1665144" cy="1627665"/>
          </a:xfrm>
          <a:prstGeom prst="ellipse">
            <a:avLst/>
          </a:prstGeom>
          <a:solidFill>
            <a:srgbClr val="8FD450"/>
          </a:solidFill>
          <a:ln>
            <a:solidFill>
              <a:srgbClr val="8FD4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y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Fyddin</a:t>
            </a:r>
            <a:endParaRPr lang="en-GB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4FE92469-7152-052B-4434-558B326F528F}"/>
              </a:ext>
            </a:extLst>
          </p:cNvPr>
          <p:cNvSpPr/>
          <p:nvPr/>
        </p:nvSpPr>
        <p:spPr>
          <a:xfrm>
            <a:off x="9990398" y="4143203"/>
            <a:ext cx="1672180" cy="1718557"/>
          </a:xfrm>
          <a:prstGeom prst="ellipse">
            <a:avLst/>
          </a:prstGeom>
          <a:solidFill>
            <a:srgbClr val="5DAEFF"/>
          </a:solidFill>
          <a:ln>
            <a:solidFill>
              <a:srgbClr val="5D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Y </a:t>
            </a:r>
            <a:r>
              <a:rPr lang="en-GB" sz="1600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Llynges</a:t>
            </a:r>
            <a:r>
              <a:rPr lang="en-GB" sz="16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sz="1600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Frenhinol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F113ADB1-E19A-4494-E4A3-CA84CDA89D3C}"/>
              </a:ext>
            </a:extLst>
          </p:cNvPr>
          <p:cNvSpPr/>
          <p:nvPr/>
        </p:nvSpPr>
        <p:spPr>
          <a:xfrm>
            <a:off x="5572548" y="1371092"/>
            <a:ext cx="1671945" cy="1599551"/>
          </a:xfrm>
          <a:prstGeom prst="ellipse">
            <a:avLst/>
          </a:prstGeom>
          <a:solidFill>
            <a:srgbClr val="C0004E"/>
          </a:solidFill>
          <a:ln>
            <a:solidFill>
              <a:srgbClr val="C000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yr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Awyrlu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Brenhinol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5100CB2-A829-AC1E-B6A4-4DC835683CB3}"/>
              </a:ext>
            </a:extLst>
          </p:cNvPr>
          <p:cNvSpPr/>
          <p:nvPr/>
        </p:nvSpPr>
        <p:spPr>
          <a:xfrm>
            <a:off x="1738833" y="206455"/>
            <a:ext cx="10109252" cy="1060820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Manteision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ac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Anfanteision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: Beth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yw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manteision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ac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anfanteision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bod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‘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blentyn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’?   </a:t>
            </a:r>
            <a:endParaRPr lang="en-US" dirty="0"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0444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2F062-F283-B70E-C9A6-9FBEF8CC5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6BFB7F06-006B-9EA2-9F3F-D5DEE9F63D5D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CDD3EC1-B4DE-A49B-949D-0A061E5A63AA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853622E-3907-A183-1075-DBBB17A398D4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C2AA12-9A01-5343-46DC-CBF90CE167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46B083A-29F6-5C8B-ACA5-F0AD73F7DE5F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0314C4-5995-54BB-D3C9-F38274F5A806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31E580-8964-A1BB-5537-2B8D7F3F00C1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50543C-F213-28EE-67E8-53696D8E9BAC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15C040-63D2-FE30-E896-69E39BC53F2B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33CBA0D-D9EF-E8FF-6604-D92CA0B5E7B4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AAB168C-51EF-D24F-E689-79EB117CC5A9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029E3A4-9562-B43D-DFB6-9559B9B2B7CF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DFDC14-080C-B5C5-5A2A-324297C4E87A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F5E7246-7C7F-16BB-7005-E04C47F5D6FF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70C3F9C-E1C0-7CB2-097C-CED2959DFBF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8CB9FD3-4660-6E89-7CC0-4488EA1CB8D7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B3102D-C994-BEDC-3620-878446D6751F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B42494-B6AB-E2E7-DB8E-96F0916BE24A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2E7A35C-DCE7-346F-6DDF-1494BA5D2436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8076DA4-DB56-FED1-B54D-591F3AE18F95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F11626-9F9F-DA6D-C8BA-7B70943E78BB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D8E89D5-2A15-94BB-E7F5-E3D11A512B3D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15F1CD-ED5A-0EB6-441C-7936DFFEED20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7A8B811B-5AFB-04E9-5387-9DBAE13094C1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7A8B811B-5AFB-04E9-5387-9DBAE13094C1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2B5F20C4-50BB-EEE0-F36D-BDC51EB13AD4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2B5F20C4-50BB-EEE0-F36D-BDC51EB13AD4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68FD061E-C30D-4AF9-0E3B-3A0B291FEC1B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68FD061E-C30D-4AF9-0E3B-3A0B291FEC1B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1B0A0951-CBB5-FCD7-F704-AECE3E7F0F77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1B0A0951-CBB5-FCD7-F704-AECE3E7F0F77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88ACCC4F-E00C-4CF5-1765-6D4D09B5AC41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88ACCC4F-E00C-4CF5-1765-6D4D09B5AC4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273FB117-9063-EE78-5A8D-D723377A0A9A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273FB117-9063-EE78-5A8D-D723377A0A9A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FDA6CB25-4BDE-C4FF-6A56-7B07104CF0EF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FDA6CB25-4BDE-C4FF-6A56-7B07104CF0EF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88D3A68-8691-EAA4-14EE-F2F745EABB44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88D3A68-8691-EAA4-14EE-F2F745EABB44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D35C1A80-508F-3A44-65C7-8AD7388BC4CC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D35C1A80-508F-3A44-65C7-8AD7388BC4C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2EEF9039-B214-5B29-ECE5-55F717B3328F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2EEF9039-B214-5B29-ECE5-55F717B3328F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87B872AE-0F2C-87F9-893F-84D27D12EEBE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87B872AE-0F2C-87F9-893F-84D27D12EEBE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694107A2-5ADF-5A0A-0966-D5673C0545C7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694107A2-5ADF-5A0A-0966-D5673C0545C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06717174-B797-20FB-B6AF-82CFADA287B6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06717174-B797-20FB-B6AF-82CFADA287B6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81077DE6-D77C-F2F0-F068-CB2F47680E16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81077DE6-D77C-F2F0-F068-CB2F47680E16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C0420B3-A0A6-B060-CAAE-39249EAA34DF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C0420B3-A0A6-B060-CAAE-39249EAA34DF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CE6AF28B-CA36-234F-0FBE-A02178398AB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CE6AF28B-CA36-234F-0FBE-A02178398AB0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1B7F4A60-7E25-CC04-E8CD-D98BC8B7BDC1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1B7F4A60-7E25-CC04-E8CD-D98BC8B7BDC1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32861827-527A-7828-13B4-0603E1151A59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32861827-527A-7828-13B4-0603E1151A59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DAA23B4-E288-3311-28E7-4DAC85AE1C92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DAA23B4-E288-3311-28E7-4DAC85AE1C92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057B431-499A-7FF7-BB07-5BF2A1A39942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057B431-499A-7FF7-BB07-5BF2A1A39942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EA2F77E3-7859-CD98-9709-9954E70D0E3F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EBC3D154-2D7F-485D-6C0F-9641FD3051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EBC3D154-2D7F-485D-6C0F-9641FD305119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AE244307-BC90-D271-DFB3-7648D1EBC6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AE244307-BC90-D271-DFB3-7648D1EBC6B3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14F3468D-C06F-1EF9-F797-79D0BE0C42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14F3468D-C06F-1EF9-F797-79D0BE0C42AA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267023DD-804D-9EC7-7213-19103B6AB2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267023DD-804D-9EC7-7213-19103B6AB2ED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B5896B92-4E6D-F6B7-EBBE-5F0D33DC37B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B5896B92-4E6D-F6B7-EBBE-5F0D33DC37BC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D5E6A5B6-F84A-B3B8-9199-80C9659048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D5E6A5B6-F84A-B3B8-9199-80C96590488E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8CD7341B-A55C-8CBE-DFB8-254C8EB465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8CD7341B-A55C-8CBE-DFB8-254C8EB465EE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0B58DF67-389E-DAC5-96D5-DF64B51B23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0B58DF67-389E-DAC5-96D5-DF64B51B23C9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3D08F1D2-9792-6487-967E-F1B32B4D10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3D08F1D2-9792-6487-967E-F1B32B4D108E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AF8C66CA-2F24-020F-6D36-090D37142F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AF8C66CA-2F24-020F-6D36-090D37142F42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895A43F8-B1EE-C457-A0CA-A9483F75B0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895A43F8-B1EE-C457-A0CA-A9483F75B047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557FF801-30F7-0F63-D272-B927A72E19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557FF801-30F7-0F63-D272-B927A72E19DF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98BB6D1D-234E-288B-A18F-F36093F4CC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98BB6D1D-234E-288B-A18F-F36093F4CC10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24FE3C47-E5DC-3F15-BD44-26A49146BF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24FE3C47-E5DC-3F15-BD44-26A49146BFC4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61DFFE88-A648-73D6-84EB-9367D6919A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61DFFE88-A648-73D6-84EB-9367D6919A83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DAFB9897-0292-0BA6-FAD0-36B6D85945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DAFB9897-0292-0BA6-FAD0-36B6D859457E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AA0BE279-12B3-94CF-F587-5C739F0F03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AA0BE279-12B3-94CF-F587-5C739F0F03E0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60785706-859E-C914-458D-E3BE47FFC4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60785706-859E-C914-458D-E3BE47FFC4C0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950E85E1-C83B-8F58-F281-B034AD732E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950E85E1-C83B-8F58-F281-B034AD732E98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125083BE-4B56-EC81-E0F2-AD48B3A5C8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125083BE-4B56-EC81-E0F2-AD48B3A5C8FB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18FC1747-FE46-6491-2BDD-2F19BD314D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18FC1747-FE46-6491-2BDD-2F19BD314DAF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CDCB58DC-B093-7FC1-69D9-066BB00B92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CDCB58DC-B093-7FC1-69D9-066BB00B92CE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4F692EC4-1D6E-4247-BEF0-3F248ED083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4F692EC4-1D6E-4247-BEF0-3F248ED083CE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CAB80DF3-94FA-7C24-94E4-93C8025730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CAB80DF3-94FA-7C24-94E4-93C802573092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C9486072-2675-01E3-8B09-433323DA80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C9486072-2675-01E3-8B09-433323DA8053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1A536E19-FDF8-6B88-755D-A5FD18565B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1A536E19-FDF8-6B88-755D-A5FD18565BF7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11AD9881-E1B8-C17F-88DE-5FF9D19988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11AD9881-E1B8-C17F-88DE-5FF9D199886F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0E9B1BF2-CB06-75F8-AB5A-198047DAAC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0E9B1BF2-CB06-75F8-AB5A-198047DAACB7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613A56C1-6375-7F3F-B046-A59FEAD4DC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613A56C1-6375-7F3F-B046-A59FEAD4DC2C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65D36B20-7BBE-D72C-A062-25BBEB0524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65D36B20-7BBE-D72C-A062-25BBEB0524C0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AA615179-5FC8-A8D6-5938-E15559179B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AA615179-5FC8-A8D6-5938-E15559179B4F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7C726E68-6BC1-C0E5-79AC-9BE58A989D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7C726E68-6BC1-C0E5-79AC-9BE58A989D3F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5DFFA7DB-2C0A-530E-2997-5C5B50E34D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5DFFA7DB-2C0A-530E-2997-5C5B50E34D8C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4163AF47-07CC-0F75-DF66-DD709218B0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4163AF47-07CC-0F75-DF66-DD709218B0AB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FBD83659-8514-4B3C-C352-9D626FF5B9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FBD83659-8514-4B3C-C352-9D626FF5B94D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638A182F-423D-295A-D7F7-EAB068C9EB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638A182F-423D-295A-D7F7-EAB068C9EB32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29953E8F-EA15-B0F1-62C1-501D486F67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29953E8F-EA15-B0F1-62C1-501D486F6717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120EBEEF-8AAE-6B7F-E25D-0D47D1E427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120EBEEF-8AAE-6B7F-E25D-0D47D1E4273D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0790A0FB-A2A2-9306-AE85-256DE315F5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0790A0FB-A2A2-9306-AE85-256DE315F5CC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F12E4AE7-7A4B-F2C7-FA78-FF2CA145FC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F12E4AE7-7A4B-F2C7-FA78-FF2CA145FC30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FDABABDD-5471-63A0-2238-4BBCD5E2F60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FDABABDD-5471-63A0-2238-4BBCD5E2F60E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4049B0CC-7139-A47F-B388-C0F2332271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4049B0CC-7139-A47F-B388-C0F233227137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F022A352-9539-78BF-68F9-08D5133B99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F022A352-9539-78BF-68F9-08D5133B9937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04972D8C-758E-313D-8B65-F8A4F4A4450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04972D8C-758E-313D-8B65-F8A4F4A4450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9E4539C7-8F2C-DD4D-42E3-DAFABE53A9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9E4539C7-8F2C-DD4D-42E3-DAFABE53A99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D0E87288-1E01-AAD5-3CD3-3634CFA010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D0E87288-1E01-AAD5-3CD3-3634CFA0106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4BEDCB29-5B68-7456-7EA9-068D120FCE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4BEDCB29-5B68-7456-7EA9-068D120FCE4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F935C8CA-A3BB-0FEA-46C2-37C943DB8A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F935C8CA-A3BB-0FEA-46C2-37C943DB8ABD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F82D823B-DBFA-868B-E388-E74113299C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F82D823B-DBFA-868B-E388-E74113299C0D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35B93FAC-78C4-70AB-A3FB-A8650D901C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35B93FAC-78C4-70AB-A3FB-A8650D901CAC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E5F8D42F-267D-76BA-7580-2F979ADCC4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E5F8D42F-267D-76BA-7580-2F979ADCC477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>
            <mc:Choice xmlns:p14="http://schemas.microsoft.com/office/powerpoint/2010/main"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63E4228-920B-133D-B234-736328D84147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63E4228-920B-133D-B234-736328D84147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26BDE6-DD5A-CB5A-0BE9-D6B1F022FC0A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F8DC391-B688-6EB2-942E-44F220896DB9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745703E5-1FAB-3823-15E4-B80127ECC85D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ACF7FDE1-1028-788B-0C92-FFE857F4745F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4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491B2C75-821D-FEE0-BF2D-002D35186262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A3EDC8D1-885C-B8C9-C4C2-C74D86FD002F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3B3CDD5-F376-5482-B33D-21567F72AA42}"/>
              </a:ext>
            </a:extLst>
          </p:cNvPr>
          <p:cNvSpPr/>
          <p:nvPr/>
        </p:nvSpPr>
        <p:spPr>
          <a:xfrm>
            <a:off x="2941988" y="3466206"/>
            <a:ext cx="6624695" cy="1582716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Beth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yw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eich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cysylltiad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â'r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Lluoedd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Arfog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?</a:t>
            </a:r>
            <a:endParaRPr lang="en-US" sz="2400" dirty="0">
              <a:solidFill>
                <a:schemeClr val="tx1"/>
              </a:solidFill>
              <a:latin typeface="Arial Rounded MT Bold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6E5F68B-3064-994D-F260-DF3FA54FF211}"/>
              </a:ext>
            </a:extLst>
          </p:cNvPr>
          <p:cNvSpPr/>
          <p:nvPr/>
        </p:nvSpPr>
        <p:spPr>
          <a:xfrm>
            <a:off x="617217" y="4051047"/>
            <a:ext cx="1665144" cy="1627665"/>
          </a:xfrm>
          <a:prstGeom prst="ellipse">
            <a:avLst/>
          </a:prstGeom>
          <a:solidFill>
            <a:srgbClr val="8FD450"/>
          </a:solidFill>
          <a:ln>
            <a:solidFill>
              <a:srgbClr val="8FD4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cyn-filwr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338D749-E0CA-9F31-89CA-AAF7CBA62BC4}"/>
              </a:ext>
            </a:extLst>
          </p:cNvPr>
          <p:cNvSpPr/>
          <p:nvPr/>
        </p:nvSpPr>
        <p:spPr>
          <a:xfrm>
            <a:off x="9990398" y="4143203"/>
            <a:ext cx="1672180" cy="1718557"/>
          </a:xfrm>
          <a:prstGeom prst="ellipse">
            <a:avLst/>
          </a:prstGeom>
          <a:solidFill>
            <a:srgbClr val="5DAEFF"/>
          </a:solidFill>
          <a:ln>
            <a:solidFill>
              <a:srgbClr val="5D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filwr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wrth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gefn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F7E65771-61F9-160A-57D3-DF6990C10A0A}"/>
              </a:ext>
            </a:extLst>
          </p:cNvPr>
          <p:cNvSpPr/>
          <p:nvPr/>
        </p:nvSpPr>
        <p:spPr>
          <a:xfrm>
            <a:off x="5572548" y="1371092"/>
            <a:ext cx="2052945" cy="1888188"/>
          </a:xfrm>
          <a:prstGeom prst="ellipse">
            <a:avLst/>
          </a:prstGeom>
          <a:solidFill>
            <a:srgbClr val="C0004E"/>
          </a:solidFill>
          <a:ln>
            <a:solidFill>
              <a:srgbClr val="C000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Gwasanaethuar</a:t>
            </a:r>
            <a:r>
              <a:rPr lang="en-GB" sz="16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hyn</a:t>
            </a:r>
            <a:r>
              <a:rPr lang="en-GB" sz="16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o </a:t>
            </a:r>
            <a:r>
              <a:rPr lang="en-GB" sz="1600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bryd</a:t>
            </a:r>
            <a:r>
              <a:rPr lang="en-GB" sz="16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AFD14B-9BAB-F8A8-BC74-45145C2436DE}"/>
              </a:ext>
            </a:extLst>
          </p:cNvPr>
          <p:cNvSpPr/>
          <p:nvPr/>
        </p:nvSpPr>
        <p:spPr>
          <a:xfrm>
            <a:off x="1738833" y="206455"/>
            <a:ext cx="10109252" cy="1060820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Manteision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ac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Anfanteision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: Beth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yw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manteision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ac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anfanteision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bod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‘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blentyn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’?   </a:t>
            </a:r>
            <a:endParaRPr lang="en-US" dirty="0"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001774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B5BB5-EC5A-5FBF-4C15-E039D2DAC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763B2A6C-F757-3377-71F3-0BFD8A781135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4E8139E-C56E-0DE5-3DD4-0D8BA7C06F00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ED1F986-AB37-46E3-739B-C093C63602A0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C425A2-2FFC-2338-6A43-E9B92DF14A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24B4807-FC00-4866-26C2-618EBB0BB968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E0BD35-E12E-B349-4D54-6B1053EEDFCD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66D92A-A7A3-313A-F2CE-5AA3EF4A147F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C99029-22A7-DC3E-37D1-DDE09A05011B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B774C3-8A47-DED8-2477-AADC7C007ABA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F3AC36-88EE-9DB7-A65E-E83ABB9629E1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85DCBB-4EE9-BC09-8A6D-26D618FA5864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11D634-4014-17D7-560C-D7B0E91F828F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CD2F4A-7C41-565E-C213-110B918B8214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81726D-C45F-CCA1-5E91-5FBA9B94B637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805157-F576-BC78-B135-45F4629279BF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A965BF5-CF07-EC1E-8D9A-FC7A89F8BAF7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DB0BD38-ED25-C6DF-6307-08D088DA3D90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03CDF05-E328-5B74-119F-FF100AF08F7F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A5362CF-515D-C1EE-CCFD-9173D6AB5990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4612EAF-C16A-D317-C0C0-F9B6EFB64799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F38C93-59A5-583F-F9E0-90FD9EF4652E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AE2543-66BC-5F00-0CD1-35B6CEF1B962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AA07FEC-8C7A-8120-DEA0-6B98331B59E1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6A54409-F6D6-B499-399B-6F551286F993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6A54409-F6D6-B499-399B-6F551286F993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DF2552A-6147-E050-ED4C-9F994320D49F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DF2552A-6147-E050-ED4C-9F994320D49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E3DD1163-4368-6D5D-AA4D-762CFD71DD52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E3DD1163-4368-6D5D-AA4D-762CFD71DD5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DC6C29E0-5BB7-A837-4C9D-9CEE1F79E12A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DC6C29E0-5BB7-A837-4C9D-9CEE1F79E12A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EA0A3110-5483-69F0-CB1E-ED9130AA0F60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EA0A3110-5483-69F0-CB1E-ED9130AA0F60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D1F8BFB2-B60E-4A1C-1DCF-8ED107832CFE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D1F8BFB2-B60E-4A1C-1DCF-8ED107832CF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2D3C8252-F104-07A4-8C26-3B7B3687161A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2D3C8252-F104-07A4-8C26-3B7B3687161A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5DE38C4E-5881-1546-E845-46ADACC47527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5DE38C4E-5881-1546-E845-46ADACC47527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E6F61395-DE03-5511-80A1-066D790206E1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E6F61395-DE03-5511-80A1-066D790206E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53219583-AA65-AE3C-B626-8162731895C7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53219583-AA65-AE3C-B626-8162731895C7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3F350C23-1E6A-A4AB-3E87-2319653611F0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3F350C23-1E6A-A4AB-3E87-2319653611F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559771C6-970A-6945-6A71-8A3C84EB88A8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559771C6-970A-6945-6A71-8A3C84EB88A8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A2F7AEF9-8608-DFD5-0F65-5ECEE311CE2B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A2F7AEF9-8608-DFD5-0F65-5ECEE311CE2B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C7397E1-8107-61E5-2E38-A855855FF414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C7397E1-8107-61E5-2E38-A855855FF41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46ADD41-0388-82F4-3B4E-5E725B346DE9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46ADD41-0388-82F4-3B4E-5E725B346DE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C263F638-8B29-1F40-1C4B-B3F18568A60C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C263F638-8B29-1F40-1C4B-B3F18568A60C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AA22A3E6-2071-3821-C78B-E7562354EBCA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AA22A3E6-2071-3821-C78B-E7562354EBC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08E8F084-F7B4-FA6C-E992-83168170425C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08E8F084-F7B4-FA6C-E992-83168170425C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FDB21913-84C0-7071-26E0-75160B80B12D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FDB21913-84C0-7071-26E0-75160B80B12D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3CEEBEA-8236-DFB3-78DB-DC0344C15C58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3CEEBEA-8236-DFB3-78DB-DC0344C15C5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4DB19CF8-454A-FDA1-4F8E-ECF1B551423E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61F3F980-BFAB-564D-FDD4-89EF98859A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61F3F980-BFAB-564D-FDD4-89EF98859A4E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368FC43C-4D01-27A5-1A52-42A2E416A4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368FC43C-4D01-27A5-1A52-42A2E416A4B6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94979473-B64E-A32A-F0B4-62C6CE5DB4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94979473-B64E-A32A-F0B4-62C6CE5DB43B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C17DD374-D463-6BD7-473A-FB5E530229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C17DD374-D463-6BD7-473A-FB5E53022949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50A7BBAE-E64D-9477-6D76-2CE6E10C46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50A7BBAE-E64D-9477-6D76-2CE6E10C465A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9F0C40F0-47F9-3108-1616-4536E13C570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9F0C40F0-47F9-3108-1616-4536E13C570E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363DC7ED-77BE-863F-2E59-164D24803D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363DC7ED-77BE-863F-2E59-164D24803D5E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F66E40FE-8A3F-BC3D-9EC5-F608D8AA4E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F66E40FE-8A3F-BC3D-9EC5-F608D8AA4E43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B15554FF-0B1F-C01F-7B03-95926A372F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B15554FF-0B1F-C01F-7B03-95926A372F9D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0DED61B5-F4BF-0998-6812-1715AE0B3C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0DED61B5-F4BF-0998-6812-1715AE0B3C77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76B77280-C61E-D710-E050-91E78490CE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76B77280-C61E-D710-E050-91E78490CE57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A663257C-92FB-AE0A-252D-108F7ADF20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A663257C-92FB-AE0A-252D-108F7ADF203D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D87B75AB-1916-C8BC-535B-28BFC08116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D87B75AB-1916-C8BC-535B-28BFC08116E0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80B4FC91-7D97-146F-E5F8-0C0B54CB1A6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80B4FC91-7D97-146F-E5F8-0C0B54CB1A6D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3BA40CAB-B5C5-A548-CA2D-C6F7357827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3BA40CAB-B5C5-A548-CA2D-C6F7357827F0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9D765A40-4A74-7629-5128-5E8D242BC4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9D765A40-4A74-7629-5128-5E8D242BC4FF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60DC9333-C642-D77C-7B9A-2A41D0C1C9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60DC9333-C642-D77C-7B9A-2A41D0C1C92D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C813A4E-160A-19EE-24B1-054F79A03E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C813A4E-160A-19EE-24B1-054F79A03E93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70DA727A-84CA-A7EE-BDA3-F2EE0A87F2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70DA727A-84CA-A7EE-BDA3-F2EE0A87F2CA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EAFBEB30-44DF-AE3C-4B22-1CAF2497DE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EAFBEB30-44DF-AE3C-4B22-1CAF2497DE61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7792A274-6AC3-410C-E25D-03F5068EBD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7792A274-6AC3-410C-E25D-03F5068EBD46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AFB1C599-CC77-BD1F-403C-3911DF500A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AFB1C599-CC77-BD1F-403C-3911DF500A21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46B30916-3C58-589A-DD02-52695BBC7A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46B30916-3C58-589A-DD02-52695BBC7AB5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A1D9DDCF-3253-B53B-794B-231E88E807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A1D9DDCF-3253-B53B-794B-231E88E807AD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4D9D8EAE-354E-C8F0-FB4E-F4D2974A5F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4D9D8EAE-354E-C8F0-FB4E-F4D2974A5FC7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39849BCC-7234-2150-24AC-D0E7F516C5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39849BCC-7234-2150-24AC-D0E7F516C5F5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E3491228-895F-C766-8419-4A74B4A122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E3491228-895F-C766-8419-4A74B4A12257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0C3C3039-5FC7-D8FD-61DD-8AB3350A46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0C3C3039-5FC7-D8FD-61DD-8AB3350A463B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75974AEC-7704-23F5-7624-6BD702F87E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75974AEC-7704-23F5-7624-6BD702F87E3B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48012DFF-6898-5A25-F53A-9F1CFE0ED0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48012DFF-6898-5A25-F53A-9F1CFE0ED076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542C559E-C238-CA0C-9DCC-F7661A69F6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542C559E-C238-CA0C-9DCC-F7661A69F635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07EDD4E5-0B25-EDE3-3EEB-B1DBD7D2A8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07EDD4E5-0B25-EDE3-3EEB-B1DBD7D2A8F7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FE80B3DB-29A2-2C5D-28DF-C858AA811B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FE80B3DB-29A2-2C5D-28DF-C858AA811B20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0934ACE0-4809-4BB2-C2CF-EEE8CDB354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0934ACE0-4809-4BB2-C2CF-EEE8CDB354CF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27996B15-B392-6ED5-BAA7-5E811B4FB2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27996B15-B392-6ED5-BAA7-5E811B4FB284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C64F4D4F-1369-143C-235B-61DA90E01D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C64F4D4F-1369-143C-235B-61DA90E01DE9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0CC5EDB3-65CF-CE9C-5C90-82DED79F65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0CC5EDB3-65CF-CE9C-5C90-82DED79F653D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4BEE7058-3CC5-B70D-0D23-C9634A9AD7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4BEE7058-3CC5-B70D-0D23-C9634A9AD734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2CBBE66E-EE3B-980B-9A91-532F492A75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2CBBE66E-EE3B-980B-9A91-532F492A7524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18D2E92D-2682-DFDD-8C22-2DBEE34A54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18D2E92D-2682-DFDD-8C22-2DBEE34A546A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C59B3D10-ADEB-4ABD-63ED-98A5476D02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C59B3D10-ADEB-4ABD-63ED-98A5476D02EE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52C822CF-3D2B-7AA1-8C5F-0E62017156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52C822CF-3D2B-7AA1-8C5F-0E62017156D4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E4B2DED3-A264-2A10-C58A-D753FCB363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E4B2DED3-A264-2A10-C58A-D753FCB36327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B7FA468D-C2B9-E24E-2562-74575E6C2B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B7FA468D-C2B9-E24E-2562-74575E6C2BCA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E00379FE-6953-96D3-B9F9-0E96F2EEC8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E00379FE-6953-96D3-B9F9-0E96F2EEC8C1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5CFA5E31-F53E-F3CA-4098-46C525D535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5CFA5E31-F53E-F3CA-4098-46C525D53558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F6DCEE2-249C-CF72-389B-534E65D05E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F6DCEE2-249C-CF72-389B-534E65D05E6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AF0F13BD-57C8-5F24-6D47-D215FA567F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AF0F13BD-57C8-5F24-6D47-D215FA567F5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57B1DC29-1B28-BFEE-7E44-8162E9AB01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57B1DC29-1B28-BFEE-7E44-8162E9AB0142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63D02BC7-073D-C7AB-8DA5-402DD832A3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63D02BC7-073D-C7AB-8DA5-402DD832A336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DB057422-D828-C8C1-84B5-F67B058C8A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DB057422-D828-C8C1-84B5-F67B058C8A0D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>
            <mc:Choice xmlns:p14="http://schemas.microsoft.com/office/powerpoint/2010/main"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4ECB5800-C39C-EBCC-3C5E-4F3ED2D6DFCC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4ECB5800-C39C-EBCC-3C5E-4F3ED2D6DFCC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DA0E500-59CF-15E4-DD74-A3BDBECBE1D7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D507893-0EE2-7CF3-AAE3-3D804851F735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2288A093-4211-A647-5EA2-D64C41F620F3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EA32DBE4-882F-B0BF-12F8-79796BF3C446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4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8FCE6B13-C206-7349-A84F-D4D0BC627EB5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3A6A9F2A-44BC-3642-A6E7-DB06F57FA8F8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352CEA7C-689D-21DD-7B03-B58A87E1F991}"/>
              </a:ext>
            </a:extLst>
          </p:cNvPr>
          <p:cNvSpPr/>
          <p:nvPr/>
        </p:nvSpPr>
        <p:spPr>
          <a:xfrm>
            <a:off x="3467505" y="1541698"/>
            <a:ext cx="5380971" cy="1495130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Pa un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o'r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profiadau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hyn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rydych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chi'n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cael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eu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denu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at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fwyaf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?</a:t>
            </a:r>
            <a:endParaRPr lang="en-US" sz="2400" dirty="0">
              <a:solidFill>
                <a:schemeClr val="tx1"/>
              </a:solidFill>
              <a:latin typeface="Arial Rounded MT Bold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B6D609-C4E3-92D6-50D1-BBDD2F6C7742}"/>
              </a:ext>
            </a:extLst>
          </p:cNvPr>
          <p:cNvSpPr/>
          <p:nvPr/>
        </p:nvSpPr>
        <p:spPr>
          <a:xfrm>
            <a:off x="739838" y="1537323"/>
            <a:ext cx="2041765" cy="2004285"/>
          </a:xfrm>
          <a:prstGeom prst="ellipse">
            <a:avLst/>
          </a:prstGeom>
          <a:solidFill>
            <a:srgbClr val="8FD450"/>
          </a:solidFill>
          <a:ln>
            <a:solidFill>
              <a:srgbClr val="8FD4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Gwahanu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endParaRPr lang="en-US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GB">
                <a:solidFill>
                  <a:schemeClr val="bg1"/>
                </a:solidFill>
                <a:latin typeface="Arial"/>
                <a:ea typeface="Calibri"/>
                <a:cs typeface="Arial"/>
              </a:rPr>
              <a:t>– </a:t>
            </a:r>
            <a:endParaRPr lang="en-US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Taith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endParaRPr lang="en-US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Weithredol</a:t>
            </a:r>
            <a:endParaRPr lang="en-US" dirty="0" err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D7DA226-B85C-C6DA-C839-33F8104C1B09}"/>
              </a:ext>
            </a:extLst>
          </p:cNvPr>
          <p:cNvSpPr/>
          <p:nvPr/>
        </p:nvSpPr>
        <p:spPr>
          <a:xfrm>
            <a:off x="5444674" y="3294015"/>
            <a:ext cx="2300010" cy="2212224"/>
          </a:xfrm>
          <a:prstGeom prst="ellipse">
            <a:avLst/>
          </a:prstGeom>
          <a:solidFill>
            <a:srgbClr val="5DAEFF"/>
          </a:solidFill>
          <a:ln>
            <a:solidFill>
              <a:srgbClr val="5D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Gwahanu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endParaRPr lang="en-US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–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Ymarfer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corff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/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cyrsiau</a:t>
            </a:r>
            <a:endParaRPr lang="en-US" dirty="0" err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F1721DDF-CD02-E244-F91E-FB4446B4DCAC}"/>
              </a:ext>
            </a:extLst>
          </p:cNvPr>
          <p:cNvSpPr/>
          <p:nvPr/>
        </p:nvSpPr>
        <p:spPr>
          <a:xfrm>
            <a:off x="9531444" y="1432404"/>
            <a:ext cx="2171185" cy="2107548"/>
          </a:xfrm>
          <a:prstGeom prst="ellipse">
            <a:avLst/>
          </a:prstGeom>
          <a:solidFill>
            <a:srgbClr val="C0004E"/>
          </a:solidFill>
          <a:ln>
            <a:solidFill>
              <a:srgbClr val="C000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Gwahanu</a:t>
            </a:r>
            <a:endParaRPr lang="en-US" dirty="0" err="1">
              <a:solidFill>
                <a:schemeClr val="bg1"/>
              </a:solidFill>
              <a:latin typeface="Aptos" panose="020B0004020202020204"/>
              <a:ea typeface="Calibri"/>
              <a:cs typeface="Calibri"/>
            </a:endParaRPr>
          </a:p>
          <a:p>
            <a:pPr algn="ctr"/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- Weekending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1E0974-F60F-4C95-CB07-3A7A48549FD0}"/>
              </a:ext>
            </a:extLst>
          </p:cNvPr>
          <p:cNvSpPr/>
          <p:nvPr/>
        </p:nvSpPr>
        <p:spPr>
          <a:xfrm>
            <a:off x="9831285" y="4716701"/>
            <a:ext cx="2041765" cy="2004285"/>
          </a:xfrm>
          <a:prstGeom prst="ellipse">
            <a:avLst/>
          </a:prstGeom>
          <a:solidFill>
            <a:srgbClr val="8FD450"/>
          </a:solidFill>
          <a:ln>
            <a:solidFill>
              <a:srgbClr val="8FD4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Symud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i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tŷ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newydd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/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ysgol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newydd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AFBDCF-297E-C686-76D6-6BAFC7C029E9}"/>
              </a:ext>
            </a:extLst>
          </p:cNvPr>
          <p:cNvSpPr/>
          <p:nvPr/>
        </p:nvSpPr>
        <p:spPr>
          <a:xfrm>
            <a:off x="412524" y="4292888"/>
            <a:ext cx="2510383" cy="2421265"/>
          </a:xfrm>
          <a:prstGeom prst="ellipse">
            <a:avLst/>
          </a:prstGeom>
          <a:solidFill>
            <a:srgbClr val="C0004E"/>
          </a:solidFill>
          <a:ln>
            <a:solidFill>
              <a:srgbClr val="C000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Ôl-wasanaeth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endParaRPr lang="en-US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GB">
                <a:solidFill>
                  <a:schemeClr val="bg1"/>
                </a:solidFill>
                <a:latin typeface="Arial"/>
                <a:ea typeface="Calibri"/>
                <a:cs typeface="Arial"/>
              </a:rPr>
              <a:t>-</a:t>
            </a:r>
            <a:endParaRPr lang="en-US" dirty="0" err="1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Cofio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,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Cartref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endParaRPr lang="en-US" dirty="0" err="1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am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byth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, </a:t>
            </a:r>
            <a:endParaRPr lang="en-US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gofalwr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ifanc</a:t>
            </a:r>
            <a:endParaRPr lang="en-US" dirty="0" err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A0FA924B-73B0-0A37-F57C-B30738568D63}"/>
              </a:ext>
            </a:extLst>
          </p:cNvPr>
          <p:cNvSpPr/>
          <p:nvPr/>
        </p:nvSpPr>
        <p:spPr>
          <a:xfrm>
            <a:off x="1738833" y="206455"/>
            <a:ext cx="10109252" cy="1060820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Manteision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ac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Anfanteision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: Beth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yw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manteision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ac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anfanteision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bod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‘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blentyn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’?   </a:t>
            </a:r>
            <a:endParaRPr lang="en-US" dirty="0"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92103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CC52D-589E-45A9-01F8-868305169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5972AC9A-0C31-EE7B-4F08-00442A968F0F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353F0DB-2E7E-A77D-D278-17A2D8042266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4941999-869E-F3FA-915A-F717F9B5D495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3F92E2-71C4-2A9B-2697-BC51C59F9A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DFB8992-A72E-A35E-9D30-78520AEE0C75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10D995-D498-ABC4-F975-A20D2F2FAB83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A5998B-2863-8B05-9A3F-3EBBE6512617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352866-1958-BAB2-A2D0-0528632A132A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60179F3-3EA9-E6B5-C253-C249BB32FA9F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6F9B15-BAEB-4B75-1636-0A925DDC599D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321A99-26A0-4B23-5E93-0C24E865801A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D6ACB8-394E-9B45-7B16-A40392B91491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EFD9F4-0AC7-8E83-DD11-CB8A5C097B3F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B1082F-379A-5628-8F9E-3B4116250335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0E636E6-7954-8459-11BC-422B1D31A816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16B008-9E8B-67D3-B427-EBEDA764A83C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B20429A-8992-3DF8-44BD-B4308B9506C5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EE7F560-F3F5-D8AF-4606-DC67FAF23443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8C8F4A4-8F35-596E-E51B-6C13FB91BAF6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44C9BAF-D64F-A034-E21D-40C13C400E61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33D42C-9B45-801F-91C9-DF04C21DD0AD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45B11E4-1110-E994-F250-EB8532AEC899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520FA80-F82A-1AC9-FDFD-26FAA812AD76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C550876B-98C2-AB02-4D7A-40AFB428FD1E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C550876B-98C2-AB02-4D7A-40AFB428FD1E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7DD1043A-6A5B-5CB3-9DA7-631CBCC25C0D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7DD1043A-6A5B-5CB3-9DA7-631CBCC25C0D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83BD7B9-41EE-46B8-90BD-F7196966CF07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83BD7B9-41EE-46B8-90BD-F7196966CF07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FFD94004-9737-8B5D-872F-CFBEE7BCDA5C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FFD94004-9737-8B5D-872F-CFBEE7BCDA5C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20CC23E0-C08B-660A-DFA4-76B543B1D88F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20CC23E0-C08B-660A-DFA4-76B543B1D88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4B5B05AA-C0E2-2378-4776-3D99E9E8FFF1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4B5B05AA-C0E2-2378-4776-3D99E9E8FFF1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99FB3D30-FC57-F2F7-EBA3-7AFA6CF5DED2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99FB3D30-FC57-F2F7-EBA3-7AFA6CF5DED2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46FF63BC-1E67-A127-C443-084C0E746190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46FF63BC-1E67-A127-C443-084C0E746190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ABCE2E2-DD61-70D8-A9F0-5BB642E4AB47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ABCE2E2-DD61-70D8-A9F0-5BB642E4AB47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B7B7B634-EB9B-B421-3902-AC98DD14AE9B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B7B7B634-EB9B-B421-3902-AC98DD14AE9B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18F79106-6874-8869-974B-90DB5CCFB1E5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18F79106-6874-8869-974B-90DB5CCFB1E5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7DC6D9A-6DB6-5DF4-E486-2CE7D2891254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7DC6D9A-6DB6-5DF4-E486-2CE7D289125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EEB585D5-82BA-8CC2-BEF1-E30EAF9A090E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EEB585D5-82BA-8CC2-BEF1-E30EAF9A090E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C9FFE10-213C-A62B-4228-F24CF7671F5D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C9FFE10-213C-A62B-4228-F24CF7671F5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563EDCAB-1689-0ABF-3063-96098173C893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563EDCAB-1689-0ABF-3063-96098173C893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C0C1F04B-A74F-BA05-C13A-E194382750FD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C0C1F04B-A74F-BA05-C13A-E194382750FD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C31971FA-ADA6-FD57-27CD-89E2D2D89B3E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C31971FA-ADA6-FD57-27CD-89E2D2D89B3E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05A37B9C-D4FD-5C70-1928-93F86402B6C4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05A37B9C-D4FD-5C70-1928-93F86402B6C4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F4F8FE62-ADE6-5B67-127C-3C65C994D776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F4F8FE62-ADE6-5B67-127C-3C65C994D776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C96CE548-CDAB-599F-E267-45D5922CBF94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C96CE548-CDAB-599F-E267-45D5922CBF94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53149B71-464E-D2EF-D79C-B9D9C16F37BC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5C37EF4D-010D-9907-3045-070826891B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5C37EF4D-010D-9907-3045-070826891BC7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7F47B186-6887-9F92-4244-F132555508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7F47B186-6887-9F92-4244-F1325555082C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B0AC6C22-C977-0B6C-A93F-4D91B7BB4B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B0AC6C22-C977-0B6C-A93F-4D91B7BB4BCB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E387D2D1-229E-5927-A19F-328F4049F8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E387D2D1-229E-5927-A19F-328F4049F8DC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D54B654A-79B2-3D89-17A2-6B739D0C80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D54B654A-79B2-3D89-17A2-6B739D0C805F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A3EBE499-C9D0-998E-DB13-B4499F76AF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A3EBE499-C9D0-998E-DB13-B4499F76AFD3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45F7278D-D1F3-D3A6-FC59-8080B54CB6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45F7278D-D1F3-D3A6-FC59-8080B54CB6FF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2B7A8B6B-6ED6-2B67-6B3A-5ECC3706A0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2B7A8B6B-6ED6-2B67-6B3A-5ECC3706A0FD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5EC660F8-1205-5F2C-49F3-6B871E16F7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5EC660F8-1205-5F2C-49F3-6B871E16F77D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5BEEDC65-0135-AE65-91DA-3D1EB15533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5BEEDC65-0135-AE65-91DA-3D1EB15533AF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2ADEF337-B421-95B7-C7A5-2882A48F52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2ADEF337-B421-95B7-C7A5-2882A48F529D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E8AA95F0-C4F8-0141-98C7-B3221EF5FE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E8AA95F0-C4F8-0141-98C7-B3221EF5FEB3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5ADFE223-D514-C18D-6E3B-E876B166E37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5ADFE223-D514-C18D-6E3B-E876B166E374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14833B7E-D33F-3740-4118-26DEEBA8D4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14833B7E-D33F-3740-4118-26DEEBA8D413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6B275D26-EEF4-68AE-AF01-1BDC74C517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6B275D26-EEF4-68AE-AF01-1BDC74C51777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79845C6E-B4BC-DCBF-7525-E3DBF8284E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79845C6E-B4BC-DCBF-7525-E3DBF8284E34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B9F78463-69F6-C8B7-3C50-C85D28DB22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B9F78463-69F6-C8B7-3C50-C85D28DB2282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9EA33106-DDF6-5401-E159-D278473F22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9EA33106-DDF6-5401-E159-D278473F2240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CC907CE1-B4BF-1694-0B90-98E176C54F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CC907CE1-B4BF-1694-0B90-98E176C54F61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E2218F65-B632-1DE2-06FB-1C693F5674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E2218F65-B632-1DE2-06FB-1C693F567410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0868D9FB-FCCC-C214-D4E7-1BF05C44E3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0868D9FB-FCCC-C214-D4E7-1BF05C44E333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642B5689-CB50-CA97-FE2F-B670C69360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642B5689-CB50-CA97-FE2F-B670C69360BE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2A1BFA43-5327-13B2-9D9A-E3919F7E2E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2A1BFA43-5327-13B2-9D9A-E3919F7E2EEC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75D5FF68-4BC7-DE16-A657-D3EB73F767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75D5FF68-4BC7-DE16-A657-D3EB73F7674B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3102F1F2-80E6-6BC9-CD9A-94FBBE7487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3102F1F2-80E6-6BC9-CD9A-94FBBE748705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E9B53FCD-24E5-F891-4111-9F7C68F425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E9B53FCD-24E5-F891-4111-9F7C68F425ED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32B3C095-8891-68F0-E8B5-CE75E31A3B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32B3C095-8891-68F0-E8B5-CE75E31A3BC1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8761AA40-6373-C2E9-C17C-F28771954D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8761AA40-6373-C2E9-C17C-F28771954DB6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BFF64932-6D98-63A4-050B-3BCBD03FD3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BFF64932-6D98-63A4-050B-3BCBD03FD39F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19D21EBD-F734-AFEB-1B9B-48B6CE2495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19D21EBD-F734-AFEB-1B9B-48B6CE249586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5312CBD9-2B45-D42B-D30F-5D504B15C4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5312CBD9-2B45-D42B-D30F-5D504B15C401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E89F69D7-0543-F8DE-F63D-3FB17458F7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E89F69D7-0543-F8DE-F63D-3FB17458F78A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BE4630E1-66B3-5029-EDA2-86E41A7F44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BE4630E1-66B3-5029-EDA2-86E41A7F4428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A183E986-C0A9-17E7-B24A-B3E56D8E62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A183E986-C0A9-17E7-B24A-B3E56D8E62DC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380024F7-30BC-4616-5204-249A8BDE43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380024F7-30BC-4616-5204-249A8BDE437E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F11F0819-2150-CFF8-4CA5-4782BB8C56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F11F0819-2150-CFF8-4CA5-4782BB8C5625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707B5309-77E1-3A57-3B39-63FFF7EADC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707B5309-77E1-3A57-3B39-63FFF7EADC3C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FC147622-EEB3-C149-E969-53423EE10A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FC147622-EEB3-C149-E969-53423EE10A92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C5A3846C-074C-203A-94C0-FC5BB2283B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C5A3846C-074C-203A-94C0-FC5BB2283BF9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EF920B55-3250-D487-D798-AB3435F0AE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EF920B55-3250-D487-D798-AB3435F0AEB6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F293AF39-A10F-28EE-86DB-E58C34E8BF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F293AF39-A10F-28EE-86DB-E58C34E8BF72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F0C15089-652D-AC34-6891-055C4DC854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F0C15089-652D-AC34-6891-055C4DC85472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99E7BEA8-DE14-451E-9736-1590B71B50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99E7BEA8-DE14-451E-9736-1590B71B50BF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D1445B08-0B79-F5D6-CDDD-E9E302F02D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D1445B08-0B79-F5D6-CDDD-E9E302F02D6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756BD1CE-CB3D-53F7-DEDD-8CD6A7B30F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756BD1CE-CB3D-53F7-DEDD-8CD6A7B30F8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385A6332-58F3-C2B9-0F29-7931A9E6FF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385A6332-58F3-C2B9-0F29-7931A9E6FF71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69042FB1-077F-03BF-8EAC-39AAA92213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69042FB1-077F-03BF-8EAC-39AAA92213E6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96EB3F79-6956-83EC-CC62-217CFE854C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96EB3F79-6956-83EC-CC62-217CFE854C3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70E633E9-ADBC-294C-1DFA-922C2750BC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70E633E9-ADBC-294C-1DFA-922C2750BC10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CEB69594-10C8-9AE3-4E74-D4D92ABFD4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CEB69594-10C8-9AE3-4E74-D4D92ABFD465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5271CAF8-A15C-878E-505F-B814C26D54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5271CAF8-A15C-878E-505F-B814C26D5498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>
            <mc:Choice xmlns:p14="http://schemas.microsoft.com/office/powerpoint/2010/main"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A96ACB6B-4B45-C259-A0DA-5B4FE690745E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A96ACB6B-4B45-C259-A0DA-5B4FE690745E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C4A197-E1AF-B54C-00C1-33F80199EA48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BF8A02B-5DB8-7D52-7725-CD36D47ADD04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E6C113F1-C404-D12C-A9B6-FBC59C9C2C5C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C39EE986-046E-F8B2-D2D0-CDD0989B40A1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4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D45A5F62-226B-AD73-E3EB-A0F9ECC8CBA2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67F9FA4D-4973-71C2-D050-D65F95FD9AE5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42FBB5A-21A3-8CD2-1F20-CC1794935D58}"/>
              </a:ext>
            </a:extLst>
          </p:cNvPr>
          <p:cNvSpPr/>
          <p:nvPr/>
        </p:nvSpPr>
        <p:spPr>
          <a:xfrm>
            <a:off x="3467505" y="1541698"/>
            <a:ext cx="5380971" cy="1495130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Pa un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o'r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profiadau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hyn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rydych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chi'n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cael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eu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denu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at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fwyaf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?</a:t>
            </a:r>
            <a:endParaRPr lang="en-US" sz="2400" dirty="0">
              <a:solidFill>
                <a:schemeClr val="tx1"/>
              </a:solidFill>
              <a:latin typeface="Arial Rounded MT Bold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27FF72-3A3E-4F90-FC74-8C9F266154AE}"/>
              </a:ext>
            </a:extLst>
          </p:cNvPr>
          <p:cNvSpPr/>
          <p:nvPr/>
        </p:nvSpPr>
        <p:spPr>
          <a:xfrm>
            <a:off x="739838" y="1537323"/>
            <a:ext cx="2041765" cy="2004285"/>
          </a:xfrm>
          <a:prstGeom prst="ellipse">
            <a:avLst/>
          </a:prstGeom>
          <a:solidFill>
            <a:srgbClr val="8FD450"/>
          </a:solidFill>
          <a:ln>
            <a:solidFill>
              <a:srgbClr val="8FD4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Gwahanu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endParaRPr lang="en-US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GB">
                <a:solidFill>
                  <a:schemeClr val="bg1"/>
                </a:solidFill>
                <a:latin typeface="Arial"/>
                <a:ea typeface="Calibri"/>
                <a:cs typeface="Arial"/>
              </a:rPr>
              <a:t>– </a:t>
            </a:r>
            <a:endParaRPr lang="en-US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Taith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endParaRPr lang="en-US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Weithredol</a:t>
            </a:r>
            <a:endParaRPr lang="en-US" dirty="0" err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AC732C1-6651-66E1-9777-13E89C69F1FC}"/>
              </a:ext>
            </a:extLst>
          </p:cNvPr>
          <p:cNvSpPr/>
          <p:nvPr/>
        </p:nvSpPr>
        <p:spPr>
          <a:xfrm>
            <a:off x="4948219" y="3086197"/>
            <a:ext cx="2300010" cy="2212224"/>
          </a:xfrm>
          <a:prstGeom prst="ellipse">
            <a:avLst/>
          </a:prstGeom>
          <a:solidFill>
            <a:srgbClr val="5DAEFF"/>
          </a:solidFill>
          <a:ln>
            <a:solidFill>
              <a:srgbClr val="5D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Gwahanu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endParaRPr lang="en-US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–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Ymarfer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corff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/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cyrsiau</a:t>
            </a:r>
            <a:endParaRPr lang="en-US" dirty="0" err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014F233D-20DF-C814-24BA-A01D745064A5}"/>
              </a:ext>
            </a:extLst>
          </p:cNvPr>
          <p:cNvSpPr/>
          <p:nvPr/>
        </p:nvSpPr>
        <p:spPr>
          <a:xfrm>
            <a:off x="9531444" y="1432404"/>
            <a:ext cx="2171185" cy="2107548"/>
          </a:xfrm>
          <a:prstGeom prst="ellipse">
            <a:avLst/>
          </a:prstGeom>
          <a:solidFill>
            <a:srgbClr val="C0004E"/>
          </a:solidFill>
          <a:ln>
            <a:solidFill>
              <a:srgbClr val="C000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Gwahanu</a:t>
            </a:r>
            <a:endParaRPr lang="en-US" dirty="0" err="1">
              <a:solidFill>
                <a:schemeClr val="bg1"/>
              </a:solidFill>
              <a:latin typeface="Aptos" panose="020B0004020202020204"/>
              <a:ea typeface="Calibri"/>
              <a:cs typeface="Calibri"/>
            </a:endParaRPr>
          </a:p>
          <a:p>
            <a:pPr algn="ctr"/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- Weekending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7D0F99-7579-8662-769B-0087AC2E55A5}"/>
              </a:ext>
            </a:extLst>
          </p:cNvPr>
          <p:cNvSpPr/>
          <p:nvPr/>
        </p:nvSpPr>
        <p:spPr>
          <a:xfrm>
            <a:off x="9831285" y="4716701"/>
            <a:ext cx="2041765" cy="2004285"/>
          </a:xfrm>
          <a:prstGeom prst="ellipse">
            <a:avLst/>
          </a:prstGeom>
          <a:solidFill>
            <a:srgbClr val="8FD450"/>
          </a:solidFill>
          <a:ln>
            <a:solidFill>
              <a:srgbClr val="8FD4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Symud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i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tŷ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newydd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/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ysgol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newydd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B20006-E285-371F-D195-6AF759AC6B73}"/>
              </a:ext>
            </a:extLst>
          </p:cNvPr>
          <p:cNvSpPr/>
          <p:nvPr/>
        </p:nvSpPr>
        <p:spPr>
          <a:xfrm>
            <a:off x="181615" y="4292888"/>
            <a:ext cx="2510383" cy="2421265"/>
          </a:xfrm>
          <a:prstGeom prst="ellipse">
            <a:avLst/>
          </a:prstGeom>
          <a:solidFill>
            <a:srgbClr val="C0004E"/>
          </a:solidFill>
          <a:ln>
            <a:solidFill>
              <a:srgbClr val="C000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Ôl-wasanaeth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endParaRPr lang="en-US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GB">
                <a:solidFill>
                  <a:schemeClr val="bg1"/>
                </a:solidFill>
                <a:latin typeface="Arial"/>
                <a:ea typeface="Calibri"/>
                <a:cs typeface="Arial"/>
              </a:rPr>
              <a:t>-</a:t>
            </a:r>
            <a:endParaRPr lang="en-US" dirty="0" err="1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Cofio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,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Cartref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endParaRPr lang="en-US" dirty="0" err="1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am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byth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, </a:t>
            </a:r>
            <a:endParaRPr lang="en-US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gofalwr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ifanc</a:t>
            </a:r>
            <a:endParaRPr lang="en-US" dirty="0" err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9B4DB4CF-5A33-DC82-303C-EA9C4B75E1DC}"/>
              </a:ext>
            </a:extLst>
          </p:cNvPr>
          <p:cNvSpPr/>
          <p:nvPr/>
        </p:nvSpPr>
        <p:spPr>
          <a:xfrm>
            <a:off x="1738833" y="206455"/>
            <a:ext cx="10109252" cy="1060820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Manteision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ac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Anfanteision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: Beth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yw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manteision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ac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anfanteision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bod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‘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blentyn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’?   </a:t>
            </a:r>
            <a:endParaRPr lang="en-US" dirty="0">
              <a:latin typeface="Arial Rounded MT Bold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CD13CFDA-0416-96A4-D973-9E67ABF383FC}"/>
              </a:ext>
            </a:extLst>
          </p:cNvPr>
          <p:cNvSpPr/>
          <p:nvPr/>
        </p:nvSpPr>
        <p:spPr>
          <a:xfrm>
            <a:off x="2786323" y="5370008"/>
            <a:ext cx="6916515" cy="1352605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Pam? Beth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yw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/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oedd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manteision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a </a:t>
            </a:r>
            <a:endParaRPr lang="en-US" sz="2400" dirty="0">
              <a:solidFill>
                <a:schemeClr val="tx1"/>
              </a:solidFill>
              <a:latin typeface="Arial Rounded MT Bold"/>
              <a:ea typeface="Tahoma"/>
              <a:cs typeface="Arial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heriau'r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profiad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hwn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/</a:t>
            </a:r>
            <a:r>
              <a:rPr lang="en-GB" sz="24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hyn</a:t>
            </a:r>
            <a:r>
              <a:rPr lang="en-GB" sz="24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? </a:t>
            </a:r>
            <a:endParaRPr lang="en-US" sz="2400" dirty="0">
              <a:solidFill>
                <a:schemeClr val="tx1"/>
              </a:solidFill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590090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F55C9-3EB8-91E4-5C2E-839E39B84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C16C6A01-6311-6164-1AC5-ED8596653132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6F2764-9211-E862-0E5D-B1AD40944027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8E163F0-D9E7-1FD8-121B-0332DAF6B2A7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BDFBF8-FF5E-6A14-019D-672C9742CE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7DECED5-E0C4-3849-A368-46E19CC878BD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2AE756-4A33-D422-86BF-9587FA517C59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EF677A-394C-B2BF-1E85-07B3008BD758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8D5440-17AE-624A-E083-6B3BA0381C92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B3D17D-FEF8-EEFA-CBDC-B280705E9213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88BB20-9798-A872-786D-6C94C92B8D1F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8807B7-A640-854A-1666-D1840A21E004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5F3983D-6AF7-0352-9EFF-C58F050E58E0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8158F02-69CF-A930-5F75-1D17DC83B66A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3A7F1CF-22E8-AB6C-48E7-E38515C1BBA4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764147-8681-4E2A-C5A1-6B9487C59AE5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C54D5E7-165C-EEFB-C1B0-1F360DDF239E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BD7C23-99FC-86B4-7A74-6A52EB24B811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607603E-E1EE-23CE-9828-670F8FF865CE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63F139-F180-CB53-9F36-7F3F2D49D6BA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337D4A6-47D7-0327-0990-41E8584BC0F7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97D3A7-87EF-4D78-B3D1-DD253AB9448D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E8A9847-EEA5-9142-A61D-215557FBE818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D83ED56-A5F2-F89B-7831-1AD7A4F2140F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F31BA420-BC9F-EC8C-45AB-DE6F375AF95B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F31BA420-BC9F-EC8C-45AB-DE6F375AF95B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76A8B4A6-620A-0196-E724-F6155BFAF72A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76A8B4A6-620A-0196-E724-F6155BFAF72A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2548AD2A-BE2D-DCA3-2F97-324771308493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2548AD2A-BE2D-DCA3-2F97-324771308493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847A3F4C-27AD-1C34-CEC5-E698D45E6B20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847A3F4C-27AD-1C34-CEC5-E698D45E6B2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D75DCB91-CF31-03AA-9DD6-BC7FE7307590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D75DCB91-CF31-03AA-9DD6-BC7FE7307590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390F7188-3A07-242D-0FBB-74FDF9634DEA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390F7188-3A07-242D-0FBB-74FDF9634DEA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D00C551A-C335-7B67-015A-D6DEBE249130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D00C551A-C335-7B67-015A-D6DEBE24913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217D4A31-234F-32AC-431C-86DD285F80CA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217D4A31-234F-32AC-431C-86DD285F80CA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94C79BC7-C13A-4B80-C58B-9F4EA9F5ACB5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94C79BC7-C13A-4B80-C58B-9F4EA9F5ACB5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DB3700F6-3BCB-8A50-85D7-FF7A7E6A4ED2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DB3700F6-3BCB-8A50-85D7-FF7A7E6A4ED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32BFEDC6-B2D0-7C94-EB68-79C1231B6BC6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32BFEDC6-B2D0-7C94-EB68-79C1231B6BC6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8FFB642E-0B7D-8EBC-6ABD-797986AC44CE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8FFB642E-0B7D-8EBC-6ABD-797986AC44CE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CD9EDF7B-3969-EB02-E5AA-BEF51D4B9662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CD9EDF7B-3969-EB02-E5AA-BEF51D4B966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FF1797A7-B1B7-0C97-8FDD-7E579BEC6295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FF1797A7-B1B7-0C97-8FDD-7E579BEC629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BCD8112F-E831-1FEA-777C-CEA7E847F79E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BCD8112F-E831-1FEA-777C-CEA7E847F79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DBDB53FD-8F92-5E99-E98D-375B5DEF911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DBDB53FD-8F92-5E99-E98D-375B5DEF9110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C56D2399-7E5F-EB06-6D6D-4EB1DE4F81CA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C56D2399-7E5F-EB06-6D6D-4EB1DE4F81C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CF08D0D9-AD42-F185-3F9C-7AD8423A4C8A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CF08D0D9-AD42-F185-3F9C-7AD8423A4C8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C5244547-213F-BC52-92EE-EF20054B106B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C5244547-213F-BC52-92EE-EF20054B106B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D686F4CD-357C-3195-29A8-A4B29D6474AC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D686F4CD-357C-3195-29A8-A4B29D6474AC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CE4AF489-90E9-F040-5312-C01345FC8623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CE09DA81-46A3-E54F-E554-1B3D03893A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CE09DA81-46A3-E54F-E554-1B3D03893AC1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8A5D945B-2664-1264-EF2A-978EF6C92E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8A5D945B-2664-1264-EF2A-978EF6C92EAF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9C40F504-E5F9-9E53-6121-D463EC9F86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9C40F504-E5F9-9E53-6121-D463EC9F86AD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243919D1-CEB2-DD46-9FDF-250ED766B2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243919D1-CEB2-DD46-9FDF-250ED766B255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B5EC0079-6F0B-D20F-D065-72206B09AD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B5EC0079-6F0B-D20F-D065-72206B09AD8F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61B02C63-AE96-91F3-DF06-B34769F590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61B02C63-AE96-91F3-DF06-B34769F5902C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AD934E12-5F38-A514-8F9E-8693D925A4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AD934E12-5F38-A514-8F9E-8693D925A421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96786FE7-1224-99DB-5483-57B6C030E7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96786FE7-1224-99DB-5483-57B6C030E7AF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CA286AD-5205-8953-2B04-4678F93444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CA286AD-5205-8953-2B04-4678F934443D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E0A0F560-4506-E266-7F8F-5094C50301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E0A0F560-4506-E266-7F8F-5094C503015C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2EA365A6-E07D-25C1-EAE5-0EDABB8119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2EA365A6-E07D-25C1-EAE5-0EDABB811937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4EAD48D4-5881-4ADB-C204-D4C6861AE8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4EAD48D4-5881-4ADB-C204-D4C6861AE852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97E844F7-6CFA-EC5C-FA4F-6CEB9EB698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97E844F7-6CFA-EC5C-FA4F-6CEB9EB69886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07546AE1-6B7B-93F3-60FB-9626B5BBA2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07546AE1-6B7B-93F3-60FB-9626B5BBA206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0862C117-AA57-5CA5-2A39-FDDDFF7269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0862C117-AA57-5CA5-2A39-FDDDFF7269B7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89E64AE8-1818-BF70-8062-D0F711396B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89E64AE8-1818-BF70-8062-D0F711396BA4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8C2D017E-5A0B-B356-5ED3-F84DEDBC3C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8C2D017E-5A0B-B356-5ED3-F84DEDBC3C1A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E39679FE-A96A-A887-1C06-B3A1659329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E39679FE-A96A-A887-1C06-B3A1659329C8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D7B77C75-48DE-DF61-7F6C-162CA84D6B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D7B77C75-48DE-DF61-7F6C-162CA84D6B61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09368504-4C86-CF26-539B-902DE442E0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09368504-4C86-CF26-539B-902DE442E0DC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E529C068-EF89-94B4-F2B1-D70CB423A4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E529C068-EF89-94B4-F2B1-D70CB423A412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29E4FD64-4CA2-A63A-5F30-A6F4C90797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29E4FD64-4CA2-A63A-5F30-A6F4C9079748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C243A9EA-8144-EFAE-EDA9-EE60F354378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C243A9EA-8144-EFAE-EDA9-EE60F3543785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40F9BD14-ED32-5DEB-DD1C-7D0CC7CC9D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40F9BD14-ED32-5DEB-DD1C-7D0CC7CC9DF8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C36ABC21-EB66-E86D-333B-C8E0C01EAF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C36ABC21-EB66-E86D-333B-C8E0C01EAF3D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A9180BCB-5B5B-E2B5-76C9-98F28FF8E7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A9180BCB-5B5B-E2B5-76C9-98F28FF8E7E8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C66BD97D-0B07-D998-EACF-8C448F2D04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C66BD97D-0B07-D998-EACF-8C448F2D04E2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A55A3978-18A4-6E72-86A7-1E83A735E8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A55A3978-18A4-6E72-86A7-1E83A735E80D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616A0AA2-70A2-BC19-5B3D-A137B3EFA7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616A0AA2-70A2-BC19-5B3D-A137B3EFA7CF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2EB22C49-EA11-556D-5800-7A4857A97A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2EB22C49-EA11-556D-5800-7A4857A97ACF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5B0CB20C-7533-67C3-C787-0411EB723F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5B0CB20C-7533-67C3-C787-0411EB723F09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DE1DCD44-C3FC-03AB-DE99-DE60AD57E0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DE1DCD44-C3FC-03AB-DE99-DE60AD57E058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C97C005F-487A-B467-A460-2061514C34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C97C005F-487A-B467-A460-2061514C34BE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E25B84CF-1BBD-F08A-ED04-951C57B01A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E25B84CF-1BBD-F08A-ED04-951C57B01A22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DB22A9B1-A6B7-9E3D-CEFB-2CBF9C5A2A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DB22A9B1-A6B7-9E3D-CEFB-2CBF9C5A2ADE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BE21EDED-BACF-D43E-81DF-16476E613E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BE21EDED-BACF-D43E-81DF-16476E613EAC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6EBFF054-1CDE-DC9A-1999-581153F42C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6EBFF054-1CDE-DC9A-1999-581153F42C80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232BF284-8D6C-675A-AECB-5CD54589CC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232BF284-8D6C-675A-AECB-5CD54589CC2E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95451F6A-BF40-6928-BA4A-98306A777F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95451F6A-BF40-6928-BA4A-98306A777F94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0479C100-4AC1-D0D3-9D22-4A42531D49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0479C100-4AC1-D0D3-9D22-4A42531D4994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AFC1B394-BA62-32DB-8C15-4ABB8587DD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AFC1B394-BA62-32DB-8C15-4ABB8587DDBE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09A92AD5-79AF-6F4B-56E3-5FF37AE6D2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09A92AD5-79AF-6F4B-56E3-5FF37AE6D26E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A33C4FBD-DCBD-016C-A98F-F911DA6A0E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A33C4FBD-DCBD-016C-A98F-F911DA6A0EDA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A8206710-F169-73D7-3B25-BAE80C916A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A8206710-F169-73D7-3B25-BAE80C916A28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22EF2D28-CAFE-D0BC-DD31-DF616108D8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22EF2D28-CAFE-D0BC-DD31-DF616108D896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CFFB2E81-D74A-A5D5-B869-D23C10E151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CFFB2E81-D74A-A5D5-B869-D23C10E15167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9A8D774A-12FE-7CC8-CC50-2A12FA13EA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9A8D774A-12FE-7CC8-CC50-2A12FA13EA73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4A5CC002-1B37-3D71-95D8-2C2964EB90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4A5CC002-1B37-3D71-95D8-2C2964EB90E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2C0F177E-368A-4DF0-E982-EE4F7D9CD9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2C0F177E-368A-4DF0-E982-EE4F7D9CD935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42CACA19-E792-32CC-9ADD-B6746A3687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42CACA19-E792-32CC-9ADD-B6746A368749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5E0F8BEE-8B61-253D-B6E6-FF70B39826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5E0F8BEE-8B61-253D-B6E6-FF70B39826BE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E724F76B-A2A7-B167-530C-D36D87E98751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E724F76B-A2A7-B167-530C-D36D87E98751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EDB3110-FC1D-8918-E599-6AD02AA9BB8D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B457485-5553-BA7B-EDBF-A43801CD272F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0577829A-19C1-2304-5E81-23603C0F96F5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A85C4963-3CC5-E380-DE04-89A431650B18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4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7C99B70B-FA34-D70D-9583-7E9782A1FA16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E37102B6-D6F0-6557-16D6-FFD9F3721A14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437D08E9-7586-53BA-3AB1-F38973BE816C}"/>
              </a:ext>
            </a:extLst>
          </p:cNvPr>
          <p:cNvSpPr/>
          <p:nvPr/>
        </p:nvSpPr>
        <p:spPr>
          <a:xfrm>
            <a:off x="1738833" y="206455"/>
            <a:ext cx="10109252" cy="1060820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Manteision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ac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Anfanteision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: Beth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yw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manteision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ac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anfanteision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bod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‘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blentyn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’?   </a:t>
            </a:r>
            <a:endParaRPr lang="en-US" dirty="0">
              <a:latin typeface="Arial Rounded MT Bold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C3F9497D-A812-E478-D9C9-C28FEDC95470}"/>
              </a:ext>
            </a:extLst>
          </p:cNvPr>
          <p:cNvSpPr/>
          <p:nvPr/>
        </p:nvSpPr>
        <p:spPr>
          <a:xfrm>
            <a:off x="3047091" y="1445354"/>
            <a:ext cx="6230558" cy="4753335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US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Yn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defnyddio’r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papurau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nodiadau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gludiog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a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ddarparwyd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/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Ar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eich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map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meddwl</a:t>
            </a:r>
            <a:r>
              <a:rPr lang="en-US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cofnodwch</a:t>
            </a:r>
            <a:r>
              <a:rPr lang="en-US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gymaint</a:t>
            </a:r>
            <a:r>
              <a:rPr lang="en-US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fanteision</a:t>
            </a:r>
            <a:r>
              <a:rPr lang="en-US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ac </a:t>
            </a:r>
            <a:r>
              <a:rPr lang="en-US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anfanteision</a:t>
            </a:r>
            <a:r>
              <a:rPr lang="en-US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ag y </a:t>
            </a:r>
            <a:r>
              <a:rPr lang="en-US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gallwch</a:t>
            </a:r>
            <a:r>
              <a:rPr lang="en-US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Dewiswch</a:t>
            </a:r>
            <a:r>
              <a:rPr lang="en-US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3 </a:t>
            </a:r>
            <a:r>
              <a:rPr lang="en-US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mantais</a:t>
            </a:r>
            <a:r>
              <a:rPr lang="en-US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bwysicaf</a:t>
            </a:r>
            <a:r>
              <a:rPr lang="en-US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a’r</a:t>
            </a:r>
            <a:r>
              <a:rPr lang="en-US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3 </a:t>
            </a:r>
            <a:r>
              <a:rPr lang="en-US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anfantais</a:t>
            </a:r>
            <a:r>
              <a:rPr lang="en-US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fwyaf</a:t>
            </a:r>
            <a:r>
              <a:rPr lang="en-US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arwyddocaol</a:t>
            </a:r>
            <a:r>
              <a:rPr lang="en-US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Gludwch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rhain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ar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dalenni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mawr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o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bapur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i’w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harddangos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blaen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/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ar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bwrdd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(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gweler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sleid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nesaf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os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ydych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eu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harddangos</a:t>
            </a:r>
            <a:r>
              <a:rPr lang="en-US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) 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Byddwch</a:t>
            </a:r>
            <a:r>
              <a:rPr lang="en-US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US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barod</a:t>
            </a:r>
            <a:r>
              <a:rPr lang="en-US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i</a:t>
            </a:r>
            <a:r>
              <a:rPr lang="en-US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drafod</a:t>
            </a:r>
            <a:r>
              <a:rPr lang="en-US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eich</a:t>
            </a:r>
            <a:r>
              <a:rPr lang="en-US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dewisiadau</a:t>
            </a:r>
            <a:r>
              <a:rPr lang="en-US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US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GB" b="1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6571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349CF-5BAE-81F9-CC63-282661812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FCF2F18B-97E7-2885-EC80-1A4EBC3A22E1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C6895B4-D336-3918-4888-68880E9EE0BE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A7F356E-B878-1608-1705-A2E094BDDA57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68B2CE-CDFF-9565-C4D5-E9FBC74F1B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BF0E31C-BF37-D533-64A5-91572823D3C8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BF4464-A2BB-83E7-53E2-D5362C9DD79B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450334-F9E5-4DA7-EA69-E9C9C3291896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985844-94FA-C6BB-512B-7A4E64CDEB66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1EE824-79AF-4578-D27A-FB01F870CF60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879187E-036F-4F2F-B6D8-68522FEA55FC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264DFE-DDEE-D388-40EA-B295AA055B56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819ADB0-EBC2-2E15-3695-B32FF408A9BF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60A170-3CB7-67DB-66E7-19BED64B1E64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AC9F9F-DFA0-3B59-8CD0-769D9CBF1CC5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82A25B-5C62-2001-3707-0F780BEA8AA3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AC850B-7FB7-CA95-0183-0A3ABA01E0DA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73187E1-F102-D502-2952-3931EA2369A6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06C7BC8-16CD-05C0-49DB-8AC9C2BEDF4A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5D0A4D6-0A9E-21D0-F574-2802E3DDDFC7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DFE8325-C8BE-7BCB-F673-CA9E3A6C3316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6242A2-F14F-F012-FF80-8D6769B63BC9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D69D3EA-AE58-3AE7-A126-2E38F83393F5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0B46AA2-828D-2864-7A6B-2597D6993AD5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2CF9D5FA-3CB0-65B5-78D3-344F80B4BC22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2CF9D5FA-3CB0-65B5-78D3-344F80B4BC2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3E23ED5-1961-5DB3-5611-78C4120D5D9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3E23ED5-1961-5DB3-5611-78C4120D5D9E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618909CB-E571-7B0E-27B8-AC14B4AE846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618909CB-E571-7B0E-27B8-AC14B4AE846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24542BAF-4467-22B8-8BBC-496AEF791099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24542BAF-4467-22B8-8BBC-496AEF79109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840EB94D-C466-BFF8-9C90-DA6FACEFD713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840EB94D-C466-BFF8-9C90-DA6FACEFD713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0498D988-8289-2640-3AB9-4C7AAA5BC2BC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0498D988-8289-2640-3AB9-4C7AAA5BC2BC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380EAA9-7E3E-889F-2697-C10F7814C4C3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380EAA9-7E3E-889F-2697-C10F7814C4C3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B8640013-5D19-33A1-439A-062CA44C2874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B8640013-5D19-33A1-439A-062CA44C2874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B37993D8-33B3-44ED-1B66-B91DDC6562A1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B37993D8-33B3-44ED-1B66-B91DDC6562A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C29A4340-494F-F945-C205-2ED0CB5A5A0E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29A4340-494F-F945-C205-2ED0CB5A5A0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F38E69CC-EF37-508A-3625-1E69167BF8B2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F38E69CC-EF37-508A-3625-1E69167BF8B2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A73CE5E-9F4E-CA30-E24C-37D5CEF1A1A4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A73CE5E-9F4E-CA30-E24C-37D5CEF1A1A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03AC4C3-52AC-5166-D187-6919676C2A52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D03AC4C3-52AC-5166-D187-6919676C2A5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545B0FA-81EC-175A-8917-8953769E9A5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545B0FA-81EC-175A-8917-8953769E9A5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FACF1C9-715B-0112-6BC1-35BDE02BC898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FACF1C9-715B-0112-6BC1-35BDE02BC89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D97472D5-A4DA-6021-B38E-0DEC67C5A679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D97472D5-A4DA-6021-B38E-0DEC67C5A67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393F5C73-53E5-F660-2302-E925918E1842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393F5C73-53E5-F660-2302-E925918E184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911FC9FC-0AA7-1DAC-1E0D-1BB7643B731B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911FC9FC-0AA7-1DAC-1E0D-1BB7643B731B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94B48FB6-ADAD-35AE-BA95-F8A8F617C52C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94B48FB6-ADAD-35AE-BA95-F8A8F617C52C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2D0A43D-B763-032E-5579-2013F232266E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2D0A43D-B763-032E-5579-2013F232266E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CEA78D9-ECF4-5380-006A-ADA97D48339F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C1CCD431-06DB-FE94-EA85-737D664D74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C1CCD431-06DB-FE94-EA85-737D664D74CE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7AA7EC4D-5346-75F0-434E-62C810826D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7AA7EC4D-5346-75F0-434E-62C810826DBD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A33569D8-B151-8AC1-251D-640A003504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A33569D8-B151-8AC1-251D-640A00350427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DCA5C1ED-5E74-D261-5437-AC62E66F68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DCA5C1ED-5E74-D261-5437-AC62E66F68A3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A670D603-FA06-B36E-05DB-960C77EC5F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A670D603-FA06-B36E-05DB-960C77EC5F5E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9D8A330A-6D0F-9A70-E3E7-152AAC1802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9D8A330A-6D0F-9A70-E3E7-152AAC180223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6A19A0DC-5B9E-2F11-C87D-D33327F72F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6A19A0DC-5B9E-2F11-C87D-D33327F72F21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480DD871-36D4-85FB-894E-66DCFF1440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480DD871-36D4-85FB-894E-66DCFF144088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F854B08-9995-B04E-7093-7A0F724148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F854B08-9995-B04E-7093-7A0F724148FC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23C1A920-A86A-97B3-3AF0-DFDFEA90DA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23C1A920-A86A-97B3-3AF0-DFDFEA90DAFA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5585AB73-AC78-9601-201E-0868257F5D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5585AB73-AC78-9601-201E-0868257F5DD2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FEF12BA9-C259-20FD-6061-F611817C32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FEF12BA9-C259-20FD-6061-F611817C32B0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E25A9727-6B34-BD18-2050-3B6A183A4EA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E25A9727-6B34-BD18-2050-3B6A183A4EA8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97436DA9-F70F-42BA-5C33-0894D529C8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97436DA9-F70F-42BA-5C33-0894D529C8E3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C3864DF6-B0D7-5B51-AAE3-37D1E370CE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C3864DF6-B0D7-5B51-AAE3-37D1E370CEA6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1CEB44CC-A2AB-E414-9307-7FF01586C3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1CEB44CC-A2AB-E414-9307-7FF01586C307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C67ACDEA-4DDB-2C87-0BA5-7DDF930BFF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C67ACDEA-4DDB-2C87-0BA5-7DDF930BFFF6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B92C19BC-6CBF-DAF5-E4AB-76D95FA147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B92C19BC-6CBF-DAF5-E4AB-76D95FA147EA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FCEF06D1-5A04-08EA-DC02-BF70278550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FCEF06D1-5A04-08EA-DC02-BF7027855075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4BDE8A99-CD04-42B1-5356-8B07DE65AC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4BDE8A99-CD04-42B1-5356-8B07DE65ACE2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59D650F3-DDB8-EBBD-4350-378B55CD18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59D650F3-DDB8-EBBD-4350-378B55CD1859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3BDA7637-B90C-B6CA-CD30-0DFC6F7267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3BDA7637-B90C-B6CA-CD30-0DFC6F726708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791174D5-2590-B7C6-CBA9-AB5C31BB03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791174D5-2590-B7C6-CBA9-AB5C31BB03B9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50AC019C-98F2-CC25-D244-38211DBAAD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50AC019C-98F2-CC25-D244-38211DBAADC5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E78D864D-3EC7-01F5-CF7C-5935436E16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E78D864D-3EC7-01F5-CF7C-5935436E160D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39BF571A-0598-BDEB-5918-03D925F5F9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39BF571A-0598-BDEB-5918-03D925F5F913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0059E6F0-87F4-D4E6-59A4-FE7CF4BB09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0059E6F0-87F4-D4E6-59A4-FE7CF4BB09B1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76F3FEC2-8989-366C-FC2D-049AF36B3C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76F3FEC2-8989-366C-FC2D-049AF36B3C31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E2E9C41F-8C24-A6AF-DB83-7F88FE8B63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E2E9C41F-8C24-A6AF-DB83-7F88FE8B6347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478652B2-4BCE-C816-49C6-D477396B9B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478652B2-4BCE-C816-49C6-D477396B9B0B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AAEFA9D0-287F-84F7-0814-E0374B22428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AAEFA9D0-287F-84F7-0814-E0374B224285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BF41BF7B-FC2B-0A27-1663-77E6D5DFF5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BF41BF7B-FC2B-0A27-1663-77E6D5DFF507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32BB59D7-EA12-0044-375D-F3CFAD3DA1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32BB59D7-EA12-0044-375D-F3CFAD3DA1A3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54F7FC46-0EC3-DC49-78AF-4894F785C1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54F7FC46-0EC3-DC49-78AF-4894F785C1FB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B845AC32-D413-1A58-4DFF-CA42BB0D65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B845AC32-D413-1A58-4DFF-CA42BB0D65B9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06FF1508-9D3E-657D-040E-FE9AFD4330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06FF1508-9D3E-657D-040E-FE9AFD43300D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5D014DE6-644F-5A53-7726-DBD18C2237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5D014DE6-644F-5A53-7726-DBD18C22379F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82810216-C3A1-03E5-090B-AA75F74574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82810216-C3A1-03E5-090B-AA75F745740C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2E057E29-55F5-0861-E88F-7FEDC53533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2E057E29-55F5-0861-E88F-7FEDC5353373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605613B0-C8DC-7EAF-92F4-E7E6814ACB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605613B0-C8DC-7EAF-92F4-E7E6814ACBC3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AF4160EF-5CE2-7B20-A311-087F8C5C04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AF4160EF-5CE2-7B20-A311-087F8C5C04DD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8EA22125-247B-8971-43CD-B3C5EEE169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8EA22125-247B-8971-43CD-B3C5EEE169ED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A04FDB97-1088-AA4D-5479-ED6A548E88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A04FDB97-1088-AA4D-5479-ED6A548E88A0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49906684-DF78-A149-5F14-0DB6FB176C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49906684-DF78-A149-5F14-0DB6FB176CE6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FC854B9F-E418-BA3B-11D6-200AABE670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FC854B9F-E418-BA3B-11D6-200AABE6705D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19B68289-9AB4-7131-095C-37BDCC8931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19B68289-9AB4-7131-095C-37BDCC893198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B896C9C7-571D-78FD-456C-E454F52A95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B896C9C7-571D-78FD-456C-E454F52A95AF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AC7866F2-B7F6-84F9-6214-A7DCD325E9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AC7866F2-B7F6-84F9-6214-A7DCD325E9B3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0E92A2D8-A7E7-A9C1-4A04-4FA47D942D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0E92A2D8-A7E7-A9C1-4A04-4FA47D942D43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C4DB975B-3252-7D6B-39F2-03DA63A5EE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C4DB975B-3252-7D6B-39F2-03DA63A5EEA4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19BFCDC2-DB45-CCB8-7E60-3504199E71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19BFCDC2-DB45-CCB8-7E60-3504199E71DB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A5FBA00A-1FAD-3FE7-F0DB-CBDD1EE5FBFA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A5FBA00A-1FAD-3FE7-F0DB-CBDD1EE5FBFA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8F33955-30D8-B192-7CB0-0AB46169B87A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585C8D1-4426-4B3D-C947-47EFFF6F3032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5EA4B4A8-7DC9-38D0-1CA9-476A7B82C219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98914267-C824-6A61-423F-9F158E82C9B3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4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19016328-A0C0-2C2B-5D99-553BC87B5A09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EB6A8472-DF6E-B8C6-5350-05F625209011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C8611E-8BCA-C353-17EA-44B360CD00E6}"/>
              </a:ext>
            </a:extLst>
          </p:cNvPr>
          <p:cNvSpPr/>
          <p:nvPr/>
        </p:nvSpPr>
        <p:spPr>
          <a:xfrm>
            <a:off x="350551" y="1569773"/>
            <a:ext cx="5598427" cy="5089463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400" i="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US" sz="13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en-GB" sz="1400" i="1" dirty="0">
              <a:solidFill>
                <a:schemeClr val="accent6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41D998-BA16-ACB0-E2E9-37A6430EBF69}"/>
              </a:ext>
            </a:extLst>
          </p:cNvPr>
          <p:cNvSpPr/>
          <p:nvPr/>
        </p:nvSpPr>
        <p:spPr>
          <a:xfrm>
            <a:off x="350551" y="1442230"/>
            <a:ext cx="1548266" cy="406446"/>
          </a:xfrm>
          <a:prstGeom prst="roundRect">
            <a:avLst>
              <a:gd name="adj" fmla="val 17668"/>
            </a:avLst>
          </a:prstGeom>
          <a:solidFill>
            <a:srgbClr val="8FD450"/>
          </a:solidFill>
          <a:ln>
            <a:solidFill>
              <a:srgbClr val="8FD450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 err="1">
                <a:solidFill>
                  <a:schemeClr val="bg1"/>
                </a:solidFill>
                <a:latin typeface="Arial"/>
                <a:ea typeface="Tahoma"/>
                <a:cs typeface="Arial"/>
              </a:rPr>
              <a:t>Manteision</a:t>
            </a:r>
            <a:r>
              <a:rPr lang="en-GB" dirty="0">
                <a:solidFill>
                  <a:schemeClr val="bg1"/>
                </a:solidFill>
                <a:latin typeface="Arial"/>
                <a:ea typeface="Tahoma"/>
                <a:cs typeface="Arial"/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prstClr val="black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B26D1803-7854-B928-0D0A-D60F37D34402}"/>
              </a:ext>
            </a:extLst>
          </p:cNvPr>
          <p:cNvSpPr/>
          <p:nvPr/>
        </p:nvSpPr>
        <p:spPr>
          <a:xfrm>
            <a:off x="6257724" y="1565027"/>
            <a:ext cx="5595241" cy="5090795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/>
              <a:ea typeface="Tahoma"/>
              <a:cs typeface="Arial"/>
            </a:endParaRPr>
          </a:p>
          <a:p>
            <a:pPr>
              <a:defRPr/>
            </a:pPr>
            <a:endParaRPr lang="en-GB" sz="1400" i="1" dirty="0">
              <a:solidFill>
                <a:srgbClr val="FF0000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2F598D2E-5C87-7DC6-B30D-6E4BF80DDF05}"/>
              </a:ext>
            </a:extLst>
          </p:cNvPr>
          <p:cNvSpPr/>
          <p:nvPr/>
        </p:nvSpPr>
        <p:spPr>
          <a:xfrm>
            <a:off x="6257725" y="1440874"/>
            <a:ext cx="1931847" cy="456594"/>
          </a:xfrm>
          <a:prstGeom prst="roundRect">
            <a:avLst>
              <a:gd name="adj" fmla="val 17668"/>
            </a:avLst>
          </a:prstGeom>
          <a:solidFill>
            <a:srgbClr val="C0004E"/>
          </a:solidFill>
          <a:ln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err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Anfanteision</a:t>
            </a:r>
            <a:r>
              <a:rPr lang="en-GB" dirty="0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 </a:t>
            </a:r>
            <a:endParaRPr lang="en-US" dirty="0">
              <a:solidFill>
                <a:schemeClr val="bg1"/>
              </a:solidFill>
              <a:latin typeface="Arial Rounded MT Bold"/>
            </a:endParaRPr>
          </a:p>
          <a:p>
            <a:pPr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>
              <a:solidFill>
                <a:prstClr val="black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463CF655-BA7C-EB73-854A-1B6F744BF0F1}"/>
              </a:ext>
            </a:extLst>
          </p:cNvPr>
          <p:cNvSpPr/>
          <p:nvPr/>
        </p:nvSpPr>
        <p:spPr>
          <a:xfrm>
            <a:off x="1738833" y="206455"/>
            <a:ext cx="10109252" cy="1060820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Manteision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ac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Anfanteision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: Beth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yw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manteision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ac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anfanteision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bod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‘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blentyn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’?   </a:t>
            </a:r>
            <a:endParaRPr lang="en-US" dirty="0"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204931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7A631-D5F5-4135-3428-04BCDBDEC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89153C7B-0B21-8ADE-41D5-CD38E076A590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18A121-668C-84B1-C435-CB995D7B186B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24A60AB-835E-F5FD-C36E-DA2CD153A456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3B9AEE-601F-8C9E-4AE1-3B24B36EE1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24D4D3-71E0-7695-78EA-4D4B7015C10A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45AF7F-68A2-053C-0002-64A5CE7D2AD8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EDEE3A-BD25-D9AC-1234-666A3F1BCA22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421AB5D-A667-83ED-6533-CCE32078ED5E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F4D74C-F4D5-5BF8-653A-AC4D353FEA8D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F31031-6C61-C829-0737-22451FBD16DA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891D80-32CC-5E34-34E3-C5A1B7FE4DA2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BACD852-753E-F66E-EBFC-F99C1B4FD9EE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AE51EE-24D1-FFE3-C314-69D990429684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B204106-1376-24C5-535E-4CF8B036A822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5D6E99C-13BD-A81F-53F4-CDD05BFDFCF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560168-3BDA-5E48-1424-B0C4D297DE1B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AFD86BF-C2E1-7310-A094-9F5709BBCAAC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1D5894-7B54-4ECA-E51F-3A24BA127600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A78F65E-9D81-A1F2-3470-307C6AA38F32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D5E9BAC-30BD-8E4E-E1B2-2C2DE53B380A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D43FC2-7DB1-9FB0-8568-E469AD45BEA4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A96772A-F316-1D78-22A6-1423825D5A66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D7B76C-030E-D3F2-0AC9-CE4E1150EDF0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BA40F18D-D1E7-3A53-35AA-7768E5370BF2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BA40F18D-D1E7-3A53-35AA-7768E5370BF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12265B72-67B8-34B8-40A0-DEA9EEDCE8B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12265B72-67B8-34B8-40A0-DEA9EEDCE8BE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6AD869B8-36B4-BC75-0FCE-9FF05C5E5584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6AD869B8-36B4-BC75-0FCE-9FF05C5E558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2B934C2A-89BD-9A6D-A6E2-E7C662CFC8C9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2B934C2A-89BD-9A6D-A6E2-E7C662CFC8C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BC0732B6-96AF-7919-96B8-ED63A7DCC0F6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BC0732B6-96AF-7919-96B8-ED63A7DCC0F6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9D592544-2685-6323-73FA-4EABFF16A026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9D592544-2685-6323-73FA-4EABFF16A026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138810B2-ECD7-DE03-5115-EC597CC31FA8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138810B2-ECD7-DE03-5115-EC597CC31FA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B63F8A6E-6367-B892-05E9-573516E5CC7F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B63F8A6E-6367-B892-05E9-573516E5CC7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BABF637B-722F-B7FA-49BB-452677BE8438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BABF637B-722F-B7FA-49BB-452677BE843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AE3825B-9D86-9A5F-C1C2-BCB7B0D92AC1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AE3825B-9D86-9A5F-C1C2-BCB7B0D92AC1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93E3AF2C-57BE-256E-B850-3EEAF1248862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93E3AF2C-57BE-256E-B850-3EEAF1248862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F97755B9-4806-A5A3-6DD9-4151E48F9D06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F97755B9-4806-A5A3-6DD9-4151E48F9D06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8B0F593-3A19-B512-0D3C-C0F61FDFCB9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8B0F593-3A19-B512-0D3C-C0F61FDFCB99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6AC84BD4-FAEB-5E93-B2D8-B41BB6A5C53C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6AC84BD4-FAEB-5E93-B2D8-B41BB6A5C53C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F8D6462-4461-01C1-34A0-FEF03302BFBD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F8D6462-4461-01C1-34A0-FEF03302BFB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2320E496-5ED0-3F26-D8B3-ACD540B293A3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2320E496-5ED0-3F26-D8B3-ACD540B293A3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46A848EC-404C-547C-1E9C-04B2BF013A5A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46A848EC-404C-547C-1E9C-04B2BF013A5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BE3FE8C4-4143-3077-DF70-7DC50823877D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BE3FE8C4-4143-3077-DF70-7DC50823877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2D7E8D74-71A3-4960-9F34-482E20A68C45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2D7E8D74-71A3-4960-9F34-482E20A68C45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0EEBC29B-5F39-4AD7-D39F-2EB5F93A3400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0EEBC29B-5F39-4AD7-D39F-2EB5F93A3400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C0E6359-0B86-83A6-77A6-C630C26D3113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3F37582A-EE37-2314-32F7-F3B1ABB0DA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3F37582A-EE37-2314-32F7-F3B1ABB0DA7D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7DB8E498-BE8C-B5F9-AF96-DB2D0463FF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7DB8E498-BE8C-B5F9-AF96-DB2D0463FFB2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82FDD500-4016-C735-08E3-5F63133ED5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82FDD500-4016-C735-08E3-5F63133ED5CB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0413B0A6-1207-AB08-68F3-AC71FD3194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0413B0A6-1207-AB08-68F3-AC71FD3194DC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98240705-B955-8228-9518-17BA44C678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98240705-B955-8228-9518-17BA44C67830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4F2AD0A4-36F3-2855-DC51-2A447D00FD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4F2AD0A4-36F3-2855-DC51-2A447D00FDB2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5F4B1C93-FE2F-DA9B-1622-E51803A757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5F4B1C93-FE2F-DA9B-1622-E51803A75779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C4EFBF52-111A-EBEE-1405-15FAFA6886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C4EFBF52-111A-EBEE-1405-15FAFA6886C5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382D6B4-D4DB-858E-F637-DE931FAB41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382D6B4-D4DB-858E-F637-DE931FAB4133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6AAFC7A7-F2ED-2081-6F74-A55B7E9FBE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6AAFC7A7-F2ED-2081-6F74-A55B7E9FBEA0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2F99F7BE-C010-A417-22EC-BBAB8191AD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2F99F7BE-C010-A417-22EC-BBAB8191AD9F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6E540A3A-192C-EDBA-ED3C-BB0C3FD16D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6E540A3A-192C-EDBA-ED3C-BB0C3FD16D7B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2E69BD49-0851-EA04-00C8-F803999C9E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2E69BD49-0851-EA04-00C8-F803999C9E7E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2AA12D80-6296-41B5-DEEC-2ADCBEC379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2AA12D80-6296-41B5-DEEC-2ADCBEC3793D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3F86A8DA-6CE4-0E6A-7122-50CEC46F9B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3F86A8DA-6CE4-0E6A-7122-50CEC46F9BCB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08856081-AA26-E1A3-DC79-3F327E0EF7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08856081-AA26-E1A3-DC79-3F327E0EF742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B44CE8C3-A809-BFBA-FD5E-2BCDD6A0DA9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B44CE8C3-A809-BFBA-FD5E-2BCDD6A0DA9E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3718239-E41B-C747-4C64-38F01896E3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3718239-E41B-C747-4C64-38F01896E32C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88FCC829-A28F-C3BC-2E5F-19D966F7EE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88FCC829-A28F-C3BC-2E5F-19D966F7EE32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ED53D858-97B0-2A64-CE1A-EF859E39E3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ED53D858-97B0-2A64-CE1A-EF859E39E3C9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ADA289AD-2357-011B-0D7B-AC8E9A0E5C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ADA289AD-2357-011B-0D7B-AC8E9A0E5CEB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C7A66C61-5E25-8558-CDC9-57132F656D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C7A66C61-5E25-8558-CDC9-57132F656D08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194ED712-CACE-7602-8025-95EC2789FA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194ED712-CACE-7602-8025-95EC2789FA9D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CA21DC9C-DD3D-D6D4-043C-BD762121E4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CA21DC9C-DD3D-D6D4-043C-BD762121E41A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5CD8AF9C-04CE-9D72-A73B-A0093FE3D2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5CD8AF9C-04CE-9D72-A73B-A0093FE3D2CE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72D2ACCA-E5E3-D224-926C-D49F4BA330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72D2ACCA-E5E3-D224-926C-D49F4BA33056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60DC7171-C8CA-BFEE-6F04-C50AD1CCA76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60DC7171-C8CA-BFEE-6F04-C50AD1CCA76D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76EAA139-4FCD-13C1-EB61-5A7081345D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76EAA139-4FCD-13C1-EB61-5A7081345D90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0D00B73-11B8-B879-A57D-C1D10E0D71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0D00B73-11B8-B879-A57D-C1D10E0D714D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5E24F151-2590-33C0-47A1-687610F2EC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5E24F151-2590-33C0-47A1-687610F2ECC7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5F1C4090-A88A-B015-7558-9EA211F181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5F1C4090-A88A-B015-7558-9EA211F181FF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86C8AFFC-34F3-8B81-9005-3531955DB8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86C8AFFC-34F3-8B81-9005-3531955DB8BE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4501D838-3772-ED5A-63FF-744972B4F3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4501D838-3772-ED5A-63FF-744972B4F390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09880DFA-42EA-CD05-0E83-E65BB149F7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09880DFA-42EA-CD05-0E83-E65BB149F725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4875A66B-8E51-05DF-AD07-1109429BF8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4875A66B-8E51-05DF-AD07-1109429BF8E6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3DD300FA-5414-E05B-7737-3DBC83208A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3DD300FA-5414-E05B-7737-3DBC83208A64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AE59527-C3C4-956F-D0D3-AE5FD261CF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AE59527-C3C4-956F-D0D3-AE5FD261CFCD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D07ABC37-1681-F56A-41AD-F0B7606DD5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D07ABC37-1681-F56A-41AD-F0B7606DD5C9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57CD4695-5E89-0F50-5D46-D4AF38AB5F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57CD4695-5E89-0F50-5D46-D4AF38AB5F2F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7C00E6F6-AFF0-C3DC-DDFF-BBE1219BFC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7C00E6F6-AFF0-C3DC-DDFF-BBE1219BFCC8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B165E415-DDAC-6B3F-E94D-DDEBFE2944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B165E415-DDAC-6B3F-E94D-DDEBFE2944EF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A4B208BF-660B-EA77-9837-68A50613A3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A4B208BF-660B-EA77-9837-68A50613A342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1B97264D-C6BE-29C6-33EE-CC5920578D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1B97264D-C6BE-29C6-33EE-CC5920578DCE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DE5D9F14-DB43-5342-0C8B-89C285A0F2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DE5D9F14-DB43-5342-0C8B-89C285A0F24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977E2BED-76EB-E2C5-9F8F-E43EDB423C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977E2BED-76EB-E2C5-9F8F-E43EDB423CA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3F7C4EAA-0D1B-17B5-0827-32EB04F52E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3F7C4EAA-0D1B-17B5-0827-32EB04F52EED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F47A3B7F-CDDF-90F4-6EC9-A57BF08048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F47A3B7F-CDDF-90F4-6EC9-A57BF08048A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053001E9-5616-FE19-F6EC-32AC91A569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053001E9-5616-FE19-F6EC-32AC91A56917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5E87BC75-CF14-0099-ACDA-2D04D19104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5E87BC75-CF14-0099-ACDA-2D04D1910419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DE2F399E-3043-2D93-7474-403E202DCA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DE2F399E-3043-2D93-7474-403E202DCACC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5C28E9A4-252A-E507-5368-6A0EA1CFC8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5C28E9A4-252A-E507-5368-6A0EA1CFC820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A77FA9DB-DB5F-0D0D-E7B6-B8DDE05B81D9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A77FA9DB-DB5F-0D0D-E7B6-B8DDE05B81D9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18A09BF-F1C8-CAE6-D3DF-3309690930F9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7428943-054B-206E-BDF2-2C867624B553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60D926ED-A4CC-A7DF-E094-992C97801BA9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0663CEDA-E953-7243-0F86-F17EFF033A59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4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3129528F-FF22-64B5-D6B0-EC47EAEF0848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C992E8FD-1F27-29F5-0AB8-C02B7D4DFCEA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CD380C-B114-7C70-DF7F-02CBB257793D}"/>
              </a:ext>
            </a:extLst>
          </p:cNvPr>
          <p:cNvSpPr/>
          <p:nvPr/>
        </p:nvSpPr>
        <p:spPr>
          <a:xfrm>
            <a:off x="216687" y="1909584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Profiadau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a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chyfleoedd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newydd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5C4C97-2D29-9038-E4E8-CC84F126FC14}"/>
              </a:ext>
            </a:extLst>
          </p:cNvPr>
          <p:cNvSpPr/>
          <p:nvPr/>
        </p:nvSpPr>
        <p:spPr>
          <a:xfrm>
            <a:off x="5230362" y="1370149"/>
            <a:ext cx="1759280" cy="406446"/>
          </a:xfrm>
          <a:prstGeom prst="roundRect">
            <a:avLst>
              <a:gd name="adj" fmla="val 17668"/>
            </a:avLst>
          </a:prstGeom>
          <a:solidFill>
            <a:srgbClr val="8FD450"/>
          </a:solidFill>
          <a:ln>
            <a:solidFill>
              <a:srgbClr val="8FD450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err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Manteision</a:t>
            </a:r>
            <a:r>
              <a:rPr lang="en-GB" sz="2000" b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 </a:t>
            </a:r>
            <a:endParaRPr lang="en-US" sz="200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DCA3D49F-AACD-CE11-9EB2-B263FD98FBD6}"/>
              </a:ext>
            </a:extLst>
          </p:cNvPr>
          <p:cNvSpPr/>
          <p:nvPr/>
        </p:nvSpPr>
        <p:spPr>
          <a:xfrm>
            <a:off x="6230307" y="1909584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Profi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gwahanol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ddiwylliannau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CAE8EDD5-B594-D9A0-B57E-733DAD9246E6}"/>
              </a:ext>
            </a:extLst>
          </p:cNvPr>
          <p:cNvSpPr/>
          <p:nvPr/>
        </p:nvSpPr>
        <p:spPr>
          <a:xfrm>
            <a:off x="3213199" y="1909583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'Goodies' pan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fydd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eich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aelod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o'r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teulu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 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dychwelyd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adref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04FE000D-F0D5-427C-4681-E344EB91B355}"/>
              </a:ext>
            </a:extLst>
          </p:cNvPr>
          <p:cNvSpPr/>
          <p:nvPr/>
        </p:nvSpPr>
        <p:spPr>
          <a:xfrm>
            <a:off x="9226822" y="1909583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Clybiau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arbennig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yr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ysgol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e.e.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Clybiau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Little Troopers /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Bywyd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Lluoedd</a:t>
            </a:r>
            <a:endParaRPr lang="en-GB" sz="1400" err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45039A3B-50F6-4BB4-78BE-FF5C981B596F}"/>
              </a:ext>
            </a:extLst>
          </p:cNvPr>
          <p:cNvSpPr/>
          <p:nvPr/>
        </p:nvSpPr>
        <p:spPr>
          <a:xfrm>
            <a:off x="237281" y="3062881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Gwisg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,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bathodynnau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medalau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–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mae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pob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un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gwneud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i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chi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deimlo'n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</a:rPr>
              <a:t>falch</a:t>
            </a:r>
            <a:endParaRPr lang="en-GB" sz="1400" err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95C25B40-0479-F810-2D7E-21C4EB06A2E9}"/>
              </a:ext>
            </a:extLst>
          </p:cNvPr>
          <p:cNvSpPr/>
          <p:nvPr/>
        </p:nvSpPr>
        <p:spPr>
          <a:xfrm>
            <a:off x="6250901" y="3062881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Cael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mwy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o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gyfrifoldeb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na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plant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sifil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EEA1D2D-FC09-E74D-F33F-35C6545DBF09}"/>
              </a:ext>
            </a:extLst>
          </p:cNvPr>
          <p:cNvSpPr/>
          <p:nvPr/>
        </p:nvSpPr>
        <p:spPr>
          <a:xfrm>
            <a:off x="3233793" y="3062880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Ffrindiau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–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ffrindiau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newydd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,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cael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ffrindiau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mewn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gwahanol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leoedd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,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gwneud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mwy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o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ffrindiau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. </a:t>
            </a:r>
            <a:endParaRPr lang="en-US"/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050A3FC4-6A1B-B960-3296-5F5243792EA9}"/>
              </a:ext>
            </a:extLst>
          </p:cNvPr>
          <p:cNvSpPr/>
          <p:nvPr/>
        </p:nvSpPr>
        <p:spPr>
          <a:xfrm>
            <a:off x="9247416" y="3062880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Cyfleusterau'r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Lluoedd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Arfog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e.e.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gallu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ymweld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â'r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base</a:t>
            </a:r>
            <a:endParaRPr lang="en-GB" sz="1500">
              <a:solidFill>
                <a:srgbClr val="000000"/>
              </a:solidFill>
              <a:highlight>
                <a:srgbClr val="EFF6FF"/>
              </a:highlight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EC9A1138-B78B-4B75-D096-840B6A49A94E}"/>
              </a:ext>
            </a:extLst>
          </p:cNvPr>
          <p:cNvSpPr/>
          <p:nvPr/>
        </p:nvSpPr>
        <p:spPr>
          <a:xfrm>
            <a:off x="206389" y="4216178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Byw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mewn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gwahanol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leoedd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(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y DU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a'r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byd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) 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4AFC977A-8F37-4CC9-D02B-CFD73DC79171}"/>
              </a:ext>
            </a:extLst>
          </p:cNvPr>
          <p:cNvSpPr/>
          <p:nvPr/>
        </p:nvSpPr>
        <p:spPr>
          <a:xfrm>
            <a:off x="6220009" y="4216178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Mynychu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digwyddiadau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milwrol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arbennig</a:t>
            </a:r>
            <a:r>
              <a:rPr lang="en-GB" sz="1400">
                <a:solidFill>
                  <a:srgbClr val="000000"/>
                </a:solidFill>
                <a:latin typeface="Arial"/>
              </a:rPr>
              <a:t> </a:t>
            </a:r>
            <a:r>
              <a:rPr lang="en-GB" sz="1400" err="1">
                <a:solidFill>
                  <a:srgbClr val="000000"/>
                </a:solidFill>
                <a:latin typeface="Arial"/>
              </a:rPr>
              <a:t>e.e.</a:t>
            </a:r>
            <a:r>
              <a:rPr lang="en-GB" sz="1400">
                <a:solidFill>
                  <a:srgbClr val="000000"/>
                </a:solidFill>
                <a:latin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</a:rPr>
              <a:t>Cofio</a:t>
            </a:r>
            <a:endParaRPr lang="en-GB" sz="1400" err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A25C5EBA-EC6E-7A48-8E00-1A3077A5746C}"/>
              </a:ext>
            </a:extLst>
          </p:cNvPr>
          <p:cNvSpPr/>
          <p:nvPr/>
        </p:nvSpPr>
        <p:spPr>
          <a:xfrm>
            <a:off x="3202901" y="4216177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Adeiladu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gwytnwch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a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meddyliol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cryfder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5FDF8F01-2D93-A3D9-6A63-887A6A595E8C}"/>
              </a:ext>
            </a:extLst>
          </p:cNvPr>
          <p:cNvSpPr/>
          <p:nvPr/>
        </p:nvSpPr>
        <p:spPr>
          <a:xfrm>
            <a:off x="9216524" y="4216177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Cymunedau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milwrol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e.e.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byw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ar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ystadau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milwrol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yn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golygu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bod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yna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. Mae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llawer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o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blant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eraill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i'w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chwarae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gyda</a:t>
            </a:r>
            <a:endParaRPr lang="en-US" err="1"/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55637EC5-DE86-467E-1187-34B52C29605F}"/>
              </a:ext>
            </a:extLst>
          </p:cNvPr>
          <p:cNvSpPr/>
          <p:nvPr/>
        </p:nvSpPr>
        <p:spPr>
          <a:xfrm>
            <a:off x="214970" y="5349167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Rhannu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sgiliau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e.e.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Lluoedd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Arfog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Sgiliau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rhannu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aelodau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o'r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teulu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maen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nhw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wedi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dysgu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o'r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gwasanaeth</a:t>
            </a:r>
            <a:endParaRPr lang="en-US" err="1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D7D322E1-B4C5-1B78-CB09-F05AFD009ADB}"/>
              </a:ext>
            </a:extLst>
          </p:cNvPr>
          <p:cNvSpPr/>
          <p:nvPr/>
        </p:nvSpPr>
        <p:spPr>
          <a:xfrm>
            <a:off x="6228590" y="5349167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500" err="1">
                <a:solidFill>
                  <a:schemeClr val="tx1"/>
                </a:solidFill>
                <a:ea typeface="+mn-lt"/>
                <a:cs typeface="+mn-lt"/>
              </a:rPr>
              <a:t>Profiad</a:t>
            </a:r>
            <a:r>
              <a:rPr lang="en-GB" sz="15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chemeClr val="tx1"/>
                </a:solidFill>
                <a:ea typeface="+mn-lt"/>
                <a:cs typeface="+mn-lt"/>
              </a:rPr>
              <a:t>gyda'r</a:t>
            </a:r>
            <a:r>
              <a:rPr lang="en-GB" sz="15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chemeClr val="tx1"/>
                </a:solidFill>
                <a:ea typeface="+mn-lt"/>
                <a:cs typeface="+mn-lt"/>
              </a:rPr>
              <a:t>Lluoedd</a:t>
            </a:r>
            <a:r>
              <a:rPr lang="en-GB" sz="15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chemeClr val="tx1"/>
                </a:solidFill>
                <a:ea typeface="+mn-lt"/>
                <a:cs typeface="+mn-lt"/>
              </a:rPr>
              <a:t>Arfog</a:t>
            </a:r>
            <a:r>
              <a:rPr lang="en-GB" sz="1500">
                <a:solidFill>
                  <a:schemeClr val="tx1"/>
                </a:solidFill>
                <a:ea typeface="+mn-lt"/>
                <a:cs typeface="+mn-lt"/>
              </a:rPr>
              <a:t> offer </a:t>
            </a:r>
            <a:r>
              <a:rPr lang="en-GB" sz="1500" err="1">
                <a:solidFill>
                  <a:schemeClr val="tx1"/>
                </a:solidFill>
                <a:ea typeface="+mn-lt"/>
                <a:cs typeface="+mn-lt"/>
              </a:rPr>
              <a:t>e.e.</a:t>
            </a:r>
            <a:r>
              <a:rPr lang="en-GB" sz="15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chemeClr val="tx1"/>
                </a:solidFill>
                <a:ea typeface="+mn-lt"/>
                <a:cs typeface="+mn-lt"/>
              </a:rPr>
              <a:t>pecynnau</a:t>
            </a:r>
            <a:r>
              <a:rPr lang="en-GB" sz="15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chemeClr val="tx1"/>
                </a:solidFill>
                <a:ea typeface="+mn-lt"/>
                <a:cs typeface="+mn-lt"/>
              </a:rPr>
              <a:t>dogn</a:t>
            </a:r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A462D986-D7DE-C316-8F4A-2B40F148510C}"/>
              </a:ext>
            </a:extLst>
          </p:cNvPr>
          <p:cNvSpPr/>
          <p:nvPr/>
        </p:nvSpPr>
        <p:spPr>
          <a:xfrm>
            <a:off x="3211482" y="5349166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Tai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milwrol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e.e.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cyrraedd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byw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mewn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gwahanol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dai</a:t>
            </a:r>
            <a:endParaRPr lang="en-US" err="1"/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B56A756E-D2FF-72EF-882B-ED6C0197505D}"/>
              </a:ext>
            </a:extLst>
          </p:cNvPr>
          <p:cNvSpPr/>
          <p:nvPr/>
        </p:nvSpPr>
        <p:spPr>
          <a:xfrm>
            <a:off x="9225105" y="5349166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Teithiau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a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digwyddiadau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lles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y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fyddin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e.e.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digwyddiadau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teuluol</a:t>
            </a:r>
            <a:endParaRPr lang="en-US" err="1"/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90C444DC-FDDE-1881-1D3D-35C0724E2C7C}"/>
              </a:ext>
            </a:extLst>
          </p:cNvPr>
          <p:cNvSpPr/>
          <p:nvPr/>
        </p:nvSpPr>
        <p:spPr>
          <a:xfrm>
            <a:off x="1738833" y="206455"/>
            <a:ext cx="10109252" cy="1060820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Manteision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ac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Anfanteision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: Beth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yw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manteision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ac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anfanteision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bod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‘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blentyn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’?   </a:t>
            </a:r>
            <a:endParaRPr lang="en-US"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452720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031EE-1615-3A20-9704-92BB8125F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36068083-0DED-4491-5804-7138B912229F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30F9B68-F8B6-1037-D447-376386E8984A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3D1B6F8-E02B-76E7-8248-A2E0D15DE31E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BB4D8F-51EF-6A1A-D2EE-AC9C587C3D43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DC8E82-8A06-1EAF-5227-844CFC869198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EFAF93-6307-D33A-8044-4320D79385B0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17F136-0876-3282-59A6-7DD948F7147C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6D5F97-DDA9-5A9B-5F94-34D843428AE5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D01320-6C1A-F8DC-CB84-BB5BF6076A1C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C63F7D-2D27-04A8-35E5-A6332A3619CC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58CE248-7FF4-B57E-D40D-C6478423ECC4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0DF15E6-601F-748D-296E-CD3E15F8C581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E26F0BB-DA38-1E7E-A453-7ACBD6AFC1EB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73DA66D-DB08-B001-1826-D08318DB9C39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F9839E-5C3D-4364-A8E5-27F9097E4C2F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D93590E-4AE1-39EE-B67F-F19B7E0BDB44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E67709-32A7-4CF7-5178-04F8CCC3169C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BFE9638-D7A0-C4E8-B902-AC21FD7978E1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8F6104B-D205-839A-FA63-C35357D1C505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0398A1-FBEF-73A4-64CF-3806AC53C411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D0D386D-F1AD-5803-8DE2-DD64166E6303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ABC2CD7-97BD-263C-B458-CAAC8A5EE040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125D288E-D27E-0CC9-DEA0-F794CE1C4E01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125D288E-D27E-0CC9-DEA0-F794CE1C4E01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21A9C28E-5318-488E-EDAD-19E2194FB62A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21A9C28E-5318-488E-EDAD-19E2194FB62A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338AC35-0768-7030-EEFD-36F63F83922A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338AC35-0768-7030-EEFD-36F63F83922A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17189213-1E65-AA60-F64C-11FD0D273271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17189213-1E65-AA60-F64C-11FD0D273271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209D598-E16C-124E-56D2-34E2251B1ED6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209D598-E16C-124E-56D2-34E2251B1ED6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988B40D-2BDD-0552-8889-06863F715442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988B40D-2BDD-0552-8889-06863F715442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7189767-9213-3CCE-7196-A73E6389D5FC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7189767-9213-3CCE-7196-A73E6389D5FC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3B37620C-CFDE-7AEB-EBDE-7B2BEE313CD3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3B37620C-CFDE-7AEB-EBDE-7B2BEE313CD3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50F50EB7-8DB9-9580-AB31-9D5A50409B9C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50F50EB7-8DB9-9580-AB31-9D5A50409B9C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5326356B-F023-5BF9-D675-8976BEAD32AC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5326356B-F023-5BF9-D675-8976BEAD32AC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C64F927-4AFD-5099-1F8B-C8EF0D362204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C64F927-4AFD-5099-1F8B-C8EF0D362204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A7EF085-CB6D-F1EF-CBD0-F3E612F3FE3A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A7EF085-CB6D-F1EF-CBD0-F3E612F3FE3A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9C39EBFD-750B-CFC4-6427-A99575B22E36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9C39EBFD-750B-CFC4-6427-A99575B22E36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F065A482-B0C3-2CD3-FF7D-C6B2AD7C3E87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F065A482-B0C3-2CD3-FF7D-C6B2AD7C3E87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32DB1C32-60B1-CF79-6166-CDF33D17B508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32DB1C32-60B1-CF79-6166-CDF33D17B508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A963542A-18DB-6DF3-20C5-3491D4CAC777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A963542A-18DB-6DF3-20C5-3491D4CAC777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7572323-0431-C528-DC56-AF4EC10429E0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7572323-0431-C528-DC56-AF4EC10429E0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688C68A-6B14-1FF8-AEF6-61998A69FBE5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688C68A-6B14-1FF8-AEF6-61998A69FBE5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A19EE4E-46CA-C665-429D-709B778E1D52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A19EE4E-46CA-C665-429D-709B778E1D52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74702D1D-7420-381B-BCBF-69701091332D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74702D1D-7420-381B-BCBF-69701091332D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034C0F52-814C-49F6-DEB3-C4D81DFB0C23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8AD52AD7-184B-AF46-1753-38F3537636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8AD52AD7-184B-AF46-1753-38F3537636E5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3A1E883F-0851-A2E8-C77E-77F952C50F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3A1E883F-0851-A2E8-C77E-77F952C50FF6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7CF5131-6333-7200-50CC-78CAA072A0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7CF5131-6333-7200-50CC-78CAA072A059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3B046F5E-0F1D-9D70-3F91-8E0B08D987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3B046F5E-0F1D-9D70-3F91-8E0B08D98731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8BAB5A33-981A-C650-7E68-EC6A3227A9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8BAB5A33-981A-C650-7E68-EC6A3227A90A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0213906E-249A-D1E7-5190-C46881F02B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0213906E-249A-D1E7-5190-C46881F02BBD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BFE962C6-D9AC-6797-779B-C181AAF191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BFE962C6-D9AC-6797-779B-C181AAF1918B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B73D55FE-4E70-58B9-DA9A-87CB28B559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B73D55FE-4E70-58B9-DA9A-87CB28B55975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4C865299-D1D7-4E5D-CE5D-7ECE9B6EDD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4C865299-D1D7-4E5D-CE5D-7ECE9B6EDD2D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6F6E9282-24D5-686A-1BAA-9027885E70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6F6E9282-24D5-686A-1BAA-9027885E7060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27C3A194-71B2-A653-9749-25020E2F8A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27C3A194-71B2-A653-9749-25020E2F8AA1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0ACC0054-E296-810F-9F70-3DD427AB19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0ACC0054-E296-810F-9F70-3DD427AB19D1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42F5F65A-CCCB-9495-B463-462B0FB412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42F5F65A-CCCB-9495-B463-462B0FB41224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C1E3A42F-D14C-F51E-1089-195FF02C67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C1E3A42F-D14C-F51E-1089-195FF02C675C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740D3AA1-02AC-0D19-A324-669011A6A4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740D3AA1-02AC-0D19-A324-669011A6A435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7AFAB550-F77A-804D-C92F-94973F9B8B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7AFAB550-F77A-804D-C92F-94973F9B8B75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A7B436F1-E62F-78CF-AFA2-696CCDB3F5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A7B436F1-E62F-78CF-AFA2-696CCDB3F57A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7BD8F2ED-6E3B-319D-9952-19D65480CC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7BD8F2ED-6E3B-319D-9952-19D65480CCCF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634EE900-4770-2AFF-ECBD-6A95C93FFB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634EE900-4770-2AFF-ECBD-6A95C93FFB87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DA8CA46E-B078-805B-41AE-D38FF1290D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DA8CA46E-B078-805B-41AE-D38FF1290DF6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DEE10FD5-A9B6-BE6A-411A-A2D2D14978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DEE10FD5-A9B6-BE6A-411A-A2D2D14978C6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90952A10-0E9A-A5E9-04E9-983063D128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90952A10-0E9A-A5E9-04E9-983063D128A6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80F399C4-103C-03BC-87C0-D9C98660BD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80F399C4-103C-03BC-87C0-D9C98660BD7C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7E9921BA-BD0C-F8FA-CC6A-5D4FFA7E66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7E9921BA-BD0C-F8FA-CC6A-5D4FFA7E6666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D6CF4B49-B862-1D0C-BDF2-275A76594A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D6CF4B49-B862-1D0C-BDF2-275A76594AC9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3C1D0B16-4048-87F5-C007-DFD0892D9C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3C1D0B16-4048-87F5-C007-DFD0892D9CC0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B565789A-95F4-7444-40A8-5E60E90080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B565789A-95F4-7444-40A8-5E60E9008098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7AB22071-E73B-A97F-01A0-78FF313FB4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7AB22071-E73B-A97F-01A0-78FF313FB46E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DE6023ED-AE27-677C-E088-E196C35D39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DE6023ED-AE27-677C-E088-E196C35D395F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80AAEAF3-4DAC-97D8-EAF9-3398A2844C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80AAEAF3-4DAC-97D8-EAF9-3398A2844C27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E54C38F2-1BE2-0BF7-BD34-0F64EB6FC5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E54C38F2-1BE2-0BF7-BD34-0F64EB6FC52C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E35E1DD0-0214-0AF4-F425-29C655E458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E35E1DD0-0214-0AF4-F425-29C655E45807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53B4A44D-6738-9B8D-A846-3879C778AC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53B4A44D-6738-9B8D-A846-3879C778ACBD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796D91B5-5293-5E2E-4AA8-C7BDF8C2A6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796D91B5-5293-5E2E-4AA8-C7BDF8C2A691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93E667A7-A1CB-1F34-044D-2BEAFA4917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93E667A7-A1CB-1F34-044D-2BEAFA4917D6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2ACC1B1D-77B7-83EC-EF86-35CE199851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2ACC1B1D-77B7-83EC-EF86-35CE199851E2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545718CE-F6AE-B415-D88B-B87A27C472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545718CE-F6AE-B415-D88B-B87A27C4722C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824AB8CC-9A87-2F0B-FA20-A971FB418B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824AB8CC-9A87-2F0B-FA20-A971FB418B86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AF64784D-E568-8162-05F6-FD2D2D40EA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AF64784D-E568-8162-05F6-FD2D2D40EA8B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CBF3C086-8B28-8140-33FD-32F3F2E81A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CBF3C086-8B28-8140-33FD-32F3F2E81A5A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7DFA69BB-8261-6854-C8E1-457C9AB29E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7DFA69BB-8261-6854-C8E1-457C9AB29EC1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4D655930-9349-04BC-C48D-2493834A53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4D655930-9349-04BC-C48D-2493834A5372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D89E57DA-2F1D-0A34-A92A-9527ABCE39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D89E57DA-2F1D-0A34-A92A-9527ABCE3972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B9E9750A-DE41-905A-13E5-3701BBD38F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B9E9750A-DE41-905A-13E5-3701BBD38F2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6B9F10E4-242E-ABDB-C5D0-2E747E4813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6B9F10E4-242E-ABDB-C5D0-2E747E4813D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069BEAD1-3B9D-97E2-CC42-13661FABF9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069BEAD1-3B9D-97E2-CC42-13661FABF925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075893FC-BB52-CFAD-B495-C52471E8D0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075893FC-BB52-CFAD-B495-C52471E8D065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BEE8303D-7519-2036-6E02-2A0C692588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BEE8303D-7519-2036-6E02-2A0C692588A9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99D8D64F-4514-3536-CFFE-6D33761066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99D8D64F-4514-3536-CFFE-6D337610665D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16A0D067-1F4F-635F-EEF6-EB362A61E4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16A0D067-1F4F-635F-EEF6-EB362A61E4E0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03343A8D-513D-F484-FB71-6DFBFFA505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03343A8D-513D-F484-FB71-6DFBFFA50575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7AC0AF58-9CDA-6ABE-8DF3-7FF0EF03B4F6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7AC0AF58-9CDA-6ABE-8DF3-7FF0EF03B4F6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02F8C5C-C159-B6DD-F465-8C4E46EDFBCA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2A4BF1-6164-0EA8-2F3D-4AED5BDEFBF3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5E009F4D-BED2-7B0E-4E2F-B21BF2660F14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6E429B61-9FFC-1BD8-968A-9D7729A1C37E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4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135FDC0D-7477-9281-79A2-52F1E050051E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642472C6-E42E-733B-2471-E133205DC0BB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42DEB8C6-D9E1-D050-2E3F-A480AEBD8A47}"/>
              </a:ext>
            </a:extLst>
          </p:cNvPr>
          <p:cNvSpPr/>
          <p:nvPr/>
        </p:nvSpPr>
        <p:spPr>
          <a:xfrm>
            <a:off x="3071656" y="1905165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Rhybudd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byr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pan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fydd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eich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aelod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o'r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teulu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sydd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yn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y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Lluoedd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Arfog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yn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mynd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i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ffwrdd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.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Ychydig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o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amser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i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baratoi</a:t>
            </a:r>
            <a:endParaRPr lang="en-GB" sz="1200" err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E26D6529-17B9-CB61-D00D-344DD7D2E56E}"/>
              </a:ext>
            </a:extLst>
          </p:cNvPr>
          <p:cNvSpPr/>
          <p:nvPr/>
        </p:nvSpPr>
        <p:spPr>
          <a:xfrm>
            <a:off x="5128496" y="1321525"/>
            <a:ext cx="1931847" cy="456594"/>
          </a:xfrm>
          <a:prstGeom prst="roundRect">
            <a:avLst>
              <a:gd name="adj" fmla="val 17668"/>
            </a:avLst>
          </a:prstGeom>
          <a:solidFill>
            <a:srgbClr val="C0004E"/>
          </a:solidFill>
          <a:ln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err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Anfanteision</a:t>
            </a:r>
            <a:r>
              <a:rPr lang="en-GB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endParaRPr lang="en-US"/>
          </a:p>
          <a:p>
            <a:pPr algn="ctr">
              <a:defRPr/>
            </a:pPr>
            <a:endParaRPr lang="en-GB" sz="16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3274C562-EDAF-BE44-B5FC-8138300AA971}"/>
              </a:ext>
            </a:extLst>
          </p:cNvPr>
          <p:cNvSpPr/>
          <p:nvPr/>
        </p:nvSpPr>
        <p:spPr>
          <a:xfrm>
            <a:off x="100319" y="1905164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Aelodau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teulu'r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Lluoedd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Arfog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bod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i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ffwrdd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am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gyfnodau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hir o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amser</a:t>
            </a:r>
            <a:endParaRPr lang="en-US" err="1"/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4492B30A-9DEA-2DFB-14EE-33A6D77FE073}"/>
              </a:ext>
            </a:extLst>
          </p:cNvPr>
          <p:cNvSpPr/>
          <p:nvPr/>
        </p:nvSpPr>
        <p:spPr>
          <a:xfrm>
            <a:off x="6139242" y="1905165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Poeni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am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eich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aelod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o'r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teulu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Lluoedd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Arfog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bod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perygl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92459022-99A2-9374-A520-C88796D8FFB3}"/>
              </a:ext>
            </a:extLst>
          </p:cNvPr>
          <p:cNvSpPr/>
          <p:nvPr/>
        </p:nvSpPr>
        <p:spPr>
          <a:xfrm>
            <a:off x="9162943" y="1884784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err="1">
                <a:solidFill>
                  <a:srgbClr val="000000"/>
                </a:solidFill>
                <a:latin typeface="Arial"/>
              </a:rPr>
              <a:t>Rhieni</a:t>
            </a:r>
            <a:r>
              <a:rPr lang="en-GB" sz="1400">
                <a:solidFill>
                  <a:srgbClr val="000000"/>
                </a:solidFill>
                <a:latin typeface="Arial"/>
              </a:rPr>
              <a:t> 'bossy'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sy'n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eich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gorchymyn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chi o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gwmpas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(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fel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eich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bod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y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fyddin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hefyd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)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AA186DCD-FD29-305A-ACD1-4FA0D2CA021B}"/>
              </a:ext>
            </a:extLst>
          </p:cNvPr>
          <p:cNvSpPr/>
          <p:nvPr/>
        </p:nvSpPr>
        <p:spPr>
          <a:xfrm>
            <a:off x="71422" y="3061484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Gadael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tai,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lleoedd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,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gwledydd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,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ysgolion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ac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ati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roeddech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chi'n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hoffi</a:t>
            </a:r>
            <a:r>
              <a:rPr lang="en-GB" sz="14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47E4705-6085-D6B9-BA4D-B22E85823165}"/>
              </a:ext>
            </a:extLst>
          </p:cNvPr>
          <p:cNvSpPr/>
          <p:nvPr/>
        </p:nvSpPr>
        <p:spPr>
          <a:xfrm>
            <a:off x="3071204" y="3061484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Bob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tro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byddwch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chi'n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ffarwelio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poeni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efallai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mai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dyma'r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tro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olaf</a:t>
            </a:r>
            <a:endParaRPr lang="en-US" err="1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1BD1C896-BAC0-CB0B-9F0B-40E3832A1E75}"/>
              </a:ext>
            </a:extLst>
          </p:cNvPr>
          <p:cNvSpPr/>
          <p:nvPr/>
        </p:nvSpPr>
        <p:spPr>
          <a:xfrm>
            <a:off x="6139241" y="3043122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Ffrindiau – gadael, colli a ffrindiau ar goll. Na cyfleoedd i gadw mewn cysylltiad.</a:t>
            </a:r>
            <a:endParaRPr lang="en-US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E1B99AAF-A567-C7B2-02A1-9F75A3CC36BE}"/>
              </a:ext>
            </a:extLst>
          </p:cNvPr>
          <p:cNvSpPr/>
          <p:nvPr/>
        </p:nvSpPr>
        <p:spPr>
          <a:xfrm>
            <a:off x="9172123" y="3032825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Anawsterau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bondio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gyda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rhieni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gan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eu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bod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i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ffwrdd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pan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fyddwch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chi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ifanc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.</a:t>
            </a:r>
            <a:endParaRPr lang="en-US" sz="1100" dirty="0">
              <a:ea typeface="+mn-lt"/>
              <a:cs typeface="+mn-lt"/>
            </a:endParaRP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03839B22-8B24-B17E-C53B-1F49DDEB5A4A}"/>
              </a:ext>
            </a:extLst>
          </p:cNvPr>
          <p:cNvSpPr/>
          <p:nvPr/>
        </p:nvSpPr>
        <p:spPr>
          <a:xfrm>
            <a:off x="9162491" y="4210666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Teulu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ar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goll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e.e.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Neiniau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theidiau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 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1C9AD900-D3A1-EECC-B888-961B50FD677F}"/>
              </a:ext>
            </a:extLst>
          </p:cNvPr>
          <p:cNvSpPr/>
          <p:nvPr/>
        </p:nvSpPr>
        <p:spPr>
          <a:xfrm>
            <a:off x="6139241" y="4221416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Weithiau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cuddio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eich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emosiynau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theimladau</a:t>
            </a:r>
            <a:endParaRPr lang="en-US" sz="1400" dirty="0" err="1">
              <a:latin typeface="Arial"/>
              <a:cs typeface="Arial"/>
            </a:endParaRP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F9953B77-F8F0-E54A-1F0A-99C0A372ED91}"/>
              </a:ext>
            </a:extLst>
          </p:cNvPr>
          <p:cNvSpPr/>
          <p:nvPr/>
        </p:nvSpPr>
        <p:spPr>
          <a:xfrm>
            <a:off x="3071204" y="4221415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Colli neu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ailadrodd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dysgu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yn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ysgol</a:t>
            </a:r>
            <a:endParaRPr lang="en-GB" sz="1400" dirty="0" err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B2321E9E-3094-0398-DEC5-5BCF3BF21C2D}"/>
              </a:ext>
            </a:extLst>
          </p:cNvPr>
          <p:cNvSpPr/>
          <p:nvPr/>
        </p:nvSpPr>
        <p:spPr>
          <a:xfrm>
            <a:off x="70970" y="4211781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Tai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milwrol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–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methu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â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gallu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i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baentio'ch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ystafell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wely</a:t>
            </a:r>
            <a:endParaRPr lang="en-US" dirty="0" err="1"/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282B7E86-4BE7-D0DC-ECB2-DCAA9A4DEC20}"/>
              </a:ext>
            </a:extLst>
          </p:cNvPr>
          <p:cNvSpPr/>
          <p:nvPr/>
        </p:nvSpPr>
        <p:spPr>
          <a:xfrm>
            <a:off x="70970" y="5357115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Aelodau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teulu'r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Lluoedd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Arfog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yn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methu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digwyddiadau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arbennig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e.e.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Sul y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Tadau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Nadolig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dirty="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0AFD1B29-F985-FDC0-A8A6-4579CB635963}"/>
              </a:ext>
            </a:extLst>
          </p:cNvPr>
          <p:cNvSpPr/>
          <p:nvPr/>
        </p:nvSpPr>
        <p:spPr>
          <a:xfrm>
            <a:off x="3099197" y="5357116"/>
            <a:ext cx="2813484" cy="509615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Colli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pobl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agos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atoch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chi</a:t>
            </a:r>
            <a:endParaRPr lang="en-US" dirty="0"/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B6A773B5-A36B-8937-3370-CA37BEDE6EFE}"/>
              </a:ext>
            </a:extLst>
          </p:cNvPr>
          <p:cNvSpPr/>
          <p:nvPr/>
        </p:nvSpPr>
        <p:spPr>
          <a:xfrm>
            <a:off x="6139241" y="5357115"/>
            <a:ext cx="2831844" cy="518796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 err="1">
                <a:solidFill>
                  <a:srgbClr val="000000"/>
                </a:solidFill>
                <a:latin typeface="Arial"/>
              </a:rPr>
              <a:t>Symud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400" baseline="0" dirty="0">
                <a:solidFill>
                  <a:srgbClr val="000000"/>
                </a:solidFill>
                <a:latin typeface="Arial"/>
              </a:rPr>
              <a:t>lot </a:t>
            </a:r>
            <a:endParaRPr lang="en-GB" sz="1400" dirty="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406E2771-053F-828C-47CC-07917A5FC085}"/>
              </a:ext>
            </a:extLst>
          </p:cNvPr>
          <p:cNvSpPr/>
          <p:nvPr/>
        </p:nvSpPr>
        <p:spPr>
          <a:xfrm>
            <a:off x="9162942" y="5329361"/>
            <a:ext cx="2831844" cy="1326698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>
                <a:solidFill>
                  <a:srgbClr val="000000"/>
                </a:solidFill>
                <a:latin typeface="Arial"/>
              </a:rPr>
              <a:t>PTSD </a:t>
            </a:r>
            <a:r>
              <a:rPr lang="en-GB" sz="1400">
                <a:solidFill>
                  <a:srgbClr val="000000"/>
                </a:solidFill>
                <a:latin typeface="Arial"/>
              </a:rPr>
              <a:t>e.e.  </a:t>
            </a:r>
            <a:r>
              <a:rPr lang="en-GB" sz="1200">
                <a:solidFill>
                  <a:srgbClr val="000000"/>
                </a:solidFill>
                <a:latin typeface="Aptos"/>
              </a:rPr>
              <a:t>aelodau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o'r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teulu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yn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cael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profiadau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gwael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sy'n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effeithio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ar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eu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cwsg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beth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gallant ac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ni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allant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wneud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ac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eu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iechyd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meddwl</a:t>
            </a:r>
            <a:endParaRPr lang="en-GB" sz="1400" dirty="0" err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6641B8E0-FD1F-2601-6201-F1FD2C87284E}"/>
              </a:ext>
            </a:extLst>
          </p:cNvPr>
          <p:cNvSpPr/>
          <p:nvPr/>
        </p:nvSpPr>
        <p:spPr>
          <a:xfrm>
            <a:off x="3090467" y="6029113"/>
            <a:ext cx="2813484" cy="509615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Gorfod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cynllunio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amser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cyswllt</a:t>
            </a:r>
            <a:endParaRPr lang="en-US" dirty="0" err="1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418938BA-218A-11B1-31E2-C85F0B4FDF8D}"/>
              </a:ext>
            </a:extLst>
          </p:cNvPr>
          <p:cNvSpPr/>
          <p:nvPr/>
        </p:nvSpPr>
        <p:spPr>
          <a:xfrm>
            <a:off x="6140143" y="6029113"/>
            <a:ext cx="2831844" cy="518796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Teimlo'n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unig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ac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yn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ynysig</a:t>
            </a:r>
            <a:endParaRPr lang="en-US" dirty="0" err="1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416DA9-2FFE-F839-2727-7C70EDBABAA5}"/>
              </a:ext>
            </a:extLst>
          </p:cNvPr>
          <p:cNvSpPr/>
          <p:nvPr/>
        </p:nvSpPr>
        <p:spPr>
          <a:xfrm>
            <a:off x="1738833" y="206455"/>
            <a:ext cx="10109252" cy="1060820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Manteision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ac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Anfanteision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: Beth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yw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manteision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ac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anfanteision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bod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‘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blentyn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’?   </a:t>
            </a:r>
            <a:endParaRPr lang="en-US"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73887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2271E-8434-A4F4-FC2F-B650AA094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A31BFB13-010A-EEE8-AFB0-507E48CD5F2A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D1F2737-5FE1-5433-E40A-460218689CAE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EA0F20-9D76-F112-7C39-3D543B18BCCB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19D149-2891-7BCA-882B-AEFA5CD7E4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75CF9DD-4CDC-5952-6C2B-9EC26DE74AA0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EE980A-03C6-FF26-FC7B-01C7F2665465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9D9471-09D3-E5FB-3C2A-71B828D6907E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039A31-38E5-E00D-308E-174EAFB7AC3E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3B40B7-DE84-78B4-2FF9-8AF991B4BF84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5A18BE1-91C5-244D-5A03-361903B3E6A1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066BCC-4A95-50AB-3609-DCE87D88BF1C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93FDA5-4F55-6998-D5A3-F380ED8FE0DC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CD9001-7E09-AB68-207A-4E884554D45D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040881-927D-E4A7-9F2D-80A19C5BB547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E842B99-292F-0CCD-D1BF-666BF18D42C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E550A3-A4A2-6B4F-9782-83B2AE57970B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FAA015-AE9C-EDC1-88D3-49994CA9F160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356059-B698-7A47-5DB8-EAA57D2AA92A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1FA8308-1B54-35DB-15D0-2C2873DDBDEA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25BD5E-F984-3C66-CF75-C03C13C70983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7CF85B-3B6B-025C-CBE1-0EDAFB9B954E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CBBC39F-DF78-3FB6-5818-AE3351284AE8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6B82BAB-61B3-0CB4-0F5C-44C351892D3B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72BF8068-5103-2EEC-D576-E810D9EEC9C8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72BF8068-5103-2EEC-D576-E810D9EEC9C8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D42645F-6253-1833-FC97-10E2E3E367F3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D42645F-6253-1833-FC97-10E2E3E367F3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D65D70EC-3D89-B488-6E86-CB17FAF96955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D65D70EC-3D89-B488-6E86-CB17FAF96955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5F06CC39-601A-3580-3993-DAFB7106158D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5F06CC39-601A-3580-3993-DAFB7106158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329A0C8-422D-C2DF-87FB-9C89B80D2072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329A0C8-422D-C2DF-87FB-9C89B80D2072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C5026B3-6676-AC00-B3A9-89DEF6E07B9B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C5026B3-6676-AC00-B3A9-89DEF6E07B9B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147A6DB-0CD5-047A-450A-9A6284E98BA5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147A6DB-0CD5-047A-450A-9A6284E98BA5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B73660D2-BD22-45CB-9DEA-82C7ADF8402B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B73660D2-BD22-45CB-9DEA-82C7ADF8402B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433B003-64ED-424D-BF12-ECA3E5F71113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433B003-64ED-424D-BF12-ECA3E5F7111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9969BD2-E405-03BB-4AD1-972144410878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9969BD2-E405-03BB-4AD1-972144410878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129017A8-49F2-7676-EE18-8B2A12C6AF3F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129017A8-49F2-7676-EE18-8B2A12C6AF3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D7A4478-453D-EDA5-72D8-630320E8F33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D7A4478-453D-EDA5-72D8-630320E8F33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225B0F0-2032-6143-6A10-BF316C40240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D225B0F0-2032-6143-6A10-BF316C402409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A4A611DA-0BD1-A96C-61EF-AE02B43A87C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A4A611DA-0BD1-A96C-61EF-AE02B43A87C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F9B2EF9-1F21-CF4C-069B-5ED8BAE90979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F9B2EF9-1F21-CF4C-069B-5ED8BAE909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7C061019-B851-0B17-9F63-44F30E9E82EA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7C061019-B851-0B17-9F63-44F30E9E82E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C11238A5-1B57-E052-0158-023CB51146AD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C11238A5-1B57-E052-0158-023CB51146AD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0F6E1AF4-CB24-94C5-475D-D17177A87ECD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0F6E1AF4-CB24-94C5-475D-D17177A87EC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4961DC0-71E4-8CD3-E3DD-E2C33E21CEB7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54961DC0-71E4-8CD3-E3DD-E2C33E21CEB7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25E3F4F4-963A-3FC4-8F50-6B4341706287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25E3F4F4-963A-3FC4-8F50-6B4341706287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D12C0B7-4E56-3B6D-73ED-30C6D82C7353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3BAEF36F-0177-4A16-2B78-11799B59AC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3BAEF36F-0177-4A16-2B78-11799B59ACCD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56F12B10-6AD7-61A5-BBE0-7A5DEC7091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56F12B10-6AD7-61A5-BBE0-7A5DEC7091BB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CC1B9885-330B-C389-FE22-D9BC95E4A8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CC1B9885-330B-C389-FE22-D9BC95E4A84F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6FCFC6F2-7F69-73FB-40D2-0E1F2F0455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6FCFC6F2-7F69-73FB-40D2-0E1F2F0455D3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2D12673-566A-9D27-7F6D-85ADF2B414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2D12673-566A-9D27-7F6D-85ADF2B41490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290DAD34-1015-BFE2-1748-A7C48A8C15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290DAD34-1015-BFE2-1748-A7C48A8C155D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5B0D6997-5A70-5E2D-12FC-471765C633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5B0D6997-5A70-5E2D-12FC-471765C63325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D8B1749A-03FA-A405-F1E6-166867E072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D8B1749A-03FA-A405-F1E6-166867E072CF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7FEF9958-394E-AD7B-C7A4-F8FD73DC2B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7FEF9958-394E-AD7B-C7A4-F8FD73DC2B1C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4F78E5BB-5298-81BE-14EB-DD4A4B4643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4F78E5BB-5298-81BE-14EB-DD4A4B464354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63462664-3D38-8CA3-D837-E65361C33F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63462664-3D38-8CA3-D837-E65361C33FAF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87EE063C-FB8D-6C2A-BAC4-364CBAE20D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87EE063C-FB8D-6C2A-BAC4-364CBAE20D2E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42F9BD08-30B6-EA11-1FDD-1532343C50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42F9BD08-30B6-EA11-1FDD-1532343C50DD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E827401A-2CBE-D7EB-00A6-AADDBC5E85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E827401A-2CBE-D7EB-00A6-AADDBC5E85E2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A7E2D6E7-FA0D-D21B-437D-FDFC134C5F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A7E2D6E7-FA0D-D21B-437D-FDFC134C5FD5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A8D2838D-0F45-7A90-BE11-3CE5FAB196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A8D2838D-0F45-7A90-BE11-3CE5FAB1965B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7B9612DF-89D5-8138-7AE3-13A68C1CE6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7B9612DF-89D5-8138-7AE3-13A68C1CE688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6EE0B17B-7300-1A4B-0252-26A21629D5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6EE0B17B-7300-1A4B-0252-26A21629D5D3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E0341596-C2C1-FD08-2B75-576B546517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E0341596-C2C1-FD08-2B75-576B546517BF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848CA082-2EDB-4536-3EBA-F6912D0D96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848CA082-2EDB-4536-3EBA-F6912D0D962F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081F4F62-A267-C707-1DAE-3C757F0D2E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081F4F62-A267-C707-1DAE-3C757F0D2E33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C2F96865-B8C8-4E62-D3AD-4A72D62CB8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C2F96865-B8C8-4E62-D3AD-4A72D62CB85A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BB615A0E-7C52-FC03-0B01-4362BCF800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BB615A0E-7C52-FC03-0B01-4362BCF800BF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FE94105B-4850-AFEE-2199-85F5B87C58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FE94105B-4850-AFEE-2199-85F5B87C588D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3F7DCB8F-CC4D-D40A-48F3-C3FF82E201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3F7DCB8F-CC4D-D40A-48F3-C3FF82E2013C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36530749-146F-EE4B-DA0C-EA6CE8BFDF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36530749-146F-EE4B-DA0C-EA6CE8BFDFE2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85A97CA6-CAA7-EF0F-9CD2-05326F15DD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85A97CA6-CAA7-EF0F-9CD2-05326F15DDDB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36D3727D-023F-5A43-1CE4-79ABD4B390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36D3727D-023F-5A43-1CE4-79ABD4B39075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6C3710F5-7DD5-D55E-4B6F-A0F8A64ACA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6C3710F5-7DD5-D55E-4B6F-A0F8A64ACA77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92F742B9-E328-BBED-02A0-639E3EE736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92F742B9-E328-BBED-02A0-639E3EE73607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E09007F0-87DD-ED87-F861-CAF6F3A95C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E09007F0-87DD-ED87-F861-CAF6F3A95C27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67D4F701-862D-E560-190C-AAAD078439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67D4F701-862D-E560-190C-AAAD078439DB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2DD7E710-40F7-4413-607D-469DF003DE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2DD7E710-40F7-4413-607D-469DF003DEBA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A360608F-4628-45B2-57F6-A167B11683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A360608F-4628-45B2-57F6-A167B11683B6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95EC1EB1-542F-5AA4-9FAD-B9B24F6848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95EC1EB1-542F-5AA4-9FAD-B9B24F68481B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50FE0EDB-4B25-9ADC-7C64-F0B988DABC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50FE0EDB-4B25-9ADC-7C64-F0B988DABC96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90C32F9-9A02-3E40-CC25-BB940E9E2E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90C32F9-9A02-3E40-CC25-BB940E9E2E24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6CF4BC29-6AEB-EB01-8B6E-F256EA9C1A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6CF4BC29-6AEB-EB01-8B6E-F256EA9C1A7E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EC323F24-D0E5-3D55-ABB6-6D47D6A27B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EC323F24-D0E5-3D55-ABB6-6D47D6A27B1B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AB228D69-C3F1-C714-484F-8592EBBD75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AB228D69-C3F1-C714-484F-8592EBBD75DC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D311CA38-FC20-9BF5-564C-155FE2C3E1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D311CA38-FC20-9BF5-564C-155FE2C3E1E8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9075F13A-44C3-4D99-3CCE-061FE94404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9075F13A-44C3-4D99-3CCE-061FE94404E1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C70833C2-438D-6AA9-EE63-E702576169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C70833C2-438D-6AA9-EE63-E70257616955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37083726-9439-8FD8-60A0-ACF25F9A39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37083726-9439-8FD8-60A0-ACF25F9A3906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2B227848-C186-101E-8075-934AC550A4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2B227848-C186-101E-8075-934AC550A491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D4CD8024-73D6-90FF-DC00-511CF641DA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D4CD8024-73D6-90FF-DC00-511CF641DA35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CB35CEFC-2509-7EA8-F336-C7C017E9CD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CB35CEFC-2509-7EA8-F336-C7C017E9CDE6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3A29F11A-8201-C4C7-7528-E00C13B791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3A29F11A-8201-C4C7-7528-E00C13B7916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EFBFFA14-F95F-3B84-7C32-9D3042F87D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EFBFFA14-F95F-3B84-7C32-9D3042F87D6A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A78C908F-2833-C3A3-9C02-DA01BFED9EA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A78C908F-2833-C3A3-9C02-DA01BFED9EA8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3B50C291-6900-29F5-64ED-8259AE70B4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3B50C291-6900-29F5-64ED-8259AE70B4B4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EE1981AB-E5A4-2B58-C477-F3B449F93644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EE1981AB-E5A4-2B58-C477-F3B449F93644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B8DB481-26A4-2DA1-247B-6A331F42D31B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72A061-9205-8BF6-D187-02E1B35BA7FC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632D2D3-7056-0EA4-DF24-AE4BDAACE686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2B31D1FF-02B2-825E-88A1-F3D5A92CB443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1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4981FF81-4521-04E3-17E2-E6DDF676847B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051410EB-02F6-935D-9D5E-1F91486D2C70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DA8FF0-F79B-F178-310B-3507F69BEA60}"/>
              </a:ext>
            </a:extLst>
          </p:cNvPr>
          <p:cNvSpPr/>
          <p:nvPr/>
        </p:nvSpPr>
        <p:spPr>
          <a:xfrm>
            <a:off x="1648596" y="206455"/>
            <a:ext cx="10189461" cy="960557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Gweithgaredd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torri’r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garw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: Beth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ydych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chi’n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fwyaf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balch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ohono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fel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rhywun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sy’n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gysylltiedig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â’r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lluoedd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arfog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? </a:t>
            </a:r>
            <a:r>
              <a:rPr lang="en-GB" sz="2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2A4399-0A68-DF3D-6CBD-2234C0BC2827}"/>
              </a:ext>
            </a:extLst>
          </p:cNvPr>
          <p:cNvSpPr/>
          <p:nvPr/>
        </p:nvSpPr>
        <p:spPr>
          <a:xfrm>
            <a:off x="4558599" y="1532797"/>
            <a:ext cx="6230558" cy="4753335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Beth </a:t>
            </a:r>
            <a:r>
              <a:rPr lang="en-GB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ydych</a:t>
            </a:r>
            <a:r>
              <a:rPr lang="en-GB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chi’n</a:t>
            </a:r>
            <a:r>
              <a:rPr lang="en-GB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fwyaf</a:t>
            </a:r>
            <a:r>
              <a:rPr lang="en-GB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balch</a:t>
            </a:r>
            <a:r>
              <a:rPr lang="en-GB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ohono</a:t>
            </a:r>
            <a:r>
              <a:rPr lang="en-GB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fel</a:t>
            </a:r>
            <a:r>
              <a:rPr lang="en-GB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rhywun</a:t>
            </a:r>
            <a:r>
              <a:rPr lang="en-GB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sy’n</a:t>
            </a:r>
            <a:r>
              <a:rPr lang="en-GB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gysylltiedig</a:t>
            </a:r>
            <a:r>
              <a:rPr lang="en-GB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â’r</a:t>
            </a:r>
            <a:r>
              <a:rPr lang="en-GB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lluoedd</a:t>
            </a:r>
            <a:r>
              <a:rPr lang="en-GB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arfog</a:t>
            </a:r>
            <a:r>
              <a:rPr lang="en-GB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? </a:t>
            </a:r>
            <a:r>
              <a:rPr lang="en-GB" b="1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?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GB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Ar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eich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teitl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Tynnwch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lun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yn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dangos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hyn</a:t>
            </a:r>
            <a:endParaRPr lang="en-GB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Ychwanegwch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un gair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i’w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grynhoi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endParaRPr lang="en-GB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GB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Byddwch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yn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barod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i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rannu’r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hyn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yr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ydych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wedi’i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ddewis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/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ei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ddarlunio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/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ei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ysgrifennu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gydag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eraill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ac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esbonio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pam.</a:t>
            </a:r>
            <a:endParaRPr lang="en-GB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GB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  <p:pic>
        <p:nvPicPr>
          <p:cNvPr id="112" name="Picture 111" descr="A group of square wooden squares with writing on them&#10;&#10;AI-generated content may be incorrect.">
            <a:extLst>
              <a:ext uri="{FF2B5EF4-FFF2-40B4-BE49-F238E27FC236}">
                <a16:creationId xmlns:a16="http://schemas.microsoft.com/office/drawing/2014/main" id="{DEB75D9B-1825-0DEA-9B22-7B2BAE99AC50}"/>
              </a:ext>
            </a:extLst>
      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287184" y="1852844"/>
            <a:ext cx="4015991" cy="38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5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2B78A-9400-0506-5600-F64DF7B06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D31FE92F-0A39-AD25-19B2-7F648DF421A8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6CAB972-043A-4433-9001-F6A871FBB847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D636324-9C3A-804E-B16F-D68AC14E9A74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88CD8C-238F-9894-03B3-8751A2B7E7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18F00B0-B801-2F3E-6293-E392F5C3BC59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B99EE3-4526-46A3-CEF3-4F89B916B812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EADCFE-BDDC-6260-C5CF-275944E97DDE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E75AE1-F48E-7E0E-D470-13B91D9C9048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B811CDD-4426-9B26-53EC-77D3DFFAA2C5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516158-82AE-E240-861D-4FA1D0D59838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A17C10B-3B41-D7D2-DCF1-5599FA4E336A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3D66E5-7652-81FB-314A-109E478ECE3F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2C45CD9-A7DB-4B41-4C40-594EE26D45A9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D5B060B-C057-D8E4-22ED-BE1FF38DECBC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0D68329-252D-7FCE-4A58-3A5C3EE22A0C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49A22F-2866-F409-E06A-F6F9D6A73B0E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4AB3FA1-2535-84C8-5DD2-2D4EE8C12690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2C1BFBD-9B6A-D27E-EBFA-52543538B081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CA9EA48-ECE2-C67F-5123-07A1D7F8EC97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B6C8AC4-0070-9D2C-BCEF-27A891FA8D94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6AB016-F9D8-56B9-25A2-943D1C98422A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3B2CD4B-A3F6-D2C9-B7B3-6D642ADDEF60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18821D5-1C69-AB74-FAA8-3F4E15614728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7516F91A-055D-5509-3A77-864E906DA9D1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7516F91A-055D-5509-3A77-864E906DA9D1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441D4EC2-AF0D-11A5-F298-31A4E1E3AE8B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441D4EC2-AF0D-11A5-F298-31A4E1E3AE8B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F64B17B1-F8CE-7079-BDE7-E85CCBC701B4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F64B17B1-F8CE-7079-BDE7-E85CCBC701B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700B6CBF-55DA-EED1-F705-987C0C94AA34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700B6CBF-55DA-EED1-F705-987C0C94AA34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462F81EF-1A88-12C9-8B12-6345B5666D2A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462F81EF-1A88-12C9-8B12-6345B5666D2A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5D8C22A9-B75B-A2FE-664E-D9F2801D83B0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5D8C22A9-B75B-A2FE-664E-D9F2801D83B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E49C7BC-62FF-3F16-90B2-1E5600CC4038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E49C7BC-62FF-3F16-90B2-1E5600CC403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9A234BBE-7602-E00C-F616-751BF0EC1FF7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9A234BBE-7602-E00C-F616-751BF0EC1FF7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9A31F961-7E9B-0D9B-0B04-B30B8D191864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9A31F961-7E9B-0D9B-0B04-B30B8D191864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4F4CCED1-718F-785D-6FEA-7CB31D9B6905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4F4CCED1-718F-785D-6FEA-7CB31D9B690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C4C20651-DCEA-024E-CDE9-62FBC1BD1640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C4C20651-DCEA-024E-CDE9-62FBC1BD164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8FE4140E-5D08-AA07-6672-4B06BD24EB66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8FE4140E-5D08-AA07-6672-4B06BD24EB66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1EE99B0B-710F-6029-DFFA-AD36A70AF770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1EE99B0B-710F-6029-DFFA-AD36A70AF77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89B25001-FCF5-EF7E-6FFB-8A68043971B5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89B25001-FCF5-EF7E-6FFB-8A68043971B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2CEB0E93-7E7B-BD0C-3B75-7BCE9E25B36B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2CEB0E93-7E7B-BD0C-3B75-7BCE9E25B36B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A2DF6E50-AF13-457A-E199-9E81CAA0619C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A2DF6E50-AF13-457A-E199-9E81CAA0619C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A8BC3705-0A6A-85EC-DA5E-4845C09AA4F0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A8BC3705-0A6A-85EC-DA5E-4845C09AA4F0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4E24E03A-BD04-332F-7F9D-15341E7DC9A8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4E24E03A-BD04-332F-7F9D-15341E7DC9A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7D8D483-9C28-922C-DE02-B5D6FBF9EC6B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57D8D483-9C28-922C-DE02-B5D6FBF9EC6B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C3282FB0-4434-C425-137C-BAC1C20DE8F3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C3282FB0-4434-C425-137C-BAC1C20DE8F3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DD05DD6-D05C-99F2-A4F7-ADB4532971F4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7E331C26-AA59-04D1-62D5-905C9B9A31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7E331C26-AA59-04D1-62D5-905C9B9A3132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89A086A6-28FF-FF04-EC58-A2B5556738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89A086A6-28FF-FF04-EC58-A2B555673890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44F6A336-B47E-AC2D-28C7-A8742905EC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44F6A336-B47E-AC2D-28C7-A8742905EC5B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9AED7EAE-6567-5B8E-C4BF-269DEE3180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9AED7EAE-6567-5B8E-C4BF-269DEE3180D6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205006D9-CBC9-3107-140B-512F656D2C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205006D9-CBC9-3107-140B-512F656D2CBB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CB4C8416-FE48-68AC-E1D0-128B4464FB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CB4C8416-FE48-68AC-E1D0-128B4464FB68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622FF367-5CED-169D-BC7D-7E9AE2E8BA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622FF367-5CED-169D-BC7D-7E9AE2E8BAC7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F6A627DE-9AEE-6456-2C6A-386B1E2CEC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F6A627DE-9AEE-6456-2C6A-386B1E2CEC1D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FC62B956-F043-E875-6FA0-3E3E5F7F54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FC62B956-F043-E875-6FA0-3E3E5F7F5486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CA948E91-2F39-0332-2400-2F5DCE5CAE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CA948E91-2F39-0332-2400-2F5DCE5CAE71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9F5EF7BC-8415-AE44-6599-C6B86F88B8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9F5EF7BC-8415-AE44-6599-C6B86F88B88D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3516F600-63AA-4BFD-FDD4-32FD246EC2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3516F600-63AA-4BFD-FDD4-32FD246EC2F6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0D35A317-FDF0-FF0A-77F1-348C3C1E64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0D35A317-FDF0-FF0A-77F1-348C3C1E64F8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9307F49A-E2E2-7368-7388-54F48AC3D4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9307F49A-E2E2-7368-7388-54F48AC3D4A0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1AFAA772-1B2C-FA09-E7DE-7B043293CF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1AFAA772-1B2C-FA09-E7DE-7B043293CF58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1DD7A86D-D438-6E6B-A173-EF57F7FAFF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1DD7A86D-D438-6E6B-A173-EF57F7FAFF67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4F309007-B841-2D1C-F697-7CAD74C4AD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4F309007-B841-2D1C-F697-7CAD74C4AD4C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4814D137-1E01-E8B4-0944-70EC2D7E7B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4814D137-1E01-E8B4-0944-70EC2D7E7BCB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1E330C63-9E48-ECD7-4BBF-0958F6316D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1E330C63-9E48-ECD7-4BBF-0958F6316D21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11DAE93E-BB56-F332-6F3A-A8C88A2EED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11DAE93E-BB56-F332-6F3A-A8C88A2EED73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823CF54C-0888-91C3-9FDC-E93687B863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823CF54C-0888-91C3-9FDC-E93687B8632D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339D93B3-2B28-9C8E-8275-0BD91B18BF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339D93B3-2B28-9C8E-8275-0BD91B18BFFC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BD8AE946-3A96-FFAE-C652-C952E83F91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BD8AE946-3A96-FFAE-C652-C952E83F918D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4873A6A6-E472-5424-26F8-8BD90AF5A8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4873A6A6-E472-5424-26F8-8BD90AF5A8BD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6CC34B59-4755-95B4-1B10-80700032A3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6CC34B59-4755-95B4-1B10-80700032A341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0B701F5E-AB7A-8ED4-D974-58782C4D81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0B701F5E-AB7A-8ED4-D974-58782C4D8108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6C5AC9C4-0AD6-537A-9BD2-2635EB9C8D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6C5AC9C4-0AD6-537A-9BD2-2635EB9C8D21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CA14C470-C4A3-07D9-4D64-98B03D7043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CA14C470-C4A3-07D9-4D64-98B03D70434A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A37313BF-E055-7BF0-1A10-DC6BE90FDB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A37313BF-E055-7BF0-1A10-DC6BE90FDB9F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3508511C-1034-7B3E-1A40-B2B95E6AE4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3508511C-1034-7B3E-1A40-B2B95E6AE4F5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AC4AE552-8698-4B79-69DA-A7AABAF48F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AC4AE552-8698-4B79-69DA-A7AABAF48FC2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F2228BE4-9711-B0CE-A7C1-A57B38AD86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F2228BE4-9711-B0CE-A7C1-A57B38AD860A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D51FCDD7-98F1-92A2-BAF1-FD334B01CF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D51FCDD7-98F1-92A2-BAF1-FD334B01CFB8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463D894B-614C-6BC8-2657-040AC75438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463D894B-614C-6BC8-2657-040AC754384C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0734A92B-3133-77A5-333D-87CFFE21F3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0734A92B-3133-77A5-333D-87CFFE21F326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80BBAC80-4AB4-F85F-2879-1363270178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80BBAC80-4AB4-F85F-2879-1363270178C0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91F2CB0D-A01A-3089-B9CC-441E90BDCD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91F2CB0D-A01A-3089-B9CC-441E90BDCDA6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358143FC-91F2-E164-2F55-21800EDC3F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358143FC-91F2-E164-2F55-21800EDC3FFD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8B82230B-0A63-7F59-A3DC-16188C68BF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8B82230B-0A63-7F59-A3DC-16188C68BF41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B199CEE8-8ECD-17E9-3CA3-EE74B93FFC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B199CEE8-8ECD-17E9-3CA3-EE74B93FFC42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A2F40235-C22D-DFF3-18E8-F7E098C43D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A2F40235-C22D-DFF3-18E8-F7E098C43DAC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C549C358-08AF-DD95-6EDF-039D83BF5F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C549C358-08AF-DD95-6EDF-039D83BF5FB3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677B0691-75C1-7A85-BE6B-07AB786591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677B0691-75C1-7A85-BE6B-07AB7865917A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FE964646-FF8F-9F52-1584-EF32272513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FE964646-FF8F-9F52-1584-EF32272513B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9C385BE5-E7B6-5FB9-610C-C5AC233844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9C385BE5-E7B6-5FB9-610C-C5AC2338444A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124E606A-4CBD-979A-48ED-8615B6C54F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124E606A-4CBD-979A-48ED-8615B6C54FC8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9AC56F50-1B06-30B7-C192-648B91FC16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9AC56F50-1B06-30B7-C192-648B91FC16AC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CACBEE96-4EDE-B116-7743-0BF1604D3E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CACBEE96-4EDE-B116-7743-0BF1604D3EE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A011A067-8861-2294-8560-C4563DA5F9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A011A067-8861-2294-8560-C4563DA5F9CF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18A442F2-909D-AFDE-7720-6D7964DAEB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18A442F2-909D-AFDE-7720-6D7964DAEB91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9745CA25-3145-1F0C-7E51-1C57213B23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9745CA25-3145-1F0C-7E51-1C57213B2398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05AA456E-5E3E-CD7D-E09C-04CFBDC6E0E0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05AA456E-5E3E-CD7D-E09C-04CFBDC6E0E0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49C6063-29FF-1212-2EDF-566C745A1904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BEDCAB-5663-DEA2-E1F1-76BADB5C2342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930C5446-64DB-A57F-1CC5-066CD8433FCA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D8E729CA-E0A1-2F57-B338-3168D1967C67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5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58892E3A-751A-712B-AD8D-FB3B8A0A25F6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D4DEAD44-B661-6269-8937-26565322F8A3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B9B587E0-DD4D-02D4-E3EB-E10F7FB57417}"/>
              </a:ext>
            </a:extLst>
          </p:cNvPr>
          <p:cNvSpPr/>
          <p:nvPr/>
        </p:nvSpPr>
        <p:spPr>
          <a:xfrm>
            <a:off x="1657777" y="206456"/>
            <a:ext cx="10244545" cy="951373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Dathlu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Llwyddiant</a:t>
            </a:r>
            <a:endParaRPr lang="en-US" dirty="0" err="1">
              <a:latin typeface="Arial Rounded MT Bold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C4ADEE-115D-DED1-B3F7-C21FB3CB48C9}"/>
              </a:ext>
            </a:extLst>
          </p:cNvPr>
          <p:cNvSpPr/>
          <p:nvPr/>
        </p:nvSpPr>
        <p:spPr>
          <a:xfrm>
            <a:off x="3218905" y="1445678"/>
            <a:ext cx="6632662" cy="5063253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Beth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mae’ch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bresennol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wneud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dda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, neu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beth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oedd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eich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/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ysgolion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blaenorol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wneud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dda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,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i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ddathlu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profiadau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/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bywydau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plant y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?</a:t>
            </a:r>
            <a:endParaRPr lang="en-US"/>
          </a:p>
          <a:p>
            <a:pPr>
              <a:defRPr/>
            </a:pPr>
            <a:endParaRPr lang="en-GB" b="1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b="1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Beth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mae’ch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bresennol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wneud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dda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, neu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beth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oedd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eich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/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ysgolion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blaenorol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wneud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dda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,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i’ch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cefnogi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chi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fel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plentyn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GB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? </a:t>
            </a:r>
            <a:endParaRPr lang="en-GB">
              <a:solidFill>
                <a:schemeClr val="tx1"/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r>
              <a:rPr lang="en-GB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Trafodwch</a:t>
            </a:r>
            <a:r>
              <a:rPr lang="en-GB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gyda</a:t>
            </a:r>
            <a:r>
              <a:rPr lang="en-GB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phartner</a:t>
            </a:r>
            <a:r>
              <a:rPr lang="en-GB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/ </a:t>
            </a:r>
            <a:r>
              <a:rPr lang="en-GB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grŵp</a:t>
            </a:r>
            <a:r>
              <a:rPr lang="en-GB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bach</a:t>
            </a:r>
            <a:r>
              <a:rPr lang="en-GB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. </a:t>
            </a:r>
            <a:endParaRPr lang="en-GB">
              <a:solidFill>
                <a:schemeClr val="tx1"/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r>
              <a:rPr lang="en-GB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Rhannwch</a:t>
            </a:r>
            <a:r>
              <a:rPr lang="en-GB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eich</a:t>
            </a:r>
            <a:r>
              <a:rPr lang="en-GB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syniadau</a:t>
            </a:r>
            <a:r>
              <a:rPr lang="en-GB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gyda’ch</a:t>
            </a:r>
            <a:r>
              <a:rPr lang="en-GB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bwrdd</a:t>
            </a:r>
            <a:r>
              <a:rPr lang="en-GB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GB" b="1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007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38876-D7CF-0EF9-C061-BB807B9D8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EF38B89F-3D9A-D9C1-B0C7-7C960D946C0D}"/>
              </a:ext>
            </a:extLst>
          </p:cNvPr>
          <p:cNvSpPr/>
          <p:nvPr/>
        </p:nvSpPr>
        <p:spPr>
          <a:xfrm>
            <a:off x="2576254" y="2850328"/>
            <a:ext cx="6687748" cy="1840820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Beth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mae’ch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bresennol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wneud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dda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, neu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beth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oedd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eich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/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ysgolion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blaenorol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wneud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dda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…  </a:t>
            </a:r>
            <a:endParaRPr lang="en-US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1.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ddathlu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profiadau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/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bywydau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plant y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? </a:t>
            </a:r>
            <a:endParaRPr lang="en-US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2.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i’ch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cefnogi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hi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fel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plentyn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?  </a:t>
            </a:r>
            <a:endParaRPr lang="en-GB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GB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 algn="ctr">
              <a:defRPr/>
            </a:pPr>
            <a:endParaRPr lang="en-GB" sz="2800">
              <a:solidFill>
                <a:schemeClr val="tx1"/>
              </a:solidFill>
              <a:latin typeface="Arial Rounded MT Bold"/>
              <a:ea typeface="Tahoma"/>
              <a:cs typeface="Aria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9128F0D-DD6B-5808-6631-73399EA445C7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9877380-D0CE-4C9C-1E8A-96D87E236B18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B7829C2-1EB4-20F0-D44E-515D9CE14747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E7BEF-D602-9C28-EBF7-B669EA4C11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BADB426-220F-BB32-C466-052FCE7862E9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861940-8F60-A016-EDAA-B54E2C28FED4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86E8C5-6901-CFD6-6859-1DF547161556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5075F4-F520-6861-AED6-96B85F75ADB0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0CC04B-ECBC-39B4-22E3-BCB05983E2DD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1BFBAF-DBE8-1757-7ACD-B70A4AE907E5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00ECAF-6966-8F59-FFCD-2C26817E6C44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0D17A8D-B727-0F41-A759-A9E87FCD148C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47D4412-2421-8680-9C11-81116CC88838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4B476E5-D87D-96B4-A673-C2A32F85A218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2B26DE-3913-3346-CDC2-0AD5206245E4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96A3180-8211-E978-8812-FAAA3E9F582D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5EE6299-2F44-96FC-69C0-A7AA528DFEDD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E70595D-43BF-7BFC-0FC7-EFDC95809B1B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791F678-6EFD-FC10-582F-68DA3A0FAE93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351E372-39CD-2995-1777-CD04A0819664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B04454-1349-6EA1-ABD2-93AB89D54354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B64699-1462-89C6-3D8F-B1E565548266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6F51EE9-797C-2E92-8963-941CFF11E1DD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6D606505-0095-E1BD-8C5D-59ED2C852178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6D606505-0095-E1BD-8C5D-59ED2C852178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89BE948-D8ED-1B2B-ABDE-2649E6F4AACF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89BE948-D8ED-1B2B-ABDE-2649E6F4AAC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BC0ADE30-3531-2EA5-F1B4-810C8F54D365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BC0ADE30-3531-2EA5-F1B4-810C8F54D365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18DCEE71-6384-217D-77C8-3AB3DB078650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18DCEE71-6384-217D-77C8-3AB3DB07865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8BEF716B-59EC-9272-F5E9-33DA2AF5E033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8BEF716B-59EC-9272-F5E9-33DA2AF5E033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EDC660D1-24E8-6284-2C09-CD63F7C875D0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EDC660D1-24E8-6284-2C09-CD63F7C875D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95C92C1D-E16B-4813-78CC-F60CCCEFDCF8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95C92C1D-E16B-4813-78CC-F60CCCEFDCF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046CDAC7-9598-E7EA-F3B5-1B275E37D281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046CDAC7-9598-E7EA-F3B5-1B275E37D28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58E1FBC0-2211-B334-DD16-B32E6A3D9F28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58E1FBC0-2211-B334-DD16-B32E6A3D9F2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4B80263A-C96C-F388-E29A-1801637F6A88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4B80263A-C96C-F388-E29A-1801637F6A88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710BE99F-C3E0-C105-6A8B-E9AA16084655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710BE99F-C3E0-C105-6A8B-E9AA16084655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ECAAA7EF-4F7A-8BB6-C0D7-D20AC1CEE9EC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ECAAA7EF-4F7A-8BB6-C0D7-D20AC1CEE9E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607898EF-91A4-F293-F866-8598347B4097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607898EF-91A4-F293-F866-8598347B409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3EF552F0-4EF5-0219-3F2A-F1AF80836AD8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3EF552F0-4EF5-0219-3F2A-F1AF80836AD8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A89C06F-2F6E-375D-46CA-83CF29ADF532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A89C06F-2F6E-375D-46CA-83CF29ADF53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B982AC92-747D-0409-3834-6DDB72645BAE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B982AC92-747D-0409-3834-6DDB72645BAE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C6C82DD2-A3C2-8A25-05BC-8B7D0801F651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C6C82DD2-A3C2-8A25-05BC-8B7D0801F651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4706E8F7-0D51-1BCC-B42F-CAE5846F8C44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4706E8F7-0D51-1BCC-B42F-CAE5846F8C44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3E8EEFF-7FAA-5B54-AF76-8C3B1ED4075B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53E8EEFF-7FAA-5B54-AF76-8C3B1ED4075B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0CF31FD2-8C6D-AD44-2373-F50EE82A1932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0CF31FD2-8C6D-AD44-2373-F50EE82A1932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02BE4B3-7D4C-FB9F-0D3E-753AD60A10A4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D0E9BF5B-9A91-F780-C3FB-8DF0927BE6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D0E9BF5B-9A91-F780-C3FB-8DF0927BE6B8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ABF1683D-5795-C7B6-02C3-0B3448D365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ABF1683D-5795-C7B6-02C3-0B3448D3658C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97D317F7-BB1D-2453-4465-CC5142C4D1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97D317F7-BB1D-2453-4465-CC5142C4D152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7671656E-2217-1BC4-8862-27F8E02CA7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7671656E-2217-1BC4-8862-27F8E02CA779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D93503AD-DB25-79E4-79AF-1D84BB1EB6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D93503AD-DB25-79E4-79AF-1D84BB1EB603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BFA14699-1AB8-8976-F160-6E38EAEDE9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BFA14699-1AB8-8976-F160-6E38EAEDE9F9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2BC18B45-1BE0-8170-E8D3-465407CA68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2BC18B45-1BE0-8170-E8D3-465407CA68EC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4F5BDD63-971C-67DE-E478-28E3680734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4F5BDD63-971C-67DE-E478-28E368073404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2BCBA004-1B87-77E2-E0BA-7235857A50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2BCBA004-1B87-77E2-E0BA-7235857A50AB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A030230C-D4A7-021A-F0DB-64FAA0CC1B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A030230C-D4A7-021A-F0DB-64FAA0CC1B92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598E8A1F-CB3D-A360-99C0-B16B7A44C9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598E8A1F-CB3D-A360-99C0-B16B7A44C987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4542AA5E-D9BB-3ECF-1E1D-81132A4E66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4542AA5E-D9BB-3ECF-1E1D-81132A4E6646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B8A248EB-36E5-EEF6-FA51-A243A8B30B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B8A248EB-36E5-EEF6-FA51-A243A8B30BF8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10E763A5-8F42-FDA3-D4EB-082B4E265F2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10E763A5-8F42-FDA3-D4EB-082B4E265F2A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61A1D90C-7CB8-CBC4-50B3-F42E1E224F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61A1D90C-7CB8-CBC4-50B3-F42E1E224FA4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AF2A2364-3A22-5540-E3D5-343E5CC5FD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AF2A2364-3A22-5540-E3D5-343E5CC5FDAB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7F72E7C1-411E-FEAC-DFC7-29E8F32A50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7F72E7C1-411E-FEAC-DFC7-29E8F32A50D7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51DDDCF4-BE78-7281-0D1D-8B2C72F342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51DDDCF4-BE78-7281-0D1D-8B2C72F34265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66110A33-581A-BEDA-8F4E-63281C7110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66110A33-581A-BEDA-8F4E-63281C71108C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31718F29-577C-4FEC-4301-62DD019AA5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31718F29-577C-4FEC-4301-62DD019AA576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BAD7BA92-D25E-1A49-96CD-A4B8A3EEDC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BAD7BA92-D25E-1A49-96CD-A4B8A3EEDCAA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C0A3A60F-746B-48BA-C8BF-40015A4BBD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C0A3A60F-746B-48BA-C8BF-40015A4BBDC4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DBFB80F6-1172-2424-2195-9FD5055B09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DBFB80F6-1172-2424-2195-9FD5055B0958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ED813898-73A6-3AB2-049F-89E8234146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ED813898-73A6-3AB2-049F-89E823414632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9958C331-F944-F666-5CD2-96858F2157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9958C331-F944-F666-5CD2-96858F21578C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C6DC8B11-1641-A95F-3B9C-8D2BB38135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C6DC8B11-1641-A95F-3B9C-8D2BB381352F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D1CAFE72-AFC0-CC46-B40F-ED50AA760C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D1CAFE72-AFC0-CC46-B40F-ED50AA760C44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A3F43908-F54B-2C35-3AF3-8C91CF2BD1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A3F43908-F54B-2C35-3AF3-8C91CF2BD1E1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085DD02C-356B-A569-D281-3CF3F96665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085DD02C-356B-A569-D281-3CF3F9666501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63E8FF11-57F6-4361-D064-E3E77FE08A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63E8FF11-57F6-4361-D064-E3E77FE08A78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FCCB9E8C-8B97-9E49-FFC5-0588006316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FCCB9E8C-8B97-9E49-FFC5-05880063167C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64DA535F-E81D-1BB9-6ECD-8167A4049F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64DA535F-E81D-1BB9-6ECD-8167A4049FBF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3E7F84A5-6A22-8D3D-58A3-85115216DD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3E7F84A5-6A22-8D3D-58A3-85115216DD31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71DD43F6-7E42-06DB-BB35-442CD90C66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71DD43F6-7E42-06DB-BB35-442CD90C66C6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AB689E29-DE61-2316-9E3D-F0F0BB5188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AB689E29-DE61-2316-9E3D-F0F0BB51889F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1FF66D05-3E4A-4CA4-EBB3-DDB4256F67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1FF66D05-3E4A-4CA4-EBB3-DDB4256F67D1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361AAA71-08FD-4781-23FD-86C29ADD02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361AAA71-08FD-4781-23FD-86C29ADD02A0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E26B7D7E-B4F3-FA3F-D8A2-C92C37508D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E26B7D7E-B4F3-FA3F-D8A2-C92C37508D67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1BFE91EC-A299-241A-022F-907861A845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1BFE91EC-A299-241A-022F-907861A845A6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862A94EC-B044-3FFF-2DE2-85CD7EA813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862A94EC-B044-3FFF-2DE2-85CD7EA813A5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69D73DDC-4ECE-9BFB-E32F-F723046F8E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69D73DDC-4ECE-9BFB-E32F-F723046F8E79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F8633B1A-ACB7-CA11-1E50-6285E2D6B8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F8633B1A-ACB7-CA11-1E50-6285E2D6B887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F6C07507-DFF0-61F8-5101-0C4B7793B3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F6C07507-DFF0-61F8-5101-0C4B7793B33F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245B00AD-5AD1-5A0D-E0FB-33888F9B61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245B00AD-5AD1-5A0D-E0FB-33888F9B61F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F76E0525-B6D9-1B42-7F96-5BE9114A44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F76E0525-B6D9-1B42-7F96-5BE9114A44A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659A355A-0070-74DA-9546-32FBFB7F4D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659A355A-0070-74DA-9546-32FBFB7F4D61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518CA9F3-0286-8807-23C8-823B783E75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518CA9F3-0286-8807-23C8-823B783E7521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60EF11E5-52C5-2EC9-20DA-B780D40A71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60EF11E5-52C5-2EC9-20DA-B780D40A714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6AA9544-EED0-EE39-2695-395806335E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6AA9544-EED0-EE39-2695-395806335EEB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9B7950D4-2BD7-6B08-D3A7-7591FE0691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9B7950D4-2BD7-6B08-D3A7-7591FE0691B0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1B39CECE-B578-AF85-4477-901AE2DE9C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1B39CECE-B578-AF85-4477-901AE2DE9C1B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68C47FD3-83D8-8020-427A-A7A1BBF7CF90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68C47FD3-83D8-8020-427A-A7A1BBF7CF90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86A71C9-29DF-3647-7A33-CE2DEAA8F9F3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D6EB0F8-B3FD-DAD5-E948-CCF527D46875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30084528-30A8-C55F-26A3-145D2BCEC88F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2AABAD9C-AAA2-D27F-F4D8-45809078D126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5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84F4596F-9604-8975-446D-B07875D3669F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3150F063-429F-75A5-05DD-CB41C9366015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813F2D-37FC-41FE-21B8-D3B31CDFADE1}"/>
              </a:ext>
            </a:extLst>
          </p:cNvPr>
          <p:cNvSpPr/>
          <p:nvPr/>
        </p:nvSpPr>
        <p:spPr>
          <a:xfrm>
            <a:off x="1648596" y="206455"/>
            <a:ext cx="10189461" cy="960557"/>
          </a:xfrm>
          <a:prstGeom prst="roundRect">
            <a:avLst/>
          </a:prstGeom>
          <a:solidFill>
            <a:srgbClr val="C0004E"/>
          </a:solidFill>
          <a:ln w="12700" cap="flat" cmpd="sng" algn="ctr">
            <a:solidFill>
              <a:srgbClr val="C0004E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Dathlu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 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Llwyddiant</a:t>
            </a:r>
            <a:endParaRPr lang="en-US" dirty="0" err="1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957AA71F-A8DD-858C-70AA-D039C427B426}"/>
              </a:ext>
            </a:extLst>
          </p:cNvPr>
          <p:cNvSpPr/>
          <p:nvPr/>
        </p:nvSpPr>
        <p:spPr>
          <a:xfrm>
            <a:off x="537147" y="1449050"/>
            <a:ext cx="1911246" cy="1836294"/>
          </a:xfrm>
          <a:prstGeom prst="ellipse">
            <a:avLst/>
          </a:prstGeom>
          <a:solidFill>
            <a:srgbClr val="5DAEFF"/>
          </a:solidFill>
          <a:ln>
            <a:solidFill>
              <a:srgbClr val="5D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Clwb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Plant y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Lluoedd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Arfog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e.e.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Little Troopers 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4BB20D20-643E-962A-AC74-0019C15B2E5E}"/>
              </a:ext>
            </a:extLst>
          </p:cNvPr>
          <p:cNvSpPr/>
          <p:nvPr/>
        </p:nvSpPr>
        <p:spPr>
          <a:xfrm>
            <a:off x="6100912" y="1118298"/>
            <a:ext cx="1728865" cy="1652377"/>
          </a:xfrm>
          <a:prstGeom prst="ellipse">
            <a:avLst/>
          </a:prstGeom>
          <a:solidFill>
            <a:srgbClr val="5DAEFF"/>
          </a:solidFill>
          <a:ln>
            <a:solidFill>
              <a:srgbClr val="5D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>
              <a:solidFill>
                <a:schemeClr val="bg1"/>
              </a:solidFill>
              <a:latin typeface="Arial"/>
              <a:ea typeface="Calibri"/>
              <a:cs typeface="Calibri"/>
            </a:endParaRPr>
          </a:p>
          <a:p>
            <a:pPr algn="ctr"/>
            <a:endParaRPr lang="en-GB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Gwiriadau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rheolaidd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  <a:latin typeface="Arial"/>
              <a:ea typeface="Calibri"/>
              <a:cs typeface="Calibri"/>
            </a:endParaRPr>
          </a:p>
          <a:p>
            <a:pPr algn="ctr"/>
            <a:endParaRPr lang="en-GB">
              <a:solidFill>
                <a:schemeClr val="bg1"/>
              </a:solidFill>
              <a:latin typeface="Arial"/>
              <a:ea typeface="Calibri"/>
              <a:cs typeface="Calibri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FFC0757E-6579-FC0C-9E84-9676DDBDD3C3}"/>
              </a:ext>
            </a:extLst>
          </p:cNvPr>
          <p:cNvSpPr/>
          <p:nvPr/>
        </p:nvSpPr>
        <p:spPr>
          <a:xfrm>
            <a:off x="2311824" y="1380209"/>
            <a:ext cx="1424067" cy="1324131"/>
          </a:xfrm>
          <a:prstGeom prst="ellipse">
            <a:avLst/>
          </a:prstGeom>
          <a:solidFill>
            <a:srgbClr val="C0004E"/>
          </a:solidFill>
          <a:ln>
            <a:solidFill>
              <a:srgbClr val="C000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Cardiau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/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partïon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gadael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41C154A5-9E7E-0830-E48F-BBC6B7377798}"/>
              </a:ext>
            </a:extLst>
          </p:cNvPr>
          <p:cNvSpPr/>
          <p:nvPr/>
        </p:nvSpPr>
        <p:spPr>
          <a:xfrm>
            <a:off x="4763923" y="1256430"/>
            <a:ext cx="1611635" cy="1488254"/>
          </a:xfrm>
          <a:prstGeom prst="ellipse">
            <a:avLst/>
          </a:prstGeom>
          <a:solidFill>
            <a:srgbClr val="8FD450"/>
          </a:solidFill>
          <a:ln>
            <a:solidFill>
              <a:srgbClr val="8FD4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Cymorth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gan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gymheiriaid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783A39FE-BAF7-C0BA-98AC-6451AE57628A}"/>
              </a:ext>
            </a:extLst>
          </p:cNvPr>
          <p:cNvSpPr/>
          <p:nvPr/>
        </p:nvSpPr>
        <p:spPr>
          <a:xfrm>
            <a:off x="6380391" y="4410151"/>
            <a:ext cx="2435901" cy="2398424"/>
          </a:xfrm>
          <a:prstGeom prst="ellipse">
            <a:avLst/>
          </a:prstGeom>
          <a:solidFill>
            <a:srgbClr val="8FD450"/>
          </a:solidFill>
          <a:ln>
            <a:solidFill>
              <a:srgbClr val="8FD4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Cymryd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rhan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mewn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digwyddiadau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arbennig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e.e.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heddiw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Coffau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BC33BB5D-AA1A-8344-DA64-B5F3248D334C}"/>
              </a:ext>
            </a:extLst>
          </p:cNvPr>
          <p:cNvSpPr/>
          <p:nvPr/>
        </p:nvSpPr>
        <p:spPr>
          <a:xfrm>
            <a:off x="9995939" y="1376597"/>
            <a:ext cx="1911246" cy="1836294"/>
          </a:xfrm>
          <a:prstGeom prst="ellipse">
            <a:avLst/>
          </a:prstGeom>
          <a:solidFill>
            <a:srgbClr val="8FD450"/>
          </a:solidFill>
          <a:ln>
            <a:solidFill>
              <a:srgbClr val="8FD4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Heriau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/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gweithgareddau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arbennig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e.e.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Minecraft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A82B3037-56D7-EFD3-33B4-B31701270D8E}"/>
              </a:ext>
            </a:extLst>
          </p:cNvPr>
          <p:cNvSpPr/>
          <p:nvPr/>
        </p:nvSpPr>
        <p:spPr>
          <a:xfrm>
            <a:off x="8816742" y="3635204"/>
            <a:ext cx="2453582" cy="2403614"/>
          </a:xfrm>
          <a:prstGeom prst="ellipse">
            <a:avLst/>
          </a:prstGeom>
          <a:solidFill>
            <a:srgbClr val="5DAEFF"/>
          </a:solidFill>
          <a:ln>
            <a:solidFill>
              <a:srgbClr val="5D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Gwasanaethau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e.e.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Mis y Plant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Milwrol</a:t>
            </a:r>
            <a:endParaRPr lang="en-US" dirty="0" err="1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  <a:latin typeface="Arial"/>
              <a:ea typeface="Calibri"/>
              <a:cs typeface="Calibri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3C8C0DF-F210-0FD0-A78A-13B91991DDBE}"/>
              </a:ext>
            </a:extLst>
          </p:cNvPr>
          <p:cNvSpPr/>
          <p:nvPr/>
        </p:nvSpPr>
        <p:spPr>
          <a:xfrm>
            <a:off x="927194" y="4563964"/>
            <a:ext cx="2287655" cy="2231065"/>
          </a:xfrm>
          <a:prstGeom prst="ellipse">
            <a:avLst/>
          </a:prstGeom>
          <a:solidFill>
            <a:srgbClr val="5DAEFF"/>
          </a:solidFill>
          <a:ln>
            <a:solidFill>
              <a:srgbClr val="5D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Llysgenhadon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Plant y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Lluoedd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Arfog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1458BDE4-DC94-B1D0-547E-817E9A53D0F6}"/>
              </a:ext>
            </a:extLst>
          </p:cNvPr>
          <p:cNvSpPr/>
          <p:nvPr/>
        </p:nvSpPr>
        <p:spPr>
          <a:xfrm>
            <a:off x="7597371" y="1247741"/>
            <a:ext cx="1482681" cy="1453084"/>
          </a:xfrm>
          <a:prstGeom prst="ellipse">
            <a:avLst/>
          </a:prstGeom>
          <a:solidFill>
            <a:srgbClr val="C0004E"/>
          </a:solidFill>
          <a:ln>
            <a:solidFill>
              <a:srgbClr val="C000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Diwrnod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Piws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50F4134B-31D8-F524-291F-E162CA126D46}"/>
              </a:ext>
            </a:extLst>
          </p:cNvPr>
          <p:cNvSpPr/>
          <p:nvPr/>
        </p:nvSpPr>
        <p:spPr>
          <a:xfrm>
            <a:off x="540699" y="3370471"/>
            <a:ext cx="1911246" cy="1836294"/>
          </a:xfrm>
          <a:prstGeom prst="ellipse">
            <a:avLst/>
          </a:prstGeom>
          <a:solidFill>
            <a:srgbClr val="8FD450"/>
          </a:solidFill>
          <a:ln>
            <a:solidFill>
              <a:srgbClr val="8FD4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Arddangosfeydd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Ysgol Plant y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Lluoedd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Arfog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7191C7DC-084C-76D9-8091-69547154481E}"/>
              </a:ext>
            </a:extLst>
          </p:cNvPr>
          <p:cNvSpPr/>
          <p:nvPr/>
        </p:nvSpPr>
        <p:spPr>
          <a:xfrm>
            <a:off x="10634240" y="3277860"/>
            <a:ext cx="1424066" cy="1324131"/>
          </a:xfrm>
          <a:prstGeom prst="ellipse">
            <a:avLst/>
          </a:prstGeom>
          <a:solidFill>
            <a:srgbClr val="C0004E"/>
          </a:solidFill>
          <a:ln>
            <a:solidFill>
              <a:srgbClr val="C000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Teithiau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36ED763-CB6A-BF68-A634-42DF3F542106}"/>
              </a:ext>
            </a:extLst>
          </p:cNvPr>
          <p:cNvSpPr/>
          <p:nvPr/>
        </p:nvSpPr>
        <p:spPr>
          <a:xfrm>
            <a:off x="8646824" y="5207367"/>
            <a:ext cx="1671945" cy="1599551"/>
          </a:xfrm>
          <a:prstGeom prst="ellipse">
            <a:avLst/>
          </a:prstGeom>
          <a:solidFill>
            <a:srgbClr val="C0004E"/>
          </a:solidFill>
          <a:ln>
            <a:solidFill>
              <a:srgbClr val="C000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Gwyliau’r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Lluoedd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61F5447D-BBB0-7270-37DF-DDF29A000B61}"/>
              </a:ext>
            </a:extLst>
          </p:cNvPr>
          <p:cNvSpPr/>
          <p:nvPr/>
        </p:nvSpPr>
        <p:spPr>
          <a:xfrm>
            <a:off x="2907368" y="4907865"/>
            <a:ext cx="1661409" cy="1611441"/>
          </a:xfrm>
          <a:prstGeom prst="ellipse">
            <a:avLst/>
          </a:prstGeom>
          <a:solidFill>
            <a:srgbClr val="C0004E"/>
          </a:solidFill>
          <a:ln>
            <a:solidFill>
              <a:srgbClr val="C000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>
              <a:solidFill>
                <a:schemeClr val="bg1"/>
              </a:solidFill>
              <a:latin typeface="Arial"/>
              <a:ea typeface="Calibri"/>
              <a:cs typeface="Calibri"/>
            </a:endParaRPr>
          </a:p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Gweithgareddau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ar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gyfer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ein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rhieni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>
              <a:solidFill>
                <a:schemeClr val="bg1"/>
              </a:solidFill>
              <a:latin typeface="Arial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3819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A85BB-0A70-4098-ACDB-47BC54725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51A8AD12-1A22-EA72-2EAC-740D2F5496CC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E8996F2-00B0-142F-999C-664C61AA0B5C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C0FC96D-DA66-A654-07B3-9EC0E126AE1E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BF401D-D221-14B8-CBAF-B7DA20179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E47B7E3-B14A-689A-6E90-581E2923187C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4C6F41-474D-E529-F823-ED93A05B450B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7AA303-4993-24C6-BC22-C439D30E0B85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6CCD0E1-78A4-EE7A-60F2-DDCD3A198926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BF0BE89-F5F8-472E-0E40-6E90A62B15A9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FB02D1-0B0B-319B-DC05-77B7907C9486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5CB193-2AF6-5B68-9E57-9058DD6A8B9E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78A939-50ED-DE85-F0D1-07763D5B94E8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DC8F3E0-F961-FE9A-B14F-0D514B95A21A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CECF890-3827-961B-57D9-91C347621162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5A6A397-8E7C-BBED-C0AB-359F9494320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C328C7-CC82-C56E-0B2D-C0761CF42E36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1EEB77A-594B-71F5-9D8F-1AC269E06C8F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CF61B72-FA33-ADFC-72C2-5173CE62116E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ECCCF57-DC8A-7575-1799-2E20753DA947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FAE531A-E664-ECB5-A53A-63C8A5CEB9F0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E8592E-4CE2-99C6-0663-B4E27643D54C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4876597-B4C1-B5AE-77E2-C0CE5225596B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829381-BF23-4E32-D9C6-010645B9F893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7C8D3EEA-C989-73A1-2A52-46356C1E5E6F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7C8D3EEA-C989-73A1-2A52-46356C1E5E6F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39A5F2EE-6ECF-86CB-5068-6FB5D51B495F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39A5F2EE-6ECF-86CB-5068-6FB5D51B495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E6DA4EDB-9545-B4FB-2165-B2990DE5E6A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E6DA4EDB-9545-B4FB-2165-B2990DE5E6A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76FEF3CF-F47F-9DE1-ACF0-0D8022A8BF92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76FEF3CF-F47F-9DE1-ACF0-0D8022A8BF9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163931D3-E821-41C5-6446-06C13F55A245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163931D3-E821-41C5-6446-06C13F55A245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5D4BABBB-2E68-9145-E796-FD2ABA740680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5D4BABBB-2E68-9145-E796-FD2ABA74068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D891357-3A90-2134-8073-3DF57B0D1FF6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D891357-3A90-2134-8073-3DF57B0D1FF6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D0B407C3-D68B-1446-99CE-AEC16F1751B4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D0B407C3-D68B-1446-99CE-AEC16F1751B4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15336666-79A7-B414-B351-BB0E95ED9F44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15336666-79A7-B414-B351-BB0E95ED9F44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208624FF-0B21-4C34-AA7F-EF807A998E1E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208624FF-0B21-4C34-AA7F-EF807A998E1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40F004B9-7333-DFF5-992C-44E9D8936941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40F004B9-7333-DFF5-992C-44E9D8936941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99CE8B5-FCDB-6D8F-764A-87A5336FF54F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99CE8B5-FCDB-6D8F-764A-87A5336FF54F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1E7DAFFD-CAC4-3A8D-A860-6CAEC3BB3200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1E7DAFFD-CAC4-3A8D-A860-6CAEC3BB320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77CAEC0-F76F-8BD8-3B6D-52CAC3AC4A2C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77CAEC0-F76F-8BD8-3B6D-52CAC3AC4A2C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D9C565AA-1B30-B421-1AB9-F1EA15C12175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D9C565AA-1B30-B421-1AB9-F1EA15C1217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ABFB84F5-6F86-02BD-5200-0408B0AD80D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ABFB84F5-6F86-02BD-5200-0408B0AD80D0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3777631-B5C8-6568-D265-BDD9664B4C75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3777631-B5C8-6568-D265-BDD9664B4C75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C22CECAC-DF2D-C84D-A7DB-FF9DFCC01C6C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C22CECAC-DF2D-C84D-A7DB-FF9DFCC01C6C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C3C1EB70-C80C-0EE9-B881-78793AD96F58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C3C1EB70-C80C-0EE9-B881-78793AD96F58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BDAF9DE5-96E4-F6F5-8829-5BBA46404508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BDAF9DE5-96E4-F6F5-8829-5BBA4640450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00313C9E-FA14-9B88-A830-5A8FB876D03B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602EBF15-7DE4-9EEC-FF96-3A5E5E314D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602EBF15-7DE4-9EEC-FF96-3A5E5E314DE1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A11CF0CA-471D-C235-0243-CDB0931755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A11CF0CA-471D-C235-0243-CDB09317556C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8F91A08A-9A38-17EF-C870-7A735EA2F4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8F91A08A-9A38-17EF-C870-7A735EA2F48C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97406D2D-BF71-8544-0668-152966C7D0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97406D2D-BF71-8544-0668-152966C7D03D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E333A985-81E9-EB16-E808-017A392B0E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E333A985-81E9-EB16-E808-017A392B0EA9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D66C8B7A-4A87-AAF4-877A-2088F2E005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D66C8B7A-4A87-AAF4-877A-2088F2E00587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71704CAF-8161-D9FA-490E-9A7434D9A2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71704CAF-8161-D9FA-490E-9A7434D9A28D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001FADAC-43B9-FC2F-0E0C-FA92A343B3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001FADAC-43B9-FC2F-0E0C-FA92A343B383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3904751E-EFC9-BB59-134B-8E4623184E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3904751E-EFC9-BB59-134B-8E4623184E41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9E655AA9-F401-4571-F28D-E5B7FA1D5D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9E655AA9-F401-4571-F28D-E5B7FA1D5D3A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46E292D2-E3C1-8666-41FC-F40978DDE7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46E292D2-E3C1-8666-41FC-F40978DDE7B2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B753C9CE-1F23-2DF8-8D58-53B248F007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B753C9CE-1F23-2DF8-8D58-53B248F007F9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24787AB3-4F04-5D70-8FFB-2A9C1035210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24787AB3-4F04-5D70-8FFB-2A9C10352100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1FAE681C-E730-05D3-266D-E586D4E060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1FAE681C-E730-05D3-266D-E586D4E060CA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D5331DD0-ACCE-96A8-3CD7-03E6DD98B9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D5331DD0-ACCE-96A8-3CD7-03E6DD98B99D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69144846-AEBF-416E-91BE-CA75A5D729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69144846-AEBF-416E-91BE-CA75A5D72938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46D372FE-F9E2-89AD-6519-DF9A96178E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46D372FE-F9E2-89AD-6519-DF9A96178EAE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CE9D869B-7621-90FF-023C-5D93EB8D67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CE9D869B-7621-90FF-023C-5D93EB8D67CF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E8234F1E-C99A-DF87-A948-5F55D6ED62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E8234F1E-C99A-DF87-A948-5F55D6ED6232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E8E4996C-40F1-733D-DBE6-4D2ACC0E6F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E8E4996C-40F1-733D-DBE6-4D2ACC0E6F01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9C6B3498-53DF-4F32-2EBD-71B5A1D399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9C6B3498-53DF-4F32-2EBD-71B5A1D39908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C6A5B2C7-A76B-EF34-2166-03621D88DB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C6A5B2C7-A76B-EF34-2166-03621D88DBA9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87538D9A-F7BF-031E-5189-2736E953BB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87538D9A-F7BF-031E-5189-2736E953BB55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A5654865-F4C4-26FB-599F-B8C63C98BB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A5654865-F4C4-26FB-599F-B8C63C98BBC5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03EE03AA-FA30-0101-C2CE-EE3E187302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03EE03AA-FA30-0101-C2CE-EE3E187302C4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3BD0D44F-7B0A-7727-3A64-8C4C288A6B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3BD0D44F-7B0A-7727-3A64-8C4C288A6B78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991458D4-41B7-3C2D-065B-1B502F68F0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991458D4-41B7-3C2D-065B-1B502F68F07F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B371C62E-C866-E990-F19E-786D146E0B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B371C62E-C866-E990-F19E-786D146E0B03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42761027-868A-9574-D6FC-042F5F25F1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42761027-868A-9574-D6FC-042F5F25F1EF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0FD4B603-F1C1-D2F1-B2CE-A15EFAE8A0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0FD4B603-F1C1-D2F1-B2CE-A15EFAE8A098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DA2F0DE9-CB8A-DE16-796B-D9A1B2328F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DA2F0DE9-CB8A-DE16-796B-D9A1B2328F9B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F93D9555-DCED-49CD-BD95-180D133886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F93D9555-DCED-49CD-BD95-180D13388688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30D8B852-271E-E0B7-E698-2F61E9A458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30D8B852-271E-E0B7-E698-2F61E9A4589B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74A0E151-C1AD-5D8E-C8A3-356155348F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74A0E151-C1AD-5D8E-C8A3-356155348F7E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EF8A2F61-0212-5FA2-DE07-47668CCCAA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EF8A2F61-0212-5FA2-DE07-47668CCCAAC4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0908842A-2D17-6541-7B9F-8244F0D1DD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0908842A-2D17-6541-7B9F-8244F0D1DD52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023EA002-BE90-71DA-CD24-296394D000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023EA002-BE90-71DA-CD24-296394D0007D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48761389-2A9C-5735-0E92-D1698D35B9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48761389-2A9C-5735-0E92-D1698D35B964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BF12108F-CC97-F8F7-D799-86F3E5C1F3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BF12108F-CC97-F8F7-D799-86F3E5C1F3AE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A843805A-FAA3-C3D6-AB40-6B910153F7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A843805A-FAA3-C3D6-AB40-6B910153F756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783177EF-D54B-1F65-64D6-5A65D38780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783177EF-D54B-1F65-64D6-5A65D3878034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E0EB0FAC-1B8A-41AF-61C8-6A1854673A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E0EB0FAC-1B8A-41AF-61C8-6A1854673A6E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EEDC5CEC-E520-F2AA-C23E-5863931F49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EEDC5CEC-E520-F2AA-C23E-5863931F4971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7DF791A3-BF9A-2FF8-AF4A-A42D2B623E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7DF791A3-BF9A-2FF8-AF4A-A42D2B623EA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B132E9DF-3442-946C-AB82-D035836715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B132E9DF-3442-946C-AB82-D03583671557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50037BC0-B2D2-576A-45E7-C286394C07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50037BC0-B2D2-576A-45E7-C286394C0767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B3AB0E93-DF1C-DF9E-1D14-61A8669FEF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B3AB0E93-DF1C-DF9E-1D14-61A8669FEF91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6D5D87F7-FE1B-9E2D-DACF-EC77C2582C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6D5D87F7-FE1B-9E2D-DACF-EC77C2582C24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C838ABC7-97DD-6C1A-E600-A8E25ED229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C838ABC7-97DD-6C1A-E600-A8E25ED2292B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80DCA214-166D-A8C7-761F-3E85B6E639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80DCA214-166D-A8C7-761F-3E85B6E6399B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69114AF1-5675-2C0A-7FB0-7E2A0DDFBF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69114AF1-5675-2C0A-7FB0-7E2A0DDFBF68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4CEDD882-2B4C-F7ED-DC81-88B8F61BE917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4CEDD882-2B4C-F7ED-DC81-88B8F61BE917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EF7005D-561D-3910-9536-D039F839827B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2FCE95-CF30-5B94-B4EA-FBFAD949E62F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4728650B-575F-4B29-9FCB-324C7E9A81B6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01C5860B-A246-DAF9-5CD9-48222E8EEA06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6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CC725378-00D4-868B-DC98-1F277E0098A2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2AD570CF-44C5-0424-5B09-B8187E686B38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9A2C77-2203-C616-E8EA-DFB77020852E}"/>
              </a:ext>
            </a:extLst>
          </p:cNvPr>
          <p:cNvSpPr/>
          <p:nvPr/>
        </p:nvSpPr>
        <p:spPr>
          <a:xfrm>
            <a:off x="1740402" y="206457"/>
            <a:ext cx="10180280" cy="1052361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Nodi a 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goresgyn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heriau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 </a:t>
            </a:r>
            <a:endParaRPr lang="en-US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C42C7B-C836-C75C-F896-7C4BE3A933D7}"/>
              </a:ext>
            </a:extLst>
          </p:cNvPr>
          <p:cNvSpPr/>
          <p:nvPr/>
        </p:nvSpPr>
        <p:spPr>
          <a:xfrm>
            <a:off x="3393436" y="1615675"/>
            <a:ext cx="5814096" cy="4880867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Beth </a:t>
            </a:r>
            <a:r>
              <a:rPr lang="en-GB" sz="2800" dirty="0" err="1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yw’r</a:t>
            </a:r>
            <a:r>
              <a:rPr lang="en-GB" sz="2800" dirty="0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prif</a:t>
            </a:r>
            <a:r>
              <a:rPr lang="en-GB" sz="2800" dirty="0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rwystrau</a:t>
            </a:r>
            <a:r>
              <a:rPr lang="en-GB" sz="2800" dirty="0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 / </a:t>
            </a:r>
            <a:r>
              <a:rPr lang="en-GB" sz="2800" dirty="0" err="1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heriau</a:t>
            </a:r>
            <a:r>
              <a:rPr lang="en-GB" sz="2800" dirty="0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ar</a:t>
            </a:r>
            <a:r>
              <a:rPr lang="en-GB" sz="2800" dirty="0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gyfer</a:t>
            </a:r>
            <a:r>
              <a:rPr lang="en-GB" sz="2800" dirty="0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 Plant y </a:t>
            </a:r>
            <a:r>
              <a:rPr lang="en-GB" sz="2800" dirty="0" err="1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Lluoedd</a:t>
            </a:r>
            <a:r>
              <a:rPr lang="en-GB" sz="2800" dirty="0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Arfog</a:t>
            </a:r>
            <a:r>
              <a:rPr lang="en-GB" sz="2800" dirty="0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yn</a:t>
            </a:r>
            <a:r>
              <a:rPr lang="en-GB" sz="2800" dirty="0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 yr </a:t>
            </a:r>
            <a:r>
              <a:rPr lang="en-GB" sz="2800" dirty="0" err="1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ysgol</a:t>
            </a:r>
            <a:r>
              <a:rPr lang="en-GB" sz="2800" dirty="0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? </a:t>
            </a:r>
            <a:r>
              <a:rPr lang="en-GB" sz="28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sz="2800">
              <a:solidFill>
                <a:schemeClr val="tx1"/>
              </a:solidFill>
              <a:latin typeface="Arial Rounded MT Bold"/>
            </a:endParaRPr>
          </a:p>
          <a:p>
            <a:endParaRPr lang="en-GB" sz="1200" dirty="0">
              <a:solidFill>
                <a:srgbClr val="000000"/>
              </a:solidFill>
              <a:latin typeface="Arial Rounded MT Bold"/>
            </a:endParaRPr>
          </a:p>
          <a:p>
            <a:endParaRPr lang="en-GB" sz="14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Trafodwch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y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cwestiwn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hwn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fel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grŵp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Ysgrifennwch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bob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enghraifft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o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rwystr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a / neu her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ar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bapur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nodiadau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gludiog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Yna,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dewch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i’w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gosod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ar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y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bwrdd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pan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ofynnir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i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chi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wneud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hynny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GB" sz="1400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algn="ctr"/>
            <a:endParaRPr lang="en-GB" sz="2800" dirty="0">
              <a:solidFill>
                <a:schemeClr val="tx1"/>
              </a:solidFill>
              <a:latin typeface="Arial Rounded MT Bold"/>
            </a:endParaRPr>
          </a:p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GB" sz="1600">
              <a:solidFill>
                <a:srgbClr val="000000"/>
              </a:solidFill>
              <a:latin typeface="Aptos"/>
              <a:cs typeface="Arial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49642862-72C6-954E-9C29-B825009FAD61}"/>
              </a:ext>
            </a:extLst>
          </p:cNvPr>
          <p:cNvSpPr/>
          <p:nvPr/>
        </p:nvSpPr>
        <p:spPr>
          <a:xfrm>
            <a:off x="986852" y="1623935"/>
            <a:ext cx="1798820" cy="1798819"/>
          </a:xfrm>
          <a:prstGeom prst="ellipse">
            <a:avLst/>
          </a:prstGeom>
          <a:solidFill>
            <a:srgbClr val="8FD450"/>
          </a:solidFill>
          <a:ln>
            <a:solidFill>
              <a:srgbClr val="8FD4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Meddyliwch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ôl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i’r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gerdd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B268BDD-5FDD-C27A-BFF3-2B25D916CF08}"/>
              </a:ext>
            </a:extLst>
          </p:cNvPr>
          <p:cNvSpPr/>
          <p:nvPr/>
        </p:nvSpPr>
        <p:spPr>
          <a:xfrm>
            <a:off x="9556229" y="2385935"/>
            <a:ext cx="2448393" cy="2348457"/>
          </a:xfrm>
          <a:prstGeom prst="ellipse">
            <a:avLst/>
          </a:prstGeom>
          <a:solidFill>
            <a:srgbClr val="8FD450"/>
          </a:solidFill>
          <a:ln>
            <a:solidFill>
              <a:srgbClr val="8FD4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Meddyliwch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ôl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i’r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anfanteision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12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981CC-50B0-8690-25AB-5BAE9E81B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3D9BBCD1-506E-D751-AFC9-16F0764AB622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EC46858-3B98-845D-968D-653FB4D0D2F9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2052AE6-D798-3186-A478-ECCAB42A9BB9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C96F7-1BF4-4FD2-78F5-2DF211BD2B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EEAF481-FF06-36BA-2BB9-4C5C5132CC8C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85AB3F-5444-76F3-0847-D408292794A6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4D7CBD-1350-665F-D752-D39A151AD955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4349D9-06E1-7D1A-4D6A-C8E369C472CB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8DD58B-EC19-4F8C-C246-3877D0CBDA6D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F7D1AA-47DD-7426-569B-B5D80A0E886E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5FBEAA0-2870-FDBF-BC08-7A6FDAC13AD9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051B307-B8E7-0374-24F7-67506AA2FF40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25C7FD-8683-CD84-D608-ECD19D867962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595AC1-8333-F2D4-E449-087811B925FC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D64B1C-C2CE-48FA-D4E2-C7AE9529C356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CF9F5D4-B674-F20B-6917-81A3C5E97BEF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DC49052-13E1-5E49-74C2-9E39C4FF60C1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837C357-E5D7-A95F-A5EB-70AA795BA4F1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06D9311-508D-69BA-AF8E-4F9B4914E8E4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AC1D75C-242F-1440-E931-D92073893A1D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D8D39C-D1FD-9624-1573-A4ABEE90A0B8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8C183AC-AB0C-7711-4B98-0DD989D2D0E4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7A947E-FFCA-025A-A89D-E16BEF41D68E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B28D637F-A34C-F13B-49CA-C3BBC812E625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B28D637F-A34C-F13B-49CA-C3BBC812E625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05BD3BC3-5638-F3F8-E930-658A0A477C35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05BD3BC3-5638-F3F8-E930-658A0A477C3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02B83DFF-830B-1A62-37AE-BECEA52A9159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02B83DFF-830B-1A62-37AE-BECEA52A915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AF8AB1B0-FED2-9BE3-6764-AE505237EE02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AF8AB1B0-FED2-9BE3-6764-AE505237EE0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65F9BEE-C0FB-3EF8-ECF7-8874BB370EF8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65F9BEE-C0FB-3EF8-ECF7-8874BB370EF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B46FDCF-5DA7-1669-BCDB-924C8D1BA9AA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B46FDCF-5DA7-1669-BCDB-924C8D1BA9AA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02997F14-1329-772D-BDFB-3032DD0A72A0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02997F14-1329-772D-BDFB-3032DD0A72A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9C2C7FA-8587-A1E1-4303-44C84AB69F74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9C2C7FA-8587-A1E1-4303-44C84AB69F74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8084CE52-C26E-4412-6B40-9AE854D85FAB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8084CE52-C26E-4412-6B40-9AE854D85FAB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41F3833B-2D25-D6C4-4E2C-8A0E3A5A10C3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41F3833B-2D25-D6C4-4E2C-8A0E3A5A10C3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BD42D8AE-23F2-781E-E43E-8B7981F5D858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BD42D8AE-23F2-781E-E43E-8B7981F5D858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EAFB216A-5648-06B5-C00E-3F7E4AE1EFB9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EAFB216A-5648-06B5-C00E-3F7E4AE1EFB9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D8946BF-B0D7-0686-9025-2DEDBB0DF4DB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D8946BF-B0D7-0686-9025-2DEDBB0DF4DB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789C0C8F-DC2E-1880-F3D4-4BF96986C824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789C0C8F-DC2E-1880-F3D4-4BF96986C82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3632F726-2A55-218E-5BA4-38313D495244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3632F726-2A55-218E-5BA4-38313D49524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98D8F166-77E1-769B-04E2-04F2B7830087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98D8F166-77E1-769B-04E2-04F2B7830087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2A51326D-3C7D-EB8C-7700-97DBFA69CB7F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2A51326D-3C7D-EB8C-7700-97DBFA69CB7F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83AED25C-07DC-62C0-C88F-912B215252A3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83AED25C-07DC-62C0-C88F-912B215252A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4C2C0716-D878-C449-58AB-612E6F8474DE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4C2C0716-D878-C449-58AB-612E6F8474D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439331A-FA53-C12D-EE56-6E5919B8FE4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439331A-FA53-C12D-EE56-6E5919B8FE4A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68B9FCB-A161-044D-548F-1269553D29EB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17F1AF9E-EF6C-BAEA-A199-64E1FC6D5E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17F1AF9E-EF6C-BAEA-A199-64E1FC6D5E16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FBDDD7BA-E4C1-7E53-EB11-B7035211E20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FBDDD7BA-E4C1-7E53-EB11-B7035211E20E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BBA56E8C-ADF7-9816-0A3A-56ED459286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BBA56E8C-ADF7-9816-0A3A-56ED4592861D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43B2A050-4B3C-6C25-1B29-54E814EB50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43B2A050-4B3C-6C25-1B29-54E814EB50A3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656DB569-CDD7-2AB8-4786-16BF25BCBF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656DB569-CDD7-2AB8-4786-16BF25BCBF90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CED3BCCB-C0D3-75EF-4D15-228468048B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CED3BCCB-C0D3-75EF-4D15-228468048B0B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CD33FD25-5E39-1B1A-95CD-A6B125FABB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CD33FD25-5E39-1B1A-95CD-A6B125FABB52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F5123F16-4526-C491-125C-8851A9B760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F5123F16-4526-C491-125C-8851A9B760F9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BD3E506B-182B-2894-C48F-850B7E547C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BD3E506B-182B-2894-C48F-850B7E547C7D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201C2E16-657E-B798-FB69-46153BFEEF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201C2E16-657E-B798-FB69-46153BFEEFEC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DC0B0A14-0BE0-5D19-6CBF-0181E762E9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DC0B0A14-0BE0-5D19-6CBF-0181E762E95E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7B4BE771-27F5-4D96-9269-694F92AAED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7B4BE771-27F5-4D96-9269-694F92AAED3F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671608A3-F635-73D3-AEF1-AFAE3C616D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671608A3-F635-73D3-AEF1-AFAE3C616DD3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9724D462-0286-9DC0-68D8-5468E5BF57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9724D462-0286-9DC0-68D8-5468E5BF578F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941A14AB-D3BA-4DFB-65EE-BFF62D1070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941A14AB-D3BA-4DFB-65EE-BFF62D107075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303ACBF0-CF14-63A6-01F1-DA01CBDFF3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303ACBF0-CF14-63A6-01F1-DA01CBDFF347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42E75754-038B-08CC-723F-CFA961BD63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42E75754-038B-08CC-723F-CFA961BD63D7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CE818545-3F90-5BEE-D42B-D3A74301B0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CE818545-3F90-5BEE-D42B-D3A74301B0E9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A3FBA3FA-B447-6E24-4C3E-38145D179E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A3FBA3FA-B447-6E24-4C3E-38145D179E16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5033F560-DCE3-AAD5-6777-B75BBC219B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5033F560-DCE3-AAD5-6777-B75BBC219BF2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19518806-5EFE-6304-C0FB-233847A82C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19518806-5EFE-6304-C0FB-233847A82C2B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E4D12CFE-2BE3-F7D9-EDD4-5E4D120503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E4D12CFE-2BE3-F7D9-EDD4-5E4D12050356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9FFEFEC8-23B5-5003-A105-C4FB1235C1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9FFEFEC8-23B5-5003-A105-C4FB1235C16C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2A62E181-0C51-0730-EB0C-E81CCD13DA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2A62E181-0C51-0730-EB0C-E81CCD13DAAF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37F9DE93-80BD-13F1-782A-B2CF8C901F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37F9DE93-80BD-13F1-782A-B2CF8C901F3C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7E6C7526-F24D-BE59-17FC-0D48DACDE11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7E6C7526-F24D-BE59-17FC-0D48DACDE114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23719978-BAA4-0DD6-4C02-1DB3D3BE3A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23719978-BAA4-0DD6-4C02-1DB3D3BE3A10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2268D49F-1360-5B02-320E-79816817F5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2268D49F-1360-5B02-320E-79816817F54B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894C5444-375C-5791-EAC9-A3101C5EDA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894C5444-375C-5791-EAC9-A3101C5EDAB4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D7108F8A-6101-C0AE-E199-73638B61C5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D7108F8A-6101-C0AE-E199-73638B61C576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578D2860-3CE8-DEF4-91FB-B19FF88A00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578D2860-3CE8-DEF4-91FB-B19FF88A00AC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49F9C1ED-358F-0144-516D-D49910FB26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49F9C1ED-358F-0144-516D-D49910FB2623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6D335921-AC28-886B-C1A9-FA98103042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6D335921-AC28-886B-C1A9-FA98103042A6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FEEBF9C9-0E3A-F134-E7DF-2C0C2A6D301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FEEBF9C9-0E3A-F134-E7DF-2C0C2A6D301E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41946CD5-E99A-EB82-2C7F-3BC4374544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41946CD5-E99A-EB82-2C7F-3BC4374544BF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89FE4D71-E57A-FF36-2EEB-1FF0E8A690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89FE4D71-E57A-FF36-2EEB-1FF0E8A690EA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36105FBB-37F7-076E-0557-26DBDEBA73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36105FBB-37F7-076E-0557-26DBDEBA7349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98A5AC6D-362E-1094-5541-373D1C3DE7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98A5AC6D-362E-1094-5541-373D1C3DE77E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ADC8E1E0-BF46-7295-BF23-6B96674F6D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ADC8E1E0-BF46-7295-BF23-6B96674F6DC6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25532C4C-441B-1E50-57FA-7C0D2860EE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25532C4C-441B-1E50-57FA-7C0D2860EE1B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DF7A42D3-BB92-B764-D0D4-C3D17AEFE9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DF7A42D3-BB92-B764-D0D4-C3D17AEFE92D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7AC65330-4C91-7760-A8AD-CC94AFE5AA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7AC65330-4C91-7760-A8AD-CC94AFE5AA4E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3365BF58-040A-1AFC-079F-0D9641F83E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3365BF58-040A-1AFC-079F-0D9641F83EF7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B824AC69-8DEC-B11C-5F7C-7D1FB50A38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B824AC69-8DEC-B11C-5F7C-7D1FB50A38F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16F6A2DD-E5A3-7FB3-90C4-A698D42FD80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16F6A2DD-E5A3-7FB3-90C4-A698D42FD80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66C07018-4ACC-7692-7373-4EB1BB2C0E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66C07018-4ACC-7692-7373-4EB1BB2C0E97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CB916C15-4A75-1234-7C84-602BE853F3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CB916C15-4A75-1234-7C84-602BE853F361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E43EC5E4-FE27-F9A2-EB65-6FDEEAF3BF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E43EC5E4-FE27-F9A2-EB65-6FDEEAF3BF9A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0C78D4DB-4914-0962-EDB2-DE54658CFB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0C78D4DB-4914-0962-EDB2-DE54658CFB2E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73003CA6-3FF7-D7DE-CCCC-EC7399EA6D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73003CA6-3FF7-D7DE-CCCC-EC7399EA6DAD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6C417A59-12B7-3BCB-8228-6E11A7508A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6C417A59-12B7-3BCB-8228-6E11A7508A92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15E14527-41CB-EA0A-E796-A5DDDEF45556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15E14527-41CB-EA0A-E796-A5DDDEF45556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CC264A4-CAD0-8A7D-C4EE-6A5F161FFB14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C5A09B8-7E81-BCD9-999A-AA8D9E97DF5F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E65E1649-B78C-9D80-2A67-2D3289FBDE39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D07E3F0A-785B-82C3-D8FB-2000FA433407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6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923EB637-C23C-1569-D514-A2F2658FCD2F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5D0D538E-09A8-67FE-8624-13E6C2345E8E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297A2C-08B1-F922-5EEB-7E7EF0BE2912}"/>
              </a:ext>
            </a:extLst>
          </p:cNvPr>
          <p:cNvSpPr/>
          <p:nvPr/>
        </p:nvSpPr>
        <p:spPr>
          <a:xfrm>
            <a:off x="1740402" y="206457"/>
            <a:ext cx="10180280" cy="1052361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Nodi a 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goresgyn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heriau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 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8BF2FB-B08D-6E2F-F464-1C71C0580343}"/>
              </a:ext>
            </a:extLst>
          </p:cNvPr>
          <p:cNvSpPr/>
          <p:nvPr/>
        </p:nvSpPr>
        <p:spPr>
          <a:xfrm>
            <a:off x="3300761" y="1625972"/>
            <a:ext cx="6648176" cy="4880867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Beth </a:t>
            </a:r>
            <a:r>
              <a:rPr lang="en-GB" sz="2800" b="1" dirty="0" err="1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allai</a:t>
            </a:r>
            <a:r>
              <a:rPr lang="en-GB" sz="2800" b="1" dirty="0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ysgolion</a:t>
            </a:r>
            <a:r>
              <a:rPr lang="en-GB" sz="2800" b="1" dirty="0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ei</a:t>
            </a:r>
            <a:r>
              <a:rPr lang="en-GB" sz="2800" b="1" dirty="0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wneud</a:t>
            </a:r>
            <a:r>
              <a:rPr lang="en-GB" sz="2800" b="1" dirty="0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i’ch</a:t>
            </a:r>
            <a:r>
              <a:rPr lang="en-GB" sz="2800" b="1" dirty="0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helpu</a:t>
            </a:r>
            <a:r>
              <a:rPr lang="en-GB" sz="2800" b="1" dirty="0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i</a:t>
            </a:r>
            <a:r>
              <a:rPr lang="en-GB" sz="2800" b="1" dirty="0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oresgyn</a:t>
            </a:r>
            <a:r>
              <a:rPr lang="en-GB" sz="2800" b="1" dirty="0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eich</a:t>
            </a:r>
            <a:r>
              <a:rPr lang="en-GB" sz="2800" b="1" dirty="0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rhwystr</a:t>
            </a:r>
            <a:r>
              <a:rPr lang="en-GB" sz="2800" b="1" dirty="0">
                <a:solidFill>
                  <a:schemeClr val="tx1"/>
                </a:solidFill>
                <a:latin typeface="Arial Rounded MT Bold"/>
                <a:ea typeface="+mn-lt"/>
                <a:cs typeface="Arial"/>
              </a:rPr>
              <a:t> / her? </a:t>
            </a:r>
            <a:endParaRPr lang="en-US" sz="2800" b="1">
              <a:solidFill>
                <a:schemeClr val="tx1"/>
              </a:solidFill>
              <a:latin typeface="Arial Rounded MT Bold"/>
              <a:ea typeface="+mn-lt"/>
              <a:cs typeface="Arial"/>
            </a:endParaRPr>
          </a:p>
          <a:p>
            <a:endParaRPr lang="en-GB" sz="2800" b="1" dirty="0">
              <a:solidFill>
                <a:schemeClr val="tx1"/>
              </a:solidFill>
              <a:latin typeface="Arial Rounded MT Bold"/>
              <a:ea typeface="+mn-lt"/>
              <a:cs typeface="Arial"/>
            </a:endParaRPr>
          </a:p>
          <a:p>
            <a:endParaRPr lang="en-GB" sz="1400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Mae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pob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bwrdd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wedi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cael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her /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rhwystr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gwahanol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i’w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drafod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. </a:t>
            </a:r>
            <a:endParaRPr lang="en-GB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Lluniwch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ddiagram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gwe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pry cop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o’ch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syniadau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ar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sut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y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gellid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goresgyn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y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rhwystr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/ her hon.</a:t>
            </a:r>
            <a:endParaRPr lang="en-GB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endParaRPr lang="en-GB" sz="1400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algn="ctr"/>
            <a:endParaRPr lang="en-GB" sz="2800" dirty="0">
              <a:solidFill>
                <a:schemeClr val="tx1"/>
              </a:solidFill>
              <a:latin typeface="Arial Rounded MT Bold"/>
            </a:endParaRPr>
          </a:p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GB" sz="1600">
              <a:solidFill>
                <a:srgbClr val="000000"/>
              </a:solidFill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963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D36EF-209B-41F4-1935-3A3A7326A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901A88B2-47BD-4CDE-D1FD-C3CE15887B16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CBD107D-C765-D753-8508-A6035DEEC2C6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63BA67D-7DFC-504E-C8C8-645C2A7BDC9C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3B57CE-AF25-1E8C-B0CE-8BE66EB9FC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D62D16B-163B-C511-B74E-48DBCD9F4A3D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800578-15B2-D01D-99A9-50195AD2FDD8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D879ED-E52E-9CD6-EF23-7FAEEEE47642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E91CCA-58EA-B737-A230-F35580F5823C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4E5D63C-83B4-691F-EAEF-BF1D322D4AD8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FEEA72-C7E5-1858-3DEE-DB7B1316A600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1D49E1-52BC-34F6-4725-EADB9D628F28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F1D984-456F-65B7-4EA4-457A2D82E446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015A320-034F-C06E-602E-765652992632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574DCD4-F030-D085-8D9C-2A03EA67B3F1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6588D05-3954-FDC1-7172-412A24B5ADCE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58FA1F6-4AE9-9919-DF48-0095A261FDD2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EDCAD95-0C14-913B-7045-5912D021A1E8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402CFB6-FB2A-2B10-1572-E3EEEC600373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8E50E54-9A89-ECCE-AECB-4DA22BE55579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5622264-E8B3-E548-53EC-1D9CA225A184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122636-4117-189B-7A3B-E5ACEFBE5288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9A524D1-A19E-2136-18B2-23AD1155FC73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B34AD42-287C-C0D6-3C6F-A55DEF8C0B05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7A1DD179-94AD-4129-2400-92A9024F8303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7A1DD179-94AD-4129-2400-92A9024F8303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98D7FCF5-20C3-4FD9-68D0-7FF4150224FC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98D7FCF5-20C3-4FD9-68D0-7FF4150224F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E47903AB-6694-6129-CDCF-A9C6D6484076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E47903AB-6694-6129-CDCF-A9C6D6484076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72A63285-EFB5-7664-84FD-224E5B196662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72A63285-EFB5-7664-84FD-224E5B19666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3FEE8907-7892-05B6-410B-A903CE6770D1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3FEE8907-7892-05B6-410B-A903CE6770D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2C702F1B-6DF2-22AB-E538-82AD04711883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2C702F1B-6DF2-22AB-E538-82AD04711883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F2CC974-533F-9829-5643-1678F40FAA33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F2CC974-533F-9829-5643-1678F40FAA33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6648622-379A-3D6C-4DC7-70E69B3B64C3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6648622-379A-3D6C-4DC7-70E69B3B64C3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14B2B13D-942B-6802-87D3-D85EA25E8155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14B2B13D-942B-6802-87D3-D85EA25E8155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24DEDEAE-DDCE-3A28-001C-34C17F65B09E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24DEDEAE-DDCE-3A28-001C-34C17F65B09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1C8FE1FA-979C-C5B5-7A92-892F256D863F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1C8FE1FA-979C-C5B5-7A92-892F256D863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895AD81E-92F2-E0CD-61CC-4941FD99EB20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895AD81E-92F2-E0CD-61CC-4941FD99EB20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35102B4D-6818-DFA9-F046-1A92471C896D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35102B4D-6818-DFA9-F046-1A92471C896D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8F478289-A5A1-CBAE-E926-75EF702D3C91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8F478289-A5A1-CBAE-E926-75EF702D3C9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659C9590-3214-814A-6B8D-EE222E744C90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659C9590-3214-814A-6B8D-EE222E744C90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5A1CACF-7240-744A-2DE6-E618B760F737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5A1CACF-7240-744A-2DE6-E618B760F737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138FCED-2F5E-95FA-D001-E7F2AD635BAF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138FCED-2F5E-95FA-D001-E7F2AD635BAF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D33A9B7C-F04F-A0FE-CB5C-DAE1140D13E1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D33A9B7C-F04F-A0FE-CB5C-DAE1140D13E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174BFADB-35A8-C875-8F07-D71B8322118F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174BFADB-35A8-C875-8F07-D71B8322118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7E6B25EE-735C-0CA9-C27E-10F1748047D1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7E6B25EE-735C-0CA9-C27E-10F1748047D1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64E6529-9763-C936-F6BA-44EA116BD492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5CE9FA2C-77FC-67FB-BA55-0290905B8F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5CE9FA2C-77FC-67FB-BA55-0290905B8F86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2C9E8B8C-1616-54D1-4A1B-1AA740B931B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2C9E8B8C-1616-54D1-4A1B-1AA740B931BC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BD9C6424-13B5-9EB4-EDDD-2CA20A7EB1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BD9C6424-13B5-9EB4-EDDD-2CA20A7EB1AA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533C49D7-CA7B-E3A2-0526-F706DE0F322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533C49D7-CA7B-E3A2-0526-F706DE0F3229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CBEF9191-8311-5EFB-5809-3F9131419A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CBEF9191-8311-5EFB-5809-3F9131419A24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FD90DEFB-D97C-FD6D-12EF-3CB04DAC83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FD90DEFB-D97C-FD6D-12EF-3CB04DAC831C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9F697655-49A7-45C5-CA95-62C5958AA76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9F697655-49A7-45C5-CA95-62C5958AA76D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2E148DCC-CACB-478F-F465-A99751D1E3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2E148DCC-CACB-478F-F465-A99751D1E38B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3AA16275-EFC9-FAF2-5217-D51691EAA5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3AA16275-EFC9-FAF2-5217-D51691EAA5D8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AFB32B3A-D747-477B-D6C5-71E6EDF4C0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AFB32B3A-D747-477B-D6C5-71E6EDF4C04E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FE7E925B-F759-9BFB-D9B9-46A7FE6E21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FE7E925B-F759-9BFB-D9B9-46A7FE6E21B1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016812D7-5400-4389-4EFF-C9424DB1C4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016812D7-5400-4389-4EFF-C9424DB1C413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E0579692-63C5-E6DD-7CB6-FCB7FF766C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E0579692-63C5-E6DD-7CB6-FCB7FF766C97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610AECEB-7518-9A60-D7FF-26AF5FEE42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610AECEB-7518-9A60-D7FF-26AF5FEE42F2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77960EC8-04D6-8F37-E08B-BB55F1642B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77960EC8-04D6-8F37-E08B-BB55F1642BEB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F2F4D251-A8B8-65BF-0A2B-379448AB0D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F2F4D251-A8B8-65BF-0A2B-379448AB0D93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3B3CBEB8-3C78-03BF-51E8-9E499DF9E80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3B3CBEB8-3C78-03BF-51E8-9E499DF9E800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25E0FCEE-223D-E76A-14E5-CF46BE6FFD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25E0FCEE-223D-E76A-14E5-CF46BE6FFD4B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4B623CC8-3F3A-DDB1-2E03-C830A2ADED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4B623CC8-3F3A-DDB1-2E03-C830A2ADED09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4A75E16D-92D4-8A31-6B10-7DC7396101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4A75E16D-92D4-8A31-6B10-7DC7396101CB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CE1D3B5B-5144-3B26-A3FB-36B74AE003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CE1D3B5B-5144-3B26-A3FB-36B74AE00303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A693799A-B5FF-92E1-407C-40DB025A473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A693799A-B5FF-92E1-407C-40DB025A4739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8974A1E9-BAA0-9939-1A8B-A7D2E2C2D6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8974A1E9-BAA0-9939-1A8B-A7D2E2C2D623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94201C8E-EEF3-9D89-19D1-C4D27AF4AA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94201C8E-EEF3-9D89-19D1-C4D27AF4AAC4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C4225033-3E09-9331-EE2F-A0E2B239C7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C4225033-3E09-9331-EE2F-A0E2B239C7FD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B52545FB-6924-6B2E-8515-D89564BDAA2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B52545FB-6924-6B2E-8515-D89564BDAA29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56CC0AF2-112A-66FB-D4AA-5392A5ECFF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56CC0AF2-112A-66FB-D4AA-5392A5ECFF04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93E587F6-B912-6C34-7D49-F9A1119CC6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93E587F6-B912-6C34-7D49-F9A1119CC61A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723979EA-985E-4AA2-29B3-DC4A6DC6A6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723979EA-985E-4AA2-29B3-DC4A6DC6A604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D02D769F-BEE6-6CBF-4A81-D6C4D631A3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D02D769F-BEE6-6CBF-4A81-D6C4D631A3D5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45651203-C608-7E8C-8F6C-EE2BF186C4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45651203-C608-7E8C-8F6C-EE2BF186C48B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E287E2B1-3D19-BDF1-28D5-4E6CE60515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E287E2B1-3D19-BDF1-28D5-4E6CE605158C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633AE94A-847D-95FE-8813-63996BF1C1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633AE94A-847D-95FE-8813-63996BF1C1BA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EB2636B4-B621-69CA-DF56-F725C8B99B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EB2636B4-B621-69CA-DF56-F725C8B99B9B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340DB3A4-057A-7719-AE04-B8769D8CC8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340DB3A4-057A-7719-AE04-B8769D8CC88B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DEDBCA50-9167-5AB6-C3C6-0D83FA9C7B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DEDBCA50-9167-5AB6-C3C6-0D83FA9C7B51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62F771B9-A317-0835-74C0-5002901C2A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62F771B9-A317-0835-74C0-5002901C2A8A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199A5115-42BF-3D3C-3635-034598EA69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199A5115-42BF-3D3C-3635-034598EA690C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EAE9F69F-CEE1-0618-8C4E-5FE31E5858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EAE9F69F-CEE1-0618-8C4E-5FE31E5858BA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A8BAABC5-45EA-7398-4E6E-24493A7810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A8BAABC5-45EA-7398-4E6E-24493A7810EA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6A369ACF-760E-7674-70C7-63D060F714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6A369ACF-760E-7674-70C7-63D060F7142D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0BFA4647-78A3-DB93-910B-FBA8B06F47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0BFA4647-78A3-DB93-910B-FBA8B06F474C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C8E46708-D347-B2B1-848B-F95FFB5578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C8E46708-D347-B2B1-848B-F95FFB5578EC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C4E3FBF6-80B1-2937-D2E4-003292E70E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C4E3FBF6-80B1-2937-D2E4-003292E70EFC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C7DA46F9-C111-434C-69E5-15F8283488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C7DA46F9-C111-434C-69E5-15F8283488F1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55E7CD2E-EF4F-5842-67E8-33E7D79D91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55E7CD2E-EF4F-5842-67E8-33E7D79D910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D18B8219-52CB-A2A7-72E2-10EAE46188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D18B8219-52CB-A2A7-72E2-10EAE4618817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D491646D-5462-A7A1-C4AD-53F4A4558B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D491646D-5462-A7A1-C4AD-53F4A4558B54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8430590-4BFD-95EC-3541-ED652943D8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8430590-4BFD-95EC-3541-ED652943D880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013238D2-0C51-D4E6-8C5D-9493A206EC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013238D2-0C51-D4E6-8C5D-9493A206EC8F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898B35CF-081D-32B2-E0DB-07B33F8B97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898B35CF-081D-32B2-E0DB-07B33F8B979B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C155763-F2B3-5737-92A4-B3552C5E5406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C155763-F2B3-5737-92A4-B3552C5E5406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D1F14B1-4170-FF7D-9542-0F41027CE416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D82F00-F46B-6045-DF83-C334E37C3097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1325EAD5-D878-8E30-0AEC-263A8A5317AB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88E8E0FF-95FB-3F20-441F-C47284FE5085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6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6733FEC3-FE5C-73EB-BF1C-7BF0EDC34F83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ADBC428A-20CF-3C5F-73A0-24506C56FD96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F1DF4E-8513-43AD-8634-69F05FEAC859}"/>
              </a:ext>
            </a:extLst>
          </p:cNvPr>
          <p:cNvSpPr/>
          <p:nvPr/>
        </p:nvSpPr>
        <p:spPr>
          <a:xfrm>
            <a:off x="3727782" y="2533646"/>
            <a:ext cx="5247874" cy="1721686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Beth </a:t>
            </a:r>
            <a:r>
              <a:rPr lang="en-GB" sz="2800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allai</a:t>
            </a:r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ysgolion</a:t>
            </a:r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</a:t>
            </a:r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wneud</a:t>
            </a:r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i’ch</a:t>
            </a:r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helpu</a:t>
            </a:r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i</a:t>
            </a:r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oresgyn</a:t>
            </a:r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eich</a:t>
            </a:r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rhwystr</a:t>
            </a:r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/ her?</a:t>
            </a:r>
            <a:endParaRPr lang="en-GB" dirty="0">
              <a:solidFill>
                <a:schemeClr val="bg1"/>
              </a:solidFill>
              <a:latin typeface="Arial Rounded MT Bold"/>
            </a:endParaRPr>
          </a:p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260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A68D5-2951-A41D-941A-57E05CC99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0CFD81BA-9BCE-1BF4-738D-25E12256D134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100833D-34AA-92DB-9535-D401057092F9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F8D478-7D6C-4A0A-925E-10F3F24F871B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81CAA7-8D99-868A-E414-5C46E61593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91C2F7E-B923-8ACB-686E-9CD9F83A2F67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FB370C-42A2-5F1D-CD86-358441C5C04A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73F2BC-56C3-2797-0F68-CBD04672D92E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B76880-0CF0-4E2C-4218-3966C2E8C93F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1C3CB5E-70BE-F439-DA83-82F551545FE1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5A21D9-3F24-3D74-EC53-45AE3879E5B5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ACE8043-9281-2A43-E08D-629E62A41EB7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C69C9D1-7CA7-EB58-B05A-54DD7CDFD629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6863BED-30FC-6B41-B0FC-3CED0298B8A5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B0D71B-880B-D223-EA7E-D1D14FB7ACC0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9B6368-4EA0-EBC5-F1F6-AD3640F5F3F3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1B5140C-34B2-778C-E7B0-F174C9FE30C4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5FE1752-0091-1D9F-7C10-9BB34C6D168E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2910E7-CE38-7880-E44D-47F3C9AF6AB3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28E2643-C4C4-9AC4-BDB6-BDBCC463052F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A82877F-ADC1-B984-7F05-CD51E4A171FE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F5C21C-C82E-1B56-9BF7-29EAAFBAC197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0B056B5-90D1-D896-C055-F44AD3A51EA8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EEC04D-6F97-F469-82AF-F51F5089B0E0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10BA30B2-10A7-41BE-CBE6-8F69EBC736E9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10BA30B2-10A7-41BE-CBE6-8F69EBC736E9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AEF6BE58-7ABC-3462-14DC-A7AA09FAF064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AEF6BE58-7ABC-3462-14DC-A7AA09FAF064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6B875595-9EAB-9B23-50D4-574D1EED7E21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6B875595-9EAB-9B23-50D4-574D1EED7E2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B56314B4-FBF3-5BD3-336B-32A1518BE29C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B56314B4-FBF3-5BD3-336B-32A1518BE29C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B5D8738-15D3-218B-E38B-1BF90B1084C7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B5D8738-15D3-218B-E38B-1BF90B1084C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D5974006-0A1D-4835-0079-8037E52403A7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D5974006-0A1D-4835-0079-8037E52403A7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ACBA3476-B139-91C9-EC62-2E25000175E4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CBA3476-B139-91C9-EC62-2E25000175E4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383F790E-9286-1626-4C00-32817D0957A5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383F790E-9286-1626-4C00-32817D0957A5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B904373-25E7-14C0-6B8C-07BA2932FEDC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B904373-25E7-14C0-6B8C-07BA2932FED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78F6D963-2CD6-AA23-50A0-31533D299FDF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78F6D963-2CD6-AA23-50A0-31533D299FDF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312B94B9-7002-090B-9271-3F0C9939FA5C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312B94B9-7002-090B-9271-3F0C9939FA5C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2BBEEB8E-3169-F2E7-3498-3597821CA42A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2BBEEB8E-3169-F2E7-3498-3597821CA42A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EC851765-1733-77A1-8BDA-D56E5B244D75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EC851765-1733-77A1-8BDA-D56E5B244D75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6E883336-9FCA-963D-D21E-79518836E8C4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6E883336-9FCA-963D-D21E-79518836E8C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A95AD2F3-D96F-4628-F903-910163A293AE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A95AD2F3-D96F-4628-F903-910163A293A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E3FF218-125E-B431-D1AB-52EA666A9EF6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E3FF218-125E-B431-D1AB-52EA666A9EF6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00AC7DD-3422-1DFC-F22B-3CD9D153CBB9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00AC7DD-3422-1DFC-F22B-3CD9D153CBB9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634E3EE5-0D16-0455-1B93-1DB7C27401DD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634E3EE5-0D16-0455-1B93-1DB7C27401D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2B3CA5F9-947B-3E2D-91FF-4398B8CDA012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2B3CA5F9-947B-3E2D-91FF-4398B8CDA012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24230AA1-9EB6-7B5D-B56E-B7D9DFFC4362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24230AA1-9EB6-7B5D-B56E-B7D9DFFC4362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1BAFAA2-3367-0B1C-9B7C-DF643128C709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35FCAF43-C9F5-62BD-79F9-BC8978A765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35FCAF43-C9F5-62BD-79F9-BC8978A76598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A2993DBC-5239-84BD-0E20-3F31607804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A2993DBC-5239-84BD-0E20-3F31607804BD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14A413E-33DB-9AB2-C477-F459EA4CC12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14A413E-33DB-9AB2-C477-F459EA4CC129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E29DDD16-87A3-133B-5CD3-4843F2BF36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E29DDD16-87A3-133B-5CD3-4843F2BF36FC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DC7BEC92-6DF1-50FF-796D-6303BD22EE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DC7BEC92-6DF1-50FF-796D-6303BD22EE24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FC2FC232-1849-6682-DFF7-2FE759D6E2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FC2FC232-1849-6682-DFF7-2FE759D6E275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E2291D10-6612-94B5-4235-FF982F2767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E2291D10-6612-94B5-4235-FF982F276783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56868318-AB64-F1AD-1B31-55992D1624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56868318-AB64-F1AD-1B31-55992D16241C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32A47DBF-DE66-0388-EF37-D661C2D51F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32A47DBF-DE66-0388-EF37-D661C2D51FAC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6BA66DB6-1417-7A33-44E4-DB4501F29C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6BA66DB6-1417-7A33-44E4-DB4501F29CBD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172D5AE7-1E71-AFD8-7D09-7938B03FD0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172D5AE7-1E71-AFD8-7D09-7938B03FD0E3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C817045A-6724-BCAC-2A24-944CCA7330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C817045A-6724-BCAC-2A24-944CCA7330C3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3D654A7B-FD23-1BAF-F159-85CBA93355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3D654A7B-FD23-1BAF-F159-85CBA9335515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D7B2704A-B2AA-0C95-F9F6-A5756DB224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D7B2704A-B2AA-0C95-F9F6-A5756DB22423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F0E4F13E-1B90-149C-22DD-697E3E1903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F0E4F13E-1B90-149C-22DD-697E3E19037E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2977103B-7737-96BA-5259-15722534CF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2977103B-7737-96BA-5259-15722534CF57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349455B3-3304-DF8B-7710-F7C14BBD9C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349455B3-3304-DF8B-7710-F7C14BBD9C33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0ED7B6AA-3062-B999-D7C9-E3514E8162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0ED7B6AA-3062-B999-D7C9-E3514E8162BE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7E3FB714-5F19-8928-A158-7D3B939358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7E3FB714-5F19-8928-A158-7D3B939358C1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1655BDB1-3378-2AE5-6AFC-F03842DCD0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1655BDB1-3378-2AE5-6AFC-F03842DCD0A3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3A62426A-F4CC-3EED-257A-B69522A67D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3A62426A-F4CC-3EED-257A-B69522A67DF2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A34C774D-0870-1D8C-A793-E65B4811BF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A34C774D-0870-1D8C-A793-E65B4811BF70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EB80347E-9724-5355-14AC-32406125C5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EB80347E-9724-5355-14AC-32406125C5F5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23A41A73-AF76-4E55-D776-E055D19969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23A41A73-AF76-4E55-D776-E055D19969F4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56A82272-010D-C5EF-D694-12111BD369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56A82272-010D-C5EF-D694-12111BD36927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2D3DC1FD-7B99-DF83-1862-B8E626AF49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2D3DC1FD-7B99-DF83-1862-B8E626AF4966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ADCD5292-AEE2-05AF-9344-69F13F513B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ADCD5292-AEE2-05AF-9344-69F13F513BB7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E6C416BD-C331-3F81-0764-0B8DD87BFE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E6C416BD-C331-3F81-0764-0B8DD87BFE55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BB5CBCD0-8365-FA23-D972-AD080CC0B5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BB5CBCD0-8365-FA23-D972-AD080CC0B5DD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14AB5A17-C453-B72B-FD57-81AF6238E1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14AB5A17-C453-B72B-FD57-81AF6238E14A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B96F3351-AB14-A6C4-B925-5110A0AB00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B96F3351-AB14-A6C4-B925-5110A0AB0040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5F9FB1A0-C1CC-9920-43DF-04EAD048DD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5F9FB1A0-C1CC-9920-43DF-04EAD048DD2F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B7B342E5-8624-AF15-FF2A-8C34C9D4F8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B7B342E5-8624-AF15-FF2A-8C34C9D4F806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6827C74B-7D61-7969-2996-FF5C732701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6827C74B-7D61-7969-2996-FF5C7327011D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EEFC05CB-709B-87FC-D9D6-F93087C730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EEFC05CB-709B-87FC-D9D6-F93087C73026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75955492-5F8D-CF71-F3CA-DA9F64DD82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75955492-5F8D-CF71-F3CA-DA9F64DD829C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B175D43A-436E-BDDF-F937-8BA93DF0E7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B175D43A-436E-BDDF-F937-8BA93DF0E78A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69B03700-08ED-3B90-C1EC-8FCDB04BB9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69B03700-08ED-3B90-C1EC-8FCDB04BB96A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CD4325A8-3590-53DB-09EA-46ED7E2CBE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CD4325A8-3590-53DB-09EA-46ED7E2CBED7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00E2C4C6-4EF7-75E7-EABB-4D0E331030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00E2C4C6-4EF7-75E7-EABB-4D0E3310304D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340A4EEE-CEF8-02DB-B7EE-F93FC5E3F1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340A4EEE-CEF8-02DB-B7EE-F93FC5E3F1F7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73D9C302-D84C-9CBF-3133-DE464AB8E3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73D9C302-D84C-9CBF-3133-DE464AB8E381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2C981DC9-C1C8-5502-05AF-741FA03043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2C981DC9-C1C8-5502-05AF-741FA0304323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EB66F260-0206-872E-95B1-FE1618523D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EB66F260-0206-872E-95B1-FE1618523D6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EB670E3D-219C-14DF-AE60-7F862529AF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EB670E3D-219C-14DF-AE60-7F862529AF7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F1E83EAF-EE6D-813E-9359-C2A6263174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F1E83EAF-EE6D-813E-9359-C2A62631748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C219E995-BFA3-7BE7-BA84-2A62B52B05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C219E995-BFA3-7BE7-BA84-2A62B52B05D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51783889-B637-36F4-8600-1B3BA44A1D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51783889-B637-36F4-8600-1B3BA44A1DE8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67417C42-73C2-C0E3-964B-2AAE05EB79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67417C42-73C2-C0E3-964B-2AAE05EB79E8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4863A018-61E8-A579-8404-E0CABB7E30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4863A018-61E8-A579-8404-E0CABB7E30CD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265D4AEB-44AE-D8AB-4314-9ED7E74D3B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265D4AEB-44AE-D8AB-4314-9ED7E74D3BE4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BA616676-3532-C867-7EE1-A7636CD25D9A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BA616676-3532-C867-7EE1-A7636CD25D9A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E1FF52-7E60-5BAD-1F1D-45D1B12B4130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75CB909-4845-0E5E-37C5-0FD99B85A0B4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2320538F-7CA0-73C1-9280-1AF118B211A3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E1DF1C19-9AB3-E064-DBE6-3D99DE6514BB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6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28F966FD-6CD4-460E-2305-E2216AD57B64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3601934C-42D5-50AB-F021-D54CB24E5264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9D3499-58C9-476E-96AA-5182543A9CE9}"/>
              </a:ext>
            </a:extLst>
          </p:cNvPr>
          <p:cNvSpPr/>
          <p:nvPr/>
        </p:nvSpPr>
        <p:spPr>
          <a:xfrm>
            <a:off x="1740402" y="206457"/>
            <a:ext cx="10180280" cy="1052361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Nodi a 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goresgyn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heriau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 </a:t>
            </a:r>
            <a:endParaRPr lang="en-GB" sz="2800" dirty="0">
              <a:solidFill>
                <a:srgbClr val="000000"/>
              </a:solidFill>
              <a:latin typeface="Arial Rounded MT Bold"/>
              <a:ea typeface="Calibri"/>
              <a:cs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04597E-2E31-AF97-47FE-5C4B151A2A7B}"/>
              </a:ext>
            </a:extLst>
          </p:cNvPr>
          <p:cNvSpPr/>
          <p:nvPr/>
        </p:nvSpPr>
        <p:spPr>
          <a:xfrm>
            <a:off x="4155436" y="1496327"/>
            <a:ext cx="3913688" cy="5009395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>
              <a:solidFill>
                <a:schemeClr val="tx1"/>
              </a:solidFill>
              <a:latin typeface="Arial Rounded MT Bold"/>
              <a:ea typeface="+mn-lt"/>
              <a:cs typeface="+mn-lt"/>
            </a:endParaRPr>
          </a:p>
          <a:p>
            <a:endParaRPr lang="en-GB" sz="2400">
              <a:solidFill>
                <a:srgbClr val="000000"/>
              </a:solidFill>
              <a:latin typeface="Arial Rounded MT Bold"/>
              <a:cs typeface="Arial"/>
            </a:endParaRPr>
          </a:p>
          <a:p>
            <a:pPr marL="457200" indent="-457200" algn="ctr">
              <a:buAutoNum type="arabicPeriod"/>
            </a:pPr>
            <a:r>
              <a:rPr lang="en-GB" sz="2400" dirty="0" err="1">
                <a:solidFill>
                  <a:srgbClr val="000000"/>
                </a:solidFill>
                <a:latin typeface="Arial Rounded MT Bold"/>
                <a:cs typeface="Arial"/>
              </a:rPr>
              <a:t>Diffyg</a:t>
            </a:r>
            <a:r>
              <a:rPr lang="en-GB" sz="2400" dirty="0">
                <a:solidFill>
                  <a:srgbClr val="000000"/>
                </a:solidFill>
                <a:latin typeface="Arial Rounded MT Bold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 Rounded MT Bold"/>
                <a:cs typeface="Arial"/>
              </a:rPr>
              <a:t>dealltwriaeth</a:t>
            </a:r>
            <a:r>
              <a:rPr lang="en-GB" sz="2400" dirty="0">
                <a:solidFill>
                  <a:srgbClr val="000000"/>
                </a:solidFill>
                <a:latin typeface="Arial Rounded MT Bold"/>
                <a:cs typeface="Arial"/>
              </a:rPr>
              <a:t> </a:t>
            </a:r>
            <a:endParaRPr lang="en-GB" dirty="0">
              <a:solidFill>
                <a:srgbClr val="FFFFFF"/>
              </a:solidFill>
              <a:latin typeface="Arial Rounded MT Bold"/>
              <a:cs typeface="Arial"/>
            </a:endParaRPr>
          </a:p>
          <a:p>
            <a:pPr marL="457200" indent="-457200" algn="ctr">
              <a:buAutoNum type="arabicPeriod"/>
            </a:pPr>
            <a:endParaRPr lang="en-GB">
              <a:latin typeface="Arial Rounded MT Bold"/>
            </a:endParaRPr>
          </a:p>
          <a:p>
            <a:pPr marL="457200" indent="-457200" algn="ctr">
              <a:buAutoNum type="arabicPeriod"/>
            </a:pPr>
            <a:endParaRPr lang="en-GB" dirty="0">
              <a:solidFill>
                <a:srgbClr val="FFFFFF"/>
              </a:solidFill>
              <a:latin typeface="Arial Rounded MT Bold"/>
              <a:cs typeface="Arial"/>
            </a:endParaRPr>
          </a:p>
          <a:p>
            <a:pPr marL="457200" indent="-457200" algn="ctr">
              <a:buAutoNum type="arabicPeriod"/>
            </a:pPr>
            <a:r>
              <a:rPr lang="en-GB" sz="2400" dirty="0" err="1">
                <a:solidFill>
                  <a:srgbClr val="000000"/>
                </a:solidFill>
                <a:latin typeface="Arial Rounded MT Bold"/>
                <a:cs typeface="Arial"/>
              </a:rPr>
              <a:t>Gwahanu</a:t>
            </a:r>
            <a:r>
              <a:rPr lang="en-GB" sz="2400" dirty="0">
                <a:solidFill>
                  <a:srgbClr val="000000"/>
                </a:solidFill>
                <a:latin typeface="Arial Rounded MT Bold"/>
                <a:cs typeface="Arial"/>
              </a:rPr>
              <a:t> </a:t>
            </a:r>
            <a:endParaRPr lang="en-GB" dirty="0">
              <a:latin typeface="Arial Rounded MT Bold"/>
            </a:endParaRPr>
          </a:p>
          <a:p>
            <a:pPr marL="457200" indent="-457200" algn="ctr">
              <a:buAutoNum type="arabicPeriod"/>
            </a:pPr>
            <a:endParaRPr lang="en-GB" sz="2400" dirty="0">
              <a:solidFill>
                <a:srgbClr val="000000"/>
              </a:solidFill>
              <a:latin typeface="Arial Rounded MT Bold"/>
              <a:cs typeface="Arial"/>
            </a:endParaRPr>
          </a:p>
          <a:p>
            <a:pPr marL="457200" indent="-457200" algn="ctr">
              <a:buAutoNum type="arabicPeriod"/>
            </a:pPr>
            <a:endParaRPr lang="en-GB" sz="2400" dirty="0">
              <a:solidFill>
                <a:srgbClr val="000000"/>
              </a:solidFill>
              <a:latin typeface="Arial Rounded MT Bold"/>
              <a:cs typeface="Arial"/>
            </a:endParaRPr>
          </a:p>
          <a:p>
            <a:pPr marL="457200" indent="-457200" algn="ctr">
              <a:buAutoNum type="arabicPeriod"/>
            </a:pPr>
            <a:r>
              <a:rPr lang="en-GB" sz="2400" dirty="0" err="1">
                <a:solidFill>
                  <a:srgbClr val="000000"/>
                </a:solidFill>
                <a:latin typeface="Arial Rounded MT Bold"/>
                <a:cs typeface="Arial"/>
              </a:rPr>
              <a:t>Symud</a:t>
            </a:r>
            <a:endParaRPr lang="en-GB" dirty="0" err="1">
              <a:latin typeface="Arial Rounded MT Bold"/>
            </a:endParaRPr>
          </a:p>
          <a:p>
            <a:pPr marL="342900" indent="-342900" algn="ctr">
              <a:buAutoNum type="arabicPeriod"/>
            </a:pPr>
            <a:endParaRPr lang="en-GB" sz="2400" b="1" dirty="0">
              <a:solidFill>
                <a:srgbClr val="000000"/>
              </a:solidFill>
              <a:latin typeface="Arial Rounded MT Bold"/>
              <a:cs typeface="Arial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4A0DC240-D026-FDA9-0570-50ED38A5F7FE}"/>
              </a:ext>
            </a:extLst>
          </p:cNvPr>
          <p:cNvSpPr/>
          <p:nvPr/>
        </p:nvSpPr>
        <p:spPr>
          <a:xfrm>
            <a:off x="8225165" y="4201033"/>
            <a:ext cx="2677912" cy="2522891"/>
          </a:xfrm>
          <a:prstGeom prst="ellipse">
            <a:avLst/>
          </a:prstGeom>
          <a:solidFill>
            <a:srgbClr val="8FD450"/>
          </a:solidFill>
          <a:ln>
            <a:solidFill>
              <a:srgbClr val="8FD4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“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Os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nad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yw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oedolion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wedi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cael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unrhyw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brofiad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nid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ydynt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deall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sut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mae’n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teimlo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.” 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72B701-9E75-5D8D-9D0A-7AE2E60CFA36}"/>
              </a:ext>
            </a:extLst>
          </p:cNvPr>
          <p:cNvSpPr/>
          <p:nvPr/>
        </p:nvSpPr>
        <p:spPr>
          <a:xfrm>
            <a:off x="100083" y="1486223"/>
            <a:ext cx="2677912" cy="2522891"/>
          </a:xfrm>
          <a:prstGeom prst="ellipse">
            <a:avLst/>
          </a:prstGeom>
          <a:solidFill>
            <a:srgbClr val="5DAEFF"/>
          </a:solidFill>
          <a:ln>
            <a:solidFill>
              <a:srgbClr val="5D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“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Mae’n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anodd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deall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sut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beth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yw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bod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blentyn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y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Lluoedd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Arfog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os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nad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ydych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wedi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bod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un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eich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hun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.” 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27CF161-A375-0B31-602D-E2EEAA50C538}"/>
              </a:ext>
            </a:extLst>
          </p:cNvPr>
          <p:cNvSpPr/>
          <p:nvPr/>
        </p:nvSpPr>
        <p:spPr>
          <a:xfrm>
            <a:off x="1862782" y="3368269"/>
            <a:ext cx="1980177" cy="1852699"/>
          </a:xfrm>
          <a:prstGeom prst="ellipse">
            <a:avLst/>
          </a:prstGeom>
          <a:solidFill>
            <a:srgbClr val="C0004E"/>
          </a:solidFill>
          <a:ln>
            <a:solidFill>
              <a:srgbClr val="C000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“Mae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symud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o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hyd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anodd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.”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87803F4-72A4-9362-5A51-66BE87BC0682}"/>
              </a:ext>
            </a:extLst>
          </p:cNvPr>
          <p:cNvSpPr/>
          <p:nvPr/>
        </p:nvSpPr>
        <p:spPr>
          <a:xfrm>
            <a:off x="485672" y="4387330"/>
            <a:ext cx="1998539" cy="1953687"/>
          </a:xfrm>
          <a:prstGeom prst="ellipse">
            <a:avLst/>
          </a:prstGeom>
          <a:solidFill>
            <a:srgbClr val="8FD450"/>
          </a:solidFill>
          <a:ln>
            <a:solidFill>
              <a:srgbClr val="8FD4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“Mae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fy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addysg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dioddef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oherwydd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ein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bod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symud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.” 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FAEE883-65A5-3621-D69D-51146FFBA7EF}"/>
              </a:ext>
            </a:extLst>
          </p:cNvPr>
          <p:cNvSpPr/>
          <p:nvPr/>
        </p:nvSpPr>
        <p:spPr>
          <a:xfrm>
            <a:off x="7834065" y="1041170"/>
            <a:ext cx="2601498" cy="2520912"/>
          </a:xfrm>
          <a:prstGeom prst="ellipse">
            <a:avLst/>
          </a:prstGeom>
          <a:solidFill>
            <a:srgbClr val="C0004E"/>
          </a:solidFill>
          <a:ln>
            <a:solidFill>
              <a:srgbClr val="C000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“Fe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wnaethom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symud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ein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dathliadau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Nadolig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er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mwyn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i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Dad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gael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bod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efo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ni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.”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782FBC6-9739-58EA-F1B2-47406B7F1725}"/>
              </a:ext>
            </a:extLst>
          </p:cNvPr>
          <p:cNvSpPr/>
          <p:nvPr/>
        </p:nvSpPr>
        <p:spPr>
          <a:xfrm>
            <a:off x="9759567" y="2674658"/>
            <a:ext cx="2287358" cy="2136184"/>
          </a:xfrm>
          <a:prstGeom prst="ellipse">
            <a:avLst/>
          </a:prstGeom>
          <a:solidFill>
            <a:srgbClr val="5DAEFF"/>
          </a:solidFill>
          <a:ln>
            <a:solidFill>
              <a:srgbClr val="5D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“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Nid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oedd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fy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chwaer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wir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‘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nabod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fy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nhad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gan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nad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oedd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adref</a:t>
            </a:r>
            <a:r>
              <a:rPr lang="en-GB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1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olorful drawings&#10;&#10;AI-generated content may be incorrect.">
            <a:extLst>
              <a:ext uri="{FF2B5EF4-FFF2-40B4-BE49-F238E27FC236}">
                <a16:creationId xmlns:a16="http://schemas.microsoft.com/office/drawing/2014/main" id="{A8AAC214-7A3A-8D87-11CC-E106CDF7E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095" y="1613843"/>
            <a:ext cx="6913863" cy="4824799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65783196-D64A-3781-8CC3-9AD7C79E5FA8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6073284-0E60-7C87-4463-612E1111B248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144C300-F13B-7A2E-8CF7-5CEFCDC0146C}"/>
                </a:ext>
              </a:extLst>
            </p:cNvPr>
            <p:cNvGrpSpPr/>
            <p:nvPr/>
          </p:nvGrpSpPr>
          <p:grpSpPr>
            <a:xfrm>
              <a:off x="1139666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040F735A-80B2-ACEA-F5E8-F22BB752F6E2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040F735A-80B2-ACEA-F5E8-F22BB752F6E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D0C2436D-7753-67C6-BA2E-F6DA12CF816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D0C2436D-7753-67C6-BA2E-F6DA12CF816E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C6B0A4BA-4614-0893-46D3-2BA4CC99231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C6B0A4BA-4614-0893-46D3-2BA4CC99231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4AA94268-90BE-47D0-534D-A9C440010FD2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4AA94268-90BE-47D0-534D-A9C440010FD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2EE7F3D2-39B4-BAA4-7408-5FB6DDA12FA5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2EE7F3D2-39B4-BAA4-7408-5FB6DDA12FA5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957CCACD-58A4-1E33-68C1-B7F7E2E6276C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957CCACD-58A4-1E33-68C1-B7F7E2E6276C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38AC056D-078A-70E7-74FD-4D6BDFC77E32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38AC056D-078A-70E7-74FD-4D6BDFC77E32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11A0AD4B-DB34-5796-10A3-B4977C89113D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11A0AD4B-DB34-5796-10A3-B4977C89113D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D779D453-ADB9-8E17-2C3E-22F97A8E4FF6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D779D453-ADB9-8E17-2C3E-22F97A8E4FF6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D4BC62E6-F731-BF6C-80C8-3FD709F7948C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D4BC62E6-F731-BF6C-80C8-3FD709F7948C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5A73544C-298F-C3C2-3A85-08BC4069CF67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5A73544C-298F-C3C2-3A85-08BC4069CF6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647BA6B0-ABDA-81E2-F989-74877176A738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647BA6B0-ABDA-81E2-F989-74877176A738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06FBB5F7-36EB-5D52-A767-A0E7B43CD1EC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06FBB5F7-36EB-5D52-A767-A0E7B43CD1EC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878A2A1-927F-EB3A-22A9-F7768E035AF3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878A2A1-927F-EB3A-22A9-F7768E035AF3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DD48C502-6DCE-D453-3107-D251B30F038E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DD48C502-6DCE-D453-3107-D251B30F038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8FE4DA3F-4EF4-2D53-0C30-468462C3EE4A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8FE4DA3F-4EF4-2D53-0C30-468462C3EE4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05577392-AC3F-A02A-6188-A6756F0EE995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05577392-AC3F-A02A-6188-A6756F0EE995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8960AD18-AE8E-CE08-D9D6-2E0843EC4D65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8960AD18-AE8E-CE08-D9D6-2E0843EC4D65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C8D1E625-6755-3C1F-B5E3-3CD240F2DFC7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C8D1E625-6755-3C1F-B5E3-3CD240F2DFC7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7EF357C3-CE82-22AD-2278-049B2D957B34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7EF357C3-CE82-22AD-2278-049B2D957B34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B675EBF-F594-C43C-F024-B7A833887BC8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34" name="Ink 33">
                      <a:extLst>
                        <a:ext uri="{FF2B5EF4-FFF2-40B4-BE49-F238E27FC236}">
                          <a16:creationId xmlns:a16="http://schemas.microsoft.com/office/drawing/2014/main" id="{2F93C9D1-D000-C762-3208-84B04417EA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34" name="Ink 33">
                      <a:extLst>
                        <a:ext uri="{FF2B5EF4-FFF2-40B4-BE49-F238E27FC236}">
                          <a16:creationId xmlns:a16="http://schemas.microsoft.com/office/drawing/2014/main" id="{2F93C9D1-D000-C762-3208-84B04417EA73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35" name="Ink 34">
                      <a:extLst>
                        <a:ext uri="{FF2B5EF4-FFF2-40B4-BE49-F238E27FC236}">
                          <a16:creationId xmlns:a16="http://schemas.microsoft.com/office/drawing/2014/main" id="{A0F4ECC3-C20C-1F5B-1A1B-A147173132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35" name="Ink 34">
                      <a:extLst>
                        <a:ext uri="{FF2B5EF4-FFF2-40B4-BE49-F238E27FC236}">
                          <a16:creationId xmlns:a16="http://schemas.microsoft.com/office/drawing/2014/main" id="{A0F4ECC3-C20C-1F5B-1A1B-A147173132E0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36" name="Ink 35">
                      <a:extLst>
                        <a:ext uri="{FF2B5EF4-FFF2-40B4-BE49-F238E27FC236}">
                          <a16:creationId xmlns:a16="http://schemas.microsoft.com/office/drawing/2014/main" id="{FE30C9DA-A7B7-C7CF-86BD-F381B9B8DB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36" name="Ink 35">
                      <a:extLst>
                        <a:ext uri="{FF2B5EF4-FFF2-40B4-BE49-F238E27FC236}">
                          <a16:creationId xmlns:a16="http://schemas.microsoft.com/office/drawing/2014/main" id="{FE30C9DA-A7B7-C7CF-86BD-F381B9B8DB4E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37" name="Ink 36">
                      <a:extLst>
                        <a:ext uri="{FF2B5EF4-FFF2-40B4-BE49-F238E27FC236}">
                          <a16:creationId xmlns:a16="http://schemas.microsoft.com/office/drawing/2014/main" id="{6100664D-5120-5CA7-1CD3-A0C45AC715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37" name="Ink 36">
                      <a:extLst>
                        <a:ext uri="{FF2B5EF4-FFF2-40B4-BE49-F238E27FC236}">
                          <a16:creationId xmlns:a16="http://schemas.microsoft.com/office/drawing/2014/main" id="{6100664D-5120-5CA7-1CD3-A0C45AC7155E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38" name="Ink 37">
                      <a:extLst>
                        <a:ext uri="{FF2B5EF4-FFF2-40B4-BE49-F238E27FC236}">
                          <a16:creationId xmlns:a16="http://schemas.microsoft.com/office/drawing/2014/main" id="{259CCAB8-D227-BE3E-2C6E-E49AE67A8D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38" name="Ink 37">
                      <a:extLst>
                        <a:ext uri="{FF2B5EF4-FFF2-40B4-BE49-F238E27FC236}">
                          <a16:creationId xmlns:a16="http://schemas.microsoft.com/office/drawing/2014/main" id="{259CCAB8-D227-BE3E-2C6E-E49AE67A8DD4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39" name="Ink 38">
                      <a:extLst>
                        <a:ext uri="{FF2B5EF4-FFF2-40B4-BE49-F238E27FC236}">
                          <a16:creationId xmlns:a16="http://schemas.microsoft.com/office/drawing/2014/main" id="{E1D56F17-DFD3-CC70-8DA4-24C9346B3B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39" name="Ink 38">
                      <a:extLst>
                        <a:ext uri="{FF2B5EF4-FFF2-40B4-BE49-F238E27FC236}">
                          <a16:creationId xmlns:a16="http://schemas.microsoft.com/office/drawing/2014/main" id="{E1D56F17-DFD3-CC70-8DA4-24C9346B3B37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40" name="Ink 39">
                      <a:extLst>
                        <a:ext uri="{FF2B5EF4-FFF2-40B4-BE49-F238E27FC236}">
                          <a16:creationId xmlns:a16="http://schemas.microsoft.com/office/drawing/2014/main" id="{DD7A2308-C29D-A190-A2C9-B1078DA9611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40" name="Ink 39">
                      <a:extLst>
                        <a:ext uri="{FF2B5EF4-FFF2-40B4-BE49-F238E27FC236}">
                          <a16:creationId xmlns:a16="http://schemas.microsoft.com/office/drawing/2014/main" id="{DD7A2308-C29D-A190-A2C9-B1078DA96118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41" name="Ink 40">
                      <a:extLst>
                        <a:ext uri="{FF2B5EF4-FFF2-40B4-BE49-F238E27FC236}">
                          <a16:creationId xmlns:a16="http://schemas.microsoft.com/office/drawing/2014/main" id="{48FD5288-4D1C-4707-6C7C-0809D5C8EB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41" name="Ink 40">
                      <a:extLst>
                        <a:ext uri="{FF2B5EF4-FFF2-40B4-BE49-F238E27FC236}">
                          <a16:creationId xmlns:a16="http://schemas.microsoft.com/office/drawing/2014/main" id="{48FD5288-4D1C-4707-6C7C-0809D5C8EB92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42" name="Ink 41">
                      <a:extLst>
                        <a:ext uri="{FF2B5EF4-FFF2-40B4-BE49-F238E27FC236}">
                          <a16:creationId xmlns:a16="http://schemas.microsoft.com/office/drawing/2014/main" id="{FA7364A3-2D39-D836-47B2-AADBD85266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42" name="Ink 41">
                      <a:extLst>
                        <a:ext uri="{FF2B5EF4-FFF2-40B4-BE49-F238E27FC236}">
                          <a16:creationId xmlns:a16="http://schemas.microsoft.com/office/drawing/2014/main" id="{FA7364A3-2D39-D836-47B2-AADBD8526609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43" name="Ink 42">
                      <a:extLst>
                        <a:ext uri="{FF2B5EF4-FFF2-40B4-BE49-F238E27FC236}">
                          <a16:creationId xmlns:a16="http://schemas.microsoft.com/office/drawing/2014/main" id="{B6BECF5D-3FE3-8EAD-9FE7-4224237AA1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43" name="Ink 42">
                      <a:extLst>
                        <a:ext uri="{FF2B5EF4-FFF2-40B4-BE49-F238E27FC236}">
                          <a16:creationId xmlns:a16="http://schemas.microsoft.com/office/drawing/2014/main" id="{B6BECF5D-3FE3-8EAD-9FE7-4224237AA1BE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44" name="Ink 43">
                      <a:extLst>
                        <a:ext uri="{FF2B5EF4-FFF2-40B4-BE49-F238E27FC236}">
                          <a16:creationId xmlns:a16="http://schemas.microsoft.com/office/drawing/2014/main" id="{3F2C8FB9-DA7B-633A-8C44-7B67D3E0AA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44" name="Ink 43">
                      <a:extLst>
                        <a:ext uri="{FF2B5EF4-FFF2-40B4-BE49-F238E27FC236}">
                          <a16:creationId xmlns:a16="http://schemas.microsoft.com/office/drawing/2014/main" id="{3F2C8FB9-DA7B-633A-8C44-7B67D3E0AA57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45" name="Ink 44">
                      <a:extLst>
                        <a:ext uri="{FF2B5EF4-FFF2-40B4-BE49-F238E27FC236}">
                          <a16:creationId xmlns:a16="http://schemas.microsoft.com/office/drawing/2014/main" id="{CB1A172C-C708-8534-F99C-068098F3CF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45" name="Ink 44">
                      <a:extLst>
                        <a:ext uri="{FF2B5EF4-FFF2-40B4-BE49-F238E27FC236}">
                          <a16:creationId xmlns:a16="http://schemas.microsoft.com/office/drawing/2014/main" id="{CB1A172C-C708-8534-F99C-068098F3CF26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46" name="Ink 45">
                      <a:extLst>
                        <a:ext uri="{FF2B5EF4-FFF2-40B4-BE49-F238E27FC236}">
                          <a16:creationId xmlns:a16="http://schemas.microsoft.com/office/drawing/2014/main" id="{FF34D387-7FD6-AF27-5B3A-1CC9948BC7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46" name="Ink 45">
                      <a:extLst>
                        <a:ext uri="{FF2B5EF4-FFF2-40B4-BE49-F238E27FC236}">
                          <a16:creationId xmlns:a16="http://schemas.microsoft.com/office/drawing/2014/main" id="{FF34D387-7FD6-AF27-5B3A-1CC9948BC728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47" name="Ink 46">
                      <a:extLst>
                        <a:ext uri="{FF2B5EF4-FFF2-40B4-BE49-F238E27FC236}">
                          <a16:creationId xmlns:a16="http://schemas.microsoft.com/office/drawing/2014/main" id="{EEEC9999-DE40-7082-CB1F-2D213EB35A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47" name="Ink 46">
                      <a:extLst>
                        <a:ext uri="{FF2B5EF4-FFF2-40B4-BE49-F238E27FC236}">
                          <a16:creationId xmlns:a16="http://schemas.microsoft.com/office/drawing/2014/main" id="{EEEC9999-DE40-7082-CB1F-2D213EB35A72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48" name="Ink 47">
                      <a:extLst>
                        <a:ext uri="{FF2B5EF4-FFF2-40B4-BE49-F238E27FC236}">
                          <a16:creationId xmlns:a16="http://schemas.microsoft.com/office/drawing/2014/main" id="{BA619A8A-9873-7C6A-BEA8-A1B9F04AA3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48" name="Ink 47">
                      <a:extLst>
                        <a:ext uri="{FF2B5EF4-FFF2-40B4-BE49-F238E27FC236}">
                          <a16:creationId xmlns:a16="http://schemas.microsoft.com/office/drawing/2014/main" id="{BA619A8A-9873-7C6A-BEA8-A1B9F04AA328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49" name="Ink 48">
                      <a:extLst>
                        <a:ext uri="{FF2B5EF4-FFF2-40B4-BE49-F238E27FC236}">
                          <a16:creationId xmlns:a16="http://schemas.microsoft.com/office/drawing/2014/main" id="{C52341CE-014B-0FFA-0769-52187C11C4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49" name="Ink 48">
                      <a:extLst>
                        <a:ext uri="{FF2B5EF4-FFF2-40B4-BE49-F238E27FC236}">
                          <a16:creationId xmlns:a16="http://schemas.microsoft.com/office/drawing/2014/main" id="{C52341CE-014B-0FFA-0769-52187C11C4CF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50" name="Ink 49">
                      <a:extLst>
                        <a:ext uri="{FF2B5EF4-FFF2-40B4-BE49-F238E27FC236}">
                          <a16:creationId xmlns:a16="http://schemas.microsoft.com/office/drawing/2014/main" id="{49AD2321-C091-3E2E-49FE-4631BB5371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50" name="Ink 49">
                      <a:extLst>
                        <a:ext uri="{FF2B5EF4-FFF2-40B4-BE49-F238E27FC236}">
                          <a16:creationId xmlns:a16="http://schemas.microsoft.com/office/drawing/2014/main" id="{49AD2321-C091-3E2E-49FE-4631BB537167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51" name="Ink 50">
                      <a:extLst>
                        <a:ext uri="{FF2B5EF4-FFF2-40B4-BE49-F238E27FC236}">
                          <a16:creationId xmlns:a16="http://schemas.microsoft.com/office/drawing/2014/main" id="{AE3B7960-3F1D-16D2-805F-5A906B586E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51" name="Ink 50">
                      <a:extLst>
                        <a:ext uri="{FF2B5EF4-FFF2-40B4-BE49-F238E27FC236}">
                          <a16:creationId xmlns:a16="http://schemas.microsoft.com/office/drawing/2014/main" id="{AE3B7960-3F1D-16D2-805F-5A906B586E8C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52" name="Ink 51">
                      <a:extLst>
                        <a:ext uri="{FF2B5EF4-FFF2-40B4-BE49-F238E27FC236}">
                          <a16:creationId xmlns:a16="http://schemas.microsoft.com/office/drawing/2014/main" id="{68039458-CC67-43FC-2058-424AD9B57E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52" name="Ink 51">
                      <a:extLst>
                        <a:ext uri="{FF2B5EF4-FFF2-40B4-BE49-F238E27FC236}">
                          <a16:creationId xmlns:a16="http://schemas.microsoft.com/office/drawing/2014/main" id="{68039458-CC67-43FC-2058-424AD9B57E40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53" name="Ink 52">
                      <a:extLst>
                        <a:ext uri="{FF2B5EF4-FFF2-40B4-BE49-F238E27FC236}">
                          <a16:creationId xmlns:a16="http://schemas.microsoft.com/office/drawing/2014/main" id="{2DB0FF3F-32DF-3F27-72CF-B076958ABF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53" name="Ink 52">
                      <a:extLst>
                        <a:ext uri="{FF2B5EF4-FFF2-40B4-BE49-F238E27FC236}">
                          <a16:creationId xmlns:a16="http://schemas.microsoft.com/office/drawing/2014/main" id="{2DB0FF3F-32DF-3F27-72CF-B076958ABF2B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54" name="Ink 53">
                      <a:extLst>
                        <a:ext uri="{FF2B5EF4-FFF2-40B4-BE49-F238E27FC236}">
                          <a16:creationId xmlns:a16="http://schemas.microsoft.com/office/drawing/2014/main" id="{233CEA50-2108-EDA5-5703-B53A4CCB8A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54" name="Ink 53">
                      <a:extLst>
                        <a:ext uri="{FF2B5EF4-FFF2-40B4-BE49-F238E27FC236}">
                          <a16:creationId xmlns:a16="http://schemas.microsoft.com/office/drawing/2014/main" id="{233CEA50-2108-EDA5-5703-B53A4CCB8AF5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55" name="Ink 54">
                      <a:extLst>
                        <a:ext uri="{FF2B5EF4-FFF2-40B4-BE49-F238E27FC236}">
                          <a16:creationId xmlns:a16="http://schemas.microsoft.com/office/drawing/2014/main" id="{53EBD0F0-4975-25C1-6DA1-393E8E36A6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55" name="Ink 54">
                      <a:extLst>
                        <a:ext uri="{FF2B5EF4-FFF2-40B4-BE49-F238E27FC236}">
                          <a16:creationId xmlns:a16="http://schemas.microsoft.com/office/drawing/2014/main" id="{53EBD0F0-4975-25C1-6DA1-393E8E36A65D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D26135D9-E2A0-F7AC-1B46-B7A2AC2FE3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D26135D9-E2A0-F7AC-1B46-B7A2AC2FE3D7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6739B5E0-2C05-C797-AB8B-D2BFEC0061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6739B5E0-2C05-C797-AB8B-D2BFEC0061B2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0A0AA30-0AED-AE31-FBD3-A38B235A32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0A0AA30-0AED-AE31-FBD3-A38B235A32B1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78C1C809-1D9A-EDC1-54AF-8DED9A9207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78C1C809-1D9A-EDC1-54AF-8DED9A92078E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0B913822-1BCB-8F4E-C38D-0D1AF70337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0B913822-1BCB-8F4E-C38D-0D1AF703377B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53CBA428-373A-AA74-3954-8418D5EBAB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53CBA428-373A-AA74-3954-8418D5EBAB4A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2DEA0862-BCBF-98A2-74DD-DFC478223B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2DEA0862-BCBF-98A2-74DD-DFC478223B0C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576403A3-15FE-2768-F24F-26D13C13BC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576403A3-15FE-2768-F24F-26D13C13BCC3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C30043ED-B8EC-1516-A698-F44F4A97D2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C30043ED-B8EC-1516-A698-F44F4A97D2C7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4C1801D9-67D4-2499-5C44-D6E38C883C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4C1801D9-67D4-2499-5C44-D6E38C883CC1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66D1AFC8-859E-9CCB-A847-A6C0691EDC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66D1AFC8-859E-9CCB-A847-A6C0691EDCA3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648BC2E9-8FC9-AB7A-35D2-FD04F59979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648BC2E9-8FC9-AB7A-35D2-FD04F599799D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22E1555B-8AFB-630A-2CB2-12B6CC1F92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22E1555B-8AFB-630A-2CB2-12B6CC1F9206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1DFFEA14-553C-E107-BDDA-DC98E0E17C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1DFFEA14-553C-E107-BDDA-DC98E0E17CCD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1CE9314B-230D-F994-8884-B2B8216BEA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1CE9314B-230D-F994-8884-B2B8216BEA88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2E41C2CA-7D85-FFA8-8393-8ECF6A3E7F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2E41C2CA-7D85-FFA8-8393-8ECF6A3E7FE1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A56C5BF0-F65B-78D1-1CBF-5322041F94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A56C5BF0-F65B-78D1-1CBF-5322041F94AB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72C29D3-C525-B4B1-6B1C-794FD7B145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72C29D3-C525-B4B1-6B1C-794FD7B14549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69457B7D-1ACE-CCBE-F23B-7D20D72DB0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69457B7D-1ACE-CCBE-F23B-7D20D72DB0D4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CD733596-4D05-E664-7324-C840AA4AAA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CD733596-4D05-E664-7324-C840AA4AAA6E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3A170E2D-EEBD-7EFF-2425-7489268268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3A170E2D-EEBD-7EFF-2425-7489268268A7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2D04D431-AB8C-F1B6-0255-FF2446D3BD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2D04D431-AB8C-F1B6-0255-FF2446D3BD4C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30CC3E13-5E6E-77C9-E32C-516DE4D5F9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30CC3E13-5E6E-77C9-E32C-516DE4D5F98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5EF399D7-B578-A1EE-CF87-10BAAFE9B2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5EF399D7-B578-A1EE-CF87-10BAAFE9B221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0EBB22F3-3808-1718-E04E-70A0FDD863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0EBB22F3-3808-1718-E04E-70A0FDD8639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75DA1A0D-FB8D-C48D-1105-0A7FDFA2B0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75DA1A0D-FB8D-C48D-1105-0A7FDFA2B03A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BA3CE451-98D0-133C-2D2D-8E3F9DDA9A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BA3CE451-98D0-133C-2D2D-8E3F9DDA9A19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16BDD6BC-3137-D8BA-57AB-09232B869A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16BDD6BC-3137-D8BA-57AB-09232B869A3F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9DDC75AE-BA26-BB6C-3BCB-54E004A206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9DDC75AE-BA26-BB6C-3BCB-54E004A20658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A601BF2B-BEA0-FBC3-7062-BDCA8B2D2132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A601BF2B-BEA0-FBC3-7062-BDCA8B2D2132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A5F227-F85D-9874-8F45-FBB01569A032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1B2140-F585-B1AB-319C-A49361CA027A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8743CE67-68C1-551E-297A-279D4A177B57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" name="TextBox 186">
              <a:extLst>
                <a:ext uri="{FF2B5EF4-FFF2-40B4-BE49-F238E27FC236}">
                  <a16:creationId xmlns:a16="http://schemas.microsoft.com/office/drawing/2014/main" id="{6EA5E4BB-ABD1-3D70-0A11-79322D58741B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6</a:t>
              </a:r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571CD20B-EF36-D4D5-E3B8-522C23DBC898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8D376113-16AC-A558-B324-528B0C0AB3F2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59B890A5-4761-96CC-0509-D2C3A5E49175}"/>
              </a:ext>
            </a:extLst>
          </p:cNvPr>
          <p:cNvSpPr/>
          <p:nvPr/>
        </p:nvSpPr>
        <p:spPr>
          <a:xfrm>
            <a:off x="1740402" y="206457"/>
            <a:ext cx="10180280" cy="1052361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Nodi a 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goresgyn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heriau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  </a:t>
            </a:r>
            <a:endParaRPr lang="en-GB" sz="2800" dirty="0">
              <a:solidFill>
                <a:srgbClr val="000000"/>
              </a:solidFill>
              <a:latin typeface="Arial Rounded MT Bold"/>
              <a:ea typeface="Calibri"/>
              <a:cs typeface="Arial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7B14A6D5-B8E2-32C4-6D0B-E52241AD9EC5}"/>
              </a:ext>
            </a:extLst>
          </p:cNvPr>
          <p:cNvSpPr/>
          <p:nvPr/>
        </p:nvSpPr>
        <p:spPr>
          <a:xfrm>
            <a:off x="3156598" y="1465435"/>
            <a:ext cx="7167634" cy="5060881"/>
          </a:xfrm>
          <a:prstGeom prst="roundRect">
            <a:avLst>
              <a:gd name="adj" fmla="val 17668"/>
            </a:avLst>
          </a:prstGeom>
          <a:noFill/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>
              <a:solidFill>
                <a:schemeClr val="tx1"/>
              </a:solidFill>
              <a:latin typeface="Arial Rounded MT Bold"/>
              <a:ea typeface="+mn-lt"/>
              <a:cs typeface="+mn-lt"/>
            </a:endParaRPr>
          </a:p>
          <a:p>
            <a:endParaRPr lang="en-GB" sz="2400">
              <a:solidFill>
                <a:srgbClr val="000000"/>
              </a:solidFill>
              <a:latin typeface="Arial Rounded MT Bold"/>
              <a:cs typeface="Arial"/>
            </a:endParaRPr>
          </a:p>
          <a:p>
            <a:pPr marL="342900" indent="-342900" algn="ctr">
              <a:buAutoNum type="arabicPeriod"/>
            </a:pPr>
            <a:endParaRPr lang="en-GB" sz="2400" b="1" dirty="0">
              <a:solidFill>
                <a:srgbClr val="000000"/>
              </a:solidFill>
              <a:latin typeface="Arial Rounded MT Bold"/>
              <a:cs typeface="Arial"/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17CAF36D-27AD-45AE-4275-8783257AF070}"/>
              </a:ext>
            </a:extLst>
          </p:cNvPr>
          <p:cNvSpPr/>
          <p:nvPr/>
        </p:nvSpPr>
        <p:spPr>
          <a:xfrm>
            <a:off x="292366" y="1711325"/>
            <a:ext cx="2493878" cy="958529"/>
          </a:xfrm>
          <a:prstGeom prst="roundRect">
            <a:avLst>
              <a:gd name="adj" fmla="val 17668"/>
            </a:avLst>
          </a:prstGeom>
          <a:solidFill>
            <a:srgbClr val="8FD450"/>
          </a:solidFill>
          <a:ln>
            <a:solidFill>
              <a:srgbClr val="8FD450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Moving – the unknown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14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CE44B-D86A-3A71-B1E4-B89F8C12E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42DD40-E38A-E4A3-E206-607C4DA54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877" y="1580249"/>
            <a:ext cx="6915407" cy="4819908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D580526E-F74A-4347-4306-3871B9BCA3F3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5EE595B-845C-ED6F-9E4F-4405E5D8B22E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086BEFA-12B2-5A76-69E5-B43C7974369E}"/>
                </a:ext>
              </a:extLst>
            </p:cNvPr>
            <p:cNvGrpSpPr/>
            <p:nvPr/>
          </p:nvGrpSpPr>
          <p:grpSpPr>
            <a:xfrm>
              <a:off x="1139666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9337141B-F658-5A87-4044-CCB8C81C110E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9337141B-F658-5A87-4044-CCB8C81C110E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40C089FD-E778-3C0F-20FC-6D32A8CD530A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40C089FD-E778-3C0F-20FC-6D32A8CD530A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A608DA89-53BA-148C-748C-8E5AAF29E0C0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A608DA89-53BA-148C-748C-8E5AAF29E0C0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06E3C2DB-2F62-A912-8311-08822BCA230F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06E3C2DB-2F62-A912-8311-08822BCA230F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EE80DE9D-88EB-CA97-371D-2653F30D3FB9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EE80DE9D-88EB-CA97-371D-2653F30D3FB9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F1777115-6664-380F-483C-EEE6A735E01B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F1777115-6664-380F-483C-EEE6A735E01B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949B3022-D9D9-E8F8-C4E9-D5D25FC17604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949B3022-D9D9-E8F8-C4E9-D5D25FC17604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1683DFF0-C81A-3291-2ED6-991D3CDE9A17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1683DFF0-C81A-3291-2ED6-991D3CDE9A17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2E852559-43D7-05AB-012B-383671159C30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2E852559-43D7-05AB-012B-383671159C3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64C811A0-0A86-8CAF-F159-11CE3AE4F98F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64C811A0-0A86-8CAF-F159-11CE3AE4F98F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6B231D46-1E5D-9822-E648-BC47E58DD777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6B231D46-1E5D-9822-E648-BC47E58DD77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B52CE323-C7AF-2CE7-99FB-F5DEE80F9848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B52CE323-C7AF-2CE7-99FB-F5DEE80F9848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BBE415D4-72D5-6561-C262-2FDEB306228E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BBE415D4-72D5-6561-C262-2FDEB306228E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29F37F3A-A3BF-DDE0-8C81-F6196E0E8E9A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29F37F3A-A3BF-DDE0-8C81-F6196E0E8E9A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DD4014FC-61D5-DDE5-ACBE-8ECC2D8AE481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DD4014FC-61D5-DDE5-ACBE-8ECC2D8AE481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AA01C4BC-F318-4436-DCB4-B8D70AFE7A7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AA01C4BC-F318-4436-DCB4-B8D70AFE7A70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A87CD2F3-E6C8-EA00-62DA-FF6DC1B84ECA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A87CD2F3-E6C8-EA00-62DA-FF6DC1B84EC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70BD3BB4-000E-58EE-495C-6E441F58DDD3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70BD3BB4-000E-58EE-495C-6E441F58DDD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69C8E87F-3B8D-D695-1B67-E7CED53C224D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69C8E87F-3B8D-D695-1B67-E7CED53C224D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538D5998-7FDC-01C0-DC6B-E87A95598F2C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538D5998-7FDC-01C0-DC6B-E87A95598F2C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696F70D-26D1-F767-41C5-05B90214F96A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34" name="Ink 33">
                      <a:extLst>
                        <a:ext uri="{FF2B5EF4-FFF2-40B4-BE49-F238E27FC236}">
                          <a16:creationId xmlns:a16="http://schemas.microsoft.com/office/drawing/2014/main" id="{59F6A589-8854-BA62-F5B3-3B7776A3572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34" name="Ink 33">
                      <a:extLst>
                        <a:ext uri="{FF2B5EF4-FFF2-40B4-BE49-F238E27FC236}">
                          <a16:creationId xmlns:a16="http://schemas.microsoft.com/office/drawing/2014/main" id="{59F6A589-8854-BA62-F5B3-3B7776A35729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35" name="Ink 34">
                      <a:extLst>
                        <a:ext uri="{FF2B5EF4-FFF2-40B4-BE49-F238E27FC236}">
                          <a16:creationId xmlns:a16="http://schemas.microsoft.com/office/drawing/2014/main" id="{3D8A149F-B334-5B17-7187-C8A883D94C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35" name="Ink 34">
                      <a:extLst>
                        <a:ext uri="{FF2B5EF4-FFF2-40B4-BE49-F238E27FC236}">
                          <a16:creationId xmlns:a16="http://schemas.microsoft.com/office/drawing/2014/main" id="{3D8A149F-B334-5B17-7187-C8A883D94C1A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36" name="Ink 35">
                      <a:extLst>
                        <a:ext uri="{FF2B5EF4-FFF2-40B4-BE49-F238E27FC236}">
                          <a16:creationId xmlns:a16="http://schemas.microsoft.com/office/drawing/2014/main" id="{E05AFC57-3DE3-D4E3-0C05-A1AF828E02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36" name="Ink 35">
                      <a:extLst>
                        <a:ext uri="{FF2B5EF4-FFF2-40B4-BE49-F238E27FC236}">
                          <a16:creationId xmlns:a16="http://schemas.microsoft.com/office/drawing/2014/main" id="{E05AFC57-3DE3-D4E3-0C05-A1AF828E0251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37" name="Ink 36">
                      <a:extLst>
                        <a:ext uri="{FF2B5EF4-FFF2-40B4-BE49-F238E27FC236}">
                          <a16:creationId xmlns:a16="http://schemas.microsoft.com/office/drawing/2014/main" id="{3F132282-3900-F70F-C8F9-BECA721274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37" name="Ink 36">
                      <a:extLst>
                        <a:ext uri="{FF2B5EF4-FFF2-40B4-BE49-F238E27FC236}">
                          <a16:creationId xmlns:a16="http://schemas.microsoft.com/office/drawing/2014/main" id="{3F132282-3900-F70F-C8F9-BECA72127441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38" name="Ink 37">
                      <a:extLst>
                        <a:ext uri="{FF2B5EF4-FFF2-40B4-BE49-F238E27FC236}">
                          <a16:creationId xmlns:a16="http://schemas.microsoft.com/office/drawing/2014/main" id="{09692F86-234B-90C9-7603-83ABA51EB7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38" name="Ink 37">
                      <a:extLst>
                        <a:ext uri="{FF2B5EF4-FFF2-40B4-BE49-F238E27FC236}">
                          <a16:creationId xmlns:a16="http://schemas.microsoft.com/office/drawing/2014/main" id="{09692F86-234B-90C9-7603-83ABA51EB7BA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39" name="Ink 38">
                      <a:extLst>
                        <a:ext uri="{FF2B5EF4-FFF2-40B4-BE49-F238E27FC236}">
                          <a16:creationId xmlns:a16="http://schemas.microsoft.com/office/drawing/2014/main" id="{F1A133B1-76C3-D089-B4A6-887E0FFCA9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39" name="Ink 38">
                      <a:extLst>
                        <a:ext uri="{FF2B5EF4-FFF2-40B4-BE49-F238E27FC236}">
                          <a16:creationId xmlns:a16="http://schemas.microsoft.com/office/drawing/2014/main" id="{F1A133B1-76C3-D089-B4A6-887E0FFCA97D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40" name="Ink 39">
                      <a:extLst>
                        <a:ext uri="{FF2B5EF4-FFF2-40B4-BE49-F238E27FC236}">
                          <a16:creationId xmlns:a16="http://schemas.microsoft.com/office/drawing/2014/main" id="{F0F49189-12F0-3C0F-8B88-9CB9F05E5A0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40" name="Ink 39">
                      <a:extLst>
                        <a:ext uri="{FF2B5EF4-FFF2-40B4-BE49-F238E27FC236}">
                          <a16:creationId xmlns:a16="http://schemas.microsoft.com/office/drawing/2014/main" id="{F0F49189-12F0-3C0F-8B88-9CB9F05E5A0E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41" name="Ink 40">
                      <a:extLst>
                        <a:ext uri="{FF2B5EF4-FFF2-40B4-BE49-F238E27FC236}">
                          <a16:creationId xmlns:a16="http://schemas.microsoft.com/office/drawing/2014/main" id="{05339E25-C201-FF45-8903-E7CB2B80BC1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41" name="Ink 40">
                      <a:extLst>
                        <a:ext uri="{FF2B5EF4-FFF2-40B4-BE49-F238E27FC236}">
                          <a16:creationId xmlns:a16="http://schemas.microsoft.com/office/drawing/2014/main" id="{05339E25-C201-FF45-8903-E7CB2B80BC18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42" name="Ink 41">
                      <a:extLst>
                        <a:ext uri="{FF2B5EF4-FFF2-40B4-BE49-F238E27FC236}">
                          <a16:creationId xmlns:a16="http://schemas.microsoft.com/office/drawing/2014/main" id="{E02D8E83-D7C0-33B1-6CAC-28EEBA5273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42" name="Ink 41">
                      <a:extLst>
                        <a:ext uri="{FF2B5EF4-FFF2-40B4-BE49-F238E27FC236}">
                          <a16:creationId xmlns:a16="http://schemas.microsoft.com/office/drawing/2014/main" id="{E02D8E83-D7C0-33B1-6CAC-28EEBA527311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43" name="Ink 42">
                      <a:extLst>
                        <a:ext uri="{FF2B5EF4-FFF2-40B4-BE49-F238E27FC236}">
                          <a16:creationId xmlns:a16="http://schemas.microsoft.com/office/drawing/2014/main" id="{F63A3CEF-EC2C-AD9E-016F-178F487936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43" name="Ink 42">
                      <a:extLst>
                        <a:ext uri="{FF2B5EF4-FFF2-40B4-BE49-F238E27FC236}">
                          <a16:creationId xmlns:a16="http://schemas.microsoft.com/office/drawing/2014/main" id="{F63A3CEF-EC2C-AD9E-016F-178F48793652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44" name="Ink 43">
                      <a:extLst>
                        <a:ext uri="{FF2B5EF4-FFF2-40B4-BE49-F238E27FC236}">
                          <a16:creationId xmlns:a16="http://schemas.microsoft.com/office/drawing/2014/main" id="{3B5F1983-6FC4-FF14-A4A2-7FEFE110B1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44" name="Ink 43">
                      <a:extLst>
                        <a:ext uri="{FF2B5EF4-FFF2-40B4-BE49-F238E27FC236}">
                          <a16:creationId xmlns:a16="http://schemas.microsoft.com/office/drawing/2014/main" id="{3B5F1983-6FC4-FF14-A4A2-7FEFE110B1A2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45" name="Ink 44">
                      <a:extLst>
                        <a:ext uri="{FF2B5EF4-FFF2-40B4-BE49-F238E27FC236}">
                          <a16:creationId xmlns:a16="http://schemas.microsoft.com/office/drawing/2014/main" id="{B26A46AE-8339-365F-0913-910B2CD84E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45" name="Ink 44">
                      <a:extLst>
                        <a:ext uri="{FF2B5EF4-FFF2-40B4-BE49-F238E27FC236}">
                          <a16:creationId xmlns:a16="http://schemas.microsoft.com/office/drawing/2014/main" id="{B26A46AE-8339-365F-0913-910B2CD84E48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46" name="Ink 45">
                      <a:extLst>
                        <a:ext uri="{FF2B5EF4-FFF2-40B4-BE49-F238E27FC236}">
                          <a16:creationId xmlns:a16="http://schemas.microsoft.com/office/drawing/2014/main" id="{41D0BC03-9FCF-F9C8-3F67-75138DF0CB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46" name="Ink 45">
                      <a:extLst>
                        <a:ext uri="{FF2B5EF4-FFF2-40B4-BE49-F238E27FC236}">
                          <a16:creationId xmlns:a16="http://schemas.microsoft.com/office/drawing/2014/main" id="{41D0BC03-9FCF-F9C8-3F67-75138DF0CBA2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47" name="Ink 46">
                      <a:extLst>
                        <a:ext uri="{FF2B5EF4-FFF2-40B4-BE49-F238E27FC236}">
                          <a16:creationId xmlns:a16="http://schemas.microsoft.com/office/drawing/2014/main" id="{9DD98EA0-4B9C-3592-680B-06558FB1B5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47" name="Ink 46">
                      <a:extLst>
                        <a:ext uri="{FF2B5EF4-FFF2-40B4-BE49-F238E27FC236}">
                          <a16:creationId xmlns:a16="http://schemas.microsoft.com/office/drawing/2014/main" id="{9DD98EA0-4B9C-3592-680B-06558FB1B5E5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48" name="Ink 47">
                      <a:extLst>
                        <a:ext uri="{FF2B5EF4-FFF2-40B4-BE49-F238E27FC236}">
                          <a16:creationId xmlns:a16="http://schemas.microsoft.com/office/drawing/2014/main" id="{9EF561C3-C45C-428A-D0D3-B92346FEB9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48" name="Ink 47">
                      <a:extLst>
                        <a:ext uri="{FF2B5EF4-FFF2-40B4-BE49-F238E27FC236}">
                          <a16:creationId xmlns:a16="http://schemas.microsoft.com/office/drawing/2014/main" id="{9EF561C3-C45C-428A-D0D3-B92346FEB97F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49" name="Ink 48">
                      <a:extLst>
                        <a:ext uri="{FF2B5EF4-FFF2-40B4-BE49-F238E27FC236}">
                          <a16:creationId xmlns:a16="http://schemas.microsoft.com/office/drawing/2014/main" id="{FEC27823-A8F1-9CE2-B010-A6ED5345A0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49" name="Ink 48">
                      <a:extLst>
                        <a:ext uri="{FF2B5EF4-FFF2-40B4-BE49-F238E27FC236}">
                          <a16:creationId xmlns:a16="http://schemas.microsoft.com/office/drawing/2014/main" id="{FEC27823-A8F1-9CE2-B010-A6ED5345A0F8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50" name="Ink 49">
                      <a:extLst>
                        <a:ext uri="{FF2B5EF4-FFF2-40B4-BE49-F238E27FC236}">
                          <a16:creationId xmlns:a16="http://schemas.microsoft.com/office/drawing/2014/main" id="{5242D55B-6FEC-E359-8D80-EABE9BD648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50" name="Ink 49">
                      <a:extLst>
                        <a:ext uri="{FF2B5EF4-FFF2-40B4-BE49-F238E27FC236}">
                          <a16:creationId xmlns:a16="http://schemas.microsoft.com/office/drawing/2014/main" id="{5242D55B-6FEC-E359-8D80-EABE9BD6484D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51" name="Ink 50">
                      <a:extLst>
                        <a:ext uri="{FF2B5EF4-FFF2-40B4-BE49-F238E27FC236}">
                          <a16:creationId xmlns:a16="http://schemas.microsoft.com/office/drawing/2014/main" id="{3A4CE4D1-719C-B11C-6DE2-910EC4BA98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51" name="Ink 50">
                      <a:extLst>
                        <a:ext uri="{FF2B5EF4-FFF2-40B4-BE49-F238E27FC236}">
                          <a16:creationId xmlns:a16="http://schemas.microsoft.com/office/drawing/2014/main" id="{3A4CE4D1-719C-B11C-6DE2-910EC4BA9894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52" name="Ink 51">
                      <a:extLst>
                        <a:ext uri="{FF2B5EF4-FFF2-40B4-BE49-F238E27FC236}">
                          <a16:creationId xmlns:a16="http://schemas.microsoft.com/office/drawing/2014/main" id="{EF2FC2DD-BBCD-6285-1DA2-0F81569F0A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52" name="Ink 51">
                      <a:extLst>
                        <a:ext uri="{FF2B5EF4-FFF2-40B4-BE49-F238E27FC236}">
                          <a16:creationId xmlns:a16="http://schemas.microsoft.com/office/drawing/2014/main" id="{EF2FC2DD-BBCD-6285-1DA2-0F81569F0A8C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53" name="Ink 52">
                      <a:extLst>
                        <a:ext uri="{FF2B5EF4-FFF2-40B4-BE49-F238E27FC236}">
                          <a16:creationId xmlns:a16="http://schemas.microsoft.com/office/drawing/2014/main" id="{745EEF31-7617-2EF9-CACC-39595ABA9B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53" name="Ink 52">
                      <a:extLst>
                        <a:ext uri="{FF2B5EF4-FFF2-40B4-BE49-F238E27FC236}">
                          <a16:creationId xmlns:a16="http://schemas.microsoft.com/office/drawing/2014/main" id="{745EEF31-7617-2EF9-CACC-39595ABA9B37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54" name="Ink 53">
                      <a:extLst>
                        <a:ext uri="{FF2B5EF4-FFF2-40B4-BE49-F238E27FC236}">
                          <a16:creationId xmlns:a16="http://schemas.microsoft.com/office/drawing/2014/main" id="{340E7AAD-B986-9507-BEDF-ABBC847140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54" name="Ink 53">
                      <a:extLst>
                        <a:ext uri="{FF2B5EF4-FFF2-40B4-BE49-F238E27FC236}">
                          <a16:creationId xmlns:a16="http://schemas.microsoft.com/office/drawing/2014/main" id="{340E7AAD-B986-9507-BEDF-ABBC847140E4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55" name="Ink 54">
                      <a:extLst>
                        <a:ext uri="{FF2B5EF4-FFF2-40B4-BE49-F238E27FC236}">
                          <a16:creationId xmlns:a16="http://schemas.microsoft.com/office/drawing/2014/main" id="{E218F53B-6936-C8C5-7670-F04F7CED7D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55" name="Ink 54">
                      <a:extLst>
                        <a:ext uri="{FF2B5EF4-FFF2-40B4-BE49-F238E27FC236}">
                          <a16:creationId xmlns:a16="http://schemas.microsoft.com/office/drawing/2014/main" id="{E218F53B-6936-C8C5-7670-F04F7CED7DD6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560931D0-D8A1-C0AE-DB62-8A716BEEA2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560931D0-D8A1-C0AE-DB62-8A716BEEA2C3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DD57BDFA-10B3-56D5-DCA8-FFEF933289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DD57BDFA-10B3-56D5-DCA8-FFEF93328967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489196F-9C88-58A3-CBC9-385E370CE0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489196F-9C88-58A3-CBC9-385E370CE006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2420E4B8-51DB-ACBD-6D75-C4729606F5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2420E4B8-51DB-ACBD-6D75-C4729606F501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2E2AE3EA-3FA0-CCDC-1EAD-C8F75B3E36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2E2AE3EA-3FA0-CCDC-1EAD-C8F75B3E3637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63912683-54B3-97EE-479F-B7D726DD57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63912683-54B3-97EE-479F-B7D726DD5725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2277D527-E833-D7FC-D84C-512B541014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2277D527-E833-D7FC-D84C-512B5410145B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EB5D5891-EA4C-5515-0CBB-CCC40EE3D9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EB5D5891-EA4C-5515-0CBB-CCC40EE3D997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A3C9A23-1BDE-A58D-BF26-954FBEF829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A3C9A23-1BDE-A58D-BF26-954FBEF829B6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E567D392-EF54-E17A-7A84-3305ECBA54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E567D392-EF54-E17A-7A84-3305ECBA540B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96C6B928-E8FB-35E3-01D3-96D9E07E7B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96C6B928-E8FB-35E3-01D3-96D9E07E7BEC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A44F105F-B604-1F98-4010-D600037204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A44F105F-B604-1F98-4010-D60003720413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6298F17C-E65D-385B-AD82-1060E5DAB1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6298F17C-E65D-385B-AD82-1060E5DAB11B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66228C7D-3401-3349-A24F-0BDBA49173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66228C7D-3401-3349-A24F-0BDBA491734C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D9E66375-B3C2-83E7-5EEE-22CCD96C5E9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D9E66375-B3C2-83E7-5EEE-22CCD96C5E9E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410D1C8A-CB91-972D-D406-0757727668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410D1C8A-CB91-972D-D406-075772766883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0A8F9735-54F8-25E3-7759-9F60C4E5FA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0A8F9735-54F8-25E3-7759-9F60C4E5FA72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3C9BB1B0-1DC0-A89B-19C4-FC7DCA1BA4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3C9BB1B0-1DC0-A89B-19C4-FC7DCA1BA491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E5EB7E39-C1F8-3DF2-558D-31A00DE1AF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E5EB7E39-C1F8-3DF2-558D-31A00DE1AFCF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C62777D7-9919-A388-E791-D6DCB53C75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C62777D7-9919-A388-E791-D6DCB53C75A0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A20331AB-8CB3-5AF4-2AAB-CD858F55CB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A20331AB-8CB3-5AF4-2AAB-CD858F55CBD2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A67296A2-8F6E-D7B4-5D69-A77F6A670F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A67296A2-8F6E-D7B4-5D69-A77F6A670F7C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6623C86C-03B6-C80D-8C26-EEB7E3A2BD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6623C86C-03B6-C80D-8C26-EEB7E3A2BD34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3B9BD41A-B923-690E-47BD-63F2DE5A83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3B9BD41A-B923-690E-47BD-63F2DE5A83EC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E96A8D3D-888D-5409-334E-3D1A010386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E96A8D3D-888D-5409-334E-3D1A01038667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F0A3C82D-05C5-DA16-B3F4-441F241728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F0A3C82D-05C5-DA16-B3F4-441F2417281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A04F56A1-DFB6-B191-C4FD-8DDBC61CA5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A04F56A1-DFB6-B191-C4FD-8DDBC61CA5B6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A0650778-4FAE-881D-D45D-B7D1283F31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A0650778-4FAE-881D-D45D-B7D1283F31DA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CD911CE3-2D98-E742-ADFD-F0EABC5D4A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CD911CE3-2D98-E742-ADFD-F0EABC5D4A43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F6B71709-4310-797A-8805-6263F48F766F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F6B71709-4310-797A-8805-6263F48F766F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EE51A9C-F196-6C0E-5BA6-4B01A241E649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A9BDD8A-A674-0C43-E6E7-F3432F5F9C83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9052F7A7-1902-BDBF-E92F-B11DFB1A621C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" name="TextBox 186">
              <a:extLst>
                <a:ext uri="{FF2B5EF4-FFF2-40B4-BE49-F238E27FC236}">
                  <a16:creationId xmlns:a16="http://schemas.microsoft.com/office/drawing/2014/main" id="{77985211-DD20-632B-5647-8CBF33C1B5A4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6</a:t>
              </a:r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93F09536-0614-0BD9-036D-90ECFFBB449A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0E098082-6807-5E38-5F1F-D9DD61E8B509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366CCFA-DE8C-9581-B7AF-526DE2B0BDAF}"/>
              </a:ext>
            </a:extLst>
          </p:cNvPr>
          <p:cNvSpPr/>
          <p:nvPr/>
        </p:nvSpPr>
        <p:spPr>
          <a:xfrm>
            <a:off x="1740402" y="206457"/>
            <a:ext cx="10180280" cy="1052361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Nodi a goresgyn heriau 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 </a:t>
            </a:r>
            <a:endParaRPr lang="en-GB" sz="2800" dirty="0">
              <a:solidFill>
                <a:srgbClr val="000000"/>
              </a:solidFill>
              <a:latin typeface="Arial Rounded MT Bold"/>
              <a:ea typeface="Calibri"/>
              <a:cs typeface="Arial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6BFA7739-36D7-FFC9-0E4D-85F7DF2974CB}"/>
              </a:ext>
            </a:extLst>
          </p:cNvPr>
          <p:cNvSpPr/>
          <p:nvPr/>
        </p:nvSpPr>
        <p:spPr>
          <a:xfrm>
            <a:off x="3156598" y="1465435"/>
            <a:ext cx="7167634" cy="5060881"/>
          </a:xfrm>
          <a:prstGeom prst="roundRect">
            <a:avLst>
              <a:gd name="adj" fmla="val 17668"/>
            </a:avLst>
          </a:prstGeom>
          <a:noFill/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>
              <a:solidFill>
                <a:schemeClr val="tx1"/>
              </a:solidFill>
              <a:latin typeface="Arial Rounded MT Bold"/>
              <a:ea typeface="+mn-lt"/>
              <a:cs typeface="+mn-lt"/>
            </a:endParaRPr>
          </a:p>
          <a:p>
            <a:endParaRPr lang="en-GB" sz="2400">
              <a:solidFill>
                <a:srgbClr val="000000"/>
              </a:solidFill>
              <a:latin typeface="Arial Rounded MT Bold"/>
              <a:cs typeface="Arial"/>
            </a:endParaRPr>
          </a:p>
          <a:p>
            <a:pPr marL="342900" indent="-342900" algn="ctr">
              <a:buAutoNum type="arabicPeriod"/>
            </a:pPr>
            <a:endParaRPr lang="en-GB" sz="2400" b="1" dirty="0">
              <a:solidFill>
                <a:srgbClr val="000000"/>
              </a:solidFill>
              <a:latin typeface="Arial Rounded MT Bold"/>
              <a:cs typeface="Arial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62A5D428-BD84-DB09-F527-3C4F3FD4C5D8}"/>
              </a:ext>
            </a:extLst>
          </p:cNvPr>
          <p:cNvSpPr/>
          <p:nvPr/>
        </p:nvSpPr>
        <p:spPr>
          <a:xfrm>
            <a:off x="292366" y="1876081"/>
            <a:ext cx="2493878" cy="958529"/>
          </a:xfrm>
          <a:prstGeom prst="roundRect">
            <a:avLst>
              <a:gd name="adj" fmla="val 17668"/>
            </a:avLst>
          </a:prstGeom>
          <a:solidFill>
            <a:srgbClr val="8FD450"/>
          </a:solidFill>
          <a:ln>
            <a:solidFill>
              <a:srgbClr val="8FD450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Separation - Weekending</a:t>
            </a:r>
            <a:endParaRPr lang="en-US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910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CB5DA-95DF-B588-74EE-01083590A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 descr="A white board with red writing&#10;&#10;AI-generated content may be incorrect.">
            <a:extLst>
              <a:ext uri="{FF2B5EF4-FFF2-40B4-BE49-F238E27FC236}">
                <a16:creationId xmlns:a16="http://schemas.microsoft.com/office/drawing/2014/main" id="{BD5A2CAD-10BB-E01E-5FFF-1F4ABCDE8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441" y="1617705"/>
            <a:ext cx="6871901" cy="4909751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3174353E-EBB4-D1D0-9CF3-1DF1AA65749E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430CF1C-C66C-FF5A-DCF9-C30222C5DC6E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ECED55-8997-D2B1-C5AE-DD6E8BA6187F}"/>
                </a:ext>
              </a:extLst>
            </p:cNvPr>
            <p:cNvGrpSpPr/>
            <p:nvPr/>
          </p:nvGrpSpPr>
          <p:grpSpPr>
            <a:xfrm>
              <a:off x="1139666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E5061CFD-608A-49FD-5781-CD81841638D2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E5061CFD-608A-49FD-5781-CD81841638D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6D0C0634-A857-E0E0-6EB9-B40E03467B1F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6D0C0634-A857-E0E0-6EB9-B40E03467B1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EE82EEB3-1830-D2F0-5C00-E18037480657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EE82EEB3-1830-D2F0-5C00-E18037480657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6083081A-F910-B56D-5DF0-BAE3C798D04B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6083081A-F910-B56D-5DF0-BAE3C798D04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07D6F93C-9E55-D0A3-1809-8B579EC90711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07D6F93C-9E55-D0A3-1809-8B579EC9071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77AEB2BA-8A82-E12B-93B9-9C1BD73C165F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77AEB2BA-8A82-E12B-93B9-9C1BD73C165F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2318432C-4AA1-5351-9501-2AD12F53A076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2318432C-4AA1-5351-9501-2AD12F53A076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0E2686D0-9186-DDE9-A57C-D2DC4EE4966E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0E2686D0-9186-DDE9-A57C-D2DC4EE4966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226845B4-000E-0743-B4E5-8869B8460C33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226845B4-000E-0743-B4E5-8869B8460C3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CB6D4673-6F76-3CD3-7E44-475AF1663CDC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CB6D4673-6F76-3CD3-7E44-475AF1663CDC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1E41036E-977E-E7FC-144D-7D7853517406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1E41036E-977E-E7FC-144D-7D7853517406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016FEAB2-5F67-8901-54D0-8A94E2125C6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16FEAB2-5F67-8901-54D0-8A94E2125C6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0BD7A214-8345-9F36-4E08-8AA3BF220B2B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0BD7A214-8345-9F36-4E08-8AA3BF220B2B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567E8185-F8C4-1CC0-B91B-131231F319C4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567E8185-F8C4-1CC0-B91B-131231F319C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203F514E-AEE6-47CA-B6AB-A85E7DA933BD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203F514E-AEE6-47CA-B6AB-A85E7DA933B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FD7AD0DD-1A6C-8C74-35E7-A9F5FB5B5456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FD7AD0DD-1A6C-8C74-35E7-A9F5FB5B5456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E05910E7-2A73-BC98-190C-177C49C3F450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E05910E7-2A73-BC98-190C-177C49C3F450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7FD939CA-8CD5-038B-C0C3-98205085579A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7FD939CA-8CD5-038B-C0C3-98205085579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4F611414-C00B-4553-71D1-B2D1E387B143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4F611414-C00B-4553-71D1-B2D1E387B14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F4D9BE1C-F445-95B7-E6A8-2C9476E41BB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F4D9BE1C-F445-95B7-E6A8-2C9476E41BBA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16D2FD94-2685-F7C6-6F26-58D4E69F4601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34" name="Ink 33">
                      <a:extLst>
                        <a:ext uri="{FF2B5EF4-FFF2-40B4-BE49-F238E27FC236}">
                          <a16:creationId xmlns:a16="http://schemas.microsoft.com/office/drawing/2014/main" id="{9F333910-7CD2-BBFA-6FCD-5A6A986343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34" name="Ink 33">
                      <a:extLst>
                        <a:ext uri="{FF2B5EF4-FFF2-40B4-BE49-F238E27FC236}">
                          <a16:creationId xmlns:a16="http://schemas.microsoft.com/office/drawing/2014/main" id="{9F333910-7CD2-BBFA-6FCD-5A6A986343CB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35" name="Ink 34">
                      <a:extLst>
                        <a:ext uri="{FF2B5EF4-FFF2-40B4-BE49-F238E27FC236}">
                          <a16:creationId xmlns:a16="http://schemas.microsoft.com/office/drawing/2014/main" id="{9B5B3416-C38F-9562-73DD-EE13A19D4E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35" name="Ink 34">
                      <a:extLst>
                        <a:ext uri="{FF2B5EF4-FFF2-40B4-BE49-F238E27FC236}">
                          <a16:creationId xmlns:a16="http://schemas.microsoft.com/office/drawing/2014/main" id="{9B5B3416-C38F-9562-73DD-EE13A19D4E7B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36" name="Ink 35">
                      <a:extLst>
                        <a:ext uri="{FF2B5EF4-FFF2-40B4-BE49-F238E27FC236}">
                          <a16:creationId xmlns:a16="http://schemas.microsoft.com/office/drawing/2014/main" id="{71587461-DBA7-261B-85B4-83A98D3C55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36" name="Ink 35">
                      <a:extLst>
                        <a:ext uri="{FF2B5EF4-FFF2-40B4-BE49-F238E27FC236}">
                          <a16:creationId xmlns:a16="http://schemas.microsoft.com/office/drawing/2014/main" id="{71587461-DBA7-261B-85B4-83A98D3C55D8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37" name="Ink 36">
                      <a:extLst>
                        <a:ext uri="{FF2B5EF4-FFF2-40B4-BE49-F238E27FC236}">
                          <a16:creationId xmlns:a16="http://schemas.microsoft.com/office/drawing/2014/main" id="{0A3B3F92-61A7-8202-FB03-F76F068280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37" name="Ink 36">
                      <a:extLst>
                        <a:ext uri="{FF2B5EF4-FFF2-40B4-BE49-F238E27FC236}">
                          <a16:creationId xmlns:a16="http://schemas.microsoft.com/office/drawing/2014/main" id="{0A3B3F92-61A7-8202-FB03-F76F0682809C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38" name="Ink 37">
                      <a:extLst>
                        <a:ext uri="{FF2B5EF4-FFF2-40B4-BE49-F238E27FC236}">
                          <a16:creationId xmlns:a16="http://schemas.microsoft.com/office/drawing/2014/main" id="{C412156A-49A9-1744-ACC6-7D15ACFF14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38" name="Ink 37">
                      <a:extLst>
                        <a:ext uri="{FF2B5EF4-FFF2-40B4-BE49-F238E27FC236}">
                          <a16:creationId xmlns:a16="http://schemas.microsoft.com/office/drawing/2014/main" id="{C412156A-49A9-1744-ACC6-7D15ACFF14E1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39" name="Ink 38">
                      <a:extLst>
                        <a:ext uri="{FF2B5EF4-FFF2-40B4-BE49-F238E27FC236}">
                          <a16:creationId xmlns:a16="http://schemas.microsoft.com/office/drawing/2014/main" id="{F490CF5F-FB0E-1DE6-A99B-2A4F368A500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39" name="Ink 38">
                      <a:extLst>
                        <a:ext uri="{FF2B5EF4-FFF2-40B4-BE49-F238E27FC236}">
                          <a16:creationId xmlns:a16="http://schemas.microsoft.com/office/drawing/2014/main" id="{F490CF5F-FB0E-1DE6-A99B-2A4F368A5000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40" name="Ink 39">
                      <a:extLst>
                        <a:ext uri="{FF2B5EF4-FFF2-40B4-BE49-F238E27FC236}">
                          <a16:creationId xmlns:a16="http://schemas.microsoft.com/office/drawing/2014/main" id="{782E8E43-2BAB-9FA9-9A6B-83225D8A9A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40" name="Ink 39">
                      <a:extLst>
                        <a:ext uri="{FF2B5EF4-FFF2-40B4-BE49-F238E27FC236}">
                          <a16:creationId xmlns:a16="http://schemas.microsoft.com/office/drawing/2014/main" id="{782E8E43-2BAB-9FA9-9A6B-83225D8A9AAB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41" name="Ink 40">
                      <a:extLst>
                        <a:ext uri="{FF2B5EF4-FFF2-40B4-BE49-F238E27FC236}">
                          <a16:creationId xmlns:a16="http://schemas.microsoft.com/office/drawing/2014/main" id="{7B11D189-5381-BFB4-571C-76646CF686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41" name="Ink 40">
                      <a:extLst>
                        <a:ext uri="{FF2B5EF4-FFF2-40B4-BE49-F238E27FC236}">
                          <a16:creationId xmlns:a16="http://schemas.microsoft.com/office/drawing/2014/main" id="{7B11D189-5381-BFB4-571C-76646CF6867A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42" name="Ink 41">
                      <a:extLst>
                        <a:ext uri="{FF2B5EF4-FFF2-40B4-BE49-F238E27FC236}">
                          <a16:creationId xmlns:a16="http://schemas.microsoft.com/office/drawing/2014/main" id="{20CA4B46-4BB7-AC91-69A7-B25C593985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42" name="Ink 41">
                      <a:extLst>
                        <a:ext uri="{FF2B5EF4-FFF2-40B4-BE49-F238E27FC236}">
                          <a16:creationId xmlns:a16="http://schemas.microsoft.com/office/drawing/2014/main" id="{20CA4B46-4BB7-AC91-69A7-B25C593985E6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43" name="Ink 42">
                      <a:extLst>
                        <a:ext uri="{FF2B5EF4-FFF2-40B4-BE49-F238E27FC236}">
                          <a16:creationId xmlns:a16="http://schemas.microsoft.com/office/drawing/2014/main" id="{ED388E91-C3E3-732C-61EB-5E301BEC3D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43" name="Ink 42">
                      <a:extLst>
                        <a:ext uri="{FF2B5EF4-FFF2-40B4-BE49-F238E27FC236}">
                          <a16:creationId xmlns:a16="http://schemas.microsoft.com/office/drawing/2014/main" id="{ED388E91-C3E3-732C-61EB-5E301BEC3D82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44" name="Ink 43">
                      <a:extLst>
                        <a:ext uri="{FF2B5EF4-FFF2-40B4-BE49-F238E27FC236}">
                          <a16:creationId xmlns:a16="http://schemas.microsoft.com/office/drawing/2014/main" id="{8B3BBD7C-6FDE-5A16-1902-506782127D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44" name="Ink 43">
                      <a:extLst>
                        <a:ext uri="{FF2B5EF4-FFF2-40B4-BE49-F238E27FC236}">
                          <a16:creationId xmlns:a16="http://schemas.microsoft.com/office/drawing/2014/main" id="{8B3BBD7C-6FDE-5A16-1902-506782127D01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45" name="Ink 44">
                      <a:extLst>
                        <a:ext uri="{FF2B5EF4-FFF2-40B4-BE49-F238E27FC236}">
                          <a16:creationId xmlns:a16="http://schemas.microsoft.com/office/drawing/2014/main" id="{1121A9CD-7290-D252-16D1-C847C8D68A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45" name="Ink 44">
                      <a:extLst>
                        <a:ext uri="{FF2B5EF4-FFF2-40B4-BE49-F238E27FC236}">
                          <a16:creationId xmlns:a16="http://schemas.microsoft.com/office/drawing/2014/main" id="{1121A9CD-7290-D252-16D1-C847C8D68A50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46" name="Ink 45">
                      <a:extLst>
                        <a:ext uri="{FF2B5EF4-FFF2-40B4-BE49-F238E27FC236}">
                          <a16:creationId xmlns:a16="http://schemas.microsoft.com/office/drawing/2014/main" id="{70DF8D56-1F51-9C64-F9A4-E1B453F4E5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46" name="Ink 45">
                      <a:extLst>
                        <a:ext uri="{FF2B5EF4-FFF2-40B4-BE49-F238E27FC236}">
                          <a16:creationId xmlns:a16="http://schemas.microsoft.com/office/drawing/2014/main" id="{70DF8D56-1F51-9C64-F9A4-E1B453F4E541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47" name="Ink 46">
                      <a:extLst>
                        <a:ext uri="{FF2B5EF4-FFF2-40B4-BE49-F238E27FC236}">
                          <a16:creationId xmlns:a16="http://schemas.microsoft.com/office/drawing/2014/main" id="{2DD25BB2-7660-D998-8965-1CA9FE5B26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47" name="Ink 46">
                      <a:extLst>
                        <a:ext uri="{FF2B5EF4-FFF2-40B4-BE49-F238E27FC236}">
                          <a16:creationId xmlns:a16="http://schemas.microsoft.com/office/drawing/2014/main" id="{2DD25BB2-7660-D998-8965-1CA9FE5B26B1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48" name="Ink 47">
                      <a:extLst>
                        <a:ext uri="{FF2B5EF4-FFF2-40B4-BE49-F238E27FC236}">
                          <a16:creationId xmlns:a16="http://schemas.microsoft.com/office/drawing/2014/main" id="{34F06BC0-3832-680F-ACAD-A606E4DF5B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48" name="Ink 47">
                      <a:extLst>
                        <a:ext uri="{FF2B5EF4-FFF2-40B4-BE49-F238E27FC236}">
                          <a16:creationId xmlns:a16="http://schemas.microsoft.com/office/drawing/2014/main" id="{34F06BC0-3832-680F-ACAD-A606E4DF5BEB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49" name="Ink 48">
                      <a:extLst>
                        <a:ext uri="{FF2B5EF4-FFF2-40B4-BE49-F238E27FC236}">
                          <a16:creationId xmlns:a16="http://schemas.microsoft.com/office/drawing/2014/main" id="{69EC541F-E209-587D-C279-CCE8F9BE27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49" name="Ink 48">
                      <a:extLst>
                        <a:ext uri="{FF2B5EF4-FFF2-40B4-BE49-F238E27FC236}">
                          <a16:creationId xmlns:a16="http://schemas.microsoft.com/office/drawing/2014/main" id="{69EC541F-E209-587D-C279-CCE8F9BE27ED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50" name="Ink 49">
                      <a:extLst>
                        <a:ext uri="{FF2B5EF4-FFF2-40B4-BE49-F238E27FC236}">
                          <a16:creationId xmlns:a16="http://schemas.microsoft.com/office/drawing/2014/main" id="{557215CB-9A5A-FB76-D877-5F60F694E1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50" name="Ink 49">
                      <a:extLst>
                        <a:ext uri="{FF2B5EF4-FFF2-40B4-BE49-F238E27FC236}">
                          <a16:creationId xmlns:a16="http://schemas.microsoft.com/office/drawing/2014/main" id="{557215CB-9A5A-FB76-D877-5F60F694E169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51" name="Ink 50">
                      <a:extLst>
                        <a:ext uri="{FF2B5EF4-FFF2-40B4-BE49-F238E27FC236}">
                          <a16:creationId xmlns:a16="http://schemas.microsoft.com/office/drawing/2014/main" id="{4B5D5460-6C31-34C0-BEA9-4DBB9B4DB5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51" name="Ink 50">
                      <a:extLst>
                        <a:ext uri="{FF2B5EF4-FFF2-40B4-BE49-F238E27FC236}">
                          <a16:creationId xmlns:a16="http://schemas.microsoft.com/office/drawing/2014/main" id="{4B5D5460-6C31-34C0-BEA9-4DBB9B4DB5CD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52" name="Ink 51">
                      <a:extLst>
                        <a:ext uri="{FF2B5EF4-FFF2-40B4-BE49-F238E27FC236}">
                          <a16:creationId xmlns:a16="http://schemas.microsoft.com/office/drawing/2014/main" id="{C9BAC818-5E7B-EC03-D0D8-660AAFE78A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52" name="Ink 51">
                      <a:extLst>
                        <a:ext uri="{FF2B5EF4-FFF2-40B4-BE49-F238E27FC236}">
                          <a16:creationId xmlns:a16="http://schemas.microsoft.com/office/drawing/2014/main" id="{C9BAC818-5E7B-EC03-D0D8-660AAFE78A28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53" name="Ink 52">
                      <a:extLst>
                        <a:ext uri="{FF2B5EF4-FFF2-40B4-BE49-F238E27FC236}">
                          <a16:creationId xmlns:a16="http://schemas.microsoft.com/office/drawing/2014/main" id="{C621BACD-8200-FED0-9F15-E4452A29FA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53" name="Ink 52">
                      <a:extLst>
                        <a:ext uri="{FF2B5EF4-FFF2-40B4-BE49-F238E27FC236}">
                          <a16:creationId xmlns:a16="http://schemas.microsoft.com/office/drawing/2014/main" id="{C621BACD-8200-FED0-9F15-E4452A29FA05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54" name="Ink 53">
                      <a:extLst>
                        <a:ext uri="{FF2B5EF4-FFF2-40B4-BE49-F238E27FC236}">
                          <a16:creationId xmlns:a16="http://schemas.microsoft.com/office/drawing/2014/main" id="{A5153BAE-E731-D174-A53B-8AAF32C716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54" name="Ink 53">
                      <a:extLst>
                        <a:ext uri="{FF2B5EF4-FFF2-40B4-BE49-F238E27FC236}">
                          <a16:creationId xmlns:a16="http://schemas.microsoft.com/office/drawing/2014/main" id="{A5153BAE-E731-D174-A53B-8AAF32C71658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55" name="Ink 54">
                      <a:extLst>
                        <a:ext uri="{FF2B5EF4-FFF2-40B4-BE49-F238E27FC236}">
                          <a16:creationId xmlns:a16="http://schemas.microsoft.com/office/drawing/2014/main" id="{88C909BF-18AE-AE8D-5C7C-30A9008B41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55" name="Ink 54">
                      <a:extLst>
                        <a:ext uri="{FF2B5EF4-FFF2-40B4-BE49-F238E27FC236}">
                          <a16:creationId xmlns:a16="http://schemas.microsoft.com/office/drawing/2014/main" id="{88C909BF-18AE-AE8D-5C7C-30A9008B41E1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9570D102-F3EA-A3B4-D18D-6C653EE30F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9570D102-F3EA-A3B4-D18D-6C653EE30F75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42BB34C1-F78D-0BD1-1403-DBA0CE9CE4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42BB34C1-F78D-0BD1-1403-DBA0CE9CE41A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69247ACC-BE15-A4BB-6132-06ACC3FA41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69247ACC-BE15-A4BB-6132-06ACC3FA411D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E9356B02-C313-8FA1-E6B4-C691B89C84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E9356B02-C313-8FA1-E6B4-C691B89C841C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BD4316ED-4DE7-6E3D-64DA-DA75FEB5BD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BD4316ED-4DE7-6E3D-64DA-DA75FEB5BDF8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4FB6F53D-D1BA-C325-3832-A4887EEEF6A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4FB6F53D-D1BA-C325-3832-A4887EEEF6A8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F327EFDA-2113-8001-0D25-8B5378F8B9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F327EFDA-2113-8001-0D25-8B5378F8B95B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AA9C73C1-77D2-C4A8-F75A-659A10B65E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AA9C73C1-77D2-C4A8-F75A-659A10B65EE8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873E605A-1E5C-4921-1E9C-EC48604D14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873E605A-1E5C-4921-1E9C-EC48604D144F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0FB541DE-55DE-2E51-A98C-6D0B04F649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0FB541DE-55DE-2E51-A98C-6D0B04F64984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D9F634C9-BE6C-9A29-04E9-8543DEFA79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D9F634C9-BE6C-9A29-04E9-8543DEFA7943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73E6CC36-8105-F835-E9F9-8DED89914C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73E6CC36-8105-F835-E9F9-8DED89914C52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EEF2E067-ACD9-B02C-161F-A62401658B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EEF2E067-ACD9-B02C-161F-A62401658B8E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8EAD919D-2D2B-966D-88BB-12E9A1D345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8EAD919D-2D2B-966D-88BB-12E9A1D34575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87B29F41-44CA-1DA3-E481-1BA74EFF27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87B29F41-44CA-1DA3-E481-1BA74EFF27B6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3A6E5674-CE22-28EB-79F7-92AE8B93A4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3A6E5674-CE22-28EB-79F7-92AE8B93A40C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560817C2-5996-CD45-447E-F566EDD348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560817C2-5996-CD45-447E-F566EDD3481B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F4D811BF-CD75-D4BD-4BDD-34F03D7170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F4D811BF-CD75-D4BD-4BDD-34F03D7170A7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E854CE50-28C6-8152-503C-00C5904341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E854CE50-28C6-8152-503C-00C590434192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DAAC5DA3-C0BB-54A4-1500-8E0B786026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DAAC5DA3-C0BB-54A4-1500-8E0B7860260A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EFD9AB3C-C96E-1CAF-509A-5C27F7B3BF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EFD9AB3C-C96E-1CAF-509A-5C27F7B3BF1A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FD353242-351C-2D06-2F3B-7CEC899A8B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FD353242-351C-2D06-2F3B-7CEC899A8B1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7E44439C-DC0A-C7B2-3C63-84C2B6CD77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7E44439C-DC0A-C7B2-3C63-84C2B6CD7733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E6FCB9B8-C84C-647E-F4B6-7D0EE8A09F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E6FCB9B8-C84C-647E-F4B6-7D0EE8A09FAA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2237FCAB-845F-1D8D-CD1B-881FA28C20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2237FCAB-845F-1D8D-CD1B-881FA28C20A3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6DFCFE6F-5BE5-8CFF-FA49-1DB28177EB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6DFCFE6F-5BE5-8CFF-FA49-1DB28177EB8D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4DAAC266-1741-C620-5564-B3E4DE5554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4DAAC266-1741-C620-5564-B3E4DE55546E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EBE9420F-32ED-BB7D-9DEA-4862B618E5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EBE9420F-32ED-BB7D-9DEA-4862B618E5F5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C1892D58-36C1-73E2-0954-BC60226FD9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C1892D58-36C1-73E2-0954-BC60226FD98F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5E7B1EA2-FC1C-C45A-1299-F24D94D0F978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E7B1EA2-FC1C-C45A-1299-F24D94D0F978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9EDF603-48E2-D1C4-DD60-B638788BB057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0A77646-CED8-99DA-D7A9-D6EE568BD146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95CCD618-9450-BCC4-A5B7-08CF0D83DE9E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" name="TextBox 186">
              <a:extLst>
                <a:ext uri="{FF2B5EF4-FFF2-40B4-BE49-F238E27FC236}">
                  <a16:creationId xmlns:a16="http://schemas.microsoft.com/office/drawing/2014/main" id="{E3226B67-E190-8335-64CE-189866AF034A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6</a:t>
              </a:r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7DCA9023-F4F6-4326-050A-59A36C091281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A44A37AA-0926-5F34-3854-DC1E025EE9C2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3D7D0782-7E8B-9967-31AB-2406995A079F}"/>
              </a:ext>
            </a:extLst>
          </p:cNvPr>
          <p:cNvSpPr/>
          <p:nvPr/>
        </p:nvSpPr>
        <p:spPr>
          <a:xfrm>
            <a:off x="1740402" y="206457"/>
            <a:ext cx="10180280" cy="1052361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Nodi a goresgyn heriau 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  </a:t>
            </a:r>
            <a:endParaRPr lang="en-GB" sz="2800" dirty="0">
              <a:solidFill>
                <a:srgbClr val="000000"/>
              </a:solidFill>
              <a:latin typeface="Arial Rounded MT Bold"/>
              <a:ea typeface="Calibri"/>
              <a:cs typeface="Arial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9D9CC760-A494-D27B-144F-22C27D382762}"/>
              </a:ext>
            </a:extLst>
          </p:cNvPr>
          <p:cNvSpPr/>
          <p:nvPr/>
        </p:nvSpPr>
        <p:spPr>
          <a:xfrm>
            <a:off x="3156598" y="1465435"/>
            <a:ext cx="7167634" cy="5060881"/>
          </a:xfrm>
          <a:prstGeom prst="roundRect">
            <a:avLst>
              <a:gd name="adj" fmla="val 17668"/>
            </a:avLst>
          </a:prstGeom>
          <a:noFill/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>
              <a:solidFill>
                <a:schemeClr val="tx1"/>
              </a:solidFill>
              <a:latin typeface="Arial Rounded MT Bold"/>
              <a:ea typeface="+mn-lt"/>
              <a:cs typeface="+mn-lt"/>
            </a:endParaRPr>
          </a:p>
          <a:p>
            <a:endParaRPr lang="en-GB" sz="2400">
              <a:solidFill>
                <a:srgbClr val="000000"/>
              </a:solidFill>
              <a:latin typeface="Arial Rounded MT Bold"/>
              <a:cs typeface="Arial"/>
            </a:endParaRPr>
          </a:p>
          <a:p>
            <a:pPr marL="342900" indent="-342900" algn="ctr">
              <a:buAutoNum type="arabicPeriod"/>
            </a:pPr>
            <a:endParaRPr lang="en-GB" sz="2400" b="1" dirty="0">
              <a:solidFill>
                <a:srgbClr val="000000"/>
              </a:solidFill>
              <a:latin typeface="Arial Rounded MT Bold"/>
              <a:cs typeface="Arial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91B8536-D75B-37B6-5C45-8BC1BEBF5B00}"/>
              </a:ext>
            </a:extLst>
          </p:cNvPr>
          <p:cNvSpPr/>
          <p:nvPr/>
        </p:nvSpPr>
        <p:spPr>
          <a:xfrm>
            <a:off x="292366" y="1711325"/>
            <a:ext cx="2493878" cy="958529"/>
          </a:xfrm>
          <a:prstGeom prst="roundRect">
            <a:avLst>
              <a:gd name="adj" fmla="val 17668"/>
            </a:avLst>
          </a:prstGeom>
          <a:solidFill>
            <a:srgbClr val="8FD450"/>
          </a:solidFill>
          <a:ln>
            <a:solidFill>
              <a:srgbClr val="8FD450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Separation - Deployment</a:t>
            </a:r>
            <a:endParaRPr lang="en-US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83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A1ECF-6A95-A0D7-E044-8415D03F2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DB6B7539-E5B7-40FC-4072-D84E75FCEE4B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9632F52-2DE4-C550-CC92-F0EC193EF3FC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EAF42D4-075C-28A6-BEAA-1346DDF18DF2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585059-73E6-84A6-44DE-E9C3754E19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936EC5F-7A9D-F7A6-742D-AD808C021565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70303C-BBAE-CC7A-5F98-EDB38638B4E8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26F6DF-8E95-A107-16E4-C005CC7F6307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AFF6FD-0E59-C11E-5C28-BA7B2100AA5F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75A09E-E721-BC0A-8E8A-E7B7DA55AF9F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31AF47C-28D4-7D25-32FA-B93D7B1D7C0C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2EECFE-4619-01FB-552E-06F46C2D0BD4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060DDF-EFA1-0A83-20C7-54AF3AF8C01B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C6592D-B667-84D4-3C97-AE1A60ABA2D7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979A6FE-2FC4-B8A2-9951-9F936EA1660E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46D62BC-8CF1-9A62-A6E9-8755F2181F11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36723C-6C5A-BF7B-E37B-EBF59D079227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4B3A147-F6FD-DF20-306A-5E49D051904A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FA4F356-D83D-6E9B-1CBD-19C9FFAC38B0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A0CDA1F-7D88-BBCD-6064-A1B21018E9D4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94883B2-AC25-137E-B065-51B9D49ED2C0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70B94E-C18A-355A-C504-2065EB69E05B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DF80A4C-35DD-9278-CFA7-49A62C2E9529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188977B-722A-2391-ADE9-C6E46484F260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4EB924B-576F-F139-F3A3-077F3500DDB2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4EB924B-576F-F139-F3A3-077F3500DDB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7A2A8BE0-C1C1-71EC-15A9-33A9175A6D7D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7A2A8BE0-C1C1-71EC-15A9-33A9175A6D7D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451288C8-82CA-0FAB-7E98-7863661EEA2A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451288C8-82CA-0FAB-7E98-7863661EEA2A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76D65A08-E2DE-4A19-9DD8-9663391248D7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76D65A08-E2DE-4A19-9DD8-9663391248D7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261887C-9F63-CA59-BE86-0AA6629029C2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261887C-9F63-CA59-BE86-0AA6629029C2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7C916F1D-8E06-9541-8011-BBA458874D6C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C916F1D-8E06-9541-8011-BBA458874D6C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0448B5A7-C809-55A6-80D1-8DF3EAEA7008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0448B5A7-C809-55A6-80D1-8DF3EAEA700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AB49FD5F-E596-7064-037C-C4EBDC5C5C63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AB49FD5F-E596-7064-037C-C4EBDC5C5C63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7B5E488-A23A-20BB-7EA2-C0A541A5804D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27B5E488-A23A-20BB-7EA2-C0A541A5804D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1254800-AF87-1D54-236D-64729384A603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1254800-AF87-1D54-236D-64729384A603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FE787BF8-3895-D9D1-72BE-DB1DC76102F0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FE787BF8-3895-D9D1-72BE-DB1DC76102F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2421516-6558-7B84-2353-D712BBF51D3E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2421516-6558-7B84-2353-D712BBF51D3E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7EC5294-006C-0E28-E675-3636C715DC40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7EC5294-006C-0E28-E675-3636C715DC4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9BBFF0F0-7A61-675E-15D9-507B337AE60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9BBFF0F0-7A61-675E-15D9-507B337AE60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9CD96DBC-773B-C2F0-386F-C6ADD666912C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9CD96DBC-773B-C2F0-386F-C6ADD666912C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EAE6ECD6-A115-5E9E-2F61-662541F1E4AF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EAE6ECD6-A115-5E9E-2F61-662541F1E4A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D6F49F5-3BFD-BE75-9B57-A1833CE7E428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D6F49F5-3BFD-BE75-9B57-A1833CE7E428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A1A6E979-09F3-55B1-B30B-497611A0CB58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A1A6E979-09F3-55B1-B30B-497611A0CB5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6105831-4DF5-3A67-1EFE-18AE06E179C6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56105831-4DF5-3A67-1EFE-18AE06E179C6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42099CC9-7240-7E8F-BBD4-88F82F874F06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42099CC9-7240-7E8F-BBD4-88F82F874F06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B468903-BB04-5B1F-4842-BF75DCA21944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237EB94C-CBCB-4B95-3814-55003BBB08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237EB94C-CBCB-4B95-3814-55003BBB0865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C7F39CF8-4D3B-0F35-A563-F313C106CA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C7F39CF8-4D3B-0F35-A563-F313C106CA9F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270814F4-E9FF-A14C-043D-75BB3117FE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270814F4-E9FF-A14C-043D-75BB3117FE6F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6D15215D-C4EE-CFB9-1FCD-B7024F550B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6D15215D-C4EE-CFB9-1FCD-B7024F550B17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3B942679-7A9F-8CFB-D71D-6DBB6E52BA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3B942679-7A9F-8CFB-D71D-6DBB6E52BAFC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AC95013A-706B-C986-93BF-C4FD0147C8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AC95013A-706B-C986-93BF-C4FD0147C8D0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D68024C8-8F9C-8A9B-531C-C10D78DD59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D68024C8-8F9C-8A9B-531C-C10D78DD5965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E6E377AB-F842-5449-8A1F-DCA8CE05AD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E6E377AB-F842-5449-8A1F-DCA8CE05AD32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A7AD6905-FC1E-0DC9-93F5-3AFAE015BD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A7AD6905-FC1E-0DC9-93F5-3AFAE015BD76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E156F1F2-297A-4AE0-76F2-E43980E258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E156F1F2-297A-4AE0-76F2-E43980E258FB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0C4FE77C-9602-7841-C6E4-F90F8ADD28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0C4FE77C-9602-7841-C6E4-F90F8ADD28D0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8A4F8892-EB37-5E8B-8379-047649E2B6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8A4F8892-EB37-5E8B-8379-047649E2B641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CC816DB0-2CC5-89D2-4EC7-1B98DD3CA9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CC816DB0-2CC5-89D2-4EC7-1B98DD3CA919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235251F0-11D5-E2EE-1ED6-F23BCAE1F0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235251F0-11D5-E2EE-1ED6-F23BCAE1F008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4FD5197C-691F-6399-A7A0-5FE407D04D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4FD5197C-691F-6399-A7A0-5FE407D04D26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11580734-02C5-8F4B-420B-AC8CC838AB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11580734-02C5-8F4B-420B-AC8CC838ABC3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36636133-FE92-BA23-EFA8-91C39EA5281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36636133-FE92-BA23-EFA8-91C39EA52814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58C995D1-E2C9-8585-C5CD-48FE32270C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58C995D1-E2C9-8585-C5CD-48FE32270C7E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9AAA8486-AE12-C1BA-5449-66EEECB39C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9AAA8486-AE12-C1BA-5449-66EEECB39CDB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25600637-13BF-89EC-0431-F8AC7F1E8A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25600637-13BF-89EC-0431-F8AC7F1E8A77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7BF3B834-5D63-56F2-3ABD-02596BC50C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7BF3B834-5D63-56F2-3ABD-02596BC50CF4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4B9586CF-22E9-C05E-F8A3-6445C307CC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4B9586CF-22E9-C05E-F8A3-6445C307CC63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05F6FC00-A662-FD91-D860-7AD71DA2A91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05F6FC00-A662-FD91-D860-7AD71DA2A918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FBEF4EF5-AAB9-05A3-F1BA-848DECBFD9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FBEF4EF5-AAB9-05A3-F1BA-848DECBFD976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938BEC23-5F7C-D42F-D289-11EB1EDA0D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938BEC23-5F7C-D42F-D289-11EB1EDA0D9D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81AD1659-30A1-EE44-C4EF-D7715041F0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81AD1659-30A1-EE44-C4EF-D7715041F065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BF45ACED-A7E7-2B67-6205-2D7F07DF45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BF45ACED-A7E7-2B67-6205-2D7F07DF4583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0538A43F-4465-4BAC-E6A0-BA56638A99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0538A43F-4465-4BAC-E6A0-BA56638A99F0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EDA4ECC0-16A2-F89B-EF7F-67EC05706B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EDA4ECC0-16A2-F89B-EF7F-67EC05706B08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7BF134C7-A20F-0B8D-5F73-A2B75D5501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7BF134C7-A20F-0B8D-5F73-A2B75D5501A6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C68045D3-4721-0C18-FE1E-3A1BF2800B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C68045D3-4721-0C18-FE1E-3A1BF2800BC9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379D7AB1-3B4C-913D-1257-9B01127EE3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379D7AB1-3B4C-913D-1257-9B01127EE397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13502F06-CCA6-B753-CC5D-495D34564C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13502F06-CCA6-B753-CC5D-495D34564CFF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E274646E-89D0-CBA0-7D8D-06F0569C37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E274646E-89D0-CBA0-7D8D-06F0569C376F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D9133005-E5D7-AF90-4BDD-758C26F096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D9133005-E5D7-AF90-4BDD-758C26F096D5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3D9CFEFD-0137-6B2A-70B7-23E38E91C8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3D9CFEFD-0137-6B2A-70B7-23E38E91C8A9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B1D0C99B-C642-0E67-F05E-A4872EF37B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B1D0C99B-C642-0E67-F05E-A4872EF37B50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C14095C3-D553-21BD-C51A-9E9E235775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C14095C3-D553-21BD-C51A-9E9E235775FC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5C8816B7-11F4-3660-3039-C834CFD2A8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5C8816B7-11F4-3660-3039-C834CFD2A8F5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728D2386-FE7F-149E-42B0-DB9EF15EEC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728D2386-FE7F-149E-42B0-DB9EF15EEC2F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7D226007-D3C8-2B7F-54F6-9CB0A1FA68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7D226007-D3C8-2B7F-54F6-9CB0A1FA68C5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DA4D39E2-44FF-F316-3737-C919FC6ED6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DA4D39E2-44FF-F316-3737-C919FC6ED6AC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B85B7646-FFA0-72E7-7687-C2E5F1265D1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B85B7646-FFA0-72E7-7687-C2E5F1265D1E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E5BE5C6E-3C0A-A25D-0E7F-C0CB587F27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E5BE5C6E-3C0A-A25D-0E7F-C0CB587F275C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72550B4C-E56C-F6BA-2FA1-58A0762E53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72550B4C-E56C-F6BA-2FA1-58A0762E5348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EA8A8D89-E8FE-D74A-15BB-E751D313EA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EA8A8D89-E8FE-D74A-15BB-E751D313EAA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B2B825A-99DE-BC19-6C9C-2C66D3F99C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B2B825A-99DE-BC19-6C9C-2C66D3F99C23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BC38E25E-5A5F-215F-67DA-2549BBE44C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BC38E25E-5A5F-215F-67DA-2549BBE44CD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1876C7F8-9865-C28A-C2E7-B5B8837FCC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1876C7F8-9865-C28A-C2E7-B5B8837FCCF2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C3326250-E360-D1F4-66E5-08A8488DFC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C3326250-E360-D1F4-66E5-08A8488DFC2C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3CCCC87A-C188-573D-4CDC-C25064AA92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3CCCC87A-C188-573D-4CDC-C25064AA92F5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A01040C8-15BC-E616-F498-AA3B6AAC6117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A01040C8-15BC-E616-F498-AA3B6AAC6117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CF5310A-51A1-78A5-38C0-DD535088FA63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A5E1E8F-79AA-9FAA-0DA0-0A41893E9649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711F7FD-5987-1620-EACE-D185860AE487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49C47404-3079-AE7C-4C7D-BB03423E1816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6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06B2A90A-803A-DFE4-AD87-C96E3B92699F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A3F35086-7BC5-3FE4-F6AE-51D0449A78A5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DDA82A-940E-36CC-70E8-46489B75C595}"/>
              </a:ext>
            </a:extLst>
          </p:cNvPr>
          <p:cNvSpPr/>
          <p:nvPr/>
        </p:nvSpPr>
        <p:spPr>
          <a:xfrm>
            <a:off x="1740402" y="206457"/>
            <a:ext cx="10180280" cy="1052361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Nodi a 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goresgyn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heriau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 </a:t>
            </a:r>
            <a:endParaRPr lang="en-GB" sz="2800" dirty="0">
              <a:solidFill>
                <a:srgbClr val="000000"/>
              </a:solidFill>
              <a:latin typeface="Arial Rounded MT Bold"/>
              <a:ea typeface="Calibri"/>
              <a:cs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CF9274-747A-DE2B-F0B2-EF1C04075D54}"/>
              </a:ext>
            </a:extLst>
          </p:cNvPr>
          <p:cNvSpPr/>
          <p:nvPr/>
        </p:nvSpPr>
        <p:spPr>
          <a:xfrm>
            <a:off x="256313" y="1460450"/>
            <a:ext cx="3982033" cy="2448220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>
                <a:solidFill>
                  <a:srgbClr val="FF0000"/>
                </a:solidFill>
                <a:latin typeface="Arial"/>
                <a:cs typeface="Arial"/>
              </a:rPr>
              <a:t>Crëwch</a:t>
            </a:r>
            <a:r>
              <a:rPr lang="en-GB" sz="2000" b="1" dirty="0">
                <a:solidFill>
                  <a:srgbClr val="FF0000"/>
                </a:solidFill>
                <a:latin typeface="Arial"/>
                <a:cs typeface="Arial"/>
              </a:rPr>
              <a:t> /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cs typeface="Arial"/>
              </a:rPr>
              <a:t>golygwch</a:t>
            </a: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/>
                <a:cs typeface="Arial"/>
              </a:rPr>
              <a:t>lun</a:t>
            </a: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/>
                <a:cs typeface="Arial"/>
              </a:rPr>
              <a:t>ar</a:t>
            </a: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 un </a:t>
            </a:r>
            <a:r>
              <a:rPr lang="en-GB" sz="2000" b="1" dirty="0" err="1">
                <a:solidFill>
                  <a:srgbClr val="000000"/>
                </a:solidFill>
                <a:latin typeface="Arial"/>
                <a:cs typeface="Arial"/>
              </a:rPr>
              <a:t>o’r</a:t>
            </a: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/>
                <a:cs typeface="Arial"/>
              </a:rPr>
              <a:t>themâu</a:t>
            </a: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/>
                <a:cs typeface="Arial"/>
              </a:rPr>
              <a:t>canlynol</a:t>
            </a: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endParaRPr lang="en-US" b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000" b="1" dirty="0" err="1">
                <a:solidFill>
                  <a:srgbClr val="000000"/>
                </a:solidFill>
                <a:latin typeface="Arial"/>
                <a:cs typeface="Arial"/>
              </a:rPr>
              <a:t>Gwahanu</a:t>
            </a: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GB" b="1" dirty="0"/>
          </a:p>
          <a:p>
            <a:pPr marL="342900" indent="-342900">
              <a:buFont typeface="Arial"/>
              <a:buChar char="•"/>
            </a:pPr>
            <a:r>
              <a:rPr lang="en-GB" sz="2000" b="1" dirty="0" err="1">
                <a:solidFill>
                  <a:srgbClr val="000000"/>
                </a:solidFill>
                <a:latin typeface="Arial"/>
                <a:cs typeface="Arial"/>
              </a:rPr>
              <a:t>Symud</a:t>
            </a: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GB" sz="2000" b="1" dirty="0" err="1">
                <a:solidFill>
                  <a:srgbClr val="000000"/>
                </a:solidFill>
                <a:latin typeface="Arial"/>
                <a:cs typeface="Arial"/>
              </a:rPr>
              <a:t>ymgartrefu</a:t>
            </a: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 ac am </a:t>
            </a:r>
            <a:r>
              <a:rPr lang="en-GB" sz="2000" b="1" dirty="0" err="1">
                <a:solidFill>
                  <a:srgbClr val="000000"/>
                </a:solidFill>
                <a:latin typeface="Arial"/>
                <a:cs typeface="Arial"/>
              </a:rPr>
              <a:t>byth</a:t>
            </a: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GB" b="1" dirty="0"/>
          </a:p>
          <a:p>
            <a:pPr marL="342900" indent="-342900">
              <a:buFont typeface="Arial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Cyn-</a:t>
            </a:r>
            <a:r>
              <a:rPr lang="en-GB" sz="2000" b="1" dirty="0" err="1">
                <a:solidFill>
                  <a:srgbClr val="000000"/>
                </a:solidFill>
                <a:latin typeface="Arial"/>
                <a:cs typeface="Arial"/>
              </a:rPr>
              <a:t>filwr</a:t>
            </a:r>
            <a:endParaRPr lang="en-GB" b="1" dirty="0" err="1"/>
          </a:p>
          <a:p>
            <a:endParaRPr lang="en-GB" sz="2000" b="1" dirty="0">
              <a:solidFill>
                <a:srgbClr val="000000"/>
              </a:solidFill>
              <a:latin typeface="Arial Rounded MT Bold"/>
              <a:cs typeface="Arial"/>
            </a:endParaRPr>
          </a:p>
          <a:p>
            <a:endParaRPr lang="en-GB" sz="2400" b="1">
              <a:solidFill>
                <a:srgbClr val="000000"/>
              </a:solidFill>
              <a:latin typeface="Arial Rounded MT Bold"/>
              <a:cs typeface="Arial"/>
            </a:endParaRPr>
          </a:p>
          <a:p>
            <a:endParaRPr lang="en-GB" sz="2400" b="1">
              <a:solidFill>
                <a:srgbClr val="000000"/>
              </a:solidFill>
              <a:latin typeface="Arial Rounded MT Bold"/>
              <a:cs typeface="Arial"/>
            </a:endParaRPr>
          </a:p>
          <a:p>
            <a:endParaRPr lang="en-GB" sz="2400" b="1">
              <a:solidFill>
                <a:srgbClr val="FF0000"/>
              </a:solidFill>
              <a:latin typeface="Arial Rounded MT Bold"/>
              <a:cs typeface="Arial"/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5D4E6F55-F39C-56E4-DA74-76A03128A6AA}"/>
              </a:ext>
            </a:extLst>
          </p:cNvPr>
          <p:cNvSpPr/>
          <p:nvPr/>
        </p:nvSpPr>
        <p:spPr>
          <a:xfrm>
            <a:off x="4616284" y="1615678"/>
            <a:ext cx="3188411" cy="4871683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>
              <a:solidFill>
                <a:schemeClr val="tx1"/>
              </a:solidFill>
              <a:latin typeface="Arial Rounded MT Bold"/>
              <a:ea typeface="+mn-lt"/>
              <a:cs typeface="+mn-lt"/>
            </a:endParaRPr>
          </a:p>
          <a:p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Ar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gyfer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y thema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gwahanu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gallech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dynnu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llun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seiliedig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ar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un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o’r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is-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gategorïau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canlynol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  <a:endParaRPr lang="en-GB" dirty="0"/>
          </a:p>
          <a:p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Wythnosa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Adleoli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Ymarfer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Cyrsiau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Teulu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/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Ffrindiau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Eraill</a:t>
            </a:r>
            <a:endParaRPr lang="en-GB" dirty="0" err="1"/>
          </a:p>
          <a:p>
            <a:endParaRPr lang="en-GB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CA870869-9F73-10B5-E50C-186572C0DA5E}"/>
              </a:ext>
            </a:extLst>
          </p:cNvPr>
          <p:cNvSpPr/>
          <p:nvPr/>
        </p:nvSpPr>
        <p:spPr>
          <a:xfrm>
            <a:off x="4707468" y="1453621"/>
            <a:ext cx="2493878" cy="608421"/>
          </a:xfrm>
          <a:prstGeom prst="roundRect">
            <a:avLst>
              <a:gd name="adj" fmla="val 17668"/>
            </a:avLst>
          </a:prstGeom>
          <a:solidFill>
            <a:srgbClr val="8FD450"/>
          </a:solidFill>
          <a:ln>
            <a:solidFill>
              <a:srgbClr val="8FD450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b="1" dirty="0" err="1">
                <a:solidFill>
                  <a:schemeClr val="bg1"/>
                </a:solidFill>
                <a:latin typeface="Arial"/>
                <a:ea typeface="Tahoma"/>
                <a:cs typeface="Arial"/>
              </a:rPr>
              <a:t>Gwahanu</a:t>
            </a:r>
            <a:endParaRPr lang="en-US" dirty="0" err="1">
              <a:solidFill>
                <a:schemeClr val="bg1"/>
              </a:solidFill>
            </a:endParaRPr>
          </a:p>
          <a:p>
            <a:pPr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476FEDAB-90BB-D257-008E-C19574CEAC8B}"/>
              </a:ext>
            </a:extLst>
          </p:cNvPr>
          <p:cNvSpPr/>
          <p:nvPr/>
        </p:nvSpPr>
        <p:spPr>
          <a:xfrm>
            <a:off x="8057243" y="1606495"/>
            <a:ext cx="3858603" cy="4403469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>
              <a:solidFill>
                <a:schemeClr val="tx1"/>
              </a:solidFill>
              <a:latin typeface="Arial Rounded MT Bold"/>
              <a:ea typeface="+mn-lt"/>
              <a:cs typeface="+mn-lt"/>
            </a:endParaRPr>
          </a:p>
          <a:p>
            <a:endParaRPr lang="en-GB" sz="200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Ar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gyfer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y thema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symud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ymgartrefu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ac am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byth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efallai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yr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hoffech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gynnwys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profiadau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o’r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canlynol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endParaRPr lang="en-GB" dirty="0"/>
          </a:p>
          <a:p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Yr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anhysbys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Cartref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newydd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Ysgol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newydd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Lleoliad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newydd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Ffrindiau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newydd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Pryd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fydd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digwydd</a:t>
            </a:r>
            <a:endParaRPr lang="en-GB" dirty="0" err="1"/>
          </a:p>
          <a:p>
            <a:endParaRPr lang="en-GB">
              <a:solidFill>
                <a:srgbClr val="FFFFFF"/>
              </a:solidFill>
              <a:latin typeface="Aptos"/>
              <a:cs typeface="Arial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AD090666-2C8B-AAFE-14FC-1B20E7F8718D}"/>
              </a:ext>
            </a:extLst>
          </p:cNvPr>
          <p:cNvSpPr/>
          <p:nvPr/>
        </p:nvSpPr>
        <p:spPr>
          <a:xfrm>
            <a:off x="8197714" y="1443594"/>
            <a:ext cx="3182431" cy="920565"/>
          </a:xfrm>
          <a:prstGeom prst="roundRect">
            <a:avLst>
              <a:gd name="adj" fmla="val 17668"/>
            </a:avLst>
          </a:prstGeom>
          <a:solidFill>
            <a:srgbClr val="8FD450"/>
          </a:solidFill>
          <a:ln>
            <a:solidFill>
              <a:srgbClr val="8FD450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b="1" dirty="0" err="1">
                <a:solidFill>
                  <a:schemeClr val="bg1"/>
                </a:solidFill>
                <a:latin typeface="Arial"/>
                <a:ea typeface="Tahoma"/>
                <a:cs typeface="Arial"/>
              </a:rPr>
              <a:t>Symud</a:t>
            </a:r>
            <a:r>
              <a:rPr lang="en-GB" sz="2400" b="1" dirty="0">
                <a:solidFill>
                  <a:schemeClr val="bg1"/>
                </a:solidFill>
                <a:latin typeface="Arial"/>
                <a:ea typeface="Tahoma"/>
                <a:cs typeface="Arial"/>
              </a:rPr>
              <a:t>, </a:t>
            </a:r>
            <a:r>
              <a:rPr lang="en-GB" sz="2400" b="1" dirty="0" err="1">
                <a:solidFill>
                  <a:schemeClr val="bg1"/>
                </a:solidFill>
                <a:latin typeface="Arial"/>
                <a:ea typeface="Tahoma"/>
                <a:cs typeface="Arial"/>
              </a:rPr>
              <a:t>ymgartrefu</a:t>
            </a:r>
            <a:r>
              <a:rPr lang="en-GB" sz="2400" b="1" dirty="0">
                <a:solidFill>
                  <a:schemeClr val="bg1"/>
                </a:solidFill>
                <a:latin typeface="Arial"/>
                <a:ea typeface="Tahoma"/>
                <a:cs typeface="Arial"/>
              </a:rPr>
              <a:t> ac am </a:t>
            </a:r>
            <a:r>
              <a:rPr lang="en-GB" sz="2400" b="1" dirty="0" err="1">
                <a:solidFill>
                  <a:schemeClr val="bg1"/>
                </a:solidFill>
                <a:latin typeface="Arial"/>
                <a:ea typeface="Tahoma"/>
                <a:cs typeface="Arial"/>
              </a:rPr>
              <a:t>byth</a:t>
            </a:r>
            <a:endParaRPr lang="en-US" dirty="0" err="1">
              <a:solidFill>
                <a:schemeClr val="bg1"/>
              </a:solidFill>
            </a:endParaRPr>
          </a:p>
          <a:p>
            <a:pPr>
              <a:defRPr/>
            </a:pPr>
            <a:endParaRPr lang="en-GB" sz="2400" b="1" dirty="0">
              <a:solidFill>
                <a:schemeClr val="bg1"/>
              </a:solidFill>
              <a:latin typeface="Arial Rounded MT Bold"/>
              <a:ea typeface="Tahom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D1114B-77AC-8B5F-FE06-9BBC05F4A689}"/>
              </a:ext>
            </a:extLst>
          </p:cNvPr>
          <p:cNvSpPr/>
          <p:nvPr/>
        </p:nvSpPr>
        <p:spPr>
          <a:xfrm>
            <a:off x="256463" y="4357739"/>
            <a:ext cx="3986992" cy="2360498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Ar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gyfer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y thema Cyn-</a:t>
            </a: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filwyr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efallai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yr </a:t>
            </a: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hoffech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gynnwys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gwybodaeth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ar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  <a:endParaRPr lang="en-GB" dirty="0"/>
          </a:p>
          <a:p>
            <a:pPr marL="342900" indent="-34290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Beth </a:t>
            </a: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yw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Cyn-</a:t>
            </a: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filwr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 </a:t>
            </a:r>
            <a:endParaRPr lang="en-GB" dirty="0"/>
          </a:p>
          <a:p>
            <a:pPr marL="342900" indent="-34290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Sut </a:t>
            </a: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mae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bod </a:t>
            </a: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gysylltiedig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â’r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Lluoedd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Arfog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gwneud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chi </a:t>
            </a:r>
            <a:r>
              <a:rPr lang="en-GB" dirty="0" err="1">
                <a:solidFill>
                  <a:srgbClr val="000000"/>
                </a:solidFill>
                <a:latin typeface="Arial"/>
                <a:cs typeface="Arial"/>
              </a:rPr>
              <a:t>deimlo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GB" dirty="0"/>
          </a:p>
          <a:p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F60B7314-B1CC-8721-5F55-49310050922B}"/>
              </a:ext>
            </a:extLst>
          </p:cNvPr>
          <p:cNvSpPr/>
          <p:nvPr/>
        </p:nvSpPr>
        <p:spPr>
          <a:xfrm>
            <a:off x="346020" y="4020358"/>
            <a:ext cx="2493878" cy="608421"/>
          </a:xfrm>
          <a:prstGeom prst="roundRect">
            <a:avLst>
              <a:gd name="adj" fmla="val 17668"/>
            </a:avLst>
          </a:prstGeom>
          <a:solidFill>
            <a:srgbClr val="8FD450"/>
          </a:solidFill>
          <a:ln>
            <a:solidFill>
              <a:srgbClr val="8FD450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b="1" dirty="0">
                <a:solidFill>
                  <a:schemeClr val="bg1"/>
                </a:solidFill>
                <a:latin typeface="Arial"/>
                <a:ea typeface="Tahoma"/>
                <a:cs typeface="Arial"/>
              </a:rPr>
              <a:t>Cyn-</a:t>
            </a:r>
            <a:r>
              <a:rPr lang="en-GB" sz="2400" b="1" dirty="0" err="1">
                <a:solidFill>
                  <a:schemeClr val="bg1"/>
                </a:solidFill>
                <a:latin typeface="Arial"/>
                <a:ea typeface="Tahoma"/>
                <a:cs typeface="Arial"/>
              </a:rPr>
              <a:t>filwr</a:t>
            </a:r>
            <a:endParaRPr lang="en-US" dirty="0" err="1">
              <a:solidFill>
                <a:schemeClr val="bg1"/>
              </a:solidFill>
            </a:endParaRPr>
          </a:p>
          <a:p>
            <a:pPr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171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862F0-59AA-5FE9-FB68-E4C594D5D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36853B3-76CB-C0A1-4FE0-6116AF884DC7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CFCC846-96AC-4023-F6A2-D74FF928C40D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64D057B-D37F-3554-8935-B957560BAE30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B44391-FFFC-C122-482B-5463C2F4CB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034F918-9FFE-5079-A7AB-BA2AF9DF6211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1F9071-27F0-A718-47B7-4C6BA21123F4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0BAD12-A74E-09BC-40DA-FE26A6219479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6A19E7-9A45-FBF0-A1DC-B7702871C63F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B863A8-33E0-A6EE-CDF5-14C3C368A67B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80077AB-079F-014A-650C-4B61CCC8223D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3AB908E-2FAC-9A63-3B9E-95084C72C575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57F8490-DF42-C54A-5490-0E88D59A3411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24217A5-37A9-B77B-EA51-9B3FF57C135E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D6D04B0-F3E6-9968-A0DE-9096B2416A18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0CBB994-9F9D-9BAC-2766-874E205793D1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5AC63B8-E993-637E-DC7D-C9EEF564524D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7664AE2-A6A5-EFAA-ADF5-A4D0960292D3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C19BB1C-0781-235F-F781-E478F1D9D14A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BD1E937-AA5B-4BFD-FCFD-9A74A5B60968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1EAB3B2-6B4F-FC2D-1DE2-798EE304ACFB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80CEC1-6A95-186F-95C8-4AAE712D1749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77D9EBB-75FD-886F-EADF-04AFFD9A9CAE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E146A8-ADF2-288A-F113-D3CE91A16D19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9EB2AA1C-E168-9EA9-AE3C-64D11823C09E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9EB2AA1C-E168-9EA9-AE3C-64D11823C09E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93E59491-AE50-F1D1-8868-CB37473E5E9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93E59491-AE50-F1D1-8868-CB37473E5E9E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700D7DF5-3155-B04F-DB89-3C55C04F2B67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700D7DF5-3155-B04F-DB89-3C55C04F2B67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1D41BB5-AB63-7EDA-0547-C8959D4BB5D2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1D41BB5-AB63-7EDA-0547-C8959D4BB5D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AB74C06-6EA5-624F-E27A-1D1EBA784C80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AB74C06-6EA5-624F-E27A-1D1EBA784C80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910AF33F-EA8C-1512-BA21-E41ACE6017CD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910AF33F-EA8C-1512-BA21-E41ACE6017C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40DED1A3-A48B-391A-C2F9-B0DB42471341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40DED1A3-A48B-391A-C2F9-B0DB42471341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66344FD-C282-BD46-B007-FC1634F72CB3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66344FD-C282-BD46-B007-FC1634F72CB3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1D130E00-4EBE-A269-5F3E-BB791108816C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1D130E00-4EBE-A269-5F3E-BB791108816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2F3942A-7E27-CF35-5025-7A0FEB32DA0B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2F3942A-7E27-CF35-5025-7A0FEB32DA0B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25D17761-A31E-4778-1A2A-75A31C4241FF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25D17761-A31E-4778-1A2A-75A31C4241F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73D07B04-8D70-C520-CA84-B0A27875482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73D07B04-8D70-C520-CA84-B0A27875482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BF34DE2A-64CB-5605-BCB1-D1A236070A56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BF34DE2A-64CB-5605-BCB1-D1A236070A56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18DE2270-4CD5-5EFF-C0EA-A2EE183E7657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18DE2270-4CD5-5EFF-C0EA-A2EE183E7657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D2697527-D5E5-8BE2-9C13-CBAE7B0E85F6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D2697527-D5E5-8BE2-9C13-CBAE7B0E85F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A000CED1-35D2-6E3C-53BB-A4EA85C84515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A000CED1-35D2-6E3C-53BB-A4EA85C84515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BD52406-90DC-B88E-75AE-2624D032C4F2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BD52406-90DC-B88E-75AE-2624D032C4F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DDB3CF37-E548-5811-84BC-CF0316184A2A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DDB3CF37-E548-5811-84BC-CF0316184A2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ECEC317-BB2A-4C52-63F7-D98C61B58419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ECEC317-BB2A-4C52-63F7-D98C61B58419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45E0F6C3-5B77-219B-8CF8-1E65888CDAEB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45E0F6C3-5B77-219B-8CF8-1E65888CDAEB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53C4A8D-2E85-783F-94D8-EA679FF12057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0310105C-83F3-6FDA-7B8E-F7F268F93A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0310105C-83F3-6FDA-7B8E-F7F268F93AAE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E74AF7BC-21E9-16F5-7812-6A76DB72C5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E74AF7BC-21E9-16F5-7812-6A76DB72C5DC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29C78773-AF1E-765E-2814-9CACDDC8E9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29C78773-AF1E-765E-2814-9CACDDC8E9D5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B8B7B50C-9E30-2CA5-A082-762997C467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B8B7B50C-9E30-2CA5-A082-762997C46793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22183A57-92C8-D648-64B4-D1CE41223C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22183A57-92C8-D648-64B4-D1CE41223C2B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9F550CC3-4F96-EA2B-7DE1-79156291BE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9F550CC3-4F96-EA2B-7DE1-79156291BE38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F46A8E80-EB91-D5B7-51D3-1FDBC3DF33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F46A8E80-EB91-D5B7-51D3-1FDBC3DF333C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39CABF46-7417-2C81-C3FF-D61D37E58D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39CABF46-7417-2C81-C3FF-D61D37E58D0D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3CBC7DCD-FC2A-C1D1-7390-77466D150D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3CBC7DCD-FC2A-C1D1-7390-77466D150D03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EFEB2847-9997-69DC-628D-777D568112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EFEB2847-9997-69DC-628D-777D56811238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D3C5E2CB-4719-99AF-56A9-F6596D0ACF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D3C5E2CB-4719-99AF-56A9-F6596D0ACFAE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CDD20FA9-33EF-1F1B-B963-446E005461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CDD20FA9-33EF-1F1B-B963-446E005461B1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CC261169-070D-0264-9FEC-3D68FB0F5C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CC261169-070D-0264-9FEC-3D68FB0F5C2F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B2DCD18F-F408-0DA6-7A24-2F16012039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B2DCD18F-F408-0DA6-7A24-2F160120393E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7F07BF1D-C8DA-AE1F-DF98-6D725F38E6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7F07BF1D-C8DA-AE1F-DF98-6D725F38E61A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50FF90B4-BCC8-B6F4-9CCE-86A9143BA7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50FF90B4-BCC8-B6F4-9CCE-86A9143BA7E0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42BAA826-11E6-2443-FB23-BE94E8863F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42BAA826-11E6-2443-FB23-BE94E8863F65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D95454D4-49D7-65FA-0F7A-68B952969B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D95454D4-49D7-65FA-0F7A-68B952969BE8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39B58853-C804-19EF-BFFD-D003FE5698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39B58853-C804-19EF-BFFD-D003FE569895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032F70DA-E71A-2EE8-B46E-4B5BEE48A3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032F70DA-E71A-2EE8-B46E-4B5BEE48A357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F10859F0-40AD-912B-2B16-DB029567EB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F10859F0-40AD-912B-2B16-DB029567EB59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F0289234-14FD-37E9-53D8-7D6321CD5F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F0289234-14FD-37E9-53D8-7D6321CD5F3E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95B6BEA0-3B3B-BF24-F186-4B85C0BBA1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95B6BEA0-3B3B-BF24-F186-4B85C0BBA1CD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40FC97D3-2E16-3B48-ECCE-3DE4FA1C6B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40FC97D3-2E16-3B48-ECCE-3DE4FA1C6BBA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68C84660-89BE-1470-39A3-44422525A3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68C84660-89BE-1470-39A3-44422525A317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96358B0B-640F-63B4-E2EF-F18D03E7A4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96358B0B-640F-63B4-E2EF-F18D03E7A4AF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3CBDE262-1CC5-7B21-5725-ADF2300473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3CBDE262-1CC5-7B21-5725-ADF230047397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7E13A321-C114-82FA-ACE7-C0CAA31548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7E13A321-C114-82FA-ACE7-C0CAA3154853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C60D6FAD-979F-2A3D-E8D1-BED3A97F026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C60D6FAD-979F-2A3D-E8D1-BED3A97F026D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1B879ED4-F8B8-5DE3-306A-83A42EE09B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1B879ED4-F8B8-5DE3-306A-83A42EE09B98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094A6013-828A-812C-3CF6-E09D0E48B9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094A6013-828A-812C-3CF6-E09D0E48B9A7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87114DEA-8B09-80A7-9101-80541327B0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87114DEA-8B09-80A7-9101-80541327B0AD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48911433-6BA1-71CC-8D74-9CE5316BD7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48911433-6BA1-71CC-8D74-9CE5316BD7C0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FE91BEEC-D479-7886-1D9D-8CF46A1099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FE91BEEC-D479-7886-1D9D-8CF46A1099E0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12948DCB-AE21-9617-5894-84A2A43A88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12948DCB-AE21-9617-5894-84A2A43A8841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CD201F0F-2EDC-C37B-FE33-131AB6AB56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CD201F0F-2EDC-C37B-FE33-131AB6AB564B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C1FC5709-1212-1AE3-4CC1-593029DD2A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C1FC5709-1212-1AE3-4CC1-593029DD2A72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F288AB44-505F-2CB7-6856-3BCD37E130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F288AB44-505F-2CB7-6856-3BCD37E1301F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6E153B07-718A-6720-8C78-01E19A191F2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6E153B07-718A-6720-8C78-01E19A191F29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885F0DF1-DC0E-B0D5-CA3D-3421EFB31D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885F0DF1-DC0E-B0D5-CA3D-3421EFB31DE7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A62BAC05-6CAE-5C6B-4E8D-8A0FDF03D5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A62BAC05-6CAE-5C6B-4E8D-8A0FDF03D58D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B3732566-4629-7083-3A6B-0D6158E747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B3732566-4629-7083-3A6B-0D6158E74727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C0FFDE32-0BCF-ED8D-DA4B-E11F6F1A40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C0FFDE32-0BCF-ED8D-DA4B-E11F6F1A4046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D09B2279-57FA-5889-AE9E-40D1BE752C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D09B2279-57FA-5889-AE9E-40D1BE752C28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35896FC9-6915-B5FA-630F-37DCA457B7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35896FC9-6915-B5FA-630F-37DCA457B7D3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E10F82BE-CE51-416B-9C79-22260EE97B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E10F82BE-CE51-416B-9C79-22260EE97B9C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9BF4DB04-A2F6-706C-EC57-D1283E3C29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9BF4DB04-A2F6-706C-EC57-D1283E3C294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70A54E5C-7835-338F-7CC7-40715F2043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70A54E5C-7835-338F-7CC7-40715F20434F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D7AAB988-AC19-BDEB-FA47-C2541E808E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D7AAB988-AC19-BDEB-FA47-C2541E808E82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B7128057-A3D1-2F66-5117-0162D8D68C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B7128057-A3D1-2F66-5117-0162D8D68C3C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3AF0FB24-927E-E6AC-1CA2-6073BF5098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3AF0FB24-927E-E6AC-1CA2-6073BF509828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0F19B3B-DE1B-56A2-C017-A4CCC8A9C93E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0F19B3B-DE1B-56A2-C017-A4CCC8A9C93E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9942649-BEA5-3165-2F55-E94B945F0385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DA6784-23C9-371A-00F2-35534CA63BE7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0D7D5D17-69F6-46B9-C865-0F37C07BF450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F7A3E074-B659-6F34-D720-206DFE8A5228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1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AFEE1B7A-DE74-541A-E735-83AAF30ECA0C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7C12BEB5-1512-4F9C-5DAA-0F45BBC994B4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E06CDB-8006-33A8-A23A-605D153A9C27}"/>
              </a:ext>
            </a:extLst>
          </p:cNvPr>
          <p:cNvSpPr/>
          <p:nvPr/>
        </p:nvSpPr>
        <p:spPr>
          <a:xfrm>
            <a:off x="1648596" y="206455"/>
            <a:ext cx="10189461" cy="1024822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Gweithgaredd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torri’r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garw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: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Breichledi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cyfeillgarwch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+mn-lt"/>
                <a:cs typeface="+mn-lt"/>
              </a:rPr>
              <a:t>   </a:t>
            </a:r>
            <a:endParaRPr lang="en-US" dirty="0">
              <a:latin typeface="Arial Rounded MT Bold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F6DC90-06B5-1FE3-FD25-FC505650551A}"/>
              </a:ext>
            </a:extLst>
          </p:cNvPr>
          <p:cNvSpPr/>
          <p:nvPr/>
        </p:nvSpPr>
        <p:spPr>
          <a:xfrm>
            <a:off x="4558599" y="1532797"/>
            <a:ext cx="6230558" cy="4753335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GB" b="1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Breichledi</a:t>
            </a:r>
            <a:r>
              <a:rPr lang="en-GB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cyfeillgarwch</a:t>
            </a:r>
            <a:r>
              <a:rPr lang="en-GB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Plant y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Lluoedd</a:t>
            </a:r>
            <a:r>
              <a:rPr lang="en-GB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Arfog</a:t>
            </a:r>
            <a:r>
              <a:rPr lang="en-GB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.</a:t>
            </a:r>
            <a:endParaRPr lang="en-US" b="1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GB" b="1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Crëwch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freichledi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cyfeillgarwch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Plant y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Lluoedd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Arfog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yn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defnyddio’r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gleiniau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sydd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ar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gael</a:t>
            </a:r>
            <a:r>
              <a:rPr lang="en-GB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. </a:t>
            </a:r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GB" b="1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GB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GB" b="1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GB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  <p:pic>
        <p:nvPicPr>
          <p:cNvPr id="107" name="Picture 106" descr="A bracelet on a piece of paper&#10;&#10;AI-generated content may be incorrect.">
            <a:extLst>
              <a:ext uri="{FF2B5EF4-FFF2-40B4-BE49-F238E27FC236}">
                <a16:creationId xmlns:a16="http://schemas.microsoft.com/office/drawing/2014/main" id="{2C51B76D-1387-D582-9F44-CB4E9678CB79}"/>
              </a:ext>
            </a:extLst>
      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767766" y="2348664"/>
            <a:ext cx="3267075" cy="32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80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92BB3-DEF7-EDBF-C8F6-ECFA2057C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8F9CFCA3-004D-4970-A36D-6D3FD61DB25C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5628151-95C5-91FC-1143-E4260B2884CA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3A18BE-FF30-7705-36ED-154E3C0CE3D8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899083-6979-BDDB-7E55-236BD27676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CFD8205-6710-CDB7-C58C-BA922BEAAE97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3ED6B2-5004-653A-6EEB-79D3470388D1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F624A9-5E0B-46BF-F616-508014587E6A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BE5B05-1DE8-F8F2-5F95-68F3B2B85C08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E7C073F-04E1-0A6C-09E8-088379300409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BFFA2C-3B10-8485-D32A-72CF9A51F92B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32E689-0868-8339-46B2-1C1D62609008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670A40-1400-533F-D8AE-C6E638CF1102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B5F8356-6055-2325-5905-BB545FFA1CA2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918216C-E2B9-FF08-A507-18E88AB9C771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E430E7C-717B-5F32-8BBC-D90C44BD6FD6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C87CBA-C10D-20C3-4F48-481F8DF70C07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F62B73F-DB22-DD02-6405-04CAF590650D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BEBC57-B1D6-DEAC-5B4F-09EF8067619F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37B6587-7468-ECEF-A8A3-655AABC8B030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0C51916-6C64-C671-48C2-130B38732F59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B5606E-23BE-56D8-53FC-19CE3D71CC88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D4ED96E-409F-74F7-98CE-2B58AD655798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088D258-4504-F904-A265-01AB38ED20E0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AE08785F-A5DF-E6BC-80D9-67C8137E1A84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AE08785F-A5DF-E6BC-80D9-67C8137E1A84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31FEBDBE-C7DB-420F-48A3-7DC00AF6E1C7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31FEBDBE-C7DB-420F-48A3-7DC00AF6E1C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0060F3E2-4B3A-F0A0-6DA3-EBFE23923083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0060F3E2-4B3A-F0A0-6DA3-EBFE23923083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B888A9E0-D7BA-0E9E-6949-AAA4D753C543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B888A9E0-D7BA-0E9E-6949-AAA4D753C543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D9383AC9-5A42-F119-5DBA-19965BB196D0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D9383AC9-5A42-F119-5DBA-19965BB196D0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7F05AE4-2811-FA7B-1235-D6BE3901BACD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7F05AE4-2811-FA7B-1235-D6BE3901BAC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EB357DEC-CB54-380A-E742-FEF157CBFFF7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EB357DEC-CB54-380A-E742-FEF157CBFFF7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59E608A-4EFD-A607-453D-75848D41045C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59E608A-4EFD-A607-453D-75848D41045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97075796-04DE-6AC7-D6D9-F05EB53E4390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97075796-04DE-6AC7-D6D9-F05EB53E439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A2251DA5-7525-215B-2829-B7D92C67EAB2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A2251DA5-7525-215B-2829-B7D92C67EAB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7B37232B-CB45-3B09-17A5-CD4A7A058545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7B37232B-CB45-3B09-17A5-CD4A7A058545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E714C4CE-C0D7-C7B9-FCCB-35A9CFBEAC02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E714C4CE-C0D7-C7B9-FCCB-35A9CFBEAC0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1B0313FA-A9AF-4AB3-3851-FCAD446F5311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1B0313FA-A9AF-4AB3-3851-FCAD446F5311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966FFB5D-C0E9-759F-54D2-0688EF5924BF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966FFB5D-C0E9-759F-54D2-0688EF5924BF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AE564D2F-F945-6E83-D227-FD369B1CD868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AE564D2F-F945-6E83-D227-FD369B1CD86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1BE5A41-3020-28F9-E91B-ACB8E7697334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1BE5A41-3020-28F9-E91B-ACB8E7697334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6123F914-1B7F-BE3D-666B-BB4F8994C77C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6123F914-1B7F-BE3D-666B-BB4F8994C77C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5B35D1FF-0C94-7968-69D2-342797B1D402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5B35D1FF-0C94-7968-69D2-342797B1D402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F6D1CBE0-6FE0-B209-7276-FDB77BC10241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F6D1CBE0-6FE0-B209-7276-FDB77BC10241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3FEBFCC-E9EA-A7F0-8009-B98E8920A7C9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3FEBFCC-E9EA-A7F0-8009-B98E8920A7C9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C052FC80-73DE-8B7D-99A6-1BDE571555C6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633E1C32-DA73-59D8-D8A6-2978020077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633E1C32-DA73-59D8-D8A6-297802007799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DB2B315E-1469-0F38-4159-60B6D2100E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DB2B315E-1469-0F38-4159-60B6D2100EA5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93F5C9B8-9A61-D27D-70C6-2FE20A7C4D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93F5C9B8-9A61-D27D-70C6-2FE20A7C4DF2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08B5A5A1-6571-3FBF-FA71-365A4643EC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08B5A5A1-6571-3FBF-FA71-365A4643EC92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69AFC9D6-5F10-1E0C-5EEA-37941F0712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69AFC9D6-5F10-1E0C-5EEA-37941F071215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6E4BB15E-08DD-ED9F-2B81-E428E4FA58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6E4BB15E-08DD-ED9F-2B81-E428E4FA58DC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BE8C971F-BFA3-66B3-5DEE-A9D6C2FC77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BE8C971F-BFA3-66B3-5DEE-A9D6C2FC773A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D2EABD31-204F-B7F2-DB53-A21BA79AF3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D2EABD31-204F-B7F2-DB53-A21BA79AF320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A32A1C04-8EAE-71F9-B7AA-F066C18EA8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A32A1C04-8EAE-71F9-B7AA-F066C18EA8C3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EA4D80F2-393C-87BF-767B-6EB9918B3D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EA4D80F2-393C-87BF-767B-6EB9918B3DFC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38126BE9-1796-5E53-B61C-BA6FCE7C6A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38126BE9-1796-5E53-B61C-BA6FCE7C6AC4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188BD566-3139-07F4-6F3B-636710B8B8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188BD566-3139-07F4-6F3B-636710B8B832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89DB4E71-24AF-2454-9927-8BC30865F2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89DB4E71-24AF-2454-9927-8BC30865F26A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D0DBB252-2507-E9A5-D826-9E4F181654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D0DBB252-2507-E9A5-D826-9E4F181654F7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5248A214-5FD1-AD2B-8603-998C7D1305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5248A214-5FD1-AD2B-8603-998C7D13056F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A5D4E50B-A655-4374-62BA-5F15D5470D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A5D4E50B-A655-4374-62BA-5F15D5470DBB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D81D3FC3-B1FC-7D7C-896B-00AAB57FA6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D81D3FC3-B1FC-7D7C-896B-00AAB57FA68B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716ADE6B-E3BA-A7F9-54F0-7E8305816A2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716ADE6B-E3BA-A7F9-54F0-7E8305816A29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762EE479-7233-59A8-100C-C794D917F7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762EE479-7233-59A8-100C-C794D917F7F1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52FDD45E-7707-6132-AF67-B4A2CA728D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52FDD45E-7707-6132-AF67-B4A2CA728DCF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660E6001-AF76-5815-7E5D-77278714FD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660E6001-AF76-5815-7E5D-77278714FD41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B1D113D9-361E-C18E-60BE-B7E5869DD2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B1D113D9-361E-C18E-60BE-B7E5869DD273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F2BD7046-D5FE-5B00-3A34-E00F1AD23B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F2BD7046-D5FE-5B00-3A34-E00F1AD23BD1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E17EA08D-DAAC-E776-EE2A-E6101E46CD1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E17EA08D-DAAC-E776-EE2A-E6101E46CD14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1D4E3EE6-C4F8-AC84-1994-8269B0B007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1D4E3EE6-C4F8-AC84-1994-8269B0B00758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5B7D9C92-C506-D871-272E-71EB90755B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5B7D9C92-C506-D871-272E-71EB90755BE4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AB9DE369-8AE0-CD4B-5D3D-275CA26D6D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AB9DE369-8AE0-CD4B-5D3D-275CA26D6D7F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A6B5AA02-1DA5-1B33-C8CA-E17FAA6E51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A6B5AA02-1DA5-1B33-C8CA-E17FAA6E5179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1855B122-4128-3432-53A1-209A68FAB9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1855B122-4128-3432-53A1-209A68FAB99D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24B53FB3-29CF-8216-05DE-9058AD1F00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24B53FB3-29CF-8216-05DE-9058AD1F0006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6A7FBA77-1860-B349-D109-331AB62A6E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6A7FBA77-1860-B349-D109-331AB62A6EC6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1187A86F-984C-9C84-4E88-7D05A228150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1187A86F-984C-9C84-4E88-7D05A228150E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7EE151E0-325F-2518-7738-C933E6897F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7EE151E0-325F-2518-7738-C933E6897F94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5E08FE7E-6179-61CA-53F6-9CC69797A5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5E08FE7E-6179-61CA-53F6-9CC69797A525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2BD01B61-4657-29E4-7441-D44270319E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2BD01B61-4657-29E4-7441-D44270319EEB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056AA711-437D-C182-7BFE-A73E972862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056AA711-437D-C182-7BFE-A73E972862B8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92FBEE5B-F30A-3833-052B-9FC1BEA16E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92FBEE5B-F30A-3833-052B-9FC1BEA16E2E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C6AAFE09-BCBA-003D-E69F-2836E044B5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C6AAFE09-BCBA-003D-E69F-2836E044B57A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6BE63BB8-58FA-3480-982A-153E813F56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6BE63BB8-58FA-3480-982A-153E813F568C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E834ADF3-8FAD-61FE-C2ED-9C144E4961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E834ADF3-8FAD-61FE-C2ED-9C144E49616B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7EC5325D-B85D-21B0-1E5F-9FE4A2BC42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7EC5325D-B85D-21B0-1E5F-9FE4A2BC42F8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04E49F34-1986-C98F-14DE-29D247C7EC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04E49F34-1986-C98F-14DE-29D247C7ECEB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269B6A13-B65B-E2FA-34D6-F0D1F09D90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269B6A13-B65B-E2FA-34D6-F0D1F09D9066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136D8C36-8A16-2EFE-1AC5-691E13D20C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136D8C36-8A16-2EFE-1AC5-691E13D20C8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E769C2D0-8DB0-B835-04A8-E8E1FCA40D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E769C2D0-8DB0-B835-04A8-E8E1FCA40DA6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5A07F797-65C9-90AB-0EC7-CFE28BE650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5A07F797-65C9-90AB-0EC7-CFE28BE6508A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23B9DFB0-6572-82B1-5E35-E01950E127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23B9DFB0-6572-82B1-5E35-E01950E127F3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23B6EA30-5B57-5EED-18C3-4606C6BF108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23B6EA30-5B57-5EED-18C3-4606C6BF108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99124354-978B-E06E-DC33-26C51728CF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99124354-978B-E06E-DC33-26C51728CFFD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DBE59A5C-67E1-7140-3C81-280A0573AF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DBE59A5C-67E1-7140-3C81-280A0573AFE9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5AF94E89-0466-25D2-007E-2B67D6ED0D8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5AF94E89-0466-25D2-007E-2B67D6ED0D89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848353F0-B0ED-4F79-8753-8B5332BEAF20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848353F0-B0ED-4F79-8753-8B5332BEAF20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7B434F6-94B2-D8A0-6F13-C6DF857AFD2A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A9081DA-DE11-3A5B-D379-DD33C6E078C6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8E24DC07-60EE-11F9-39D1-07F20AB8BB0A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DBAC26CF-FD2A-4DBC-DC91-A3002374F19A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6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FEF3A139-69B1-D6A5-7C96-F5B3942E3674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A9BF9795-DE78-BD23-AF5E-8849390017FC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363049-CA93-6CA5-6908-17815EC0E022}"/>
              </a:ext>
            </a:extLst>
          </p:cNvPr>
          <p:cNvSpPr/>
          <p:nvPr/>
        </p:nvSpPr>
        <p:spPr>
          <a:xfrm>
            <a:off x="1740402" y="206457"/>
            <a:ext cx="10180280" cy="1052361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Nodi a 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goresgyn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heriau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 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AA7ABA-D828-5EC0-3435-7ED65F2E9EDF}"/>
              </a:ext>
            </a:extLst>
          </p:cNvPr>
          <p:cNvSpPr/>
          <p:nvPr/>
        </p:nvSpPr>
        <p:spPr>
          <a:xfrm>
            <a:off x="3300761" y="1625972"/>
            <a:ext cx="6648176" cy="4880867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Gwasanaeth</a:t>
            </a:r>
            <a:r>
              <a:rPr lang="en-GB" sz="28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  <a:latin typeface="Arial Rounded MT Bold"/>
              <a:ea typeface="+mn-lt"/>
              <a:cs typeface="Arial"/>
            </a:endParaRPr>
          </a:p>
          <a:p>
            <a:endParaRPr lang="en-GB" sz="1400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r>
              <a:rPr lang="en-GB" sz="1600">
                <a:solidFill>
                  <a:schemeClr val="tx1"/>
                </a:solidFill>
                <a:latin typeface="Arial"/>
                <a:ea typeface="+mn-lt"/>
                <a:cs typeface="Arial"/>
              </a:rPr>
              <a:t>Cynlluniwch Wasanaeth ar gyfer ysgolion i esbonio sut fywyd sydd gan Blentyn y Lluoedd Arfog. Dylai’r gwasanaeth hwn helpu i fynd i’r </a:t>
            </a:r>
            <a:r>
              <a:rPr lang="en-GB" sz="1600">
                <a:solidFill>
                  <a:schemeClr val="tx1"/>
                </a:solidFill>
                <a:latin typeface="Arial"/>
                <a:cs typeface="Arial"/>
              </a:rPr>
              <a:t>afael â’r rhwystrau a’r heriau yr ydych wedi’u nodi e.e. diffyg dealltwriaeth, gwahanu, symud ac ati. Efallai yr hoffech ystyried adrannau megis; </a:t>
            </a:r>
            <a:endParaRPr lang="en-GB"/>
          </a:p>
          <a:p>
            <a:endParaRPr lang="en-GB" sz="16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GB" sz="1400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algn="ctr"/>
            <a:endParaRPr lang="en-GB" sz="2800" dirty="0">
              <a:solidFill>
                <a:schemeClr val="tx1"/>
              </a:solidFill>
              <a:latin typeface="Arial Rounded MT Bold"/>
            </a:endParaRPr>
          </a:p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GB" sz="1600">
              <a:solidFill>
                <a:srgbClr val="000000"/>
              </a:solidFill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6209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19078-8D5D-E11F-2DA2-97FB0979B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CC8FA831-9127-2178-AB4D-6E7DA44A7A3D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3C65971-AAF1-C805-68E9-2DF737CF28EA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0EF1205-B9BA-BB7A-F597-977A70AC96E9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DCB25C-2358-B15A-2D28-F2713A0F5D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A4DEB27-3730-C571-BB83-907BB6564721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E8AF88-E0A0-CB46-2729-F4DE885230F6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EC1D04-98B8-7F86-8BD1-42B38523E72D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8CF393-2A4D-3270-0BC6-02ABA0D24E59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5543085-1E19-A8E4-BEE1-6A95D9DB1690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3F5B67D-609E-10CB-39EB-D1602F356D3B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741B7D-150F-3A42-0568-4241EE8E06DD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B3D8A9-EBAF-493F-311B-BF97EE101C5F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7957892-5565-7E2A-A677-4CA840C6DD1B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7C05C0-9D63-62EB-9C95-EAD8CB98B20D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8B3BBA-1555-EBCF-DE49-C105F217A64C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EA289D-B476-ECC6-C8E1-7E6C9F30E823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746C171-DE10-0BFD-AEB5-7B3809B93E7A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5C7F290-6344-D928-B662-74EC3A8A9F58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3348705-9352-1E73-FB57-D48A5D1894C0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AEC8547-B2B8-A2B1-1999-55062DC16429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F1E328-5C8F-09D8-058D-5912583F75FB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6647B4A-A0D3-EEEC-309C-043B8D45C0E3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C09217F-F4C2-B329-D551-4BCE9E9817C3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AD3D2E41-717D-B575-2FE1-799A3DBE4CAE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AD3D2E41-717D-B575-2FE1-799A3DBE4CAE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752798E-64BA-066A-8F79-9396F3E1F3AF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752798E-64BA-066A-8F79-9396F3E1F3A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A5480C9-529D-815E-143C-BD6740883CDE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A5480C9-529D-815E-143C-BD6740883CD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DAA95D0D-0302-906E-CFEF-35A747184301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DAA95D0D-0302-906E-CFEF-35A747184301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28403E5E-6CCB-6858-2E51-4ECB8C1104D5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28403E5E-6CCB-6858-2E51-4ECB8C1104D5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C6123F05-7DE1-685F-60C7-FF868A96EA1C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C6123F05-7DE1-685F-60C7-FF868A96EA1C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B67E0B04-E85B-C562-4810-84CDA4CD5E22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B67E0B04-E85B-C562-4810-84CDA4CD5E22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99F081A4-15FD-A582-F76F-F90C2BE7A9BF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99F081A4-15FD-A582-F76F-F90C2BE7A9B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5CFFA1FD-CFB2-9BCA-E62F-04FEE08E15E7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5CFFA1FD-CFB2-9BCA-E62F-04FEE08E15E7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3A2463B3-E050-C413-295B-38C13448B651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3A2463B3-E050-C413-295B-38C13448B651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84E84B7B-9AB5-250B-5F95-D8C665E86D06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84E84B7B-9AB5-250B-5F95-D8C665E86D06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FDCFB17-9DC0-6730-06F4-A75C1419ABC3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FDCFB17-9DC0-6730-06F4-A75C1419ABC3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4C7050AA-EC95-85D0-52E7-01A061AC07F7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4C7050AA-EC95-85D0-52E7-01A061AC07F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04000287-7235-F697-F29E-A8D5A79C3EA1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04000287-7235-F697-F29E-A8D5A79C3EA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1B129DE7-2A64-66FB-0B06-C627889CB2B0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1B129DE7-2A64-66FB-0B06-C627889CB2B0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F03CCFAA-D1D0-1C48-DBC4-1D3F9CC742AD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F03CCFAA-D1D0-1C48-DBC4-1D3F9CC742AD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F1673BD-0F56-772B-3273-049A0215B431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F1673BD-0F56-772B-3273-049A0215B431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7F682743-6F69-CECC-6A1F-0523506B5617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7F682743-6F69-CECC-6A1F-0523506B5617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107C3AFD-8843-6DE2-A371-759F4555390E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107C3AFD-8843-6DE2-A371-759F4555390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DB4407EA-0AAD-B1C7-6E41-ABC3B7EE292E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DB4407EA-0AAD-B1C7-6E41-ABC3B7EE292E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531E02A4-3CC3-5CE3-01CC-8E6A299D7A1F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E3C50408-3301-6C0E-88FD-82375ACA88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E3C50408-3301-6C0E-88FD-82375ACA88C4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49624B5A-600F-E838-089E-185475D4DE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49624B5A-600F-E838-089E-185475D4DE69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A62A31B2-C2AB-DB23-70A1-ECECC46DBB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A62A31B2-C2AB-DB23-70A1-ECECC46DBB01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BF378538-C23E-DAD0-720E-E680806121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BF378538-C23E-DAD0-720E-E68080612106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2EED3B2B-ED84-278D-A813-B3F343D941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2EED3B2B-ED84-278D-A813-B3F343D941B5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3C9D35F6-0145-25AF-51A2-324B4039C0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3C9D35F6-0145-25AF-51A2-324B4039C072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A8932182-9C04-45A7-E143-09B076AD24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A8932182-9C04-45A7-E143-09B076AD2498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73E489E4-C1C4-A017-FEE5-22719DE65D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73E489E4-C1C4-A017-FEE5-22719DE65D47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3EC6A186-58F6-6DC2-618A-1C6EB084EA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3EC6A186-58F6-6DC2-618A-1C6EB084EAC2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6C4F8961-1D86-B528-D43C-7D67CECC0A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6C4F8961-1D86-B528-D43C-7D67CECC0AB0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E5ABB916-F09A-9DD7-768E-C6C71A57CE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E5ABB916-F09A-9DD7-768E-C6C71A57CE4E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FE2287E2-87C6-ADFC-16E2-F8297C8550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FE2287E2-87C6-ADFC-16E2-F8297C8550DF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D92841EC-3A1E-3E16-80DC-EF03EE5B04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D92841EC-3A1E-3E16-80DC-EF03EE5B045F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F1897DFB-42A9-0896-C052-6C4CC07BE1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F1897DFB-42A9-0896-C052-6C4CC07BE1EA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94C20C46-3F74-998A-651A-621A3AC1DE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94C20C46-3F74-998A-651A-621A3AC1DEB7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8F6DC290-87CD-D37E-A275-7354CA1A3D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8F6DC290-87CD-D37E-A275-7354CA1A3DFD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E504AE65-6677-12BC-C026-DE3BC8884F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E504AE65-6677-12BC-C026-DE3BC8884FD7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4B653392-6FCE-76A4-0DC3-F1A053145F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4B653392-6FCE-76A4-0DC3-F1A053145F25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ED2FEFF2-1A7D-0530-F5C1-EA9655FC57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ED2FEFF2-1A7D-0530-F5C1-EA9655FC5722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D6BAC7C3-7BD5-F292-56AA-AB67664A60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D6BAC7C3-7BD5-F292-56AA-AB67664A6020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350A24BE-B0A3-C109-93C7-3365DE5D20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350A24BE-B0A3-C109-93C7-3365DE5D20C0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F61C77F7-1ECE-64B7-9DA8-379C784B9F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F61C77F7-1ECE-64B7-9DA8-379C784B9F28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1FD3E648-EC33-2BC9-73BB-9DEF239675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1FD3E648-EC33-2BC9-73BB-9DEF239675EF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2224F4FC-7213-0C67-1CFC-409FAB3556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2224F4FC-7213-0C67-1CFC-409FAB3556E1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3D26D945-079E-64D5-99E4-9EBF9E35AA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3D26D945-079E-64D5-99E4-9EBF9E35AA6E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2DCDE6F4-EF44-AE14-13AD-5893CD046C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2DCDE6F4-EF44-AE14-13AD-5893CD046C1D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287C4984-CBC0-3588-3522-F2D242D0D7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287C4984-CBC0-3588-3522-F2D242D0D7C1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5617161E-1AA1-3114-2890-A112746B96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5617161E-1AA1-3114-2890-A112746B96BA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8CB0B216-1A7F-6289-C910-4A2DB9D4E1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8CB0B216-1A7F-6289-C910-4A2DB9D4E1F9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29008CE2-0CFC-2EC8-F824-CEB689EA5D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29008CE2-0CFC-2EC8-F824-CEB689EA5DB1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E6102074-DD1A-B2AD-F660-D3ACA796A2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E6102074-DD1A-B2AD-F660-D3ACA796A2FA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CBE1F268-0636-C3F3-2175-C2370B6763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CBE1F268-0636-C3F3-2175-C2370B6763C6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CC4D082A-014A-3707-3C0B-EA164A579A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CC4D082A-014A-3707-3C0B-EA164A579A71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8FE06E2E-0BC1-65FD-C4BA-C69017CD94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8FE06E2E-0BC1-65FD-C4BA-C69017CD94F9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6DAEA4B4-E3F5-5E0F-3FC7-E868EEB182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6DAEA4B4-E3F5-5E0F-3FC7-E868EEB182D5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B92652BE-9FD8-DD83-6AB9-EB72874EE8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B92652BE-9FD8-DD83-6AB9-EB72874EE8D8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AB18D1A-4528-7C45-B9A2-E3CCD890E3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AB18D1A-4528-7C45-B9A2-E3CCD890E311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E4625C08-E899-6DBF-E06E-EC66ACA1F7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E4625C08-E899-6DBF-E06E-EC66ACA1F782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7AE282FB-DFA8-D1DA-4570-558ADF255A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7AE282FB-DFA8-D1DA-4570-558ADF255A38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20E3D0E1-A61E-118B-2849-FBF3ADD081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20E3D0E1-A61E-118B-2849-FBF3ADD081C7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9A377C23-41F9-588C-C692-2AF8E72E4C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9A377C23-41F9-588C-C692-2AF8E72E4C6F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E3F959C7-043A-F0C5-F2CD-216E59C059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E3F959C7-043A-F0C5-F2CD-216E59C05906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EDE6DDAA-13AB-6618-5D81-8BBF491FC7B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EDE6DDAA-13AB-6618-5D81-8BBF491FC7BC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928D8A1D-9C3A-AD83-B72D-FFAD027F84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928D8A1D-9C3A-AD83-B72D-FFAD027F847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527E435A-E199-E177-5595-76D4A81CC7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527E435A-E199-E177-5595-76D4A81CC7CD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4781240F-F7B1-A60D-63DC-38BE7C56C6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4781240F-F7B1-A60D-63DC-38BE7C56C6C1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E0E8E521-D839-00A3-8847-C6E0833D8F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E0E8E521-D839-00A3-8847-C6E0833D8F0F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21E75068-5240-E537-247E-1C81022ACB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21E75068-5240-E537-247E-1C81022ACBC6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2A52C811-EBB1-E967-2EEB-F6F7C7B40E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2A52C811-EBB1-E967-2EEB-F6F7C7B40E5A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3CE5C58B-C8CD-7BE4-4CB6-594C24FFE9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3CE5C58B-C8CD-7BE4-4CB6-594C24FFE9A3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8AF9DFC2-0E14-BEFC-DE38-6A1762414D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8AF9DFC2-0E14-BEFC-DE38-6A1762414D3B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838D4CC6-02E2-0DB6-08D3-5520244A7EFE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838D4CC6-02E2-0DB6-08D3-5520244A7EFE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DA7EE66-F321-2EE5-6B3D-EEBB62EB527D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6090122-A17D-7DB1-9A50-995D88C3959D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A1B4D3EC-16F7-45C8-E123-8AE53DD1BABB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1ACBF206-58B4-4186-A45D-1920F4E71BFE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6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1249CA34-BF3F-EC3E-5ED0-BBBC4475B5AF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C22D963B-4F30-57F3-1A3E-F16D6D1652E5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1DCD95-5585-90CA-B74D-9491B91B2BD2}"/>
              </a:ext>
            </a:extLst>
          </p:cNvPr>
          <p:cNvSpPr/>
          <p:nvPr/>
        </p:nvSpPr>
        <p:spPr>
          <a:xfrm>
            <a:off x="1740402" y="206457"/>
            <a:ext cx="10180280" cy="1052361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Nodi a 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goresgyn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heriau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 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8291C0-6858-5E98-E3A6-147EE867C471}"/>
              </a:ext>
            </a:extLst>
          </p:cNvPr>
          <p:cNvSpPr/>
          <p:nvPr/>
        </p:nvSpPr>
        <p:spPr>
          <a:xfrm>
            <a:off x="3300761" y="1625972"/>
            <a:ext cx="6648176" cy="4880867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>
                <a:solidFill>
                  <a:schemeClr val="tx1"/>
                </a:solidFill>
                <a:latin typeface="Arial"/>
                <a:ea typeface="+mn-lt"/>
                <a:cs typeface="Arial"/>
              </a:rPr>
              <a:t>Fideo </a:t>
            </a:r>
            <a:endParaRPr lang="en-US" b="1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  <a:latin typeface="Arial Rounded MT Bold"/>
              <a:ea typeface="+mn-lt"/>
              <a:cs typeface="Arial"/>
            </a:endParaRPr>
          </a:p>
          <a:p>
            <a:endParaRPr lang="en-GB" sz="1400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r>
              <a:rPr lang="en-GB" sz="16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Recordiwch</a:t>
            </a:r>
            <a:r>
              <a:rPr lang="en-GB" sz="16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glipiau</a:t>
            </a:r>
            <a:r>
              <a:rPr lang="en-GB" sz="16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fideo</a:t>
            </a:r>
            <a:r>
              <a:rPr lang="en-GB" sz="16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o Blant y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Lluoedd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Arfog</a:t>
            </a:r>
            <a:r>
              <a:rPr lang="en-GB" sz="16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yn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myfyrio</a:t>
            </a:r>
            <a:r>
              <a:rPr lang="en-GB" sz="16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ar</a:t>
            </a:r>
            <a:r>
              <a:rPr lang="en-GB" sz="16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fywyd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fel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cs typeface="Arial"/>
              </a:rPr>
              <a:t>Plentyn</a:t>
            </a:r>
            <a:r>
              <a:rPr lang="en-GB" sz="1600" dirty="0">
                <a:solidFill>
                  <a:schemeClr val="tx1"/>
                </a:solidFill>
                <a:latin typeface="Arial"/>
                <a:cs typeface="Arial"/>
              </a:rPr>
              <a:t> y </a:t>
            </a:r>
            <a:r>
              <a:rPr lang="en-GB" sz="1600" dirty="0" err="1">
                <a:solidFill>
                  <a:schemeClr val="tx1"/>
                </a:solidFill>
                <a:latin typeface="Arial"/>
                <a:cs typeface="Arial"/>
              </a:rPr>
              <a:t>Lluoedd</a:t>
            </a:r>
            <a:r>
              <a:rPr lang="en-GB" sz="16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Arfog</a:t>
            </a:r>
            <a:r>
              <a:rPr lang="en-GB" sz="16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.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Gellid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myfyrio</a:t>
            </a:r>
            <a:r>
              <a:rPr lang="en-GB" sz="16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ar</a:t>
            </a:r>
            <a:r>
              <a:rPr lang="en-GB" sz="16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yr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holl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weithgareddau</a:t>
            </a:r>
            <a:r>
              <a:rPr lang="en-GB" sz="16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cs typeface="Arial"/>
              </a:rPr>
              <a:t>blaenorol</a:t>
            </a:r>
            <a:r>
              <a:rPr lang="en-GB" sz="16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cs typeface="Arial"/>
              </a:rPr>
              <a:t>e.e.</a:t>
            </a:r>
            <a:r>
              <a:rPr lang="en-GB" sz="16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cs typeface="Arial"/>
              </a:rPr>
              <a:t>manteision</a:t>
            </a:r>
            <a:r>
              <a:rPr lang="en-GB" sz="1600" dirty="0">
                <a:solidFill>
                  <a:schemeClr val="tx1"/>
                </a:solidFill>
                <a:latin typeface="Arial"/>
                <a:cs typeface="Arial"/>
              </a:rPr>
              <a:t> ac </a:t>
            </a:r>
            <a:r>
              <a:rPr lang="en-GB" sz="1600" dirty="0" err="1">
                <a:solidFill>
                  <a:schemeClr val="tx1"/>
                </a:solidFill>
                <a:latin typeface="Arial"/>
                <a:cs typeface="Arial"/>
              </a:rPr>
              <a:t>anfanteision</a:t>
            </a:r>
            <a:r>
              <a:rPr lang="en-GB" sz="16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Arial"/>
                <a:cs typeface="Arial"/>
              </a:rPr>
              <a:t>llwyddiannau</a:t>
            </a:r>
            <a:r>
              <a:rPr lang="en-GB" sz="16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cs typeface="Arial"/>
              </a:rPr>
              <a:t>yn</a:t>
            </a:r>
            <a:r>
              <a:rPr lang="en-GB" sz="1600" dirty="0">
                <a:solidFill>
                  <a:schemeClr val="tx1"/>
                </a:solidFill>
                <a:latin typeface="Arial"/>
                <a:cs typeface="Arial"/>
              </a:rPr>
              <a:t> yr </a:t>
            </a:r>
            <a:r>
              <a:rPr lang="en-GB" sz="1600" dirty="0" err="1">
                <a:solidFill>
                  <a:schemeClr val="tx1"/>
                </a:solidFill>
                <a:latin typeface="Arial"/>
                <a:cs typeface="Arial"/>
              </a:rPr>
              <a:t>ysgol</a:t>
            </a:r>
            <a:r>
              <a:rPr lang="en-GB" sz="16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Arial"/>
                <a:cs typeface="Arial"/>
              </a:rPr>
              <a:t>rhwystrau</a:t>
            </a:r>
            <a:r>
              <a:rPr lang="en-GB" sz="1600" dirty="0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GB" sz="1600" dirty="0" err="1">
                <a:solidFill>
                  <a:schemeClr val="tx1"/>
                </a:solidFill>
                <a:latin typeface="Arial"/>
                <a:cs typeface="Arial"/>
              </a:rPr>
              <a:t>heriau</a:t>
            </a:r>
            <a:r>
              <a:rPr lang="en-GB" sz="160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endParaRPr lang="en-GB" dirty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GB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algn="ctr"/>
            <a:endParaRPr lang="en-GB" dirty="0">
              <a:solidFill>
                <a:schemeClr val="tx1"/>
              </a:solidFill>
              <a:latin typeface="Arial Rounded MT Bold"/>
            </a:endParaRPr>
          </a:p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GB" sz="1600">
              <a:solidFill>
                <a:srgbClr val="000000"/>
              </a:solidFill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4385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08499-D1F0-0B03-A4A3-93A59B66C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D5D53EDF-EFF0-F629-FD25-BE2845682743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989F105-BDD3-9815-CB67-4E434101A5A6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61EB2A6-7610-0570-FE02-648ECA196A4B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689C51-64AB-75C0-F5DB-664DE86A75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2EF0CCC-C1AD-C596-738E-A83326EBD531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CD9BE9-27A0-60BA-41C1-AAD2CB31360A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227B9A-5B03-E1CD-12B2-E00FC13473ED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967D3D-1777-6D7E-BBF0-B2B78C265607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A3A17A-C9FA-0A92-BD9B-27F6DDBBD69F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5F2B59F-6F27-A1D5-A042-1AE67EA4EFD3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A4CE8F-AFAE-EC9F-2B03-CDA7F843D8F5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9F9DCF-2213-11A5-B9B6-2964D7F263D1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49D5ABE-9BC9-AD08-A60B-0377BABAA854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0934FD5-D361-B677-1822-26906A21A63F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D774FA-EA6A-6F93-017D-1FD9DC7AA8BD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4F1DF06-F8E0-6C99-C159-536A2C7666E4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D858C13-C6EF-CDD5-B9BA-ECA96C5CA83C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3BDDD9D-84A1-E985-E192-3E40071A8A15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3A3FF6-FEFF-51A5-4E54-5B41B99B34A6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DE016E7-9D9D-CC91-9C9E-BCCB23D8B2C5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D48708-B7B7-A917-4029-C65A26FD7D52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8E307CD-B45D-435E-BA80-4E4B6F6A1246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E5DA6E0-D9DB-314D-A701-57B3E0AB807D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BD2DDAE2-67B7-27D7-30FE-4ED0A77999DC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BD2DDAE2-67B7-27D7-30FE-4ED0A77999DC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7C1C84AE-46B5-EE04-DED5-D205C08F0060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7C1C84AE-46B5-EE04-DED5-D205C08F0060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A91E7687-DE72-AB3C-CD5B-BFA6FE5B1A27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A91E7687-DE72-AB3C-CD5B-BFA6FE5B1A27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2C6F7E4D-0473-74FD-B145-147327306C90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2C6F7E4D-0473-74FD-B145-147327306C9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8F2027F2-03C1-727F-9648-B66A8A47C95C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8F2027F2-03C1-727F-9648-B66A8A47C95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C70C0973-FF02-9940-F448-0F426118B0C3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C70C0973-FF02-9940-F448-0F426118B0C3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04A54062-4EDB-FCE1-6F98-828ED190F111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04A54062-4EDB-FCE1-6F98-828ED190F111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06641073-8885-7FA9-F8A1-FC07865AE232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06641073-8885-7FA9-F8A1-FC07865AE232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919B43F1-45F2-B8CC-12E1-25690D459A9D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919B43F1-45F2-B8CC-12E1-25690D459A9D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660F8E45-79B2-6049-3E06-040DAEEAF2AB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660F8E45-79B2-6049-3E06-040DAEEAF2AB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61EC0AF3-4A17-2BC1-C6D3-BB926678625B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61EC0AF3-4A17-2BC1-C6D3-BB926678625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8C28E6E0-E730-EC37-7EE7-3536ADB0D46C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8C28E6E0-E730-EC37-7EE7-3536ADB0D46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33B0AB7B-254D-B3A2-70F6-8CF0DC9A97CF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33B0AB7B-254D-B3A2-70F6-8CF0DC9A97CF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5448589-684D-5F52-7429-7F0E0E1A9BCD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5448589-684D-5F52-7429-7F0E0E1A9BC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E4C35C72-AD58-425B-91D3-FBD5EF6C6DA7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E4C35C72-AD58-425B-91D3-FBD5EF6C6DA7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C17006C-99F7-461B-241F-6346776A6D68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C17006C-99F7-461B-241F-6346776A6D68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3A692E9B-3791-BC5F-EEF8-71716C52C752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3A692E9B-3791-BC5F-EEF8-71716C52C75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C1BA18B5-26EE-BE75-7A1E-31A39C7DE80D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C1BA18B5-26EE-BE75-7A1E-31A39C7DE80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9F2BFE23-CEFD-EF11-E838-404C2EC1AA07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9F2BFE23-CEFD-EF11-E838-404C2EC1AA07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EDB612E-69FE-BCA2-4D7C-607ECE096E9E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EDB612E-69FE-BCA2-4D7C-607ECE096E9E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BA87362-E9CF-2CE8-2889-C8FA08351637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099656E8-DA33-D4EC-D4EF-C1FAF3C7E4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099656E8-DA33-D4EC-D4EF-C1FAF3C7E4A6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87125ED5-E6A9-9041-4128-27C91B15AE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87125ED5-E6A9-9041-4128-27C91B15AE1B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E1E67AC9-C938-9477-1D6B-06CBF7FE97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E1E67AC9-C938-9477-1D6B-06CBF7FE978B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692438D6-44EE-928D-BA1E-4B97659E3E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692438D6-44EE-928D-BA1E-4B97659E3E19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584225E2-7047-C9F4-0A94-B51F9969D3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584225E2-7047-C9F4-0A94-B51F9969D332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39B79E2D-615D-6DB9-7D4D-1168EC1C72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39B79E2D-615D-6DB9-7D4D-1168EC1C72AC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CA4DA2DD-363E-970B-DEB5-D66048240C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CA4DA2DD-363E-970B-DEB5-D66048240C73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9799E5D7-C0CF-F606-96F1-05BBD4C0B1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9799E5D7-C0CF-F606-96F1-05BBD4C0B178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B1AF6B90-0A5B-1D45-693A-E7071970C0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B1AF6B90-0A5B-1D45-693A-E7071970C0D7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30C24641-5943-2996-9D71-DD1DCE5D31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30C24641-5943-2996-9D71-DD1DCE5D31F1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FCDA9216-77CE-292C-B349-93DA3F0CBD6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FCDA9216-77CE-292C-B349-93DA3F0CBD6D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1282F1D3-D8EC-24A1-9F9B-957194C6E1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1282F1D3-D8EC-24A1-9F9B-957194C6E173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2232BFEA-BAA4-E7D7-F34B-675814A53E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2232BFEA-BAA4-E7D7-F34B-675814A53EB0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FF6CA48A-0F2D-4FC6-F7DB-6577944FC2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FF6CA48A-0F2D-4FC6-F7DB-6577944FC2D3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DFD5B463-3A21-9F7F-E227-B9DF447C22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DFD5B463-3A21-9F7F-E227-B9DF447C22AA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B2235445-210A-BC9E-04F3-B7487ADC95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B2235445-210A-BC9E-04F3-B7487ADC95D4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FFB1030F-E002-10E5-A104-7CC154E6F1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FFB1030F-E002-10E5-A104-7CC154E6F1EE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6D8200B6-6235-0B13-3658-D447CC3D17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6D8200B6-6235-0B13-3658-D447CC3D1777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D5722E7B-CB22-DD12-E4CB-BCA16C7E2A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D5722E7B-CB22-DD12-E4CB-BCA16C7E2A90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633198D0-0DF4-8E22-A8F3-4E26B43B83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633198D0-0DF4-8E22-A8F3-4E26B43B8368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DB8047C5-04D7-BC64-E0B4-0BA4F46572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DB8047C5-04D7-BC64-E0B4-0BA4F46572F9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01EA4D37-BC58-97FA-495F-2A2F66B911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01EA4D37-BC58-97FA-495F-2A2F66B9115F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36868247-04B8-2283-0132-838CE52A27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36868247-04B8-2283-0132-838CE52A27C5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9F255ADC-E1E5-5B65-C7AB-8215E78CEE8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9F255ADC-E1E5-5B65-C7AB-8215E78CEE89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DEA376AA-96FA-17C0-B85C-9659AB4E89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DEA376AA-96FA-17C0-B85C-9659AB4E89B2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B65E3706-1A94-D4EF-3B01-E7020838CB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B65E3706-1A94-D4EF-3B01-E7020838CB38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E4E8BE82-560A-720F-08C9-CA47837F1A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E4E8BE82-560A-720F-08C9-CA47837F1AB6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9085459D-D17B-04FB-0E37-216D964CFD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9085459D-D17B-04FB-0E37-216D964CFDAA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41ACCD97-4433-15A8-5A11-E3D9166142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41ACCD97-4433-15A8-5A11-E3D91661428F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C2AABA87-170F-7758-BEE0-B30050FB7F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C2AABA87-170F-7758-BEE0-B30050FB7F45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5F61A9C2-70F9-3730-8FFB-CCA54B9C7F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5F61A9C2-70F9-3730-8FFB-CCA54B9C7FF0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3DA3CF83-F922-1A05-F65D-6AA5E03143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3DA3CF83-F922-1A05-F65D-6AA5E031430F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C2DDCA92-ED6B-CC22-22D9-75476B0DCA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C2DDCA92-ED6B-CC22-22D9-75476B0DCA4F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90250ABF-BF19-0AF5-761F-5D7DD5011F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90250ABF-BF19-0AF5-761F-5D7DD5011F20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2ECB0949-40C8-4628-CDF2-FCCEA6C49D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2ECB0949-40C8-4628-CDF2-FCCEA6C49D7B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56075F3A-F007-F740-078E-F33782841B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56075F3A-F007-F740-078E-F33782841BF6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CAE09CCC-490D-6189-8AA7-A2C5B4FDB0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CAE09CCC-490D-6189-8AA7-A2C5B4FDB0FD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FBBF7268-DDA8-C83D-0B96-4B010F927D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FBBF7268-DDA8-C83D-0B96-4B010F927D4F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3E9F4A00-4F0E-5E41-198B-DF319ED168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3E9F4A00-4F0E-5E41-198B-DF319ED16843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2B45FF5A-63CE-19AC-EAA1-96895DAEEA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2B45FF5A-63CE-19AC-EAA1-96895DAEEA12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3B6E20E3-264C-751E-B1B8-8ED0BB6B50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3B6E20E3-264C-751E-B1B8-8ED0BB6B507D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7F294E7A-848A-FB50-EB83-41C3A337B1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7F294E7A-848A-FB50-EB83-41C3A337B17F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9B3E7C4E-0393-942C-74F1-4F8B62B20F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9B3E7C4E-0393-942C-74F1-4F8B62B20F24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589EB32D-D9CC-0BB3-B684-0828162C1D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589EB32D-D9CC-0BB3-B684-0828162C1D6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BD985207-DBB0-368C-A09D-35637593F6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BD985207-DBB0-368C-A09D-35637593F64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1B77C3DD-D3E5-45E3-F33D-8C9EB9EFFC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1B77C3DD-D3E5-45E3-F33D-8C9EB9EFFC0C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9108A312-6D2D-55C7-6D95-909F3F2491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9108A312-6D2D-55C7-6D95-909F3F2491D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4039816D-45CA-8F83-6E4E-2A825F7042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4039816D-45CA-8F83-6E4E-2A825F70427D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27D2B90C-E228-1DE0-4DEF-0C39FFA9B41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27D2B90C-E228-1DE0-4DEF-0C39FFA9B414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1D8F1DF3-8547-06B1-61C8-268B68F14A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1D8F1DF3-8547-06B1-61C8-268B68F14AAF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9367664A-4162-A949-9E23-663450CFF7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9367664A-4162-A949-9E23-663450CFF77C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691F5021-BA6A-22A7-6A2D-CCEC5EDA7DCC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691F5021-BA6A-22A7-6A2D-CCEC5EDA7DCC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A43763C-044B-FCE2-C5F8-8AC45991F027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08E480C-2374-0AB6-139F-1B41D29A5153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02BA3DD0-B50D-F61A-23A7-0EFC13B00359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1BC9C2E7-4B83-2D81-774A-D8CBC43239F5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7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35A9D843-9102-A9CC-5B46-32BA456B5244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2132FE98-D367-7B1F-C09C-1B9A8CF0EA1F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9ED00A-72DF-15EC-41A7-852B9E4E425F}"/>
              </a:ext>
            </a:extLst>
          </p:cNvPr>
          <p:cNvSpPr/>
          <p:nvPr/>
        </p:nvSpPr>
        <p:spPr>
          <a:xfrm>
            <a:off x="1648596" y="206455"/>
            <a:ext cx="10189461" cy="960557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Addewid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 Ysgol / 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Grŵp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i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 Wella 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Darpariaeth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 </a:t>
            </a:r>
            <a:endParaRPr lang="en-US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BA17A9-8DD0-DBC5-878D-1A415432FFE7}"/>
              </a:ext>
            </a:extLst>
          </p:cNvPr>
          <p:cNvSpPr/>
          <p:nvPr/>
        </p:nvSpPr>
        <p:spPr>
          <a:xfrm>
            <a:off x="3576263" y="1606242"/>
            <a:ext cx="6919111" cy="4753335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Crëwch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addewid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grŵp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/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.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Ystyriwch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cwestiynau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canlynol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: 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  <a:defRPr/>
            </a:pP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Sut all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eich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gefnogi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Plant y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hyd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oed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fwy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pan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fyddant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wedi’u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gwahanu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oddi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wrth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eu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rhieni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? </a:t>
            </a: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  <a:defRPr/>
            </a:pP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Sut all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eich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gefnogi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Plant y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sy’n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symud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i’r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neu’n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gadael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yr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hyd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oed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fwy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nag y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mae’n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wneud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nawr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? </a:t>
            </a: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  <a:defRPr/>
            </a:pP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Sut all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eich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sicrhau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bod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hunaniaeth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unigryw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Plant y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cael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chydnabod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a’i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dathlu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? </a:t>
            </a: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  <a:defRPr/>
            </a:pP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Unrhyw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beth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arall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credwch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dylai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eich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wneud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gefnogi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Plant y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? </a:t>
            </a: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Yn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dilyn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eich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trafodaeth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,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crëwch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addewid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grŵp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/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.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Ysgrifennwch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hwn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yng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nghanol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templed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dant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llew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.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Cofnodwch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eich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syniadau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ar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gyfer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ei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gyflawni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ar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tu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allan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. </a:t>
            </a:r>
          </a:p>
          <a:p>
            <a:pPr>
              <a:defRPr/>
            </a:pPr>
            <a:endParaRPr lang="en-GB" sz="1600" i="1" dirty="0">
              <a:solidFill>
                <a:srgbClr val="FF0000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Ychwanegwch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orffeniadau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e.e.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sgribliadau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,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addurniadau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,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symbolau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ac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ati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i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gynrychioli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hunaniaeth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grŵp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. </a:t>
            </a:r>
            <a:endParaRPr lang="en-GB" i="1">
              <a:solidFill>
                <a:srgbClr val="FF0000"/>
              </a:solidFill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GB" b="1" i="1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GB" b="1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  <p:pic>
        <p:nvPicPr>
          <p:cNvPr id="108" name="Picture 107" descr="A colorful circle with writing on it&#10;&#10;AI-generated content may be incorrect.">
            <a:extLst>
              <a:ext uri="{FF2B5EF4-FFF2-40B4-BE49-F238E27FC236}">
                <a16:creationId xmlns:a16="http://schemas.microsoft.com/office/drawing/2014/main" id="{AF35C623-4480-A2C2-60EF-C6C37CDF7501}"/>
              </a:ext>
            </a:extLst>
      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291544" y="1805331"/>
            <a:ext cx="2933126" cy="400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98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B3F46-5B79-EF79-1C6C-90C809527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B31C140B-613B-6726-16C9-BD42F6AF0FD6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F345ACE-F693-7756-39F0-863813CF154D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34A1B85-E50B-C3F4-C713-8833F062D316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E3A1E4-4E44-3683-F9DA-6C621D5C83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0E0B8CD-006A-E594-BAD5-AAC35D73F41D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563A30-234D-48BB-4566-2D9A94917D6F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147D95-FFAE-33E2-E9FC-1E8D72560BD7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F7529CF-2185-8771-3C79-43212A18BF92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3DF9D3-BCB3-3119-FE2A-4582EE3F6DAC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01031FD-E337-31C0-5616-84C04FD3F92E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04DFE0-4174-B8F7-5468-55275951BFC5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1C5D77-23CC-4138-059C-388D3EC89F45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9DFAAA5-7440-3561-E5CF-93F4527201C6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6A1BA4-C753-0285-949E-104F158057AA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FADD5D8-7CEB-4173-0615-93B09D13C945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998258F-BB2B-D3AD-9872-53EDE30B2713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7766DF-79F1-2938-3EC4-42A8C96C600E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6BE83B7-FA3A-6968-10B3-0967597DD0F7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A91177D-6257-4478-40C3-88DD8D7DFB73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82A8DF3-5E81-7D9E-5B60-81BE0A70AEF4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7B9C83-DA11-422A-0BC0-92226FD06221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F762DBC-0A72-59FE-AF77-3653E570633A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3A41003-E69D-FDA1-54E5-384D551434D0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CCFAE5EC-F3E4-E178-06E0-A063A3951E01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CCFAE5EC-F3E4-E178-06E0-A063A3951E01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508CC74-D4A6-6D8D-28E8-E8CE25345D57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508CC74-D4A6-6D8D-28E8-E8CE25345D5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28A78AE0-D471-9CB4-0A6A-BCE9B49C7F01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28A78AE0-D471-9CB4-0A6A-BCE9B49C7F0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62439BEF-C05C-C87C-19DC-70CB8404D51B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62439BEF-C05C-C87C-19DC-70CB8404D51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E038C81A-C865-234F-4CD3-9234AB5D26DA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E038C81A-C865-234F-4CD3-9234AB5D26DA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0A35CED6-62F1-2E92-91A2-89C3BE2709CA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0A35CED6-62F1-2E92-91A2-89C3BE2709CA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B16D0219-F5B3-5003-F20E-8E1FB31750E1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B16D0219-F5B3-5003-F20E-8E1FB31750E1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CC7343A-F2C9-C616-8D29-C134A71CC617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CC7343A-F2C9-C616-8D29-C134A71CC617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EA28AEDA-2140-D161-F350-05FCD220CBCA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EA28AEDA-2140-D161-F350-05FCD220CBCA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B66EA9B1-CBB3-493E-0947-64317EEA4740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B66EA9B1-CBB3-493E-0947-64317EEA4740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92653336-95D1-78DA-4E3C-474B5A3D4C21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92653336-95D1-78DA-4E3C-474B5A3D4C21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55EC513F-9BB2-C299-56C0-C8FBF7A519BF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55EC513F-9BB2-C299-56C0-C8FBF7A519BF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AF930CF0-DF87-A36F-7C78-13FB286074CC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AF930CF0-DF87-A36F-7C78-13FB286074CC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FB8ABBF-A4E7-DCC2-25E3-275CC45B1E10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FB8ABBF-A4E7-DCC2-25E3-275CC45B1E10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9C4FFAD8-1812-A382-F683-62EE54570FBD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9C4FFAD8-1812-A382-F683-62EE54570FB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ABDDF71D-2697-BA73-225A-EB52E4E88829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ABDDF71D-2697-BA73-225A-EB52E4E8882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DC912170-EB47-DB8B-9A79-820BE3795F06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DC912170-EB47-DB8B-9A79-820BE3795F06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2A3298BF-73F4-5C17-1EF1-778E8BEC3B69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2A3298BF-73F4-5C17-1EF1-778E8BEC3B69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03820FFE-8B9A-C90B-1290-63341AC2FF55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03820FFE-8B9A-C90B-1290-63341AC2FF55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DDCF7ED-2280-E387-B56B-CAF3EEA8A317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DDCF7ED-2280-E387-B56B-CAF3EEA8A317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F5AF452-785C-DB10-B571-3BA1BB2B928E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59CC6C47-A323-0DDA-76AB-E08F79208D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59CC6C47-A323-0DDA-76AB-E08F79208DF1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D4131D23-FF8D-7300-1335-FEFCCCE1BF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D4131D23-FF8D-7300-1335-FEFCCCE1BFD6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AFE35F44-794D-9CF2-C935-688A3A705B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AFE35F44-794D-9CF2-C935-688A3A705B24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C6F1790F-AB4F-705C-949B-0371D24C2A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C6F1790F-AB4F-705C-949B-0371D24C2A7D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01C14415-5783-59EB-B2EA-75502C59BB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01C14415-5783-59EB-B2EA-75502C59BB7A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FFDAF31F-A185-9C2B-C7D4-D48972F4B2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FFDAF31F-A185-9C2B-C7D4-D48972F4B24C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436637F2-C604-661F-72ED-56ECF3FEFD2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436637F2-C604-661F-72ED-56ECF3FEFD2A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EDD85EDF-032A-0B10-DCF7-D537B685D6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EDD85EDF-032A-0B10-DCF7-D537B685D646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81087D3D-FE4F-D9FA-3CFC-8AA7D49192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81087D3D-FE4F-D9FA-3CFC-8AA7D49192C4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37889CA3-340C-73EB-5A34-6F4FBF05BA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37889CA3-340C-73EB-5A34-6F4FBF05BA0D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08F2F53D-8D6D-D034-10FF-A523A863B7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08F2F53D-8D6D-D034-10FF-A523A863B7AE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E8910161-EC71-4982-08E2-4AD00EB032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E8910161-EC71-4982-08E2-4AD00EB032D7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F2E12084-5DC4-7D96-2E2A-A9A8BD3771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F2E12084-5DC4-7D96-2E2A-A9A8BD3771AF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066A76DF-F4CE-8292-D4C6-199BB38B83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066A76DF-F4CE-8292-D4C6-199BB38B83C3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182B46AF-4246-A6D5-141E-073449BFB1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182B46AF-4246-A6D5-141E-073449BFB1D1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089B1717-3723-0C27-04E6-4BC7624009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089B1717-3723-0C27-04E6-4BC7624009AE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F2031C4E-0F03-3A7D-F370-348C5EE05D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F2031C4E-0F03-3A7D-F370-348C5EE05D28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F1078B7-856A-748B-BF93-0DC48AFA1D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F1078B7-856A-748B-BF93-0DC48AFA1DDF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0DA81503-F157-73C0-831B-02E6DDF300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0DA81503-F157-73C0-831B-02E6DDF300E5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2B56F7B7-FDE0-5890-1411-AFADE7AF1A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2B56F7B7-FDE0-5890-1411-AFADE7AF1A43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2CC5D80C-8576-B584-F516-B2C0ED29AA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2CC5D80C-8576-B584-F516-B2C0ED29AA71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63F35ACD-ED9B-1C9A-D24E-6F449BDF818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63F35ACD-ED9B-1C9A-D24E-6F449BDF8189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F67B5E50-EAF8-2DA2-075C-1391814013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F67B5E50-EAF8-2DA2-075C-13918140134E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CD46F736-F484-FD5D-3B8D-E1789FF403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CD46F736-F484-FD5D-3B8D-E1789FF40330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B4CC3DFF-C7E9-0E2C-092C-0D50359AC9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B4CC3DFF-C7E9-0E2C-092C-0D50359AC9AC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FC17C67E-29BD-CB4A-4BD6-40287A77E4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FC17C67E-29BD-CB4A-4BD6-40287A77E46C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008BFA2B-B025-1F71-A6D0-1C754BE070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008BFA2B-B025-1F71-A6D0-1C754BE070D4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1FA0C3EA-5A5C-DD88-C7E6-5D23444377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1FA0C3EA-5A5C-DD88-C7E6-5D234443779D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B7E05E80-2A40-422C-0950-0A31B79344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B7E05E80-2A40-422C-0950-0A31B7934445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9E58959C-A2B6-5347-9ABA-389DFED609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9E58959C-A2B6-5347-9ABA-389DFED609EF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D61C364F-1304-B7A0-3B06-E807A23794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D61C364F-1304-B7A0-3B06-E807A237947D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C23071B8-067A-D664-7D48-9C7FF8B1D0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C23071B8-067A-D664-7D48-9C7FF8B1D022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31D0EA9A-0D39-D3B0-5F57-71B7E2BE4A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31D0EA9A-0D39-D3B0-5F57-71B7E2BE4A27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97F1A1B9-C64F-5034-99F2-E236B49649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97F1A1B9-C64F-5034-99F2-E236B49649C8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88D205E3-B51B-5E68-2D7B-09DDEDA6B3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88D205E3-B51B-5E68-2D7B-09DDEDA6B390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51549D78-C8CC-4CA4-508E-219769CABF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51549D78-C8CC-4CA4-508E-219769CABFF1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9D861CA-4672-9448-04A9-D1A87594C9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9D861CA-4672-9448-04A9-D1A87594C923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9F5A57F5-BE05-A175-0A0D-6C80BBBA3A3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9F5A57F5-BE05-A175-0A0D-6C80BBBA3A39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4A96420F-E40A-45D7-3C44-EF71D093D3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4A96420F-E40A-45D7-3C44-EF71D093D3F7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6DCE9295-B1D0-5A83-D2CB-4F3BDDF888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6DCE9295-B1D0-5A83-D2CB-4F3BDDF88802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0A5AAD66-8E23-F3D6-1D2F-97AB4DD95B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0A5AAD66-8E23-F3D6-1D2F-97AB4DD95B8D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CFAC795E-0185-F435-D9D2-4A11CB073D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CFAC795E-0185-F435-D9D2-4A11CB073D3D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EC29E76D-64F1-E263-8B52-5CC571508C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EC29E76D-64F1-E263-8B52-5CC571508C4C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6BBC86D7-CF1B-875B-0969-6B617778C5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6BBC86D7-CF1B-875B-0969-6B617778C5D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F09AFD98-3DB9-0E71-3199-81D1AC4E87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F09AFD98-3DB9-0E71-3199-81D1AC4E8754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C13BD51A-4C7E-36EC-A121-C2AA75DC58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C13BD51A-4C7E-36EC-A121-C2AA75DC587A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44BBAF7D-3530-2697-6CF9-CA7D3B945E8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44BBAF7D-3530-2697-6CF9-CA7D3B945E8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56596BCC-D197-473E-84F3-7448E55644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56596BCC-D197-473E-84F3-7448E55644E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57C45CC3-4E79-93FC-6AD3-DCC5C551A87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57C45CC3-4E79-93FC-6AD3-DCC5C551A874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6A5893E5-8AC2-F17B-9ED6-44F36AE96A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6A5893E5-8AC2-F17B-9ED6-44F36AE96A81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006E51F9-BDBA-FB4E-68D2-B33EC7D8DB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006E51F9-BDBA-FB4E-68D2-B33EC7D8DBFD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12EBA1CD-967C-4AA7-E186-5EBE3E481D20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12EBA1CD-967C-4AA7-E186-5EBE3E481D20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896B5B-4593-54A0-1B2C-4D6668539502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403235D-D0A5-74D4-50DC-BCEF200D9E78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F3F00F84-09C7-EC02-8207-5FD32966BA19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0877DBE3-5150-BAAB-8562-31C88EBF4D79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8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E3901D49-E1B9-4330-83D3-9DCF3C13F29D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479B9958-7404-7F7E-5B55-BD065D79BDA7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C5F52093-F15C-2B0F-93CE-9332F980CFBD}"/>
              </a:ext>
            </a:extLst>
          </p:cNvPr>
          <p:cNvSpPr/>
          <p:nvPr/>
        </p:nvSpPr>
        <p:spPr>
          <a:xfrm>
            <a:off x="1657777" y="206456"/>
            <a:ext cx="10244545" cy="951373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Myfyrio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:  ‘A 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ddylai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ysgolion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drin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 Plant y 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Lluoedd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Arfog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yn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wahanol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i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ddisgyblion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sz="2800" b="1" dirty="0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eraill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?’</a:t>
            </a:r>
            <a:endParaRPr lang="en-US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18D448-B9A4-F5C1-9145-8E6C88D42433}"/>
              </a:ext>
            </a:extLst>
          </p:cNvPr>
          <p:cNvSpPr/>
          <p:nvPr/>
        </p:nvSpPr>
        <p:spPr>
          <a:xfrm>
            <a:off x="455507" y="2198497"/>
            <a:ext cx="3410229" cy="2428386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2800" dirty="0">
              <a:solidFill>
                <a:schemeClr val="tx1"/>
              </a:solidFill>
              <a:latin typeface="Arial Rounded MT Bold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 algn="ctr">
              <a:defRPr/>
            </a:pPr>
            <a:r>
              <a:rPr lang="en-GB" sz="480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DYLENT</a:t>
            </a:r>
            <a:r>
              <a:rPr lang="en-GB" sz="48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 </a:t>
            </a:r>
            <a:endParaRPr lang="en-GB" dirty="0">
              <a:solidFill>
                <a:schemeClr val="tx1"/>
              </a:solidFill>
              <a:latin typeface="Arial Rounded MT Bold"/>
            </a:endParaRPr>
          </a:p>
          <a:p>
            <a:pPr algn="ctr">
              <a:defRPr/>
            </a:pPr>
            <a:endParaRPr lang="en-GB" sz="4800" dirty="0">
              <a:solidFill>
                <a:schemeClr val="tx1"/>
              </a:solidFill>
              <a:latin typeface="Arial Rounded MT Bold"/>
              <a:ea typeface="Tahoma"/>
              <a:cs typeface="Arial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469FF451-5D71-21C2-7916-D3E7181603F2}"/>
              </a:ext>
            </a:extLst>
          </p:cNvPr>
          <p:cNvSpPr/>
          <p:nvPr/>
        </p:nvSpPr>
        <p:spPr>
          <a:xfrm>
            <a:off x="4325805" y="2221602"/>
            <a:ext cx="3413413" cy="2427055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GB" sz="4800" dirty="0">
                <a:solidFill>
                  <a:srgbClr val="000000"/>
                </a:solidFill>
                <a:latin typeface="Arial Rounded MT Bold"/>
                <a:cs typeface="Arial"/>
              </a:rPr>
              <a:t>NA </a:t>
            </a:r>
            <a:r>
              <a:rPr lang="en-GB" sz="4800">
                <a:solidFill>
                  <a:srgbClr val="000000"/>
                </a:solidFill>
                <a:latin typeface="Arial Rounded MT Bold"/>
                <a:cs typeface="Arial"/>
              </a:rPr>
              <a:t>DDYLENT</a:t>
            </a:r>
            <a:r>
              <a:rPr lang="en-GB" sz="4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GB" dirty="0"/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75101F38-320E-0C02-5533-8F11CC0B47AC}"/>
              </a:ext>
            </a:extLst>
          </p:cNvPr>
          <p:cNvSpPr/>
          <p:nvPr/>
        </p:nvSpPr>
        <p:spPr>
          <a:xfrm>
            <a:off x="8203347" y="2221350"/>
            <a:ext cx="3412074" cy="2430613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  <a:defRPr/>
            </a:pPr>
            <a:r>
              <a:rPr lang="en-GB" sz="360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WEITHIAU</a:t>
            </a:r>
            <a:endParaRPr lang="en-US" sz="3600">
              <a:solidFill>
                <a:schemeClr val="tx1"/>
              </a:solidFill>
              <a:latin typeface="Aptos" panose="020B0004020202020204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9903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76492-D8FB-5D80-A015-CDC11A74C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BB009B33-F5D0-CB40-410B-7B05599E1504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311FF3-DE66-CF70-E484-7D9A1AF3ED53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439E4B-BC92-9AFC-5928-07E1CB818ADE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00B22-9D53-3433-43D4-1E08AD6C13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DE0B92F-C760-A526-1A19-C3644A24520B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E34CA1-0719-7D09-13F5-C4374EAAFB1A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400E3F3-9EB8-509D-C3D1-128E36CE6FDA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3E19E18-4E18-46FC-B5B2-2F1172A1914C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9DCC2C-B8FA-1B5B-1842-B2BE45B97ED7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B64A11-D9BA-A3C1-73F6-D80F116FA108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62BF8A9-9144-E826-EADD-F59820DBFEBD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B6A449D-B7DE-1F78-FB57-4D039FB70813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DED5BE-DA3F-2CC6-EB1C-D0FAD89CDAA5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57EC873-AB62-F9B9-4C36-7D0BF94E9BAD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A8552D9-5D92-4204-BF12-2A2D7249ABBA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C567B4D-EB14-C9E7-08AA-1FE29BF876CF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1195F63-3D4E-D754-5F12-18FC8C5B187A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9D25BE-3F9E-8CC4-65C5-2E56BBD35683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3E0AA43-6F6E-CC45-05A5-DA3DBB2D8AD6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EFD2F83-B8E5-5407-61F0-9526C3FD30B5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E69A12-D6DE-EEEA-82B8-0F920882B3F2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DF6DB0F-AC14-55A9-AB74-E7BC618BB538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BB96B99-A584-0DB1-E4DF-E6452D0262E7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874F972-7FAE-AA43-66ED-A4FFE62D9754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874F972-7FAE-AA43-66ED-A4FFE62D9754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744B3B9C-F6CF-A764-0035-471DB3632139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744B3B9C-F6CF-A764-0035-471DB363213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FA94A8E2-306F-0062-7373-8A1FCA16B8EC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FA94A8E2-306F-0062-7373-8A1FCA16B8E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543647EA-83CC-7AB5-18ED-87ABC13A42B4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543647EA-83CC-7AB5-18ED-87ABC13A42B4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9B8C1B26-6C8D-5F7C-9FAD-6AC5A63B68C0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9B8C1B26-6C8D-5F7C-9FAD-6AC5A63B68C0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9F4483EB-C394-B2E4-B824-C999F47FDD48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9F4483EB-C394-B2E4-B824-C999F47FDD4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462BC25C-DB46-B0B2-BB06-4FF3DFB65AA9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462BC25C-DB46-B0B2-BB06-4FF3DFB65AA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1BCAA49-C16E-CECD-7B7A-9FF535E920DF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1BCAA49-C16E-CECD-7B7A-9FF535E920D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D5BF9402-1D9C-2FDB-61BF-A644E915F1CA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D5BF9402-1D9C-2FDB-61BF-A644E915F1CA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37FEECEB-118E-BE46-9090-00D138BBB252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37FEECEB-118E-BE46-9090-00D138BBB25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F65E84AF-3766-1804-E84D-A3D76FE0603F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F65E84AF-3766-1804-E84D-A3D76FE0603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B28C252C-7927-8671-AC0F-82C53A045A15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B28C252C-7927-8671-AC0F-82C53A045A15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30A9634A-748E-A4B5-A99F-898C49D2C587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30A9634A-748E-A4B5-A99F-898C49D2C58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0741A6C5-3A3F-E64D-AA44-0F543E9B5FD0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0741A6C5-3A3F-E64D-AA44-0F543E9B5FD0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F67B5F2-4C19-D0DD-A108-9B6BADF2BDD4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F67B5F2-4C19-D0DD-A108-9B6BADF2BDD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D1303032-69E8-EEB7-03B3-35364F70DE8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D1303032-69E8-EEB7-03B3-35364F70DE80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E3DAAA2-3AF9-EF2C-C5DE-736BDC67A8A9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E3DAAA2-3AF9-EF2C-C5DE-736BDC67A8A9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23175FC3-E6EB-4ABF-7644-CB904A0F5CD4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23175FC3-E6EB-4ABF-7644-CB904A0F5CD4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02058991-B3EA-B052-8D9F-AB6323B0C613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02058991-B3EA-B052-8D9F-AB6323B0C61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84019E88-364A-B9FE-2221-24CBCAF278A1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84019E88-364A-B9FE-2221-24CBCAF278A1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05FBA06-CF44-6D35-C364-9AD1C98EE250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182D2B7F-24AB-7D41-7FE5-3BF1FAC00D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182D2B7F-24AB-7D41-7FE5-3BF1FAC00D2D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177E559C-7415-2064-FFA1-038E76C898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177E559C-7415-2064-FFA1-038E76C898E8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1595F511-6687-4B22-3AE6-4444D48DD4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1595F511-6687-4B22-3AE6-4444D48DD4B1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9297EE22-B80B-07B2-CECD-37728DDAC2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9297EE22-B80B-07B2-CECD-37728DDAC221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8FA94BE9-7DC4-50C6-B337-A1E53CE190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8FA94BE9-7DC4-50C6-B337-A1E53CE190F3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1DC40B72-5397-7C57-7875-8C1CAE5D2F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1DC40B72-5397-7C57-7875-8C1CAE5D2FD4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87062780-48A4-93E4-C574-4E028A928E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87062780-48A4-93E4-C574-4E028A928E2E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23A53DEB-1266-36E7-925B-0F170ED60C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23A53DEB-1266-36E7-925B-0F170ED60C26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BF157DBE-F01A-80CC-5D59-51D6B515BA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BF157DBE-F01A-80CC-5D59-51D6B515BAEB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CB7B9179-1DD8-75E2-24C3-DFFD989DEF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CB7B9179-1DD8-75E2-24C3-DFFD989DEFE5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7E11AFC6-595D-E5C0-F353-19C0F1599E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7E11AFC6-595D-E5C0-F353-19C0F1599EF9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73AEA46A-B652-C3B8-E017-FE8BFD49D4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73AEA46A-B652-C3B8-E017-FE8BFD49D4D0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A132FD72-E6BB-BC9B-4B52-8D183E37F4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A132FD72-E6BB-BC9B-4B52-8D183E37F4B9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D5E1E187-A89A-1797-B92D-3E5D5A2456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D5E1E187-A89A-1797-B92D-3E5D5A245672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451BCDE2-7FC9-5DBF-B490-9AF01221E5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451BCDE2-7FC9-5DBF-B490-9AF01221E542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42B38648-70BD-B752-598D-13645996D3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42B38648-70BD-B752-598D-13645996D373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FF01952A-74DC-1D00-3CDF-74115111CA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FF01952A-74DC-1D00-3CDF-74115111CA1B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BFD0E9D5-9B13-3D89-EF25-A70EA969F0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BFD0E9D5-9B13-3D89-EF25-A70EA969F09D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DCB6691D-163F-C879-CC6A-B54F08E3CA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DCB6691D-163F-C879-CC6A-B54F08E3CAB6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C1CF97B2-6011-27A9-4768-25097DE8BA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C1CF97B2-6011-27A9-4768-25097DE8BADD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2B40295D-C9CD-4438-447E-85BA5C3F5E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2B40295D-C9CD-4438-447E-85BA5C3F5E95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600122DF-FB24-8BC0-1664-83FFF365B9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600122DF-FB24-8BC0-1664-83FFF365B9EB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70582A29-9730-78D7-C3E3-AC805A7491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70582A29-9730-78D7-C3E3-AC805A7491D9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003F0DCF-322D-88F0-BB8C-E0545B08AF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003F0DCF-322D-88F0-BB8C-E0545B08AF6F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AA56DCB3-51F4-8D80-CB85-7F5409E90F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AA56DCB3-51F4-8D80-CB85-7F5409E90FF9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4F386F1C-7E94-8DBE-4AAF-9071DEBB1B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4F386F1C-7E94-8DBE-4AAF-9071DEBB1B0D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4ECE8133-9710-A3DF-F3FA-0E1DFCFC25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4ECE8133-9710-A3DF-F3FA-0E1DFCFC255A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4BD64757-1154-DF57-A470-47A6164770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4BD64757-1154-DF57-A470-47A6164770BF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E3F52D79-5030-4098-6476-984F7B571F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E3F52D79-5030-4098-6476-984F7B571F7E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8D93E216-F65F-61EA-46AE-BDC10F1AB2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8D93E216-F65F-61EA-46AE-BDC10F1AB2E0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A1E7686B-881C-BEF0-350B-B2E831D397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A1E7686B-881C-BEF0-350B-B2E831D397C5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3E5D6E12-0E12-089C-A930-5FC5D62E11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3E5D6E12-0E12-089C-A930-5FC5D62E1180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46C008F0-4DEE-44B6-11D8-BA1680D59C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46C008F0-4DEE-44B6-11D8-BA1680D59CFE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A7A92936-AF8F-3736-FCB3-1148D8C1FC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A7A92936-AF8F-3736-FCB3-1148D8C1FCC4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A6601F87-2AF5-8731-75D9-925255DE2C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A6601F87-2AF5-8731-75D9-925255DE2C58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D7A3CF99-90D6-37F9-E552-0488FB319F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D7A3CF99-90D6-37F9-E552-0488FB319FAC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A69FEEB9-C57B-315A-53CA-DA77E22710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A69FEEB9-C57B-315A-53CA-DA77E2271077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32B6A5F9-A997-B48B-0123-FDCCB452FE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32B6A5F9-A997-B48B-0123-FDCCB452FEA0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46C5636A-CB6E-EBD1-9809-313CD6617A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46C5636A-CB6E-EBD1-9809-313CD6617A68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320F1F06-E032-6E43-236A-01C1A543881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320F1F06-E032-6E43-236A-01C1A5438814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A7C06286-8268-3613-30EF-CF14C16C9A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A7C06286-8268-3613-30EF-CF14C16C9AED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5B6C7C5B-9CC8-EB8A-48B0-47C0E6A7F7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5B6C7C5B-9CC8-EB8A-48B0-47C0E6A7F731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2DEF5FA3-42AC-5290-CDE9-EAFE8112D3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2DEF5FA3-42AC-5290-CDE9-EAFE8112D32B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6F0B071C-4EE3-6778-1BD0-9D42DCDE8E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6F0B071C-4EE3-6778-1BD0-9D42DCDE8E3C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6B512E55-2100-4998-36C1-87121D3E55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6B512E55-2100-4998-36C1-87121D3E554A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3E1569C0-32DA-FB3E-3F24-D1C52CC6EF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3E1569C0-32DA-FB3E-3F24-D1C52CC6EFB3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89BA48A-3963-35A9-E458-21DADC79FC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89BA48A-3963-35A9-E458-21DADC79FCB4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814A2AFB-CC16-1A0D-989D-2CB95A77D5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814A2AFB-CC16-1A0D-989D-2CB95A77D55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1C2F23E9-1603-3F09-F0B3-E10537F81E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1C2F23E9-1603-3F09-F0B3-E10537F81EC1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C57087F8-6F94-308D-9396-304367D9B7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C57087F8-6F94-308D-9396-304367D9B79A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EB42FB01-951A-68B5-C274-8833D2395D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EB42FB01-951A-68B5-C274-8833D2395D04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>
            <mc:Choice xmlns:p14="http://schemas.microsoft.com/office/powerpoint/2010/main"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6F2112DF-B8F4-DDAD-D8BD-F62E3144506F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6F2112DF-B8F4-DDAD-D8BD-F62E3144506F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D526FD7-0A22-C31F-3FCD-B0BDE0740EF5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3D0099A-CE80-6C3D-EF65-C0EE714990E7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58EDE707-F902-F3C0-B4A9-5EBAE67EE2BC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2B900A34-D6DD-2245-5D53-53540E966841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8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FF6D0957-9388-DDCA-ED18-645E38C83E76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C07022E6-5EC3-58A0-F67B-A1A7A6B80510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439E00B3-CC53-404A-8910-8C2FDEEBD4C5}"/>
              </a:ext>
            </a:extLst>
          </p:cNvPr>
          <p:cNvSpPr/>
          <p:nvPr/>
        </p:nvSpPr>
        <p:spPr>
          <a:xfrm>
            <a:off x="1657777" y="206456"/>
            <a:ext cx="10244545" cy="951373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Myfyrio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: '</a:t>
            </a:r>
            <a:r>
              <a:rPr lang="en-GB" sz="2800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Rwy'n</a:t>
            </a:r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dymuno</a:t>
            </a:r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bod </a:t>
            </a:r>
            <a:r>
              <a:rPr lang="en-GB" sz="2800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fy</a:t>
            </a:r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...</a:t>
            </a:r>
            <a:r>
              <a:rPr lang="cy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 gwybod ...</a:t>
            </a:r>
            <a:r>
              <a:rPr lang="cy-GB" sz="2800" dirty="0">
                <a:solidFill>
                  <a:srgbClr val="000000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'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F8A416-120C-999D-95A5-EB4AF4A6DAFD}"/>
              </a:ext>
            </a:extLst>
          </p:cNvPr>
          <p:cNvSpPr/>
          <p:nvPr/>
        </p:nvSpPr>
        <p:spPr>
          <a:xfrm>
            <a:off x="981024" y="1454015"/>
            <a:ext cx="9252229" cy="2086800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 algn="ctr">
              <a:defRPr/>
            </a:pPr>
            <a:r>
              <a:rPr lang="en-GB" sz="48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Rwy'n</a:t>
            </a:r>
            <a:r>
              <a:rPr lang="en-GB" sz="48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dymuno</a:t>
            </a:r>
            <a:r>
              <a:rPr lang="en-GB" sz="48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 bod </a:t>
            </a:r>
            <a:r>
              <a:rPr lang="en-GB" sz="4800" dirty="0" err="1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fy</a:t>
            </a:r>
            <a:r>
              <a:rPr lang="en-GB" sz="48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...</a:t>
            </a:r>
            <a:r>
              <a:rPr lang="cy-GB" sz="4800" dirty="0">
                <a:solidFill>
                  <a:schemeClr val="tx1"/>
                </a:solidFill>
                <a:latin typeface="Arial Rounded MT Bold"/>
                <a:ea typeface="Tahoma"/>
                <a:cs typeface="Arial"/>
              </a:rPr>
              <a:t>yn gwybod ...</a:t>
            </a:r>
            <a:endParaRPr lang="cy-GB" sz="4800" dirty="0">
              <a:solidFill>
                <a:schemeClr val="tx1"/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A0116CF3-0EF9-4EBD-D282-8F32AAEA5FD5}"/>
              </a:ext>
            </a:extLst>
          </p:cNvPr>
          <p:cNvSpPr/>
          <p:nvPr/>
        </p:nvSpPr>
        <p:spPr>
          <a:xfrm>
            <a:off x="6991732" y="4731149"/>
            <a:ext cx="1911246" cy="1836294"/>
          </a:xfrm>
          <a:prstGeom prst="ellipse">
            <a:avLst/>
          </a:prstGeom>
          <a:solidFill>
            <a:srgbClr val="8FD450"/>
          </a:solidFill>
          <a:ln>
            <a:solidFill>
              <a:srgbClr val="8FD4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Athro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4535355-C648-200F-FDC6-CAE39BAEC150}"/>
              </a:ext>
            </a:extLst>
          </p:cNvPr>
          <p:cNvSpPr/>
          <p:nvPr/>
        </p:nvSpPr>
        <p:spPr>
          <a:xfrm>
            <a:off x="8816742" y="3635204"/>
            <a:ext cx="1961214" cy="1911246"/>
          </a:xfrm>
          <a:prstGeom prst="ellipse">
            <a:avLst/>
          </a:prstGeom>
          <a:solidFill>
            <a:srgbClr val="5DAEFF"/>
          </a:solidFill>
          <a:ln>
            <a:solidFill>
              <a:srgbClr val="5D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Ffrind</a:t>
            </a:r>
            <a:endParaRPr lang="en-US" dirty="0" err="1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A090C40-BD54-8852-C834-0A873FE677FA}"/>
              </a:ext>
            </a:extLst>
          </p:cNvPr>
          <p:cNvSpPr/>
          <p:nvPr/>
        </p:nvSpPr>
        <p:spPr>
          <a:xfrm>
            <a:off x="10317717" y="3242691"/>
            <a:ext cx="1424066" cy="1324131"/>
          </a:xfrm>
          <a:prstGeom prst="ellipse">
            <a:avLst/>
          </a:prstGeom>
          <a:solidFill>
            <a:srgbClr val="C0004E"/>
          </a:solidFill>
          <a:ln>
            <a:solidFill>
              <a:srgbClr val="C000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Dad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41395BC3-D260-2077-7312-F0C4A1FC7CC5}"/>
              </a:ext>
            </a:extLst>
          </p:cNvPr>
          <p:cNvSpPr/>
          <p:nvPr/>
        </p:nvSpPr>
        <p:spPr>
          <a:xfrm>
            <a:off x="8646824" y="5207367"/>
            <a:ext cx="1671945" cy="1599551"/>
          </a:xfrm>
          <a:prstGeom prst="ellipse">
            <a:avLst/>
          </a:prstGeom>
          <a:solidFill>
            <a:srgbClr val="C0004E"/>
          </a:solidFill>
          <a:ln>
            <a:solidFill>
              <a:srgbClr val="C000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Mam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B1545B3A-C3D5-CE65-4700-E033E3023D1E}"/>
              </a:ext>
            </a:extLst>
          </p:cNvPr>
          <p:cNvSpPr/>
          <p:nvPr/>
        </p:nvSpPr>
        <p:spPr>
          <a:xfrm>
            <a:off x="5374603" y="5089134"/>
            <a:ext cx="1961214" cy="1911246"/>
          </a:xfrm>
          <a:prstGeom prst="ellipse">
            <a:avLst/>
          </a:prstGeom>
          <a:solidFill>
            <a:srgbClr val="5DAEFF"/>
          </a:solidFill>
          <a:ln>
            <a:solidFill>
              <a:srgbClr val="5D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Ysgol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21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52B81-354D-7498-2603-CC0E0D187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966AF15A-D060-A223-8C19-2729536CDE16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E26EC76-5686-217A-DD6F-DDD61B7968C4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BD2C460-DEE2-2D4A-A3ED-02B7C6D2254B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3C6649-C3D2-C5D4-F142-C191E38D34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6A52A66-5B45-BAB3-FF25-BE88B0C71F04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5B73F0-B63A-A823-EAFD-861EEE1D0815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B8F5529-C267-4AFE-C4C3-2CDE4C90BF4F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4410E7-2661-A89E-75D7-7881F0315E5B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07EBE8-BC56-3BA7-7342-A9933C24CA05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6D0C1BF-B574-7032-8215-36DC22012517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A1DAC94-3C8A-5530-1C8E-1EE116D023CC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9107AF-CCA7-D694-1F27-BA238881533B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AE7E19D-057A-5043-8D19-4CD19CCBBDDA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B888CD-7339-06B9-2A23-E75E329A93E5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6D589D8-7DC2-F2A5-1572-CEF860643AEE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5B1561A-8388-2B1D-9B43-FA56787CF48F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53A20-3B03-AB91-FA1F-AE977741E89D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D8DFA6-5BF8-8A50-79AC-0CEF355D2139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F822E04-02D0-F2A9-EC60-A45517A36533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86AC89B-6901-B0F9-C057-201654009DE4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B4E1E4-87E5-6F5F-A932-33EFABCFFB31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E39E75-9120-B4F2-1B36-51112B2A478C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D3C5256-79AA-0169-477D-54289FEE248D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85B52F1C-F7C8-4D49-912B-31FC310B474B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85B52F1C-F7C8-4D49-912B-31FC310B474B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02854EDC-15E9-8969-19C8-88DEEE442CA0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02854EDC-15E9-8969-19C8-88DEEE442CA0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FE17067E-ED93-6F11-E2EF-C35FCDE74C0D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FE17067E-ED93-6F11-E2EF-C35FCDE74C0D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1DD2FBEA-C14B-2FBD-9352-8849D66190D2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1DD2FBEA-C14B-2FBD-9352-8849D66190D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1F4027D3-BDAA-757A-9BD9-2B26E18FA858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1F4027D3-BDAA-757A-9BD9-2B26E18FA85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70AFB0B-1919-57F3-F629-4F9AAD9D9638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70AFB0B-1919-57F3-F629-4F9AAD9D963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30D39D3-5D8B-7378-7E01-7A34A421F8AE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30D39D3-5D8B-7378-7E01-7A34A421F8AE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5B7C002F-CB9D-947E-D43B-57A0F43C1CC9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5B7C002F-CB9D-947E-D43B-57A0F43C1CC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72B33AEF-5359-FAFF-4B5A-28FE3B9EA795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72B33AEF-5359-FAFF-4B5A-28FE3B9EA795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DAC3025-6AC6-8701-B443-464DFA5031BB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DAC3025-6AC6-8701-B443-464DFA5031BB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9446FCC5-5768-FEA7-56EE-F900A43BC234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9446FCC5-5768-FEA7-56EE-F900A43BC234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4DE00F00-0CF8-504C-E982-4AE677AAD545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4DE00F00-0CF8-504C-E982-4AE677AAD545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0F9E1089-B2C3-1F31-6206-1EFDBA31B45D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0F9E1089-B2C3-1F31-6206-1EFDBA31B45D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FD9B99F8-5BDD-35D4-91E6-3C6998BEF6BC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FD9B99F8-5BDD-35D4-91E6-3C6998BEF6BC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05E9489D-29EB-86FF-001C-E1D62246614C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05E9489D-29EB-86FF-001C-E1D62246614C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BEBC08FB-D0DB-CE9D-4C74-8148C29DDD35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BEBC08FB-D0DB-CE9D-4C74-8148C29DDD35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3EDB818A-5F94-0C10-1613-21ACEBF9A180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3EDB818A-5F94-0C10-1613-21ACEBF9A180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A5C029B7-5DB4-A632-A138-CDE577FE5C18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A5C029B7-5DB4-A632-A138-CDE577FE5C1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DB3E064-6431-8D9D-8FE5-FBD9B50693CB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DB3E064-6431-8D9D-8FE5-FBD9B50693CB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ED35C7ED-3232-9B44-C1AF-566C0541A4C2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ED35C7ED-3232-9B44-C1AF-566C0541A4C2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06AE96E-4B65-ED2E-B8B0-049772DEBF13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060F1ADB-3E28-6165-24D2-C457075610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060F1ADB-3E28-6165-24D2-C457075610FD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9311D42B-B3F0-E284-A755-43E521536C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9311D42B-B3F0-E284-A755-43E521536C0D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4CE0D629-1CEF-657D-5E96-572F8C0841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4CE0D629-1CEF-657D-5E96-572F8C0841E8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2849F126-EB87-0676-E60F-15D9F29927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2849F126-EB87-0676-E60F-15D9F29927B9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1BF2AFB8-845B-1981-1D14-0F6B1891EB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1BF2AFB8-845B-1981-1D14-0F6B1891EB27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0B0B48F5-D3A3-137A-F8E0-0DACAAF386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0B0B48F5-D3A3-137A-F8E0-0DACAAF386DE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AF27A86D-F410-2402-8D67-2414186AD1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AF27A86D-F410-2402-8D67-2414186AD1B5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7C9FC951-4660-9CE7-7BD3-B5FF715249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7C9FC951-4660-9CE7-7BD3-B5FF715249BA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901D9C98-2166-941E-906B-3894F3626D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901D9C98-2166-941E-906B-3894F3626DA6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FB41F756-2CB1-5D65-C08A-D85A43E85F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FB41F756-2CB1-5D65-C08A-D85A43E85F33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E4B8989B-FC99-5241-32D9-020079F6C8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E4B8989B-FC99-5241-32D9-020079F6C89C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25454AB8-E58E-84A8-C5C1-3266293B02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25454AB8-E58E-84A8-C5C1-3266293B02EC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C3C228B1-F503-B395-BC45-76159CC3E4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C3C228B1-F503-B395-BC45-76159CC3E46B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60BBB132-492E-3F9D-C047-BB57A37067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60BBB132-492E-3F9D-C047-BB57A37067CA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8078D70E-2C3D-509C-EB55-0F4160EFDB2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8078D70E-2C3D-509C-EB55-0F4160EFDB29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13E6B75A-78D6-0559-FF34-93C223260A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13E6B75A-78D6-0559-FF34-93C223260A11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34C7476C-F13F-4781-4BD5-1566C74680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34C7476C-F13F-4781-4BD5-1566C74680C2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2DC2E56D-44A3-7822-B9F8-DB139038EB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2DC2E56D-44A3-7822-B9F8-DB139038EB1F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2EFF5E3E-BD96-84F2-7B66-0809B05B7C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2EFF5E3E-BD96-84F2-7B66-0809B05B7CF3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43471473-1683-1482-C293-0EA102EFAF1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43471473-1683-1482-C293-0EA102EFAF1E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8CEE0056-36DE-E686-5D8B-BC2CEF3C88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8CEE0056-36DE-E686-5D8B-BC2CEF3C887B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B276C38B-0396-1190-BFEE-E89E6869B0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B276C38B-0396-1190-BFEE-E89E6869B028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F528E097-7CEE-ED3C-D357-4F3C33F720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F528E097-7CEE-ED3C-D357-4F3C33F720B6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94660400-FF30-1BA3-6A48-88BCD6C6DC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94660400-FF30-1BA3-6A48-88BCD6C6DCD8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FAA2E35D-D35B-E7BC-0B50-5F62B7711C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FAA2E35D-D35B-E7BC-0B50-5F62B7711CB7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F1E40B83-2B37-9BE7-D252-9223CB0996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F1E40B83-2B37-9BE7-D252-9223CB0996E6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4DDA1657-86E4-1285-B237-EA3A3E7B54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4DDA1657-86E4-1285-B237-EA3A3E7B5431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BA96B2F8-270C-76EA-DA4A-44D58E4175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BA96B2F8-270C-76EA-DA4A-44D58E41756A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B93F113E-BD07-D6CA-9344-38FBC2767A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B93F113E-BD07-D6CA-9344-38FBC2767AF4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D938DFDF-DC24-EB4D-0151-206D619ADA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D938DFDF-DC24-EB4D-0151-206D619ADAE8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5ACDBBF6-C399-2B79-A287-79D15875A8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5ACDBBF6-C399-2B79-A287-79D15875A8E1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EFF4723F-8C5E-B8F2-BC73-2DFC0E86A6A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EFF4723F-8C5E-B8F2-BC73-2DFC0E86A6A8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8B2968FC-9033-747C-FFAF-D5F51E90E6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8B2968FC-9033-747C-FFAF-D5F51E90E6DD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1E3FA2A8-0453-1793-A8A4-6647B893EF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1E3FA2A8-0453-1793-A8A4-6647B893EF5C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66BCA1D2-3BE6-FB7F-5DE1-75611BABDF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66BCA1D2-3BE6-FB7F-5DE1-75611BABDF52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F5F3DFE4-BF93-CD09-1CB1-D237EA59C3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F5F3DFE4-BF93-CD09-1CB1-D237EA59C39A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A25AE189-E8D5-1DF6-0EC9-F42E22B78B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A25AE189-E8D5-1DF6-0EC9-F42E22B78B97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77137DA0-7B4F-3DDA-64F1-F0A61C90E0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77137DA0-7B4F-3DDA-64F1-F0A61C90E07F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411A2D7E-7DD1-2EE0-E9F0-CEC6D4FB23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411A2D7E-7DD1-2EE0-E9F0-CEC6D4FB231D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3056F0C7-426B-486A-1B13-B90AEE9F1E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3056F0C7-426B-486A-1B13-B90AEE9F1E52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55CA0DAA-6EFA-3A7F-C40C-2EE166D68E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55CA0DAA-6EFA-3A7F-C40C-2EE166D68E70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FFE4E1EE-9332-EF2E-E025-87FE758CFA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FFE4E1EE-9332-EF2E-E025-87FE758CFAF9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8497B677-0812-077B-47FA-7BB757B1C9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8497B677-0812-077B-47FA-7BB757B1C926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F1E2DA20-EEEE-39B9-C5C9-27B11DB99E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F1E2DA20-EEEE-39B9-C5C9-27B11DB99EC1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F5439114-C6E7-011E-C307-D058DF9D42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F5439114-C6E7-011E-C307-D058DF9D429A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06630055-68E4-9919-3C3E-448A1AB990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06630055-68E4-9919-3C3E-448A1AB990DD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F4B90CF1-694B-4003-5686-676C45B2C1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F4B90CF1-694B-4003-5686-676C45B2C1A4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090A5F25-0EBC-A5AF-5D7B-CCE9F136E1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090A5F25-0EBC-A5AF-5D7B-CCE9F136E11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F7DD2A2A-9BE4-4596-FA4A-025384BF98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F7DD2A2A-9BE4-4596-FA4A-025384BF9869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B97716EA-2542-023B-92E5-50AF978CAE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B97716EA-2542-023B-92E5-50AF978CAE23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C6CFC2D1-76AF-080A-50E8-8F6A9111BA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C6CFC2D1-76AF-080A-50E8-8F6A9111BAD5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83622B3B-7ECC-2C6E-5D98-06F48C01F53F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83622B3B-7ECC-2C6E-5D98-06F48C01F53F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038D4D2-85BB-6F59-043B-560708022BCC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728DD0D-179A-E30B-8B2F-5F8339FCDBDF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24B78FA9-85F6-A26A-4F4B-0F3F1EB12765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295D15D5-6B72-B2EC-2CBF-FF5E6E5378FF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8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11A09CC8-2210-410B-F0B2-A7BAC6B15CEF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92506093-E5B9-EBA6-8D38-0E709BA92BED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F71F9662-8585-3857-B2B7-EF841AAE4B04}"/>
              </a:ext>
            </a:extLst>
          </p:cNvPr>
          <p:cNvSpPr/>
          <p:nvPr/>
        </p:nvSpPr>
        <p:spPr>
          <a:xfrm>
            <a:off x="1657777" y="206456"/>
            <a:ext cx="10244545" cy="951373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Myfyrio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:  ‘A </a:t>
            </a:r>
            <a:r>
              <a:rPr lang="en-GB" sz="2800" b="1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ddylai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sz="2800" b="1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ysgolion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 </a:t>
            </a:r>
            <a:r>
              <a:rPr lang="en-GB" sz="2800" b="1" err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drin</a:t>
            </a:r>
            <a:r>
              <a:rPr lang="en-GB" sz="2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 Plant </a:t>
            </a:r>
            <a:r>
              <a:rPr lang="en-GB" sz="2800" b="1">
                <a:solidFill>
                  <a:srgbClr val="FFFFFF"/>
                </a:solidFill>
                <a:latin typeface="Arial"/>
                <a:ea typeface="Calibri"/>
                <a:cs typeface="Arial"/>
              </a:rPr>
              <a:t>y Lluoedd Arfog ynwahanol i ddisgyblion eraill?’</a:t>
            </a:r>
            <a:endParaRPr lang="en-GB" sz="2800">
              <a:solidFill>
                <a:srgbClr val="00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C1B7FB-4A07-4FA3-39BA-BB828813B540}"/>
              </a:ext>
            </a:extLst>
          </p:cNvPr>
          <p:cNvSpPr/>
          <p:nvPr/>
        </p:nvSpPr>
        <p:spPr>
          <a:xfrm>
            <a:off x="2686423" y="1454859"/>
            <a:ext cx="7936325" cy="4585855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What have we learnt today? </a:t>
            </a:r>
            <a:endParaRPr lang="en-US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What would you like to happen as a result of today?</a:t>
            </a:r>
            <a:endParaRPr lang="en-US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GB" dirty="0">
              <a:solidFill>
                <a:schemeClr val="tx1"/>
              </a:solidFill>
              <a:latin typeface="Aptos"/>
              <a:ea typeface="Tahoma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Aptos"/>
                <a:ea typeface="Tahoma"/>
                <a:cs typeface="Arial"/>
              </a:rPr>
              <a:t>Write a short letter or postcard outlining your key points. </a:t>
            </a:r>
            <a:endParaRPr lang="en-US" dirty="0">
              <a:solidFill>
                <a:schemeClr val="tx1"/>
              </a:solidFill>
              <a:latin typeface="Aptos"/>
              <a:ea typeface="Tahoma"/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GB" dirty="0">
              <a:solidFill>
                <a:schemeClr val="tx1"/>
              </a:solidFill>
              <a:latin typeface="Aptos"/>
              <a:ea typeface="Tahoma"/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GB" dirty="0">
              <a:solidFill>
                <a:schemeClr val="tx1"/>
              </a:solidFill>
              <a:latin typeface="Aptos"/>
              <a:ea typeface="Tahoma"/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GB" dirty="0">
              <a:solidFill>
                <a:schemeClr val="tx1"/>
              </a:solidFill>
              <a:latin typeface="Aptos"/>
              <a:ea typeface="Tahoma"/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GB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 algn="ctr">
              <a:defRPr/>
            </a:pPr>
            <a:endParaRPr lang="en-GB" sz="4800" dirty="0">
              <a:solidFill>
                <a:schemeClr val="tx1"/>
              </a:solidFill>
              <a:latin typeface="Arial Rounded MT Bold"/>
              <a:ea typeface="Tahoma"/>
              <a:cs typeface="Arial"/>
            </a:endParaRPr>
          </a:p>
          <a:p>
            <a:pPr algn="ctr">
              <a:defRPr/>
            </a:pPr>
            <a:endParaRPr lang="en-GB" sz="4800" dirty="0">
              <a:solidFill>
                <a:schemeClr val="tx1"/>
              </a:solidFill>
              <a:latin typeface="Arial Rounded MT Bold"/>
              <a:ea typeface="Tahoma"/>
              <a:cs typeface="Arial"/>
            </a:endParaRPr>
          </a:p>
        </p:txBody>
      </p:sp>
      <p:pic>
        <p:nvPicPr>
          <p:cNvPr id="5" name="Picture 4" descr="A close-up of a postcard&#10;&#10;AI-generated content may be incorrect.">
            <a:extLst>
              <a:ext uri="{FF2B5EF4-FFF2-40B4-BE49-F238E27FC236}">
                <a16:creationId xmlns:a16="http://schemas.microsoft.com/office/drawing/2014/main" id="{48533534-997E-5A76-E299-4F4B0D960BF5}"/>
              </a:ext>
            </a:extLst>
      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5772494" y="4354244"/>
            <a:ext cx="21526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01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D79D6B8-C53D-414F-AF0B-23D384526185}"/>
              </a:ext>
            </a:extLst>
          </p:cNvPr>
          <p:cNvSpPr txBox="1"/>
          <p:nvPr/>
        </p:nvSpPr>
        <p:spPr>
          <a:xfrm>
            <a:off x="345736" y="2700301"/>
            <a:ext cx="332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3. What did you think of the day?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7F7718-8F18-4E61-AE3D-C6195C2BA3A7}"/>
              </a:ext>
            </a:extLst>
          </p:cNvPr>
          <p:cNvSpPr txBox="1"/>
          <p:nvPr/>
        </p:nvSpPr>
        <p:spPr>
          <a:xfrm>
            <a:off x="4808481" y="2725627"/>
            <a:ext cx="1050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It was Amazing</a:t>
            </a: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0E2A1F-2497-4936-8431-79E0AB8C0BC8}"/>
              </a:ext>
            </a:extLst>
          </p:cNvPr>
          <p:cNvSpPr txBox="1"/>
          <p:nvPr/>
        </p:nvSpPr>
        <p:spPr>
          <a:xfrm>
            <a:off x="6326551" y="2725628"/>
            <a:ext cx="98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It was good</a:t>
            </a:r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8419C2-6CC0-473D-B962-65406EE45E97}"/>
              </a:ext>
            </a:extLst>
          </p:cNvPr>
          <p:cNvSpPr txBox="1"/>
          <p:nvPr/>
        </p:nvSpPr>
        <p:spPr>
          <a:xfrm>
            <a:off x="7453691" y="2762536"/>
            <a:ext cx="98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It was ok</a:t>
            </a:r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BB2309-FA60-419E-8BCF-CECC4306F5C6}"/>
              </a:ext>
            </a:extLst>
          </p:cNvPr>
          <p:cNvSpPr txBox="1"/>
          <p:nvPr/>
        </p:nvSpPr>
        <p:spPr>
          <a:xfrm>
            <a:off x="9090552" y="2746467"/>
            <a:ext cx="109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I didn’t enjoy it</a:t>
            </a:r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51E2E2-461C-49D1-B30A-8DF9B0E22087}"/>
              </a:ext>
            </a:extLst>
          </p:cNvPr>
          <p:cNvSpPr txBox="1"/>
          <p:nvPr/>
        </p:nvSpPr>
        <p:spPr>
          <a:xfrm>
            <a:off x="10377888" y="2718415"/>
            <a:ext cx="985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It didn’t enjoy it at all</a:t>
            </a:r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01451C-DC4B-480C-A4E8-5A3B7C98A9FA}"/>
              </a:ext>
            </a:extLst>
          </p:cNvPr>
          <p:cNvSpPr txBox="1"/>
          <p:nvPr/>
        </p:nvSpPr>
        <p:spPr>
          <a:xfrm>
            <a:off x="345736" y="3758173"/>
            <a:ext cx="394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4. What was your favourite activity</a:t>
            </a:r>
          </a:p>
          <a:p>
            <a:r>
              <a:rPr lang="en-GB"/>
              <a:t>and why?</a:t>
            </a:r>
          </a:p>
        </p:txBody>
      </p:sp>
      <p:pic>
        <p:nvPicPr>
          <p:cNvPr id="45" name="Picture 44" descr="A picture containing icon&#10;&#10;Description automatically generated">
            <a:extLst>
              <a:ext uri="{FF2B5EF4-FFF2-40B4-BE49-F238E27FC236}">
                <a16:creationId xmlns:a16="http://schemas.microsoft.com/office/drawing/2014/main" id="{695368BC-5896-49F9-A5C9-79C6B9B0D3C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" y="1694"/>
            <a:ext cx="4256276" cy="116131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001451C-DC4B-480C-A4E8-5A3B7C98A9FA}"/>
              </a:ext>
            </a:extLst>
          </p:cNvPr>
          <p:cNvSpPr txBox="1"/>
          <p:nvPr/>
        </p:nvSpPr>
        <p:spPr>
          <a:xfrm>
            <a:off x="345735" y="4858530"/>
            <a:ext cx="4049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5. If you had chance to do the day again what would you change, if anything?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01451C-DC4B-480C-A4E8-5A3B7C98A9FA}"/>
              </a:ext>
            </a:extLst>
          </p:cNvPr>
          <p:cNvSpPr txBox="1"/>
          <p:nvPr/>
        </p:nvSpPr>
        <p:spPr>
          <a:xfrm>
            <a:off x="316890" y="1441475"/>
            <a:ext cx="36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1. What school do you go to?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01451C-DC4B-480C-A4E8-5A3B7C98A9FA}"/>
              </a:ext>
            </a:extLst>
          </p:cNvPr>
          <p:cNvSpPr txBox="1"/>
          <p:nvPr/>
        </p:nvSpPr>
        <p:spPr>
          <a:xfrm>
            <a:off x="316890" y="2011485"/>
            <a:ext cx="36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2. What year group are you in?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8318" y="135878"/>
            <a:ext cx="48822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u="sng"/>
              <a:t>Feedback of the 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890" y="5936198"/>
            <a:ext cx="407846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6. A </a:t>
            </a:r>
            <a:r>
              <a:rPr lang="en-GB" dirty="0" err="1">
                <a:latin typeface="Arial"/>
                <a:cs typeface="Arial"/>
              </a:rPr>
              <a:t>fyddai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gennych</a:t>
            </a:r>
            <a:r>
              <a:rPr lang="en-GB" dirty="0">
                <a:latin typeface="Arial"/>
                <a:cs typeface="Arial"/>
              </a:rPr>
              <a:t> chi </a:t>
            </a:r>
            <a:r>
              <a:rPr lang="en-GB" dirty="0" err="1">
                <a:latin typeface="Arial"/>
                <a:cs typeface="Arial"/>
              </a:rPr>
              <a:t>ddiddordeb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mewn</a:t>
            </a:r>
            <a:r>
              <a:rPr lang="en-GB" dirty="0">
                <a:latin typeface="Arial"/>
                <a:cs typeface="Arial"/>
              </a:rPr>
              <a:t> bod </a:t>
            </a:r>
            <a:r>
              <a:rPr lang="en-GB" dirty="0" err="1">
                <a:latin typeface="Arial"/>
                <a:cs typeface="Arial"/>
              </a:rPr>
              <a:t>yn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Llysgennad</a:t>
            </a:r>
            <a:r>
              <a:rPr lang="en-GB" dirty="0">
                <a:latin typeface="Arial"/>
                <a:cs typeface="Arial"/>
              </a:rPr>
              <a:t> Plant y </a:t>
            </a:r>
            <a:r>
              <a:rPr lang="en-GB" dirty="0" err="1">
                <a:latin typeface="Arial"/>
                <a:cs typeface="Arial"/>
              </a:rPr>
              <a:t>Lluoedd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Arfog</a:t>
            </a:r>
            <a:r>
              <a:rPr lang="en-GB" dirty="0">
                <a:latin typeface="Arial"/>
                <a:cs typeface="Arial"/>
              </a:rPr>
              <a:t>?</a:t>
            </a:r>
            <a:endParaRPr lang="en-US" dirty="0"/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571999" y="1377271"/>
            <a:ext cx="7148945" cy="431434"/>
          </a:xfrm>
          <a:prstGeom prst="rect">
            <a:avLst/>
          </a:prstGeom>
          <a:noFill/>
          <a:ln w="28575">
            <a:solidFill>
              <a:srgbClr val="C8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571999" y="1953052"/>
            <a:ext cx="7148945" cy="431434"/>
          </a:xfrm>
          <a:prstGeom prst="rect">
            <a:avLst/>
          </a:prstGeom>
          <a:noFill/>
          <a:ln w="28575">
            <a:solidFill>
              <a:srgbClr val="8FD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571998" y="2638198"/>
            <a:ext cx="7148945" cy="1016665"/>
          </a:xfrm>
          <a:prstGeom prst="rect">
            <a:avLst/>
          </a:prstGeom>
          <a:noFill/>
          <a:ln w="28575">
            <a:solidFill>
              <a:srgbClr val="5D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554268" y="3869759"/>
            <a:ext cx="7148945" cy="850917"/>
          </a:xfrm>
          <a:prstGeom prst="rect">
            <a:avLst/>
          </a:prstGeom>
          <a:noFill/>
          <a:ln w="28575">
            <a:solidFill>
              <a:srgbClr val="C8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571997" y="4846208"/>
            <a:ext cx="7148945" cy="935652"/>
          </a:xfrm>
          <a:prstGeom prst="rect">
            <a:avLst/>
          </a:prstGeom>
          <a:noFill/>
          <a:ln w="28575">
            <a:solidFill>
              <a:srgbClr val="8FD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571997" y="5936198"/>
            <a:ext cx="7148945" cy="555074"/>
          </a:xfrm>
          <a:prstGeom prst="rect">
            <a:avLst/>
          </a:prstGeom>
          <a:noFill/>
          <a:ln w="28575">
            <a:solidFill>
              <a:srgbClr val="5D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794835" y="6021283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Yes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33907" y="6021283"/>
            <a:ext cx="403646" cy="369332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058749" y="6029069"/>
            <a:ext cx="53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No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565282" y="6019629"/>
            <a:ext cx="403646" cy="369332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54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9A5B6-0829-7EA3-2EE6-096882046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F414C84D-62E7-74AA-FE2A-CA6B9DF6938A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3CA86A1-7450-D594-6484-43463814D400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C6976A7-97E3-2911-6D77-4C4FBEFAA2F6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C6313-A9D1-EF8C-4D1D-A3B49C6415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F6A9C59-3253-0F3D-7CA2-74102774B950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E57DB2-6394-9AF1-F58A-929FD5AA1401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2E1968-F58C-E9E3-2B1E-204227DB5C44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6C457C-9301-6E76-D57D-FB71983127BB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1404BEB-7E94-395B-C851-A9580E113E38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EA40BA-2329-DA3F-305D-C0AE894B30D7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F0799F-2414-D962-98A6-5F8A6D2D3F42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A477D7-9382-00C5-4D9C-5792F694E94D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D8E7E6-8838-10A2-9B7D-B9280A2B219B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03673F-773D-B922-82EF-95531F1AB36E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35BD2C-F0B3-A860-35A0-3EC4197810A4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304D45-032B-9B4D-40E0-183B01701045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EE6214-15F8-603F-AA75-F43CAEF66BFB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7A44D39-CEA2-F5BE-07FC-C5FDB3C405F4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9C1040A-CEF6-AB33-A8F3-5FA06EB678DB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69373BD-2A6A-8F0E-F996-94386B8CDFF9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1D93C7-F2CD-072D-EA7E-F38C7FB23DC8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9C7E44-ED7E-F862-7FF8-C7B20067B3F1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66EC064-847A-2A07-3B48-F2101E1754A2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86AB3329-7A5D-69C6-DA1C-2B143C33D81B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86AB3329-7A5D-69C6-DA1C-2B143C33D81B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FC4C7E2-D85E-2DE9-CDA1-74AFB70A961C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FC4C7E2-D85E-2DE9-CDA1-74AFB70A961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6B9FC74-6D62-60B9-E152-A005B28904C8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6B9FC74-6D62-60B9-E152-A005B28904C8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5EADBF79-8CDF-5C78-F8B5-BF931BF19182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5EADBF79-8CDF-5C78-F8B5-BF931BF1918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2E001430-74F8-8E93-AD83-08A57BA9438F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2E001430-74F8-8E93-AD83-08A57BA9438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1C33DB1B-F27B-10C9-EA75-7FF4979D88F7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1C33DB1B-F27B-10C9-EA75-7FF4979D88F7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EAF4698-B3CF-EF89-9081-97CAE1801BE5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EAF4698-B3CF-EF89-9081-97CAE1801BE5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AB7E454-683F-CE7D-A013-AEA44AFEE4E7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AB7E454-683F-CE7D-A013-AEA44AFEE4E7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B0B4E2B2-2863-FACA-B542-9E69D9020762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B0B4E2B2-2863-FACA-B542-9E69D9020762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919E7ED-C3FA-542D-FB7A-323CEC6B4343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919E7ED-C3FA-542D-FB7A-323CEC6B4343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F0F37F5E-037A-E633-ABA3-5447ABC1D836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F0F37F5E-037A-E633-ABA3-5447ABC1D836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4BBD927F-E1A6-0860-2528-28000EA7D8B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4BBD927F-E1A6-0860-2528-28000EA7D8B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FFEB61A5-742A-E14D-908F-EE7A35CBEF30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FFEB61A5-742A-E14D-908F-EE7A35CBEF3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1EE22C9A-0349-C444-170E-6A3D3FF0F76C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1EE22C9A-0349-C444-170E-6A3D3FF0F76C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B8A2B322-C9B2-C9C0-5F86-2300E77628D6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B8A2B322-C9B2-C9C0-5F86-2300E77628D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715B8E8C-3DBC-4D9A-21A1-4E41182A4E86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715B8E8C-3DBC-4D9A-21A1-4E41182A4E86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A0919C8E-BC77-1767-4AB3-264ED1CEA82D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A0919C8E-BC77-1767-4AB3-264ED1CEA82D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04C39CD-5BC9-7FFF-3B4D-C56013A6540C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E04C39CD-5BC9-7FFF-3B4D-C56013A6540C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225E937-9B85-72D7-9ABF-DFC2F19B05A6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225E937-9B85-72D7-9ABF-DFC2F19B05A6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15D4E54C-29DB-5603-87A0-8364C4CF471B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15D4E54C-29DB-5603-87A0-8364C4CF471B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0CCB07D-61D7-6594-D7FC-2EDF2241D89A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DF80A1DA-670D-B3F2-DFAC-D9232AA7AE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DF80A1DA-670D-B3F2-DFAC-D9232AA7AE71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913AC8A1-C471-85BD-159E-86929F9909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913AC8A1-C471-85BD-159E-86929F99096A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A5A21F5B-B4F8-BCB5-F895-BDE121CBE8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A5A21F5B-B4F8-BCB5-F895-BDE121CBE870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C1C15D8E-22CF-E2B8-6959-382324FBE2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C1C15D8E-22CF-E2B8-6959-382324FBE2BD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EFFD559B-E34C-58B3-BFB5-AE476ECA14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EFFD559B-E34C-58B3-BFB5-AE476ECA1440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902411B2-B0FA-73DE-D44E-F9ED0160E8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902411B2-B0FA-73DE-D44E-F9ED0160E8CA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ED2E671A-A274-2B9E-6D4C-D63ACCCF7D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ED2E671A-A274-2B9E-6D4C-D63ACCCF7DE7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4A8D0121-B24E-6805-30C9-4D7F2B912E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4A8D0121-B24E-6805-30C9-4D7F2B912E78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17C51EA9-AD2D-8C77-E8AA-575814B9FF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17C51EA9-AD2D-8C77-E8AA-575814B9FF50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E9499EAD-D447-042D-8679-7FB616C2AB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E9499EAD-D447-042D-8679-7FB616C2ABD9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E263DA30-C0BD-68D6-E22C-403ED7CD67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E263DA30-C0BD-68D6-E22C-403ED7CD6701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215949BD-F68B-C048-E765-186CBDCAD9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215949BD-F68B-C048-E765-186CBDCAD9EB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932DD79E-C9EB-E2A1-221B-8F900922B3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932DD79E-C9EB-E2A1-221B-8F900922B35F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668E133A-B6D2-6A1C-6A03-2359534B33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668E133A-B6D2-6A1C-6A03-2359534B331C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F6A7DA90-2DC4-45F1-F011-DA2EDB1D12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F6A7DA90-2DC4-45F1-F011-DA2EDB1D12DD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D939183F-04C7-EC3C-B58E-B0BF395D38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D939183F-04C7-EC3C-B58E-B0BF395D38FD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96F2E7FF-BF8E-01F6-58C6-DC736A28E7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96F2E7FF-BF8E-01F6-58C6-DC736A28E779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D795530-8EA1-07E5-DBE3-FD75DF68BA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D795530-8EA1-07E5-DBE3-FD75DF68BA5F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C5A2738E-B087-6457-F7EE-A2C329182C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C5A2738E-B087-6457-F7EE-A2C329182CF4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F0C7FB99-8327-105A-5B3E-CB1670CA26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F0C7FB99-8327-105A-5B3E-CB1670CA2666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B862C634-5605-1B96-B47A-3D64385D1D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B862C634-5605-1B96-B47A-3D64385D1DC5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504962E7-F8A3-0204-1F05-249B1ED1BE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504962E7-F8A3-0204-1F05-249B1ED1BED1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8DBA8E19-1997-EA83-4446-6FE6DB0378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8DBA8E19-1997-EA83-4446-6FE6DB0378CF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2B2A4A61-8BF2-E944-7A03-29ECA13799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2B2A4A61-8BF2-E944-7A03-29ECA1379936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9DB2D292-9426-E01F-8268-4CE504EE38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9DB2D292-9426-E01F-8268-4CE504EE3826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24482558-6950-645B-E03F-7CFA500721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24482558-6950-645B-E03F-7CFA5007212C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75CEBDD2-9F7E-FF29-869D-2D5501653E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75CEBDD2-9F7E-FF29-869D-2D5501653E51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5F104E87-54B9-FA1A-2010-AD0801484A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5F104E87-54B9-FA1A-2010-AD0801484AFF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1A47D4CF-E9B6-CF62-D1D3-9BBAD6C79B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1A47D4CF-E9B6-CF62-D1D3-9BBAD6C79B93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FC0193E7-033D-BAD9-80F9-5592E3298A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FC0193E7-033D-BAD9-80F9-5592E3298A7F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83D7801D-2ADD-B858-F451-DA421EF37C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83D7801D-2ADD-B858-F451-DA421EF37CD4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4FCE9F5F-0823-48D8-BF7A-4B44E49FB5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4FCE9F5F-0823-48D8-BF7A-4B44E49FB5E9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F3D00AD9-F671-6C5C-B06B-F03AC3CE65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F3D00AD9-F671-6C5C-B06B-F03AC3CE65E2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8625DF0E-6826-BBC2-8967-406962BB42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8625DF0E-6826-BBC2-8967-406962BB425E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61CCDD99-5150-1C9E-0DEC-38A0CF5C20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61CCDD99-5150-1C9E-0DEC-38A0CF5C2034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6C743447-2F54-DC84-EBDE-14B070BECC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6C743447-2F54-DC84-EBDE-14B070BECC81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AF57F9E-7DCE-6854-2F3E-75098DC71D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AF57F9E-7DCE-6854-2F3E-75098DC71D9B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E6234A85-5FE4-8ACE-D74B-3FF22FC8DA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E6234A85-5FE4-8ACE-D74B-3FF22FC8DA95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6BC5EF51-211D-CDC2-264A-424415F414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6BC5EF51-211D-CDC2-264A-424415F41456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A9A6B206-5B07-1358-7EA6-053D84CAE4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A9A6B206-5B07-1358-7EA6-053D84CAE4DA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138CB1B0-1493-075A-C743-7688B22C80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138CB1B0-1493-075A-C743-7688B22C80C2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E76F3BE9-D9CC-8C2C-03BB-6A5D54D819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E76F3BE9-D9CC-8C2C-03BB-6A5D54D819A7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F0E8053B-FA6F-7A48-B71C-DC5D755219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F0E8053B-FA6F-7A48-B71C-DC5D755219DE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F3E9C3B2-C981-9946-F400-CC0603E531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F3E9C3B2-C981-9946-F400-CC0603E53181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AEE56675-31F3-4086-6512-8B58A97EC8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AEE56675-31F3-4086-6512-8B58A97EC887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02327752-7083-A18B-92B5-71C9B0DBF0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02327752-7083-A18B-92B5-71C9B0DBF0C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29EEEC5C-5C76-1A40-FFA9-F8DFFF5E53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29EEEC5C-5C76-1A40-FFA9-F8DFFF5E535C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C0AFB14B-6802-6397-7F96-27B374BB42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C0AFB14B-6802-6397-7F96-27B374BB4258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C35C444-9CD3-01AD-CE26-465142FF86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C35C444-9CD3-01AD-CE26-465142FF86F1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DAE9B7B7-414C-A240-C7D1-DA936B358D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DAE9B7B7-414C-A240-C7D1-DA936B358D80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095751CD-80BF-6023-6A47-8125AAB299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095751CD-80BF-6023-6A47-8125AAB2995F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086F54DD-88A6-CD4D-0FFF-887BB1128A0B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086F54DD-88A6-CD4D-0FFF-887BB1128A0B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940E9F-94F6-10E6-5515-C4CA514CAEF4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70B5FF-A81F-C1EB-24E7-335CB45810F0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621AAAC1-EE0B-B78B-F0F3-DCA3FD185F28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F2E90449-AE20-02E8-C019-6F11CFF3EF56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2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90815F83-19DC-5310-3483-88C01BA37C26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45B55994-0459-B944-5EF3-230AA1718F9E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2D2C4636-B520-7A68-A9FC-176DAA5C884B}"/>
              </a:ext>
            </a:extLst>
          </p:cNvPr>
          <p:cNvSpPr/>
          <p:nvPr/>
        </p:nvSpPr>
        <p:spPr>
          <a:xfrm>
            <a:off x="1657777" y="206456"/>
            <a:ext cx="10244545" cy="951373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Croeso</a:t>
            </a:r>
            <a:r>
              <a:rPr lang="en-GB" sz="2800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 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78B145-2C0C-F85D-DCB3-C50D886804ED}"/>
              </a:ext>
            </a:extLst>
          </p:cNvPr>
          <p:cNvSpPr/>
          <p:nvPr/>
        </p:nvSpPr>
        <p:spPr>
          <a:xfrm>
            <a:off x="3218905" y="1445678"/>
            <a:ext cx="6632662" cy="5063253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/>
              <a:ea typeface="Tahoma"/>
              <a:cs typeface="Arial"/>
            </a:endParaRPr>
          </a:p>
          <a:p>
            <a:pPr>
              <a:defRPr/>
            </a:pPr>
            <a:endParaRPr lang="en-GB" sz="1600" i="1" dirty="0">
              <a:solidFill>
                <a:srgbClr val="FF0000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Ychwanegwch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wybodaeth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groeso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e.e.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</a:p>
          <a:p>
            <a:pPr>
              <a:defRPr/>
            </a:pPr>
            <a:endParaRPr lang="en-GB" sz="1600" i="1" dirty="0">
              <a:solidFill>
                <a:srgbClr val="FF0000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Llun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,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rôl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,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neges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allweddol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gan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yr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unigolyn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sy’n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agor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digwyddiad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.</a:t>
            </a:r>
            <a:endParaRPr lang="en-GB" i="1"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 sz="14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</a:p>
          <a:p>
            <a:pPr>
              <a:defRPr/>
            </a:pPr>
            <a:endParaRPr lang="en-GB" sz="1400" i="1" dirty="0">
              <a:solidFill>
                <a:srgbClr val="FF0000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54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67C12-BE34-00F3-D4F0-2BFA6A024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1FB9C50F-C306-5F0E-E3E7-EDBA805FAFA4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5CDCE4B-4841-6545-0B87-E8FABF08026D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16A32BD-CE7C-7A71-2F1E-72A21EB3F97D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3671F-9599-8C7F-CF46-0BC02D31FA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85A88E5-BD50-FF57-E6F2-489DACA6AB0E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228557-8A8C-E37D-D671-FCB931146437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DE6E7E-0FE9-B71E-9CC1-FC73A82A51A5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ABDAF07-2EF8-4F98-7579-DFFEE064876A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E022061-1679-7CAC-A5B9-7D99BAC3CCBE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CD2A92C-08F1-3EBA-26FE-3AD66A34597B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BB7BED-81E5-0E6A-94FA-430AF1187FFD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A004789-B860-C78D-1628-5499EFE48818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E5FD2B-9C22-8764-EDA2-850CB47092AC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E202B8E-D15E-123E-8A55-22479A361670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7A89673-376D-A14B-1804-E0A8BD078DAB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70F0D-F526-9E77-E942-5E1C6732A679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5F74881-9BCD-88FB-B64E-41EC2E8935A2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E24498A-B459-7E56-5D63-1E85B2FD9442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788529A-8E12-E134-1C2D-1760AECB6E50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4E5EC0A-5927-034A-F6F3-5B9B59D49548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78049B-F6F2-4685-9345-7A97EF4493B1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116C308-6662-28B2-A17B-12B9FEA06787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B54D66-3481-655F-73A8-4872647FA455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6F3950C0-1141-D2F8-4F2C-7A4CAF6B5DFF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6F3950C0-1141-D2F8-4F2C-7A4CAF6B5DFF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37B0AC59-6D0B-4185-131F-8622740F926F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37B0AC59-6D0B-4185-131F-8622740F926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EE1C15B3-BD14-48EA-4EF4-7B8F1EEBA148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EE1C15B3-BD14-48EA-4EF4-7B8F1EEBA148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F6621B76-B384-1D74-FC9F-184D08492E28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F6621B76-B384-1D74-FC9F-184D08492E28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1A2D2DE0-4C22-E030-1189-CAF2584807B2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1A2D2DE0-4C22-E030-1189-CAF2584807B2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CFF34AF6-DD62-6348-FB51-CAF82638C514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CFF34AF6-DD62-6348-FB51-CAF82638C51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E63252C6-EAE2-EEF3-1F4C-4FE700D424AC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E63252C6-EAE2-EEF3-1F4C-4FE700D424AC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00255B6-CCAE-B50E-11BC-3A667BB70027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00255B6-CCAE-B50E-11BC-3A667BB70027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39021B3-5C98-A186-F68E-FF72B41EE0E3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39021B3-5C98-A186-F68E-FF72B41EE0E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F45854C7-2E04-18CB-CA1F-CDE85DCDC578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F45854C7-2E04-18CB-CA1F-CDE85DCDC578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B21F51CF-E0C5-F7C3-925C-40997516FF44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B21F51CF-E0C5-F7C3-925C-40997516FF44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5C5542B8-2962-81AA-036A-345A79DBC8D7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5C5542B8-2962-81AA-036A-345A79DBC8D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E88108B5-1C29-D9E9-6B77-EB18E05A8471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E88108B5-1C29-D9E9-6B77-EB18E05A8471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EDA48F8-B6F2-B166-6FB6-8A5C01B0CBF0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EDA48F8-B6F2-B166-6FB6-8A5C01B0CBF0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ADA5440F-FE30-7722-A0AB-1CB50142DBB3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ADA5440F-FE30-7722-A0AB-1CB50142DBB3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61D2A079-33B8-F4CC-DC25-BB77972243E1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61D2A079-33B8-F4CC-DC25-BB77972243E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48551212-4C77-192E-1D2D-65D76F4CE51A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48551212-4C77-192E-1D2D-65D76F4CE51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4C741470-A5A3-2365-7CF2-5883C9B7C4D6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4C741470-A5A3-2365-7CF2-5883C9B7C4D6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30F3D27-E33F-77CB-1902-F5B804693CE4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30F3D27-E33F-77CB-1902-F5B804693CE4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1387AAC1-B778-7820-E582-99E58E46A66E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1387AAC1-B778-7820-E582-99E58E46A66E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261DD86-3D3A-9847-8E95-E8A359F63C03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592AFED2-338D-E77D-9FB1-7A52229D35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592AFED2-338D-E77D-9FB1-7A52229D35C8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31BAADF0-8A2F-48E2-F974-2781594637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31BAADF0-8A2F-48E2-F974-278159463744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5E5B4A20-987D-80BA-3189-E49FD6E6D5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5E5B4A20-987D-80BA-3189-E49FD6E6D5D1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5F4FADF5-87A1-1F54-5413-9EECD10578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5F4FADF5-87A1-1F54-5413-9EECD10578C4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068E537-C4F8-B34F-16CB-39A21956FD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068E537-C4F8-B34F-16CB-39A21956FDDB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4ADF29F3-F718-1785-3164-61C342ABBA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4ADF29F3-F718-1785-3164-61C342ABBA8A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D0C57F24-E036-A7A4-289A-9F6467F93E8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D0C57F24-E036-A7A4-289A-9F6467F93E85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43F44B1E-9EC9-D61E-02E4-56D72BA119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43F44B1E-9EC9-D61E-02E4-56D72BA119C6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E9FBB2A9-2DC2-2C60-7CD7-BC8B0A4FB4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E9FBB2A9-2DC2-2C60-7CD7-BC8B0A4FB4F0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2AE4E5BC-94D4-7DD2-1895-9488F8554A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2AE4E5BC-94D4-7DD2-1895-9488F8554A49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CF8D1B0F-AB93-92C7-2B65-2401D6A4B9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CF8D1B0F-AB93-92C7-2B65-2401D6A4B91F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EFF1A612-A1C8-CC84-029F-EC232BA067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EFF1A612-A1C8-CC84-029F-EC232BA0673B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4501F714-69CF-2ABC-BD0D-D32F066D2F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4501F714-69CF-2ABC-BD0D-D32F066D2F31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3191252B-12FB-3FCD-4538-42B82F7625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3191252B-12FB-3FCD-4538-42B82F76258E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FFF76AB3-AA96-9994-E767-510DB55ED8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FFF76AB3-AA96-9994-E767-510DB55ED860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C234DDE3-F5C5-66F5-156F-87525549A2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C234DDE3-F5C5-66F5-156F-87525549A2D1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BFE1F91E-5E90-8B5A-1B08-1EAFD7176C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BFE1F91E-5E90-8B5A-1B08-1EAFD7176CAA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83E449CC-D8E0-E85C-ACF5-959987610B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83E449CC-D8E0-E85C-ACF5-959987610B1D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1498E4AE-6D6B-5A79-4ADF-15133BD124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1498E4AE-6D6B-5A79-4ADF-15133BD124C7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ECC739FB-3970-F62D-F252-B74F7B22A3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ECC739FB-3970-F62D-F252-B74F7B22A3D4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972C3871-B39B-07B3-F905-67645183E7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972C3871-B39B-07B3-F905-67645183E7B1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C8D4EC21-538A-22A4-3B11-0720D272AC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C8D4EC21-538A-22A4-3B11-0720D272AC4A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937B5DFB-66C9-04F0-63C1-C1783C681E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937B5DFB-66C9-04F0-63C1-C1783C681E37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E4890D6F-5EB8-F1FC-389D-97607B4D8C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E4890D6F-5EB8-F1FC-389D-97607B4D8C43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68E2AB03-4147-151F-82A7-65846479A8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68E2AB03-4147-151F-82A7-65846479A8FE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F2A5DBDB-3EF2-67E1-C5EA-72E3666A25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F2A5DBDB-3EF2-67E1-C5EA-72E3666A25FC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5F7B934F-8DF1-001A-C67E-9B9BAB615C9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5F7B934F-8DF1-001A-C67E-9B9BAB615C9E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9FE7BE53-B835-8F4F-E11B-12D74248AE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9FE7BE53-B835-8F4F-E11B-12D74248AE10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A70D55B5-4B08-309C-E828-734C6580B5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A70D55B5-4B08-309C-E828-734C6580B594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ABF44CDF-CC13-6974-9876-34414BF65C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ABF44CDF-CC13-6974-9876-34414BF65C7A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43F46AF7-F90C-DEC3-F680-08B6FC3AFB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43F46AF7-F90C-DEC3-F680-08B6FC3AFB6B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F50A7521-ACCE-2D76-4090-CA6298A07C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F50A7521-ACCE-2D76-4090-CA6298A07CC3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66EABDAA-23A6-6B81-4822-0EBB30677C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66EABDAA-23A6-6B81-4822-0EBB30677C0A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F61755D2-BBFC-BD8C-095A-CAB2C9A642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F61755D2-BBFC-BD8C-095A-CAB2C9A64203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AF5633E4-429D-071C-E3D4-302C5998F4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AF5633E4-429D-071C-E3D4-302C5998F465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371408AB-6404-F6FA-6BBA-1E539E1CCE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371408AB-6404-F6FA-6BBA-1E539E1CCE35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2A7A1C82-E411-6556-5AD9-8F4106FA2B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2A7A1C82-E411-6556-5AD9-8F4106FA2BD7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98BC418E-1DAF-9F43-F977-B4317AB39E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98BC418E-1DAF-9F43-F977-B4317AB39E16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04B232BA-B0B1-3158-616A-90683BD43E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04B232BA-B0B1-3158-616A-90683BD43E22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9790CC8A-FE51-3BB8-6163-259A6D72FE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9790CC8A-FE51-3BB8-6163-259A6D72FEEB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14A6D8AC-DB40-D3CD-7064-E30E658111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14A6D8AC-DB40-D3CD-7064-E30E6581118D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F65D9375-337A-C067-2CD2-693F2F52B6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F65D9375-337A-C067-2CD2-693F2F52B6C8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56A8CE41-10ED-F69E-8F2B-C725CB9563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56A8CE41-10ED-F69E-8F2B-C725CB956347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2F67A21A-C4B0-4B64-5D35-01726A3604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2F67A21A-C4B0-4B64-5D35-01726A3604CF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503EEF08-6E80-509B-6A70-FCA8CE6534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503EEF08-6E80-509B-6A70-FCA8CE6534A6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A586F8D0-035F-36A8-3BA3-CADA1EAA4D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A586F8D0-035F-36A8-3BA3-CADA1EAA4D9D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C3536A7D-72A5-8CB1-D881-EBE1F1BBC0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C3536A7D-72A5-8CB1-D881-EBE1F1BBC0F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B0644E7B-D6B3-C46D-A6FF-DEBA1F3EA3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B0644E7B-D6B3-C46D-A6FF-DEBA1F3EA30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58F51D61-25F8-E3CC-278D-92DFBF2E67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58F51D61-25F8-E3CC-278D-92DFBF2E67EB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69A062C9-EBB3-46BC-C80B-E7E9E69846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69A062C9-EBB3-46BC-C80B-E7E9E69846C5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723AF62A-4D18-1BBC-075A-CACDA89A0D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723AF62A-4D18-1BBC-075A-CACDA89A0DCE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F940BEC-1AA5-7174-3BFB-5E7270C83FB1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F940BEC-1AA5-7174-3BFB-5E7270C83FB1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B775E7C-4C36-C121-E401-937D7EF0538E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E560A43-E1D1-E8D7-6915-DED0DB247F07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E2B635D7-2363-DFCF-9DCD-86BB3733ECF1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B998AEAB-518B-4A46-798F-3F41163C2453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2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9CBF1C7F-4F30-DFC2-C34C-6D143B883927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576BBB84-1A2A-4045-6E06-8E8BC9A8DE1F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CDD22F8A-F340-FC1B-8C68-AAF2849EB40A}"/>
              </a:ext>
            </a:extLst>
          </p:cNvPr>
          <p:cNvSpPr/>
          <p:nvPr/>
        </p:nvSpPr>
        <p:spPr>
          <a:xfrm>
            <a:off x="1657777" y="206456"/>
            <a:ext cx="10244545" cy="951373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Croeso</a:t>
            </a:r>
            <a:r>
              <a:rPr lang="en-GB" sz="2800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 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DDD532-1C27-F00A-FA84-30BCE25AEAEB}"/>
              </a:ext>
            </a:extLst>
          </p:cNvPr>
          <p:cNvSpPr/>
          <p:nvPr/>
        </p:nvSpPr>
        <p:spPr>
          <a:xfrm>
            <a:off x="3218905" y="1445678"/>
            <a:ext cx="6632662" cy="5063253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/>
              <a:ea typeface="Tahoma"/>
              <a:cs typeface="Arial"/>
            </a:endParaRPr>
          </a:p>
          <a:p>
            <a:pPr>
              <a:defRPr/>
            </a:pPr>
            <a:endParaRPr lang="en-GB" sz="1400" i="1" dirty="0">
              <a:solidFill>
                <a:srgbClr val="FF0000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Croeso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blant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/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pobl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ifanc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a staff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o’r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ysgolion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canlynol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; </a:t>
            </a: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Ychwanegwch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enwau’r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ysgolion</a:t>
            </a:r>
            <a:endParaRPr lang="en-GB" i="1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Ychwanegwch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 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enwau’r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 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ysgolion</a:t>
            </a:r>
            <a:endParaRPr lang="en-GB" sz="1600" i="1" dirty="0">
              <a:solidFill>
                <a:srgbClr val="FF0000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600" i="1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5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87DB8-9AE6-74B3-D4DA-A93489537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C4EAF175-7BAD-6C2C-CD9A-DFCD3E4D6181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CBC6E0E-BB65-EBF6-325F-C72B9A61DA2E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1405B04-8C94-1B63-D624-94885F280892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7F92F-B5BD-9257-908B-AB123B855B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83756B-E0BF-4E45-D8B7-C403AED23EB7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FEB7BB-A8DA-FCF0-5065-7C690CC546EC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D0045E-08EF-B5EA-7AD3-459901FBE8CA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78E0D68-EBF8-9453-708C-07BE36331D7A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F3C0D3-9717-361A-7559-A7E0D7C43871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66CBF1-F14A-B7EE-629C-2B18A81FC7A6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153801-54F4-E86D-0370-D9D8DAF13083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C420D0-576C-28B8-B7C1-0D327E998C7B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2FEAE2-9B65-678A-91CF-A60003D6DA25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1FE84EE-855F-68E4-20C1-7FF531CBA65B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EA08B4D-488F-C5A7-136C-BED39C5A7081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AFFACE3-F3D3-11FF-8017-37B34BD0103C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A051BDE-647D-69E2-3D6A-22C41F7B2CBC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F86F05-E776-617D-D9DE-114EEAADF765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FD7484C-1E4E-7361-2527-E697D7C06D57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38EC8AC-8352-A7B7-1052-40BB2F940A4A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1BD7F2-971F-0FE3-38ED-214184894134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375AC6E-A637-736E-5477-99BAB50F6A84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5313F34-7ACE-0102-5679-BBB9FD9146C4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8E72075-DF82-D0C2-C366-75016AD76167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8E72075-DF82-D0C2-C366-75016AD76167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8E9FA1A-994A-6CE1-89E3-C6B22B2D09A7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8E9FA1A-994A-6CE1-89E3-C6B22B2D09A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9657F1F-D0B8-DC2C-D39D-1835ED4C5F84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9657F1F-D0B8-DC2C-D39D-1835ED4C5F8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25B929A-CC87-4031-E2C4-965B70C87655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25B929A-CC87-4031-E2C4-965B70C87655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3AB4050B-601F-8D06-1142-A221144531B8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3AB4050B-601F-8D06-1142-A221144531B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ECE873A-1EE9-5956-57DD-99BD3B994BCA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ECE873A-1EE9-5956-57DD-99BD3B994BCA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128363C8-CF2E-9424-7F31-FE34B8E4855A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128363C8-CF2E-9424-7F31-FE34B8E4855A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AF2D93FD-B968-9FC8-69D9-184D603F90E5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AF2D93FD-B968-9FC8-69D9-184D603F90E5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AAE4106-C64C-E10E-3BF8-34620FBDBA97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2AAE4106-C64C-E10E-3BF8-34620FBDBA97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749125F-615F-2386-9F3A-70DB7FCD488D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749125F-615F-2386-9F3A-70DB7FCD488D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EA9FA895-8029-B83E-7380-C6DE87E9464D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EA9FA895-8029-B83E-7380-C6DE87E9464D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EA2C3BF0-B251-5C04-1CC1-DED0533487BC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EA2C3BF0-B251-5C04-1CC1-DED0533487B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25D2C5F7-932F-8F54-FB85-D28E37D89182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25D2C5F7-932F-8F54-FB85-D28E37D8918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AAB83570-8BF9-BA75-EA99-0B2804D19948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AAB83570-8BF9-BA75-EA99-0B2804D19948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D662DB6C-CA19-C82F-647A-DB3101F9B91C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D662DB6C-CA19-C82F-647A-DB3101F9B91C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19ABC80F-5AC3-8FA2-93EB-81A989024302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19ABC80F-5AC3-8FA2-93EB-81A989024302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7225D9C-3794-E36C-CD15-4B18DF0B52EC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87225D9C-3794-E36C-CD15-4B18DF0B52EC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CA3F2333-7A38-D9D3-4A91-20D65264CEB7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CA3F2333-7A38-D9D3-4A91-20D65264CEB7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2F4FAFEC-9A3B-3AED-C066-1DBB06CFF01B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2F4FAFEC-9A3B-3AED-C066-1DBB06CFF01B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9B08217B-3260-111F-2514-79027119F0AB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9B08217B-3260-111F-2514-79027119F0AB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50A7BC1D-BDA0-26C5-0F87-1962E81015B3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E0245F30-72FA-DC2F-5B3E-37AC5D651A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E0245F30-72FA-DC2F-5B3E-37AC5D651AF9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AAD53FDD-92E2-82F7-FEFC-59E4B67A31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AAD53FDD-92E2-82F7-FEFC-59E4B67A31F4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BA42CDB3-5355-8888-FF80-A6A874BD2A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BA42CDB3-5355-8888-FF80-A6A874BD2AE0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BF3901C7-B6AB-2278-A56D-33DCB418023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BF3901C7-B6AB-2278-A56D-33DCB4180239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0173B863-1E09-F9DE-E77E-00B89653E1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0173B863-1E09-F9DE-E77E-00B89653E11C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1FF57A2F-8084-24AF-8C1F-81268B78B8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1FF57A2F-8084-24AF-8C1F-81268B78B80B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F6D7CC2D-31B0-01E0-82AB-F26C7DAD75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F6D7CC2D-31B0-01E0-82AB-F26C7DAD75B5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7FFB230B-79E4-A4AA-8594-B84CD3E6FC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7FFB230B-79E4-A4AA-8594-B84CD3E6FC31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4E8AE9B3-564F-F68C-61A2-04A276B052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4E8AE9B3-564F-F68C-61A2-04A276B052E0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EC578D8A-F10D-0823-BD3D-52F43F84F7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EC578D8A-F10D-0823-BD3D-52F43F84F78C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7D57F0EE-A6F6-5C37-013C-5D36E2596A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7D57F0EE-A6F6-5C37-013C-5D36E2596A15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8EA6A601-C1BA-5722-0670-F6B964EA69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8EA6A601-C1BA-5722-0670-F6B964EA6920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1191051D-F214-F7C5-7D40-49B70D9FEB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1191051D-F214-F7C5-7D40-49B70D9FEB9C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FC21B330-78A3-CB5F-AE0F-A464DA9C3D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FC21B330-78A3-CB5F-AE0F-A464DA9C3D8A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D9AE4F07-C19C-C6DE-C6B1-9503D6A3B3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D9AE4F07-C19C-C6DE-C6B1-9503D6A3B36E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351C6F1A-7FBC-F503-B2A0-AF2575ED0E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351C6F1A-7FBC-F503-B2A0-AF2575ED0EA2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5500AD48-AEE0-C579-A5C1-97BA4BC02B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5500AD48-AEE0-C579-A5C1-97BA4BC02B1D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1F1A9F27-7B8D-3690-E426-7BC8AD0884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1F1A9F27-7B8D-3690-E426-7BC8AD08840B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32EB4C94-E34E-69A1-2E83-38F1E07646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32EB4C94-E34E-69A1-2E83-38F1E076462F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7984B2DC-70DC-EA8B-99EA-19F43EE044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7984B2DC-70DC-EA8B-99EA-19F43EE0444A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EDCC5C38-AFD2-DEB2-323C-E5500FCF20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EDCC5C38-AFD2-DEB2-323C-E5500FCF20C0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DBF623EF-CDB4-A8BA-F4BA-2CADA8603C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DBF623EF-CDB4-A8BA-F4BA-2CADA8603C0C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A933B9F4-0706-1EC7-A941-531388A338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A933B9F4-0706-1EC7-A941-531388A338E6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F097AC9C-F579-8A53-3477-A4224F4E92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F097AC9C-F579-8A53-3477-A4224F4E929A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96C07A63-F80C-D5B3-B6DC-6B0C7011EE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96C07A63-F80C-D5B3-B6DC-6B0C7011EE4B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D5B3E313-0463-1476-8684-4C704B3B8A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D5B3E313-0463-1476-8684-4C704B3B8AD5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E518FF71-5A70-DA61-F7AB-D5F282555C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E518FF71-5A70-DA61-F7AB-D5F282555C60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1DFA2709-BA42-3DB6-0D28-631802C479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1DFA2709-BA42-3DB6-0D28-631802C47911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44F12D06-EB57-14CF-9B6E-98D50C2511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44F12D06-EB57-14CF-9B6E-98D50C2511B8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1CFE3069-E2F1-B865-5752-72E5B474ED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1CFE3069-E2F1-B865-5752-72E5B474EDB5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7B90A421-0CE8-F37C-3A83-DF54075DAB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7B90A421-0CE8-F37C-3A83-DF54075DABFB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3FD6C531-DE2F-5BB3-83C1-AF95387E8A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3FD6C531-DE2F-5BB3-83C1-AF95387E8A26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695DA537-39A4-82ED-8D98-392A15F58C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695DA537-39A4-82ED-8D98-392A15F58CAB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67FFAEC1-D43B-B7FE-6E85-6484C639A0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67FFAEC1-D43B-B7FE-6E85-6484C639A0EF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8AB60ADD-C141-CB72-C4E8-105CCCE4BE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8AB60ADD-C141-CB72-C4E8-105CCCE4BEB7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03482FB3-8B4B-D95D-3FF4-6E636847C6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03482FB3-8B4B-D95D-3FF4-6E636847C6EC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3B90579B-2FB0-B008-7FD1-FCC67BABDA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3B90579B-2FB0-B008-7FD1-FCC67BABDAD3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C75AEC7D-F36E-C8AC-4185-61504531BF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C75AEC7D-F36E-C8AC-4185-61504531BF21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225DEF5D-A262-5B9C-634D-0A8699297A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225DEF5D-A262-5B9C-634D-0A8699297AE2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F9043D22-17B1-137F-4025-AF56456CE2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F9043D22-17B1-137F-4025-AF56456CE275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F60BDCBE-C1AC-3E2F-EA6D-7C3C9F9FC1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F60BDCBE-C1AC-3E2F-EA6D-7C3C9F9FC172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AA115B7D-8477-5C26-9D23-D50737FB1A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AA115B7D-8477-5C26-9D23-D50737FB1AB2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EBCF9F4B-623A-DBE3-FF9C-BFEF8E441F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EBCF9F4B-623A-DBE3-FF9C-BFEF8E441FD4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AB8CCC7B-386D-969C-A462-533BB53E02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AB8CCC7B-386D-969C-A462-533BB53E02E3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BFCB568A-FCBD-E68B-1621-EBB10C41D4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BFCB568A-FCBD-E68B-1621-EBB10C41D494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28561B3E-0F62-3B85-1535-AA3207833D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28561B3E-0F62-3B85-1535-AA3207833D7F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2218D146-985F-CAC2-EFE6-383C0C05F0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2218D146-985F-CAC2-EFE6-383C0C05F0E3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111100A8-6DF6-A937-CA48-6156F4808B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111100A8-6DF6-A937-CA48-6156F4808BAC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84573A4-4D3F-B4DD-FA12-3635A8D687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84573A4-4D3F-B4DD-FA12-3635A8D687D1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A9B20616-139B-1EBC-1D0C-126ADEF166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A9B20616-139B-1EBC-1D0C-126ADEF166EF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5800BC6A-8167-9973-BC7A-ACAEC16A87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5800BC6A-8167-9973-BC7A-ACAEC16A87D8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93F61E6A-8D45-5019-0A83-5218AC912043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93F61E6A-8D45-5019-0A83-5218AC912043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83E1442-7AAF-6368-912F-2018324844CB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C8D1ADA-6EDB-4003-9E53-8F02FFA7FDB5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3A3F3F1-C570-16EC-BB55-E3D3E1681238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A2238451-5A4D-677D-4913-E62E675DD1ED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2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0D9235BD-DF7E-ECF2-0672-DE4AD0FD4426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6D18B121-6B1C-D52B-20E5-61884AAD3421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F4F5FAFC-174B-5CBF-8B5A-6C189C16B6E6}"/>
              </a:ext>
            </a:extLst>
          </p:cNvPr>
          <p:cNvSpPr/>
          <p:nvPr/>
        </p:nvSpPr>
        <p:spPr>
          <a:xfrm>
            <a:off x="1657777" y="206456"/>
            <a:ext cx="10244545" cy="951373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Croeso</a:t>
            </a:r>
            <a:r>
              <a:rPr lang="en-GB" sz="2800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 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10E3E9-BFFA-7219-FFD5-F52038C2D9FA}"/>
              </a:ext>
            </a:extLst>
          </p:cNvPr>
          <p:cNvSpPr/>
          <p:nvPr/>
        </p:nvSpPr>
        <p:spPr>
          <a:xfrm>
            <a:off x="2227387" y="1445678"/>
            <a:ext cx="7615000" cy="5063253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Beth </a:t>
            </a:r>
            <a:r>
              <a:rPr lang="en-GB" sz="1600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yw</a:t>
            </a:r>
            <a:r>
              <a:rPr lang="en-GB" sz="1600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Addewid</a:t>
            </a:r>
            <a:r>
              <a:rPr lang="en-GB" sz="1600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i</a:t>
            </a:r>
            <a:r>
              <a:rPr lang="en-GB" sz="1600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Ddisgyblion</a:t>
            </a:r>
            <a:r>
              <a:rPr lang="en-GB" sz="1600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600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GB" sz="1600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GB" sz="1600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?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endParaRPr lang="en-US" dirty="0">
              <a:solidFill>
                <a:schemeClr val="tx1"/>
              </a:solidFill>
              <a:latin typeface="Arial"/>
            </a:endParaRPr>
          </a:p>
          <a:p>
            <a:pPr>
              <a:defRPr/>
            </a:pP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Mae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Addewid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Ddisgyblion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ymrwymiad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gan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Awdurdod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Lleol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(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ychwanegwch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enw’r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/>
                <a:ea typeface="Tahoma"/>
                <a:cs typeface="Arial"/>
              </a:rPr>
              <a:t>ALl</a:t>
            </a:r>
            <a:r>
              <a:rPr lang="en-GB" sz="1600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)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gefnogi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plant o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deuluoedd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.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Mae’n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cysylltu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â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Chyfamod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ond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hytrach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nag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ymwneud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â’r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teulu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cyfan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mae’n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ymwneud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â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phlant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unig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. </a:t>
            </a: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endParaRPr lang="en-GB" b="1" dirty="0"/>
          </a:p>
          <a:p>
            <a:pPr>
              <a:defRPr/>
            </a:pPr>
            <a:r>
              <a:rPr lang="en-GB" sz="1600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Sut </a:t>
            </a:r>
            <a:r>
              <a:rPr lang="en-GB" sz="1600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mae</a:t>
            </a:r>
            <a:r>
              <a:rPr lang="en-GB" sz="1600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creu</a:t>
            </a:r>
            <a:r>
              <a:rPr lang="en-GB" sz="1600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Addewid</a:t>
            </a:r>
            <a:r>
              <a:rPr lang="en-GB" sz="1600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i</a:t>
            </a:r>
            <a:r>
              <a:rPr lang="en-GB" sz="1600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Ddisgyblion</a:t>
            </a:r>
            <a:r>
              <a:rPr lang="en-GB" sz="1600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600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GB" sz="1600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GB" sz="1600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?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endParaRPr lang="en-GB" dirty="0">
              <a:solidFill>
                <a:schemeClr val="tx1"/>
              </a:solidFill>
              <a:latin typeface="Arial"/>
            </a:endParaRPr>
          </a:p>
          <a:p>
            <a:pPr>
              <a:defRPr/>
            </a:pP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Er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mwyn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creu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Addewid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Ddisgyblion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gyntaf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mae’n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rhaid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i’r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Awdurdod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Lleol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ddeall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yr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holl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brofiadau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unigryw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a’r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heriau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gallai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plant y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eu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hwynebu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e.e.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symud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gwahanu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symud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ac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ati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. I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wneud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hyn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mae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angen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ni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weithio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gyda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chi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wrando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eich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llais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a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deall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eich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profiadau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. </a:t>
            </a: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Bydd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yr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addewid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o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gymorth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sicrhau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bod Plant y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cael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gydnabyddiaeth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a’r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gefnogaeth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benodol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maen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nhw’n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haeddu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.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Bydd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hefyd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cryfhau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ymrwymiad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awdurdodau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lleol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gynhwysiant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a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Chyfamod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Arial Rounded MT Bold"/>
              <a:ea typeface="Tahoma"/>
              <a:cs typeface="Arial"/>
            </a:endParaRPr>
          </a:p>
          <a:p>
            <a:pPr>
              <a:defRPr/>
            </a:pPr>
            <a:endParaRPr lang="en-GB" sz="140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31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65863-9875-4F5F-0FAC-C6AFB342E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80A3CAD0-04E8-8930-042C-546139A4F5C7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EB543C2-4D1B-4F02-95EB-C21F2C1DB1A7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2F0478-C603-5441-55ED-C7F8A6644786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B5B2A-6EEA-BA6E-8028-4C09C12F7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FC613A5-7367-DCCA-62D4-D850A27E3842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983747-0965-E04D-B506-0974B2612515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3C7896-6D72-A5F2-748E-7167EF91A10C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D8F502-B9E4-2732-F90C-8CA0E43EAA55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D49672-E7BC-CD43-E7FD-D73C1BF31D6F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CEC97E-B241-4555-AAAA-98A2D79D8119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9C750A-1F52-1F19-E00B-4447530B8CA5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825CB7-CCC4-EB8E-98B0-A2C8B8526C76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A391C59-2837-E959-CDE8-B10E5E9EED33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9D0C17-827A-101F-198B-B0758587DD66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CDB373A-166A-0A57-F38D-7B71771BAB64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8B61823-11C5-6FF4-DA79-C3B14BFFF50B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B48A94-2F55-B6E3-B8B5-39A25DFB5F75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394E0B4-4C99-BAAC-B33F-4038D6FAD6CA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14BB698-2BE6-607B-D5A9-9A3E794C30BE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5FE1098-F916-C6F6-B10F-422895E5E00A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207D2B-58C3-021E-80B3-7520B7E9CE2A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15B67A2-3160-EB1E-9B21-838592F8DE38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73AFF93-5046-94D2-2F54-502EB4DBF7D4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38091BBA-FC5D-2670-AB44-7D23FA5CE6EE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38091BBA-FC5D-2670-AB44-7D23FA5CE6EE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C403ECB5-81B4-9516-95BC-356F0A02E658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C403ECB5-81B4-9516-95BC-356F0A02E658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A6EDF275-88F8-0548-05AE-43590338D9AC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A6EDF275-88F8-0548-05AE-43590338D9A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7A3FD1D4-987E-E146-40AB-35BD1AA3216A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7A3FD1D4-987E-E146-40AB-35BD1AA3216A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1B770BFB-05F2-B2CB-CE2D-E1A57B8153B4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1B770BFB-05F2-B2CB-CE2D-E1A57B8153B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990D5A0-0849-8C9F-3C60-ABE5B639B893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990D5A0-0849-8C9F-3C60-ABE5B639B893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FA3A2AF1-BBF7-405C-7C86-2B9270B8A5C9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FA3A2AF1-BBF7-405C-7C86-2B9270B8A5C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AF4EDF4-88C6-AE17-E342-1FDEB35FC156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AF4EDF4-88C6-AE17-E342-1FDEB35FC156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1EBC8FC9-103C-46D3-7599-0CC21D998DDF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1EBC8FC9-103C-46D3-7599-0CC21D998DD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306017DF-96FD-6971-FD67-66C78F54CA79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306017DF-96FD-6971-FD67-66C78F54CA7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A23A622F-A298-D15C-3A8A-2C0D8B2ABCBA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23A622F-A298-D15C-3A8A-2C0D8B2ABCB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74A94FD-749D-FAC7-71E4-EB9FCCF6D9C9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74A94FD-749D-FAC7-71E4-EB9FCCF6D9C9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66A89FB8-53FC-2A1A-F870-36F8FAE13B7B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66A89FB8-53FC-2A1A-F870-36F8FAE13B7B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A5E28F73-AD88-27B8-EEC8-9365DDBDAA95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A5E28F73-AD88-27B8-EEC8-9365DDBDAA9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701C017-0C8A-0AEF-4F61-29BB4A854C95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F701C017-0C8A-0AEF-4F61-29BB4A854C9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8B10E86D-F4B6-BAD7-6DB0-5FCFA1D91789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8B10E86D-F4B6-BAD7-6DB0-5FCFA1D9178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2CAA2699-3932-48C2-0693-AA1433D9F211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2CAA2699-3932-48C2-0693-AA1433D9F211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8D0FD3F9-272A-875D-3075-B68F209057F8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8D0FD3F9-272A-875D-3075-B68F209057F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EA3C68AB-B45B-4FCE-4D29-C40CFC007DF2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EA3C68AB-B45B-4FCE-4D29-C40CFC007DF2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3131DF6C-AEF8-CB33-70B5-8E5C8C1272C7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3131DF6C-AEF8-CB33-70B5-8E5C8C1272C7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DC23AC8-60D7-74F2-B85A-CA0550D7D4AE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4D16C177-DB2A-C891-BA35-F922BD0892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4D16C177-DB2A-C891-BA35-F922BD089276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37868A7F-0E6B-B375-956D-3500F2C94B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37868A7F-0E6B-B375-956D-3500F2C94B04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D663A6C-5CF7-78F7-E1BE-65742B39FE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D663A6C-5CF7-78F7-E1BE-65742B39FEE2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670A406E-70AB-BCEF-750B-5D95E551FC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670A406E-70AB-BCEF-750B-5D95E551FCB6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F6635F80-1E4C-96F9-7510-BA1DCB1766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F6635F80-1E4C-96F9-7510-BA1DCB176646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3875F092-0ADB-FC9A-DA98-1162EC5433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3875F092-0ADB-FC9A-DA98-1162EC543340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8D46BF05-65AF-AB56-D5B9-2D281E9A4A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8D46BF05-65AF-AB56-D5B9-2D281E9A4ADA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51FBA2FE-DD52-41FF-142B-8747D98D6F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51FBA2FE-DD52-41FF-142B-8747D98D6F27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DA4E257-1336-497C-7ABC-80F1C1886E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DA4E257-1336-497C-7ABC-80F1C1886E05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5540D626-CDBF-4B68-DB6B-5E150EA3DB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5540D626-CDBF-4B68-DB6B-5E150EA3DBF2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3E294E6B-411F-E7EC-3467-40AC90E5E5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3E294E6B-411F-E7EC-3467-40AC90E5E55A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090B81E7-4761-1077-97DF-60225C0A11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090B81E7-4761-1077-97DF-60225C0A1181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F65FDF33-4220-668E-1AD3-BCE5CB0C3A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F65FDF33-4220-668E-1AD3-BCE5CB0C3A80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3F7C30CF-4497-43DE-05EC-2BAD584805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3F7C30CF-4497-43DE-05EC-2BAD584805B3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00786496-493F-0881-0C3E-BBD1F3450A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00786496-493F-0881-0C3E-BBD1F3450AB5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888EB8FD-4292-E7CA-1B92-B5A3E2D148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888EB8FD-4292-E7CA-1B92-B5A3E2D14886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3616CC25-FE6C-A8C8-7121-539AD982CE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3616CC25-FE6C-A8C8-7121-539AD982CEE3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02269D83-CE5C-C252-3237-141F865190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02269D83-CE5C-C252-3237-141F86519047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501C135B-69F8-98C1-BA82-819FCBB658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501C135B-69F8-98C1-BA82-819FCBB65832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689639ED-D753-D579-4721-4F52D64E0A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689639ED-D753-D579-4721-4F52D64E0AF8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4856FDAC-A819-7809-08C6-5F605316D3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4856FDAC-A819-7809-08C6-5F605316D37C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F6766E73-ACAA-D074-085B-C994BC920E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F6766E73-ACAA-D074-085B-C994BC920ECF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56813C61-C1DB-3A87-38E6-D52073B68A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56813C61-C1DB-3A87-38E6-D52073B68AC1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5FADC358-CDD6-C0CE-9C8F-0ECBF41401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5FADC358-CDD6-C0CE-9C8F-0ECBF4140155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668864D7-F3F0-24CA-EA84-A74106C4BA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668864D7-F3F0-24CA-EA84-A74106C4BAC3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B6250AB0-B19E-3544-5DBB-EFF5E9EF8A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B6250AB0-B19E-3544-5DBB-EFF5E9EF8A04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D4CB269B-1499-DD00-F68D-DC4271C510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D4CB269B-1499-DD00-F68D-DC4271C51070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B61D85DF-5B96-ED65-EF2A-87CEA6948C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B61D85DF-5B96-ED65-EF2A-87CEA6948C72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D9A3DB02-A956-9272-E89B-E30F8557E3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D9A3DB02-A956-9272-E89B-E30F8557E383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16A379F7-7CA8-E650-AF04-84862FC879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16A379F7-7CA8-E650-AF04-84862FC879F6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AB899336-1E66-9138-91EE-B18B8458C1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AB899336-1E66-9138-91EE-B18B8458C19F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E79FE772-B282-F51F-7DF7-F8DEFC2795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E79FE772-B282-F51F-7DF7-F8DEFC2795F7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8921C5AC-4600-D67C-3857-AA48C37173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8921C5AC-4600-D67C-3857-AA48C3717323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59E6B1B3-42EE-6B99-B810-317C88C36C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59E6B1B3-42EE-6B99-B810-317C88C36CAE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1B3B86BE-38FA-FDB3-F99E-48BCC8BE41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1B3B86BE-38FA-FDB3-F99E-48BCC8BE418A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A2B563B5-ECF0-D373-5573-2BB3E54E6B2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A2B563B5-ECF0-D373-5573-2BB3E54E6B29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91AC5ACC-6A8F-356A-31CC-250BE0854F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91AC5ACC-6A8F-356A-31CC-250BE0854FF7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7B87918C-42E4-0B86-3391-03AC3200062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7B87918C-42E4-0B86-3391-03AC3200062A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D39622A8-7275-144C-2299-F0E30EE18A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D39622A8-7275-144C-2299-F0E30EE18AE4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7AF4DDC3-1399-C6A7-0622-9AD4B9C4FC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7AF4DDC3-1399-C6A7-0622-9AD4B9C4FCF0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1821D7F3-1BDF-B019-9CC2-93075D9E8F0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1821D7F3-1BDF-B019-9CC2-93075D9E8F0E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C0898C2F-B5AE-B5D8-AE8D-E32BA173AA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C0898C2F-B5AE-B5D8-AE8D-E32BA173AA44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BDA67A86-9E07-E71C-7789-FD30FA8CB76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BDA67A86-9E07-E71C-7789-FD30FA8CB76D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1990D675-365E-CE2C-4217-FCED743BC3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1990D675-365E-CE2C-4217-FCED743BC347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43F1FB5B-4C33-D50E-8AA8-72185BC339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43F1FB5B-4C33-D50E-8AA8-72185BC3390C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5714A6DD-E3A8-2E77-2A73-7700DA910D0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5714A6DD-E3A8-2E77-2A73-7700DA910D0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59661052-C426-4C80-F3A3-2FECC02ADB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59661052-C426-4C80-F3A3-2FECC02ADB04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EDF12546-F53D-51EA-4020-F0B36F0248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EDF12546-F53D-51EA-4020-F0B36F02489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A4747F84-94F0-6853-C0E0-0413AB5032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A4747F84-94F0-6853-C0E0-0413AB503298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393D0CAC-7715-0B06-F40F-970E3CE76B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393D0CAC-7715-0B06-F40F-970E3CE76BA4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F867C2A9-A056-7D09-E464-07DF57C6FD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F867C2A9-A056-7D09-E464-07DF57C6FD57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67713DEB-DD58-D69B-C32C-9CADC0FB1F7F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67713DEB-DD58-D69B-C32C-9CADC0FB1F7F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B58BCF-6C49-F7D7-71CD-CD0AB769BE01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DB4177C-281C-8C29-71F2-BFCC2CC6E720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FEA159CA-F337-333A-8177-E4B6F81F3AC0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C5813956-57F8-1636-EBB7-31E1263CDDA3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2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FE8FEAF0-08E1-013B-1340-69F260979F9E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8D66DFC2-119D-B87B-A060-4CB4F1E3F4D3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0F29655F-2C4E-4293-0BA0-76ED7EEA9A05}"/>
              </a:ext>
            </a:extLst>
          </p:cNvPr>
          <p:cNvSpPr/>
          <p:nvPr/>
        </p:nvSpPr>
        <p:spPr>
          <a:xfrm>
            <a:off x="1657777" y="206456"/>
            <a:ext cx="10244545" cy="951373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Croeso</a:t>
            </a:r>
            <a:r>
              <a:rPr lang="en-GB" sz="2800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 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329DF6-24B1-CCDD-0468-F4D4E3EF4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620318"/>
              </p:ext>
            </p:extLst>
          </p:nvPr>
        </p:nvGraphicFramePr>
        <p:xfrm>
          <a:off x="978243" y="1451918"/>
          <a:ext cx="9724936" cy="5074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523">
                  <a:extLst>
                    <a:ext uri="{9D8B030D-6E8A-4147-A177-3AD203B41FA5}">
                      <a16:colId xmlns:a16="http://schemas.microsoft.com/office/drawing/2014/main" val="4113610446"/>
                    </a:ext>
                  </a:extLst>
                </a:gridCol>
                <a:gridCol w="2426677">
                  <a:extLst>
                    <a:ext uri="{9D8B030D-6E8A-4147-A177-3AD203B41FA5}">
                      <a16:colId xmlns:a16="http://schemas.microsoft.com/office/drawing/2014/main" val="520143431"/>
                    </a:ext>
                  </a:extLst>
                </a:gridCol>
                <a:gridCol w="4636897">
                  <a:extLst>
                    <a:ext uri="{9D8B030D-6E8A-4147-A177-3AD203B41FA5}">
                      <a16:colId xmlns:a16="http://schemas.microsoft.com/office/drawing/2014/main" val="4224130500"/>
                    </a:ext>
                  </a:extLst>
                </a:gridCol>
                <a:gridCol w="1544839">
                  <a:extLst>
                    <a:ext uri="{9D8B030D-6E8A-4147-A177-3AD203B41FA5}">
                      <a16:colId xmlns:a16="http://schemas.microsoft.com/office/drawing/2014/main" val="1023983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Arial"/>
                        </a:rPr>
                        <a:t>Time </a:t>
                      </a:r>
                    </a:p>
                  </a:txBody>
                  <a:tcPr>
                    <a:solidFill>
                      <a:srgbClr val="C000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Arial"/>
                        </a:rPr>
                        <a:t>Agenda item </a:t>
                      </a:r>
                    </a:p>
                  </a:txBody>
                  <a:tcPr>
                    <a:solidFill>
                      <a:srgbClr val="C000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Arial"/>
                        </a:rPr>
                        <a:t>Topic </a:t>
                      </a:r>
                    </a:p>
                  </a:txBody>
                  <a:tcPr>
                    <a:solidFill>
                      <a:srgbClr val="C000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Arial"/>
                        </a:rPr>
                        <a:t>Who </a:t>
                      </a:r>
                    </a:p>
                  </a:txBody>
                  <a:tcPr>
                    <a:solidFill>
                      <a:srgbClr val="C000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811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0" dirty="0">
                        <a:latin typeface="Arial"/>
                      </a:endParaRPr>
                    </a:p>
                  </a:txBody>
                  <a:tcPr>
                    <a:solidFill>
                      <a:srgbClr val="C0004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Cyrraedd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&amp; </a:t>
                      </a: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Croeso</a:t>
                      </a:r>
                      <a:endParaRPr lang="en-GB" sz="1600" b="0" i="0" u="none" strike="noStrike" noProof="0" dirty="0" err="1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lvl="0">
                        <a:buNone/>
                      </a:pPr>
                      <a:endParaRPr lang="en-GB" sz="1600" b="0" dirty="0">
                        <a:latin typeface="Arial"/>
                      </a:endParaRPr>
                    </a:p>
                  </a:txBody>
                  <a:tcPr>
                    <a:solidFill>
                      <a:srgbClr val="C0004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Torrwr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iâ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araith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groeso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cyflwyniadau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trosolwg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o'r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diwrnod</a:t>
                      </a:r>
                      <a:endParaRPr lang="en-GB" sz="1600" b="0" dirty="0" err="1">
                        <a:latin typeface="Arial"/>
                      </a:endParaRPr>
                    </a:p>
                  </a:txBody>
                  <a:tcPr>
                    <a:solidFill>
                      <a:srgbClr val="C0004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0" dirty="0">
                        <a:latin typeface="Arial"/>
                      </a:endParaRPr>
                    </a:p>
                  </a:txBody>
                  <a:tcPr>
                    <a:solidFill>
                      <a:srgbClr val="C0004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379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0" dirty="0">
                        <a:latin typeface="Arial"/>
                      </a:endParaRPr>
                    </a:p>
                  </a:txBody>
                  <a:tcPr>
                    <a:solidFill>
                      <a:srgbClr val="C0004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Gwrando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 </a:t>
                      </a: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ar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 </a:t>
                      </a: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farn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 Plant y </a:t>
                      </a: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Lluoedd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 </a:t>
                      </a: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Arfog</a:t>
                      </a:r>
                      <a:endParaRPr lang="en-US" dirty="0" err="1"/>
                    </a:p>
                  </a:txBody>
                  <a:tcPr>
                    <a:solidFill>
                      <a:srgbClr val="C0004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1" dirty="0">
                          <a:solidFill>
                            <a:srgbClr val="FF0000"/>
                          </a:solidFill>
                          <a:latin typeface="Arial"/>
                        </a:rPr>
                        <a:t>Add activity</a:t>
                      </a:r>
                    </a:p>
                  </a:txBody>
                  <a:tcPr>
                    <a:solidFill>
                      <a:srgbClr val="C0004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0" dirty="0">
                        <a:latin typeface="Arial"/>
                      </a:endParaRPr>
                    </a:p>
                  </a:txBody>
                  <a:tcPr>
                    <a:solidFill>
                      <a:srgbClr val="C0004E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745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0" dirty="0">
                        <a:latin typeface="Arial"/>
                      </a:endParaRPr>
                    </a:p>
                  </a:txBody>
                  <a:tcPr>
                    <a:solidFill>
                      <a:srgbClr val="C0004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Manteision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 ac </a:t>
                      </a: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Anfanteision</a:t>
                      </a:r>
                      <a:endParaRPr lang="en-US" dirty="0" err="1"/>
                    </a:p>
                  </a:txBody>
                  <a:tcPr>
                    <a:solidFill>
                      <a:srgbClr val="C0004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Beth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yw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manteision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ac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anfanteision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bod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yn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'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blentyn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y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Lluoedd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Arfog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lang="en-US" dirty="0"/>
                    </a:p>
                  </a:txBody>
                  <a:tcPr>
                    <a:solidFill>
                      <a:srgbClr val="C0004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0" dirty="0">
                        <a:latin typeface="Arial"/>
                      </a:endParaRPr>
                    </a:p>
                  </a:txBody>
                  <a:tcPr>
                    <a:solidFill>
                      <a:srgbClr val="C0004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046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0" dirty="0">
                        <a:latin typeface="Arial"/>
                      </a:endParaRPr>
                    </a:p>
                  </a:txBody>
                  <a:tcPr>
                    <a:solidFill>
                      <a:srgbClr val="C0004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Dathlu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 </a:t>
                      </a: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Llwyddiant</a:t>
                      </a:r>
                      <a:endParaRPr lang="en-US" dirty="0" err="1"/>
                    </a:p>
                  </a:txBody>
                  <a:tcPr>
                    <a:solidFill>
                      <a:srgbClr val="C0004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Beth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mae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eich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ysgol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bresennol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yn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ei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wneud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yn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dda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, neu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beth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wnaeth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ysgolion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blaenorol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yn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dda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sng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ddathlu</a:t>
                      </a:r>
                      <a:r>
                        <a:rPr lang="en-GB" sz="1600" b="0" i="0" u="sng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profiadau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/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bywydau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eich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profiadau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fel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plentyn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y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Lluoedd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Arfog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ac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i'ch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0" i="0" u="sng" strike="noStrike" noProof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cefnogi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C0004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0" dirty="0">
                        <a:latin typeface="Arial"/>
                      </a:endParaRPr>
                    </a:p>
                  </a:txBody>
                  <a:tcPr>
                    <a:solidFill>
                      <a:srgbClr val="C0004E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930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0" dirty="0">
                        <a:latin typeface="Arial"/>
                      </a:endParaRPr>
                    </a:p>
                  </a:txBody>
                  <a:tcPr>
                    <a:solidFill>
                      <a:srgbClr val="C0004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Nodi a </a:t>
                      </a: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goresgyn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 </a:t>
                      </a: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heriau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 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endParaRPr lang="en-GB" sz="1600" b="0" dirty="0">
                        <a:latin typeface="Arial"/>
                      </a:endParaRPr>
                    </a:p>
                  </a:txBody>
                  <a:tcPr>
                    <a:solidFill>
                      <a:srgbClr val="C0004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1" u="none" strike="noStrike" noProof="0" dirty="0">
                          <a:solidFill>
                            <a:srgbClr val="FF0000"/>
                          </a:solidFill>
                          <a:latin typeface="Arial"/>
                        </a:rPr>
                        <a:t>Add activity/</a:t>
                      </a:r>
                      <a:r>
                        <a:rPr lang="en-GB" sz="1600" b="0" i="1" u="none" strike="noStrike" noProof="0" err="1">
                          <a:solidFill>
                            <a:srgbClr val="FF0000"/>
                          </a:solidFill>
                          <a:latin typeface="Arial"/>
                        </a:rPr>
                        <a:t>ies</a:t>
                      </a:r>
                      <a:r>
                        <a:rPr lang="en-GB" sz="1600" b="0" i="1" u="none" strike="noStrike" noProof="0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endParaRPr lang="en-US" sz="1600" b="0">
                        <a:latin typeface="Arial"/>
                      </a:endParaRPr>
                    </a:p>
                  </a:txBody>
                  <a:tcPr>
                    <a:solidFill>
                      <a:srgbClr val="C0004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0" dirty="0">
                        <a:latin typeface="Arial"/>
                      </a:endParaRPr>
                    </a:p>
                  </a:txBody>
                  <a:tcPr>
                    <a:solidFill>
                      <a:srgbClr val="C0004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64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0" dirty="0">
                        <a:latin typeface="Arial"/>
                      </a:endParaRPr>
                    </a:p>
                  </a:txBody>
                  <a:tcPr>
                    <a:solidFill>
                      <a:srgbClr val="C0004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Grŵp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 </a:t>
                      </a: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 Wella </a:t>
                      </a: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Darpariaeth</a:t>
                      </a:r>
                      <a:endParaRPr lang="en-US" dirty="0" err="1"/>
                    </a:p>
                  </a:txBody>
                  <a:tcPr>
                    <a:solidFill>
                      <a:srgbClr val="C0004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1" u="none" strike="noStrike" noProof="0" dirty="0">
                          <a:solidFill>
                            <a:srgbClr val="FF0000"/>
                          </a:solidFill>
                          <a:latin typeface="Arial"/>
                        </a:rPr>
                        <a:t>Add activity</a:t>
                      </a:r>
                      <a:endParaRPr lang="en-US" sz="1600" b="0">
                        <a:latin typeface="Arial"/>
                      </a:endParaRPr>
                    </a:p>
                  </a:txBody>
                  <a:tcPr>
                    <a:solidFill>
                      <a:srgbClr val="C0004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0" dirty="0">
                        <a:latin typeface="Arial"/>
                      </a:endParaRPr>
                    </a:p>
                  </a:txBody>
                  <a:tcPr>
                    <a:solidFill>
                      <a:srgbClr val="C0004E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843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0" dirty="0">
                        <a:latin typeface="Arial"/>
                      </a:endParaRPr>
                    </a:p>
                  </a:txBody>
                  <a:tcPr>
                    <a:solidFill>
                      <a:srgbClr val="C0004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Myfyrio</a:t>
                      </a:r>
                      <a:endParaRPr lang="en-GB" sz="1600" b="0" dirty="0" err="1">
                        <a:latin typeface="Arial"/>
                      </a:endParaRPr>
                    </a:p>
                  </a:txBody>
                  <a:tcPr>
                    <a:solidFill>
                      <a:srgbClr val="C0004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1" u="none" strike="noStrike" noProof="0" dirty="0">
                          <a:solidFill>
                            <a:srgbClr val="FF0000"/>
                          </a:solidFill>
                          <a:latin typeface="Arial"/>
                        </a:rPr>
                        <a:t>Add activity </a:t>
                      </a:r>
                      <a:endParaRPr lang="en-US" sz="1600" b="0">
                        <a:latin typeface="Arial"/>
                      </a:endParaRPr>
                    </a:p>
                  </a:txBody>
                  <a:tcPr>
                    <a:solidFill>
                      <a:srgbClr val="C0004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0" dirty="0">
                        <a:latin typeface="Arial"/>
                      </a:endParaRPr>
                    </a:p>
                  </a:txBody>
                  <a:tcPr>
                    <a:solidFill>
                      <a:srgbClr val="C0004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34192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600" b="0" dirty="0">
                        <a:latin typeface="Arial"/>
                      </a:endParaRPr>
                    </a:p>
                  </a:txBody>
                  <a:tcPr>
                    <a:solidFill>
                      <a:srgbClr val="C0004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dirty="0">
                          <a:latin typeface="Arial"/>
                        </a:rPr>
                        <a:t>Closing </a:t>
                      </a:r>
                    </a:p>
                  </a:txBody>
                  <a:tcPr>
                    <a:solidFill>
                      <a:srgbClr val="C0004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1" u="none" strike="noStrike" noProof="0" dirty="0">
                          <a:solidFill>
                            <a:srgbClr val="FF0000"/>
                          </a:solidFill>
                          <a:latin typeface="Arial"/>
                        </a:rPr>
                        <a:t>Closing speech </a:t>
                      </a:r>
                    </a:p>
                  </a:txBody>
                  <a:tcPr>
                    <a:solidFill>
                      <a:srgbClr val="C0004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600" b="0" dirty="0">
                        <a:latin typeface="Arial"/>
                      </a:endParaRPr>
                    </a:p>
                  </a:txBody>
                  <a:tcPr>
                    <a:solidFill>
                      <a:srgbClr val="C0004E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449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00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F1AB5-D8C5-4544-F3DB-FEA5CF2BE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DEB3A31C-267A-2151-7131-B1E8DFE2F7BE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E05CD9E-8C83-4523-8938-F4D682BF516A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D951C46-A008-3AD4-5C62-D98C664CDD0C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18BE8F-F6F7-05FB-DFDD-6BD2ED742A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8961C15-EE15-B213-1B9B-EE1F0DB5E0A2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EEFF1E-4AB8-FF7A-5605-C6791C07912C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D09A77-F3A1-064E-4A7B-5751BDD8DBBF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0FE6B5-D403-FE59-9642-73CFC756AF62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A27D99-2288-F9F7-42FC-29FDD9EDBC97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A44A2B-FF9D-7BEF-66FD-3C87FA67C7B1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687D8F3-2FA7-935C-E279-8CECB1435AEC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38F4DDE-61F0-DBE3-AA68-88997C1A4F85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69835F6-5EA4-91B4-00E2-2503104913D3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D82C77-1840-6394-B3E5-93626422B0C0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2E9D062-FC24-631F-CE4D-0D8AC7237B8F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E420FC9-1E2B-75AE-AFBA-DEFEA834BD6A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67C8A5A-434D-7DC9-C03E-C19872348FCF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B224C43-5984-C437-F3D6-8173EDC2A060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56DB6D7-F846-830F-D17A-FB177ED7905A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7C4821-EEC4-978C-B9A6-FF5C53546915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B1DECF-5F41-3DE5-7769-30ACB625E2FA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0F6633A-F60A-52E5-D6F2-4FF2F16B8C73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C3B8FB3-CA63-44DA-EF4E-AA38FF8B9946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6FB5E47-BB52-E16B-85D5-F95D347EF293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E6FB5E47-BB52-E16B-85D5-F95D347EF293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63B89288-38E4-19A2-9064-0B4005B06746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63B89288-38E4-19A2-9064-0B4005B06746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64D7F769-2556-9AA8-ABA6-242568EEA2A7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64D7F769-2556-9AA8-ABA6-242568EEA2A7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3C1FBA9B-B812-2119-0FF6-F5C6394A27DF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3C1FBA9B-B812-2119-0FF6-F5C6394A27DF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35FDD465-4417-6E4B-411F-0622A440D504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35FDD465-4417-6E4B-411F-0622A440D50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44F41A54-675E-D297-4616-4238B5B58D29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44F41A54-675E-D297-4616-4238B5B58D29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958994A3-0171-E0F8-FF66-0EA95ACF9978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958994A3-0171-E0F8-FF66-0EA95ACF997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B877FFA7-3E1C-F708-2DF3-7FBCBA7213CB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B877FFA7-3E1C-F708-2DF3-7FBCBA7213CB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B6541978-F54E-B1F2-0004-6B61E84F6454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B6541978-F54E-B1F2-0004-6B61E84F6454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A8E620BF-5E83-97C4-D65D-00A8B9ECEB84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A8E620BF-5E83-97C4-D65D-00A8B9ECEB84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424B65E6-D5D7-1675-319E-77A3FC315297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424B65E6-D5D7-1675-319E-77A3FC31529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7C6FCCDF-A94C-B45D-CFDB-5934E2B2A026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7C6FCCDF-A94C-B45D-CFDB-5934E2B2A026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B9146D9F-EDBA-71CA-48D8-BB72805A633B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B9146D9F-EDBA-71CA-48D8-BB72805A633B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1C8A6B95-8385-942B-7B9B-0E8EDF3E3DB8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1C8A6B95-8385-942B-7B9B-0E8EDF3E3DB8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77C204E4-9FDC-5E38-2DE2-F8FE6E9CCCB1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77C204E4-9FDC-5E38-2DE2-F8FE6E9CCCB1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AE3BBFAC-4F00-6DB0-88B2-87FF43C0051E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AE3BBFAC-4F00-6DB0-88B2-87FF43C0051E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B1E5A6FA-FB4D-50BB-9C69-85DBAE610E46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B1E5A6FA-FB4D-50BB-9C69-85DBAE610E46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96D44F06-25A3-7F42-59AC-0B374520FB62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96D44F06-25A3-7F42-59AC-0B374520FB62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65F7EAB9-4483-2B5E-95BC-136F6923897C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65F7EAB9-4483-2B5E-95BC-136F6923897C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0481344A-5FD4-3F0D-CB4C-B13737272070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0481344A-5FD4-3F0D-CB4C-B13737272070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F59448C-E812-FFC8-63B1-06AA9398C6AC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35642AC0-1CD6-DCE3-3F17-B194C09A1D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35642AC0-1CD6-DCE3-3F17-B194C09A1D44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B72F6D38-4DDC-ECEC-479E-FC8FD2EE33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B72F6D38-4DDC-ECEC-479E-FC8FD2EE3352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C1D3288B-91A0-DF75-32EA-5023AAAD73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C1D3288B-91A0-DF75-32EA-5023AAAD733C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C560D042-7F21-1D44-7F0D-AEC91C23B9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C560D042-7F21-1D44-7F0D-AEC91C23B907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2F08FA56-D179-AEAD-05C5-3473388547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2F08FA56-D179-AEAD-05C5-34733885479C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E18D16A1-E799-2773-842C-FD5C6C73C1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E18D16A1-E799-2773-842C-FD5C6C73C171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83550B4E-D7FE-8618-6D3E-29A0B291C9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83550B4E-D7FE-8618-6D3E-29A0B291C9D6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7D462996-9DEA-673A-621F-C3284F8AE5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7D462996-9DEA-673A-621F-C3284F8AE554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3251039C-7461-E379-4FDF-0A3D02C63F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3251039C-7461-E379-4FDF-0A3D02C63FAE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675192D4-F833-30E7-2171-1964BFB316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675192D4-F833-30E7-2171-1964BFB316DB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05690EB0-FEDF-A595-F31B-B40A4D8DCD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05690EB0-FEDF-A595-F31B-B40A4D8DCDF9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C31A058B-76CC-291E-E4BB-68C872B3ED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C31A058B-76CC-291E-E4BB-68C872B3ED0B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838EF491-F3CA-349B-9332-4CFDE8B779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838EF491-F3CA-349B-9332-4CFDE8B779DA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7170E4B6-0D3B-4E5D-4A28-A904D957A5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7170E4B6-0D3B-4E5D-4A28-A904D957A5C1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B1087A34-20D7-E652-0450-715F7E6826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B1087A34-20D7-E652-0450-715F7E6826D7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8C0FA16F-E4BC-C6F3-6B43-899E11B373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8C0FA16F-E4BC-C6F3-6B43-899E11B373D7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3145F53D-1C72-9FC3-CE4F-7990CB1CFE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3145F53D-1C72-9FC3-CE4F-7990CB1CFE69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C8B92E51-580A-100A-657D-76002155D0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C8B92E51-580A-100A-657D-76002155D024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AE217156-5CC4-FDE6-BAAD-81E3DD31F2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AE217156-5CC4-FDE6-BAAD-81E3DD31F290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547A3D4F-F7A7-F382-A423-A4AD0255DA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547A3D4F-F7A7-F382-A423-A4AD0255DAC1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427F050E-C588-2DE2-F174-C88DE41832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427F050E-C588-2DE2-F174-C88DE418328B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B075A38E-F580-A771-2819-BD033C0D1C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B075A38E-F580-A771-2819-BD033C0D1CB3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2AB4FD98-E075-4F6F-07CF-A6ADA487AF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2AB4FD98-E075-4F6F-07CF-A6ADA487AFA5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B722E177-839E-8E1E-6687-5945DABC37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B722E177-839E-8E1E-6687-5945DABC3731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128F2863-6C90-1147-E2A5-314A14B5B3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128F2863-6C90-1147-E2A5-314A14B5B3E2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844B4E2B-863A-723D-61D6-9A640592E1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844B4E2B-863A-723D-61D6-9A640592E1FE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FCE3B5F3-BCBC-927C-4267-3F753D25E1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FCE3B5F3-BCBC-927C-4267-3F753D25E1CE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ECC83E2E-76B5-7EFF-FFE5-B10002FC83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ECC83E2E-76B5-7EFF-FFE5-B10002FC83A1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ECEE71FC-AE3F-F508-9BBD-6339E7FC88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ECEE71FC-AE3F-F508-9BBD-6339E7FC8866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D61EDE75-D501-2510-8F4F-26B2F15EC4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D61EDE75-D501-2510-8F4F-26B2F15EC4FB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DC6EC0B9-DF46-9B88-8BEF-8132DDBB71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DC6EC0B9-DF46-9B88-8BEF-8132DDBB71C9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2C6682AA-4EB7-8935-97F2-2C67E204FF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2C6682AA-4EB7-8935-97F2-2C67E204FF0C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7E26357B-A8CF-CFD5-F595-B67D944CE6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7E26357B-A8CF-CFD5-F595-B67D944CE640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14BDDE2A-DAF3-BD49-5B51-E86EE69A68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14BDDE2A-DAF3-BD49-5B51-E86EE69A6834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36777D13-C9DC-9A20-45B9-CD5158B665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36777D13-C9DC-9A20-45B9-CD5158B66596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3F6F7398-2922-9081-FB2C-F04CCF7604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3F6F7398-2922-9081-FB2C-F04CCF7604AB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DA5AFA19-C2EB-7318-2BA7-074AB487DD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DA5AFA19-C2EB-7318-2BA7-074AB487DD84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95A0B610-E0DF-AD37-34CB-23AB5EFA5E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95A0B610-E0DF-AD37-34CB-23AB5EFA5E79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F6E26D88-B44E-0C58-9220-F87266F551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F6E26D88-B44E-0C58-9220-F87266F551C7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88DE4CC6-AA88-F997-7ADA-821AA5340E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88DE4CC6-AA88-F997-7ADA-821AA5340E40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2332FC41-1509-8298-7322-769653C857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2332FC41-1509-8298-7322-769653C857B3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A611227A-3F59-D7AE-3DB7-E1F439B7AD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A611227A-3F59-D7AE-3DB7-E1F439B7AD5B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AF10490F-9539-854A-77C8-254E6C81D7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AF10490F-9539-854A-77C8-254E6C81D747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2A99F6DC-C108-73BF-B0FF-8B30C65C31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2A99F6DC-C108-73BF-B0FF-8B30C65C31E4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F3E6A199-BBB1-0509-0206-1841C0E83B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F3E6A199-BBB1-0509-0206-1841C0E83B15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106B5818-C3FC-350E-E194-3FC93D78F9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106B5818-C3FC-350E-E194-3FC93D78F991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1752DEE2-CBBF-F671-8E56-BEA47E2895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1752DEE2-CBBF-F671-8E56-BEA47E28956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4FB0252E-EA9D-F502-F2C5-6014D8A79D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4FB0252E-EA9D-F502-F2C5-6014D8A79DA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1F9E87FA-F406-3D51-9436-F94F92C56B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1F9E87FA-F406-3D51-9436-F94F92C56BA3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DBD35352-42DB-0139-7F8F-7CB7654B11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DBD35352-42DB-0139-7F8F-7CB7654B116E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B8D14C19-99E7-7119-AA26-B7BF5DA0C8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B8D14C19-99E7-7119-AA26-B7BF5DA0C887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06E1650E-1B78-18C9-DEA6-24A24195EEF5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06E1650E-1B78-18C9-DEA6-24A24195EEF5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BAE7BA6-FA2E-B19C-6EDA-D694FA91DF81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B649E19-8FB4-F802-A327-3C435CDE17D9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5C9E7ADA-E7D3-586A-D680-1FD4E59F2BB1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F6A02BC5-CE6A-B17C-3600-7C02C1735DCE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2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69F14618-20BE-D3D2-93CB-46379BFF46C5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CF603341-DC57-CA63-8B76-9AD498C88C6B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033B77ED-92A5-AEDE-BEE1-25859DA2A958}"/>
              </a:ext>
            </a:extLst>
          </p:cNvPr>
          <p:cNvSpPr/>
          <p:nvPr/>
        </p:nvSpPr>
        <p:spPr>
          <a:xfrm>
            <a:off x="1657777" y="206456"/>
            <a:ext cx="10244545" cy="951373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2800">
                <a:solidFill>
                  <a:schemeClr val="bg1"/>
                </a:solidFill>
                <a:latin typeface="Arial Rounded MT Bold"/>
                <a:ea typeface="+mn-lt"/>
                <a:cs typeface="+mn-lt"/>
              </a:rPr>
              <a:t>Gweithgaredd torri’r garw</a:t>
            </a:r>
            <a:endParaRPr lang="en-US">
              <a:solidFill>
                <a:schemeClr val="bg1"/>
              </a:solidFill>
              <a:latin typeface="Arial Rounded MT Bold"/>
              <a:ea typeface="+mn-lt"/>
              <a:cs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5B5297-0312-CE3C-6CB4-FEDAAAEE87AF}"/>
              </a:ext>
            </a:extLst>
          </p:cNvPr>
          <p:cNvSpPr/>
          <p:nvPr/>
        </p:nvSpPr>
        <p:spPr>
          <a:xfrm>
            <a:off x="3218905" y="1445678"/>
            <a:ext cx="6632662" cy="5063253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/>
              <a:ea typeface="Tahoma"/>
              <a:cs typeface="Arial"/>
            </a:endParaRPr>
          </a:p>
          <a:p>
            <a:pPr>
              <a:defRPr/>
            </a:pPr>
            <a:endParaRPr lang="en-GB" sz="1400" i="1" dirty="0">
              <a:solidFill>
                <a:srgbClr val="FF0000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Cwblhewch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 bingo 'Dod o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hyd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 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i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Ffrind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'  </a:t>
            </a: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600" dirty="0">
              <a:solidFill>
                <a:srgbClr val="FF0000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1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  <p:pic>
        <p:nvPicPr>
          <p:cNvPr id="4" name="Picture 3" descr="A grid of white squares with black text&#10;&#10;AI-generated content may be incorrect.">
            <a:extLst>
              <a:ext uri="{FF2B5EF4-FFF2-40B4-BE49-F238E27FC236}">
                <a16:creationId xmlns:a16="http://schemas.microsoft.com/office/drawing/2014/main" id="{73016759-066A-7A98-1125-A44C8B6E1149}"/>
              </a:ext>
            </a:extLst>
      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4160892" y="2631144"/>
            <a:ext cx="4763595" cy="354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4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4A1B6-C517-D2EE-2C4B-774D57B91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0AAEE347-CF74-409B-840F-5AAE504047FE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6CE1186-6B2B-DD6D-8DE5-D5DD8DB39E8D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9AD80C1-F35D-3F87-03EC-4890A8C2B8A2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C55D98-7EFA-ADBC-BC55-BEF046837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955ED62-94CC-A9D5-7F87-DFCF61B583A7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573653-0D50-6A94-76A9-1699C52D5147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A0193B-F08D-5259-47D3-994F9D90BF29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759B4F-06AA-6D61-AFFA-4F8F0E7F4785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392C3FC-DC47-6875-2022-CDBCE761118B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ADE6D0-E5E1-4166-FA1E-879F1899CB03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DDD03F-7A26-2047-C703-94FEEFFA2EF0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33CAECE-3765-5728-E9A7-5690F3037F56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5E5881F-F967-4BAD-15BA-E480E3C30E31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4DF328-F514-1C71-7D84-CFA11296DFAA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DC60DB-1D1C-7EFC-2306-89FD6DA1BB44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08AF2E2-C923-E80D-EBEA-D369CAC3614C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FEBBC90-F9CB-1A17-2C73-F4EA7F768AFC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3982196-70AB-4A51-39D5-178F229AFFB5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758A43-E7C4-73AF-49EF-43371E1E155B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DE9A52C-B90F-F71A-5411-58EAA745F970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646B08-48AF-9DEF-D319-7BA5FA0342B6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B25131-5456-EF28-D788-89D51A495724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36F8639-46B2-9B03-7D6F-5AD675AE020F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2D2E4E3-C63F-BA42-C216-1DD60883CB1B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2D2E4E3-C63F-BA42-C216-1DD60883CB1B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A0A7EB16-800E-30F0-0D6E-E85F0B3332F0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A0A7EB16-800E-30F0-0D6E-E85F0B3332F0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41370A9E-5AD7-48DB-21B2-1D343F3A78C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41370A9E-5AD7-48DB-21B2-1D343F3A78C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806CA4A2-80F5-DF1D-1F59-2829C9E47002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806CA4A2-80F5-DF1D-1F59-2829C9E4700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2F126E87-AF07-A114-E389-4E07B93241FC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2F126E87-AF07-A114-E389-4E07B93241F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0C4013FA-8DF6-8ECF-EACF-A5BAFDBDF025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0C4013FA-8DF6-8ECF-EACF-A5BAFDBDF025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B8C1F107-2611-4F29-9275-F8EB94D5DD1F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B8C1F107-2611-4F29-9275-F8EB94D5DD1F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ABB8BBE4-9387-ED54-AF38-1D4384362389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ABB8BBE4-9387-ED54-AF38-1D438436238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03991C28-CED2-1CB1-5ADA-3D0B08D7D7CE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03991C28-CED2-1CB1-5ADA-3D0B08D7D7CE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DF2273E6-5878-35FD-9A0C-F75E45664790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DF2273E6-5878-35FD-9A0C-F75E45664790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6EB85E71-405C-9D09-B3D5-FA9C01A1E4B3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6EB85E71-405C-9D09-B3D5-FA9C01A1E4B3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B5D9F06A-578D-851D-1739-4A7CB9CDF984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B5D9F06A-578D-851D-1739-4A7CB9CDF98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43F27A4D-67A1-A19C-341A-9E1129AB1362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43F27A4D-67A1-A19C-341A-9E1129AB136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DF506E1-7BB9-0E50-4F3D-DF6BECCFD2F2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DF506E1-7BB9-0E50-4F3D-DF6BECCFD2F2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15A4E343-E150-3898-36B9-32FBE0EEC3D9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15A4E343-E150-3898-36B9-32FBE0EEC3D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7A238E6E-DCC4-C476-603E-4279B0C36536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7A238E6E-DCC4-C476-603E-4279B0C36536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77C39FAF-A942-B0C2-B3E3-F5C39C44B863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77C39FAF-A942-B0C2-B3E3-F5C39C44B863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6861558-8E8E-A687-427E-8B48495C548B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E6861558-8E8E-A687-427E-8B48495C548B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6C367E84-A45B-BFA8-0B59-B10311F24343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6C367E84-A45B-BFA8-0B59-B10311F2434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82B293D4-3F66-C487-D481-18DAE4FBC005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82B293D4-3F66-C487-D481-18DAE4FBC005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0149FCC-4A7A-AD8F-8A3C-40D8BCFE057F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7585E059-9A9B-5E83-B7E8-A4501F5A78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7585E059-9A9B-5E83-B7E8-A4501F5A78A4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EBD6C4B3-0D11-573F-2C86-C36A0E07CF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EBD6C4B3-0D11-573F-2C86-C36A0E07CF99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B196A3BC-A04D-B243-8445-7688F51646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B196A3BC-A04D-B243-8445-7688F5164665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CC00B146-89F3-2D2E-0EBE-91253422CB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CC00B146-89F3-2D2E-0EBE-91253422CB84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8AC883F4-70DD-A9CE-1E7D-2ED126C153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8AC883F4-70DD-A9CE-1E7D-2ED126C1533B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B7480DD0-C0F4-85DE-EDC1-5777E54E3C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B7480DD0-C0F4-85DE-EDC1-5777E54E3C50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40575F9B-894D-E656-3169-16BE9B1AB3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40575F9B-894D-E656-3169-16BE9B1AB3D3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8F2E3BD8-91CE-1A43-9299-36C0FF3564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8F2E3BD8-91CE-1A43-9299-36C0FF35643C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81A051A7-1DC3-FA0E-773A-65E015A3BB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81A051A7-1DC3-FA0E-773A-65E015A3BBEE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6190E3DF-39BA-D45B-B90B-24115E0FF1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6190E3DF-39BA-D45B-B90B-24115E0FF11B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5437B55C-8672-3E19-DEA2-AFE476788C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5437B55C-8672-3E19-DEA2-AFE476788C8B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8B54F509-5FE4-E337-3172-420E0A3CBC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8B54F509-5FE4-E337-3172-420E0A3CBCC9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7270E616-F90E-8777-302D-6372EA8B9D7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7270E616-F90E-8777-302D-6372EA8B9D74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1BF4394C-CCFB-580E-4CBE-FC09D244A0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1BF4394C-CCFB-580E-4CBE-FC09D244A06E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827AAFED-DA47-1A5F-3583-441BC3A107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827AAFED-DA47-1A5F-3583-441BC3A107F7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E9537B22-6FB3-FE52-D55C-027CFB8134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E9537B22-6FB3-FE52-D55C-027CFB8134F7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5044F584-AFD2-2E7B-4958-AC219AEFBB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5044F584-AFD2-2E7B-4958-AC219AEFBBB6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D4D7F236-51A2-8AAA-985B-EF23F25CDF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D4D7F236-51A2-8AAA-985B-EF23F25CDFCB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E4779420-94F7-F9D4-65A2-02D012DB77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E4779420-94F7-F9D4-65A2-02D012DB778E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8E5DC6D6-D36C-236C-C7FF-922CE3E1B7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8E5DC6D6-D36C-236C-C7FF-922CE3E1B7F7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5F46D90C-7AE3-BF0E-1380-37AD87AF9C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5F46D90C-7AE3-BF0E-1380-37AD87AF9C88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1FAF8FA1-B96C-38E4-2645-D68F938AFB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1FAF8FA1-B96C-38E4-2645-D68F938AFB28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4705D513-9A08-73A3-EB6E-E8DA53C18D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4705D513-9A08-73A3-EB6E-E8DA53C18D8E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2B985E3B-AFA0-857F-CE16-A250105159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2B985E3B-AFA0-857F-CE16-A25010515933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ABDA150E-0C59-36FD-C75F-5C233C2302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ABDA150E-0C59-36FD-C75F-5C233C23024F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582EBEE7-3D69-B7BF-2BD4-FFAFA56715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582EBEE7-3D69-B7BF-2BD4-FFAFA56715B1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148107F8-9309-4E9B-189D-E30A9511B2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148107F8-9309-4E9B-189D-E30A9511B2F6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0387786B-04EC-45F2-E7E4-3E45B61D25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0387786B-04EC-45F2-E7E4-3E45B61D2546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E619AADA-6F2C-3740-0EDB-5E86694BD1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E619AADA-6F2C-3740-0EDB-5E86694BD115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D7587473-0A09-D9E2-FC47-B148F61C06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D7587473-0A09-D9E2-FC47-B148F61C0607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2222106F-40E4-2D89-F197-FF69CF947F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2222106F-40E4-2D89-F197-FF69CF947FAF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678D481C-EE98-CB4D-BEE2-1E3AD95EFE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678D481C-EE98-CB4D-BEE2-1E3AD95EFEE2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7E30B0AB-A174-9C82-48E6-07248A62E0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7E30B0AB-A174-9C82-48E6-07248A62E032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1F146968-E4FA-7B05-82E2-0509BE8C1F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1F146968-E4FA-7B05-82E2-0509BE8C1F34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ED535482-B79C-A02C-B45F-88D50EC0D5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ED535482-B79C-A02C-B45F-88D50EC0D53D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7E858C07-38D6-0DFF-5A37-8D91217E33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7E858C07-38D6-0DFF-5A37-8D91217E3330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AAD2480E-EDC5-98FA-4494-F08FF6A37D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AAD2480E-EDC5-98FA-4494-F08FF6A37D42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9AA56636-DF48-CA4F-08A4-EE10A588D1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9AA56636-DF48-CA4F-08A4-EE10A588D1CF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7B775B74-B3DE-7E82-BB3A-ED54E24E79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7B775B74-B3DE-7E82-BB3A-ED54E24E79D8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9A790163-5F64-32F4-725C-FC9311B8CE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9A790163-5F64-32F4-725C-FC9311B8CEEC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77A789D8-FF1F-2829-D184-52DD8E30E0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77A789D8-FF1F-2829-D184-52DD8E30E0FC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767A2EE8-4986-F14A-DC97-32CE777013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767A2EE8-4986-F14A-DC97-32CE7770136B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DE7615C4-A814-3BA3-5D0E-862CF56744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DE7615C4-A814-3BA3-5D0E-862CF56744BF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528A3505-F197-B429-DBC0-9BFF2AFC20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528A3505-F197-B429-DBC0-9BFF2AFC2011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9C3AEC17-C895-D262-F12F-529B6F5143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9C3AEC17-C895-D262-F12F-529B6F514334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93CC4E6D-6C87-EB5F-369E-A37A5873F5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93CC4E6D-6C87-EB5F-369E-A37A5873F54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C8D17E5-89C8-3648-0352-952D6E287F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C8D17E5-89C8-3648-0352-952D6E287F9C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B3E8D345-0DE5-7932-9559-5F6E850E27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B3E8D345-0DE5-7932-9559-5F6E850E27F1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3D7E68B9-A5DC-1553-F042-FE58666177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3D7E68B9-A5DC-1553-F042-FE586661776E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2052C209-6DF6-72C3-0E65-E453AF9BD4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2052C209-6DF6-72C3-0E65-E453AF9BD4D4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2DACB276-4510-5639-820A-7DB86080F1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2DACB276-4510-5639-820A-7DB86080F141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DDFFCF43-5F4B-65BC-6B45-70ED8614FCC0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DDFFCF43-5F4B-65BC-6B45-70ED8614FCC0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4B223F-5962-8BC0-2D5F-7CEB791F78BB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BD431E-1B5C-01CF-125A-8EC4B714BB55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E44484F7-CE6F-9B58-97F3-57EF800155E8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72365A65-EC4A-5393-B057-9D82C026F18F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3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9A9D3AE6-441F-286D-7DC8-C16EAA5496AA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7F6624D8-208F-22D9-A360-D9F74A198558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276824-684A-D53B-4C75-2580EBDD82BF}"/>
              </a:ext>
            </a:extLst>
          </p:cNvPr>
          <p:cNvSpPr/>
          <p:nvPr/>
        </p:nvSpPr>
        <p:spPr>
          <a:xfrm>
            <a:off x="1740402" y="206457"/>
            <a:ext cx="10180280" cy="1052361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Barn Plant y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endParaRPr lang="en-US">
              <a:solidFill>
                <a:schemeClr val="bg1"/>
              </a:solidFill>
              <a:latin typeface="Arial Rounded MT Bold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76F08C-813E-EB83-3A7A-B3E4260BBA39}"/>
              </a:ext>
            </a:extLst>
          </p:cNvPr>
          <p:cNvSpPr/>
          <p:nvPr/>
        </p:nvSpPr>
        <p:spPr>
          <a:xfrm>
            <a:off x="4917435" y="1615675"/>
            <a:ext cx="5039605" cy="4880867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en-GB" sz="160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GB" sz="1600">
                <a:solidFill>
                  <a:srgbClr val="000000"/>
                </a:solidFill>
                <a:ea typeface="+mn-lt"/>
                <a:cs typeface="+mn-lt"/>
              </a:rPr>
              <a:t>A blur of green, a distant face,</a:t>
            </a:r>
            <a:endParaRPr lang="en-GB"/>
          </a:p>
          <a:p>
            <a:pPr algn="ctr"/>
            <a:r>
              <a:rPr lang="en-GB" sz="1600">
                <a:solidFill>
                  <a:srgbClr val="000000"/>
                </a:solidFill>
                <a:ea typeface="+mn-lt"/>
                <a:cs typeface="+mn-lt"/>
              </a:rPr>
              <a:t>My dad away, for months, no trace.</a:t>
            </a:r>
            <a:endParaRPr lang="en-GB"/>
          </a:p>
          <a:p>
            <a:pPr algn="ctr"/>
            <a:r>
              <a:rPr lang="en-GB" sz="1600">
                <a:solidFill>
                  <a:srgbClr val="000000"/>
                </a:solidFill>
                <a:ea typeface="+mn-lt"/>
                <a:cs typeface="+mn-lt"/>
              </a:rPr>
              <a:t>Then boots on the floor, a hug so tight,</a:t>
            </a:r>
            <a:endParaRPr lang="en-GB"/>
          </a:p>
          <a:p>
            <a:pPr algn="ctr"/>
            <a:r>
              <a:rPr lang="en-GB" sz="1600">
                <a:solidFill>
                  <a:srgbClr val="000000"/>
                </a:solidFill>
                <a:ea typeface="+mn-lt"/>
                <a:cs typeface="+mn-lt"/>
              </a:rPr>
              <a:t>Gone again soon, into the night.</a:t>
            </a:r>
            <a:endParaRPr lang="en-GB"/>
          </a:p>
          <a:p>
            <a:pPr algn="ctr"/>
            <a:endParaRPr lang="en-GB"/>
          </a:p>
          <a:p>
            <a:pPr algn="ctr"/>
            <a:r>
              <a:rPr lang="en-GB" sz="1600">
                <a:solidFill>
                  <a:srgbClr val="000000"/>
                </a:solidFill>
                <a:ea typeface="+mn-lt"/>
                <a:cs typeface="+mn-lt"/>
              </a:rPr>
              <a:t>Didn’t cry much, a strange small thing,</a:t>
            </a:r>
            <a:endParaRPr lang="en-GB"/>
          </a:p>
          <a:p>
            <a:pPr algn="ctr"/>
            <a:r>
              <a:rPr lang="en-GB" sz="1600">
                <a:solidFill>
                  <a:srgbClr val="000000"/>
                </a:solidFill>
                <a:ea typeface="+mn-lt"/>
                <a:cs typeface="+mn-lt"/>
              </a:rPr>
              <a:t>Used to the quiet the long months bring.</a:t>
            </a:r>
            <a:endParaRPr lang="en-GB"/>
          </a:p>
          <a:p>
            <a:pPr algn="ctr"/>
            <a:r>
              <a:rPr lang="en-GB" sz="1600">
                <a:solidFill>
                  <a:srgbClr val="000000"/>
                </a:solidFill>
                <a:ea typeface="+mn-lt"/>
                <a:cs typeface="+mn-lt"/>
              </a:rPr>
              <a:t>Some days were sunshine, some felt grey,</a:t>
            </a:r>
            <a:endParaRPr lang="en-GB"/>
          </a:p>
          <a:p>
            <a:pPr algn="ctr"/>
            <a:r>
              <a:rPr lang="en-GB" sz="1600">
                <a:solidFill>
                  <a:srgbClr val="000000"/>
                </a:solidFill>
                <a:ea typeface="+mn-lt"/>
                <a:cs typeface="+mn-lt"/>
              </a:rPr>
              <a:t>But I was just little, finding my way.</a:t>
            </a:r>
            <a:endParaRPr lang="en-GB"/>
          </a:p>
          <a:p>
            <a:pPr algn="ctr"/>
            <a:endParaRPr lang="en-GB"/>
          </a:p>
          <a:p>
            <a:pPr algn="ctr"/>
            <a:r>
              <a:rPr lang="en-GB" sz="1600">
                <a:solidFill>
                  <a:srgbClr val="000000"/>
                </a:solidFill>
                <a:ea typeface="+mn-lt"/>
                <a:cs typeface="+mn-lt"/>
              </a:rPr>
              <a:t>A whispered story, a medal’s gleam,</a:t>
            </a:r>
            <a:endParaRPr lang="en-GB"/>
          </a:p>
          <a:p>
            <a:pPr algn="ctr"/>
            <a:r>
              <a:rPr lang="en-GB" sz="1600">
                <a:solidFill>
                  <a:srgbClr val="000000"/>
                </a:solidFill>
                <a:ea typeface="+mn-lt"/>
                <a:cs typeface="+mn-lt"/>
              </a:rPr>
              <a:t>A life unseen, a half-formed dream.</a:t>
            </a:r>
            <a:endParaRPr lang="en-GB">
              <a:ea typeface="+mn-lt"/>
              <a:cs typeface="+mn-lt"/>
            </a:endParaRPr>
          </a:p>
          <a:p>
            <a:pPr algn="ctr"/>
            <a:r>
              <a:rPr lang="en-GB" sz="1600">
                <a:solidFill>
                  <a:srgbClr val="000000"/>
                </a:solidFill>
                <a:ea typeface="+mn-lt"/>
                <a:cs typeface="+mn-lt"/>
              </a:rPr>
              <a:t>He came and went, a soldier’s call,</a:t>
            </a:r>
            <a:endParaRPr lang="en-GB"/>
          </a:p>
          <a:p>
            <a:pPr algn="ctr"/>
            <a:r>
              <a:rPr lang="en-GB" sz="1600">
                <a:solidFill>
                  <a:srgbClr val="000000"/>
                </a:solidFill>
                <a:ea typeface="+mn-lt"/>
                <a:cs typeface="+mn-lt"/>
              </a:rPr>
              <a:t>And I, just a child, remembered it all.</a:t>
            </a:r>
            <a:endParaRPr lang="en-GB">
              <a:ea typeface="+mn-lt"/>
              <a:cs typeface="+mn-lt"/>
            </a:endParaRPr>
          </a:p>
          <a:p>
            <a:pPr algn="ctr"/>
            <a:endParaRPr lang="en-GB" sz="1600">
              <a:solidFill>
                <a:srgbClr val="000000"/>
              </a:solidFill>
              <a:latin typeface="Aptos"/>
              <a:cs typeface="Arial"/>
            </a:endParaRPr>
          </a:p>
          <a:p>
            <a:pPr algn="ctr"/>
            <a:r>
              <a:rPr lang="en-GB" sz="1200">
                <a:solidFill>
                  <a:srgbClr val="000000"/>
                </a:solidFill>
                <a:latin typeface="Aptos"/>
                <a:cs typeface="Arial"/>
              </a:rPr>
              <a:t>Evie-Sue (SC), Ysgol Glan Clwyd</a:t>
            </a:r>
            <a:endParaRPr lang="en-GB"/>
          </a:p>
          <a:p>
            <a:pPr>
              <a:lnSpc>
                <a:spcPct val="150000"/>
              </a:lnSpc>
            </a:pPr>
            <a:endParaRPr lang="en-GB"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200D4-7F6D-9E3E-E039-BD5B6409CA22}"/>
              </a:ext>
            </a:extLst>
          </p:cNvPr>
          <p:cNvSpPr/>
          <p:nvPr/>
        </p:nvSpPr>
        <p:spPr>
          <a:xfrm>
            <a:off x="4920746" y="1442230"/>
            <a:ext cx="2916191" cy="461529"/>
          </a:xfrm>
          <a:prstGeom prst="roundRect">
            <a:avLst>
              <a:gd name="adj" fmla="val 17668"/>
            </a:avLst>
          </a:prstGeom>
          <a:solidFill>
            <a:srgbClr val="8FD450"/>
          </a:solidFill>
          <a:ln>
            <a:solidFill>
              <a:srgbClr val="8FD450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b="1">
                <a:solidFill>
                  <a:schemeClr val="bg1"/>
                </a:solidFill>
                <a:latin typeface="Aptos"/>
                <a:ea typeface="Tahoma"/>
                <a:cs typeface="Arial"/>
              </a:rPr>
              <a:t>A Soldier’s Call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A1BE3174-2EB3-7F04-BA0D-72F320941558}"/>
              </a:ext>
            </a:extLst>
          </p:cNvPr>
          <p:cNvSpPr/>
          <p:nvPr/>
        </p:nvSpPr>
        <p:spPr>
          <a:xfrm>
            <a:off x="749508" y="1449050"/>
            <a:ext cx="1798820" cy="1798819"/>
          </a:xfrm>
          <a:prstGeom prst="ellipse">
            <a:avLst/>
          </a:prstGeom>
          <a:solidFill>
            <a:srgbClr val="5DAEFF"/>
          </a:solidFill>
          <a:ln>
            <a:solidFill>
              <a:srgbClr val="5D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Beth </a:t>
            </a:r>
            <a:r>
              <a:rPr lang="en-GB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yw</a:t>
            </a:r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 y </a:t>
            </a:r>
            <a:r>
              <a:rPr lang="en-GB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cerdd</a:t>
            </a:r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 am? 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0BD5A665-F0F9-1999-6022-0E4A41D794A6}"/>
              </a:ext>
            </a:extLst>
          </p:cNvPr>
          <p:cNvSpPr/>
          <p:nvPr/>
        </p:nvSpPr>
        <p:spPr>
          <a:xfrm>
            <a:off x="2435902" y="2435903"/>
            <a:ext cx="2248523" cy="2198556"/>
          </a:xfrm>
          <a:prstGeom prst="ellipse">
            <a:avLst/>
          </a:prstGeom>
          <a:solidFill>
            <a:srgbClr val="8FD450"/>
          </a:solidFill>
          <a:ln>
            <a:solidFill>
              <a:srgbClr val="8FD4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A </a:t>
            </a:r>
            <a:r>
              <a:rPr lang="en-GB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yw</a:t>
            </a:r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GB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unrhyw</a:t>
            </a:r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 un </a:t>
            </a:r>
            <a:r>
              <a:rPr lang="en-GB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o'r</a:t>
            </a:r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GB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profiadau</a:t>
            </a:r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 </a:t>
            </a:r>
            <a:r>
              <a:rPr lang="en-GB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yn</a:t>
            </a:r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 </a:t>
            </a:r>
            <a:r>
              <a:rPr lang="en-GB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debyg</a:t>
            </a:r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 I </a:t>
            </a:r>
            <a:r>
              <a:rPr lang="en-GB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eich</a:t>
            </a:r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GB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hun</a:t>
            </a:r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?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060318F0-B0FD-7A36-012B-38E4A5C11CB8}"/>
              </a:ext>
            </a:extLst>
          </p:cNvPr>
          <p:cNvSpPr/>
          <p:nvPr/>
        </p:nvSpPr>
        <p:spPr>
          <a:xfrm>
            <a:off x="437212" y="4255383"/>
            <a:ext cx="2585162" cy="2397302"/>
          </a:xfrm>
          <a:prstGeom prst="ellipse">
            <a:avLst/>
          </a:prstGeom>
          <a:solidFill>
            <a:srgbClr val="C0004E"/>
          </a:solidFill>
          <a:ln>
            <a:solidFill>
              <a:srgbClr val="C000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Pa </a:t>
            </a:r>
            <a:r>
              <a:rPr lang="en-GB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profiadau</a:t>
            </a:r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 </a:t>
            </a:r>
            <a:r>
              <a:rPr lang="en-GB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gadarnhaol</a:t>
            </a:r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 a </a:t>
            </a:r>
            <a:r>
              <a:rPr lang="en-GB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negyddol</a:t>
            </a:r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 o </a:t>
            </a:r>
            <a:r>
              <a:rPr lang="en-GB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profiadau</a:t>
            </a:r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 plant y </a:t>
            </a:r>
            <a:r>
              <a:rPr lang="en-GB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Lluoedd</a:t>
            </a:r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GB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Arfog</a:t>
            </a:r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 a </a:t>
            </a:r>
            <a:r>
              <a:rPr lang="en-GB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yw'r</a:t>
            </a:r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GB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cerdd</a:t>
            </a:r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GB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yn</a:t>
            </a:r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GB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trafod</a:t>
            </a:r>
            <a:r>
              <a:rPr lang="en-GB">
                <a:solidFill>
                  <a:schemeClr val="bg1"/>
                </a:solidFill>
                <a:latin typeface="Arial"/>
                <a:ea typeface="Calibri"/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4119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64d555-2e0a-41ff-a7ae-916f3d9e2dcd">
      <Terms xmlns="http://schemas.microsoft.com/office/infopath/2007/PartnerControls"/>
    </lcf76f155ced4ddcb4097134ff3c332f>
    <TaxCatchAll xmlns="117b5399-651a-4714-82c2-de7d0fcf846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2E761486982C469FD523B4F81038B2" ma:contentTypeVersion="19" ma:contentTypeDescription="Create a new document." ma:contentTypeScope="" ma:versionID="817acfe686cad93ca24f175aba522548">
  <xsd:schema xmlns:xsd="http://www.w3.org/2001/XMLSchema" xmlns:xs="http://www.w3.org/2001/XMLSchema" xmlns:p="http://schemas.microsoft.com/office/2006/metadata/properties" xmlns:ns2="9c64d555-2e0a-41ff-a7ae-916f3d9e2dcd" xmlns:ns3="117b5399-651a-4714-82c2-de7d0fcf8467" targetNamespace="http://schemas.microsoft.com/office/2006/metadata/properties" ma:root="true" ma:fieldsID="ff95b9a1ce6c0464a3c42edd5ad20720" ns2:_="" ns3:_="">
    <xsd:import namespace="9c64d555-2e0a-41ff-a7ae-916f3d9e2dcd"/>
    <xsd:import namespace="117b5399-651a-4714-82c2-de7d0fcf84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4d555-2e0a-41ff-a7ae-916f3d9e2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73820d-b6de-44fc-9088-581e1b894f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b5399-651a-4714-82c2-de7d0fcf846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bc4ba2-ea15-468d-8eba-bcc5c059b746}" ma:internalName="TaxCatchAll" ma:showField="CatchAllData" ma:web="117b5399-651a-4714-82c2-de7d0fcf8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EC5259-A70E-4A9F-8D15-7D70F2892F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6A3855-A9EE-4EE1-9680-DA6B90E21072}">
  <ds:schemaRefs>
    <ds:schemaRef ds:uri="http://schemas.microsoft.com/office/2006/metadata/properties"/>
    <ds:schemaRef ds:uri="http://schemas.microsoft.com/office/infopath/2007/PartnerControls"/>
    <ds:schemaRef ds:uri="9c64d555-2e0a-41ff-a7ae-916f3d9e2dcd"/>
    <ds:schemaRef ds:uri="117b5399-651a-4714-82c2-de7d0fcf8467"/>
  </ds:schemaRefs>
</ds:datastoreItem>
</file>

<file path=customXml/itemProps3.xml><?xml version="1.0" encoding="utf-8"?>
<ds:datastoreItem xmlns:ds="http://schemas.openxmlformats.org/officeDocument/2006/customXml" ds:itemID="{3F7F84CE-BD6C-40E8-84D5-3A14EC3D40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4d555-2e0a-41ff-a7ae-916f3d9e2dcd"/>
    <ds:schemaRef ds:uri="117b5399-651a-4714-82c2-de7d0fcf84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36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1618</cp:revision>
  <dcterms:created xsi:type="dcterms:W3CDTF">2025-04-04T11:00:27Z</dcterms:created>
  <dcterms:modified xsi:type="dcterms:W3CDTF">2026-05-14T10:42:29Z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0x010100B82E761486982C469FD523B4F81038B2</vt:lpwstr>
  </property>
  <property fmtid="{D5CDD505-2E9C-101B-9397-08002B2CF9AE}" pid="3" name="MediaServiceImageTags">
    <vt:lpwstr/>
  </property>
</Properties>
</file>