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BEA4E3-1C40-168E-5114-617AD9BB35D8}" v="19" dt="2025-06-24T13:50:38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oard with red writing&#10;&#10;AI-generated content may be incorrect.">
            <a:extLst>
              <a:ext uri="{FF2B5EF4-FFF2-40B4-BE49-F238E27FC236}">
                <a16:creationId xmlns:a16="http://schemas.microsoft.com/office/drawing/2014/main" id="{FE8D9D2A-FEDA-5EDA-F0CC-C73230506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33" y="1030"/>
            <a:ext cx="9672766" cy="68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olorful drawings&#10;&#10;AI-generated content may be incorrect.">
            <a:extLst>
              <a:ext uri="{FF2B5EF4-FFF2-40B4-BE49-F238E27FC236}">
                <a16:creationId xmlns:a16="http://schemas.microsoft.com/office/drawing/2014/main" id="{A8AAC214-7A3A-8D87-11CC-E106CDF7E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50" y="-2832"/>
            <a:ext cx="9817700" cy="6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14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BA625-11AD-B550-6846-65E31C41C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71" y="4248"/>
            <a:ext cx="9703658" cy="68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0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E761486982C469FD523B4F81038B2" ma:contentTypeVersion="19" ma:contentTypeDescription="Create a new document." ma:contentTypeScope="" ma:versionID="114db6348b50fbe7d1922bfeeac0d2e4">
  <xsd:schema xmlns:xsd="http://www.w3.org/2001/XMLSchema" xmlns:xs="http://www.w3.org/2001/XMLSchema" xmlns:p="http://schemas.microsoft.com/office/2006/metadata/properties" xmlns:ns2="9c64d555-2e0a-41ff-a7ae-916f3d9e2dcd" xmlns:ns3="117b5399-651a-4714-82c2-de7d0fcf8467" targetNamespace="http://schemas.microsoft.com/office/2006/metadata/properties" ma:root="true" ma:fieldsID="da940af7a1c71ccde7de89edb5f28e51" ns2:_="" ns3:_="">
    <xsd:import namespace="9c64d555-2e0a-41ff-a7ae-916f3d9e2dcd"/>
    <xsd:import namespace="117b5399-651a-4714-82c2-de7d0fcf8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4d555-2e0a-41ff-a7ae-916f3d9e2d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3820d-b6de-44fc-9088-581e1b894f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b5399-651a-4714-82c2-de7d0fcf8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bc4ba2-ea15-468d-8eba-bcc5c059b746}" ma:internalName="TaxCatchAll" ma:showField="CatchAllData" ma:web="117b5399-651a-4714-82c2-de7d0fcf8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64d555-2e0a-41ff-a7ae-916f3d9e2dcd">
      <Terms xmlns="http://schemas.microsoft.com/office/infopath/2007/PartnerControls"/>
    </lcf76f155ced4ddcb4097134ff3c332f>
    <TaxCatchAll xmlns="117b5399-651a-4714-82c2-de7d0fcf8467" xsi:nil="true"/>
  </documentManagement>
</p:properties>
</file>

<file path=customXml/itemProps1.xml><?xml version="1.0" encoding="utf-8"?>
<ds:datastoreItem xmlns:ds="http://schemas.openxmlformats.org/officeDocument/2006/customXml" ds:itemID="{95622437-BF06-4281-9A96-F079230C49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DB294A-83FA-4A07-911E-4189A2008A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64d555-2e0a-41ff-a7ae-916f3d9e2dcd"/>
    <ds:schemaRef ds:uri="117b5399-651a-4714-82c2-de7d0fcf8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65EEC5-1DB8-4F61-BC57-276B6ECB1F35}">
  <ds:schemaRefs>
    <ds:schemaRef ds:uri="http://schemas.microsoft.com/office/2006/metadata/properties"/>
    <ds:schemaRef ds:uri="http://schemas.microsoft.com/office/infopath/2007/PartnerControls"/>
    <ds:schemaRef ds:uri="9c64d555-2e0a-41ff-a7ae-916f3d9e2dcd"/>
    <ds:schemaRef ds:uri="117b5399-651a-4714-82c2-de7d0fcf84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Curtis, Rebecca</dc:creator>
  <cp:lastModifiedBy>Curtis, Rebecca</cp:lastModifiedBy>
  <cp:revision>15</cp:revision>
  <dcterms:created xsi:type="dcterms:W3CDTF">2025-06-24T13:47:38Z</dcterms:created>
  <dcterms:modified xsi:type="dcterms:W3CDTF">2025-08-11T07:40:03Z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0x010100B82E761486982C469FD523B4F81038B2</vt:lpwstr>
  </property>
  <property fmtid="{D5CDD505-2E9C-101B-9397-08002B2CF9AE}" pid="3" name="MediaServiceImageTags">
    <vt:lpwstr/>
  </property>
</Properties>
</file>