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787" r:id="rId4"/>
    <p:sldId id="799" r:id="rId5"/>
    <p:sldId id="803" r:id="rId6"/>
    <p:sldId id="802" r:id="rId7"/>
    <p:sldId id="804" r:id="rId8"/>
    <p:sldId id="7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EFF"/>
    <a:srgbClr val="C0004E"/>
    <a:srgbClr val="8FD450"/>
    <a:srgbClr val="91D553"/>
    <a:srgbClr val="D3E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2DEAC-4F46-5DB4-E520-06160C91309F}" v="8" dt="2025-03-25T14:00:29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s, Rebecca" userId="S::rebecca.curtis_pembrokeshire.gov.uk#ext#@wlga.onmicrosoft.com::ec20fe72-5575-4d7d-b51f-e745f6e65a2b" providerId="AD" clId="Web-{4DB8E409-5A19-21E7-EF4D-CA80BC8BCA8B}"/>
    <pc:docChg chg="delSld modSld">
      <pc:chgData name="Curtis, Rebecca" userId="S::rebecca.curtis_pembrokeshire.gov.uk#ext#@wlga.onmicrosoft.com::ec20fe72-5575-4d7d-b51f-e745f6e65a2b" providerId="AD" clId="Web-{4DB8E409-5A19-21E7-EF4D-CA80BC8BCA8B}" dt="2025-03-07T12:42:12.770" v="269" actId="1076"/>
      <pc:docMkLst>
        <pc:docMk/>
      </pc:docMkLst>
      <pc:sldChg chg="addSp delSp modSp">
        <pc:chgData name="Curtis, Rebecca" userId="S::rebecca.curtis_pembrokeshire.gov.uk#ext#@wlga.onmicrosoft.com::ec20fe72-5575-4d7d-b51f-e745f6e65a2b" providerId="AD" clId="Web-{4DB8E409-5A19-21E7-EF4D-CA80BC8BCA8B}" dt="2025-03-07T12:42:12.770" v="269" actId="1076"/>
        <pc:sldMkLst>
          <pc:docMk/>
          <pc:sldMk cId="3418944398" sldId="786"/>
        </pc:sldMkLst>
        <pc:spChg chg="mod">
          <ac:chgData name="Curtis, Rebecca" userId="S::rebecca.curtis_pembrokeshire.gov.uk#ext#@wlga.onmicrosoft.com::ec20fe72-5575-4d7d-b51f-e745f6e65a2b" providerId="AD" clId="Web-{4DB8E409-5A19-21E7-EF4D-CA80BC8BCA8B}" dt="2025-03-07T09:27:14.032" v="157" actId="14100"/>
          <ac:spMkLst>
            <pc:docMk/>
            <pc:sldMk cId="3418944398" sldId="786"/>
            <ac:spMk id="3" creationId="{2EB8C583-5523-324F-DCFE-2E70875D61C9}"/>
          </ac:spMkLst>
        </pc:spChg>
        <pc:spChg chg="mod">
          <ac:chgData name="Curtis, Rebecca" userId="S::rebecca.curtis_pembrokeshire.gov.uk#ext#@wlga.onmicrosoft.com::ec20fe72-5575-4d7d-b51f-e745f6e65a2b" providerId="AD" clId="Web-{4DB8E409-5A19-21E7-EF4D-CA80BC8BCA8B}" dt="2025-03-07T09:27:55.097" v="168" actId="14100"/>
          <ac:spMkLst>
            <pc:docMk/>
            <pc:sldMk cId="3418944398" sldId="786"/>
            <ac:spMk id="4" creationId="{27CBB112-E35F-BC09-8C7E-D980C722C5D3}"/>
          </ac:spMkLst>
        </pc:spChg>
        <pc:spChg chg="add mod">
          <ac:chgData name="Curtis, Rebecca" userId="S::rebecca.curtis_pembrokeshire.gov.uk#ext#@wlga.onmicrosoft.com::ec20fe72-5575-4d7d-b51f-e745f6e65a2b" providerId="AD" clId="Web-{4DB8E409-5A19-21E7-EF4D-CA80BC8BCA8B}" dt="2025-03-07T09:32:52.308" v="211" actId="14100"/>
          <ac:spMkLst>
            <pc:docMk/>
            <pc:sldMk cId="3418944398" sldId="786"/>
            <ac:spMk id="5" creationId="{DFB9D9D7-F8AF-E258-68E0-117D5FE3B070}"/>
          </ac:spMkLst>
        </pc:spChg>
        <pc:spChg chg="mod">
          <ac:chgData name="Curtis, Rebecca" userId="S::rebecca.curtis_pembrokeshire.gov.uk#ext#@wlga.onmicrosoft.com::ec20fe72-5575-4d7d-b51f-e745f6e65a2b" providerId="AD" clId="Web-{4DB8E409-5A19-21E7-EF4D-CA80BC8BCA8B}" dt="2025-03-07T09:26:56.515" v="151" actId="1076"/>
          <ac:spMkLst>
            <pc:docMk/>
            <pc:sldMk cId="3418944398" sldId="786"/>
            <ac:spMk id="7" creationId="{BA0E32BA-D8F0-C467-0379-DAACEE06155C}"/>
          </ac:spMkLst>
        </pc:spChg>
        <pc:spChg chg="mod">
          <ac:chgData name="Curtis, Rebecca" userId="S::rebecca.curtis_pembrokeshire.gov.uk#ext#@wlga.onmicrosoft.com::ec20fe72-5575-4d7d-b51f-e745f6e65a2b" providerId="AD" clId="Web-{4DB8E409-5A19-21E7-EF4D-CA80BC8BCA8B}" dt="2025-03-07T09:28:05.442" v="170" actId="14100"/>
          <ac:spMkLst>
            <pc:docMk/>
            <pc:sldMk cId="3418944398" sldId="786"/>
            <ac:spMk id="8" creationId="{3F42E7B5-8563-F18F-7E83-B62864C2BF15}"/>
          </ac:spMkLst>
        </pc:spChg>
        <pc:spChg chg="add mod">
          <ac:chgData name="Curtis, Rebecca" userId="S::rebecca.curtis_pembrokeshire.gov.uk#ext#@wlga.onmicrosoft.com::ec20fe72-5575-4d7d-b51f-e745f6e65a2b" providerId="AD" clId="Web-{4DB8E409-5A19-21E7-EF4D-CA80BC8BCA8B}" dt="2025-03-07T09:32:55.777" v="212" actId="1076"/>
          <ac:spMkLst>
            <pc:docMk/>
            <pc:sldMk cId="3418944398" sldId="786"/>
            <ac:spMk id="9" creationId="{F095FC5A-4E7A-1C74-47F9-3287A8DD11DB}"/>
          </ac:spMkLst>
        </pc:spChg>
        <pc:spChg chg="add del mod">
          <ac:chgData name="Curtis, Rebecca" userId="S::rebecca.curtis_pembrokeshire.gov.uk#ext#@wlga.onmicrosoft.com::ec20fe72-5575-4d7d-b51f-e745f6e65a2b" providerId="AD" clId="Web-{4DB8E409-5A19-21E7-EF4D-CA80BC8BCA8B}" dt="2025-03-07T09:34:12.298" v="215"/>
          <ac:spMkLst>
            <pc:docMk/>
            <pc:sldMk cId="3418944398" sldId="786"/>
            <ac:spMk id="10" creationId="{09F55850-D190-7365-2851-62DA7A9EAD5F}"/>
          </ac:spMkLst>
        </pc:spChg>
        <pc:spChg chg="add del">
          <ac:chgData name="Curtis, Rebecca" userId="S::rebecca.curtis_pembrokeshire.gov.uk#ext#@wlga.onmicrosoft.com::ec20fe72-5575-4d7d-b51f-e745f6e65a2b" providerId="AD" clId="Web-{4DB8E409-5A19-21E7-EF4D-CA80BC8BCA8B}" dt="2025-03-07T09:34:25.987" v="217"/>
          <ac:spMkLst>
            <pc:docMk/>
            <pc:sldMk cId="3418944398" sldId="786"/>
            <ac:spMk id="11" creationId="{C47E70CE-5453-AC2D-24BD-C684B51926CD}"/>
          </ac:spMkLst>
        </pc:spChg>
        <pc:picChg chg="add mod">
          <ac:chgData name="Curtis, Rebecca" userId="S::rebecca.curtis_pembrokeshire.gov.uk#ext#@wlga.onmicrosoft.com::ec20fe72-5575-4d7d-b51f-e745f6e65a2b" providerId="AD" clId="Web-{4DB8E409-5A19-21E7-EF4D-CA80BC8BCA8B}" dt="2025-03-07T12:30:18.703" v="260" actId="1076"/>
          <ac:picMkLst>
            <pc:docMk/>
            <pc:sldMk cId="3418944398" sldId="786"/>
            <ac:picMk id="10" creationId="{AED4A740-C19A-1EBF-B78F-ADC26A830835}"/>
          </ac:picMkLst>
        </pc:picChg>
        <pc:picChg chg="add mod">
          <ac:chgData name="Curtis, Rebecca" userId="S::rebecca.curtis_pembrokeshire.gov.uk#ext#@wlga.onmicrosoft.com::ec20fe72-5575-4d7d-b51f-e745f6e65a2b" providerId="AD" clId="Web-{4DB8E409-5A19-21E7-EF4D-CA80BC8BCA8B}" dt="2025-03-07T12:33:55.787" v="265" actId="14100"/>
          <ac:picMkLst>
            <pc:docMk/>
            <pc:sldMk cId="3418944398" sldId="786"/>
            <ac:picMk id="11" creationId="{C8D1F655-C4D0-242F-D21D-DF6D3BB1C89E}"/>
          </ac:picMkLst>
        </pc:picChg>
        <pc:picChg chg="add mod">
          <ac:chgData name="Curtis, Rebecca" userId="S::rebecca.curtis_pembrokeshire.gov.uk#ext#@wlga.onmicrosoft.com::ec20fe72-5575-4d7d-b51f-e745f6e65a2b" providerId="AD" clId="Web-{4DB8E409-5A19-21E7-EF4D-CA80BC8BCA8B}" dt="2025-03-07T12:41:51.988" v="267" actId="1076"/>
          <ac:picMkLst>
            <pc:docMk/>
            <pc:sldMk cId="3418944398" sldId="786"/>
            <ac:picMk id="12" creationId="{B624808C-1A7A-FE08-F822-8E53B5B79DAC}"/>
          </ac:picMkLst>
        </pc:picChg>
        <pc:picChg chg="add del mod">
          <ac:chgData name="Curtis, Rebecca" userId="S::rebecca.curtis_pembrokeshire.gov.uk#ext#@wlga.onmicrosoft.com::ec20fe72-5575-4d7d-b51f-e745f6e65a2b" providerId="AD" clId="Web-{4DB8E409-5A19-21E7-EF4D-CA80BC8BCA8B}" dt="2025-03-07T12:29:57.374" v="255"/>
          <ac:picMkLst>
            <pc:docMk/>
            <pc:sldMk cId="3418944398" sldId="786"/>
            <ac:picMk id="13" creationId="{41229EE1-D4C4-3FD2-FB12-30E9BB6ED7AC}"/>
          </ac:picMkLst>
        </pc:picChg>
        <pc:picChg chg="add mod">
          <ac:chgData name="Curtis, Rebecca" userId="S::rebecca.curtis_pembrokeshire.gov.uk#ext#@wlga.onmicrosoft.com::ec20fe72-5575-4d7d-b51f-e745f6e65a2b" providerId="AD" clId="Web-{4DB8E409-5A19-21E7-EF4D-CA80BC8BCA8B}" dt="2025-03-07T12:42:12.770" v="269" actId="1076"/>
          <ac:picMkLst>
            <pc:docMk/>
            <pc:sldMk cId="3418944398" sldId="786"/>
            <ac:picMk id="14" creationId="{01BB2E0E-2B19-9251-29DA-8D395A7878B2}"/>
          </ac:picMkLst>
        </pc:picChg>
      </pc:sldChg>
      <pc:sldChg chg="del">
        <pc:chgData name="Curtis, Rebecca" userId="S::rebecca.curtis_pembrokeshire.gov.uk#ext#@wlga.onmicrosoft.com::ec20fe72-5575-4d7d-b51f-e745f6e65a2b" providerId="AD" clId="Web-{4DB8E409-5A19-21E7-EF4D-CA80BC8BCA8B}" dt="2025-03-07T09:21:40.928" v="0"/>
        <pc:sldMkLst>
          <pc:docMk/>
          <pc:sldMk cId="3088226265" sldId="795"/>
        </pc:sldMkLst>
      </pc:sldChg>
      <pc:sldChg chg="addSp delSp modSp">
        <pc:chgData name="Curtis, Rebecca" userId="S::rebecca.curtis_pembrokeshire.gov.uk#ext#@wlga.onmicrosoft.com::ec20fe72-5575-4d7d-b51f-e745f6e65a2b" providerId="AD" clId="Web-{4DB8E409-5A19-21E7-EF4D-CA80BC8BCA8B}" dt="2025-03-07T09:47:26.532" v="248"/>
        <pc:sldMkLst>
          <pc:docMk/>
          <pc:sldMk cId="1700134952" sldId="796"/>
        </pc:sldMkLst>
        <pc:spChg chg="add del mod">
          <ac:chgData name="Curtis, Rebecca" userId="S::rebecca.curtis_pembrokeshire.gov.uk#ext#@wlga.onmicrosoft.com::ec20fe72-5575-4d7d-b51f-e745f6e65a2b" providerId="AD" clId="Web-{4DB8E409-5A19-21E7-EF4D-CA80BC8BCA8B}" dt="2025-03-07T09:41:53.444" v="220"/>
          <ac:spMkLst>
            <pc:docMk/>
            <pc:sldMk cId="1700134952" sldId="796"/>
            <ac:spMk id="4" creationId="{9A016E7C-8148-3F95-3D21-074EB5527E01}"/>
          </ac:spMkLst>
        </pc:spChg>
        <pc:picChg chg="add mod">
          <ac:chgData name="Curtis, Rebecca" userId="S::rebecca.curtis_pembrokeshire.gov.uk#ext#@wlga.onmicrosoft.com::ec20fe72-5575-4d7d-b51f-e745f6e65a2b" providerId="AD" clId="Web-{4DB8E409-5A19-21E7-EF4D-CA80BC8BCA8B}" dt="2025-03-07T09:45:33.992" v="229" actId="1076"/>
          <ac:picMkLst>
            <pc:docMk/>
            <pc:sldMk cId="1700134952" sldId="796"/>
            <ac:picMk id="5" creationId="{A8A2A4EC-B3C2-1FB3-FC42-385A2A6DFF88}"/>
          </ac:picMkLst>
        </pc:picChg>
        <pc:picChg chg="add mod modCrop">
          <ac:chgData name="Curtis, Rebecca" userId="S::rebecca.curtis_pembrokeshire.gov.uk#ext#@wlga.onmicrosoft.com::ec20fe72-5575-4d7d-b51f-e745f6e65a2b" providerId="AD" clId="Web-{4DB8E409-5A19-21E7-EF4D-CA80BC8BCA8B}" dt="2025-03-07T09:47:26.532" v="248"/>
          <ac:picMkLst>
            <pc:docMk/>
            <pc:sldMk cId="1700134952" sldId="796"/>
            <ac:picMk id="8" creationId="{4A2232FC-7A9E-6754-AE8E-48A03C456492}"/>
          </ac:picMkLst>
        </pc:picChg>
        <pc:picChg chg="add mod modCrop">
          <ac:chgData name="Curtis, Rebecca" userId="S::rebecca.curtis_pembrokeshire.gov.uk#ext#@wlga.onmicrosoft.com::ec20fe72-5575-4d7d-b51f-e745f6e65a2b" providerId="AD" clId="Web-{4DB8E409-5A19-21E7-EF4D-CA80BC8BCA8B}" dt="2025-03-07T09:47:14.812" v="246" actId="1076"/>
          <ac:picMkLst>
            <pc:docMk/>
            <pc:sldMk cId="1700134952" sldId="796"/>
            <ac:picMk id="9" creationId="{FE436F24-7F61-9A58-7658-FB11CF0C309F}"/>
          </ac:picMkLst>
        </pc:picChg>
      </pc:sldChg>
      <pc:sldChg chg="modSp">
        <pc:chgData name="Curtis, Rebecca" userId="S::rebecca.curtis_pembrokeshire.gov.uk#ext#@wlga.onmicrosoft.com::ec20fe72-5575-4d7d-b51f-e745f6e65a2b" providerId="AD" clId="Web-{4DB8E409-5A19-21E7-EF4D-CA80BC8BCA8B}" dt="2025-03-07T11:02:23.319" v="254" actId="1076"/>
        <pc:sldMkLst>
          <pc:docMk/>
          <pc:sldMk cId="2971373365" sldId="800"/>
        </pc:sldMkLst>
        <pc:picChg chg="mod">
          <ac:chgData name="Curtis, Rebecca" userId="S::rebecca.curtis_pembrokeshire.gov.uk#ext#@wlga.onmicrosoft.com::ec20fe72-5575-4d7d-b51f-e745f6e65a2b" providerId="AD" clId="Web-{4DB8E409-5A19-21E7-EF4D-CA80BC8BCA8B}" dt="2025-03-07T11:01:59.146" v="251" actId="1076"/>
          <ac:picMkLst>
            <pc:docMk/>
            <pc:sldMk cId="2971373365" sldId="800"/>
            <ac:picMk id="12" creationId="{ACC3B688-44CE-C3AC-07DD-4179D133A34D}"/>
          </ac:picMkLst>
        </pc:picChg>
        <pc:picChg chg="mod">
          <ac:chgData name="Curtis, Rebecca" userId="S::rebecca.curtis_pembrokeshire.gov.uk#ext#@wlga.onmicrosoft.com::ec20fe72-5575-4d7d-b51f-e745f6e65a2b" providerId="AD" clId="Web-{4DB8E409-5A19-21E7-EF4D-CA80BC8BCA8B}" dt="2025-03-07T11:02:23.319" v="254" actId="1076"/>
          <ac:picMkLst>
            <pc:docMk/>
            <pc:sldMk cId="2971373365" sldId="800"/>
            <ac:picMk id="17" creationId="{04A58482-4F5A-D378-C671-728E2AB61B31}"/>
          </ac:picMkLst>
        </pc:picChg>
      </pc:sldChg>
    </pc:docChg>
  </pc:docChgLst>
  <pc:docChgLst>
    <pc:chgData name="Curtis, Rebecca" userId="S::rebecca.curtis_pembrokeshire.gov.uk#ext#@wlga.onmicrosoft.com::ec20fe72-5575-4d7d-b51f-e745f6e65a2b" providerId="AD" clId="Web-{DC1C2827-DB92-DABE-2317-34B3CF1D62C8}"/>
    <pc:docChg chg="addSld delSld modSld sldOrd">
      <pc:chgData name="Curtis, Rebecca" userId="S::rebecca.curtis_pembrokeshire.gov.uk#ext#@wlga.onmicrosoft.com::ec20fe72-5575-4d7d-b51f-e745f6e65a2b" providerId="AD" clId="Web-{DC1C2827-DB92-DABE-2317-34B3CF1D62C8}" dt="2025-03-11T13:54:40.360" v="302"/>
      <pc:docMkLst>
        <pc:docMk/>
      </pc:docMkLst>
      <pc:sldChg chg="delSp modSp">
        <pc:chgData name="Curtis, Rebecca" userId="S::rebecca.curtis_pembrokeshire.gov.uk#ext#@wlga.onmicrosoft.com::ec20fe72-5575-4d7d-b51f-e745f6e65a2b" providerId="AD" clId="Web-{DC1C2827-DB92-DABE-2317-34B3CF1D62C8}" dt="2025-03-11T12:45:11.488" v="221"/>
        <pc:sldMkLst>
          <pc:docMk/>
          <pc:sldMk cId="3418944398" sldId="786"/>
        </pc:sldMkLst>
        <pc:picChg chg="del mod">
          <ac:chgData name="Curtis, Rebecca" userId="S::rebecca.curtis_pembrokeshire.gov.uk#ext#@wlga.onmicrosoft.com::ec20fe72-5575-4d7d-b51f-e745f6e65a2b" providerId="AD" clId="Web-{DC1C2827-DB92-DABE-2317-34B3CF1D62C8}" dt="2025-03-11T12:45:11.488" v="221"/>
          <ac:picMkLst>
            <pc:docMk/>
            <pc:sldMk cId="3418944398" sldId="786"/>
            <ac:picMk id="10" creationId="{AED4A740-C19A-1EBF-B78F-ADC26A830835}"/>
          </ac:picMkLst>
        </pc:picChg>
        <pc:picChg chg="mod">
          <ac:chgData name="Curtis, Rebecca" userId="S::rebecca.curtis_pembrokeshire.gov.uk#ext#@wlga.onmicrosoft.com::ec20fe72-5575-4d7d-b51f-e745f6e65a2b" providerId="AD" clId="Web-{DC1C2827-DB92-DABE-2317-34B3CF1D62C8}" dt="2025-03-11T12:45:00.425" v="218" actId="1076"/>
          <ac:picMkLst>
            <pc:docMk/>
            <pc:sldMk cId="3418944398" sldId="786"/>
            <ac:picMk id="11" creationId="{C8D1F655-C4D0-242F-D21D-DF6D3BB1C89E}"/>
          </ac:picMkLst>
        </pc:picChg>
        <pc:picChg chg="del mod">
          <ac:chgData name="Curtis, Rebecca" userId="S::rebecca.curtis_pembrokeshire.gov.uk#ext#@wlga.onmicrosoft.com::ec20fe72-5575-4d7d-b51f-e745f6e65a2b" providerId="AD" clId="Web-{DC1C2827-DB92-DABE-2317-34B3CF1D62C8}" dt="2025-03-11T11:40:33.089" v="173"/>
          <ac:picMkLst>
            <pc:docMk/>
            <pc:sldMk cId="3418944398" sldId="786"/>
            <ac:picMk id="12" creationId="{B624808C-1A7A-FE08-F822-8E53B5B79DAC}"/>
          </ac:picMkLst>
        </pc:picChg>
        <pc:picChg chg="mod">
          <ac:chgData name="Curtis, Rebecca" userId="S::rebecca.curtis_pembrokeshire.gov.uk#ext#@wlga.onmicrosoft.com::ec20fe72-5575-4d7d-b51f-e745f6e65a2b" providerId="AD" clId="Web-{DC1C2827-DB92-DABE-2317-34B3CF1D62C8}" dt="2025-03-11T12:45:03.316" v="219" actId="1076"/>
          <ac:picMkLst>
            <pc:docMk/>
            <pc:sldMk cId="3418944398" sldId="786"/>
            <ac:picMk id="14" creationId="{01BB2E0E-2B19-9251-29DA-8D395A7878B2}"/>
          </ac:picMkLst>
        </pc:picChg>
      </pc:sldChg>
      <pc:sldChg chg="addSp delSp modSp">
        <pc:chgData name="Curtis, Rebecca" userId="S::rebecca.curtis_pembrokeshire.gov.uk#ext#@wlga.onmicrosoft.com::ec20fe72-5575-4d7d-b51f-e745f6e65a2b" providerId="AD" clId="Web-{DC1C2827-DB92-DABE-2317-34B3CF1D62C8}" dt="2025-03-11T12:44:08.173" v="214" actId="1076"/>
        <pc:sldMkLst>
          <pc:docMk/>
          <pc:sldMk cId="1700134952" sldId="796"/>
        </pc:sldMkLst>
        <pc:picChg chg="add mod">
          <ac:chgData name="Curtis, Rebecca" userId="S::rebecca.curtis_pembrokeshire.gov.uk#ext#@wlga.onmicrosoft.com::ec20fe72-5575-4d7d-b51f-e745f6e65a2b" providerId="AD" clId="Web-{DC1C2827-DB92-DABE-2317-34B3CF1D62C8}" dt="2025-03-11T12:43:12.265" v="203" actId="1076"/>
          <ac:picMkLst>
            <pc:docMk/>
            <pc:sldMk cId="1700134952" sldId="796"/>
            <ac:picMk id="2" creationId="{45561133-C3FE-077F-1681-B9D4CFE637A2}"/>
          </ac:picMkLst>
        </pc:picChg>
        <pc:picChg chg="add mod">
          <ac:chgData name="Curtis, Rebecca" userId="S::rebecca.curtis_pembrokeshire.gov.uk#ext#@wlga.onmicrosoft.com::ec20fe72-5575-4d7d-b51f-e745f6e65a2b" providerId="AD" clId="Web-{DC1C2827-DB92-DABE-2317-34B3CF1D62C8}" dt="2025-03-11T12:43:58.563" v="212" actId="1076"/>
          <ac:picMkLst>
            <pc:docMk/>
            <pc:sldMk cId="1700134952" sldId="796"/>
            <ac:picMk id="4" creationId="{04B9C811-084D-1044-806D-78EA4B383DF5}"/>
          </ac:picMkLst>
        </pc:picChg>
        <pc:picChg chg="del">
          <ac:chgData name="Curtis, Rebecca" userId="S::rebecca.curtis_pembrokeshire.gov.uk#ext#@wlga.onmicrosoft.com::ec20fe72-5575-4d7d-b51f-e745f6e65a2b" providerId="AD" clId="Web-{DC1C2827-DB92-DABE-2317-34B3CF1D62C8}" dt="2025-03-11T12:43:02.624" v="200"/>
          <ac:picMkLst>
            <pc:docMk/>
            <pc:sldMk cId="1700134952" sldId="796"/>
            <ac:picMk id="5" creationId="{A8A2A4EC-B3C2-1FB3-FC42-385A2A6DFF88}"/>
          </ac:picMkLst>
        </pc:picChg>
        <pc:picChg chg="del">
          <ac:chgData name="Curtis, Rebecca" userId="S::rebecca.curtis_pembrokeshire.gov.uk#ext#@wlga.onmicrosoft.com::ec20fe72-5575-4d7d-b51f-e745f6e65a2b" providerId="AD" clId="Web-{DC1C2827-DB92-DABE-2317-34B3CF1D62C8}" dt="2025-03-11T12:33:56.603" v="189"/>
          <ac:picMkLst>
            <pc:docMk/>
            <pc:sldMk cId="1700134952" sldId="796"/>
            <ac:picMk id="8" creationId="{4A2232FC-7A9E-6754-AE8E-48A03C456492}"/>
          </ac:picMkLst>
        </pc:picChg>
        <pc:picChg chg="del">
          <ac:chgData name="Curtis, Rebecca" userId="S::rebecca.curtis_pembrokeshire.gov.uk#ext#@wlga.onmicrosoft.com::ec20fe72-5575-4d7d-b51f-e745f6e65a2b" providerId="AD" clId="Web-{DC1C2827-DB92-DABE-2317-34B3CF1D62C8}" dt="2025-03-11T12:33:58.759" v="190"/>
          <ac:picMkLst>
            <pc:docMk/>
            <pc:sldMk cId="1700134952" sldId="796"/>
            <ac:picMk id="9" creationId="{FE436F24-7F61-9A58-7658-FB11CF0C309F}"/>
          </ac:picMkLst>
        </pc:picChg>
        <pc:picChg chg="add mod">
          <ac:chgData name="Curtis, Rebecca" userId="S::rebecca.curtis_pembrokeshire.gov.uk#ext#@wlga.onmicrosoft.com::ec20fe72-5575-4d7d-b51f-e745f6e65a2b" providerId="AD" clId="Web-{DC1C2827-DB92-DABE-2317-34B3CF1D62C8}" dt="2025-03-11T12:33:42.368" v="184" actId="1076"/>
          <ac:picMkLst>
            <pc:docMk/>
            <pc:sldMk cId="1700134952" sldId="796"/>
            <ac:picMk id="10" creationId="{73FC71FE-B869-C3A9-4C27-28DD83F77E60}"/>
          </ac:picMkLst>
        </pc:picChg>
        <pc:picChg chg="add mod">
          <ac:chgData name="Curtis, Rebecca" userId="S::rebecca.curtis_pembrokeshire.gov.uk#ext#@wlga.onmicrosoft.com::ec20fe72-5575-4d7d-b51f-e745f6e65a2b" providerId="AD" clId="Web-{DC1C2827-DB92-DABE-2317-34B3CF1D62C8}" dt="2025-03-11T12:44:05.048" v="213" actId="1076"/>
          <ac:picMkLst>
            <pc:docMk/>
            <pc:sldMk cId="1700134952" sldId="796"/>
            <ac:picMk id="11" creationId="{73062F0B-66C9-DB8A-1116-63594476AFA2}"/>
          </ac:picMkLst>
        </pc:picChg>
        <pc:picChg chg="add mod">
          <ac:chgData name="Curtis, Rebecca" userId="S::rebecca.curtis_pembrokeshire.gov.uk#ext#@wlga.onmicrosoft.com::ec20fe72-5575-4d7d-b51f-e745f6e65a2b" providerId="AD" clId="Web-{DC1C2827-DB92-DABE-2317-34B3CF1D62C8}" dt="2025-03-11T12:44:08.173" v="214" actId="1076"/>
          <ac:picMkLst>
            <pc:docMk/>
            <pc:sldMk cId="1700134952" sldId="796"/>
            <ac:picMk id="12" creationId="{E5610D89-B7FD-6E73-5D5E-07C3C3D40BBA}"/>
          </ac:picMkLst>
        </pc:picChg>
      </pc:sldChg>
      <pc:sldChg chg="del">
        <pc:chgData name="Curtis, Rebecca" userId="S::rebecca.curtis_pembrokeshire.gov.uk#ext#@wlga.onmicrosoft.com::ec20fe72-5575-4d7d-b51f-e745f6e65a2b" providerId="AD" clId="Web-{DC1C2827-DB92-DABE-2317-34B3CF1D62C8}" dt="2025-03-11T11:40:56.997" v="174"/>
        <pc:sldMkLst>
          <pc:docMk/>
          <pc:sldMk cId="4019016535" sldId="798"/>
        </pc:sldMkLst>
      </pc:sldChg>
      <pc:sldChg chg="delSp modSp ord">
        <pc:chgData name="Curtis, Rebecca" userId="S::rebecca.curtis_pembrokeshire.gov.uk#ext#@wlga.onmicrosoft.com::ec20fe72-5575-4d7d-b51f-e745f6e65a2b" providerId="AD" clId="Web-{DC1C2827-DB92-DABE-2317-34B3CF1D62C8}" dt="2025-03-11T13:54:37.344" v="301"/>
        <pc:sldMkLst>
          <pc:docMk/>
          <pc:sldMk cId="1353982399" sldId="799"/>
        </pc:sldMkLst>
        <pc:spChg chg="mod">
          <ac:chgData name="Curtis, Rebecca" userId="S::rebecca.curtis_pembrokeshire.gov.uk#ext#@wlga.onmicrosoft.com::ec20fe72-5575-4d7d-b51f-e745f6e65a2b" providerId="AD" clId="Web-{DC1C2827-DB92-DABE-2317-34B3CF1D62C8}" dt="2025-03-11T11:36:45.342" v="148" actId="1076"/>
          <ac:spMkLst>
            <pc:docMk/>
            <pc:sldMk cId="1353982399" sldId="799"/>
            <ac:spMk id="2" creationId="{435D0362-43D1-E6B3-11FC-FA4EF4F5C4DB}"/>
          </ac:spMkLst>
        </pc:spChg>
        <pc:spChg chg="mod ord">
          <ac:chgData name="Curtis, Rebecca" userId="S::rebecca.curtis_pembrokeshire.gov.uk#ext#@wlga.onmicrosoft.com::ec20fe72-5575-4d7d-b51f-e745f6e65a2b" providerId="AD" clId="Web-{DC1C2827-DB92-DABE-2317-34B3CF1D62C8}" dt="2025-03-11T11:38:07.315" v="164"/>
          <ac:spMkLst>
            <pc:docMk/>
            <pc:sldMk cId="1353982399" sldId="799"/>
            <ac:spMk id="3" creationId="{323579DC-685D-1854-05C5-F5DE6F290E06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1:38:28.395" v="168" actId="1076"/>
          <ac:spMkLst>
            <pc:docMk/>
            <pc:sldMk cId="1353982399" sldId="799"/>
            <ac:spMk id="4" creationId="{F8190108-93E5-205E-D178-9D972EA342E4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1:36:33.122" v="145" actId="20577"/>
          <ac:spMkLst>
            <pc:docMk/>
            <pc:sldMk cId="1353982399" sldId="799"/>
            <ac:spMk id="6" creationId="{2F905B5D-70C5-9673-6BA5-309A078667AB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1:37:37.642" v="161" actId="20577"/>
          <ac:spMkLst>
            <pc:docMk/>
            <pc:sldMk cId="1353982399" sldId="799"/>
            <ac:spMk id="7" creationId="{919A0DA4-6891-5CAB-788E-3C455FE5A71E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1:38:18.769" v="166" actId="1076"/>
          <ac:spMkLst>
            <pc:docMk/>
            <pc:sldMk cId="1353982399" sldId="799"/>
            <ac:spMk id="18" creationId="{5277D3CA-4D82-B0A0-1C72-F67BC837886B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1:29:29.755" v="39" actId="20577"/>
          <ac:spMkLst>
            <pc:docMk/>
            <pc:sldMk cId="1353982399" sldId="799"/>
            <ac:spMk id="19" creationId="{7CB468A7-5186-4EC2-E66F-3C7E1BEC9223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1:37:31.798" v="160" actId="20577"/>
          <ac:spMkLst>
            <pc:docMk/>
            <pc:sldMk cId="1353982399" sldId="799"/>
            <ac:spMk id="20" creationId="{AFD40B13-4409-05F9-E86E-DE4AD127B643}"/>
          </ac:spMkLst>
        </pc:spChg>
        <pc:picChg chg="mod">
          <ac:chgData name="Curtis, Rebecca" userId="S::rebecca.curtis_pembrokeshire.gov.uk#ext#@wlga.onmicrosoft.com::ec20fe72-5575-4d7d-b51f-e745f6e65a2b" providerId="AD" clId="Web-{DC1C2827-DB92-DABE-2317-34B3CF1D62C8}" dt="2025-03-11T11:26:09.587" v="9" actId="1076"/>
          <ac:picMkLst>
            <pc:docMk/>
            <pc:sldMk cId="1353982399" sldId="799"/>
            <ac:picMk id="10" creationId="{29EEF81F-798C-426F-93CE-BE7A4F874B57}"/>
          </ac:picMkLst>
        </pc:picChg>
        <pc:picChg chg="mod ord">
          <ac:chgData name="Curtis, Rebecca" userId="S::rebecca.curtis_pembrokeshire.gov.uk#ext#@wlga.onmicrosoft.com::ec20fe72-5575-4d7d-b51f-e745f6e65a2b" providerId="AD" clId="Web-{DC1C2827-DB92-DABE-2317-34B3CF1D62C8}" dt="2025-03-11T11:38:15.222" v="165"/>
          <ac:picMkLst>
            <pc:docMk/>
            <pc:sldMk cId="1353982399" sldId="799"/>
            <ac:picMk id="11" creationId="{CCAF716D-0071-22F3-12A6-D771880CD939}"/>
          </ac:picMkLst>
        </pc:picChg>
        <pc:picChg chg="mod">
          <ac:chgData name="Curtis, Rebecca" userId="S::rebecca.curtis_pembrokeshire.gov.uk#ext#@wlga.onmicrosoft.com::ec20fe72-5575-4d7d-b51f-e745f6e65a2b" providerId="AD" clId="Web-{DC1C2827-DB92-DABE-2317-34B3CF1D62C8}" dt="2025-03-11T11:38:23.926" v="167" actId="1076"/>
          <ac:picMkLst>
            <pc:docMk/>
            <pc:sldMk cId="1353982399" sldId="799"/>
            <ac:picMk id="13" creationId="{D63BA050-8DEC-9547-462A-DD77DA0E3521}"/>
          </ac:picMkLst>
        </pc:picChg>
        <pc:picChg chg="mod">
          <ac:chgData name="Curtis, Rebecca" userId="S::rebecca.curtis_pembrokeshire.gov.uk#ext#@wlga.onmicrosoft.com::ec20fe72-5575-4d7d-b51f-e745f6e65a2b" providerId="AD" clId="Web-{DC1C2827-DB92-DABE-2317-34B3CF1D62C8}" dt="2025-03-11T11:36:48.811" v="149" actId="1076"/>
          <ac:picMkLst>
            <pc:docMk/>
            <pc:sldMk cId="1353982399" sldId="799"/>
            <ac:picMk id="15" creationId="{B9C40CE8-3450-121F-23E6-56B4851E7EB8}"/>
          </ac:picMkLst>
        </pc:picChg>
        <pc:picChg chg="mod">
          <ac:chgData name="Curtis, Rebecca" userId="S::rebecca.curtis_pembrokeshire.gov.uk#ext#@wlga.onmicrosoft.com::ec20fe72-5575-4d7d-b51f-e745f6e65a2b" providerId="AD" clId="Web-{DC1C2827-DB92-DABE-2317-34B3CF1D62C8}" dt="2025-03-11T11:38:32.379" v="169" actId="1076"/>
          <ac:picMkLst>
            <pc:docMk/>
            <pc:sldMk cId="1353982399" sldId="799"/>
            <ac:picMk id="16" creationId="{B6A89320-63CD-B28E-5992-77CD7A1E5043}"/>
          </ac:picMkLst>
        </pc:picChg>
        <pc:picChg chg="del">
          <ac:chgData name="Curtis, Rebecca" userId="S::rebecca.curtis_pembrokeshire.gov.uk#ext#@wlga.onmicrosoft.com::ec20fe72-5575-4d7d-b51f-e745f6e65a2b" providerId="AD" clId="Web-{DC1C2827-DB92-DABE-2317-34B3CF1D62C8}" dt="2025-03-11T11:25:38.476" v="2"/>
          <ac:picMkLst>
            <pc:docMk/>
            <pc:sldMk cId="1353982399" sldId="799"/>
            <ac:picMk id="17" creationId="{343DF3CF-4A4A-E14C-F10A-E6CC891A8BA8}"/>
          </ac:picMkLst>
        </pc:picChg>
        <pc:picChg chg="del">
          <ac:chgData name="Curtis, Rebecca" userId="S::rebecca.curtis_pembrokeshire.gov.uk#ext#@wlga.onmicrosoft.com::ec20fe72-5575-4d7d-b51f-e745f6e65a2b" providerId="AD" clId="Web-{DC1C2827-DB92-DABE-2317-34B3CF1D62C8}" dt="2025-03-11T11:25:40.523" v="3"/>
          <ac:picMkLst>
            <pc:docMk/>
            <pc:sldMk cId="1353982399" sldId="799"/>
            <ac:picMk id="21" creationId="{9B45F224-A538-72D7-DC4D-42B6632F9727}"/>
          </ac:picMkLst>
        </pc:picChg>
        <pc:picChg chg="del mod">
          <ac:chgData name="Curtis, Rebecca" userId="S::rebecca.curtis_pembrokeshire.gov.uk#ext#@wlga.onmicrosoft.com::ec20fe72-5575-4d7d-b51f-e745f6e65a2b" providerId="AD" clId="Web-{DC1C2827-DB92-DABE-2317-34B3CF1D62C8}" dt="2025-03-11T11:25:35.772" v="1"/>
          <ac:picMkLst>
            <pc:docMk/>
            <pc:sldMk cId="1353982399" sldId="799"/>
            <ac:picMk id="22" creationId="{86658662-5FF6-C251-EB80-2D97E10B3569}"/>
          </ac:picMkLst>
        </pc:picChg>
      </pc:sldChg>
      <pc:sldChg chg="addSp delSp modSp">
        <pc:chgData name="Curtis, Rebecca" userId="S::rebecca.curtis_pembrokeshire.gov.uk#ext#@wlga.onmicrosoft.com::ec20fe72-5575-4d7d-b51f-e745f6e65a2b" providerId="AD" clId="Web-{DC1C2827-DB92-DABE-2317-34B3CF1D62C8}" dt="2025-03-11T13:54:33.594" v="300" actId="20577"/>
        <pc:sldMkLst>
          <pc:docMk/>
          <pc:sldMk cId="2971373365" sldId="800"/>
        </pc:sldMkLst>
        <pc:spChg chg="mod">
          <ac:chgData name="Curtis, Rebecca" userId="S::rebecca.curtis_pembrokeshire.gov.uk#ext#@wlga.onmicrosoft.com::ec20fe72-5575-4d7d-b51f-e745f6e65a2b" providerId="AD" clId="Web-{DC1C2827-DB92-DABE-2317-34B3CF1D62C8}" dt="2025-03-11T13:54:16.874" v="288" actId="20577"/>
          <ac:spMkLst>
            <pc:docMk/>
            <pc:sldMk cId="2971373365" sldId="800"/>
            <ac:spMk id="2" creationId="{1EC77F92-D90E-0D65-F7A7-CF76F85F4C68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4:33.594" v="300" actId="20577"/>
          <ac:spMkLst>
            <pc:docMk/>
            <pc:sldMk cId="2971373365" sldId="800"/>
            <ac:spMk id="4" creationId="{5BB3257E-2BD9-C3D8-BF1A-16199EA682F9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0:50.414" v="227" actId="20577"/>
          <ac:spMkLst>
            <pc:docMk/>
            <pc:sldMk cId="2971373365" sldId="800"/>
            <ac:spMk id="6" creationId="{4119F282-24B7-A8AF-C20A-456D78ECADC2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4:04.046" v="282" actId="20577"/>
          <ac:spMkLst>
            <pc:docMk/>
            <pc:sldMk cId="2971373365" sldId="800"/>
            <ac:spMk id="7" creationId="{E9E9F129-7BD5-1FF6-930D-C87CEDDD6AD3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3:44.842" v="270" actId="20577"/>
          <ac:spMkLst>
            <pc:docMk/>
            <pc:sldMk cId="2971373365" sldId="800"/>
            <ac:spMk id="18" creationId="{71494C44-E86A-D574-E8E9-9DCCF70200B3}"/>
          </ac:spMkLst>
        </pc:spChg>
        <pc:spChg chg="add del mod">
          <ac:chgData name="Curtis, Rebecca" userId="S::rebecca.curtis_pembrokeshire.gov.uk#ext#@wlga.onmicrosoft.com::ec20fe72-5575-4d7d-b51f-e745f6e65a2b" providerId="AD" clId="Web-{DC1C2827-DB92-DABE-2317-34B3CF1D62C8}" dt="2025-03-11T13:50:59.946" v="231"/>
          <ac:spMkLst>
            <pc:docMk/>
            <pc:sldMk cId="2971373365" sldId="800"/>
            <ac:spMk id="21" creationId="{0C209CBC-6666-00D6-240A-25179C30569C}"/>
          </ac:spMkLst>
        </pc:spChg>
        <pc:picChg chg="del">
          <ac:chgData name="Curtis, Rebecca" userId="S::rebecca.curtis_pembrokeshire.gov.uk#ext#@wlga.onmicrosoft.com::ec20fe72-5575-4d7d-b51f-e745f6e65a2b" providerId="AD" clId="Web-{DC1C2827-DB92-DABE-2317-34B3CF1D62C8}" dt="2025-03-11T13:51:07.024" v="232"/>
          <ac:picMkLst>
            <pc:docMk/>
            <pc:sldMk cId="2971373365" sldId="800"/>
            <ac:picMk id="17" creationId="{04A58482-4F5A-D378-C671-728E2AB61B31}"/>
          </ac:picMkLst>
        </pc:picChg>
      </pc:sldChg>
      <pc:sldChg chg="modSp add ord replId">
        <pc:chgData name="Curtis, Rebecca" userId="S::rebecca.curtis_pembrokeshire.gov.uk#ext#@wlga.onmicrosoft.com::ec20fe72-5575-4d7d-b51f-e745f6e65a2b" providerId="AD" clId="Web-{DC1C2827-DB92-DABE-2317-34B3CF1D62C8}" dt="2025-03-11T13:54:40.360" v="302"/>
        <pc:sldMkLst>
          <pc:docMk/>
          <pc:sldMk cId="3861276544" sldId="801"/>
        </pc:sldMkLst>
        <pc:spChg chg="mod">
          <ac:chgData name="Curtis, Rebecca" userId="S::rebecca.curtis_pembrokeshire.gov.uk#ext#@wlga.onmicrosoft.com::ec20fe72-5575-4d7d-b51f-e745f6e65a2b" providerId="AD" clId="Web-{DC1C2827-DB92-DABE-2317-34B3CF1D62C8}" dt="2025-03-11T13:53:13.982" v="255" actId="20577"/>
          <ac:spMkLst>
            <pc:docMk/>
            <pc:sldMk cId="3861276544" sldId="801"/>
            <ac:spMk id="2" creationId="{A8B638C4-2F99-0038-9D44-3BD7ABA0C866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2:29.636" v="247" actId="20577"/>
          <ac:spMkLst>
            <pc:docMk/>
            <pc:sldMk cId="3861276544" sldId="801"/>
            <ac:spMk id="3" creationId="{9488A375-5A8B-DC4D-8680-5A407EC5D73D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3:02.575" v="253" actId="20577"/>
          <ac:spMkLst>
            <pc:docMk/>
            <pc:sldMk cId="3861276544" sldId="801"/>
            <ac:spMk id="4" creationId="{79C9CE5D-0C7B-4A8D-BD1C-937653CD56A6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2:11.933" v="245" actId="20577"/>
          <ac:spMkLst>
            <pc:docMk/>
            <pc:sldMk cId="3861276544" sldId="801"/>
            <ac:spMk id="6" creationId="{1744AB4A-A457-8FED-DD6A-F40937A19BEE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2:51.606" v="251" actId="20577"/>
          <ac:spMkLst>
            <pc:docMk/>
            <pc:sldMk cId="3861276544" sldId="801"/>
            <ac:spMk id="7" creationId="{3A8ADC16-A8D1-651C-852B-E25DB6E47B5B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3:17.905" v="256" actId="1076"/>
          <ac:spMkLst>
            <pc:docMk/>
            <pc:sldMk cId="3861276544" sldId="801"/>
            <ac:spMk id="18" creationId="{C7CECDDC-CD23-6A31-B7D2-3FC98BF204EA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1:29.166" v="235" actId="20577"/>
          <ac:spMkLst>
            <pc:docMk/>
            <pc:sldMk cId="3861276544" sldId="801"/>
            <ac:spMk id="19" creationId="{C62E84C9-7AF9-30A9-E5B9-F3BE81B77464}"/>
          </ac:spMkLst>
        </pc:spChg>
        <pc:spChg chg="mod">
          <ac:chgData name="Curtis, Rebecca" userId="S::rebecca.curtis_pembrokeshire.gov.uk#ext#@wlga.onmicrosoft.com::ec20fe72-5575-4d7d-b51f-e745f6e65a2b" providerId="AD" clId="Web-{DC1C2827-DB92-DABE-2317-34B3CF1D62C8}" dt="2025-03-11T13:51:50.541" v="240" actId="20577"/>
          <ac:spMkLst>
            <pc:docMk/>
            <pc:sldMk cId="3861276544" sldId="801"/>
            <ac:spMk id="20" creationId="{C3019F42-BBB8-E99D-1F6D-6E7511D72A2E}"/>
          </ac:spMkLst>
        </pc:spChg>
        <pc:picChg chg="mod">
          <ac:chgData name="Curtis, Rebecca" userId="S::rebecca.curtis_pembrokeshire.gov.uk#ext#@wlga.onmicrosoft.com::ec20fe72-5575-4d7d-b51f-e745f6e65a2b" providerId="AD" clId="Web-{DC1C2827-DB92-DABE-2317-34B3CF1D62C8}" dt="2025-03-11T13:51:42.400" v="238" actId="1076"/>
          <ac:picMkLst>
            <pc:docMk/>
            <pc:sldMk cId="3861276544" sldId="801"/>
            <ac:picMk id="10" creationId="{8757EA42-47FC-9BB4-7729-CB4F4F4DDD0C}"/>
          </ac:picMkLst>
        </pc:picChg>
        <pc:picChg chg="mod">
          <ac:chgData name="Curtis, Rebecca" userId="S::rebecca.curtis_pembrokeshire.gov.uk#ext#@wlga.onmicrosoft.com::ec20fe72-5575-4d7d-b51f-e745f6e65a2b" providerId="AD" clId="Web-{DC1C2827-DB92-DABE-2317-34B3CF1D62C8}" dt="2025-03-11T13:53:20.560" v="257" actId="1076"/>
          <ac:picMkLst>
            <pc:docMk/>
            <pc:sldMk cId="3861276544" sldId="801"/>
            <ac:picMk id="13" creationId="{2213088B-B28D-E67D-3E7C-0FD45C77019B}"/>
          </ac:picMkLst>
        </pc:picChg>
      </pc:sldChg>
      <pc:sldChg chg="del">
        <pc:chgData name="Curtis, Rebecca" userId="S::rebecca.curtis_pembrokeshire.gov.uk#ext#@wlga.onmicrosoft.com::ec20fe72-5575-4d7d-b51f-e745f6e65a2b" providerId="AD" clId="Web-{DC1C2827-DB92-DABE-2317-34B3CF1D62C8}" dt="2025-03-11T11:40:57.872" v="175"/>
        <pc:sldMkLst>
          <pc:docMk/>
          <pc:sldMk cId="4267543364" sldId="801"/>
        </pc:sldMkLst>
      </pc:sldChg>
      <pc:sldChg chg="add del">
        <pc:chgData name="Curtis, Rebecca" userId="S::rebecca.curtis_pembrokeshire.gov.uk#ext#@wlga.onmicrosoft.com::ec20fe72-5575-4d7d-b51f-e745f6e65a2b" providerId="AD" clId="Web-{DC1C2827-DB92-DABE-2317-34B3CF1D62C8}" dt="2025-03-11T13:01:19.901" v="223"/>
        <pc:sldMkLst>
          <pc:docMk/>
          <pc:sldMk cId="4128819953" sldId="820"/>
        </pc:sldMkLst>
      </pc:sldChg>
    </pc:docChg>
  </pc:docChgLst>
  <pc:docChgLst>
    <pc:chgData name="Curtis, Rebecca" userId="S::rebecca.curtis_pembrokeshire.gov.uk#ext#@wlga.onmicrosoft.com::ec20fe72-5575-4d7d-b51f-e745f6e65a2b" providerId="AD" clId="Web-{8F8C6B64-482E-BAF4-624C-3DE4CF5227B8}"/>
    <pc:docChg chg="addSld delSld modSld">
      <pc:chgData name="Curtis, Rebecca" userId="S::rebecca.curtis_pembrokeshire.gov.uk#ext#@wlga.onmicrosoft.com::ec20fe72-5575-4d7d-b51f-e745f6e65a2b" providerId="AD" clId="Web-{8F8C6B64-482E-BAF4-624C-3DE4CF5227B8}" dt="2025-03-11T14:46:44.009" v="63" actId="1076"/>
      <pc:docMkLst>
        <pc:docMk/>
      </pc:docMkLst>
      <pc:sldChg chg="addSp modSp">
        <pc:chgData name="Curtis, Rebecca" userId="S::rebecca.curtis_pembrokeshire.gov.uk#ext#@wlga.onmicrosoft.com::ec20fe72-5575-4d7d-b51f-e745f6e65a2b" providerId="AD" clId="Web-{8F8C6B64-482E-BAF4-624C-3DE4CF5227B8}" dt="2025-03-11T14:46:44.009" v="63" actId="1076"/>
        <pc:sldMkLst>
          <pc:docMk/>
          <pc:sldMk cId="3418944398" sldId="786"/>
        </pc:sldMkLst>
        <pc:picChg chg="add mod">
          <ac:chgData name="Curtis, Rebecca" userId="S::rebecca.curtis_pembrokeshire.gov.uk#ext#@wlga.onmicrosoft.com::ec20fe72-5575-4d7d-b51f-e745f6e65a2b" providerId="AD" clId="Web-{8F8C6B64-482E-BAF4-624C-3DE4CF5227B8}" dt="2025-03-11T14:46:41.649" v="62" actId="1076"/>
          <ac:picMkLst>
            <pc:docMk/>
            <pc:sldMk cId="3418944398" sldId="786"/>
            <ac:picMk id="10" creationId="{797A593A-2519-9401-F64B-30BE84C07A6A}"/>
          </ac:picMkLst>
        </pc:picChg>
        <pc:picChg chg="mod">
          <ac:chgData name="Curtis, Rebecca" userId="S::rebecca.curtis_pembrokeshire.gov.uk#ext#@wlga.onmicrosoft.com::ec20fe72-5575-4d7d-b51f-e745f6e65a2b" providerId="AD" clId="Web-{8F8C6B64-482E-BAF4-624C-3DE4CF5227B8}" dt="2025-03-11T14:46:44.009" v="63" actId="1076"/>
          <ac:picMkLst>
            <pc:docMk/>
            <pc:sldMk cId="3418944398" sldId="786"/>
            <ac:picMk id="11" creationId="{C8D1F655-C4D0-242F-D21D-DF6D3BB1C89E}"/>
          </ac:picMkLst>
        </pc:picChg>
        <pc:picChg chg="mod modCrop">
          <ac:chgData name="Curtis, Rebecca" userId="S::rebecca.curtis_pembrokeshire.gov.uk#ext#@wlga.onmicrosoft.com::ec20fe72-5575-4d7d-b51f-e745f6e65a2b" providerId="AD" clId="Web-{8F8C6B64-482E-BAF4-624C-3DE4CF5227B8}" dt="2025-03-11T14:46:35.305" v="61"/>
          <ac:picMkLst>
            <pc:docMk/>
            <pc:sldMk cId="3418944398" sldId="786"/>
            <ac:picMk id="14" creationId="{01BB2E0E-2B19-9251-29DA-8D395A7878B2}"/>
          </ac:picMkLst>
        </pc:picChg>
      </pc:sldChg>
      <pc:sldChg chg="addSp modSp del">
        <pc:chgData name="Curtis, Rebecca" userId="S::rebecca.curtis_pembrokeshire.gov.uk#ext#@wlga.onmicrosoft.com::ec20fe72-5575-4d7d-b51f-e745f6e65a2b" providerId="AD" clId="Web-{8F8C6B64-482E-BAF4-624C-3DE4CF5227B8}" dt="2025-03-11T14:31:09.279" v="43"/>
        <pc:sldMkLst>
          <pc:docMk/>
          <pc:sldMk cId="1700134952" sldId="796"/>
        </pc:sldMkLst>
        <pc:picChg chg="mod">
          <ac:chgData name="Curtis, Rebecca" userId="S::rebecca.curtis_pembrokeshire.gov.uk#ext#@wlga.onmicrosoft.com::ec20fe72-5575-4d7d-b51f-e745f6e65a2b" providerId="AD" clId="Web-{8F8C6B64-482E-BAF4-624C-3DE4CF5227B8}" dt="2025-03-11T14:28:30.118" v="7" actId="1076"/>
          <ac:picMkLst>
            <pc:docMk/>
            <pc:sldMk cId="1700134952" sldId="796"/>
            <ac:picMk id="2" creationId="{45561133-C3FE-077F-1681-B9D4CFE637A2}"/>
          </ac:picMkLst>
        </pc:picChg>
        <pc:picChg chg="add mod">
          <ac:chgData name="Curtis, Rebecca" userId="S::rebecca.curtis_pembrokeshire.gov.uk#ext#@wlga.onmicrosoft.com::ec20fe72-5575-4d7d-b51f-e745f6e65a2b" providerId="AD" clId="Web-{8F8C6B64-482E-BAF4-624C-3DE4CF5227B8}" dt="2025-03-11T14:28:54.228" v="14" actId="1076"/>
          <ac:picMkLst>
            <pc:docMk/>
            <pc:sldMk cId="1700134952" sldId="796"/>
            <ac:picMk id="5" creationId="{678250F7-3D19-8071-8202-C132EC5AE34D}"/>
          </ac:picMkLst>
        </pc:picChg>
        <pc:picChg chg="mod">
          <ac:chgData name="Curtis, Rebecca" userId="S::rebecca.curtis_pembrokeshire.gov.uk#ext#@wlga.onmicrosoft.com::ec20fe72-5575-4d7d-b51f-e745f6e65a2b" providerId="AD" clId="Web-{8F8C6B64-482E-BAF4-624C-3DE4CF5227B8}" dt="2025-03-11T14:28:38.681" v="10" actId="688"/>
          <ac:picMkLst>
            <pc:docMk/>
            <pc:sldMk cId="1700134952" sldId="796"/>
            <ac:picMk id="10" creationId="{73FC71FE-B869-C3A9-4C27-28DD83F77E60}"/>
          </ac:picMkLst>
        </pc:picChg>
        <pc:picChg chg="mod">
          <ac:chgData name="Curtis, Rebecca" userId="S::rebecca.curtis_pembrokeshire.gov.uk#ext#@wlga.onmicrosoft.com::ec20fe72-5575-4d7d-b51f-e745f6e65a2b" providerId="AD" clId="Web-{8F8C6B64-482E-BAF4-624C-3DE4CF5227B8}" dt="2025-03-11T14:29:19.838" v="21" actId="1076"/>
          <ac:picMkLst>
            <pc:docMk/>
            <pc:sldMk cId="1700134952" sldId="796"/>
            <ac:picMk id="11" creationId="{73062F0B-66C9-DB8A-1116-63594476AFA2}"/>
          </ac:picMkLst>
        </pc:picChg>
      </pc:sldChg>
      <pc:sldChg chg="delSp modSp add replId">
        <pc:chgData name="Curtis, Rebecca" userId="S::rebecca.curtis_pembrokeshire.gov.uk#ext#@wlga.onmicrosoft.com::ec20fe72-5575-4d7d-b51f-e745f6e65a2b" providerId="AD" clId="Web-{8F8C6B64-482E-BAF4-624C-3DE4CF5227B8}" dt="2025-03-11T14:30:58.325" v="42" actId="1076"/>
        <pc:sldMkLst>
          <pc:docMk/>
          <pc:sldMk cId="612854428" sldId="802"/>
        </pc:sldMkLst>
        <pc:picChg chg="mod">
          <ac:chgData name="Curtis, Rebecca" userId="S::rebecca.curtis_pembrokeshire.gov.uk#ext#@wlga.onmicrosoft.com::ec20fe72-5575-4d7d-b51f-e745f6e65a2b" providerId="AD" clId="Web-{8F8C6B64-482E-BAF4-624C-3DE4CF5227B8}" dt="2025-03-11T14:30:58.325" v="42" actId="1076"/>
          <ac:picMkLst>
            <pc:docMk/>
            <pc:sldMk cId="612854428" sldId="802"/>
            <ac:picMk id="2" creationId="{A4F8D4FD-52FF-E83A-B78A-EB54A9FEACE5}"/>
          </ac:picMkLst>
        </pc:picChg>
        <pc:picChg chg="mod">
          <ac:chgData name="Curtis, Rebecca" userId="S::rebecca.curtis_pembrokeshire.gov.uk#ext#@wlga.onmicrosoft.com::ec20fe72-5575-4d7d-b51f-e745f6e65a2b" providerId="AD" clId="Web-{8F8C6B64-482E-BAF4-624C-3DE4CF5227B8}" dt="2025-03-11T14:30:16.059" v="31" actId="1076"/>
          <ac:picMkLst>
            <pc:docMk/>
            <pc:sldMk cId="612854428" sldId="802"/>
            <ac:picMk id="4" creationId="{2E31FBF5-621A-DACA-62DB-A219AD841E9C}"/>
          </ac:picMkLst>
        </pc:picChg>
        <pc:picChg chg="mod">
          <ac:chgData name="Curtis, Rebecca" userId="S::rebecca.curtis_pembrokeshire.gov.uk#ext#@wlga.onmicrosoft.com::ec20fe72-5575-4d7d-b51f-e745f6e65a2b" providerId="AD" clId="Web-{8F8C6B64-482E-BAF4-624C-3DE4CF5227B8}" dt="2025-03-11T14:29:49.417" v="26" actId="14100"/>
          <ac:picMkLst>
            <pc:docMk/>
            <pc:sldMk cId="612854428" sldId="802"/>
            <ac:picMk id="5" creationId="{AA9F7DB6-A916-CDA6-A3B6-FF1D71AAF0A3}"/>
          </ac:picMkLst>
        </pc:picChg>
        <pc:picChg chg="del">
          <ac:chgData name="Curtis, Rebecca" userId="S::rebecca.curtis_pembrokeshire.gov.uk#ext#@wlga.onmicrosoft.com::ec20fe72-5575-4d7d-b51f-e745f6e65a2b" providerId="AD" clId="Web-{8F8C6B64-482E-BAF4-624C-3DE4CF5227B8}" dt="2025-03-11T14:30:36.778" v="37"/>
          <ac:picMkLst>
            <pc:docMk/>
            <pc:sldMk cId="612854428" sldId="802"/>
            <ac:picMk id="6" creationId="{152482F2-1BB6-8DEE-02B2-3E099DEE555A}"/>
          </ac:picMkLst>
        </pc:picChg>
        <pc:picChg chg="mod">
          <ac:chgData name="Curtis, Rebecca" userId="S::rebecca.curtis_pembrokeshire.gov.uk#ext#@wlga.onmicrosoft.com::ec20fe72-5575-4d7d-b51f-e745f6e65a2b" providerId="AD" clId="Web-{8F8C6B64-482E-BAF4-624C-3DE4CF5227B8}" dt="2025-03-11T14:30:56.075" v="41" actId="1076"/>
          <ac:picMkLst>
            <pc:docMk/>
            <pc:sldMk cId="612854428" sldId="802"/>
            <ac:picMk id="10" creationId="{56BE06A4-EDB9-D722-3F78-E8C3A2AD0E61}"/>
          </ac:picMkLst>
        </pc:picChg>
        <pc:picChg chg="mod">
          <ac:chgData name="Curtis, Rebecca" userId="S::rebecca.curtis_pembrokeshire.gov.uk#ext#@wlga.onmicrosoft.com::ec20fe72-5575-4d7d-b51f-e745f6e65a2b" providerId="AD" clId="Web-{8F8C6B64-482E-BAF4-624C-3DE4CF5227B8}" dt="2025-03-11T14:30:06.512" v="29" actId="14100"/>
          <ac:picMkLst>
            <pc:docMk/>
            <pc:sldMk cId="612854428" sldId="802"/>
            <ac:picMk id="11" creationId="{CDB2F006-BFEE-5F84-AFBF-EC7208A33268}"/>
          </ac:picMkLst>
        </pc:picChg>
        <pc:picChg chg="mod">
          <ac:chgData name="Curtis, Rebecca" userId="S::rebecca.curtis_pembrokeshire.gov.uk#ext#@wlga.onmicrosoft.com::ec20fe72-5575-4d7d-b51f-e745f6e65a2b" providerId="AD" clId="Web-{8F8C6B64-482E-BAF4-624C-3DE4CF5227B8}" dt="2025-03-11T14:30:20.856" v="32" actId="1076"/>
          <ac:picMkLst>
            <pc:docMk/>
            <pc:sldMk cId="612854428" sldId="802"/>
            <ac:picMk id="12" creationId="{6EE07F0A-C7F6-7C88-A4AD-A96C00D4A421}"/>
          </ac:picMkLst>
        </pc:picChg>
      </pc:sldChg>
    </pc:docChg>
  </pc:docChgLst>
  <pc:docChgLst>
    <pc:chgData name="Curtis, Rebecca" userId="S::rebecca.curtis_pembrokeshire.gov.uk#ext#@wlga.onmicrosoft.com::ec20fe72-5575-4d7d-b51f-e745f6e65a2b" providerId="AD" clId="Web-{B069653C-B117-5B8A-E5D2-8EAA2A18EF64}"/>
    <pc:docChg chg="addSld modSld sldOrd">
      <pc:chgData name="Curtis, Rebecca" userId="S::rebecca.curtis_pembrokeshire.gov.uk#ext#@wlga.onmicrosoft.com::ec20fe72-5575-4d7d-b51f-e745f6e65a2b" providerId="AD" clId="Web-{B069653C-B117-5B8A-E5D2-8EAA2A18EF64}" dt="2025-03-13T10:15:12.489" v="47" actId="1076"/>
      <pc:docMkLst>
        <pc:docMk/>
      </pc:docMkLst>
      <pc:sldChg chg="delSp modSp">
        <pc:chgData name="Curtis, Rebecca" userId="S::rebecca.curtis_pembrokeshire.gov.uk#ext#@wlga.onmicrosoft.com::ec20fe72-5575-4d7d-b51f-e745f6e65a2b" providerId="AD" clId="Web-{B069653C-B117-5B8A-E5D2-8EAA2A18EF64}" dt="2025-03-13T10:15:12.489" v="47" actId="1076"/>
        <pc:sldMkLst>
          <pc:docMk/>
          <pc:sldMk cId="612854428" sldId="802"/>
        </pc:sldMkLst>
        <pc:picChg chg="mod">
          <ac:chgData name="Curtis, Rebecca" userId="S::rebecca.curtis_pembrokeshire.gov.uk#ext#@wlga.onmicrosoft.com::ec20fe72-5575-4d7d-b51f-e745f6e65a2b" providerId="AD" clId="Web-{B069653C-B117-5B8A-E5D2-8EAA2A18EF64}" dt="2025-03-13T10:15:12.489" v="47" actId="1076"/>
          <ac:picMkLst>
            <pc:docMk/>
            <pc:sldMk cId="612854428" sldId="802"/>
            <ac:picMk id="2" creationId="{A4F8D4FD-52FF-E83A-B78A-EB54A9FEACE5}"/>
          </ac:picMkLst>
        </pc:picChg>
        <pc:picChg chg="mod">
          <ac:chgData name="Curtis, Rebecca" userId="S::rebecca.curtis_pembrokeshire.gov.uk#ext#@wlga.onmicrosoft.com::ec20fe72-5575-4d7d-b51f-e745f6e65a2b" providerId="AD" clId="Web-{B069653C-B117-5B8A-E5D2-8EAA2A18EF64}" dt="2025-03-13T10:15:01.661" v="42" actId="1076"/>
          <ac:picMkLst>
            <pc:docMk/>
            <pc:sldMk cId="612854428" sldId="802"/>
            <ac:picMk id="4" creationId="{2E31FBF5-621A-DACA-62DB-A219AD841E9C}"/>
          </ac:picMkLst>
        </pc:picChg>
        <pc:picChg chg="del">
          <ac:chgData name="Curtis, Rebecca" userId="S::rebecca.curtis_pembrokeshire.gov.uk#ext#@wlga.onmicrosoft.com::ec20fe72-5575-4d7d-b51f-e745f6e65a2b" providerId="AD" clId="Web-{B069653C-B117-5B8A-E5D2-8EAA2A18EF64}" dt="2025-03-13T10:13:08.423" v="17"/>
          <ac:picMkLst>
            <pc:docMk/>
            <pc:sldMk cId="612854428" sldId="802"/>
            <ac:picMk id="5" creationId="{AA9F7DB6-A916-CDA6-A3B6-FF1D71AAF0A3}"/>
          </ac:picMkLst>
        </pc:picChg>
        <pc:picChg chg="mod">
          <ac:chgData name="Curtis, Rebecca" userId="S::rebecca.curtis_pembrokeshire.gov.uk#ext#@wlga.onmicrosoft.com::ec20fe72-5575-4d7d-b51f-e745f6e65a2b" providerId="AD" clId="Web-{B069653C-B117-5B8A-E5D2-8EAA2A18EF64}" dt="2025-03-13T10:15:09.849" v="46" actId="1076"/>
          <ac:picMkLst>
            <pc:docMk/>
            <pc:sldMk cId="612854428" sldId="802"/>
            <ac:picMk id="10" creationId="{56BE06A4-EDB9-D722-3F78-E8C3A2AD0E61}"/>
          </ac:picMkLst>
        </pc:picChg>
        <pc:picChg chg="mod">
          <ac:chgData name="Curtis, Rebecca" userId="S::rebecca.curtis_pembrokeshire.gov.uk#ext#@wlga.onmicrosoft.com::ec20fe72-5575-4d7d-b51f-e745f6e65a2b" providerId="AD" clId="Web-{B069653C-B117-5B8A-E5D2-8EAA2A18EF64}" dt="2025-03-13T10:15:01.708" v="44" actId="1076"/>
          <ac:picMkLst>
            <pc:docMk/>
            <pc:sldMk cId="612854428" sldId="802"/>
            <ac:picMk id="11" creationId="{CDB2F006-BFEE-5F84-AFBF-EC7208A33268}"/>
          </ac:picMkLst>
        </pc:picChg>
        <pc:picChg chg="mod ord">
          <ac:chgData name="Curtis, Rebecca" userId="S::rebecca.curtis_pembrokeshire.gov.uk#ext#@wlga.onmicrosoft.com::ec20fe72-5575-4d7d-b51f-e745f6e65a2b" providerId="AD" clId="Web-{B069653C-B117-5B8A-E5D2-8EAA2A18EF64}" dt="2025-03-13T10:15:01.676" v="43" actId="1076"/>
          <ac:picMkLst>
            <pc:docMk/>
            <pc:sldMk cId="612854428" sldId="802"/>
            <ac:picMk id="12" creationId="{6EE07F0A-C7F6-7C88-A4AD-A96C00D4A421}"/>
          </ac:picMkLst>
        </pc:picChg>
      </pc:sldChg>
      <pc:sldChg chg="addSp delSp modSp add ord replId">
        <pc:chgData name="Curtis, Rebecca" userId="S::rebecca.curtis_pembrokeshire.gov.uk#ext#@wlga.onmicrosoft.com::ec20fe72-5575-4d7d-b51f-e745f6e65a2b" providerId="AD" clId="Web-{B069653C-B117-5B8A-E5D2-8EAA2A18EF64}" dt="2025-03-13T10:13:05.594" v="16"/>
        <pc:sldMkLst>
          <pc:docMk/>
          <pc:sldMk cId="2419435542" sldId="803"/>
        </pc:sldMkLst>
        <pc:picChg chg="del">
          <ac:chgData name="Curtis, Rebecca" userId="S::rebecca.curtis_pembrokeshire.gov.uk#ext#@wlga.onmicrosoft.com::ec20fe72-5575-4d7d-b51f-e745f6e65a2b" providerId="AD" clId="Web-{B069653C-B117-5B8A-E5D2-8EAA2A18EF64}" dt="2025-03-13T10:10:13.807" v="6"/>
          <ac:picMkLst>
            <pc:docMk/>
            <pc:sldMk cId="2419435542" sldId="803"/>
            <ac:picMk id="2" creationId="{DF6E068B-D4D5-3DFA-CEC9-9FE0C2F3867E}"/>
          </ac:picMkLst>
        </pc:picChg>
        <pc:picChg chg="del">
          <ac:chgData name="Curtis, Rebecca" userId="S::rebecca.curtis_pembrokeshire.gov.uk#ext#@wlga.onmicrosoft.com::ec20fe72-5575-4d7d-b51f-e745f6e65a2b" providerId="AD" clId="Web-{B069653C-B117-5B8A-E5D2-8EAA2A18EF64}" dt="2025-03-13T10:10:10.760" v="4"/>
          <ac:picMkLst>
            <pc:docMk/>
            <pc:sldMk cId="2419435542" sldId="803"/>
            <ac:picMk id="4" creationId="{141ABC1F-521A-D659-E529-61936F9403E3}"/>
          </ac:picMkLst>
        </pc:picChg>
        <pc:picChg chg="del">
          <ac:chgData name="Curtis, Rebecca" userId="S::rebecca.curtis_pembrokeshire.gov.uk#ext#@wlga.onmicrosoft.com::ec20fe72-5575-4d7d-b51f-e745f6e65a2b" providerId="AD" clId="Web-{B069653C-B117-5B8A-E5D2-8EAA2A18EF64}" dt="2025-03-13T10:10:04.760" v="1"/>
          <ac:picMkLst>
            <pc:docMk/>
            <pc:sldMk cId="2419435542" sldId="803"/>
            <ac:picMk id="5" creationId="{9D780330-DCC9-E5F9-1409-BB9BA712A9C1}"/>
          </ac:picMkLst>
        </pc:picChg>
        <pc:picChg chg="add mod">
          <ac:chgData name="Curtis, Rebecca" userId="S::rebecca.curtis_pembrokeshire.gov.uk#ext#@wlga.onmicrosoft.com::ec20fe72-5575-4d7d-b51f-e745f6e65a2b" providerId="AD" clId="Web-{B069653C-B117-5B8A-E5D2-8EAA2A18EF64}" dt="2025-03-13T10:12:59.954" v="15" actId="1076"/>
          <ac:picMkLst>
            <pc:docMk/>
            <pc:sldMk cId="2419435542" sldId="803"/>
            <ac:picMk id="6" creationId="{DF02A851-A9D4-A690-05E0-F24AF5B96030}"/>
          </ac:picMkLst>
        </pc:picChg>
        <pc:picChg chg="add">
          <ac:chgData name="Curtis, Rebecca" userId="S::rebecca.curtis_pembrokeshire.gov.uk#ext#@wlga.onmicrosoft.com::ec20fe72-5575-4d7d-b51f-e745f6e65a2b" providerId="AD" clId="Web-{B069653C-B117-5B8A-E5D2-8EAA2A18EF64}" dt="2025-03-13T10:12:47.906" v="12"/>
          <ac:picMkLst>
            <pc:docMk/>
            <pc:sldMk cId="2419435542" sldId="803"/>
            <ac:picMk id="9" creationId="{98C1922F-8ED5-E11F-ED86-953E5390B19A}"/>
          </ac:picMkLst>
        </pc:picChg>
        <pc:picChg chg="del">
          <ac:chgData name="Curtis, Rebecca" userId="S::rebecca.curtis_pembrokeshire.gov.uk#ext#@wlga.onmicrosoft.com::ec20fe72-5575-4d7d-b51f-e745f6e65a2b" providerId="AD" clId="Web-{B069653C-B117-5B8A-E5D2-8EAA2A18EF64}" dt="2025-03-13T10:10:12.229" v="5"/>
          <ac:picMkLst>
            <pc:docMk/>
            <pc:sldMk cId="2419435542" sldId="803"/>
            <ac:picMk id="10" creationId="{217E8B26-290B-5AA5-C523-F3B8B9BCCA10}"/>
          </ac:picMkLst>
        </pc:picChg>
        <pc:picChg chg="del">
          <ac:chgData name="Curtis, Rebecca" userId="S::rebecca.curtis_pembrokeshire.gov.uk#ext#@wlga.onmicrosoft.com::ec20fe72-5575-4d7d-b51f-e745f6e65a2b" providerId="AD" clId="Web-{B069653C-B117-5B8A-E5D2-8EAA2A18EF64}" dt="2025-03-13T10:10:06.745" v="2"/>
          <ac:picMkLst>
            <pc:docMk/>
            <pc:sldMk cId="2419435542" sldId="803"/>
            <ac:picMk id="11" creationId="{C99B84BE-237E-D53D-69D5-06D8AC80E51D}"/>
          </ac:picMkLst>
        </pc:picChg>
        <pc:picChg chg="del">
          <ac:chgData name="Curtis, Rebecca" userId="S::rebecca.curtis_pembrokeshire.gov.uk#ext#@wlga.onmicrosoft.com::ec20fe72-5575-4d7d-b51f-e745f6e65a2b" providerId="AD" clId="Web-{B069653C-B117-5B8A-E5D2-8EAA2A18EF64}" dt="2025-03-13T10:10:08.745" v="3"/>
          <ac:picMkLst>
            <pc:docMk/>
            <pc:sldMk cId="2419435542" sldId="803"/>
            <ac:picMk id="12" creationId="{7C7146E8-33DB-9372-A318-37CA641F9676}"/>
          </ac:picMkLst>
        </pc:picChg>
      </pc:sldChg>
    </pc:docChg>
  </pc:docChgLst>
  <pc:docChgLst>
    <pc:chgData name="Curtis, Rebecca" userId="S::rebecca.curtis_pembrokeshire.gov.uk#ext#@wlga.onmicrosoft.com::ec20fe72-5575-4d7d-b51f-e745f6e65a2b" providerId="AD" clId="Web-{1B22DEAC-4F46-5DB4-E520-06160C91309F}"/>
    <pc:docChg chg="addSld delSld modSld">
      <pc:chgData name="Curtis, Rebecca" userId="S::rebecca.curtis_pembrokeshire.gov.uk#ext#@wlga.onmicrosoft.com::ec20fe72-5575-4d7d-b51f-e745f6e65a2b" providerId="AD" clId="Web-{1B22DEAC-4F46-5DB4-E520-06160C91309F}" dt="2025-03-25T14:00:29.689" v="7"/>
      <pc:docMkLst>
        <pc:docMk/>
      </pc:docMkLst>
      <pc:sldChg chg="add del">
        <pc:chgData name="Curtis, Rebecca" userId="S::rebecca.curtis_pembrokeshire.gov.uk#ext#@wlga.onmicrosoft.com::ec20fe72-5575-4d7d-b51f-e745f6e65a2b" providerId="AD" clId="Web-{1B22DEAC-4F46-5DB4-E520-06160C91309F}" dt="2025-03-25T14:00:29.689" v="7"/>
        <pc:sldMkLst>
          <pc:docMk/>
          <pc:sldMk cId="2743396660" sldId="261"/>
        </pc:sldMkLst>
      </pc:sldChg>
      <pc:sldChg chg="addSp delSp modSp">
        <pc:chgData name="Curtis, Rebecca" userId="S::rebecca.curtis_pembrokeshire.gov.uk#ext#@wlga.onmicrosoft.com::ec20fe72-5575-4d7d-b51f-e745f6e65a2b" providerId="AD" clId="Web-{1B22DEAC-4F46-5DB4-E520-06160C91309F}" dt="2025-03-25T14:00:26.751" v="6" actId="1076"/>
        <pc:sldMkLst>
          <pc:docMk/>
          <pc:sldMk cId="3402618199" sldId="787"/>
        </pc:sldMkLst>
        <pc:picChg chg="del">
          <ac:chgData name="Curtis, Rebecca" userId="S::rebecca.curtis_pembrokeshire.gov.uk#ext#@wlga.onmicrosoft.com::ec20fe72-5575-4d7d-b51f-e745f6e65a2b" providerId="AD" clId="Web-{1B22DEAC-4F46-5DB4-E520-06160C91309F}" dt="2025-03-25T14:00:23.407" v="5"/>
          <ac:picMkLst>
            <pc:docMk/>
            <pc:sldMk cId="3402618199" sldId="787"/>
            <ac:picMk id="5" creationId="{296DEC03-BAFB-CDB3-9940-D9AEE4FF6A36}"/>
          </ac:picMkLst>
        </pc:picChg>
        <pc:picChg chg="add mod">
          <ac:chgData name="Curtis, Rebecca" userId="S::rebecca.curtis_pembrokeshire.gov.uk#ext#@wlga.onmicrosoft.com::ec20fe72-5575-4d7d-b51f-e745f6e65a2b" providerId="AD" clId="Web-{1B22DEAC-4F46-5DB4-E520-06160C91309F}" dt="2025-03-25T14:00:26.751" v="6" actId="1076"/>
          <ac:picMkLst>
            <pc:docMk/>
            <pc:sldMk cId="3402618199" sldId="787"/>
            <ac:picMk id="6" creationId="{2B106351-43B4-0AE7-1598-CF5105590424}"/>
          </ac:picMkLst>
        </pc:picChg>
      </pc:sldChg>
    </pc:docChg>
  </pc:docChgLst>
  <pc:docChgLst>
    <pc:chgData name="Curtis, Rebecca" userId="S::rebecca.curtis_pembrokeshire.gov.uk#ext#@wlga.onmicrosoft.com::ec20fe72-5575-4d7d-b51f-e745f6e65a2b" providerId="AD" clId="Web-{5432EBD5-4074-2FA5-C0FF-D5434A5ED64C}"/>
    <pc:docChg chg="delSld">
      <pc:chgData name="Curtis, Rebecca" userId="S::rebecca.curtis_pembrokeshire.gov.uk#ext#@wlga.onmicrosoft.com::ec20fe72-5575-4d7d-b51f-e745f6e65a2b" providerId="AD" clId="Web-{5432EBD5-4074-2FA5-C0FF-D5434A5ED64C}" dt="2025-03-13T10:17:12.708" v="1"/>
      <pc:docMkLst>
        <pc:docMk/>
      </pc:docMkLst>
      <pc:sldChg chg="del">
        <pc:chgData name="Curtis, Rebecca" userId="S::rebecca.curtis_pembrokeshire.gov.uk#ext#@wlga.onmicrosoft.com::ec20fe72-5575-4d7d-b51f-e745f6e65a2b" providerId="AD" clId="Web-{5432EBD5-4074-2FA5-C0FF-D5434A5ED64C}" dt="2025-03-13T10:17:12.708" v="1"/>
        <pc:sldMkLst>
          <pc:docMk/>
          <pc:sldMk cId="2971373365" sldId="800"/>
        </pc:sldMkLst>
      </pc:sldChg>
      <pc:sldChg chg="del">
        <pc:chgData name="Curtis, Rebecca" userId="S::rebecca.curtis_pembrokeshire.gov.uk#ext#@wlga.onmicrosoft.com::ec20fe72-5575-4d7d-b51f-e745f6e65a2b" providerId="AD" clId="Web-{5432EBD5-4074-2FA5-C0FF-D5434A5ED64C}" dt="2025-03-13T10:17:11.020" v="0"/>
        <pc:sldMkLst>
          <pc:docMk/>
          <pc:sldMk cId="3861276544" sldId="801"/>
        </pc:sldMkLst>
      </pc:sldChg>
    </pc:docChg>
  </pc:docChgLst>
  <pc:docChgLst>
    <pc:chgData name="Curtis, Rebecca" userId="S::rebecca.curtis_pembrokeshire.gov.uk#ext#@wlga.onmicrosoft.com::ec20fe72-5575-4d7d-b51f-e745f6e65a2b" providerId="AD" clId="Web-{C49BB9E1-2F8A-62C0-270A-421BECD3DD59}"/>
    <pc:docChg chg="addSld modSld">
      <pc:chgData name="Curtis, Rebecca" userId="S::rebecca.curtis_pembrokeshire.gov.uk#ext#@wlga.onmicrosoft.com::ec20fe72-5575-4d7d-b51f-e745f6e65a2b" providerId="AD" clId="Web-{C49BB9E1-2F8A-62C0-270A-421BECD3DD59}" dt="2025-03-21T11:57:10.989" v="52"/>
      <pc:docMkLst>
        <pc:docMk/>
      </pc:docMkLst>
      <pc:sldChg chg="addSp delSp modSp">
        <pc:chgData name="Curtis, Rebecca" userId="S::rebecca.curtis_pembrokeshire.gov.uk#ext#@wlga.onmicrosoft.com::ec20fe72-5575-4d7d-b51f-e745f6e65a2b" providerId="AD" clId="Web-{C49BB9E1-2F8A-62C0-270A-421BECD3DD59}" dt="2025-03-21T11:57:10.989" v="52"/>
        <pc:sldMkLst>
          <pc:docMk/>
          <pc:sldMk cId="3402618199" sldId="787"/>
        </pc:sldMkLst>
        <pc:picChg chg="add del mod modCrop">
          <ac:chgData name="Curtis, Rebecca" userId="S::rebecca.curtis_pembrokeshire.gov.uk#ext#@wlga.onmicrosoft.com::ec20fe72-5575-4d7d-b51f-e745f6e65a2b" providerId="AD" clId="Web-{C49BB9E1-2F8A-62C0-270A-421BECD3DD59}" dt="2025-03-21T11:56:33.002" v="45"/>
          <ac:picMkLst>
            <pc:docMk/>
            <pc:sldMk cId="3402618199" sldId="787"/>
            <ac:picMk id="3" creationId="{17834C47-9B60-31BA-4FB1-D57BC5E8F7E2}"/>
          </ac:picMkLst>
        </pc:picChg>
        <pc:picChg chg="add del mod">
          <ac:chgData name="Curtis, Rebecca" userId="S::rebecca.curtis_pembrokeshire.gov.uk#ext#@wlga.onmicrosoft.com::ec20fe72-5575-4d7d-b51f-e745f6e65a2b" providerId="AD" clId="Web-{C49BB9E1-2F8A-62C0-270A-421BECD3DD59}" dt="2025-03-21T11:57:10.989" v="52"/>
          <ac:picMkLst>
            <pc:docMk/>
            <pc:sldMk cId="3402618199" sldId="787"/>
            <ac:picMk id="6" creationId="{9C06F0A1-AEE1-9035-B5E1-9CF58F3488EE}"/>
          </ac:picMkLst>
        </pc:picChg>
      </pc:sldChg>
      <pc:sldChg chg="addSp delSp modSp">
        <pc:chgData name="Curtis, Rebecca" userId="S::rebecca.curtis_pembrokeshire.gov.uk#ext#@wlga.onmicrosoft.com::ec20fe72-5575-4d7d-b51f-e745f6e65a2b" providerId="AD" clId="Web-{C49BB9E1-2F8A-62C0-270A-421BECD3DD59}" dt="2025-03-21T11:43:51.243" v="20" actId="1076"/>
        <pc:sldMkLst>
          <pc:docMk/>
          <pc:sldMk cId="612854428" sldId="802"/>
        </pc:sldMkLst>
        <pc:picChg chg="del">
          <ac:chgData name="Curtis, Rebecca" userId="S::rebecca.curtis_pembrokeshire.gov.uk#ext#@wlga.onmicrosoft.com::ec20fe72-5575-4d7d-b51f-e745f6e65a2b" providerId="AD" clId="Web-{C49BB9E1-2F8A-62C0-270A-421BECD3DD59}" dt="2025-03-21T11:43:03.959" v="8"/>
          <ac:picMkLst>
            <pc:docMk/>
            <pc:sldMk cId="612854428" sldId="802"/>
            <ac:picMk id="2" creationId="{A4F8D4FD-52FF-E83A-B78A-EB54A9FEACE5}"/>
          </ac:picMkLst>
        </pc:picChg>
        <pc:picChg chg="mod modCrop">
          <ac:chgData name="Curtis, Rebecca" userId="S::rebecca.curtis_pembrokeshire.gov.uk#ext#@wlga.onmicrosoft.com::ec20fe72-5575-4d7d-b51f-e745f6e65a2b" providerId="AD" clId="Web-{C49BB9E1-2F8A-62C0-270A-421BECD3DD59}" dt="2025-03-21T11:43:42.227" v="18" actId="1076"/>
          <ac:picMkLst>
            <pc:docMk/>
            <pc:sldMk cId="612854428" sldId="802"/>
            <ac:picMk id="4" creationId="{2E31FBF5-621A-DACA-62DB-A219AD841E9C}"/>
          </ac:picMkLst>
        </pc:picChg>
        <pc:picChg chg="add mod">
          <ac:chgData name="Curtis, Rebecca" userId="S::rebecca.curtis_pembrokeshire.gov.uk#ext#@wlga.onmicrosoft.com::ec20fe72-5575-4d7d-b51f-e745f6e65a2b" providerId="AD" clId="Web-{C49BB9E1-2F8A-62C0-270A-421BECD3DD59}" dt="2025-03-21T11:43:19.772" v="14" actId="1076"/>
          <ac:picMkLst>
            <pc:docMk/>
            <pc:sldMk cId="612854428" sldId="802"/>
            <ac:picMk id="5" creationId="{10FE0466-DF83-E3E4-0EB9-88AEF02FDA21}"/>
          </ac:picMkLst>
        </pc:picChg>
        <pc:picChg chg="del">
          <ac:chgData name="Curtis, Rebecca" userId="S::rebecca.curtis_pembrokeshire.gov.uk#ext#@wlga.onmicrosoft.com::ec20fe72-5575-4d7d-b51f-e745f6e65a2b" providerId="AD" clId="Web-{C49BB9E1-2F8A-62C0-270A-421BECD3DD59}" dt="2025-03-21T11:43:02.131" v="7"/>
          <ac:picMkLst>
            <pc:docMk/>
            <pc:sldMk cId="612854428" sldId="802"/>
            <ac:picMk id="10" creationId="{56BE06A4-EDB9-D722-3F78-E8C3A2AD0E61}"/>
          </ac:picMkLst>
        </pc:picChg>
        <pc:picChg chg="del">
          <ac:chgData name="Curtis, Rebecca" userId="S::rebecca.curtis_pembrokeshire.gov.uk#ext#@wlga.onmicrosoft.com::ec20fe72-5575-4d7d-b51f-e745f6e65a2b" providerId="AD" clId="Web-{C49BB9E1-2F8A-62C0-270A-421BECD3DD59}" dt="2025-03-21T11:42:32.050" v="0"/>
          <ac:picMkLst>
            <pc:docMk/>
            <pc:sldMk cId="612854428" sldId="802"/>
            <ac:picMk id="11" creationId="{CDB2F006-BFEE-5F84-AFBF-EC7208A33268}"/>
          </ac:picMkLst>
        </pc:picChg>
        <pc:picChg chg="mod">
          <ac:chgData name="Curtis, Rebecca" userId="S::rebecca.curtis_pembrokeshire.gov.uk#ext#@wlga.onmicrosoft.com::ec20fe72-5575-4d7d-b51f-e745f6e65a2b" providerId="AD" clId="Web-{C49BB9E1-2F8A-62C0-270A-421BECD3DD59}" dt="2025-03-21T11:43:51.243" v="20" actId="1076"/>
          <ac:picMkLst>
            <pc:docMk/>
            <pc:sldMk cId="612854428" sldId="802"/>
            <ac:picMk id="12" creationId="{6EE07F0A-C7F6-7C88-A4AD-A96C00D4A421}"/>
          </ac:picMkLst>
        </pc:picChg>
      </pc:sldChg>
      <pc:sldChg chg="addSp delSp modSp add replId">
        <pc:chgData name="Curtis, Rebecca" userId="S::rebecca.curtis_pembrokeshire.gov.uk#ext#@wlga.onmicrosoft.com::ec20fe72-5575-4d7d-b51f-e745f6e65a2b" providerId="AD" clId="Web-{C49BB9E1-2F8A-62C0-270A-421BECD3DD59}" dt="2025-03-21T11:51:11.682" v="34" actId="1076"/>
        <pc:sldMkLst>
          <pc:docMk/>
          <pc:sldMk cId="3337444110" sldId="804"/>
        </pc:sldMkLst>
        <pc:picChg chg="mod">
          <ac:chgData name="Curtis, Rebecca" userId="S::rebecca.curtis_pembrokeshire.gov.uk#ext#@wlga.onmicrosoft.com::ec20fe72-5575-4d7d-b51f-e745f6e65a2b" providerId="AD" clId="Web-{C49BB9E1-2F8A-62C0-270A-421BECD3DD59}" dt="2025-03-21T11:51:11.604" v="32" actId="1076"/>
          <ac:picMkLst>
            <pc:docMk/>
            <pc:sldMk cId="3337444110" sldId="804"/>
            <ac:picMk id="2" creationId="{D6BDAB68-023B-95A7-5062-AE89C9C0FEC9}"/>
          </ac:picMkLst>
        </pc:picChg>
        <pc:picChg chg="del">
          <ac:chgData name="Curtis, Rebecca" userId="S::rebecca.curtis_pembrokeshire.gov.uk#ext#@wlga.onmicrosoft.com::ec20fe72-5575-4d7d-b51f-e745f6e65a2b" providerId="AD" clId="Web-{C49BB9E1-2F8A-62C0-270A-421BECD3DD59}" dt="2025-03-21T11:44:01.510" v="23"/>
          <ac:picMkLst>
            <pc:docMk/>
            <pc:sldMk cId="3337444110" sldId="804"/>
            <ac:picMk id="4" creationId="{38DCCB5B-E71F-F11C-45B5-91F43E66ECFA}"/>
          </ac:picMkLst>
        </pc:picChg>
        <pc:picChg chg="del">
          <ac:chgData name="Curtis, Rebecca" userId="S::rebecca.curtis_pembrokeshire.gov.uk#ext#@wlga.onmicrosoft.com::ec20fe72-5575-4d7d-b51f-e745f6e65a2b" providerId="AD" clId="Web-{C49BB9E1-2F8A-62C0-270A-421BECD3DD59}" dt="2025-03-21T11:43:57.900" v="21"/>
          <ac:picMkLst>
            <pc:docMk/>
            <pc:sldMk cId="3337444110" sldId="804"/>
            <ac:picMk id="5" creationId="{29071483-92E3-0E13-ECA2-CFED6192432D}"/>
          </ac:picMkLst>
        </pc:picChg>
        <pc:picChg chg="add mod">
          <ac:chgData name="Curtis, Rebecca" userId="S::rebecca.curtis_pembrokeshire.gov.uk#ext#@wlga.onmicrosoft.com::ec20fe72-5575-4d7d-b51f-e745f6e65a2b" providerId="AD" clId="Web-{C49BB9E1-2F8A-62C0-270A-421BECD3DD59}" dt="2025-03-21T11:51:11.682" v="34" actId="1076"/>
          <ac:picMkLst>
            <pc:docMk/>
            <pc:sldMk cId="3337444110" sldId="804"/>
            <ac:picMk id="6" creationId="{C0774BED-BF56-389B-0082-4146CEFF4DE1}"/>
          </ac:picMkLst>
        </pc:picChg>
        <pc:picChg chg="mod">
          <ac:chgData name="Curtis, Rebecca" userId="S::rebecca.curtis_pembrokeshire.gov.uk#ext#@wlga.onmicrosoft.com::ec20fe72-5575-4d7d-b51f-e745f6e65a2b" providerId="AD" clId="Web-{C49BB9E1-2F8A-62C0-270A-421BECD3DD59}" dt="2025-03-21T11:51:11.604" v="33" actId="1076"/>
          <ac:picMkLst>
            <pc:docMk/>
            <pc:sldMk cId="3337444110" sldId="804"/>
            <ac:picMk id="10" creationId="{636799C1-4293-DEDD-2E5E-8860942B16BB}"/>
          </ac:picMkLst>
        </pc:picChg>
        <pc:picChg chg="del">
          <ac:chgData name="Curtis, Rebecca" userId="S::rebecca.curtis_pembrokeshire.gov.uk#ext#@wlga.onmicrosoft.com::ec20fe72-5575-4d7d-b51f-e745f6e65a2b" providerId="AD" clId="Web-{C49BB9E1-2F8A-62C0-270A-421BECD3DD59}" dt="2025-03-21T11:43:59.572" v="22"/>
          <ac:picMkLst>
            <pc:docMk/>
            <pc:sldMk cId="3337444110" sldId="804"/>
            <ac:picMk id="12" creationId="{489078E1-A539-DD9E-3762-5A8AB9726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circles&#10;&#10;Description automatically generated">
            <a:extLst>
              <a:ext uri="{FF2B5EF4-FFF2-40B4-BE49-F238E27FC236}">
                <a16:creationId xmlns:a16="http://schemas.microsoft.com/office/drawing/2014/main" id="{95EA71B3-D752-2CCC-B33D-A6003FAF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5" y="196363"/>
            <a:ext cx="5538503" cy="114839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7F0505-9E4C-1E6A-A82F-760C4E69E56B}"/>
              </a:ext>
            </a:extLst>
          </p:cNvPr>
          <p:cNvSpPr/>
          <p:nvPr/>
        </p:nvSpPr>
        <p:spPr>
          <a:xfrm>
            <a:off x="275165" y="5603971"/>
            <a:ext cx="11543547" cy="74939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GUIDANCE: Promoting school support for Service children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7D9742-9B53-646D-F456-6C5979A4A23B}"/>
              </a:ext>
            </a:extLst>
          </p:cNvPr>
          <p:cNvSpPr/>
          <p:nvPr/>
        </p:nvSpPr>
        <p:spPr>
          <a:xfrm>
            <a:off x="6467754" y="196331"/>
            <a:ext cx="5358309" cy="479267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School's provide amazing support for Service children across Wales. Keep colleagues, parents, children and visitors to your school informed about the support you offer for Service children. </a:t>
            </a:r>
            <a:endParaRPr lang="en-US" sz="140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How to use this tool: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This tool has been produced to provide ideas on how you can advertise the Service children provision you run in school.  </a:t>
            </a:r>
            <a:endParaRPr lang="en-US" sz="14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Instructions:</a:t>
            </a:r>
          </a:p>
          <a:p>
            <a:pPr marL="228600" indent="-228600"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Use the examples provided to inspire ideas for your own display board.</a:t>
            </a:r>
            <a:endParaRPr lang="en-US" sz="140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Include your Service children in designing and creating the display.</a:t>
            </a:r>
            <a:endParaRPr lang="en-US" sz="140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Regularly review and update the content in collaboration with your Service children and Armed Forces community. </a:t>
            </a:r>
            <a:endParaRPr lang="en-US" sz="140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228600" indent="-228600">
              <a:buAutoNum type="arabicPeriod"/>
            </a:pPr>
            <a:endParaRPr lang="en-US" sz="140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6" name="Picture 5" descr="A group of people in circles&#10;&#10;AI-generated content may be incorrect.">
            <a:extLst>
              <a:ext uri="{FF2B5EF4-FFF2-40B4-BE49-F238E27FC236}">
                <a16:creationId xmlns:a16="http://schemas.microsoft.com/office/drawing/2014/main" id="{2B106351-43B4-0AE7-1598-CF51055904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632" t="-331" r="81" b="993"/>
          <a:stretch/>
        </p:blipFill>
        <p:spPr>
          <a:xfrm>
            <a:off x="268667" y="1504428"/>
            <a:ext cx="5769117" cy="34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1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49A25-E718-3F64-D011-D6156913F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Photo | Template cork board.">
            <a:extLst>
              <a:ext uri="{FF2B5EF4-FFF2-40B4-BE49-F238E27FC236}">
                <a16:creationId xmlns:a16="http://schemas.microsoft.com/office/drawing/2014/main" id="{FC6B4693-0161-F323-E9A0-398E86F7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-21465"/>
            <a:ext cx="12201524" cy="6881812"/>
          </a:xfrm>
          <a:prstGeom prst="rect">
            <a:avLst/>
          </a:prstGeom>
        </p:spPr>
      </p:pic>
      <p:pic>
        <p:nvPicPr>
          <p:cNvPr id="12" name="Picture 11" descr="A logo for a company&#10;&#10;AI-generated content may be incorrect.">
            <a:extLst>
              <a:ext uri="{FF2B5EF4-FFF2-40B4-BE49-F238E27FC236}">
                <a16:creationId xmlns:a16="http://schemas.microsoft.com/office/drawing/2014/main" id="{60B0FE79-65AC-EB7B-A3B0-BDBEA7D6F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9618276" y="5564925"/>
            <a:ext cx="2374584" cy="1147632"/>
          </a:xfrm>
          <a:prstGeom prst="rect">
            <a:avLst/>
          </a:prstGeom>
        </p:spPr>
      </p:pic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id="{7CB468A7-5186-4EC2-E66F-3C7E1BEC9223}"/>
              </a:ext>
            </a:extLst>
          </p:cNvPr>
          <p:cNvSpPr/>
          <p:nvPr/>
        </p:nvSpPr>
        <p:spPr>
          <a:xfrm>
            <a:off x="406843" y="625015"/>
            <a:ext cx="2446057" cy="2421283"/>
          </a:xfrm>
          <a:prstGeom prst="snip1Rect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latin typeface="Arial"/>
                <a:cs typeface="Arial"/>
              </a:rPr>
              <a:t>Service Children School Champion information</a:t>
            </a:r>
          </a:p>
          <a:p>
            <a:pPr algn="ctr"/>
            <a:r>
              <a:rPr lang="en-GB" sz="1600">
                <a:latin typeface="Arial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lang="en-GB">
              <a:solidFill>
                <a:srgbClr val="FFFFFF"/>
              </a:solidFill>
              <a:latin typeface="Aptos" panose="020B00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endParaRPr lang="en-GB">
              <a:latin typeface="Aptos" panose="020B00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Where to find them </a:t>
            </a:r>
            <a:endParaRPr lang="en-GB">
              <a:latin typeface="Aptos" panose="020B0004020202020204"/>
              <a:cs typeface="Arial"/>
            </a:endParaRPr>
          </a:p>
        </p:txBody>
      </p:sp>
      <p:sp>
        <p:nvSpPr>
          <p:cNvPr id="20" name="Rectangle: Single Corner Snipped 19">
            <a:extLst>
              <a:ext uri="{FF2B5EF4-FFF2-40B4-BE49-F238E27FC236}">
                <a16:creationId xmlns:a16="http://schemas.microsoft.com/office/drawing/2014/main" id="{AFD40B13-4409-05F9-E86E-DE4AD127B643}"/>
              </a:ext>
            </a:extLst>
          </p:cNvPr>
          <p:cNvSpPr/>
          <p:nvPr/>
        </p:nvSpPr>
        <p:spPr>
          <a:xfrm>
            <a:off x="3276201" y="205163"/>
            <a:ext cx="2446057" cy="2421283"/>
          </a:xfrm>
          <a:prstGeom prst="snip1Rect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rgbClr val="FFFFFF"/>
                </a:solidFill>
                <a:latin typeface="Arial"/>
                <a:cs typeface="Arial"/>
              </a:rPr>
              <a:t>Service Children Ambassador information </a:t>
            </a:r>
            <a:endParaRPr lang="en-US">
              <a:solidFill>
                <a:srgbClr val="FFFFFF"/>
              </a:solidFill>
              <a:latin typeface="Aptos" panose="020B0004020202020204"/>
              <a:cs typeface="Arial"/>
            </a:endParaRPr>
          </a:p>
          <a:p>
            <a:pPr algn="ctr"/>
            <a:endParaRPr lang="en-GB" sz="16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Name/s</a:t>
            </a:r>
            <a:endParaRPr lang="en-GB" sz="1600" b="1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Image/s</a:t>
            </a:r>
            <a:endParaRPr lang="en-GB" sz="1600" b="1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Information on the role </a:t>
            </a:r>
            <a:endParaRPr lang="en-GB" sz="1600" b="1">
              <a:latin typeface="Arial"/>
              <a:cs typeface="Arial"/>
            </a:endParaRP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2F905B5D-70C5-9673-6BA5-309A078667AB}"/>
              </a:ext>
            </a:extLst>
          </p:cNvPr>
          <p:cNvSpPr/>
          <p:nvPr/>
        </p:nvSpPr>
        <p:spPr>
          <a:xfrm>
            <a:off x="407621" y="3417131"/>
            <a:ext cx="2446057" cy="2421283"/>
          </a:xfrm>
          <a:prstGeom prst="snip1Rect">
            <a:avLst/>
          </a:prstGeom>
          <a:solidFill>
            <a:srgbClr val="91D553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b="1">
              <a:latin typeface="Arial"/>
              <a:cs typeface="Arial"/>
            </a:endParaRPr>
          </a:p>
          <a:p>
            <a:pPr algn="ctr"/>
            <a:endParaRPr lang="en-GB" sz="1600" b="1">
              <a:latin typeface="Arial"/>
              <a:cs typeface="Arial"/>
            </a:endParaRPr>
          </a:p>
          <a:p>
            <a:pPr algn="ctr"/>
            <a:r>
              <a:rPr lang="en-GB" sz="1600" b="1">
                <a:latin typeface="Arial"/>
                <a:cs typeface="Arial"/>
              </a:rPr>
              <a:t>Work examples </a:t>
            </a:r>
            <a:endParaRPr lang="en-US"/>
          </a:p>
          <a:p>
            <a:pPr algn="ctr"/>
            <a:endParaRPr lang="en-GB" sz="1600" b="1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Artwork</a:t>
            </a:r>
            <a:endParaRPr lang="en-GB">
              <a:latin typeface="Aptos" panose="020B00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Poetry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Images </a:t>
            </a:r>
          </a:p>
          <a:p>
            <a:endParaRPr lang="en-GB" sz="16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latin typeface="Arial"/>
              <a:cs typeface="Arial"/>
            </a:endParaRPr>
          </a:p>
          <a:p>
            <a:pPr algn="ctr"/>
            <a:endParaRPr lang="en-GB" sz="1600">
              <a:latin typeface="Arial"/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endParaRPr lang="en-GB" sz="1600">
              <a:latin typeface="Aptos" panose="020B0004020202020204"/>
              <a:cs typeface="Arial"/>
            </a:endParaRP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919A0DA4-6891-5CAB-788E-3C455FE5A71E}"/>
              </a:ext>
            </a:extLst>
          </p:cNvPr>
          <p:cNvSpPr/>
          <p:nvPr/>
        </p:nvSpPr>
        <p:spPr>
          <a:xfrm>
            <a:off x="7219947" y="97838"/>
            <a:ext cx="2456790" cy="2421283"/>
          </a:xfrm>
          <a:prstGeom prst="snip1Rect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rgbClr val="FFFFFF"/>
                </a:solidFill>
                <a:latin typeface="Arial"/>
                <a:cs typeface="Arial"/>
              </a:rPr>
              <a:t>Club activities </a:t>
            </a:r>
          </a:p>
          <a:p>
            <a:endParaRPr lang="en-GB" sz="1600" b="1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Photographs </a:t>
            </a:r>
            <a:endParaRPr lang="en-GB">
              <a:latin typeface="Aptos" panose="020B00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Reports 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Event reminders </a:t>
            </a:r>
          </a:p>
        </p:txBody>
      </p:sp>
      <p:pic>
        <p:nvPicPr>
          <p:cNvPr id="8" name="Picture 7" descr="Download Transparent Pin Board - Board Pin Icon Png Clipart (#1970545 ...">
            <a:extLst>
              <a:ext uri="{FF2B5EF4-FFF2-40B4-BE49-F238E27FC236}">
                <a16:creationId xmlns:a16="http://schemas.microsoft.com/office/drawing/2014/main" id="{862A76C5-D3A1-5BDC-2BE0-0162295C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67" y="473072"/>
            <a:ext cx="582268" cy="528707"/>
          </a:xfrm>
          <a:prstGeom prst="rect">
            <a:avLst/>
          </a:prstGeom>
        </p:spPr>
      </p:pic>
      <p:pic>
        <p:nvPicPr>
          <p:cNvPr id="9" name="Picture 8" descr="Download Transparent Pin Board - Board Pin Icon Png Clipart (#1970545 ...">
            <a:extLst>
              <a:ext uri="{FF2B5EF4-FFF2-40B4-BE49-F238E27FC236}">
                <a16:creationId xmlns:a16="http://schemas.microsoft.com/office/drawing/2014/main" id="{F600B8FD-70DE-4C7E-2BAA-1E788DF2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51" y="3263494"/>
            <a:ext cx="582268" cy="528707"/>
          </a:xfrm>
          <a:prstGeom prst="rect">
            <a:avLst/>
          </a:prstGeom>
        </p:spPr>
      </p:pic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id="{5277D3CA-4D82-B0A0-1C72-F67BC837886B}"/>
              </a:ext>
            </a:extLst>
          </p:cNvPr>
          <p:cNvSpPr/>
          <p:nvPr/>
        </p:nvSpPr>
        <p:spPr>
          <a:xfrm>
            <a:off x="4839542" y="2827386"/>
            <a:ext cx="2499719" cy="2421284"/>
          </a:xfrm>
          <a:prstGeom prst="snip1Rect">
            <a:avLst/>
          </a:prstGeom>
          <a:solidFill>
            <a:srgbClr val="91D553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latin typeface="Arial"/>
                <a:cs typeface="Arial"/>
              </a:rPr>
              <a:t>Club information</a:t>
            </a:r>
          </a:p>
          <a:p>
            <a:pPr algn="ctr"/>
            <a:endParaRPr lang="en-GB" sz="1600" b="1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Club name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Days and times</a:t>
            </a:r>
            <a:endParaRPr lang="en-GB">
              <a:latin typeface="Aptos" panose="020B00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Location</a:t>
            </a:r>
            <a:endParaRPr lang="en-GB"/>
          </a:p>
          <a:p>
            <a:pPr algn="ctr"/>
            <a:endParaRPr lang="en-GB" sz="1600">
              <a:latin typeface="Arial"/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endParaRPr lang="en-GB" sz="1600"/>
          </a:p>
        </p:txBody>
      </p:sp>
      <p:pic>
        <p:nvPicPr>
          <p:cNvPr id="10" name="Picture 9" descr="Download Transparent Pin Board - Board Pin Icon Png Clipart (#1970545 ...">
            <a:extLst>
              <a:ext uri="{FF2B5EF4-FFF2-40B4-BE49-F238E27FC236}">
                <a16:creationId xmlns:a16="http://schemas.microsoft.com/office/drawing/2014/main" id="{29EEF81F-798C-426F-93CE-BE7A4F874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569" y="-60900"/>
            <a:ext cx="582268" cy="528707"/>
          </a:xfrm>
          <a:prstGeom prst="rect">
            <a:avLst/>
          </a:prstGeom>
        </p:spPr>
      </p:pic>
      <p:pic>
        <p:nvPicPr>
          <p:cNvPr id="13" name="Picture 12" descr="Download Transparent Pin Board - Board Pin Icon Png Clipart (#1970545 ...">
            <a:extLst>
              <a:ext uri="{FF2B5EF4-FFF2-40B4-BE49-F238E27FC236}">
                <a16:creationId xmlns:a16="http://schemas.microsoft.com/office/drawing/2014/main" id="{D63BA050-8DEC-9547-462A-DD77DA0E3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142" y="2569094"/>
            <a:ext cx="582268" cy="528707"/>
          </a:xfrm>
          <a:prstGeom prst="rect">
            <a:avLst/>
          </a:prstGeom>
        </p:spPr>
      </p:pic>
      <p:pic>
        <p:nvPicPr>
          <p:cNvPr id="14" name="Picture 13" descr="Download Transparent Pin Board - Board Pin Icon Png Clipart (#1970545 ...">
            <a:extLst>
              <a:ext uri="{FF2B5EF4-FFF2-40B4-BE49-F238E27FC236}">
                <a16:creationId xmlns:a16="http://schemas.microsoft.com/office/drawing/2014/main" id="{8AE75FCE-B443-FB37-E3DF-18CFEC693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248" y="-52816"/>
            <a:ext cx="582268" cy="528707"/>
          </a:xfrm>
          <a:prstGeom prst="rect">
            <a:avLst/>
          </a:prstGeom>
        </p:spPr>
      </p:pic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435D0362-43D1-E6B3-11FC-FA4EF4F5C4DB}"/>
              </a:ext>
            </a:extLst>
          </p:cNvPr>
          <p:cNvSpPr/>
          <p:nvPr/>
        </p:nvSpPr>
        <p:spPr>
          <a:xfrm>
            <a:off x="9552196" y="922661"/>
            <a:ext cx="2446057" cy="2432015"/>
          </a:xfrm>
          <a:prstGeom prst="snip1Rect">
            <a:avLst/>
          </a:prstGeom>
          <a:solidFill>
            <a:srgbClr val="91D553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latin typeface="Arial"/>
                <a:cs typeface="Arial"/>
              </a:rPr>
              <a:t>Armed Forces Friendly School Award </a:t>
            </a:r>
            <a:endParaRPr lang="en-US"/>
          </a:p>
          <a:p>
            <a:pPr algn="ctr"/>
            <a:endParaRPr lang="en-GB" sz="1600" b="1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Certificate 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Celebration photos </a:t>
            </a:r>
          </a:p>
          <a:p>
            <a:pPr marL="285750" indent="-285750" algn="ctr">
              <a:buFont typeface="Arial"/>
              <a:buChar char="•"/>
            </a:pPr>
            <a:endParaRPr lang="en-GB" sz="160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8190108-93E5-205E-D178-9D972EA342E4}"/>
              </a:ext>
            </a:extLst>
          </p:cNvPr>
          <p:cNvSpPr/>
          <p:nvPr/>
        </p:nvSpPr>
        <p:spPr>
          <a:xfrm>
            <a:off x="7024371" y="3663362"/>
            <a:ext cx="2446057" cy="2474945"/>
          </a:xfrm>
          <a:prstGeom prst="snip1Rect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rgbClr val="FFFFFF"/>
                </a:solidFill>
                <a:latin typeface="Arial"/>
                <a:cs typeface="Arial"/>
              </a:rPr>
              <a:t>Events </a:t>
            </a:r>
          </a:p>
          <a:p>
            <a:pPr algn="ctr"/>
            <a:endParaRPr lang="en-GB" sz="1600" b="1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Month of the Military Child 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Armed Forces Day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cs typeface="Arial"/>
              </a:rPr>
              <a:t>Remembrance </a:t>
            </a:r>
          </a:p>
        </p:txBody>
      </p:sp>
      <p:pic>
        <p:nvPicPr>
          <p:cNvPr id="15" name="Picture 14" descr="Download Transparent Pin Board - Board Pin Icon Png Clipart (#1970545 ...">
            <a:extLst>
              <a:ext uri="{FF2B5EF4-FFF2-40B4-BE49-F238E27FC236}">
                <a16:creationId xmlns:a16="http://schemas.microsoft.com/office/drawing/2014/main" id="{B9C40CE8-3450-121F-23E6-56B4851E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178" y="737479"/>
            <a:ext cx="582268" cy="528707"/>
          </a:xfrm>
          <a:prstGeom prst="rect">
            <a:avLst/>
          </a:prstGeom>
        </p:spPr>
      </p:pic>
      <p:pic>
        <p:nvPicPr>
          <p:cNvPr id="16" name="Picture 15" descr="Download Transparent Pin Board - Board Pin Icon Png Clipart (#1970545 ...">
            <a:extLst>
              <a:ext uri="{FF2B5EF4-FFF2-40B4-BE49-F238E27FC236}">
                <a16:creationId xmlns:a16="http://schemas.microsoft.com/office/drawing/2014/main" id="{B6A89320-63CD-B28E-5992-77CD7A1E5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396" y="3402178"/>
            <a:ext cx="582268" cy="528707"/>
          </a:xfrm>
          <a:prstGeom prst="rect">
            <a:avLst/>
          </a:prstGeom>
        </p:spPr>
      </p:pic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323579DC-685D-1854-05C5-F5DE6F290E06}"/>
              </a:ext>
            </a:extLst>
          </p:cNvPr>
          <p:cNvSpPr/>
          <p:nvPr/>
        </p:nvSpPr>
        <p:spPr>
          <a:xfrm>
            <a:off x="2396552" y="4138247"/>
            <a:ext cx="2446057" cy="2474945"/>
          </a:xfrm>
          <a:prstGeom prst="snip1Rect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latin typeface="Arial"/>
                <a:cs typeface="Arial"/>
              </a:rPr>
              <a:t>Links to Armed Forces Community</a:t>
            </a:r>
            <a:endParaRPr lang="en-US"/>
          </a:p>
          <a:p>
            <a:pPr algn="ctr" rtl="0"/>
            <a:r>
              <a:rPr lang="en-GB" sz="1600">
                <a:latin typeface="Arial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Arial"/>
                <a:cs typeface="Arial"/>
              </a:rPr>
              <a:t>Insignia</a:t>
            </a:r>
            <a:endParaRPr lang="en-GB">
              <a:solidFill>
                <a:srgbClr val="FFFFFF"/>
              </a:solidFill>
              <a:latin typeface="Aptos" panose="020B00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Arial"/>
                <a:cs typeface="Arial"/>
              </a:rPr>
              <a:t>Flags</a:t>
            </a:r>
            <a:endParaRPr lang="en-GB">
              <a:solidFill>
                <a:srgbClr val="FFFFFF"/>
              </a:solidFill>
              <a:latin typeface="Aptos" panose="020B00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Arial"/>
                <a:cs typeface="Arial"/>
              </a:rPr>
              <a:t>World clocks</a:t>
            </a:r>
            <a:endParaRPr lang="en-GB">
              <a:latin typeface="Aptos" panose="020B0004020202020204"/>
              <a:cs typeface="Arial"/>
            </a:endParaRPr>
          </a:p>
        </p:txBody>
      </p:sp>
      <p:pic>
        <p:nvPicPr>
          <p:cNvPr id="11" name="Picture 10" descr="Download Transparent Pin Board - Board Pin Icon Png Clipart (#1970545 ...">
            <a:extLst>
              <a:ext uri="{FF2B5EF4-FFF2-40B4-BE49-F238E27FC236}">
                <a16:creationId xmlns:a16="http://schemas.microsoft.com/office/drawing/2014/main" id="{CCAF716D-0071-22F3-12A6-D771880CD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604" y="4027864"/>
            <a:ext cx="582268" cy="5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8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3EABB-9033-1463-76B4-79600A5F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EFB9D7BA-91A9-A702-8FB5-8DD4B15305CF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6F66E1-7DFE-9415-D4D3-FE59F0779D7C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DB0AD9-2AD4-07CE-C886-D0C698480A79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A549F2-4D25-ADA1-96A8-AB19D13A2809}"/>
              </a:ext>
            </a:extLst>
          </p:cNvPr>
          <p:cNvSpPr/>
          <p:nvPr/>
        </p:nvSpPr>
        <p:spPr>
          <a:xfrm>
            <a:off x="188861" y="188095"/>
            <a:ext cx="11832810" cy="749398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baseline="0">
                <a:solidFill>
                  <a:srgbClr val="FFFFFF"/>
                </a:solidFill>
                <a:latin typeface="Arial Rounded MT Bold"/>
              </a:rPr>
              <a:t>Service children school display </a:t>
            </a:r>
            <a:r>
              <a:rPr lang="en-GB" sz="4000" b="1">
                <a:solidFill>
                  <a:srgbClr val="FFFFFF"/>
                </a:solidFill>
                <a:latin typeface="Arial Rounded MT Bold"/>
              </a:rPr>
              <a:t>examples </a:t>
            </a: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pic>
        <p:nvPicPr>
          <p:cNvPr id="6" name="Picture 5" descr="A bulletin board with pictures and notes&#10;&#10;AI-generated content may be incorrect.">
            <a:extLst>
              <a:ext uri="{FF2B5EF4-FFF2-40B4-BE49-F238E27FC236}">
                <a16:creationId xmlns:a16="http://schemas.microsoft.com/office/drawing/2014/main" id="{DF02A851-A9D4-A690-05E0-F24AF5B9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270" y="1540267"/>
            <a:ext cx="7319406" cy="4173310"/>
          </a:xfrm>
          <a:prstGeom prst="rect">
            <a:avLst/>
          </a:prstGeom>
        </p:spPr>
      </p:pic>
      <p:pic>
        <p:nvPicPr>
          <p:cNvPr id="9" name="Picture 8" descr="A bulletin board with pictures and pictures&#10;&#10;AI-generated content may be incorrect.">
            <a:extLst>
              <a:ext uri="{FF2B5EF4-FFF2-40B4-BE49-F238E27FC236}">
                <a16:creationId xmlns:a16="http://schemas.microsoft.com/office/drawing/2014/main" id="{98C1922F-8ED5-E11F-ED86-953E5390B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22" y="1055484"/>
            <a:ext cx="4129717" cy="55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3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C2D41-DC97-305C-E92A-ABBECD061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014BBD20-9E36-B35E-113B-42BBE8E0E77B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F01309-FB78-A207-83AD-6302189E809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B1A745-E7CB-247F-E9A6-B4ED189E43BC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5F7626-C5E0-5A1D-5BC8-FEE7772EEEB2}"/>
              </a:ext>
            </a:extLst>
          </p:cNvPr>
          <p:cNvSpPr/>
          <p:nvPr/>
        </p:nvSpPr>
        <p:spPr>
          <a:xfrm>
            <a:off x="188861" y="188095"/>
            <a:ext cx="11832810" cy="749398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baseline="0">
                <a:solidFill>
                  <a:srgbClr val="FFFFFF"/>
                </a:solidFill>
                <a:latin typeface="Arial Rounded MT Bold"/>
              </a:rPr>
              <a:t>Service children school display </a:t>
            </a:r>
            <a:r>
              <a:rPr lang="en-GB" sz="4000" b="1">
                <a:solidFill>
                  <a:srgbClr val="FFFFFF"/>
                </a:solidFill>
                <a:latin typeface="Arial Rounded MT Bold"/>
              </a:rPr>
              <a:t>examples </a:t>
            </a: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pic>
        <p:nvPicPr>
          <p:cNvPr id="4" name="Picture 3" descr="A bulletin board with pictures and text&#10;&#10;AI-generated content may be incorrect.">
            <a:extLst>
              <a:ext uri="{FF2B5EF4-FFF2-40B4-BE49-F238E27FC236}">
                <a16:creationId xmlns:a16="http://schemas.microsoft.com/office/drawing/2014/main" id="{2E31FBF5-621A-DACA-62DB-A219AD841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11" t="-93" r="22481"/>
          <a:stretch/>
        </p:blipFill>
        <p:spPr>
          <a:xfrm>
            <a:off x="10427459" y="1048903"/>
            <a:ext cx="1470330" cy="3608293"/>
          </a:xfrm>
          <a:prstGeom prst="rect">
            <a:avLst/>
          </a:prstGeom>
        </p:spPr>
      </p:pic>
      <p:pic>
        <p:nvPicPr>
          <p:cNvPr id="12" name="Picture 11" descr="Bulletin board with pictures and notes&#10;&#10;AI-generated content may be incorrect.">
            <a:extLst>
              <a:ext uri="{FF2B5EF4-FFF2-40B4-BE49-F238E27FC236}">
                <a16:creationId xmlns:a16="http://schemas.microsoft.com/office/drawing/2014/main" id="{6EE07F0A-C7F6-7C88-A4AD-A96C00D4A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103" y="2881568"/>
            <a:ext cx="2823336" cy="3606818"/>
          </a:xfrm>
          <a:prstGeom prst="rect">
            <a:avLst/>
          </a:prstGeom>
        </p:spPr>
      </p:pic>
      <p:pic>
        <p:nvPicPr>
          <p:cNvPr id="5" name="Picture 4" descr="A bulletin board with pictures and text&#10;&#10;AI-generated content may be incorrect.">
            <a:extLst>
              <a:ext uri="{FF2B5EF4-FFF2-40B4-BE49-F238E27FC236}">
                <a16:creationId xmlns:a16="http://schemas.microsoft.com/office/drawing/2014/main" id="{10FE0466-DF83-E3E4-0EB9-88AEF02FD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41" y="1196445"/>
            <a:ext cx="7018867" cy="52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AB82B-F930-2781-2246-83CC4A0DD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9108BE10-5A22-C02C-0428-F7320A0B4F4F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3BFC3B-E7CD-8506-C27F-EE8E9E62810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DCCB1B-D805-A117-6E7D-1151E3DF1301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159CB1-C258-CE33-73F1-FB7381AC5BD6}"/>
              </a:ext>
            </a:extLst>
          </p:cNvPr>
          <p:cNvSpPr/>
          <p:nvPr/>
        </p:nvSpPr>
        <p:spPr>
          <a:xfrm>
            <a:off x="188861" y="188095"/>
            <a:ext cx="11832810" cy="749398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baseline="0">
                <a:solidFill>
                  <a:srgbClr val="FFFFFF"/>
                </a:solidFill>
                <a:latin typeface="Arial Rounded MT Bold"/>
              </a:rPr>
              <a:t>Service children school display </a:t>
            </a:r>
            <a:r>
              <a:rPr lang="en-GB" sz="4000" b="1">
                <a:solidFill>
                  <a:srgbClr val="FFFFFF"/>
                </a:solidFill>
                <a:latin typeface="Arial Rounded MT Bold"/>
              </a:rPr>
              <a:t>examples </a:t>
            </a: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pic>
        <p:nvPicPr>
          <p:cNvPr id="2" name="Picture 1" descr="A bulletin board with flowers on it&#10;&#10;AI-generated content may be incorrect.">
            <a:extLst>
              <a:ext uri="{FF2B5EF4-FFF2-40B4-BE49-F238E27FC236}">
                <a16:creationId xmlns:a16="http://schemas.microsoft.com/office/drawing/2014/main" id="{D6BDAB68-023B-95A7-5062-AE89C9C0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703" y="4159789"/>
            <a:ext cx="2775956" cy="2106616"/>
          </a:xfrm>
          <a:prstGeom prst="rect">
            <a:avLst/>
          </a:prstGeom>
        </p:spPr>
      </p:pic>
      <p:pic>
        <p:nvPicPr>
          <p:cNvPr id="10" name="Picture 9" descr="A bulletin board with red flowers&#10;&#10;AI-generated content may be incorrect.">
            <a:extLst>
              <a:ext uri="{FF2B5EF4-FFF2-40B4-BE49-F238E27FC236}">
                <a16:creationId xmlns:a16="http://schemas.microsoft.com/office/drawing/2014/main" id="{636799C1-4293-DEDD-2E5E-8860942B1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307" y="1229632"/>
            <a:ext cx="2763885" cy="2652237"/>
          </a:xfrm>
          <a:prstGeom prst="rect">
            <a:avLst/>
          </a:prstGeom>
        </p:spPr>
      </p:pic>
      <p:pic>
        <p:nvPicPr>
          <p:cNvPr id="6" name="Picture 5" descr="A bulletin board with pictures of people and flowers&#10;&#10;AI-generated content may be incorrect.">
            <a:extLst>
              <a:ext uri="{FF2B5EF4-FFF2-40B4-BE49-F238E27FC236}">
                <a16:creationId xmlns:a16="http://schemas.microsoft.com/office/drawing/2014/main" id="{C0774BED-BF56-389B-0082-4146CEFF4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09" y="1140883"/>
            <a:ext cx="76771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A549EF7-AF1A-A13F-1C03-C4955C361C38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57E4EB-FBFF-8E52-CB85-11ED93A6BB1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61D540-21C4-F11C-F22A-A7994EB5785A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BC67C-B795-41D1-A638-C28CBBAC7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7F0505-9E4C-1E6A-A82F-760C4E69E56B}"/>
              </a:ext>
            </a:extLst>
          </p:cNvPr>
          <p:cNvSpPr/>
          <p:nvPr/>
        </p:nvSpPr>
        <p:spPr>
          <a:xfrm>
            <a:off x="188861" y="188095"/>
            <a:ext cx="11832810" cy="749398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baseline="0">
                <a:solidFill>
                  <a:srgbClr val="FFFFFF"/>
                </a:solidFill>
                <a:latin typeface="Arial Rounded MT Bold"/>
              </a:rPr>
              <a:t>Service </a:t>
            </a:r>
            <a:r>
              <a:rPr lang="en-GB" sz="4000" b="1">
                <a:solidFill>
                  <a:srgbClr val="FFFFFF"/>
                </a:solidFill>
                <a:latin typeface="Arial Rounded MT Bold"/>
              </a:rPr>
              <a:t>children club design activities  </a:t>
            </a:r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B8C583-5523-324F-DCFE-2E70875D61C9}"/>
              </a:ext>
            </a:extLst>
          </p:cNvPr>
          <p:cNvSpPr/>
          <p:nvPr/>
        </p:nvSpPr>
        <p:spPr>
          <a:xfrm>
            <a:off x="304245" y="1389726"/>
            <a:ext cx="4022142" cy="4983220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/>
              <a:buChar char="•"/>
            </a:pPr>
            <a:endParaRPr lang="en-GB" sz="1400">
              <a:latin typeface="Arial"/>
              <a:ea typeface="Arial"/>
              <a:cs typeface="Arial"/>
            </a:endParaRPr>
          </a:p>
          <a:p>
            <a:r>
              <a:rPr lang="en-GB" sz="1600">
                <a:solidFill>
                  <a:schemeClr val="tx1"/>
                </a:solidFill>
                <a:latin typeface="Arial"/>
                <a:cs typeface="Arial"/>
              </a:rPr>
              <a:t>Design a poster for your Service children club. You should consider including: </a:t>
            </a:r>
            <a:endParaRPr lang="en-GB" sz="1600">
              <a:solidFill>
                <a:schemeClr val="tx1"/>
              </a:solidFill>
            </a:endParaRPr>
          </a:p>
          <a:p>
            <a:pPr marL="285750" indent="-285750">
              <a:buFont typeface="Arial,Sans-Serif"/>
              <a:buChar char="•"/>
            </a:pPr>
            <a:endParaRPr lang="en-GB"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Name</a:t>
            </a:r>
            <a:r>
              <a:rPr lang="en-GB" sz="1600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 of club </a:t>
            </a:r>
            <a:r>
              <a:rPr lang="en-US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About information e.g. the purpose of the club, what activities you do, benefits of the club </a:t>
            </a: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Relevant images e.g. logo, photos </a:t>
            </a: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Tagline</a:t>
            </a: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Date and time - when does the club meet </a:t>
            </a:r>
            <a:endParaRPr lang="en-GB" sz="1600">
              <a:solidFill>
                <a:schemeClr val="tx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Location - where</a:t>
            </a:r>
            <a:r>
              <a:rPr lang="en-GB" sz="1600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does the</a:t>
            </a:r>
            <a:r>
              <a:rPr lang="en-GB" sz="1600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 club </a:t>
            </a:r>
            <a:r>
              <a:rPr lang="en-GB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meet</a:t>
            </a:r>
            <a:endParaRPr lang="en-US" sz="160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Leaders e.g. Service Children School Champion (staff) and Service Children Ambassador/s (student/s)</a:t>
            </a:r>
            <a:endParaRPr lang="en-US" sz="1600">
              <a:solidFill>
                <a:schemeClr val="tx1"/>
              </a:solidFill>
              <a:latin typeface="Aptos" panose="020B0004020202020204"/>
              <a:ea typeface="Tahoma"/>
              <a:cs typeface="Arial"/>
            </a:endParaRPr>
          </a:p>
          <a:p>
            <a:endParaRPr lang="en-US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endParaRPr lang="en-US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0E32BA-D8F0-C467-0379-DAACEE06155C}"/>
              </a:ext>
            </a:extLst>
          </p:cNvPr>
          <p:cNvSpPr/>
          <p:nvPr/>
        </p:nvSpPr>
        <p:spPr>
          <a:xfrm>
            <a:off x="304517" y="1185042"/>
            <a:ext cx="2304106" cy="417261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Poster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CBB112-E35F-BC09-8C7E-D980C722C5D3}"/>
              </a:ext>
            </a:extLst>
          </p:cNvPr>
          <p:cNvSpPr/>
          <p:nvPr/>
        </p:nvSpPr>
        <p:spPr>
          <a:xfrm>
            <a:off x="6654857" y="1390998"/>
            <a:ext cx="2541071" cy="3330432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/>
              <a:buChar char="•"/>
            </a:pPr>
            <a:endParaRPr lang="en-GB" sz="1400">
              <a:latin typeface="Arial"/>
              <a:ea typeface="Arial"/>
              <a:cs typeface="Arial"/>
            </a:endParaRPr>
          </a:p>
          <a:p>
            <a:r>
              <a:rPr lang="en-GB" sz="1600">
                <a:solidFill>
                  <a:schemeClr val="tx1"/>
                </a:solidFill>
                <a:latin typeface="Arial"/>
                <a:cs typeface="Arial"/>
              </a:rPr>
              <a:t>Design a logo for your Service children club. You should consider including: </a:t>
            </a:r>
            <a:endParaRPr lang="en-GB" sz="1600">
              <a:solidFill>
                <a:schemeClr val="tx1"/>
              </a:solidFill>
            </a:endParaRPr>
          </a:p>
          <a:p>
            <a:pPr marL="285750" indent="-285750">
              <a:buFont typeface="Arial,Sans-Serif"/>
              <a:buChar char="•"/>
            </a:pPr>
            <a:endParaRPr lang="en-GB"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Name of club </a:t>
            </a:r>
            <a:endParaRPr lang="en-US" sz="1600">
              <a:solidFill>
                <a:schemeClr val="tx1"/>
              </a:solidFill>
              <a:latin typeface="Aptos"/>
              <a:ea typeface="Tahoma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Reference to the school / Armed Forces Icon </a:t>
            </a:r>
            <a:endParaRPr lang="en-US" sz="1600">
              <a:solidFill>
                <a:schemeClr val="tx1"/>
              </a:solidFill>
              <a:latin typeface="Aptos"/>
              <a:ea typeface="Tahoma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Tagline / Motto </a:t>
            </a: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Digital or by hand </a:t>
            </a:r>
          </a:p>
          <a:p>
            <a:endParaRPr lang="en-US" sz="16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42E7B5-8563-F18F-7E83-B62864C2BF15}"/>
              </a:ext>
            </a:extLst>
          </p:cNvPr>
          <p:cNvSpPr/>
          <p:nvPr/>
        </p:nvSpPr>
        <p:spPr>
          <a:xfrm>
            <a:off x="6655129" y="1186314"/>
            <a:ext cx="1456247" cy="427993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B9D9D7-F8AF-E258-68E0-117D5FE3B070}"/>
              </a:ext>
            </a:extLst>
          </p:cNvPr>
          <p:cNvSpPr/>
          <p:nvPr/>
        </p:nvSpPr>
        <p:spPr>
          <a:xfrm>
            <a:off x="9348687" y="1390998"/>
            <a:ext cx="2669859" cy="3330433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>
              <a:solidFill>
                <a:schemeClr val="tx1"/>
              </a:solidFill>
              <a:latin typeface="Arial"/>
            </a:endParaRPr>
          </a:p>
          <a:p>
            <a:r>
              <a:rPr lang="en-GB" sz="1600">
                <a:solidFill>
                  <a:schemeClr val="tx1"/>
                </a:solidFill>
                <a:latin typeface="Arial"/>
              </a:rPr>
              <a:t>You</a:t>
            </a:r>
            <a:r>
              <a:rPr lang="en-GB" sz="1600" baseline="0">
                <a:solidFill>
                  <a:schemeClr val="tx1"/>
                </a:solidFill>
                <a:latin typeface="Arial"/>
              </a:rPr>
              <a:t> </a:t>
            </a:r>
            <a:r>
              <a:rPr lang="en-GB" sz="1600">
                <a:solidFill>
                  <a:schemeClr val="tx1"/>
                </a:solidFill>
                <a:latin typeface="Arial"/>
              </a:rPr>
              <a:t>could also consider designing a range of other merchandise for your club e.g. </a:t>
            </a:r>
            <a:endParaRPr lang="en-US" sz="16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endParaRPr lang="en-GB" sz="16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T-shirts / hoodies 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Badges 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Sashes 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Banners 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Dandelions, poppies and daffodils </a:t>
            </a:r>
          </a:p>
          <a:p>
            <a:endParaRPr lang="en-US" sz="16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95FC5A-4E7A-1C74-47F9-3287A8DD11DB}"/>
              </a:ext>
            </a:extLst>
          </p:cNvPr>
          <p:cNvSpPr/>
          <p:nvPr/>
        </p:nvSpPr>
        <p:spPr>
          <a:xfrm>
            <a:off x="9348960" y="1186313"/>
            <a:ext cx="1735289" cy="427993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Merchandise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C8D1F655-C4D0-242F-D21D-DF6D3BB1C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506" y="4952274"/>
            <a:ext cx="1776161" cy="1745731"/>
          </a:xfrm>
          <a:prstGeom prst="rect">
            <a:avLst/>
          </a:prstGeom>
        </p:spPr>
      </p:pic>
      <p:pic>
        <p:nvPicPr>
          <p:cNvPr id="14" name="Picture 13" descr="A child wearing a sash&#10;&#10;AI-generated content may be incorrect.">
            <a:extLst>
              <a:ext uri="{FF2B5EF4-FFF2-40B4-BE49-F238E27FC236}">
                <a16:creationId xmlns:a16="http://schemas.microsoft.com/office/drawing/2014/main" id="{01BB2E0E-2B19-9251-29DA-8D395A7878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5" r="518" b="4389"/>
          <a:stretch/>
        </p:blipFill>
        <p:spPr>
          <a:xfrm>
            <a:off x="4513245" y="1115293"/>
            <a:ext cx="1883027" cy="3014410"/>
          </a:xfrm>
          <a:prstGeom prst="rect">
            <a:avLst/>
          </a:prstGeom>
        </p:spPr>
      </p:pic>
      <p:pic>
        <p:nvPicPr>
          <p:cNvPr id="10" name="Picture 9" descr="A group of girls wearing purple shirts&#10;&#10;AI-generated content may be incorrect.">
            <a:extLst>
              <a:ext uri="{FF2B5EF4-FFF2-40B4-BE49-F238E27FC236}">
                <a16:creationId xmlns:a16="http://schemas.microsoft.com/office/drawing/2014/main" id="{797A593A-2519-9401-F64B-30BE84C07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211" y="4269118"/>
            <a:ext cx="1894981" cy="24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4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761486982C469FD523B4F81038B2" ma:contentTypeVersion="18" ma:contentTypeDescription="Create a new document." ma:contentTypeScope="" ma:versionID="37fa5c820fcdfe37f3ad8fe372fc4667">
  <xsd:schema xmlns:xsd="http://www.w3.org/2001/XMLSchema" xmlns:xs="http://www.w3.org/2001/XMLSchema" xmlns:p="http://schemas.microsoft.com/office/2006/metadata/properties" xmlns:ns2="9c64d555-2e0a-41ff-a7ae-916f3d9e2dcd" xmlns:ns3="117b5399-651a-4714-82c2-de7d0fcf8467" targetNamespace="http://schemas.microsoft.com/office/2006/metadata/properties" ma:root="true" ma:fieldsID="630c34701c9466b1080f626cf148640d" ns2:_="" ns3:_="">
    <xsd:import namespace="9c64d555-2e0a-41ff-a7ae-916f3d9e2dcd"/>
    <xsd:import namespace="117b5399-651a-4714-82c2-de7d0fcf8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4d555-2e0a-41ff-a7ae-916f3d9e2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3820d-b6de-44fc-9088-581e1b894f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399-651a-4714-82c2-de7d0fcf8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bc4ba2-ea15-468d-8eba-bcc5c059b746}" ma:internalName="TaxCatchAll" ma:showField="CatchAllData" ma:web="117b5399-651a-4714-82c2-de7d0fcf8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E85BAB-FA00-44DF-B98B-961DBD45D9E3}">
  <ds:schemaRefs>
    <ds:schemaRef ds:uri="117b5399-651a-4714-82c2-de7d0fcf8467"/>
    <ds:schemaRef ds:uri="9c64d555-2e0a-41ff-a7ae-916f3d9e2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E5AC114-304E-49BF-9691-46BDF2643D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65</cp:revision>
  <dcterms:created xsi:type="dcterms:W3CDTF">2024-10-22T07:59:22Z</dcterms:created>
  <dcterms:modified xsi:type="dcterms:W3CDTF">2025-03-25T14:00:31Z</dcterms:modified>
</cp:coreProperties>
</file>