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8" r:id="rId5"/>
    <p:sldId id="257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1B3F99-FFCA-AB80-CE7E-BB6EF1744B45}" v="21" dt="2025-06-24T15:25:48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FE939-AA09-4D50-89FA-19BFAFCDD5D7}" type="datetimeFigureOut">
              <a:t>8/11/2025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BB3AB-3DE6-4EB5-8850-4E2E127DE21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513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81211B-B8BC-4116-B1F7-43DBB93D49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19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D79D6B8-C53D-414F-AF0B-23D384526185}"/>
              </a:ext>
            </a:extLst>
          </p:cNvPr>
          <p:cNvSpPr txBox="1"/>
          <p:nvPr/>
        </p:nvSpPr>
        <p:spPr>
          <a:xfrm>
            <a:off x="345736" y="2700301"/>
            <a:ext cx="3322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3. What did you think of the day?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57F7718-8F18-4E61-AE3D-C6195C2BA3A7}"/>
              </a:ext>
            </a:extLst>
          </p:cNvPr>
          <p:cNvSpPr txBox="1"/>
          <p:nvPr/>
        </p:nvSpPr>
        <p:spPr>
          <a:xfrm>
            <a:off x="4808481" y="2725627"/>
            <a:ext cx="1050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It was Amazing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0E2A1F-2497-4936-8431-79E0AB8C0BC8}"/>
              </a:ext>
            </a:extLst>
          </p:cNvPr>
          <p:cNvSpPr txBox="1"/>
          <p:nvPr/>
        </p:nvSpPr>
        <p:spPr>
          <a:xfrm>
            <a:off x="6326551" y="2725628"/>
            <a:ext cx="98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It was good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8419C2-6CC0-473D-B962-65406EE45E97}"/>
              </a:ext>
            </a:extLst>
          </p:cNvPr>
          <p:cNvSpPr txBox="1"/>
          <p:nvPr/>
        </p:nvSpPr>
        <p:spPr>
          <a:xfrm>
            <a:off x="7453691" y="2762536"/>
            <a:ext cx="985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It was ok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BB2309-FA60-419E-8BCF-CECC4306F5C6}"/>
              </a:ext>
            </a:extLst>
          </p:cNvPr>
          <p:cNvSpPr txBox="1"/>
          <p:nvPr/>
        </p:nvSpPr>
        <p:spPr>
          <a:xfrm>
            <a:off x="9090552" y="2746467"/>
            <a:ext cx="1093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 didn’t enjoy it</a:t>
            </a:r>
            <a:endParaRPr lang="en-GB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51E2E2-461C-49D1-B30A-8DF9B0E22087}"/>
              </a:ext>
            </a:extLst>
          </p:cNvPr>
          <p:cNvSpPr txBox="1"/>
          <p:nvPr/>
        </p:nvSpPr>
        <p:spPr>
          <a:xfrm>
            <a:off x="10377888" y="2718415"/>
            <a:ext cx="985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It didn’t enjoy it at all</a:t>
            </a:r>
            <a:endParaRPr lang="en-GB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001451C-DC4B-480C-A4E8-5A3B7C98A9FA}"/>
              </a:ext>
            </a:extLst>
          </p:cNvPr>
          <p:cNvSpPr txBox="1"/>
          <p:nvPr/>
        </p:nvSpPr>
        <p:spPr>
          <a:xfrm>
            <a:off x="345736" y="3758173"/>
            <a:ext cx="3942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4. What was your favourite activity</a:t>
            </a:r>
          </a:p>
          <a:p>
            <a:r>
              <a:rPr lang="en-GB" dirty="0"/>
              <a:t>and why?</a:t>
            </a:r>
          </a:p>
        </p:txBody>
      </p:sp>
      <p:pic>
        <p:nvPicPr>
          <p:cNvPr id="45" name="Picture 44" descr="A picture containing icon&#10;&#10;Description automatically generated">
            <a:extLst>
              <a:ext uri="{FF2B5EF4-FFF2-40B4-BE49-F238E27FC236}">
                <a16:creationId xmlns:a16="http://schemas.microsoft.com/office/drawing/2014/main" id="{695368BC-5896-49F9-A5C9-79C6B9B0D3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8" y="1694"/>
            <a:ext cx="4256276" cy="1161313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0001451C-DC4B-480C-A4E8-5A3B7C98A9FA}"/>
              </a:ext>
            </a:extLst>
          </p:cNvPr>
          <p:cNvSpPr txBox="1"/>
          <p:nvPr/>
        </p:nvSpPr>
        <p:spPr>
          <a:xfrm>
            <a:off x="345735" y="4858530"/>
            <a:ext cx="4049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5. If you had chance to do the day again what would you change, if anything?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001451C-DC4B-480C-A4E8-5A3B7C98A9FA}"/>
              </a:ext>
            </a:extLst>
          </p:cNvPr>
          <p:cNvSpPr txBox="1"/>
          <p:nvPr/>
        </p:nvSpPr>
        <p:spPr>
          <a:xfrm>
            <a:off x="316890" y="1441475"/>
            <a:ext cx="36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1. What school do you go to?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001451C-DC4B-480C-A4E8-5A3B7C98A9FA}"/>
              </a:ext>
            </a:extLst>
          </p:cNvPr>
          <p:cNvSpPr txBox="1"/>
          <p:nvPr/>
        </p:nvSpPr>
        <p:spPr>
          <a:xfrm>
            <a:off x="316890" y="2011485"/>
            <a:ext cx="36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2. What year group are you in?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08318" y="135878"/>
            <a:ext cx="48822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/>
              <a:t>Feedback of the day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6890" y="5936198"/>
            <a:ext cx="407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6. Would you be interested in being a Service child Ambassador?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1999" y="1377271"/>
            <a:ext cx="7148945" cy="431434"/>
          </a:xfrm>
          <a:prstGeom prst="rect">
            <a:avLst/>
          </a:prstGeom>
          <a:noFill/>
          <a:ln w="28575">
            <a:solidFill>
              <a:srgbClr val="C80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571999" y="1953052"/>
            <a:ext cx="7148945" cy="431434"/>
          </a:xfrm>
          <a:prstGeom prst="rect">
            <a:avLst/>
          </a:prstGeom>
          <a:noFill/>
          <a:ln w="28575">
            <a:solidFill>
              <a:srgbClr val="8FD4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571998" y="2638198"/>
            <a:ext cx="7148945" cy="1016665"/>
          </a:xfrm>
          <a:prstGeom prst="rect">
            <a:avLst/>
          </a:prstGeom>
          <a:noFill/>
          <a:ln w="28575">
            <a:solidFill>
              <a:srgbClr val="5D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4554268" y="3869759"/>
            <a:ext cx="7148945" cy="850917"/>
          </a:xfrm>
          <a:prstGeom prst="rect">
            <a:avLst/>
          </a:prstGeom>
          <a:noFill/>
          <a:ln w="28575">
            <a:solidFill>
              <a:srgbClr val="C800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571997" y="4846208"/>
            <a:ext cx="7148945" cy="935652"/>
          </a:xfrm>
          <a:prstGeom prst="rect">
            <a:avLst/>
          </a:prstGeom>
          <a:noFill/>
          <a:ln w="28575">
            <a:solidFill>
              <a:srgbClr val="8FD4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571997" y="5936198"/>
            <a:ext cx="7148945" cy="555074"/>
          </a:xfrm>
          <a:prstGeom prst="rect">
            <a:avLst/>
          </a:prstGeom>
          <a:noFill/>
          <a:ln w="28575">
            <a:solidFill>
              <a:srgbClr val="5DA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794835" y="6021283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333907" y="6021283"/>
            <a:ext cx="403646" cy="369332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058749" y="6029069"/>
            <a:ext cx="535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No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565282" y="6019629"/>
            <a:ext cx="403646" cy="369332"/>
          </a:xfrm>
          <a:prstGeom prst="rect">
            <a:avLst/>
          </a:prstGeom>
          <a:noFill/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5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survey&#10;&#10;AI-generated content may be incorrect.">
            <a:extLst>
              <a:ext uri="{FF2B5EF4-FFF2-40B4-BE49-F238E27FC236}">
                <a16:creationId xmlns:a16="http://schemas.microsoft.com/office/drawing/2014/main" id="{C2D61AA9-D01A-1271-398D-D4BB6DA91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-1510999" y="1518335"/>
            <a:ext cx="6852594" cy="3821328"/>
          </a:xfrm>
          <a:prstGeom prst="rect">
            <a:avLst/>
          </a:prstGeom>
        </p:spPr>
      </p:pic>
      <p:pic>
        <p:nvPicPr>
          <p:cNvPr id="3" name="Picture 2" descr="A screenshot of a survey&#10;&#10;AI-generated content may be incorrect.">
            <a:extLst>
              <a:ext uri="{FF2B5EF4-FFF2-40B4-BE49-F238E27FC236}">
                <a16:creationId xmlns:a16="http://schemas.microsoft.com/office/drawing/2014/main" id="{6CB1FF4C-8379-732E-4EB4-2414718F9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69705" y="1518335"/>
            <a:ext cx="6852594" cy="3821328"/>
          </a:xfrm>
          <a:prstGeom prst="rect">
            <a:avLst/>
          </a:prstGeom>
        </p:spPr>
      </p:pic>
      <p:pic>
        <p:nvPicPr>
          <p:cNvPr id="4" name="Picture 3" descr="A screenshot of a survey&#10;&#10;AI-generated content may be incorrect.">
            <a:extLst>
              <a:ext uri="{FF2B5EF4-FFF2-40B4-BE49-F238E27FC236}">
                <a16:creationId xmlns:a16="http://schemas.microsoft.com/office/drawing/2014/main" id="{9456052F-4284-BB35-A078-3746DF764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850407" y="1518335"/>
            <a:ext cx="6852594" cy="382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568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c64d555-2e0a-41ff-a7ae-916f3d9e2dcd">
      <Terms xmlns="http://schemas.microsoft.com/office/infopath/2007/PartnerControls"/>
    </lcf76f155ced4ddcb4097134ff3c332f>
    <TaxCatchAll xmlns="117b5399-651a-4714-82c2-de7d0fcf846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2E761486982C469FD523B4F81038B2" ma:contentTypeVersion="18" ma:contentTypeDescription="Create a new document." ma:contentTypeScope="" ma:versionID="37fa5c820fcdfe37f3ad8fe372fc4667">
  <xsd:schema xmlns:xsd="http://www.w3.org/2001/XMLSchema" xmlns:xs="http://www.w3.org/2001/XMLSchema" xmlns:p="http://schemas.microsoft.com/office/2006/metadata/properties" xmlns:ns2="9c64d555-2e0a-41ff-a7ae-916f3d9e2dcd" xmlns:ns3="117b5399-651a-4714-82c2-de7d0fcf8467" targetNamespace="http://schemas.microsoft.com/office/2006/metadata/properties" ma:root="true" ma:fieldsID="630c34701c9466b1080f626cf148640d" ns2:_="" ns3:_="">
    <xsd:import namespace="9c64d555-2e0a-41ff-a7ae-916f3d9e2dcd"/>
    <xsd:import namespace="117b5399-651a-4714-82c2-de7d0fcf84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64d555-2e0a-41ff-a7ae-916f3d9e2d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373820d-b6de-44fc-9088-581e1b894f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b5399-651a-4714-82c2-de7d0fcf846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dbc4ba2-ea15-468d-8eba-bcc5c059b746}" ma:internalName="TaxCatchAll" ma:showField="CatchAllData" ma:web="117b5399-651a-4714-82c2-de7d0fcf84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C9B3E6-ADB0-4B7F-9564-C04EDF5D0D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6CB86F-07E8-457A-B26B-4769ABEB8560}">
  <ds:schemaRefs>
    <ds:schemaRef ds:uri="http://schemas.microsoft.com/office/2006/metadata/properties"/>
    <ds:schemaRef ds:uri="http://schemas.microsoft.com/office/infopath/2007/PartnerControls"/>
    <ds:schemaRef ds:uri="9c64d555-2e0a-41ff-a7ae-916f3d9e2dcd"/>
    <ds:schemaRef ds:uri="117b5399-651a-4714-82c2-de7d0fcf8467"/>
  </ds:schemaRefs>
</ds:datastoreItem>
</file>

<file path=customXml/itemProps3.xml><?xml version="1.0" encoding="utf-8"?>
<ds:datastoreItem xmlns:ds="http://schemas.openxmlformats.org/officeDocument/2006/customXml" ds:itemID="{91DD9A92-9424-4FD4-8F1D-FCB942FD5B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64d555-2e0a-41ff-a7ae-916f3d9e2dcd"/>
    <ds:schemaRef ds:uri="117b5399-651a-4714-82c2-de7d0fcf84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96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Curtis, Rebecca</dc:creator>
  <cp:lastModifiedBy>Curtis, Rebecca</cp:lastModifiedBy>
  <cp:revision>13</cp:revision>
  <dcterms:created xsi:type="dcterms:W3CDTF">2025-06-24T15:22:37Z</dcterms:created>
  <dcterms:modified xsi:type="dcterms:W3CDTF">2025-08-11T07:38:38Z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0x010100B82E761486982C469FD523B4F81038B2</vt:lpwstr>
  </property>
  <property fmtid="{D5CDD505-2E9C-101B-9397-08002B2CF9AE}" pid="3" name="MediaServiceImageTags">
    <vt:lpwstr/>
  </property>
</Properties>
</file>