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6" r:id="rId14"/>
    <p:sldId id="259" r:id="rId15"/>
    <p:sldId id="267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E074D-1F46-DCDB-07E6-CC5E7D89632A}" v="10" dt="2025-06-19T12:01:10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delions With Leaves And Flowers Coloring Page Outline Sketch Drawing ...">
            <a:extLst>
              <a:ext uri="{FF2B5EF4-FFF2-40B4-BE49-F238E27FC236}">
                <a16:creationId xmlns:a16="http://schemas.microsoft.com/office/drawing/2014/main" id="{ED0CA948-C954-A301-C190-0769E514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81" y="52388"/>
            <a:ext cx="6765131" cy="67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delion Coloring Pages | Roaring Spork">
            <a:extLst>
              <a:ext uri="{FF2B5EF4-FFF2-40B4-BE49-F238E27FC236}">
                <a16:creationId xmlns:a16="http://schemas.microsoft.com/office/drawing/2014/main" id="{9F8B348F-76B1-EECC-1452-AD6EB2CD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08" y="197323"/>
            <a:ext cx="8291385" cy="64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ril is the Month of the Military Child Campaign - Esquimalt Military ...">
            <a:extLst>
              <a:ext uri="{FF2B5EF4-FFF2-40B4-BE49-F238E27FC236}">
                <a16:creationId xmlns:a16="http://schemas.microsoft.com/office/drawing/2014/main" id="{2F4D8C74-E401-493F-6AD2-F59D13F3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71" b="9048"/>
          <a:stretch/>
        </p:blipFill>
        <p:spPr>
          <a:xfrm>
            <a:off x="3364070" y="101828"/>
            <a:ext cx="5444181" cy="6167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74475F-A45A-735B-C5E7-999788FD68BA}"/>
              </a:ext>
            </a:extLst>
          </p:cNvPr>
          <p:cNvSpPr/>
          <p:nvPr/>
        </p:nvSpPr>
        <p:spPr>
          <a:xfrm>
            <a:off x="3291416" y="6180666"/>
            <a:ext cx="3333750" cy="201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55656-D7B1-1954-71C7-45743FC0578B}"/>
              </a:ext>
            </a:extLst>
          </p:cNvPr>
          <p:cNvSpPr/>
          <p:nvPr/>
        </p:nvSpPr>
        <p:spPr>
          <a:xfrm>
            <a:off x="7577665" y="6180665"/>
            <a:ext cx="560917" cy="211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1AC6E-E152-CB91-C73D-270C782D71AD}"/>
              </a:ext>
            </a:extLst>
          </p:cNvPr>
          <p:cNvSpPr/>
          <p:nvPr/>
        </p:nvSpPr>
        <p:spPr>
          <a:xfrm>
            <a:off x="6095998" y="6180664"/>
            <a:ext cx="560917" cy="211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3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delion Coloring Pages - Coloring Home">
            <a:extLst>
              <a:ext uri="{FF2B5EF4-FFF2-40B4-BE49-F238E27FC236}">
                <a16:creationId xmlns:a16="http://schemas.microsoft.com/office/drawing/2014/main" id="{018E937D-C19C-3946-B3E7-B4E4C4B0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0" y="1410385"/>
            <a:ext cx="5689760" cy="5643856"/>
          </a:xfrm>
          <a:prstGeom prst="rect">
            <a:avLst/>
          </a:prstGeom>
        </p:spPr>
      </p:pic>
      <p:pic>
        <p:nvPicPr>
          <p:cNvPr id="4" name="Picture 3" descr="A black and white image of a knife&#10;&#10;AI-generated content may be incorrect.">
            <a:extLst>
              <a:ext uri="{FF2B5EF4-FFF2-40B4-BE49-F238E27FC236}">
                <a16:creationId xmlns:a16="http://schemas.microsoft.com/office/drawing/2014/main" id="{3A8DF341-61B7-1B1A-B06F-E37E9F227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48" y="561688"/>
            <a:ext cx="1047750" cy="923925"/>
          </a:xfrm>
          <a:prstGeom prst="rect">
            <a:avLst/>
          </a:prstGeom>
        </p:spPr>
      </p:pic>
      <p:pic>
        <p:nvPicPr>
          <p:cNvPr id="5" name="Picture 4" descr="A black and white image of a knife&#10;&#10;AI-generated content may be incorrect.">
            <a:extLst>
              <a:ext uri="{FF2B5EF4-FFF2-40B4-BE49-F238E27FC236}">
                <a16:creationId xmlns:a16="http://schemas.microsoft.com/office/drawing/2014/main" id="{1BFE18F0-49EA-4D45-FA98-FE5DE4EF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26" y="1718460"/>
            <a:ext cx="1047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coloring page | Free Printable Coloring Pages">
            <a:extLst>
              <a:ext uri="{FF2B5EF4-FFF2-40B4-BE49-F238E27FC236}">
                <a16:creationId xmlns:a16="http://schemas.microsoft.com/office/drawing/2014/main" id="{89E7F4E4-6067-DA16-DD1C-E97E9AE6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90823" y="-1012031"/>
            <a:ext cx="6824664" cy="88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5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den of Flowers coloring sheet | Coloring sheets, Colorful flowers, Color">
            <a:extLst>
              <a:ext uri="{FF2B5EF4-FFF2-40B4-BE49-F238E27FC236}">
                <a16:creationId xmlns:a16="http://schemas.microsoft.com/office/drawing/2014/main" id="{DC408B8F-2401-2AB9-5A59-F4DC8A69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1" y="174024"/>
            <a:ext cx="8605966" cy="64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Coloring Pages - Superstar Worksheets">
            <a:extLst>
              <a:ext uri="{FF2B5EF4-FFF2-40B4-BE49-F238E27FC236}">
                <a16:creationId xmlns:a16="http://schemas.microsoft.com/office/drawing/2014/main" id="{08D2CFEB-3337-8EF2-7670-61F4F5C4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2954" y="-1013221"/>
            <a:ext cx="6846092" cy="88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 of the Military Child - Mindfulness Colouring - Little Troopers">
            <a:extLst>
              <a:ext uri="{FF2B5EF4-FFF2-40B4-BE49-F238E27FC236}">
                <a16:creationId xmlns:a16="http://schemas.microsoft.com/office/drawing/2014/main" id="{31618B75-B032-B3F6-5222-F8B4B648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7476" y="-1547812"/>
            <a:ext cx="6853239" cy="99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Coloring Pages - Coloring Home">
            <a:extLst>
              <a:ext uri="{FF2B5EF4-FFF2-40B4-BE49-F238E27FC236}">
                <a16:creationId xmlns:a16="http://schemas.microsoft.com/office/drawing/2014/main" id="{6913C131-719C-7427-E158-1A3E03F7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5" y="174078"/>
            <a:ext cx="5194453" cy="6601651"/>
          </a:xfrm>
          <a:prstGeom prst="rect">
            <a:avLst/>
          </a:prstGeom>
        </p:spPr>
      </p:pic>
      <p:pic>
        <p:nvPicPr>
          <p:cNvPr id="3" name="Picture 2" descr="Dandelion Coloring Pages - Coloring Home">
            <a:extLst>
              <a:ext uri="{FF2B5EF4-FFF2-40B4-BE49-F238E27FC236}">
                <a16:creationId xmlns:a16="http://schemas.microsoft.com/office/drawing/2014/main" id="{E322D8AA-FB42-2E4B-10BA-C8080477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80" y="433824"/>
            <a:ext cx="5460694" cy="6082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86518B-99BA-0E9E-1AD3-E7A9D10D493A}"/>
              </a:ext>
            </a:extLst>
          </p:cNvPr>
          <p:cNvSpPr/>
          <p:nvPr/>
        </p:nvSpPr>
        <p:spPr>
          <a:xfrm>
            <a:off x="4686885" y="6098040"/>
            <a:ext cx="873317" cy="761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BF78A-1011-5448-4076-5424E72DA129}"/>
              </a:ext>
            </a:extLst>
          </p:cNvPr>
          <p:cNvSpPr/>
          <p:nvPr/>
        </p:nvSpPr>
        <p:spPr>
          <a:xfrm>
            <a:off x="11315366" y="6088859"/>
            <a:ext cx="873317" cy="761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0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s coloring page - ColouringPages">
            <a:extLst>
              <a:ext uri="{FF2B5EF4-FFF2-40B4-BE49-F238E27FC236}">
                <a16:creationId xmlns:a16="http://schemas.microsoft.com/office/drawing/2014/main" id="{725F1BAB-3080-FBDC-2D8C-B6895251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" y="577321"/>
            <a:ext cx="5461001" cy="5449359"/>
          </a:xfrm>
          <a:prstGeom prst="rect">
            <a:avLst/>
          </a:prstGeom>
        </p:spPr>
      </p:pic>
      <p:pic>
        <p:nvPicPr>
          <p:cNvPr id="3" name="Picture 2" descr="Dandelion Coloring Sheet">
            <a:extLst>
              <a:ext uri="{FF2B5EF4-FFF2-40B4-BE49-F238E27FC236}">
                <a16:creationId xmlns:a16="http://schemas.microsoft.com/office/drawing/2014/main" id="{0384CEDD-96B8-08B3-F8E1-55542F51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66" y="156633"/>
            <a:ext cx="4847167" cy="6280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BACD98-4D37-FA4C-5C07-F3F571B9D93F}"/>
              </a:ext>
            </a:extLst>
          </p:cNvPr>
          <p:cNvSpPr/>
          <p:nvPr/>
        </p:nvSpPr>
        <p:spPr>
          <a:xfrm>
            <a:off x="7565552" y="6214457"/>
            <a:ext cx="2725400" cy="433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6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 Coloring Pages - Coloring Home">
            <a:extLst>
              <a:ext uri="{FF2B5EF4-FFF2-40B4-BE49-F238E27FC236}">
                <a16:creationId xmlns:a16="http://schemas.microsoft.com/office/drawing/2014/main" id="{857EB22B-3764-8714-183B-654FDE9C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133" y="611662"/>
            <a:ext cx="5689760" cy="5643856"/>
          </a:xfrm>
          <a:prstGeom prst="rect">
            <a:avLst/>
          </a:prstGeom>
        </p:spPr>
      </p:pic>
      <p:pic>
        <p:nvPicPr>
          <p:cNvPr id="3" name="Picture 2" descr="Dandelion Flowers Coloring Pages &amp; Coloring Book">
            <a:extLst>
              <a:ext uri="{FF2B5EF4-FFF2-40B4-BE49-F238E27FC236}">
                <a16:creationId xmlns:a16="http://schemas.microsoft.com/office/drawing/2014/main" id="{A7701EFE-F0C3-09AE-8738-6739E642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365" y="689928"/>
            <a:ext cx="4278630" cy="5650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5059D1-3501-5873-9A7E-0433EDDDF102}"/>
              </a:ext>
            </a:extLst>
          </p:cNvPr>
          <p:cNvSpPr/>
          <p:nvPr/>
        </p:nvSpPr>
        <p:spPr>
          <a:xfrm>
            <a:off x="1482528" y="5939702"/>
            <a:ext cx="2048973" cy="40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791A4-60C7-2F3B-E6DC-F9839AAFEC89}"/>
              </a:ext>
            </a:extLst>
          </p:cNvPr>
          <p:cNvSpPr/>
          <p:nvPr/>
        </p:nvSpPr>
        <p:spPr>
          <a:xfrm>
            <a:off x="6450372" y="5939702"/>
            <a:ext cx="2048973" cy="40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9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elions coloring page | Free Printable Coloring Pages">
            <a:extLst>
              <a:ext uri="{FF2B5EF4-FFF2-40B4-BE49-F238E27FC236}">
                <a16:creationId xmlns:a16="http://schemas.microsoft.com/office/drawing/2014/main" id="{BFD603A0-568A-FAD9-579E-EA3814D2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9" y="85093"/>
            <a:ext cx="4514850" cy="6467475"/>
          </a:xfrm>
          <a:prstGeom prst="rect">
            <a:avLst/>
          </a:prstGeom>
        </p:spPr>
      </p:pic>
      <p:pic>
        <p:nvPicPr>
          <p:cNvPr id="3" name="Picture 2" descr="Dandelion Coloring Pages | Roaring Spork">
            <a:extLst>
              <a:ext uri="{FF2B5EF4-FFF2-40B4-BE49-F238E27FC236}">
                <a16:creationId xmlns:a16="http://schemas.microsoft.com/office/drawing/2014/main" id="{5F4976D4-692C-B1F4-2CCF-0A499A18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8" y="1076610"/>
            <a:ext cx="6089115" cy="4704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B8571F-B3F0-A309-ED3D-3CA9216C09CB}"/>
              </a:ext>
            </a:extLst>
          </p:cNvPr>
          <p:cNvSpPr/>
          <p:nvPr/>
        </p:nvSpPr>
        <p:spPr>
          <a:xfrm>
            <a:off x="3676721" y="6150859"/>
            <a:ext cx="910564" cy="40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7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8" ma:contentTypeDescription="Create a new document." ma:contentTypeScope="" ma:versionID="37fa5c820fcdfe37f3ad8fe372fc4667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630c34701c9466b1080f626cf148640d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0259BE-BEBF-45A9-BB5E-CD0A3A1D1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DB9D5-0792-48C0-A0C6-50035C6D60C8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customXml/itemProps3.xml><?xml version="1.0" encoding="utf-8"?>
<ds:datastoreItem xmlns:ds="http://schemas.openxmlformats.org/officeDocument/2006/customXml" ds:itemID="{0DE60794-8712-405D-AF03-2FC9823A91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Curtis, Rebecca</dc:creator>
  <cp:lastModifiedBy>Curtis, Rebecca</cp:lastModifiedBy>
  <cp:revision>104</cp:revision>
  <dcterms:created xsi:type="dcterms:W3CDTF">2025-04-09T15:44:52Z</dcterms:created>
  <dcterms:modified xsi:type="dcterms:W3CDTF">2025-08-11T07:39:08Z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