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4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5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6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7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8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787" r:id="rId5"/>
    <p:sldId id="812" r:id="rId6"/>
    <p:sldId id="789" r:id="rId7"/>
    <p:sldId id="791" r:id="rId8"/>
    <p:sldId id="793" r:id="rId9"/>
    <p:sldId id="801" r:id="rId10"/>
    <p:sldId id="803" r:id="rId11"/>
    <p:sldId id="805" r:id="rId12"/>
    <p:sldId id="802" r:id="rId13"/>
    <p:sldId id="804" r:id="rId14"/>
    <p:sldId id="806" r:id="rId15"/>
    <p:sldId id="796" r:id="rId16"/>
    <p:sldId id="798" r:id="rId17"/>
    <p:sldId id="794" r:id="rId18"/>
    <p:sldId id="809" r:id="rId19"/>
    <p:sldId id="810" r:id="rId20"/>
    <p:sldId id="811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357DC-E0BA-EF64-8078-0E4EC8F2ABD4}" v="206" dt="2026-01-20T14:50:30.674"/>
    <p1510:client id="{99C8ADF6-19F1-4149-9568-1009C9F57D2F}" v="404" dt="2026-01-21T14:17:25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1E9-9ABB-4C39-A55C-6186493E0835}" type="datetimeFigureOut">
              <a:t>1/21/2026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0A5-DD7D-4F2C-9F48-720B641816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Dangos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. Mae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gweithio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trwy'r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cofnodi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Byddai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caniatáu</a:t>
            </a:r>
            <a:r>
              <a:rPr lang="en-US">
                <a:ea typeface="Calibri"/>
                <a:cs typeface="Calibri"/>
              </a:rPr>
              <a:t> i un </a:t>
            </a:r>
            <a:r>
              <a:rPr lang="en-US" err="1">
                <a:ea typeface="Calibri"/>
                <a:cs typeface="Calibri"/>
              </a:rPr>
              <a:t>oedolyn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arwain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drafodaeth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llall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fod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ysgrifennydd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Argraffu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sleidiau</a:t>
            </a:r>
            <a:r>
              <a:rPr lang="en-US">
                <a:ea typeface="Calibri"/>
                <a:cs typeface="Calibri"/>
              </a:rPr>
              <a:t> 3-13)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ddalennau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mawr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bapur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e.e.</a:t>
            </a:r>
            <a:r>
              <a:rPr lang="en-US">
                <a:ea typeface="Calibri"/>
                <a:cs typeface="Calibri"/>
              </a:rPr>
              <a:t> A3.</a:t>
            </a:r>
          </a:p>
          <a:p>
            <a:r>
              <a:rPr lang="en-US">
                <a:ea typeface="Calibri"/>
                <a:cs typeface="Calibri"/>
              </a:rPr>
              <a:t>1. </a:t>
            </a:r>
            <a:r>
              <a:rPr lang="en-US" err="1">
                <a:ea typeface="Calibri"/>
                <a:cs typeface="Calibri"/>
              </a:rPr>
              <a:t>Gweithiwch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trwy</a:t>
            </a:r>
            <a:r>
              <a:rPr lang="en-US">
                <a:ea typeface="Calibri"/>
                <a:cs typeface="Calibri"/>
              </a:rPr>
              <a:t> bob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un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tro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gyda'r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grŵp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cofnodi'ch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fel</a:t>
            </a:r>
            <a:r>
              <a:rPr lang="en-US">
                <a:ea typeface="Calibri"/>
                <a:cs typeface="Calibri"/>
              </a:rPr>
              <a:t> map </a:t>
            </a:r>
            <a:r>
              <a:rPr lang="en-US" err="1">
                <a:ea typeface="Calibri"/>
                <a:cs typeface="Calibri"/>
              </a:rPr>
              <a:t>meddwl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NEU </a:t>
            </a:r>
          </a:p>
          <a:p>
            <a:r>
              <a:rPr lang="en-US">
                <a:ea typeface="Calibri"/>
                <a:cs typeface="Calibri"/>
              </a:rPr>
              <a:t>2. </a:t>
            </a:r>
            <a:r>
              <a:rPr lang="en-US" err="1">
                <a:ea typeface="Calibri"/>
                <a:cs typeface="Calibri"/>
              </a:rPr>
              <a:t>Rhowch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daflenni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amgylch</a:t>
            </a:r>
            <a:r>
              <a:rPr lang="en-US">
                <a:ea typeface="Calibri"/>
                <a:cs typeface="Calibri"/>
              </a:rPr>
              <a:t> yr </a:t>
            </a:r>
            <a:r>
              <a:rPr lang="en-US" err="1">
                <a:ea typeface="Calibri"/>
                <a:cs typeface="Calibri"/>
              </a:rPr>
              <a:t>ystafell</a:t>
            </a:r>
            <a:r>
              <a:rPr lang="en-US">
                <a:ea typeface="Calibri"/>
                <a:cs typeface="Calibri"/>
              </a:rPr>
              <a:t>. Mae plant yn </a:t>
            </a:r>
            <a:r>
              <a:rPr lang="en-US" err="1">
                <a:ea typeface="Calibri"/>
                <a:cs typeface="Calibri"/>
              </a:rPr>
              <a:t>gweithio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2-3 yn </a:t>
            </a:r>
            <a:r>
              <a:rPr lang="en-US" err="1">
                <a:ea typeface="Calibri"/>
                <a:cs typeface="Calibri"/>
              </a:rPr>
              <a:t>cylchdroi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amgylch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byrddau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darllen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adeiladu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ymatebion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roddwyd</a:t>
            </a:r>
            <a:r>
              <a:rPr lang="en-US">
                <a:ea typeface="Calibri"/>
                <a:cs typeface="Calibri"/>
              </a:rPr>
              <a:t> gan </a:t>
            </a:r>
            <a:r>
              <a:rPr lang="en-US" err="1">
                <a:ea typeface="Calibri"/>
                <a:cs typeface="Calibri"/>
              </a:rPr>
              <a:t>ddisgyblion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blaenorol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Cymerwch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bob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diwedd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Gofynnwch </a:t>
            </a:r>
            <a:r>
              <a:rPr lang="en-US" err="1">
                <a:ea typeface="Calibri"/>
                <a:cs typeface="Calibri"/>
              </a:rPr>
              <a:t>I’r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hwn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Calibri"/>
                <a:cs typeface="Calibri"/>
              </a:rPr>
              <a:t>Rhowch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gopi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</a:t>
            </a:r>
            <a:r>
              <a:rPr lang="en-US" err="1">
                <a:ea typeface="Calibri"/>
                <a:cs typeface="Calibri"/>
              </a:rPr>
              <a:t>iddynt</a:t>
            </a:r>
            <a:r>
              <a:rPr lang="en-US">
                <a:ea typeface="Calibri"/>
                <a:cs typeface="Calibri"/>
              </a:rPr>
              <a:t> neu </a:t>
            </a:r>
            <a:r>
              <a:rPr lang="en-US" err="1">
                <a:ea typeface="Calibri"/>
                <a:cs typeface="Calibri"/>
              </a:rPr>
              <a:t>ddarn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gwag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bapur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gwblhau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hunain</a:t>
            </a:r>
            <a:r>
              <a:rPr lang="en-US">
                <a:ea typeface="Calibri"/>
                <a:cs typeface="Calibri"/>
              </a:rPr>
              <a:t>. </a:t>
            </a:r>
            <a:r>
              <a:rPr lang="en-US" err="1">
                <a:ea typeface="Calibri"/>
                <a:cs typeface="Calibri"/>
              </a:rPr>
              <a:t>Dangos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chymryd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Cwblhewch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ynghyd</a:t>
            </a:r>
            <a:r>
              <a:rPr lang="en-US">
                <a:ea typeface="Calibri"/>
                <a:cs typeface="Calibri"/>
              </a:rPr>
              <a:t> â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sy'n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tynnu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seiliedig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syniadau</a:t>
            </a:r>
            <a:r>
              <a:rPr lang="en-US">
                <a:ea typeface="Calibri"/>
                <a:cs typeface="Calibri"/>
              </a:rPr>
              <a:t> y plant neu bod y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dod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anodiadau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Plant/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parau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da-DK">
                <a:ea typeface="Calibri"/>
                <a:cs typeface="Calibri"/>
              </a:rPr>
              <a:t>Mae pob plentyn/ person ifanc yn penderfynu ar rif</a:t>
            </a:r>
            <a:r>
              <a:rPr lang="en-US">
                <a:ea typeface="Calibri"/>
                <a:cs typeface="Calibri"/>
              </a:rPr>
              <a:t>(1-5). </a:t>
            </a:r>
            <a:r>
              <a:rPr lang="en-US" err="1">
                <a:ea typeface="Calibri"/>
                <a:cs typeface="Calibri"/>
              </a:rPr>
              <a:t>Daliwch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rhifau</a:t>
            </a:r>
            <a:r>
              <a:rPr lang="en-US">
                <a:ea typeface="Calibri"/>
                <a:cs typeface="Calibri"/>
              </a:rPr>
              <a:t> neu </a:t>
            </a:r>
            <a:r>
              <a:rPr lang="en-US" err="1">
                <a:ea typeface="Calibri"/>
                <a:cs typeface="Calibri"/>
              </a:rPr>
              <a:t>symudwch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ardal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ystafell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gyfer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rhif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Trafodwch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Plant/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trafod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parau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ddod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hyd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gymaint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ag y gallant</a:t>
            </a:r>
            <a:r>
              <a:rPr lang="en-US"/>
              <a:t>. </a:t>
            </a:r>
            <a:r>
              <a:rPr lang="en-US" err="1"/>
              <a:t>Ysgrifennu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Gludo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nodiadau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post-it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(</a:t>
            </a:r>
            <a:r>
              <a:rPr lang="de-DE">
                <a:ea typeface="Calibri"/>
                <a:cs typeface="Calibri"/>
              </a:rPr>
              <a:t>wedi'i argraffu neu ei arddangos ar y bwrdd</a:t>
            </a:r>
            <a:r>
              <a:rPr lang="en-US">
                <a:ea typeface="Calibri"/>
                <a:cs typeface="Calibri"/>
              </a:rPr>
              <a:t>).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Plant/ </a:t>
            </a:r>
            <a:r>
              <a:rPr lang="en-US" err="1"/>
              <a:t>pobl</a:t>
            </a:r>
            <a:r>
              <a:rPr lang="en-US"/>
              <a:t> </a:t>
            </a:r>
            <a:r>
              <a:rPr lang="en-US" err="1"/>
              <a:t>ifanc</a:t>
            </a:r>
            <a:r>
              <a:rPr lang="en-US"/>
              <a:t> i </a:t>
            </a:r>
            <a:r>
              <a:rPr lang="en-US" err="1"/>
              <a:t>trafod</a:t>
            </a:r>
            <a:r>
              <a:rPr lang="en-US"/>
              <a:t> y </a:t>
            </a:r>
            <a:r>
              <a:rPr lang="en-US" err="1"/>
              <a:t>cwestiwn</a:t>
            </a:r>
            <a:r>
              <a:rPr lang="en-US"/>
              <a:t> </a:t>
            </a:r>
            <a:r>
              <a:rPr lang="en-US" err="1"/>
              <a:t>mewn</a:t>
            </a:r>
            <a:r>
              <a:rPr lang="en-US"/>
              <a:t> </a:t>
            </a:r>
            <a:r>
              <a:rPr lang="en-US" err="1"/>
              <a:t>parau</a:t>
            </a:r>
            <a:r>
              <a:rPr lang="en-US"/>
              <a:t> i </a:t>
            </a:r>
            <a:r>
              <a:rPr lang="en-US" err="1"/>
              <a:t>ddod</a:t>
            </a:r>
            <a:r>
              <a:rPr lang="en-US"/>
              <a:t> o </a:t>
            </a:r>
            <a:r>
              <a:rPr lang="en-US" err="1"/>
              <a:t>hyd</a:t>
            </a:r>
            <a:r>
              <a:rPr lang="en-US"/>
              <a:t> i </a:t>
            </a:r>
            <a:r>
              <a:rPr lang="en-US" err="1"/>
              <a:t>gymaint</a:t>
            </a:r>
            <a:r>
              <a:rPr lang="en-US"/>
              <a:t> o </a:t>
            </a:r>
            <a:r>
              <a:rPr lang="en-US" err="1"/>
              <a:t>atebion</a:t>
            </a:r>
            <a:r>
              <a:rPr lang="en-US"/>
              <a:t> ag y gallant. </a:t>
            </a:r>
            <a:r>
              <a:rPr lang="en-US" err="1"/>
              <a:t>Ysgrifennwch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. </a:t>
            </a:r>
            <a:r>
              <a:rPr lang="en-US" err="1"/>
              <a:t>Gludo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y </a:t>
            </a:r>
            <a:r>
              <a:rPr lang="en-US" err="1"/>
              <a:t>sleid</a:t>
            </a:r>
            <a:r>
              <a:rPr lang="en-US"/>
              <a:t>(</a:t>
            </a:r>
            <a:r>
              <a:rPr lang="de-DE"/>
              <a:t>wedi'i argraffu neu ei arddangos ar y bwrdd</a:t>
            </a:r>
            <a:r>
              <a:rPr lang="en-US"/>
              <a:t>). </a:t>
            </a:r>
            <a:r>
              <a:rPr lang="en-US" err="1"/>
              <a:t>Derbyn</a:t>
            </a:r>
            <a:r>
              <a:rPr lang="en-US"/>
              <a:t> </a:t>
            </a:r>
            <a:r>
              <a:rPr lang="en-US" err="1"/>
              <a:t>adborth</a:t>
            </a:r>
            <a:r>
              <a:rPr lang="en-US"/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Plant/ </a:t>
            </a:r>
            <a:r>
              <a:rPr lang="en-US" err="1"/>
              <a:t>pobl</a:t>
            </a:r>
            <a:r>
              <a:rPr lang="en-US"/>
              <a:t> </a:t>
            </a:r>
            <a:r>
              <a:rPr lang="en-US" err="1"/>
              <a:t>ifanc</a:t>
            </a:r>
            <a:r>
              <a:rPr lang="en-US"/>
              <a:t> i </a:t>
            </a:r>
            <a:r>
              <a:rPr lang="en-US" err="1"/>
              <a:t>trafod</a:t>
            </a:r>
            <a:r>
              <a:rPr lang="en-US"/>
              <a:t> y </a:t>
            </a:r>
            <a:r>
              <a:rPr lang="en-US" err="1"/>
              <a:t>cwestiwn</a:t>
            </a:r>
            <a:r>
              <a:rPr lang="en-US"/>
              <a:t> </a:t>
            </a:r>
            <a:r>
              <a:rPr lang="en-US" err="1"/>
              <a:t>mewn</a:t>
            </a:r>
            <a:r>
              <a:rPr lang="en-US"/>
              <a:t> </a:t>
            </a:r>
            <a:r>
              <a:rPr lang="en-US" err="1"/>
              <a:t>parau</a:t>
            </a:r>
            <a:r>
              <a:rPr lang="en-US"/>
              <a:t> i </a:t>
            </a:r>
            <a:r>
              <a:rPr lang="en-US" err="1"/>
              <a:t>ddod</a:t>
            </a:r>
            <a:r>
              <a:rPr lang="en-US"/>
              <a:t> o </a:t>
            </a:r>
            <a:r>
              <a:rPr lang="en-US" err="1"/>
              <a:t>hyd</a:t>
            </a:r>
            <a:r>
              <a:rPr lang="en-US"/>
              <a:t> i </a:t>
            </a:r>
            <a:r>
              <a:rPr lang="en-US" err="1"/>
              <a:t>gymaint</a:t>
            </a:r>
            <a:r>
              <a:rPr lang="en-US"/>
              <a:t> o </a:t>
            </a:r>
            <a:r>
              <a:rPr lang="en-US" err="1"/>
              <a:t>atebion</a:t>
            </a:r>
            <a:r>
              <a:rPr lang="en-US"/>
              <a:t> ag y gallant. </a:t>
            </a:r>
            <a:r>
              <a:rPr lang="en-US" err="1"/>
              <a:t>Ysgrifennwch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. </a:t>
            </a:r>
            <a:r>
              <a:rPr lang="en-US" err="1"/>
              <a:t>Gludo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y </a:t>
            </a:r>
            <a:r>
              <a:rPr lang="en-US" err="1"/>
              <a:t>sleid</a:t>
            </a:r>
            <a:r>
              <a:rPr lang="en-US"/>
              <a:t>(</a:t>
            </a:r>
            <a:r>
              <a:rPr lang="de-DE"/>
              <a:t>wedi'i argraffu neu ei arddangos ar y bwrdd</a:t>
            </a:r>
            <a:r>
              <a:rPr lang="en-US"/>
              <a:t>). </a:t>
            </a:r>
            <a:r>
              <a:rPr lang="en-US" err="1"/>
              <a:t>Derbyn</a:t>
            </a:r>
            <a:r>
              <a:rPr lang="en-US"/>
              <a:t> </a:t>
            </a:r>
            <a:r>
              <a:rPr lang="en-US" err="1"/>
              <a:t>adborth</a:t>
            </a:r>
            <a:r>
              <a:rPr lang="en-US"/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42" Type="http://schemas.openxmlformats.org/officeDocument/2006/relationships/image" Target="../media/image23.png"/><Relationship Id="rId63" Type="http://schemas.openxmlformats.org/officeDocument/2006/relationships/customXml" Target="../ink/ink535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557.xml"/><Relationship Id="rId11" Type="http://schemas.openxmlformats.org/officeDocument/2006/relationships/customXml" Target="../ink/ink509.xml"/><Relationship Id="rId32" Type="http://schemas.openxmlformats.org/officeDocument/2006/relationships/image" Target="../media/image18.png"/><Relationship Id="rId37" Type="http://schemas.openxmlformats.org/officeDocument/2006/relationships/customXml" Target="../ink/ink522.xml"/><Relationship Id="rId53" Type="http://schemas.openxmlformats.org/officeDocument/2006/relationships/customXml" Target="../ink/ink530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543.xml"/><Relationship Id="rId102" Type="http://schemas.openxmlformats.org/officeDocument/2006/relationships/image" Target="../media/image53.png"/><Relationship Id="rId123" Type="http://schemas.openxmlformats.org/officeDocument/2006/relationships/customXml" Target="../ink/ink565.xml"/><Relationship Id="rId128" Type="http://schemas.openxmlformats.org/officeDocument/2006/relationships/image" Target="../media/image66.png"/><Relationship Id="rId5" Type="http://schemas.openxmlformats.org/officeDocument/2006/relationships/customXml" Target="../ink/ink506.xml"/><Relationship Id="rId90" Type="http://schemas.openxmlformats.org/officeDocument/2006/relationships/image" Target="../media/image47.png"/><Relationship Id="rId95" Type="http://schemas.openxmlformats.org/officeDocument/2006/relationships/customXml" Target="../ink/ink551.xml"/><Relationship Id="rId22" Type="http://schemas.openxmlformats.org/officeDocument/2006/relationships/image" Target="../media/image13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538.xml"/><Relationship Id="rId113" Type="http://schemas.openxmlformats.org/officeDocument/2006/relationships/customXml" Target="../ink/ink560.xml"/><Relationship Id="rId118" Type="http://schemas.openxmlformats.org/officeDocument/2006/relationships/image" Target="../media/image61.png"/><Relationship Id="rId134" Type="http://schemas.openxmlformats.org/officeDocument/2006/relationships/customXml" Target="../ink/ink572.xml"/><Relationship Id="rId139" Type="http://schemas.openxmlformats.org/officeDocument/2006/relationships/customXml" Target="../ink/ink575.xml"/><Relationship Id="rId80" Type="http://schemas.openxmlformats.org/officeDocument/2006/relationships/image" Target="../media/image42.png"/><Relationship Id="rId85" Type="http://schemas.openxmlformats.org/officeDocument/2006/relationships/customXml" Target="../ink/ink546.xml"/><Relationship Id="rId12" Type="http://schemas.openxmlformats.org/officeDocument/2006/relationships/image" Target="../media/image8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21.png"/><Relationship Id="rId59" Type="http://schemas.openxmlformats.org/officeDocument/2006/relationships/customXml" Target="../ink/ink533.xml"/><Relationship Id="rId103" Type="http://schemas.openxmlformats.org/officeDocument/2006/relationships/customXml" Target="../ink/ink555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568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541.xml"/><Relationship Id="rId91" Type="http://schemas.openxmlformats.org/officeDocument/2006/relationships/customXml" Target="../ink/ink549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515.xml"/><Relationship Id="rId28" Type="http://schemas.openxmlformats.org/officeDocument/2006/relationships/image" Target="../media/image16.png"/><Relationship Id="rId49" Type="http://schemas.openxmlformats.org/officeDocument/2006/relationships/customXml" Target="../ink/ink528.xml"/><Relationship Id="rId114" Type="http://schemas.openxmlformats.org/officeDocument/2006/relationships/image" Target="../media/image59.png"/><Relationship Id="rId119" Type="http://schemas.openxmlformats.org/officeDocument/2006/relationships/customXml" Target="../ink/ink563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573.xml"/><Relationship Id="rId13" Type="http://schemas.openxmlformats.org/officeDocument/2006/relationships/customXml" Target="../ink/ink510.xml"/><Relationship Id="rId18" Type="http://schemas.openxmlformats.org/officeDocument/2006/relationships/image" Target="../media/image11.png"/><Relationship Id="rId39" Type="http://schemas.openxmlformats.org/officeDocument/2006/relationships/customXml" Target="../ink/ink523.xml"/><Relationship Id="rId109" Type="http://schemas.openxmlformats.org/officeDocument/2006/relationships/customXml" Target="../ink/ink55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531.xml"/><Relationship Id="rId76" Type="http://schemas.openxmlformats.org/officeDocument/2006/relationships/image" Target="../media/image40.png"/><Relationship Id="rId97" Type="http://schemas.openxmlformats.org/officeDocument/2006/relationships/customXml" Target="../ink/ink552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566.xml"/><Relationship Id="rId141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518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526.xml"/><Relationship Id="rId66" Type="http://schemas.openxmlformats.org/officeDocument/2006/relationships/image" Target="../media/image35.png"/><Relationship Id="rId87" Type="http://schemas.openxmlformats.org/officeDocument/2006/relationships/customXml" Target="../ink/ink547.xml"/><Relationship Id="rId110" Type="http://schemas.openxmlformats.org/officeDocument/2006/relationships/image" Target="../media/image57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68.png"/><Relationship Id="rId61" Type="http://schemas.openxmlformats.org/officeDocument/2006/relationships/customXml" Target="../ink/ink534.xml"/><Relationship Id="rId82" Type="http://schemas.openxmlformats.org/officeDocument/2006/relationships/image" Target="../media/image43.png"/><Relationship Id="rId19" Type="http://schemas.openxmlformats.org/officeDocument/2006/relationships/customXml" Target="../ink/ink513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521.xml"/><Relationship Id="rId56" Type="http://schemas.openxmlformats.org/officeDocument/2006/relationships/image" Target="../media/image30.png"/><Relationship Id="rId77" Type="http://schemas.openxmlformats.org/officeDocument/2006/relationships/customXml" Target="../ink/ink542.xml"/><Relationship Id="rId100" Type="http://schemas.openxmlformats.org/officeDocument/2006/relationships/image" Target="../media/image52.png"/><Relationship Id="rId105" Type="http://schemas.openxmlformats.org/officeDocument/2006/relationships/customXml" Target="../ink/ink556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529.xml"/><Relationship Id="rId72" Type="http://schemas.openxmlformats.org/officeDocument/2006/relationships/image" Target="../media/image38.png"/><Relationship Id="rId93" Type="http://schemas.openxmlformats.org/officeDocument/2006/relationships/customXml" Target="../ink/ink550.xml"/><Relationship Id="rId98" Type="http://schemas.openxmlformats.org/officeDocument/2006/relationships/image" Target="../media/image51.png"/><Relationship Id="rId121" Type="http://schemas.openxmlformats.org/officeDocument/2006/relationships/customXml" Target="../ink/ink564.xml"/><Relationship Id="rId142" Type="http://schemas.openxmlformats.org/officeDocument/2006/relationships/image" Target="../media/image71.png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25.png"/><Relationship Id="rId67" Type="http://schemas.openxmlformats.org/officeDocument/2006/relationships/customXml" Target="../ink/ink537.xml"/><Relationship Id="rId116" Type="http://schemas.openxmlformats.org/officeDocument/2006/relationships/image" Target="../media/image60.png"/><Relationship Id="rId137" Type="http://schemas.openxmlformats.org/officeDocument/2006/relationships/customXml" Target="../ink/ink574.xml"/><Relationship Id="rId20" Type="http://schemas.openxmlformats.org/officeDocument/2006/relationships/image" Target="../media/image12.png"/><Relationship Id="rId41" Type="http://schemas.openxmlformats.org/officeDocument/2006/relationships/customXml" Target="../ink/ink524.xml"/><Relationship Id="rId62" Type="http://schemas.openxmlformats.org/officeDocument/2006/relationships/image" Target="../media/image33.png"/><Relationship Id="rId83" Type="http://schemas.openxmlformats.org/officeDocument/2006/relationships/customXml" Target="../ink/ink545.xml"/><Relationship Id="rId88" Type="http://schemas.openxmlformats.org/officeDocument/2006/relationships/image" Target="../media/image46.png"/><Relationship Id="rId111" Type="http://schemas.openxmlformats.org/officeDocument/2006/relationships/customXml" Target="../ink/ink559.xml"/><Relationship Id="rId132" Type="http://schemas.openxmlformats.org/officeDocument/2006/relationships/customXml" Target="../ink/ink570.xml"/><Relationship Id="rId15" Type="http://schemas.openxmlformats.org/officeDocument/2006/relationships/customXml" Target="../ink/ink511.xml"/><Relationship Id="rId36" Type="http://schemas.openxmlformats.org/officeDocument/2006/relationships/image" Target="../media/image20.png"/><Relationship Id="rId57" Type="http://schemas.openxmlformats.org/officeDocument/2006/relationships/customXml" Target="../ink/ink532.xml"/><Relationship Id="rId106" Type="http://schemas.openxmlformats.org/officeDocument/2006/relationships/image" Target="../media/image55.png"/><Relationship Id="rId127" Type="http://schemas.openxmlformats.org/officeDocument/2006/relationships/customXml" Target="../ink/ink567.xml"/><Relationship Id="rId10" Type="http://schemas.openxmlformats.org/officeDocument/2006/relationships/image" Target="../media/image7.png"/><Relationship Id="rId31" Type="http://schemas.openxmlformats.org/officeDocument/2006/relationships/customXml" Target="../ink/ink519.xml"/><Relationship Id="rId52" Type="http://schemas.openxmlformats.org/officeDocument/2006/relationships/image" Target="../media/image28.png"/><Relationship Id="rId73" Type="http://schemas.openxmlformats.org/officeDocument/2006/relationships/customXml" Target="../ink/ink540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553.xml"/><Relationship Id="rId101" Type="http://schemas.openxmlformats.org/officeDocument/2006/relationships/customXml" Target="../ink/ink554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508.xml"/><Relationship Id="rId26" Type="http://schemas.openxmlformats.org/officeDocument/2006/relationships/image" Target="../media/image15.png"/><Relationship Id="rId47" Type="http://schemas.openxmlformats.org/officeDocument/2006/relationships/customXml" Target="../ink/ink527.xml"/><Relationship Id="rId68" Type="http://schemas.openxmlformats.org/officeDocument/2006/relationships/image" Target="../media/image36.png"/><Relationship Id="rId89" Type="http://schemas.openxmlformats.org/officeDocument/2006/relationships/customXml" Target="../ink/ink548.xml"/><Relationship Id="rId112" Type="http://schemas.openxmlformats.org/officeDocument/2006/relationships/image" Target="../media/image58.png"/><Relationship Id="rId133" Type="http://schemas.openxmlformats.org/officeDocument/2006/relationships/customXml" Target="../ink/ink571.xml"/><Relationship Id="rId16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4.xml"/><Relationship Id="rId21" Type="http://schemas.openxmlformats.org/officeDocument/2006/relationships/customXml" Target="../ink/ink586.xml"/><Relationship Id="rId42" Type="http://schemas.openxmlformats.org/officeDocument/2006/relationships/image" Target="../media/image23.png"/><Relationship Id="rId63" Type="http://schemas.openxmlformats.org/officeDocument/2006/relationships/customXml" Target="../ink/ink60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629.xml"/><Relationship Id="rId11" Type="http://schemas.openxmlformats.org/officeDocument/2006/relationships/customXml" Target="../ink/ink581.xml"/><Relationship Id="rId32" Type="http://schemas.openxmlformats.org/officeDocument/2006/relationships/image" Target="../media/image18.png"/><Relationship Id="rId37" Type="http://schemas.openxmlformats.org/officeDocument/2006/relationships/customXml" Target="../ink/ink594.xml"/><Relationship Id="rId53" Type="http://schemas.openxmlformats.org/officeDocument/2006/relationships/customXml" Target="../ink/ink60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615.xml"/><Relationship Id="rId102" Type="http://schemas.openxmlformats.org/officeDocument/2006/relationships/image" Target="../media/image53.png"/><Relationship Id="rId123" Type="http://schemas.openxmlformats.org/officeDocument/2006/relationships/customXml" Target="../ink/ink637.xml"/><Relationship Id="rId128" Type="http://schemas.openxmlformats.org/officeDocument/2006/relationships/image" Target="../media/image66.png"/><Relationship Id="rId5" Type="http://schemas.openxmlformats.org/officeDocument/2006/relationships/customXml" Target="../ink/ink578.xml"/><Relationship Id="rId90" Type="http://schemas.openxmlformats.org/officeDocument/2006/relationships/image" Target="../media/image47.png"/><Relationship Id="rId95" Type="http://schemas.openxmlformats.org/officeDocument/2006/relationships/customXml" Target="../ink/ink623.xml"/><Relationship Id="rId22" Type="http://schemas.openxmlformats.org/officeDocument/2006/relationships/image" Target="../media/image13.png"/><Relationship Id="rId27" Type="http://schemas.openxmlformats.org/officeDocument/2006/relationships/customXml" Target="../ink/ink589.xml"/><Relationship Id="rId43" Type="http://schemas.openxmlformats.org/officeDocument/2006/relationships/customXml" Target="../ink/ink59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610.xml"/><Relationship Id="rId113" Type="http://schemas.openxmlformats.org/officeDocument/2006/relationships/customXml" Target="../ink/ink632.xml"/><Relationship Id="rId118" Type="http://schemas.openxmlformats.org/officeDocument/2006/relationships/image" Target="../media/image61.png"/><Relationship Id="rId134" Type="http://schemas.openxmlformats.org/officeDocument/2006/relationships/customXml" Target="../ink/ink644.xml"/><Relationship Id="rId139" Type="http://schemas.openxmlformats.org/officeDocument/2006/relationships/customXml" Target="../ink/ink647.xml"/><Relationship Id="rId80" Type="http://schemas.openxmlformats.org/officeDocument/2006/relationships/image" Target="../media/image42.png"/><Relationship Id="rId85" Type="http://schemas.openxmlformats.org/officeDocument/2006/relationships/customXml" Target="../ink/ink618.xml"/><Relationship Id="rId12" Type="http://schemas.openxmlformats.org/officeDocument/2006/relationships/image" Target="../media/image8.png"/><Relationship Id="rId17" Type="http://schemas.openxmlformats.org/officeDocument/2006/relationships/customXml" Target="../ink/ink584.xml"/><Relationship Id="rId33" Type="http://schemas.openxmlformats.org/officeDocument/2006/relationships/customXml" Target="../ink/ink592.xml"/><Relationship Id="rId38" Type="http://schemas.openxmlformats.org/officeDocument/2006/relationships/image" Target="../media/image21.png"/><Relationship Id="rId59" Type="http://schemas.openxmlformats.org/officeDocument/2006/relationships/customXml" Target="../ink/ink605.xml"/><Relationship Id="rId103" Type="http://schemas.openxmlformats.org/officeDocument/2006/relationships/customXml" Target="../ink/ink62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64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613.xml"/><Relationship Id="rId91" Type="http://schemas.openxmlformats.org/officeDocument/2006/relationships/customXml" Target="../ink/ink62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587.xml"/><Relationship Id="rId28" Type="http://schemas.openxmlformats.org/officeDocument/2006/relationships/image" Target="../media/image16.png"/><Relationship Id="rId49" Type="http://schemas.openxmlformats.org/officeDocument/2006/relationships/customXml" Target="../ink/ink600.xml"/><Relationship Id="rId114" Type="http://schemas.openxmlformats.org/officeDocument/2006/relationships/image" Target="../media/image59.png"/><Relationship Id="rId119" Type="http://schemas.openxmlformats.org/officeDocument/2006/relationships/customXml" Target="../ink/ink63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608.xml"/><Relationship Id="rId81" Type="http://schemas.openxmlformats.org/officeDocument/2006/relationships/customXml" Target="../ink/ink61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645.xml"/><Relationship Id="rId13" Type="http://schemas.openxmlformats.org/officeDocument/2006/relationships/customXml" Target="../ink/ink582.xml"/><Relationship Id="rId18" Type="http://schemas.openxmlformats.org/officeDocument/2006/relationships/image" Target="../media/image11.png"/><Relationship Id="rId39" Type="http://schemas.openxmlformats.org/officeDocument/2006/relationships/customXml" Target="../ink/ink595.xml"/><Relationship Id="rId109" Type="http://schemas.openxmlformats.org/officeDocument/2006/relationships/customXml" Target="../ink/ink63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603.xml"/><Relationship Id="rId76" Type="http://schemas.openxmlformats.org/officeDocument/2006/relationships/image" Target="../media/image40.png"/><Relationship Id="rId97" Type="http://schemas.openxmlformats.org/officeDocument/2006/relationships/customXml" Target="../ink/ink62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638.xml"/><Relationship Id="rId141" Type="http://schemas.openxmlformats.org/officeDocument/2006/relationships/customXml" Target="../ink/ink648.xml"/><Relationship Id="rId7" Type="http://schemas.openxmlformats.org/officeDocument/2006/relationships/customXml" Target="../ink/ink579.xml"/><Relationship Id="rId71" Type="http://schemas.openxmlformats.org/officeDocument/2006/relationships/customXml" Target="../ink/ink61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59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598.xml"/><Relationship Id="rId66" Type="http://schemas.openxmlformats.org/officeDocument/2006/relationships/image" Target="../media/image35.png"/><Relationship Id="rId87" Type="http://schemas.openxmlformats.org/officeDocument/2006/relationships/customXml" Target="../ink/ink619.xml"/><Relationship Id="rId110" Type="http://schemas.openxmlformats.org/officeDocument/2006/relationships/image" Target="../media/image57.png"/><Relationship Id="rId115" Type="http://schemas.openxmlformats.org/officeDocument/2006/relationships/customXml" Target="../ink/ink633.xml"/><Relationship Id="rId131" Type="http://schemas.openxmlformats.org/officeDocument/2006/relationships/customXml" Target="../ink/ink641.xml"/><Relationship Id="rId136" Type="http://schemas.openxmlformats.org/officeDocument/2006/relationships/image" Target="../media/image68.png"/><Relationship Id="rId61" Type="http://schemas.openxmlformats.org/officeDocument/2006/relationships/customXml" Target="../ink/ink606.xml"/><Relationship Id="rId82" Type="http://schemas.openxmlformats.org/officeDocument/2006/relationships/image" Target="../media/image43.png"/><Relationship Id="rId19" Type="http://schemas.openxmlformats.org/officeDocument/2006/relationships/customXml" Target="../ink/ink58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593.xml"/><Relationship Id="rId56" Type="http://schemas.openxmlformats.org/officeDocument/2006/relationships/image" Target="../media/image30.png"/><Relationship Id="rId77" Type="http://schemas.openxmlformats.org/officeDocument/2006/relationships/customXml" Target="../ink/ink614.xml"/><Relationship Id="rId100" Type="http://schemas.openxmlformats.org/officeDocument/2006/relationships/image" Target="../media/image52.png"/><Relationship Id="rId105" Type="http://schemas.openxmlformats.org/officeDocument/2006/relationships/customXml" Target="../ink/ink62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601.xml"/><Relationship Id="rId72" Type="http://schemas.openxmlformats.org/officeDocument/2006/relationships/image" Target="../media/image38.png"/><Relationship Id="rId93" Type="http://schemas.openxmlformats.org/officeDocument/2006/relationships/customXml" Target="../ink/ink622.xml"/><Relationship Id="rId98" Type="http://schemas.openxmlformats.org/officeDocument/2006/relationships/image" Target="../media/image51.png"/><Relationship Id="rId121" Type="http://schemas.openxmlformats.org/officeDocument/2006/relationships/customXml" Target="../ink/ink636.xml"/><Relationship Id="rId142" Type="http://schemas.openxmlformats.org/officeDocument/2006/relationships/image" Target="../media/image71.png"/><Relationship Id="rId3" Type="http://schemas.openxmlformats.org/officeDocument/2006/relationships/customXml" Target="../ink/ink577.xml"/><Relationship Id="rId25" Type="http://schemas.openxmlformats.org/officeDocument/2006/relationships/customXml" Target="../ink/ink588.xml"/><Relationship Id="rId46" Type="http://schemas.openxmlformats.org/officeDocument/2006/relationships/image" Target="../media/image25.png"/><Relationship Id="rId67" Type="http://schemas.openxmlformats.org/officeDocument/2006/relationships/customXml" Target="../ink/ink609.xml"/><Relationship Id="rId116" Type="http://schemas.openxmlformats.org/officeDocument/2006/relationships/image" Target="../media/image60.png"/><Relationship Id="rId137" Type="http://schemas.openxmlformats.org/officeDocument/2006/relationships/customXml" Target="../ink/ink646.xml"/><Relationship Id="rId20" Type="http://schemas.openxmlformats.org/officeDocument/2006/relationships/image" Target="../media/image12.png"/><Relationship Id="rId41" Type="http://schemas.openxmlformats.org/officeDocument/2006/relationships/customXml" Target="../ink/ink596.xml"/><Relationship Id="rId62" Type="http://schemas.openxmlformats.org/officeDocument/2006/relationships/image" Target="../media/image33.png"/><Relationship Id="rId83" Type="http://schemas.openxmlformats.org/officeDocument/2006/relationships/customXml" Target="../ink/ink617.xml"/><Relationship Id="rId88" Type="http://schemas.openxmlformats.org/officeDocument/2006/relationships/image" Target="../media/image46.png"/><Relationship Id="rId111" Type="http://schemas.openxmlformats.org/officeDocument/2006/relationships/customXml" Target="../ink/ink631.xml"/><Relationship Id="rId132" Type="http://schemas.openxmlformats.org/officeDocument/2006/relationships/customXml" Target="../ink/ink642.xml"/><Relationship Id="rId15" Type="http://schemas.openxmlformats.org/officeDocument/2006/relationships/customXml" Target="../ink/ink583.xml"/><Relationship Id="rId36" Type="http://schemas.openxmlformats.org/officeDocument/2006/relationships/image" Target="../media/image20.png"/><Relationship Id="rId57" Type="http://schemas.openxmlformats.org/officeDocument/2006/relationships/customXml" Target="../ink/ink604.xml"/><Relationship Id="rId106" Type="http://schemas.openxmlformats.org/officeDocument/2006/relationships/image" Target="../media/image55.png"/><Relationship Id="rId127" Type="http://schemas.openxmlformats.org/officeDocument/2006/relationships/customXml" Target="../ink/ink639.xml"/><Relationship Id="rId10" Type="http://schemas.openxmlformats.org/officeDocument/2006/relationships/image" Target="../media/image7.png"/><Relationship Id="rId31" Type="http://schemas.openxmlformats.org/officeDocument/2006/relationships/customXml" Target="../ink/ink591.xml"/><Relationship Id="rId52" Type="http://schemas.openxmlformats.org/officeDocument/2006/relationships/image" Target="../media/image28.png"/><Relationship Id="rId73" Type="http://schemas.openxmlformats.org/officeDocument/2006/relationships/customXml" Target="../ink/ink61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625.xml"/><Relationship Id="rId101" Type="http://schemas.openxmlformats.org/officeDocument/2006/relationships/customXml" Target="../ink/ink62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580.xml"/><Relationship Id="rId26" Type="http://schemas.openxmlformats.org/officeDocument/2006/relationships/image" Target="../media/image15.png"/><Relationship Id="rId47" Type="http://schemas.openxmlformats.org/officeDocument/2006/relationships/customXml" Target="../ink/ink599.xml"/><Relationship Id="rId68" Type="http://schemas.openxmlformats.org/officeDocument/2006/relationships/image" Target="../media/image36.png"/><Relationship Id="rId89" Type="http://schemas.openxmlformats.org/officeDocument/2006/relationships/customXml" Target="../ink/ink620.xml"/><Relationship Id="rId112" Type="http://schemas.openxmlformats.org/officeDocument/2006/relationships/image" Target="../media/image58.png"/><Relationship Id="rId133" Type="http://schemas.openxmlformats.org/officeDocument/2006/relationships/customXml" Target="../ink/ink643.xml"/><Relationship Id="rId16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21" Type="http://schemas.openxmlformats.org/officeDocument/2006/relationships/customXml" Target="../ink/ink657.xml"/><Relationship Id="rId42" Type="http://schemas.openxmlformats.org/officeDocument/2006/relationships/image" Target="../media/image22.png"/><Relationship Id="rId63" Type="http://schemas.openxmlformats.org/officeDocument/2006/relationships/customXml" Target="../ink/ink678.xml"/><Relationship Id="rId84" Type="http://schemas.openxmlformats.org/officeDocument/2006/relationships/image" Target="../media/image43.png"/><Relationship Id="rId138" Type="http://schemas.openxmlformats.org/officeDocument/2006/relationships/image" Target="../media/image68.png"/><Relationship Id="rId107" Type="http://schemas.openxmlformats.org/officeDocument/2006/relationships/customXml" Target="../ink/ink700.xml"/><Relationship Id="rId11" Type="http://schemas.openxmlformats.org/officeDocument/2006/relationships/customXml" Target="../ink/ink652.xml"/><Relationship Id="rId32" Type="http://schemas.openxmlformats.org/officeDocument/2006/relationships/image" Target="../media/image17.png"/><Relationship Id="rId37" Type="http://schemas.openxmlformats.org/officeDocument/2006/relationships/customXml" Target="../ink/ink665.xml"/><Relationship Id="rId53" Type="http://schemas.openxmlformats.org/officeDocument/2006/relationships/customXml" Target="../ink/ink673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686.xml"/><Relationship Id="rId102" Type="http://schemas.openxmlformats.org/officeDocument/2006/relationships/image" Target="../media/image52.png"/><Relationship Id="rId123" Type="http://schemas.openxmlformats.org/officeDocument/2006/relationships/customXml" Target="../ink/ink708.xml"/><Relationship Id="rId128" Type="http://schemas.openxmlformats.org/officeDocument/2006/relationships/image" Target="../media/image65.png"/><Relationship Id="rId144" Type="http://schemas.openxmlformats.org/officeDocument/2006/relationships/image" Target="../media/image71.png"/><Relationship Id="rId5" Type="http://schemas.openxmlformats.org/officeDocument/2006/relationships/customXml" Target="../ink/ink649.xml"/><Relationship Id="rId90" Type="http://schemas.openxmlformats.org/officeDocument/2006/relationships/image" Target="../media/image46.png"/><Relationship Id="rId95" Type="http://schemas.openxmlformats.org/officeDocument/2006/relationships/customXml" Target="../ink/ink694.xml"/><Relationship Id="rId22" Type="http://schemas.openxmlformats.org/officeDocument/2006/relationships/image" Target="../media/image12.png"/><Relationship Id="rId27" Type="http://schemas.openxmlformats.org/officeDocument/2006/relationships/customXml" Target="../ink/ink660.xml"/><Relationship Id="rId43" Type="http://schemas.openxmlformats.org/officeDocument/2006/relationships/customXml" Target="../ink/ink668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681.xml"/><Relationship Id="rId113" Type="http://schemas.openxmlformats.org/officeDocument/2006/relationships/customXml" Target="../ink/ink703.xml"/><Relationship Id="rId118" Type="http://schemas.openxmlformats.org/officeDocument/2006/relationships/image" Target="../media/image60.png"/><Relationship Id="rId134" Type="http://schemas.openxmlformats.org/officeDocument/2006/relationships/customXml" Target="../ink/ink714.xml"/><Relationship Id="rId139" Type="http://schemas.openxmlformats.org/officeDocument/2006/relationships/customXml" Target="../ink/ink718.xml"/><Relationship Id="rId80" Type="http://schemas.openxmlformats.org/officeDocument/2006/relationships/image" Target="../media/image41.png"/><Relationship Id="rId85" Type="http://schemas.openxmlformats.org/officeDocument/2006/relationships/customXml" Target="../ink/ink689.xml"/><Relationship Id="rId12" Type="http://schemas.openxmlformats.org/officeDocument/2006/relationships/image" Target="../media/image7.png"/><Relationship Id="rId17" Type="http://schemas.openxmlformats.org/officeDocument/2006/relationships/customXml" Target="../ink/ink655.xml"/><Relationship Id="rId33" Type="http://schemas.openxmlformats.org/officeDocument/2006/relationships/customXml" Target="../ink/ink663.xml"/><Relationship Id="rId38" Type="http://schemas.openxmlformats.org/officeDocument/2006/relationships/image" Target="../media/image20.png"/><Relationship Id="rId59" Type="http://schemas.openxmlformats.org/officeDocument/2006/relationships/customXml" Target="../ink/ink676.xml"/><Relationship Id="rId103" Type="http://schemas.openxmlformats.org/officeDocument/2006/relationships/customXml" Target="../ink/ink698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711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684.xml"/><Relationship Id="rId91" Type="http://schemas.openxmlformats.org/officeDocument/2006/relationships/customXml" Target="../ink/ink692.xml"/><Relationship Id="rId96" Type="http://schemas.openxmlformats.org/officeDocument/2006/relationships/image" Target="../media/image49.png"/><Relationship Id="rId14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customXml" Target="../ink/ink658.xml"/><Relationship Id="rId28" Type="http://schemas.openxmlformats.org/officeDocument/2006/relationships/image" Target="../media/image15.png"/><Relationship Id="rId49" Type="http://schemas.openxmlformats.org/officeDocument/2006/relationships/customXml" Target="../ink/ink671.xml"/><Relationship Id="rId114" Type="http://schemas.openxmlformats.org/officeDocument/2006/relationships/image" Target="../media/image58.png"/><Relationship Id="rId119" Type="http://schemas.openxmlformats.org/officeDocument/2006/relationships/customXml" Target="../ink/ink706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679.xml"/><Relationship Id="rId81" Type="http://schemas.openxmlformats.org/officeDocument/2006/relationships/customXml" Target="../ink/ink687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715.xml"/><Relationship Id="rId13" Type="http://schemas.openxmlformats.org/officeDocument/2006/relationships/customXml" Target="../ink/ink653.xml"/><Relationship Id="rId18" Type="http://schemas.openxmlformats.org/officeDocument/2006/relationships/image" Target="../media/image10.png"/><Relationship Id="rId39" Type="http://schemas.openxmlformats.org/officeDocument/2006/relationships/customXml" Target="../ink/ink666.xml"/><Relationship Id="rId109" Type="http://schemas.openxmlformats.org/officeDocument/2006/relationships/customXml" Target="../ink/ink701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674.xml"/><Relationship Id="rId76" Type="http://schemas.openxmlformats.org/officeDocument/2006/relationships/image" Target="../media/image39.png"/><Relationship Id="rId97" Type="http://schemas.openxmlformats.org/officeDocument/2006/relationships/customXml" Target="../ink/ink695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709.xml"/><Relationship Id="rId141" Type="http://schemas.openxmlformats.org/officeDocument/2006/relationships/customXml" Target="../ink/ink719.xml"/><Relationship Id="rId7" Type="http://schemas.openxmlformats.org/officeDocument/2006/relationships/customXml" Target="../ink/ink650.xml"/><Relationship Id="rId71" Type="http://schemas.openxmlformats.org/officeDocument/2006/relationships/customXml" Target="../ink/ink682.xml"/><Relationship Id="rId9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61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669.xml"/><Relationship Id="rId66" Type="http://schemas.openxmlformats.org/officeDocument/2006/relationships/image" Target="../media/image34.png"/><Relationship Id="rId87" Type="http://schemas.openxmlformats.org/officeDocument/2006/relationships/customXml" Target="../ink/ink690.xml"/><Relationship Id="rId110" Type="http://schemas.openxmlformats.org/officeDocument/2006/relationships/image" Target="../media/image56.png"/><Relationship Id="rId115" Type="http://schemas.openxmlformats.org/officeDocument/2006/relationships/customXml" Target="../ink/ink704.xml"/><Relationship Id="rId131" Type="http://schemas.openxmlformats.org/officeDocument/2006/relationships/customXml" Target="../ink/ink712.xml"/><Relationship Id="rId136" Type="http://schemas.openxmlformats.org/officeDocument/2006/relationships/customXml" Target="../ink/ink716.xml"/><Relationship Id="rId61" Type="http://schemas.openxmlformats.org/officeDocument/2006/relationships/customXml" Target="../ink/ink677.xml"/><Relationship Id="rId82" Type="http://schemas.openxmlformats.org/officeDocument/2006/relationships/image" Target="../media/image42.png"/><Relationship Id="rId19" Type="http://schemas.openxmlformats.org/officeDocument/2006/relationships/customXml" Target="../ink/ink656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664.xml"/><Relationship Id="rId56" Type="http://schemas.openxmlformats.org/officeDocument/2006/relationships/image" Target="../media/image29.png"/><Relationship Id="rId77" Type="http://schemas.openxmlformats.org/officeDocument/2006/relationships/customXml" Target="../ink/ink685.xml"/><Relationship Id="rId100" Type="http://schemas.openxmlformats.org/officeDocument/2006/relationships/image" Target="../media/image51.png"/><Relationship Id="rId105" Type="http://schemas.openxmlformats.org/officeDocument/2006/relationships/customXml" Target="../ink/ink699.xml"/><Relationship Id="rId126" Type="http://schemas.openxmlformats.org/officeDocument/2006/relationships/image" Target="../media/image64.png"/><Relationship Id="rId8" Type="http://schemas.openxmlformats.org/officeDocument/2006/relationships/image" Target="../media/image5.png"/><Relationship Id="rId51" Type="http://schemas.openxmlformats.org/officeDocument/2006/relationships/customXml" Target="../ink/ink672.xml"/><Relationship Id="rId72" Type="http://schemas.openxmlformats.org/officeDocument/2006/relationships/image" Target="../media/image37.png"/><Relationship Id="rId93" Type="http://schemas.openxmlformats.org/officeDocument/2006/relationships/customXml" Target="../ink/ink693.xml"/><Relationship Id="rId98" Type="http://schemas.openxmlformats.org/officeDocument/2006/relationships/image" Target="../media/image50.png"/><Relationship Id="rId121" Type="http://schemas.openxmlformats.org/officeDocument/2006/relationships/customXml" Target="../ink/ink707.xml"/><Relationship Id="rId142" Type="http://schemas.openxmlformats.org/officeDocument/2006/relationships/image" Target="../media/image70.png"/><Relationship Id="rId3" Type="http://schemas.openxmlformats.org/officeDocument/2006/relationships/image" Target="../media/image3.png"/><Relationship Id="rId25" Type="http://schemas.openxmlformats.org/officeDocument/2006/relationships/customXml" Target="../ink/ink659.xml"/><Relationship Id="rId46" Type="http://schemas.openxmlformats.org/officeDocument/2006/relationships/image" Target="../media/image24.png"/><Relationship Id="rId67" Type="http://schemas.openxmlformats.org/officeDocument/2006/relationships/customXml" Target="../ink/ink680.xml"/><Relationship Id="rId116" Type="http://schemas.openxmlformats.org/officeDocument/2006/relationships/image" Target="../media/image59.png"/><Relationship Id="rId137" Type="http://schemas.openxmlformats.org/officeDocument/2006/relationships/customXml" Target="../ink/ink717.xml"/><Relationship Id="rId20" Type="http://schemas.openxmlformats.org/officeDocument/2006/relationships/image" Target="../media/image11.png"/><Relationship Id="rId41" Type="http://schemas.openxmlformats.org/officeDocument/2006/relationships/customXml" Target="../ink/ink667.xml"/><Relationship Id="rId62" Type="http://schemas.openxmlformats.org/officeDocument/2006/relationships/image" Target="../media/image32.png"/><Relationship Id="rId83" Type="http://schemas.openxmlformats.org/officeDocument/2006/relationships/customXml" Target="../ink/ink688.xml"/><Relationship Id="rId88" Type="http://schemas.openxmlformats.org/officeDocument/2006/relationships/image" Target="../media/image45.png"/><Relationship Id="rId111" Type="http://schemas.openxmlformats.org/officeDocument/2006/relationships/customXml" Target="../ink/ink702.xml"/><Relationship Id="rId132" Type="http://schemas.openxmlformats.org/officeDocument/2006/relationships/image" Target="../media/image67.png"/><Relationship Id="rId15" Type="http://schemas.openxmlformats.org/officeDocument/2006/relationships/customXml" Target="../ink/ink654.xml"/><Relationship Id="rId36" Type="http://schemas.openxmlformats.org/officeDocument/2006/relationships/image" Target="../media/image19.png"/><Relationship Id="rId57" Type="http://schemas.openxmlformats.org/officeDocument/2006/relationships/customXml" Target="../ink/ink675.xml"/><Relationship Id="rId106" Type="http://schemas.openxmlformats.org/officeDocument/2006/relationships/image" Target="../media/image54.png"/><Relationship Id="rId127" Type="http://schemas.openxmlformats.org/officeDocument/2006/relationships/customXml" Target="../ink/ink710.xml"/><Relationship Id="rId10" Type="http://schemas.openxmlformats.org/officeDocument/2006/relationships/image" Target="../media/image6.png"/><Relationship Id="rId31" Type="http://schemas.openxmlformats.org/officeDocument/2006/relationships/customXml" Target="../ink/ink662.xml"/><Relationship Id="rId52" Type="http://schemas.openxmlformats.org/officeDocument/2006/relationships/image" Target="../media/image27.png"/><Relationship Id="rId73" Type="http://schemas.openxmlformats.org/officeDocument/2006/relationships/customXml" Target="../ink/ink683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696.xml"/><Relationship Id="rId101" Type="http://schemas.openxmlformats.org/officeDocument/2006/relationships/customXml" Target="../ink/ink697.xml"/><Relationship Id="rId122" Type="http://schemas.openxmlformats.org/officeDocument/2006/relationships/image" Target="../media/image62.png"/><Relationship Id="rId143" Type="http://schemas.openxmlformats.org/officeDocument/2006/relationships/customXml" Target="../ink/ink720.xml"/><Relationship Id="rId4" Type="http://schemas.openxmlformats.org/officeDocument/2006/relationships/image" Target="../media/image4.jpeg"/><Relationship Id="rId9" Type="http://schemas.openxmlformats.org/officeDocument/2006/relationships/customXml" Target="../ink/ink651.xml"/><Relationship Id="rId26" Type="http://schemas.openxmlformats.org/officeDocument/2006/relationships/image" Target="../media/image14.png"/><Relationship Id="rId47" Type="http://schemas.openxmlformats.org/officeDocument/2006/relationships/customXml" Target="../ink/ink670.xml"/><Relationship Id="rId68" Type="http://schemas.openxmlformats.org/officeDocument/2006/relationships/image" Target="../media/image35.png"/><Relationship Id="rId89" Type="http://schemas.openxmlformats.org/officeDocument/2006/relationships/customXml" Target="../ink/ink691.xml"/><Relationship Id="rId112" Type="http://schemas.openxmlformats.org/officeDocument/2006/relationships/image" Target="../media/image57.png"/><Relationship Id="rId133" Type="http://schemas.openxmlformats.org/officeDocument/2006/relationships/customXml" Target="../ink/ink713.xml"/><Relationship Id="rId16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740.xml"/><Relationship Id="rId63" Type="http://schemas.openxmlformats.org/officeDocument/2006/relationships/image" Target="../media/image33.png"/><Relationship Id="rId84" Type="http://schemas.openxmlformats.org/officeDocument/2006/relationships/customXml" Target="../ink/ink761.xml"/><Relationship Id="rId138" Type="http://schemas.openxmlformats.org/officeDocument/2006/relationships/customXml" Target="../ink/ink79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73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748.xml"/><Relationship Id="rId74" Type="http://schemas.openxmlformats.org/officeDocument/2006/relationships/customXml" Target="../ink/ink756.xml"/><Relationship Id="rId79" Type="http://schemas.openxmlformats.org/officeDocument/2006/relationships/image" Target="../media/image41.png"/><Relationship Id="rId102" Type="http://schemas.openxmlformats.org/officeDocument/2006/relationships/customXml" Target="../ink/ink770.xml"/><Relationship Id="rId123" Type="http://schemas.openxmlformats.org/officeDocument/2006/relationships/image" Target="../media/image63.png"/><Relationship Id="rId128" Type="http://schemas.openxmlformats.org/officeDocument/2006/relationships/customXml" Target="../ink/ink783.xml"/><Relationship Id="rId5" Type="http://schemas.openxmlformats.org/officeDocument/2006/relationships/image" Target="../media/image4.png"/><Relationship Id="rId90" Type="http://schemas.openxmlformats.org/officeDocument/2006/relationships/customXml" Target="../ink/ink764.xml"/><Relationship Id="rId95" Type="http://schemas.openxmlformats.org/officeDocument/2006/relationships/image" Target="../media/image49.png"/><Relationship Id="rId22" Type="http://schemas.openxmlformats.org/officeDocument/2006/relationships/customXml" Target="../ink/ink73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743.xml"/><Relationship Id="rId64" Type="http://schemas.openxmlformats.org/officeDocument/2006/relationships/customXml" Target="../ink/ink75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778.xml"/><Relationship Id="rId134" Type="http://schemas.openxmlformats.org/officeDocument/2006/relationships/customXml" Target="../ink/ink787.xml"/><Relationship Id="rId139" Type="http://schemas.openxmlformats.org/officeDocument/2006/relationships/image" Target="../media/image69.png"/><Relationship Id="rId80" Type="http://schemas.openxmlformats.org/officeDocument/2006/relationships/customXml" Target="../ink/ink759.xml"/><Relationship Id="rId85" Type="http://schemas.openxmlformats.org/officeDocument/2006/relationships/image" Target="../media/image44.png"/><Relationship Id="rId12" Type="http://schemas.openxmlformats.org/officeDocument/2006/relationships/customXml" Target="../ink/ink72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73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773.xml"/><Relationship Id="rId124" Type="http://schemas.openxmlformats.org/officeDocument/2006/relationships/customXml" Target="../ink/ink781.xml"/><Relationship Id="rId129" Type="http://schemas.openxmlformats.org/officeDocument/2006/relationships/image" Target="../media/image66.png"/><Relationship Id="rId54" Type="http://schemas.openxmlformats.org/officeDocument/2006/relationships/customXml" Target="../ink/ink746.xml"/><Relationship Id="rId70" Type="http://schemas.openxmlformats.org/officeDocument/2006/relationships/customXml" Target="../ink/ink75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767.xml"/><Relationship Id="rId140" Type="http://schemas.openxmlformats.org/officeDocument/2006/relationships/customXml" Target="../ink/ink7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2.xml"/><Relationship Id="rId23" Type="http://schemas.openxmlformats.org/officeDocument/2006/relationships/image" Target="../media/image13.png"/><Relationship Id="rId28" Type="http://schemas.openxmlformats.org/officeDocument/2006/relationships/customXml" Target="../ink/ink733.xml"/><Relationship Id="rId49" Type="http://schemas.openxmlformats.org/officeDocument/2006/relationships/image" Target="../media/image26.png"/><Relationship Id="rId114" Type="http://schemas.openxmlformats.org/officeDocument/2006/relationships/customXml" Target="../ink/ink776.xml"/><Relationship Id="rId119" Type="http://schemas.openxmlformats.org/officeDocument/2006/relationships/image" Target="../media/image61.png"/><Relationship Id="rId44" Type="http://schemas.openxmlformats.org/officeDocument/2006/relationships/customXml" Target="../ink/ink741.xml"/><Relationship Id="rId60" Type="http://schemas.openxmlformats.org/officeDocument/2006/relationships/customXml" Target="../ink/ink74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762.xml"/><Relationship Id="rId130" Type="http://schemas.openxmlformats.org/officeDocument/2006/relationships/customXml" Target="../ink/ink784.xml"/><Relationship Id="rId135" Type="http://schemas.openxmlformats.org/officeDocument/2006/relationships/customXml" Target="../ink/ink788.xml"/><Relationship Id="rId13" Type="http://schemas.openxmlformats.org/officeDocument/2006/relationships/image" Target="../media/image8.png"/><Relationship Id="rId18" Type="http://schemas.openxmlformats.org/officeDocument/2006/relationships/customXml" Target="../ink/ink72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736.xml"/><Relationship Id="rId50" Type="http://schemas.openxmlformats.org/officeDocument/2006/relationships/customXml" Target="../ink/ink744.xml"/><Relationship Id="rId55" Type="http://schemas.openxmlformats.org/officeDocument/2006/relationships/image" Target="../media/image29.png"/><Relationship Id="rId76" Type="http://schemas.openxmlformats.org/officeDocument/2006/relationships/customXml" Target="../ink/ink757.xml"/><Relationship Id="rId97" Type="http://schemas.openxmlformats.org/officeDocument/2006/relationships/image" Target="../media/image50.png"/><Relationship Id="rId104" Type="http://schemas.openxmlformats.org/officeDocument/2006/relationships/customXml" Target="../ink/ink771.xml"/><Relationship Id="rId120" Type="http://schemas.openxmlformats.org/officeDocument/2006/relationships/customXml" Target="../ink/ink77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76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6.png"/><Relationship Id="rId24" Type="http://schemas.openxmlformats.org/officeDocument/2006/relationships/customXml" Target="../ink/ink731.xml"/><Relationship Id="rId40" Type="http://schemas.openxmlformats.org/officeDocument/2006/relationships/customXml" Target="../ink/ink739.xml"/><Relationship Id="rId45" Type="http://schemas.openxmlformats.org/officeDocument/2006/relationships/image" Target="../media/image24.png"/><Relationship Id="rId66" Type="http://schemas.openxmlformats.org/officeDocument/2006/relationships/customXml" Target="../ink/ink752.xml"/><Relationship Id="rId87" Type="http://schemas.openxmlformats.org/officeDocument/2006/relationships/image" Target="../media/image45.png"/><Relationship Id="rId110" Type="http://schemas.openxmlformats.org/officeDocument/2006/relationships/customXml" Target="../ink/ink77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789.xml"/><Relationship Id="rId61" Type="http://schemas.openxmlformats.org/officeDocument/2006/relationships/image" Target="../media/image32.png"/><Relationship Id="rId82" Type="http://schemas.openxmlformats.org/officeDocument/2006/relationships/customXml" Target="../ink/ink760.xml"/><Relationship Id="rId19" Type="http://schemas.openxmlformats.org/officeDocument/2006/relationships/image" Target="../media/image11.png"/><Relationship Id="rId14" Type="http://schemas.openxmlformats.org/officeDocument/2006/relationships/customXml" Target="../ink/ink726.xml"/><Relationship Id="rId30" Type="http://schemas.openxmlformats.org/officeDocument/2006/relationships/customXml" Target="../ink/ink734.xml"/><Relationship Id="rId35" Type="http://schemas.openxmlformats.org/officeDocument/2006/relationships/image" Target="../media/image19.png"/><Relationship Id="rId56" Type="http://schemas.openxmlformats.org/officeDocument/2006/relationships/customXml" Target="../ink/ink747.xml"/><Relationship Id="rId77" Type="http://schemas.openxmlformats.org/officeDocument/2006/relationships/image" Target="../media/image40.png"/><Relationship Id="rId100" Type="http://schemas.openxmlformats.org/officeDocument/2006/relationships/customXml" Target="../ink/ink769.xml"/><Relationship Id="rId105" Type="http://schemas.openxmlformats.org/officeDocument/2006/relationships/image" Target="../media/image54.png"/><Relationship Id="rId126" Type="http://schemas.openxmlformats.org/officeDocument/2006/relationships/customXml" Target="../ink/ink782.xml"/><Relationship Id="rId8" Type="http://schemas.openxmlformats.org/officeDocument/2006/relationships/customXml" Target="../ink/ink723.xml"/><Relationship Id="rId51" Type="http://schemas.openxmlformats.org/officeDocument/2006/relationships/image" Target="../media/image27.png"/><Relationship Id="rId72" Type="http://schemas.openxmlformats.org/officeDocument/2006/relationships/customXml" Target="../ink/ink755.xml"/><Relationship Id="rId93" Type="http://schemas.openxmlformats.org/officeDocument/2006/relationships/image" Target="../media/image48.png"/><Relationship Id="rId98" Type="http://schemas.openxmlformats.org/officeDocument/2006/relationships/customXml" Target="../ink/ink768.xml"/><Relationship Id="rId121" Type="http://schemas.openxmlformats.org/officeDocument/2006/relationships/image" Target="../media/image62.png"/><Relationship Id="rId142" Type="http://schemas.openxmlformats.org/officeDocument/2006/relationships/customXml" Target="../ink/ink79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742.xml"/><Relationship Id="rId67" Type="http://schemas.openxmlformats.org/officeDocument/2006/relationships/image" Target="../media/image35.png"/><Relationship Id="rId116" Type="http://schemas.openxmlformats.org/officeDocument/2006/relationships/customXml" Target="../ink/ink777.xml"/><Relationship Id="rId137" Type="http://schemas.openxmlformats.org/officeDocument/2006/relationships/image" Target="../media/image68.png"/><Relationship Id="rId20" Type="http://schemas.openxmlformats.org/officeDocument/2006/relationships/customXml" Target="../ink/ink729.xml"/><Relationship Id="rId41" Type="http://schemas.openxmlformats.org/officeDocument/2006/relationships/image" Target="../media/image22.png"/><Relationship Id="rId62" Type="http://schemas.openxmlformats.org/officeDocument/2006/relationships/customXml" Target="../ink/ink750.xml"/><Relationship Id="rId83" Type="http://schemas.openxmlformats.org/officeDocument/2006/relationships/image" Target="../media/image43.png"/><Relationship Id="rId88" Type="http://schemas.openxmlformats.org/officeDocument/2006/relationships/customXml" Target="../ink/ink763.xml"/><Relationship Id="rId111" Type="http://schemas.openxmlformats.org/officeDocument/2006/relationships/image" Target="../media/image57.png"/><Relationship Id="rId132" Type="http://schemas.openxmlformats.org/officeDocument/2006/relationships/customXml" Target="../ink/ink785.xml"/><Relationship Id="rId15" Type="http://schemas.openxmlformats.org/officeDocument/2006/relationships/image" Target="../media/image9.png"/><Relationship Id="rId36" Type="http://schemas.openxmlformats.org/officeDocument/2006/relationships/customXml" Target="../ink/ink737.xml"/><Relationship Id="rId57" Type="http://schemas.openxmlformats.org/officeDocument/2006/relationships/image" Target="../media/image30.png"/><Relationship Id="rId106" Type="http://schemas.openxmlformats.org/officeDocument/2006/relationships/customXml" Target="../ink/ink772.xml"/><Relationship Id="rId127" Type="http://schemas.openxmlformats.org/officeDocument/2006/relationships/image" Target="../media/image65.png"/><Relationship Id="rId10" Type="http://schemas.openxmlformats.org/officeDocument/2006/relationships/customXml" Target="../ink/ink724.xml"/><Relationship Id="rId31" Type="http://schemas.openxmlformats.org/officeDocument/2006/relationships/image" Target="../media/image17.png"/><Relationship Id="rId52" Type="http://schemas.openxmlformats.org/officeDocument/2006/relationships/customXml" Target="../ink/ink745.xml"/><Relationship Id="rId73" Type="http://schemas.openxmlformats.org/officeDocument/2006/relationships/image" Target="../media/image38.png"/><Relationship Id="rId78" Type="http://schemas.openxmlformats.org/officeDocument/2006/relationships/customXml" Target="../ink/ink758.xml"/><Relationship Id="rId94" Type="http://schemas.openxmlformats.org/officeDocument/2006/relationships/customXml" Target="../ink/ink76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780.xml"/><Relationship Id="rId143" Type="http://schemas.openxmlformats.org/officeDocument/2006/relationships/image" Target="../media/image71.png"/><Relationship Id="rId4" Type="http://schemas.openxmlformats.org/officeDocument/2006/relationships/customXml" Target="../ink/ink721.xml"/><Relationship Id="rId9" Type="http://schemas.openxmlformats.org/officeDocument/2006/relationships/image" Target="../media/image6.png"/><Relationship Id="rId26" Type="http://schemas.openxmlformats.org/officeDocument/2006/relationships/customXml" Target="../ink/ink732.xml"/><Relationship Id="rId47" Type="http://schemas.openxmlformats.org/officeDocument/2006/relationships/image" Target="../media/image25.png"/><Relationship Id="rId68" Type="http://schemas.openxmlformats.org/officeDocument/2006/relationships/customXml" Target="../ink/ink753.xml"/><Relationship Id="rId89" Type="http://schemas.openxmlformats.org/officeDocument/2006/relationships/image" Target="../media/image46.png"/><Relationship Id="rId112" Type="http://schemas.openxmlformats.org/officeDocument/2006/relationships/customXml" Target="../ink/ink775.xml"/><Relationship Id="rId133" Type="http://schemas.openxmlformats.org/officeDocument/2006/relationships/customXml" Target="../ink/ink786.xml"/><Relationship Id="rId16" Type="http://schemas.openxmlformats.org/officeDocument/2006/relationships/customXml" Target="../ink/ink72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0.xml"/><Relationship Id="rId21" Type="http://schemas.openxmlformats.org/officeDocument/2006/relationships/customXml" Target="../ink/ink802.xml"/><Relationship Id="rId42" Type="http://schemas.openxmlformats.org/officeDocument/2006/relationships/image" Target="../media/image23.png"/><Relationship Id="rId63" Type="http://schemas.openxmlformats.org/officeDocument/2006/relationships/customXml" Target="../ink/ink82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845.xml"/><Relationship Id="rId11" Type="http://schemas.openxmlformats.org/officeDocument/2006/relationships/customXml" Target="../ink/ink797.xml"/><Relationship Id="rId32" Type="http://schemas.openxmlformats.org/officeDocument/2006/relationships/image" Target="../media/image18.png"/><Relationship Id="rId37" Type="http://schemas.openxmlformats.org/officeDocument/2006/relationships/customXml" Target="../ink/ink810.xml"/><Relationship Id="rId53" Type="http://schemas.openxmlformats.org/officeDocument/2006/relationships/customXml" Target="../ink/ink81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831.xml"/><Relationship Id="rId102" Type="http://schemas.openxmlformats.org/officeDocument/2006/relationships/image" Target="../media/image53.png"/><Relationship Id="rId123" Type="http://schemas.openxmlformats.org/officeDocument/2006/relationships/customXml" Target="../ink/ink853.xml"/><Relationship Id="rId128" Type="http://schemas.openxmlformats.org/officeDocument/2006/relationships/image" Target="../media/image66.png"/><Relationship Id="rId5" Type="http://schemas.openxmlformats.org/officeDocument/2006/relationships/customXml" Target="../ink/ink794.xml"/><Relationship Id="rId90" Type="http://schemas.openxmlformats.org/officeDocument/2006/relationships/image" Target="../media/image47.png"/><Relationship Id="rId95" Type="http://schemas.openxmlformats.org/officeDocument/2006/relationships/customXml" Target="../ink/ink839.xml"/><Relationship Id="rId22" Type="http://schemas.openxmlformats.org/officeDocument/2006/relationships/image" Target="../media/image13.png"/><Relationship Id="rId27" Type="http://schemas.openxmlformats.org/officeDocument/2006/relationships/customXml" Target="../ink/ink805.xml"/><Relationship Id="rId43" Type="http://schemas.openxmlformats.org/officeDocument/2006/relationships/customXml" Target="../ink/ink81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826.xml"/><Relationship Id="rId113" Type="http://schemas.openxmlformats.org/officeDocument/2006/relationships/customXml" Target="../ink/ink848.xml"/><Relationship Id="rId118" Type="http://schemas.openxmlformats.org/officeDocument/2006/relationships/image" Target="../media/image61.png"/><Relationship Id="rId134" Type="http://schemas.openxmlformats.org/officeDocument/2006/relationships/customXml" Target="../ink/ink860.xml"/><Relationship Id="rId139" Type="http://schemas.openxmlformats.org/officeDocument/2006/relationships/customXml" Target="../ink/ink863.xml"/><Relationship Id="rId80" Type="http://schemas.openxmlformats.org/officeDocument/2006/relationships/image" Target="../media/image42.png"/><Relationship Id="rId85" Type="http://schemas.openxmlformats.org/officeDocument/2006/relationships/customXml" Target="../ink/ink834.xml"/><Relationship Id="rId12" Type="http://schemas.openxmlformats.org/officeDocument/2006/relationships/image" Target="../media/image8.png"/><Relationship Id="rId17" Type="http://schemas.openxmlformats.org/officeDocument/2006/relationships/customXml" Target="../ink/ink800.xml"/><Relationship Id="rId33" Type="http://schemas.openxmlformats.org/officeDocument/2006/relationships/customXml" Target="../ink/ink808.xml"/><Relationship Id="rId38" Type="http://schemas.openxmlformats.org/officeDocument/2006/relationships/image" Target="../media/image21.png"/><Relationship Id="rId59" Type="http://schemas.openxmlformats.org/officeDocument/2006/relationships/customXml" Target="../ink/ink821.xml"/><Relationship Id="rId103" Type="http://schemas.openxmlformats.org/officeDocument/2006/relationships/customXml" Target="../ink/ink84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85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829.xml"/><Relationship Id="rId91" Type="http://schemas.openxmlformats.org/officeDocument/2006/relationships/customXml" Target="../ink/ink83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803.xml"/><Relationship Id="rId28" Type="http://schemas.openxmlformats.org/officeDocument/2006/relationships/image" Target="../media/image16.png"/><Relationship Id="rId49" Type="http://schemas.openxmlformats.org/officeDocument/2006/relationships/customXml" Target="../ink/ink816.xml"/><Relationship Id="rId114" Type="http://schemas.openxmlformats.org/officeDocument/2006/relationships/image" Target="../media/image59.png"/><Relationship Id="rId119" Type="http://schemas.openxmlformats.org/officeDocument/2006/relationships/customXml" Target="../ink/ink85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824.xml"/><Relationship Id="rId81" Type="http://schemas.openxmlformats.org/officeDocument/2006/relationships/customXml" Target="../ink/ink8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861.xml"/><Relationship Id="rId13" Type="http://schemas.openxmlformats.org/officeDocument/2006/relationships/customXml" Target="../ink/ink798.xml"/><Relationship Id="rId18" Type="http://schemas.openxmlformats.org/officeDocument/2006/relationships/image" Target="../media/image11.png"/><Relationship Id="rId39" Type="http://schemas.openxmlformats.org/officeDocument/2006/relationships/customXml" Target="../ink/ink811.xml"/><Relationship Id="rId109" Type="http://schemas.openxmlformats.org/officeDocument/2006/relationships/customXml" Target="../ink/ink84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819.xml"/><Relationship Id="rId76" Type="http://schemas.openxmlformats.org/officeDocument/2006/relationships/image" Target="../media/image40.png"/><Relationship Id="rId97" Type="http://schemas.openxmlformats.org/officeDocument/2006/relationships/customXml" Target="../ink/ink84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854.xml"/><Relationship Id="rId141" Type="http://schemas.openxmlformats.org/officeDocument/2006/relationships/customXml" Target="../ink/ink864.xml"/><Relationship Id="rId7" Type="http://schemas.openxmlformats.org/officeDocument/2006/relationships/customXml" Target="../ink/ink795.xml"/><Relationship Id="rId71" Type="http://schemas.openxmlformats.org/officeDocument/2006/relationships/customXml" Target="../ink/ink827.xml"/><Relationship Id="rId9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0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814.xml"/><Relationship Id="rId66" Type="http://schemas.openxmlformats.org/officeDocument/2006/relationships/image" Target="../media/image35.png"/><Relationship Id="rId87" Type="http://schemas.openxmlformats.org/officeDocument/2006/relationships/customXml" Target="../ink/ink835.xml"/><Relationship Id="rId110" Type="http://schemas.openxmlformats.org/officeDocument/2006/relationships/image" Target="../media/image57.png"/><Relationship Id="rId115" Type="http://schemas.openxmlformats.org/officeDocument/2006/relationships/customXml" Target="../ink/ink849.xml"/><Relationship Id="rId131" Type="http://schemas.openxmlformats.org/officeDocument/2006/relationships/customXml" Target="../ink/ink857.xml"/><Relationship Id="rId136" Type="http://schemas.openxmlformats.org/officeDocument/2006/relationships/image" Target="../media/image68.png"/><Relationship Id="rId61" Type="http://schemas.openxmlformats.org/officeDocument/2006/relationships/customXml" Target="../ink/ink822.xml"/><Relationship Id="rId82" Type="http://schemas.openxmlformats.org/officeDocument/2006/relationships/image" Target="../media/image43.png"/><Relationship Id="rId19" Type="http://schemas.openxmlformats.org/officeDocument/2006/relationships/customXml" Target="../ink/ink80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809.xml"/><Relationship Id="rId56" Type="http://schemas.openxmlformats.org/officeDocument/2006/relationships/image" Target="../media/image30.png"/><Relationship Id="rId77" Type="http://schemas.openxmlformats.org/officeDocument/2006/relationships/customXml" Target="../ink/ink830.xml"/><Relationship Id="rId100" Type="http://schemas.openxmlformats.org/officeDocument/2006/relationships/image" Target="../media/image52.png"/><Relationship Id="rId105" Type="http://schemas.openxmlformats.org/officeDocument/2006/relationships/customXml" Target="../ink/ink84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817.xml"/><Relationship Id="rId72" Type="http://schemas.openxmlformats.org/officeDocument/2006/relationships/image" Target="../media/image38.png"/><Relationship Id="rId93" Type="http://schemas.openxmlformats.org/officeDocument/2006/relationships/customXml" Target="../ink/ink838.xml"/><Relationship Id="rId98" Type="http://schemas.openxmlformats.org/officeDocument/2006/relationships/image" Target="../media/image51.png"/><Relationship Id="rId121" Type="http://schemas.openxmlformats.org/officeDocument/2006/relationships/customXml" Target="../ink/ink852.xml"/><Relationship Id="rId142" Type="http://schemas.openxmlformats.org/officeDocument/2006/relationships/image" Target="../media/image71.png"/><Relationship Id="rId3" Type="http://schemas.openxmlformats.org/officeDocument/2006/relationships/customXml" Target="../ink/ink793.xml"/><Relationship Id="rId25" Type="http://schemas.openxmlformats.org/officeDocument/2006/relationships/customXml" Target="../ink/ink804.xml"/><Relationship Id="rId46" Type="http://schemas.openxmlformats.org/officeDocument/2006/relationships/image" Target="../media/image25.png"/><Relationship Id="rId67" Type="http://schemas.openxmlformats.org/officeDocument/2006/relationships/customXml" Target="../ink/ink825.xml"/><Relationship Id="rId116" Type="http://schemas.openxmlformats.org/officeDocument/2006/relationships/image" Target="../media/image60.png"/><Relationship Id="rId137" Type="http://schemas.openxmlformats.org/officeDocument/2006/relationships/customXml" Target="../ink/ink862.xml"/><Relationship Id="rId20" Type="http://schemas.openxmlformats.org/officeDocument/2006/relationships/image" Target="../media/image12.png"/><Relationship Id="rId41" Type="http://schemas.openxmlformats.org/officeDocument/2006/relationships/customXml" Target="../ink/ink812.xml"/><Relationship Id="rId62" Type="http://schemas.openxmlformats.org/officeDocument/2006/relationships/image" Target="../media/image33.png"/><Relationship Id="rId83" Type="http://schemas.openxmlformats.org/officeDocument/2006/relationships/customXml" Target="../ink/ink833.xml"/><Relationship Id="rId88" Type="http://schemas.openxmlformats.org/officeDocument/2006/relationships/image" Target="../media/image46.png"/><Relationship Id="rId111" Type="http://schemas.openxmlformats.org/officeDocument/2006/relationships/customXml" Target="../ink/ink847.xml"/><Relationship Id="rId132" Type="http://schemas.openxmlformats.org/officeDocument/2006/relationships/customXml" Target="../ink/ink858.xml"/><Relationship Id="rId15" Type="http://schemas.openxmlformats.org/officeDocument/2006/relationships/customXml" Target="../ink/ink799.xml"/><Relationship Id="rId36" Type="http://schemas.openxmlformats.org/officeDocument/2006/relationships/image" Target="../media/image20.png"/><Relationship Id="rId57" Type="http://schemas.openxmlformats.org/officeDocument/2006/relationships/customXml" Target="../ink/ink820.xml"/><Relationship Id="rId106" Type="http://schemas.openxmlformats.org/officeDocument/2006/relationships/image" Target="../media/image55.png"/><Relationship Id="rId127" Type="http://schemas.openxmlformats.org/officeDocument/2006/relationships/customXml" Target="../ink/ink855.xml"/><Relationship Id="rId10" Type="http://schemas.openxmlformats.org/officeDocument/2006/relationships/image" Target="../media/image7.png"/><Relationship Id="rId31" Type="http://schemas.openxmlformats.org/officeDocument/2006/relationships/customXml" Target="../ink/ink807.xml"/><Relationship Id="rId52" Type="http://schemas.openxmlformats.org/officeDocument/2006/relationships/image" Target="../media/image28.png"/><Relationship Id="rId73" Type="http://schemas.openxmlformats.org/officeDocument/2006/relationships/customXml" Target="../ink/ink82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841.xml"/><Relationship Id="rId101" Type="http://schemas.openxmlformats.org/officeDocument/2006/relationships/customXml" Target="../ink/ink84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796.xml"/><Relationship Id="rId26" Type="http://schemas.openxmlformats.org/officeDocument/2006/relationships/image" Target="../media/image15.png"/><Relationship Id="rId47" Type="http://schemas.openxmlformats.org/officeDocument/2006/relationships/customXml" Target="../ink/ink815.xml"/><Relationship Id="rId68" Type="http://schemas.openxmlformats.org/officeDocument/2006/relationships/image" Target="../media/image36.png"/><Relationship Id="rId89" Type="http://schemas.openxmlformats.org/officeDocument/2006/relationships/customXml" Target="../ink/ink836.xml"/><Relationship Id="rId112" Type="http://schemas.openxmlformats.org/officeDocument/2006/relationships/image" Target="../media/image58.png"/><Relationship Id="rId133" Type="http://schemas.openxmlformats.org/officeDocument/2006/relationships/customXml" Target="../ink/ink859.xml"/><Relationship Id="rId16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884.xml"/><Relationship Id="rId63" Type="http://schemas.openxmlformats.org/officeDocument/2006/relationships/image" Target="../media/image33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879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41.png"/><Relationship Id="rId102" Type="http://schemas.openxmlformats.org/officeDocument/2006/relationships/customXml" Target="../ink/ink914.xml"/><Relationship Id="rId123" Type="http://schemas.openxmlformats.org/officeDocument/2006/relationships/image" Target="../media/image63.png"/><Relationship Id="rId128" Type="http://schemas.openxmlformats.org/officeDocument/2006/relationships/customXml" Target="../ink/ink927.xml"/><Relationship Id="rId5" Type="http://schemas.openxmlformats.org/officeDocument/2006/relationships/image" Target="../media/image4.png"/><Relationship Id="rId90" Type="http://schemas.openxmlformats.org/officeDocument/2006/relationships/customXml" Target="../ink/ink908.xml"/><Relationship Id="rId95" Type="http://schemas.openxmlformats.org/officeDocument/2006/relationships/image" Target="../media/image49.png"/><Relationship Id="rId22" Type="http://schemas.openxmlformats.org/officeDocument/2006/relationships/customXml" Target="../ink/ink874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69.png"/><Relationship Id="rId80" Type="http://schemas.openxmlformats.org/officeDocument/2006/relationships/customXml" Target="../ink/ink903.xml"/><Relationship Id="rId85" Type="http://schemas.openxmlformats.org/officeDocument/2006/relationships/image" Target="../media/image44.png"/><Relationship Id="rId12" Type="http://schemas.openxmlformats.org/officeDocument/2006/relationships/customXml" Target="../ink/ink869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882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66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13.png"/><Relationship Id="rId28" Type="http://schemas.openxmlformats.org/officeDocument/2006/relationships/customXml" Target="../ink/ink877.xml"/><Relationship Id="rId49" Type="http://schemas.openxmlformats.org/officeDocument/2006/relationships/image" Target="../media/image26.png"/><Relationship Id="rId114" Type="http://schemas.openxmlformats.org/officeDocument/2006/relationships/customXml" Target="../ink/ink920.xml"/><Relationship Id="rId119" Type="http://schemas.openxmlformats.org/officeDocument/2006/relationships/image" Target="../media/image61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8.png"/><Relationship Id="rId18" Type="http://schemas.openxmlformats.org/officeDocument/2006/relationships/customXml" Target="../ink/ink872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29.png"/><Relationship Id="rId76" Type="http://schemas.openxmlformats.org/officeDocument/2006/relationships/customXml" Target="../ink/ink901.xml"/><Relationship Id="rId97" Type="http://schemas.openxmlformats.org/officeDocument/2006/relationships/image" Target="../media/image50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6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24.png"/><Relationship Id="rId66" Type="http://schemas.openxmlformats.org/officeDocument/2006/relationships/customXml" Target="../ink/ink896.xml"/><Relationship Id="rId87" Type="http://schemas.openxmlformats.org/officeDocument/2006/relationships/image" Target="../media/image45.png"/><Relationship Id="rId110" Type="http://schemas.openxmlformats.org/officeDocument/2006/relationships/customXml" Target="../ink/ink918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933.xml"/><Relationship Id="rId61" Type="http://schemas.openxmlformats.org/officeDocument/2006/relationships/image" Target="../media/image32.png"/><Relationship Id="rId82" Type="http://schemas.openxmlformats.org/officeDocument/2006/relationships/customXml" Target="../ink/ink904.xml"/><Relationship Id="rId19" Type="http://schemas.openxmlformats.org/officeDocument/2006/relationships/image" Target="../media/image11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19.png"/><Relationship Id="rId56" Type="http://schemas.openxmlformats.org/officeDocument/2006/relationships/customXml" Target="../ink/ink891.xml"/><Relationship Id="rId77" Type="http://schemas.openxmlformats.org/officeDocument/2006/relationships/image" Target="../media/image40.png"/><Relationship Id="rId100" Type="http://schemas.openxmlformats.org/officeDocument/2006/relationships/customXml" Target="../ink/ink913.xml"/><Relationship Id="rId105" Type="http://schemas.openxmlformats.org/officeDocument/2006/relationships/image" Target="../media/image54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27.png"/><Relationship Id="rId72" Type="http://schemas.openxmlformats.org/officeDocument/2006/relationships/customXml" Target="../ink/ink899.xml"/><Relationship Id="rId93" Type="http://schemas.openxmlformats.org/officeDocument/2006/relationships/image" Target="../media/image48.png"/><Relationship Id="rId98" Type="http://schemas.openxmlformats.org/officeDocument/2006/relationships/customXml" Target="../ink/ink912.xml"/><Relationship Id="rId121" Type="http://schemas.openxmlformats.org/officeDocument/2006/relationships/image" Target="../media/image62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886.xml"/><Relationship Id="rId67" Type="http://schemas.openxmlformats.org/officeDocument/2006/relationships/image" Target="../media/image35.png"/><Relationship Id="rId116" Type="http://schemas.openxmlformats.org/officeDocument/2006/relationships/customXml" Target="../ink/ink921.xml"/><Relationship Id="rId137" Type="http://schemas.openxmlformats.org/officeDocument/2006/relationships/image" Target="../media/image68.png"/><Relationship Id="rId20" Type="http://schemas.openxmlformats.org/officeDocument/2006/relationships/customXml" Target="../ink/ink873.xml"/><Relationship Id="rId41" Type="http://schemas.openxmlformats.org/officeDocument/2006/relationships/image" Target="../media/image22.png"/><Relationship Id="rId62" Type="http://schemas.openxmlformats.org/officeDocument/2006/relationships/customXml" Target="../ink/ink894.xml"/><Relationship Id="rId83" Type="http://schemas.openxmlformats.org/officeDocument/2006/relationships/image" Target="../media/image43.png"/><Relationship Id="rId88" Type="http://schemas.openxmlformats.org/officeDocument/2006/relationships/customXml" Target="../ink/ink907.xml"/><Relationship Id="rId111" Type="http://schemas.openxmlformats.org/officeDocument/2006/relationships/image" Target="../media/image57.png"/><Relationship Id="rId132" Type="http://schemas.openxmlformats.org/officeDocument/2006/relationships/customXml" Target="../ink/ink929.xml"/><Relationship Id="rId15" Type="http://schemas.openxmlformats.org/officeDocument/2006/relationships/image" Target="../media/image9.png"/><Relationship Id="rId36" Type="http://schemas.openxmlformats.org/officeDocument/2006/relationships/customXml" Target="../ink/ink881.xml"/><Relationship Id="rId57" Type="http://schemas.openxmlformats.org/officeDocument/2006/relationships/image" Target="../media/image30.png"/><Relationship Id="rId106" Type="http://schemas.openxmlformats.org/officeDocument/2006/relationships/customXml" Target="../ink/ink916.xml"/><Relationship Id="rId127" Type="http://schemas.openxmlformats.org/officeDocument/2006/relationships/image" Target="../media/image65.png"/><Relationship Id="rId10" Type="http://schemas.openxmlformats.org/officeDocument/2006/relationships/customXml" Target="../ink/ink868.xml"/><Relationship Id="rId31" Type="http://schemas.openxmlformats.org/officeDocument/2006/relationships/image" Target="../media/image17.png"/><Relationship Id="rId52" Type="http://schemas.openxmlformats.org/officeDocument/2006/relationships/customXml" Target="../ink/ink889.xml"/><Relationship Id="rId73" Type="http://schemas.openxmlformats.org/officeDocument/2006/relationships/image" Target="../media/image38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924.xml"/><Relationship Id="rId143" Type="http://schemas.openxmlformats.org/officeDocument/2006/relationships/image" Target="../media/image71.png"/><Relationship Id="rId4" Type="http://schemas.openxmlformats.org/officeDocument/2006/relationships/customXml" Target="../ink/ink865.xml"/><Relationship Id="rId9" Type="http://schemas.openxmlformats.org/officeDocument/2006/relationships/image" Target="../media/image6.png"/><Relationship Id="rId26" Type="http://schemas.openxmlformats.org/officeDocument/2006/relationships/customXml" Target="../ink/ink876.xml"/><Relationship Id="rId47" Type="http://schemas.openxmlformats.org/officeDocument/2006/relationships/image" Target="../media/image25.png"/><Relationship Id="rId68" Type="http://schemas.openxmlformats.org/officeDocument/2006/relationships/customXml" Target="../ink/ink897.xml"/><Relationship Id="rId89" Type="http://schemas.openxmlformats.org/officeDocument/2006/relationships/image" Target="../media/image46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customXml" Target="../ink/ink946.xml"/><Relationship Id="rId42" Type="http://schemas.openxmlformats.org/officeDocument/2006/relationships/image" Target="../media/image23.png"/><Relationship Id="rId63" Type="http://schemas.openxmlformats.org/officeDocument/2006/relationships/customXml" Target="../ink/ink96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989.xml"/><Relationship Id="rId11" Type="http://schemas.openxmlformats.org/officeDocument/2006/relationships/customXml" Target="../ink/ink941.xml"/><Relationship Id="rId32" Type="http://schemas.openxmlformats.org/officeDocument/2006/relationships/image" Target="../media/image18.png"/><Relationship Id="rId37" Type="http://schemas.openxmlformats.org/officeDocument/2006/relationships/customXml" Target="../ink/ink954.xml"/><Relationship Id="rId53" Type="http://schemas.openxmlformats.org/officeDocument/2006/relationships/customXml" Target="../ink/ink96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975.xml"/><Relationship Id="rId102" Type="http://schemas.openxmlformats.org/officeDocument/2006/relationships/image" Target="../media/image53.png"/><Relationship Id="rId123" Type="http://schemas.openxmlformats.org/officeDocument/2006/relationships/customXml" Target="../ink/ink997.xml"/><Relationship Id="rId128" Type="http://schemas.openxmlformats.org/officeDocument/2006/relationships/image" Target="../media/image66.png"/><Relationship Id="rId5" Type="http://schemas.openxmlformats.org/officeDocument/2006/relationships/customXml" Target="../ink/ink938.xml"/><Relationship Id="rId90" Type="http://schemas.openxmlformats.org/officeDocument/2006/relationships/image" Target="../media/image47.png"/><Relationship Id="rId95" Type="http://schemas.openxmlformats.org/officeDocument/2006/relationships/customXml" Target="../ink/ink983.xml"/><Relationship Id="rId22" Type="http://schemas.openxmlformats.org/officeDocument/2006/relationships/image" Target="../media/image13.png"/><Relationship Id="rId27" Type="http://schemas.openxmlformats.org/officeDocument/2006/relationships/customXml" Target="../ink/ink949.xml"/><Relationship Id="rId43" Type="http://schemas.openxmlformats.org/officeDocument/2006/relationships/customXml" Target="../ink/ink95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970.xml"/><Relationship Id="rId113" Type="http://schemas.openxmlformats.org/officeDocument/2006/relationships/customXml" Target="../ink/ink992.xml"/><Relationship Id="rId118" Type="http://schemas.openxmlformats.org/officeDocument/2006/relationships/image" Target="../media/image61.png"/><Relationship Id="rId134" Type="http://schemas.openxmlformats.org/officeDocument/2006/relationships/customXml" Target="../ink/ink1004.xml"/><Relationship Id="rId139" Type="http://schemas.openxmlformats.org/officeDocument/2006/relationships/customXml" Target="../ink/ink1007.xml"/><Relationship Id="rId80" Type="http://schemas.openxmlformats.org/officeDocument/2006/relationships/image" Target="../media/image42.png"/><Relationship Id="rId85" Type="http://schemas.openxmlformats.org/officeDocument/2006/relationships/customXml" Target="../ink/ink978.xml"/><Relationship Id="rId12" Type="http://schemas.openxmlformats.org/officeDocument/2006/relationships/image" Target="../media/image8.png"/><Relationship Id="rId17" Type="http://schemas.openxmlformats.org/officeDocument/2006/relationships/customXml" Target="../ink/ink944.xml"/><Relationship Id="rId33" Type="http://schemas.openxmlformats.org/officeDocument/2006/relationships/customXml" Target="../ink/ink952.xml"/><Relationship Id="rId38" Type="http://schemas.openxmlformats.org/officeDocument/2006/relationships/image" Target="../media/image21.png"/><Relationship Id="rId59" Type="http://schemas.openxmlformats.org/officeDocument/2006/relationships/customXml" Target="../ink/ink965.xml"/><Relationship Id="rId103" Type="http://schemas.openxmlformats.org/officeDocument/2006/relationships/customXml" Target="../ink/ink98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100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973.xml"/><Relationship Id="rId91" Type="http://schemas.openxmlformats.org/officeDocument/2006/relationships/customXml" Target="../ink/ink98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947.xml"/><Relationship Id="rId28" Type="http://schemas.openxmlformats.org/officeDocument/2006/relationships/image" Target="../media/image16.png"/><Relationship Id="rId49" Type="http://schemas.openxmlformats.org/officeDocument/2006/relationships/customXml" Target="../ink/ink960.xml"/><Relationship Id="rId114" Type="http://schemas.openxmlformats.org/officeDocument/2006/relationships/image" Target="../media/image59.png"/><Relationship Id="rId119" Type="http://schemas.openxmlformats.org/officeDocument/2006/relationships/customXml" Target="../ink/ink99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968.xml"/><Relationship Id="rId81" Type="http://schemas.openxmlformats.org/officeDocument/2006/relationships/customXml" Target="../ink/ink97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1005.xml"/><Relationship Id="rId13" Type="http://schemas.openxmlformats.org/officeDocument/2006/relationships/customXml" Target="../ink/ink942.xml"/><Relationship Id="rId18" Type="http://schemas.openxmlformats.org/officeDocument/2006/relationships/image" Target="../media/image11.png"/><Relationship Id="rId39" Type="http://schemas.openxmlformats.org/officeDocument/2006/relationships/customXml" Target="../ink/ink955.xml"/><Relationship Id="rId109" Type="http://schemas.openxmlformats.org/officeDocument/2006/relationships/customXml" Target="../ink/ink99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963.xml"/><Relationship Id="rId76" Type="http://schemas.openxmlformats.org/officeDocument/2006/relationships/image" Target="../media/image40.png"/><Relationship Id="rId97" Type="http://schemas.openxmlformats.org/officeDocument/2006/relationships/customXml" Target="../ink/ink98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998.xml"/><Relationship Id="rId141" Type="http://schemas.openxmlformats.org/officeDocument/2006/relationships/customXml" Target="../ink/ink1008.xml"/><Relationship Id="rId7" Type="http://schemas.openxmlformats.org/officeDocument/2006/relationships/customXml" Target="../ink/ink939.xml"/><Relationship Id="rId71" Type="http://schemas.openxmlformats.org/officeDocument/2006/relationships/customXml" Target="../ink/ink97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95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958.xml"/><Relationship Id="rId66" Type="http://schemas.openxmlformats.org/officeDocument/2006/relationships/image" Target="../media/image35.png"/><Relationship Id="rId87" Type="http://schemas.openxmlformats.org/officeDocument/2006/relationships/customXml" Target="../ink/ink979.xml"/><Relationship Id="rId110" Type="http://schemas.openxmlformats.org/officeDocument/2006/relationships/image" Target="../media/image57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68.png"/><Relationship Id="rId61" Type="http://schemas.openxmlformats.org/officeDocument/2006/relationships/customXml" Target="../ink/ink966.xml"/><Relationship Id="rId82" Type="http://schemas.openxmlformats.org/officeDocument/2006/relationships/image" Target="../media/image43.png"/><Relationship Id="rId19" Type="http://schemas.openxmlformats.org/officeDocument/2006/relationships/customXml" Target="../ink/ink94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953.xml"/><Relationship Id="rId56" Type="http://schemas.openxmlformats.org/officeDocument/2006/relationships/image" Target="../media/image30.png"/><Relationship Id="rId77" Type="http://schemas.openxmlformats.org/officeDocument/2006/relationships/customXml" Target="../ink/ink974.xml"/><Relationship Id="rId100" Type="http://schemas.openxmlformats.org/officeDocument/2006/relationships/image" Target="../media/image52.png"/><Relationship Id="rId105" Type="http://schemas.openxmlformats.org/officeDocument/2006/relationships/customXml" Target="../ink/ink98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961.xml"/><Relationship Id="rId72" Type="http://schemas.openxmlformats.org/officeDocument/2006/relationships/image" Target="../media/image38.png"/><Relationship Id="rId93" Type="http://schemas.openxmlformats.org/officeDocument/2006/relationships/customXml" Target="../ink/ink982.xml"/><Relationship Id="rId98" Type="http://schemas.openxmlformats.org/officeDocument/2006/relationships/image" Target="../media/image51.png"/><Relationship Id="rId121" Type="http://schemas.openxmlformats.org/officeDocument/2006/relationships/customXml" Target="../ink/ink996.xml"/><Relationship Id="rId142" Type="http://schemas.openxmlformats.org/officeDocument/2006/relationships/image" Target="../media/image71.png"/><Relationship Id="rId3" Type="http://schemas.openxmlformats.org/officeDocument/2006/relationships/customXml" Target="../ink/ink937.xml"/><Relationship Id="rId25" Type="http://schemas.openxmlformats.org/officeDocument/2006/relationships/customXml" Target="../ink/ink948.xml"/><Relationship Id="rId46" Type="http://schemas.openxmlformats.org/officeDocument/2006/relationships/image" Target="../media/image25.png"/><Relationship Id="rId67" Type="http://schemas.openxmlformats.org/officeDocument/2006/relationships/customXml" Target="../ink/ink969.xml"/><Relationship Id="rId116" Type="http://schemas.openxmlformats.org/officeDocument/2006/relationships/image" Target="../media/image60.png"/><Relationship Id="rId137" Type="http://schemas.openxmlformats.org/officeDocument/2006/relationships/customXml" Target="../ink/ink1006.xml"/><Relationship Id="rId20" Type="http://schemas.openxmlformats.org/officeDocument/2006/relationships/image" Target="../media/image12.png"/><Relationship Id="rId41" Type="http://schemas.openxmlformats.org/officeDocument/2006/relationships/customXml" Target="../ink/ink956.xml"/><Relationship Id="rId62" Type="http://schemas.openxmlformats.org/officeDocument/2006/relationships/image" Target="../media/image33.png"/><Relationship Id="rId83" Type="http://schemas.openxmlformats.org/officeDocument/2006/relationships/customXml" Target="../ink/ink977.xml"/><Relationship Id="rId88" Type="http://schemas.openxmlformats.org/officeDocument/2006/relationships/image" Target="../media/image46.png"/><Relationship Id="rId111" Type="http://schemas.openxmlformats.org/officeDocument/2006/relationships/customXml" Target="../ink/ink991.xml"/><Relationship Id="rId132" Type="http://schemas.openxmlformats.org/officeDocument/2006/relationships/customXml" Target="../ink/ink1002.xml"/><Relationship Id="rId15" Type="http://schemas.openxmlformats.org/officeDocument/2006/relationships/customXml" Target="../ink/ink943.xml"/><Relationship Id="rId36" Type="http://schemas.openxmlformats.org/officeDocument/2006/relationships/image" Target="../media/image20.png"/><Relationship Id="rId57" Type="http://schemas.openxmlformats.org/officeDocument/2006/relationships/customXml" Target="../ink/ink964.xml"/><Relationship Id="rId106" Type="http://schemas.openxmlformats.org/officeDocument/2006/relationships/image" Target="../media/image55.png"/><Relationship Id="rId127" Type="http://schemas.openxmlformats.org/officeDocument/2006/relationships/customXml" Target="../ink/ink999.xml"/><Relationship Id="rId10" Type="http://schemas.openxmlformats.org/officeDocument/2006/relationships/image" Target="../media/image7.png"/><Relationship Id="rId31" Type="http://schemas.openxmlformats.org/officeDocument/2006/relationships/customXml" Target="../ink/ink951.xml"/><Relationship Id="rId52" Type="http://schemas.openxmlformats.org/officeDocument/2006/relationships/image" Target="../media/image28.png"/><Relationship Id="rId73" Type="http://schemas.openxmlformats.org/officeDocument/2006/relationships/customXml" Target="../ink/ink97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940.xml"/><Relationship Id="rId26" Type="http://schemas.openxmlformats.org/officeDocument/2006/relationships/image" Target="../media/image15.png"/><Relationship Id="rId47" Type="http://schemas.openxmlformats.org/officeDocument/2006/relationships/customXml" Target="../ink/ink959.xml"/><Relationship Id="rId68" Type="http://schemas.openxmlformats.org/officeDocument/2006/relationships/image" Target="../media/image36.png"/><Relationship Id="rId89" Type="http://schemas.openxmlformats.org/officeDocument/2006/relationships/customXml" Target="../ink/ink980.xml"/><Relationship Id="rId112" Type="http://schemas.openxmlformats.org/officeDocument/2006/relationships/image" Target="../media/image58.png"/><Relationship Id="rId133" Type="http://schemas.openxmlformats.org/officeDocument/2006/relationships/customXml" Target="../ink/ink1003.xml"/><Relationship Id="rId16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1028.xml"/><Relationship Id="rId63" Type="http://schemas.openxmlformats.org/officeDocument/2006/relationships/image" Target="../media/image33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023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41.png"/><Relationship Id="rId102" Type="http://schemas.openxmlformats.org/officeDocument/2006/relationships/customXml" Target="../ink/ink1058.xml"/><Relationship Id="rId123" Type="http://schemas.openxmlformats.org/officeDocument/2006/relationships/image" Target="../media/image63.png"/><Relationship Id="rId128" Type="http://schemas.openxmlformats.org/officeDocument/2006/relationships/customXml" Target="../ink/ink1071.xml"/><Relationship Id="rId5" Type="http://schemas.openxmlformats.org/officeDocument/2006/relationships/image" Target="../media/image4.png"/><Relationship Id="rId90" Type="http://schemas.openxmlformats.org/officeDocument/2006/relationships/customXml" Target="../ink/ink1052.xml"/><Relationship Id="rId95" Type="http://schemas.openxmlformats.org/officeDocument/2006/relationships/image" Target="../media/image49.png"/><Relationship Id="rId22" Type="http://schemas.openxmlformats.org/officeDocument/2006/relationships/customXml" Target="../ink/ink1018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69.png"/><Relationship Id="rId80" Type="http://schemas.openxmlformats.org/officeDocument/2006/relationships/customXml" Target="../ink/ink1047.xml"/><Relationship Id="rId85" Type="http://schemas.openxmlformats.org/officeDocument/2006/relationships/image" Target="../media/image44.png"/><Relationship Id="rId12" Type="http://schemas.openxmlformats.org/officeDocument/2006/relationships/customXml" Target="../ink/ink1013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026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66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13.png"/><Relationship Id="rId28" Type="http://schemas.openxmlformats.org/officeDocument/2006/relationships/customXml" Target="../ink/ink1021.xml"/><Relationship Id="rId49" Type="http://schemas.openxmlformats.org/officeDocument/2006/relationships/image" Target="../media/image26.png"/><Relationship Id="rId114" Type="http://schemas.openxmlformats.org/officeDocument/2006/relationships/customXml" Target="../ink/ink1064.xml"/><Relationship Id="rId119" Type="http://schemas.openxmlformats.org/officeDocument/2006/relationships/image" Target="../media/image61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8.png"/><Relationship Id="rId18" Type="http://schemas.openxmlformats.org/officeDocument/2006/relationships/customXml" Target="../ink/ink1016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29.png"/><Relationship Id="rId76" Type="http://schemas.openxmlformats.org/officeDocument/2006/relationships/customXml" Target="../ink/ink1045.xml"/><Relationship Id="rId97" Type="http://schemas.openxmlformats.org/officeDocument/2006/relationships/image" Target="../media/image50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6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24.png"/><Relationship Id="rId66" Type="http://schemas.openxmlformats.org/officeDocument/2006/relationships/customXml" Target="../ink/ink1040.xml"/><Relationship Id="rId87" Type="http://schemas.openxmlformats.org/officeDocument/2006/relationships/image" Target="../media/image45.png"/><Relationship Id="rId110" Type="http://schemas.openxmlformats.org/officeDocument/2006/relationships/customXml" Target="../ink/ink1062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1077.xml"/><Relationship Id="rId61" Type="http://schemas.openxmlformats.org/officeDocument/2006/relationships/image" Target="../media/image32.png"/><Relationship Id="rId82" Type="http://schemas.openxmlformats.org/officeDocument/2006/relationships/customXml" Target="../ink/ink1048.xml"/><Relationship Id="rId19" Type="http://schemas.openxmlformats.org/officeDocument/2006/relationships/image" Target="../media/image11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19.png"/><Relationship Id="rId56" Type="http://schemas.openxmlformats.org/officeDocument/2006/relationships/customXml" Target="../ink/ink1035.xml"/><Relationship Id="rId77" Type="http://schemas.openxmlformats.org/officeDocument/2006/relationships/image" Target="../media/image40.png"/><Relationship Id="rId100" Type="http://schemas.openxmlformats.org/officeDocument/2006/relationships/customXml" Target="../ink/ink1057.xml"/><Relationship Id="rId105" Type="http://schemas.openxmlformats.org/officeDocument/2006/relationships/image" Target="../media/image54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27.png"/><Relationship Id="rId72" Type="http://schemas.openxmlformats.org/officeDocument/2006/relationships/customXml" Target="../ink/ink1043.xml"/><Relationship Id="rId93" Type="http://schemas.openxmlformats.org/officeDocument/2006/relationships/image" Target="../media/image48.png"/><Relationship Id="rId98" Type="http://schemas.openxmlformats.org/officeDocument/2006/relationships/customXml" Target="../ink/ink1056.xml"/><Relationship Id="rId121" Type="http://schemas.openxmlformats.org/officeDocument/2006/relationships/image" Target="../media/image62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1030.xml"/><Relationship Id="rId67" Type="http://schemas.openxmlformats.org/officeDocument/2006/relationships/image" Target="../media/image35.png"/><Relationship Id="rId116" Type="http://schemas.openxmlformats.org/officeDocument/2006/relationships/customXml" Target="../ink/ink1065.xml"/><Relationship Id="rId137" Type="http://schemas.openxmlformats.org/officeDocument/2006/relationships/image" Target="../media/image68.png"/><Relationship Id="rId20" Type="http://schemas.openxmlformats.org/officeDocument/2006/relationships/customXml" Target="../ink/ink1017.xml"/><Relationship Id="rId41" Type="http://schemas.openxmlformats.org/officeDocument/2006/relationships/image" Target="../media/image22.png"/><Relationship Id="rId62" Type="http://schemas.openxmlformats.org/officeDocument/2006/relationships/customXml" Target="../ink/ink1038.xml"/><Relationship Id="rId83" Type="http://schemas.openxmlformats.org/officeDocument/2006/relationships/image" Target="../media/image43.png"/><Relationship Id="rId88" Type="http://schemas.openxmlformats.org/officeDocument/2006/relationships/customXml" Target="../ink/ink1051.xml"/><Relationship Id="rId111" Type="http://schemas.openxmlformats.org/officeDocument/2006/relationships/image" Target="../media/image57.png"/><Relationship Id="rId132" Type="http://schemas.openxmlformats.org/officeDocument/2006/relationships/customXml" Target="../ink/ink1073.xml"/><Relationship Id="rId15" Type="http://schemas.openxmlformats.org/officeDocument/2006/relationships/image" Target="../media/image9.png"/><Relationship Id="rId36" Type="http://schemas.openxmlformats.org/officeDocument/2006/relationships/customXml" Target="../ink/ink1025.xml"/><Relationship Id="rId57" Type="http://schemas.openxmlformats.org/officeDocument/2006/relationships/image" Target="../media/image30.png"/><Relationship Id="rId106" Type="http://schemas.openxmlformats.org/officeDocument/2006/relationships/customXml" Target="../ink/ink1060.xml"/><Relationship Id="rId127" Type="http://schemas.openxmlformats.org/officeDocument/2006/relationships/image" Target="../media/image65.png"/><Relationship Id="rId10" Type="http://schemas.openxmlformats.org/officeDocument/2006/relationships/customXml" Target="../ink/ink1012.xml"/><Relationship Id="rId31" Type="http://schemas.openxmlformats.org/officeDocument/2006/relationships/image" Target="../media/image17.png"/><Relationship Id="rId52" Type="http://schemas.openxmlformats.org/officeDocument/2006/relationships/customXml" Target="../ink/ink1033.xml"/><Relationship Id="rId73" Type="http://schemas.openxmlformats.org/officeDocument/2006/relationships/image" Target="../media/image38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1068.xml"/><Relationship Id="rId143" Type="http://schemas.openxmlformats.org/officeDocument/2006/relationships/image" Target="../media/image71.png"/><Relationship Id="rId4" Type="http://schemas.openxmlformats.org/officeDocument/2006/relationships/customXml" Target="../ink/ink1009.xml"/><Relationship Id="rId9" Type="http://schemas.openxmlformats.org/officeDocument/2006/relationships/image" Target="../media/image6.png"/><Relationship Id="rId26" Type="http://schemas.openxmlformats.org/officeDocument/2006/relationships/customXml" Target="../ink/ink1020.xml"/><Relationship Id="rId47" Type="http://schemas.openxmlformats.org/officeDocument/2006/relationships/image" Target="../media/image25.png"/><Relationship Id="rId68" Type="http://schemas.openxmlformats.org/officeDocument/2006/relationships/customXml" Target="../ink/ink1041.xml"/><Relationship Id="rId89" Type="http://schemas.openxmlformats.org/officeDocument/2006/relationships/image" Target="../media/image46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43" Type="http://schemas.openxmlformats.org/officeDocument/2006/relationships/image" Target="../media/image7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23.png"/><Relationship Id="rId63" Type="http://schemas.openxmlformats.org/officeDocument/2006/relationships/customXml" Target="../ink/ink10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18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111.xml"/><Relationship Id="rId102" Type="http://schemas.openxmlformats.org/officeDocument/2006/relationships/image" Target="../media/image53.png"/><Relationship Id="rId123" Type="http://schemas.openxmlformats.org/officeDocument/2006/relationships/customXml" Target="../ink/ink133.xml"/><Relationship Id="rId128" Type="http://schemas.openxmlformats.org/officeDocument/2006/relationships/image" Target="../media/image66.png"/><Relationship Id="rId5" Type="http://schemas.openxmlformats.org/officeDocument/2006/relationships/customXml" Target="../ink/ink74.xml"/><Relationship Id="rId90" Type="http://schemas.openxmlformats.org/officeDocument/2006/relationships/image" Target="../media/image47.png"/><Relationship Id="rId95" Type="http://schemas.openxmlformats.org/officeDocument/2006/relationships/customXml" Target="../ink/ink119.xml"/><Relationship Id="rId22" Type="http://schemas.openxmlformats.org/officeDocument/2006/relationships/image" Target="../media/image13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18" Type="http://schemas.openxmlformats.org/officeDocument/2006/relationships/image" Target="../media/image61.png"/><Relationship Id="rId134" Type="http://schemas.openxmlformats.org/officeDocument/2006/relationships/customXml" Target="../ink/ink140.xml"/><Relationship Id="rId139" Type="http://schemas.openxmlformats.org/officeDocument/2006/relationships/customXml" Target="../ink/ink143.xml"/><Relationship Id="rId80" Type="http://schemas.openxmlformats.org/officeDocument/2006/relationships/image" Target="../media/image42.png"/><Relationship Id="rId85" Type="http://schemas.openxmlformats.org/officeDocument/2006/relationships/customXml" Target="../ink/ink114.xml"/><Relationship Id="rId12" Type="http://schemas.openxmlformats.org/officeDocument/2006/relationships/image" Target="../media/image8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21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13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109.xml"/><Relationship Id="rId91" Type="http://schemas.openxmlformats.org/officeDocument/2006/relationships/customXml" Target="../ink/ink11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83.xml"/><Relationship Id="rId28" Type="http://schemas.openxmlformats.org/officeDocument/2006/relationships/image" Target="../media/image16.png"/><Relationship Id="rId49" Type="http://schemas.openxmlformats.org/officeDocument/2006/relationships/customXml" Target="../ink/ink96.xml"/><Relationship Id="rId114" Type="http://schemas.openxmlformats.org/officeDocument/2006/relationships/image" Target="../media/image59.png"/><Relationship Id="rId119" Type="http://schemas.openxmlformats.org/officeDocument/2006/relationships/customXml" Target="../ink/ink13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104.xml"/><Relationship Id="rId81" Type="http://schemas.openxmlformats.org/officeDocument/2006/relationships/customXml" Target="../ink/ink11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141.xml"/><Relationship Id="rId13" Type="http://schemas.openxmlformats.org/officeDocument/2006/relationships/customXml" Target="../ink/ink78.xml"/><Relationship Id="rId18" Type="http://schemas.openxmlformats.org/officeDocument/2006/relationships/image" Target="../media/image11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99.xml"/><Relationship Id="rId76" Type="http://schemas.openxmlformats.org/officeDocument/2006/relationships/image" Target="../media/image40.png"/><Relationship Id="rId97" Type="http://schemas.openxmlformats.org/officeDocument/2006/relationships/customXml" Target="../ink/ink12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134.xml"/><Relationship Id="rId141" Type="http://schemas.openxmlformats.org/officeDocument/2006/relationships/customXml" Target="../ink/ink14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8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94.xml"/><Relationship Id="rId66" Type="http://schemas.openxmlformats.org/officeDocument/2006/relationships/image" Target="../media/image35.png"/><Relationship Id="rId87" Type="http://schemas.openxmlformats.org/officeDocument/2006/relationships/customXml" Target="../ink/ink115.xml"/><Relationship Id="rId110" Type="http://schemas.openxmlformats.org/officeDocument/2006/relationships/image" Target="../media/image57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136" Type="http://schemas.openxmlformats.org/officeDocument/2006/relationships/image" Target="../media/image68.png"/><Relationship Id="rId61" Type="http://schemas.openxmlformats.org/officeDocument/2006/relationships/customXml" Target="../ink/ink102.xml"/><Relationship Id="rId82" Type="http://schemas.openxmlformats.org/officeDocument/2006/relationships/image" Target="../media/image43.png"/><Relationship Id="rId19" Type="http://schemas.openxmlformats.org/officeDocument/2006/relationships/customXml" Target="../ink/ink8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89.xml"/><Relationship Id="rId56" Type="http://schemas.openxmlformats.org/officeDocument/2006/relationships/image" Target="../media/image30.png"/><Relationship Id="rId77" Type="http://schemas.openxmlformats.org/officeDocument/2006/relationships/customXml" Target="../ink/ink110.xml"/><Relationship Id="rId100" Type="http://schemas.openxmlformats.org/officeDocument/2006/relationships/image" Target="../media/image52.png"/><Relationship Id="rId105" Type="http://schemas.openxmlformats.org/officeDocument/2006/relationships/customXml" Target="../ink/ink12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97.xml"/><Relationship Id="rId72" Type="http://schemas.openxmlformats.org/officeDocument/2006/relationships/image" Target="../media/image38.png"/><Relationship Id="rId93" Type="http://schemas.openxmlformats.org/officeDocument/2006/relationships/customXml" Target="../ink/ink118.xml"/><Relationship Id="rId98" Type="http://schemas.openxmlformats.org/officeDocument/2006/relationships/image" Target="../media/image51.png"/><Relationship Id="rId121" Type="http://schemas.openxmlformats.org/officeDocument/2006/relationships/customXml" Target="../ink/ink132.xml"/><Relationship Id="rId142" Type="http://schemas.openxmlformats.org/officeDocument/2006/relationships/image" Target="../media/image71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25.png"/><Relationship Id="rId67" Type="http://schemas.openxmlformats.org/officeDocument/2006/relationships/customXml" Target="../ink/ink105.xml"/><Relationship Id="rId116" Type="http://schemas.openxmlformats.org/officeDocument/2006/relationships/image" Target="../media/image60.png"/><Relationship Id="rId137" Type="http://schemas.openxmlformats.org/officeDocument/2006/relationships/customXml" Target="../ink/ink142.xml"/><Relationship Id="rId20" Type="http://schemas.openxmlformats.org/officeDocument/2006/relationships/image" Target="../media/image12.png"/><Relationship Id="rId41" Type="http://schemas.openxmlformats.org/officeDocument/2006/relationships/customXml" Target="../ink/ink92.xml"/><Relationship Id="rId62" Type="http://schemas.openxmlformats.org/officeDocument/2006/relationships/image" Target="../media/image33.png"/><Relationship Id="rId83" Type="http://schemas.openxmlformats.org/officeDocument/2006/relationships/customXml" Target="../ink/ink113.xml"/><Relationship Id="rId88" Type="http://schemas.openxmlformats.org/officeDocument/2006/relationships/image" Target="../media/image46.png"/><Relationship Id="rId111" Type="http://schemas.openxmlformats.org/officeDocument/2006/relationships/customXml" Target="../ink/ink127.xml"/><Relationship Id="rId132" Type="http://schemas.openxmlformats.org/officeDocument/2006/relationships/customXml" Target="../ink/ink138.xml"/><Relationship Id="rId15" Type="http://schemas.openxmlformats.org/officeDocument/2006/relationships/customXml" Target="../ink/ink79.xml"/><Relationship Id="rId36" Type="http://schemas.openxmlformats.org/officeDocument/2006/relationships/image" Target="../media/image20.png"/><Relationship Id="rId57" Type="http://schemas.openxmlformats.org/officeDocument/2006/relationships/customXml" Target="../ink/ink100.xml"/><Relationship Id="rId106" Type="http://schemas.openxmlformats.org/officeDocument/2006/relationships/image" Target="../media/image55.png"/><Relationship Id="rId127" Type="http://schemas.openxmlformats.org/officeDocument/2006/relationships/customXml" Target="../ink/ink135.xml"/><Relationship Id="rId10" Type="http://schemas.openxmlformats.org/officeDocument/2006/relationships/image" Target="../media/image7.png"/><Relationship Id="rId31" Type="http://schemas.openxmlformats.org/officeDocument/2006/relationships/customXml" Target="../ink/ink87.xml"/><Relationship Id="rId52" Type="http://schemas.openxmlformats.org/officeDocument/2006/relationships/image" Target="../media/image28.png"/><Relationship Id="rId73" Type="http://schemas.openxmlformats.org/officeDocument/2006/relationships/customXml" Target="../ink/ink10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76.xml"/><Relationship Id="rId26" Type="http://schemas.openxmlformats.org/officeDocument/2006/relationships/image" Target="../media/image15.png"/><Relationship Id="rId47" Type="http://schemas.openxmlformats.org/officeDocument/2006/relationships/customXml" Target="../ink/ink95.xml"/><Relationship Id="rId68" Type="http://schemas.openxmlformats.org/officeDocument/2006/relationships/image" Target="../media/image36.png"/><Relationship Id="rId89" Type="http://schemas.openxmlformats.org/officeDocument/2006/relationships/customXml" Target="../ink/ink116.xml"/><Relationship Id="rId112" Type="http://schemas.openxmlformats.org/officeDocument/2006/relationships/image" Target="../media/image58.png"/><Relationship Id="rId133" Type="http://schemas.openxmlformats.org/officeDocument/2006/relationships/customXml" Target="../ink/ink139.xml"/><Relationship Id="rId1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23.png"/><Relationship Id="rId63" Type="http://schemas.openxmlformats.org/officeDocument/2006/relationships/customXml" Target="../ink/ink175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18.png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183.xml"/><Relationship Id="rId102" Type="http://schemas.openxmlformats.org/officeDocument/2006/relationships/image" Target="../media/image53.png"/><Relationship Id="rId123" Type="http://schemas.openxmlformats.org/officeDocument/2006/relationships/customXml" Target="../ink/ink205.xml"/><Relationship Id="rId128" Type="http://schemas.openxmlformats.org/officeDocument/2006/relationships/image" Target="../media/image66.png"/><Relationship Id="rId5" Type="http://schemas.openxmlformats.org/officeDocument/2006/relationships/customXml" Target="../ink/ink146.xml"/><Relationship Id="rId90" Type="http://schemas.openxmlformats.org/officeDocument/2006/relationships/image" Target="../media/image47.png"/><Relationship Id="rId95" Type="http://schemas.openxmlformats.org/officeDocument/2006/relationships/customXml" Target="../ink/ink191.xml"/><Relationship Id="rId22" Type="http://schemas.openxmlformats.org/officeDocument/2006/relationships/image" Target="../media/image13.png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61.png"/><Relationship Id="rId134" Type="http://schemas.openxmlformats.org/officeDocument/2006/relationships/customXml" Target="../ink/ink212.xml"/><Relationship Id="rId139" Type="http://schemas.openxmlformats.org/officeDocument/2006/relationships/customXml" Target="../ink/ink215.xml"/><Relationship Id="rId80" Type="http://schemas.openxmlformats.org/officeDocument/2006/relationships/image" Target="../media/image42.png"/><Relationship Id="rId85" Type="http://schemas.openxmlformats.org/officeDocument/2006/relationships/customXml" Target="../ink/ink186.xml"/><Relationship Id="rId12" Type="http://schemas.openxmlformats.org/officeDocument/2006/relationships/image" Target="../media/image8.png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21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208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155.xml"/><Relationship Id="rId28" Type="http://schemas.openxmlformats.org/officeDocument/2006/relationships/image" Target="../media/image16.png"/><Relationship Id="rId49" Type="http://schemas.openxmlformats.org/officeDocument/2006/relationships/customXml" Target="../ink/ink168.xml"/><Relationship Id="rId114" Type="http://schemas.openxmlformats.org/officeDocument/2006/relationships/image" Target="../media/image59.png"/><Relationship Id="rId119" Type="http://schemas.openxmlformats.org/officeDocument/2006/relationships/customXml" Target="../ink/ink203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213.xml"/><Relationship Id="rId13" Type="http://schemas.openxmlformats.org/officeDocument/2006/relationships/customXml" Target="../ink/ink150.xml"/><Relationship Id="rId18" Type="http://schemas.openxmlformats.org/officeDocument/2006/relationships/image" Target="../media/image11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171.xml"/><Relationship Id="rId76" Type="http://schemas.openxmlformats.org/officeDocument/2006/relationships/image" Target="../media/image40.png"/><Relationship Id="rId97" Type="http://schemas.openxmlformats.org/officeDocument/2006/relationships/customXml" Target="../ink/ink192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206.xml"/><Relationship Id="rId141" Type="http://schemas.openxmlformats.org/officeDocument/2006/relationships/customXml" Target="../ink/ink21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158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166.xml"/><Relationship Id="rId66" Type="http://schemas.openxmlformats.org/officeDocument/2006/relationships/image" Target="../media/image35.png"/><Relationship Id="rId87" Type="http://schemas.openxmlformats.org/officeDocument/2006/relationships/customXml" Target="../ink/ink187.xml"/><Relationship Id="rId110" Type="http://schemas.openxmlformats.org/officeDocument/2006/relationships/image" Target="../media/image57.png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68.png"/><Relationship Id="rId61" Type="http://schemas.openxmlformats.org/officeDocument/2006/relationships/customXml" Target="../ink/ink174.xml"/><Relationship Id="rId82" Type="http://schemas.openxmlformats.org/officeDocument/2006/relationships/image" Target="../media/image43.png"/><Relationship Id="rId19" Type="http://schemas.openxmlformats.org/officeDocument/2006/relationships/customXml" Target="../ink/ink153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61.xml"/><Relationship Id="rId56" Type="http://schemas.openxmlformats.org/officeDocument/2006/relationships/image" Target="../media/image30.png"/><Relationship Id="rId77" Type="http://schemas.openxmlformats.org/officeDocument/2006/relationships/customXml" Target="../ink/ink182.xml"/><Relationship Id="rId100" Type="http://schemas.openxmlformats.org/officeDocument/2006/relationships/image" Target="../media/image52.png"/><Relationship Id="rId105" Type="http://schemas.openxmlformats.org/officeDocument/2006/relationships/customXml" Target="../ink/ink196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169.xml"/><Relationship Id="rId72" Type="http://schemas.openxmlformats.org/officeDocument/2006/relationships/image" Target="../media/image38.png"/><Relationship Id="rId93" Type="http://schemas.openxmlformats.org/officeDocument/2006/relationships/customXml" Target="../ink/ink190.xml"/><Relationship Id="rId98" Type="http://schemas.openxmlformats.org/officeDocument/2006/relationships/image" Target="../media/image51.png"/><Relationship Id="rId121" Type="http://schemas.openxmlformats.org/officeDocument/2006/relationships/customXml" Target="../ink/ink204.xml"/><Relationship Id="rId142" Type="http://schemas.openxmlformats.org/officeDocument/2006/relationships/image" Target="../media/image71.png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25.png"/><Relationship Id="rId67" Type="http://schemas.openxmlformats.org/officeDocument/2006/relationships/customXml" Target="../ink/ink177.xml"/><Relationship Id="rId116" Type="http://schemas.openxmlformats.org/officeDocument/2006/relationships/image" Target="../media/image60.png"/><Relationship Id="rId137" Type="http://schemas.openxmlformats.org/officeDocument/2006/relationships/customXml" Target="../ink/ink214.xml"/><Relationship Id="rId20" Type="http://schemas.openxmlformats.org/officeDocument/2006/relationships/image" Target="../media/image12.png"/><Relationship Id="rId41" Type="http://schemas.openxmlformats.org/officeDocument/2006/relationships/customXml" Target="../ink/ink164.xml"/><Relationship Id="rId62" Type="http://schemas.openxmlformats.org/officeDocument/2006/relationships/image" Target="../media/image33.png"/><Relationship Id="rId83" Type="http://schemas.openxmlformats.org/officeDocument/2006/relationships/customXml" Target="../ink/ink185.xml"/><Relationship Id="rId88" Type="http://schemas.openxmlformats.org/officeDocument/2006/relationships/image" Target="../media/image46.png"/><Relationship Id="rId111" Type="http://schemas.openxmlformats.org/officeDocument/2006/relationships/customXml" Target="../ink/ink199.xml"/><Relationship Id="rId132" Type="http://schemas.openxmlformats.org/officeDocument/2006/relationships/customXml" Target="../ink/ink210.xml"/><Relationship Id="rId15" Type="http://schemas.openxmlformats.org/officeDocument/2006/relationships/customXml" Target="../ink/ink151.xml"/><Relationship Id="rId36" Type="http://schemas.openxmlformats.org/officeDocument/2006/relationships/image" Target="../media/image20.png"/><Relationship Id="rId57" Type="http://schemas.openxmlformats.org/officeDocument/2006/relationships/customXml" Target="../ink/ink172.xml"/><Relationship Id="rId106" Type="http://schemas.openxmlformats.org/officeDocument/2006/relationships/image" Target="../media/image55.png"/><Relationship Id="rId127" Type="http://schemas.openxmlformats.org/officeDocument/2006/relationships/customXml" Target="../ink/ink207.xml"/><Relationship Id="rId10" Type="http://schemas.openxmlformats.org/officeDocument/2006/relationships/image" Target="../media/image7.png"/><Relationship Id="rId31" Type="http://schemas.openxmlformats.org/officeDocument/2006/relationships/customXml" Target="../ink/ink159.xml"/><Relationship Id="rId52" Type="http://schemas.openxmlformats.org/officeDocument/2006/relationships/image" Target="../media/image28.png"/><Relationship Id="rId73" Type="http://schemas.openxmlformats.org/officeDocument/2006/relationships/customXml" Target="../ink/ink180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148.xml"/><Relationship Id="rId26" Type="http://schemas.openxmlformats.org/officeDocument/2006/relationships/image" Target="../media/image15.png"/><Relationship Id="rId47" Type="http://schemas.openxmlformats.org/officeDocument/2006/relationships/customXml" Target="../ink/ink167.xml"/><Relationship Id="rId68" Type="http://schemas.openxmlformats.org/officeDocument/2006/relationships/image" Target="../media/image36.png"/><Relationship Id="rId89" Type="http://schemas.openxmlformats.org/officeDocument/2006/relationships/customXml" Target="../ink/ink188.xml"/><Relationship Id="rId112" Type="http://schemas.openxmlformats.org/officeDocument/2006/relationships/image" Target="../media/image58.png"/><Relationship Id="rId133" Type="http://schemas.openxmlformats.org/officeDocument/2006/relationships/customXml" Target="../ink/ink211.xml"/><Relationship Id="rId1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23.png"/><Relationship Id="rId63" Type="http://schemas.openxmlformats.org/officeDocument/2006/relationships/customXml" Target="../ink/ink24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18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255.xml"/><Relationship Id="rId102" Type="http://schemas.openxmlformats.org/officeDocument/2006/relationships/image" Target="../media/image53.png"/><Relationship Id="rId123" Type="http://schemas.openxmlformats.org/officeDocument/2006/relationships/customXml" Target="../ink/ink277.xml"/><Relationship Id="rId128" Type="http://schemas.openxmlformats.org/officeDocument/2006/relationships/image" Target="../media/image66.png"/><Relationship Id="rId5" Type="http://schemas.openxmlformats.org/officeDocument/2006/relationships/customXml" Target="../ink/ink218.xml"/><Relationship Id="rId90" Type="http://schemas.openxmlformats.org/officeDocument/2006/relationships/image" Target="../media/image47.png"/><Relationship Id="rId95" Type="http://schemas.openxmlformats.org/officeDocument/2006/relationships/customXml" Target="../ink/ink263.xml"/><Relationship Id="rId22" Type="http://schemas.openxmlformats.org/officeDocument/2006/relationships/image" Target="../media/image13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61.png"/><Relationship Id="rId134" Type="http://schemas.openxmlformats.org/officeDocument/2006/relationships/customXml" Target="../ink/ink284.xml"/><Relationship Id="rId139" Type="http://schemas.openxmlformats.org/officeDocument/2006/relationships/customXml" Target="../ink/ink287.xml"/><Relationship Id="rId80" Type="http://schemas.openxmlformats.org/officeDocument/2006/relationships/image" Target="../media/image42.png"/><Relationship Id="rId85" Type="http://schemas.openxmlformats.org/officeDocument/2006/relationships/customXml" Target="../ink/ink258.xml"/><Relationship Id="rId12" Type="http://schemas.openxmlformats.org/officeDocument/2006/relationships/image" Target="../media/image8.png"/><Relationship Id="rId17" Type="http://schemas.openxmlformats.org/officeDocument/2006/relationships/customXml" Target="../ink/ink224.xml"/><Relationship Id="rId33" Type="http://schemas.openxmlformats.org/officeDocument/2006/relationships/customXml" Target="../ink/ink232.xml"/><Relationship Id="rId38" Type="http://schemas.openxmlformats.org/officeDocument/2006/relationships/image" Target="../media/image21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28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253.xml"/><Relationship Id="rId91" Type="http://schemas.openxmlformats.org/officeDocument/2006/relationships/customXml" Target="../ink/ink26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227.xml"/><Relationship Id="rId28" Type="http://schemas.openxmlformats.org/officeDocument/2006/relationships/image" Target="../media/image16.png"/><Relationship Id="rId49" Type="http://schemas.openxmlformats.org/officeDocument/2006/relationships/customXml" Target="../ink/ink240.xml"/><Relationship Id="rId114" Type="http://schemas.openxmlformats.org/officeDocument/2006/relationships/image" Target="../media/image59.png"/><Relationship Id="rId119" Type="http://schemas.openxmlformats.org/officeDocument/2006/relationships/customXml" Target="../ink/ink27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248.xml"/><Relationship Id="rId81" Type="http://schemas.openxmlformats.org/officeDocument/2006/relationships/customXml" Target="../ink/ink25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285.xml"/><Relationship Id="rId13" Type="http://schemas.openxmlformats.org/officeDocument/2006/relationships/customXml" Target="../ink/ink222.xml"/><Relationship Id="rId18" Type="http://schemas.openxmlformats.org/officeDocument/2006/relationships/image" Target="../media/image11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43.xml"/><Relationship Id="rId76" Type="http://schemas.openxmlformats.org/officeDocument/2006/relationships/image" Target="../media/image40.png"/><Relationship Id="rId97" Type="http://schemas.openxmlformats.org/officeDocument/2006/relationships/customXml" Target="../ink/ink26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278.xml"/><Relationship Id="rId141" Type="http://schemas.openxmlformats.org/officeDocument/2006/relationships/customXml" Target="../ink/ink288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23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38.xml"/><Relationship Id="rId66" Type="http://schemas.openxmlformats.org/officeDocument/2006/relationships/image" Target="../media/image35.png"/><Relationship Id="rId87" Type="http://schemas.openxmlformats.org/officeDocument/2006/relationships/customXml" Target="../ink/ink259.xml"/><Relationship Id="rId110" Type="http://schemas.openxmlformats.org/officeDocument/2006/relationships/image" Target="../media/image57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image" Target="../media/image68.png"/><Relationship Id="rId61" Type="http://schemas.openxmlformats.org/officeDocument/2006/relationships/customXml" Target="../ink/ink246.xml"/><Relationship Id="rId82" Type="http://schemas.openxmlformats.org/officeDocument/2006/relationships/image" Target="../media/image43.png"/><Relationship Id="rId19" Type="http://schemas.openxmlformats.org/officeDocument/2006/relationships/customXml" Target="../ink/ink22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233.xml"/><Relationship Id="rId56" Type="http://schemas.openxmlformats.org/officeDocument/2006/relationships/image" Target="../media/image30.png"/><Relationship Id="rId77" Type="http://schemas.openxmlformats.org/officeDocument/2006/relationships/customXml" Target="../ink/ink254.xml"/><Relationship Id="rId100" Type="http://schemas.openxmlformats.org/officeDocument/2006/relationships/image" Target="../media/image52.png"/><Relationship Id="rId105" Type="http://schemas.openxmlformats.org/officeDocument/2006/relationships/customXml" Target="../ink/ink26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241.xml"/><Relationship Id="rId72" Type="http://schemas.openxmlformats.org/officeDocument/2006/relationships/image" Target="../media/image38.png"/><Relationship Id="rId93" Type="http://schemas.openxmlformats.org/officeDocument/2006/relationships/customXml" Target="../ink/ink262.xml"/><Relationship Id="rId98" Type="http://schemas.openxmlformats.org/officeDocument/2006/relationships/image" Target="../media/image51.png"/><Relationship Id="rId121" Type="http://schemas.openxmlformats.org/officeDocument/2006/relationships/customXml" Target="../ink/ink276.xml"/><Relationship Id="rId142" Type="http://schemas.openxmlformats.org/officeDocument/2006/relationships/image" Target="../media/image71.png"/><Relationship Id="rId3" Type="http://schemas.openxmlformats.org/officeDocument/2006/relationships/customXml" Target="../ink/ink217.xml"/><Relationship Id="rId25" Type="http://schemas.openxmlformats.org/officeDocument/2006/relationships/customXml" Target="../ink/ink228.xml"/><Relationship Id="rId46" Type="http://schemas.openxmlformats.org/officeDocument/2006/relationships/image" Target="../media/image25.png"/><Relationship Id="rId67" Type="http://schemas.openxmlformats.org/officeDocument/2006/relationships/customXml" Target="../ink/ink249.xml"/><Relationship Id="rId116" Type="http://schemas.openxmlformats.org/officeDocument/2006/relationships/image" Target="../media/image60.png"/><Relationship Id="rId137" Type="http://schemas.openxmlformats.org/officeDocument/2006/relationships/customXml" Target="../ink/ink286.xml"/><Relationship Id="rId20" Type="http://schemas.openxmlformats.org/officeDocument/2006/relationships/image" Target="../media/image12.png"/><Relationship Id="rId41" Type="http://schemas.openxmlformats.org/officeDocument/2006/relationships/customXml" Target="../ink/ink236.xml"/><Relationship Id="rId62" Type="http://schemas.openxmlformats.org/officeDocument/2006/relationships/image" Target="../media/image33.png"/><Relationship Id="rId83" Type="http://schemas.openxmlformats.org/officeDocument/2006/relationships/customXml" Target="../ink/ink257.xml"/><Relationship Id="rId88" Type="http://schemas.openxmlformats.org/officeDocument/2006/relationships/image" Target="../media/image46.png"/><Relationship Id="rId111" Type="http://schemas.openxmlformats.org/officeDocument/2006/relationships/customXml" Target="../ink/ink271.xml"/><Relationship Id="rId132" Type="http://schemas.openxmlformats.org/officeDocument/2006/relationships/customXml" Target="../ink/ink282.xml"/><Relationship Id="rId15" Type="http://schemas.openxmlformats.org/officeDocument/2006/relationships/customXml" Target="../ink/ink223.xml"/><Relationship Id="rId36" Type="http://schemas.openxmlformats.org/officeDocument/2006/relationships/image" Target="../media/image20.png"/><Relationship Id="rId57" Type="http://schemas.openxmlformats.org/officeDocument/2006/relationships/customXml" Target="../ink/ink244.xml"/><Relationship Id="rId106" Type="http://schemas.openxmlformats.org/officeDocument/2006/relationships/image" Target="../media/image55.png"/><Relationship Id="rId127" Type="http://schemas.openxmlformats.org/officeDocument/2006/relationships/customXml" Target="../ink/ink279.xml"/><Relationship Id="rId10" Type="http://schemas.openxmlformats.org/officeDocument/2006/relationships/image" Target="../media/image7.png"/><Relationship Id="rId31" Type="http://schemas.openxmlformats.org/officeDocument/2006/relationships/customXml" Target="../ink/ink231.xml"/><Relationship Id="rId52" Type="http://schemas.openxmlformats.org/officeDocument/2006/relationships/image" Target="../media/image28.png"/><Relationship Id="rId73" Type="http://schemas.openxmlformats.org/officeDocument/2006/relationships/customXml" Target="../ink/ink25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220.xml"/><Relationship Id="rId26" Type="http://schemas.openxmlformats.org/officeDocument/2006/relationships/image" Target="../media/image15.png"/><Relationship Id="rId47" Type="http://schemas.openxmlformats.org/officeDocument/2006/relationships/customXml" Target="../ink/ink239.xml"/><Relationship Id="rId68" Type="http://schemas.openxmlformats.org/officeDocument/2006/relationships/image" Target="../media/image36.png"/><Relationship Id="rId89" Type="http://schemas.openxmlformats.org/officeDocument/2006/relationships/customXml" Target="../ink/ink260.xml"/><Relationship Id="rId112" Type="http://schemas.openxmlformats.org/officeDocument/2006/relationships/image" Target="../media/image58.png"/><Relationship Id="rId133" Type="http://schemas.openxmlformats.org/officeDocument/2006/relationships/customXml" Target="../ink/ink283.xml"/><Relationship Id="rId1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23.png"/><Relationship Id="rId63" Type="http://schemas.openxmlformats.org/officeDocument/2006/relationships/customXml" Target="../ink/ink319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8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27.xml"/><Relationship Id="rId102" Type="http://schemas.openxmlformats.org/officeDocument/2006/relationships/image" Target="../media/image53.png"/><Relationship Id="rId123" Type="http://schemas.openxmlformats.org/officeDocument/2006/relationships/customXml" Target="../ink/ink349.xml"/><Relationship Id="rId128" Type="http://schemas.openxmlformats.org/officeDocument/2006/relationships/image" Target="../media/image66.png"/><Relationship Id="rId5" Type="http://schemas.openxmlformats.org/officeDocument/2006/relationships/customXml" Target="../ink/ink290.xml"/><Relationship Id="rId90" Type="http://schemas.openxmlformats.org/officeDocument/2006/relationships/image" Target="../media/image47.png"/><Relationship Id="rId95" Type="http://schemas.openxmlformats.org/officeDocument/2006/relationships/customXml" Target="../ink/ink335.xml"/><Relationship Id="rId22" Type="http://schemas.openxmlformats.org/officeDocument/2006/relationships/image" Target="../media/image13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61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42.png"/><Relationship Id="rId85" Type="http://schemas.openxmlformats.org/officeDocument/2006/relationships/customXml" Target="../ink/ink330.xml"/><Relationship Id="rId12" Type="http://schemas.openxmlformats.org/officeDocument/2006/relationships/image" Target="../media/image8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21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352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299.xml"/><Relationship Id="rId28" Type="http://schemas.openxmlformats.org/officeDocument/2006/relationships/image" Target="../media/image16.png"/><Relationship Id="rId49" Type="http://schemas.openxmlformats.org/officeDocument/2006/relationships/customXml" Target="../ink/ink312.xml"/><Relationship Id="rId114" Type="http://schemas.openxmlformats.org/officeDocument/2006/relationships/image" Target="../media/image59.png"/><Relationship Id="rId119" Type="http://schemas.openxmlformats.org/officeDocument/2006/relationships/customXml" Target="../ink/ink347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1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315.xml"/><Relationship Id="rId76" Type="http://schemas.openxmlformats.org/officeDocument/2006/relationships/image" Target="../media/image40.png"/><Relationship Id="rId97" Type="http://schemas.openxmlformats.org/officeDocument/2006/relationships/customXml" Target="../ink/ink336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302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310.xml"/><Relationship Id="rId66" Type="http://schemas.openxmlformats.org/officeDocument/2006/relationships/image" Target="../media/image35.png"/><Relationship Id="rId87" Type="http://schemas.openxmlformats.org/officeDocument/2006/relationships/customXml" Target="../ink/ink331.xml"/><Relationship Id="rId110" Type="http://schemas.openxmlformats.org/officeDocument/2006/relationships/image" Target="../media/image57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68.png"/><Relationship Id="rId61" Type="http://schemas.openxmlformats.org/officeDocument/2006/relationships/customXml" Target="../ink/ink318.xml"/><Relationship Id="rId82" Type="http://schemas.openxmlformats.org/officeDocument/2006/relationships/image" Target="../media/image43.png"/><Relationship Id="rId19" Type="http://schemas.openxmlformats.org/officeDocument/2006/relationships/customXml" Target="../ink/ink297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305.xml"/><Relationship Id="rId56" Type="http://schemas.openxmlformats.org/officeDocument/2006/relationships/image" Target="../media/image30.png"/><Relationship Id="rId77" Type="http://schemas.openxmlformats.org/officeDocument/2006/relationships/customXml" Target="../ink/ink326.xml"/><Relationship Id="rId100" Type="http://schemas.openxmlformats.org/officeDocument/2006/relationships/image" Target="../media/image52.png"/><Relationship Id="rId105" Type="http://schemas.openxmlformats.org/officeDocument/2006/relationships/customXml" Target="../ink/ink340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313.xml"/><Relationship Id="rId72" Type="http://schemas.openxmlformats.org/officeDocument/2006/relationships/image" Target="../media/image38.png"/><Relationship Id="rId93" Type="http://schemas.openxmlformats.org/officeDocument/2006/relationships/customXml" Target="../ink/ink334.xml"/><Relationship Id="rId98" Type="http://schemas.openxmlformats.org/officeDocument/2006/relationships/image" Target="../media/image51.png"/><Relationship Id="rId121" Type="http://schemas.openxmlformats.org/officeDocument/2006/relationships/customXml" Target="../ink/ink348.xml"/><Relationship Id="rId142" Type="http://schemas.openxmlformats.org/officeDocument/2006/relationships/image" Target="../media/image71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25.png"/><Relationship Id="rId67" Type="http://schemas.openxmlformats.org/officeDocument/2006/relationships/customXml" Target="../ink/ink321.xml"/><Relationship Id="rId116" Type="http://schemas.openxmlformats.org/officeDocument/2006/relationships/image" Target="../media/image60.png"/><Relationship Id="rId137" Type="http://schemas.openxmlformats.org/officeDocument/2006/relationships/customXml" Target="../ink/ink358.xml"/><Relationship Id="rId20" Type="http://schemas.openxmlformats.org/officeDocument/2006/relationships/image" Target="../media/image12.png"/><Relationship Id="rId41" Type="http://schemas.openxmlformats.org/officeDocument/2006/relationships/customXml" Target="../ink/ink308.xml"/><Relationship Id="rId62" Type="http://schemas.openxmlformats.org/officeDocument/2006/relationships/image" Target="../media/image33.png"/><Relationship Id="rId83" Type="http://schemas.openxmlformats.org/officeDocument/2006/relationships/customXml" Target="../ink/ink329.xml"/><Relationship Id="rId88" Type="http://schemas.openxmlformats.org/officeDocument/2006/relationships/image" Target="../media/image46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20.png"/><Relationship Id="rId57" Type="http://schemas.openxmlformats.org/officeDocument/2006/relationships/customXml" Target="../ink/ink316.xml"/><Relationship Id="rId106" Type="http://schemas.openxmlformats.org/officeDocument/2006/relationships/image" Target="../media/image55.png"/><Relationship Id="rId127" Type="http://schemas.openxmlformats.org/officeDocument/2006/relationships/customXml" Target="../ink/ink351.xml"/><Relationship Id="rId10" Type="http://schemas.openxmlformats.org/officeDocument/2006/relationships/image" Target="../media/image7.png"/><Relationship Id="rId31" Type="http://schemas.openxmlformats.org/officeDocument/2006/relationships/customXml" Target="../ink/ink303.xml"/><Relationship Id="rId52" Type="http://schemas.openxmlformats.org/officeDocument/2006/relationships/image" Target="../media/image28.png"/><Relationship Id="rId73" Type="http://schemas.openxmlformats.org/officeDocument/2006/relationships/customXml" Target="../ink/ink324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292.xml"/><Relationship Id="rId26" Type="http://schemas.openxmlformats.org/officeDocument/2006/relationships/image" Target="../media/image15.png"/><Relationship Id="rId47" Type="http://schemas.openxmlformats.org/officeDocument/2006/relationships/customXml" Target="../ink/ink311.xml"/><Relationship Id="rId68" Type="http://schemas.openxmlformats.org/officeDocument/2006/relationships/image" Target="../media/image36.png"/><Relationship Id="rId89" Type="http://schemas.openxmlformats.org/officeDocument/2006/relationships/customXml" Target="../ink/ink332.xml"/><Relationship Id="rId112" Type="http://schemas.openxmlformats.org/officeDocument/2006/relationships/image" Target="../media/image58.png"/><Relationship Id="rId133" Type="http://schemas.openxmlformats.org/officeDocument/2006/relationships/customXml" Target="../ink/ink355.xml"/><Relationship Id="rId1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23.png"/><Relationship Id="rId63" Type="http://schemas.openxmlformats.org/officeDocument/2006/relationships/customXml" Target="../ink/ink391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8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99.xml"/><Relationship Id="rId102" Type="http://schemas.openxmlformats.org/officeDocument/2006/relationships/image" Target="../media/image53.png"/><Relationship Id="rId123" Type="http://schemas.openxmlformats.org/officeDocument/2006/relationships/customXml" Target="../ink/ink421.xml"/><Relationship Id="rId128" Type="http://schemas.openxmlformats.org/officeDocument/2006/relationships/image" Target="../media/image66.png"/><Relationship Id="rId5" Type="http://schemas.openxmlformats.org/officeDocument/2006/relationships/customXml" Target="../ink/ink362.xml"/><Relationship Id="rId90" Type="http://schemas.openxmlformats.org/officeDocument/2006/relationships/image" Target="../media/image47.png"/><Relationship Id="rId95" Type="http://schemas.openxmlformats.org/officeDocument/2006/relationships/customXml" Target="../ink/ink407.xml"/><Relationship Id="rId22" Type="http://schemas.openxmlformats.org/officeDocument/2006/relationships/image" Target="../media/image13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61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42.png"/><Relationship Id="rId85" Type="http://schemas.openxmlformats.org/officeDocument/2006/relationships/customXml" Target="../ink/ink402.xml"/><Relationship Id="rId12" Type="http://schemas.openxmlformats.org/officeDocument/2006/relationships/image" Target="../media/image8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21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424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371.xml"/><Relationship Id="rId28" Type="http://schemas.openxmlformats.org/officeDocument/2006/relationships/image" Target="../media/image16.png"/><Relationship Id="rId49" Type="http://schemas.openxmlformats.org/officeDocument/2006/relationships/customXml" Target="../ink/ink384.xml"/><Relationship Id="rId114" Type="http://schemas.openxmlformats.org/officeDocument/2006/relationships/image" Target="../media/image59.png"/><Relationship Id="rId119" Type="http://schemas.openxmlformats.org/officeDocument/2006/relationships/customXml" Target="../ink/ink419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1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387.xml"/><Relationship Id="rId76" Type="http://schemas.openxmlformats.org/officeDocument/2006/relationships/image" Target="../media/image40.png"/><Relationship Id="rId97" Type="http://schemas.openxmlformats.org/officeDocument/2006/relationships/customXml" Target="../ink/ink408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374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382.xml"/><Relationship Id="rId66" Type="http://schemas.openxmlformats.org/officeDocument/2006/relationships/image" Target="../media/image35.png"/><Relationship Id="rId87" Type="http://schemas.openxmlformats.org/officeDocument/2006/relationships/customXml" Target="../ink/ink403.xml"/><Relationship Id="rId110" Type="http://schemas.openxmlformats.org/officeDocument/2006/relationships/image" Target="../media/image57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68.png"/><Relationship Id="rId61" Type="http://schemas.openxmlformats.org/officeDocument/2006/relationships/customXml" Target="../ink/ink390.xml"/><Relationship Id="rId82" Type="http://schemas.openxmlformats.org/officeDocument/2006/relationships/image" Target="../media/image43.png"/><Relationship Id="rId19" Type="http://schemas.openxmlformats.org/officeDocument/2006/relationships/customXml" Target="../ink/ink369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377.xml"/><Relationship Id="rId56" Type="http://schemas.openxmlformats.org/officeDocument/2006/relationships/image" Target="../media/image30.png"/><Relationship Id="rId77" Type="http://schemas.openxmlformats.org/officeDocument/2006/relationships/customXml" Target="../ink/ink398.xml"/><Relationship Id="rId100" Type="http://schemas.openxmlformats.org/officeDocument/2006/relationships/image" Target="../media/image52.png"/><Relationship Id="rId105" Type="http://schemas.openxmlformats.org/officeDocument/2006/relationships/customXml" Target="../ink/ink412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385.xml"/><Relationship Id="rId72" Type="http://schemas.openxmlformats.org/officeDocument/2006/relationships/image" Target="../media/image38.png"/><Relationship Id="rId93" Type="http://schemas.openxmlformats.org/officeDocument/2006/relationships/customXml" Target="../ink/ink406.xml"/><Relationship Id="rId98" Type="http://schemas.openxmlformats.org/officeDocument/2006/relationships/image" Target="../media/image51.png"/><Relationship Id="rId121" Type="http://schemas.openxmlformats.org/officeDocument/2006/relationships/customXml" Target="../ink/ink420.xml"/><Relationship Id="rId142" Type="http://schemas.openxmlformats.org/officeDocument/2006/relationships/image" Target="../media/image71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25.png"/><Relationship Id="rId67" Type="http://schemas.openxmlformats.org/officeDocument/2006/relationships/customXml" Target="../ink/ink393.xml"/><Relationship Id="rId116" Type="http://schemas.openxmlformats.org/officeDocument/2006/relationships/image" Target="../media/image60.png"/><Relationship Id="rId137" Type="http://schemas.openxmlformats.org/officeDocument/2006/relationships/customXml" Target="../ink/ink430.xml"/><Relationship Id="rId20" Type="http://schemas.openxmlformats.org/officeDocument/2006/relationships/image" Target="../media/image12.png"/><Relationship Id="rId41" Type="http://schemas.openxmlformats.org/officeDocument/2006/relationships/customXml" Target="../ink/ink380.xml"/><Relationship Id="rId62" Type="http://schemas.openxmlformats.org/officeDocument/2006/relationships/image" Target="../media/image33.png"/><Relationship Id="rId83" Type="http://schemas.openxmlformats.org/officeDocument/2006/relationships/customXml" Target="../ink/ink401.xml"/><Relationship Id="rId88" Type="http://schemas.openxmlformats.org/officeDocument/2006/relationships/image" Target="../media/image46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20.png"/><Relationship Id="rId57" Type="http://schemas.openxmlformats.org/officeDocument/2006/relationships/customXml" Target="../ink/ink388.xml"/><Relationship Id="rId106" Type="http://schemas.openxmlformats.org/officeDocument/2006/relationships/image" Target="../media/image55.png"/><Relationship Id="rId127" Type="http://schemas.openxmlformats.org/officeDocument/2006/relationships/customXml" Target="../ink/ink423.xml"/><Relationship Id="rId10" Type="http://schemas.openxmlformats.org/officeDocument/2006/relationships/image" Target="../media/image7.png"/><Relationship Id="rId31" Type="http://schemas.openxmlformats.org/officeDocument/2006/relationships/customXml" Target="../ink/ink375.xml"/><Relationship Id="rId52" Type="http://schemas.openxmlformats.org/officeDocument/2006/relationships/image" Target="../media/image28.png"/><Relationship Id="rId73" Type="http://schemas.openxmlformats.org/officeDocument/2006/relationships/customXml" Target="../ink/ink396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364.xml"/><Relationship Id="rId26" Type="http://schemas.openxmlformats.org/officeDocument/2006/relationships/image" Target="../media/image15.png"/><Relationship Id="rId47" Type="http://schemas.openxmlformats.org/officeDocument/2006/relationships/customXml" Target="../ink/ink383.xml"/><Relationship Id="rId68" Type="http://schemas.openxmlformats.org/officeDocument/2006/relationships/image" Target="../media/image36.png"/><Relationship Id="rId89" Type="http://schemas.openxmlformats.org/officeDocument/2006/relationships/customXml" Target="../ink/ink404.xml"/><Relationship Id="rId112" Type="http://schemas.openxmlformats.org/officeDocument/2006/relationships/image" Target="../media/image58.png"/><Relationship Id="rId133" Type="http://schemas.openxmlformats.org/officeDocument/2006/relationships/customXml" Target="../ink/ink427.xml"/><Relationship Id="rId16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2.xml"/><Relationship Id="rId42" Type="http://schemas.openxmlformats.org/officeDocument/2006/relationships/image" Target="../media/image23.png"/><Relationship Id="rId63" Type="http://schemas.openxmlformats.org/officeDocument/2006/relationships/customXml" Target="../ink/ink46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485.xml"/><Relationship Id="rId11" Type="http://schemas.openxmlformats.org/officeDocument/2006/relationships/customXml" Target="../ink/ink437.xml"/><Relationship Id="rId32" Type="http://schemas.openxmlformats.org/officeDocument/2006/relationships/image" Target="../media/image18.png"/><Relationship Id="rId37" Type="http://schemas.openxmlformats.org/officeDocument/2006/relationships/customXml" Target="../ink/ink450.xml"/><Relationship Id="rId53" Type="http://schemas.openxmlformats.org/officeDocument/2006/relationships/customXml" Target="../ink/ink45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471.xml"/><Relationship Id="rId102" Type="http://schemas.openxmlformats.org/officeDocument/2006/relationships/image" Target="../media/image53.png"/><Relationship Id="rId123" Type="http://schemas.openxmlformats.org/officeDocument/2006/relationships/customXml" Target="../ink/ink493.xml"/><Relationship Id="rId128" Type="http://schemas.openxmlformats.org/officeDocument/2006/relationships/image" Target="../media/image66.png"/><Relationship Id="rId5" Type="http://schemas.openxmlformats.org/officeDocument/2006/relationships/customXml" Target="../ink/ink434.xml"/><Relationship Id="rId90" Type="http://schemas.openxmlformats.org/officeDocument/2006/relationships/image" Target="../media/image47.png"/><Relationship Id="rId95" Type="http://schemas.openxmlformats.org/officeDocument/2006/relationships/customXml" Target="../ink/ink479.xml"/><Relationship Id="rId22" Type="http://schemas.openxmlformats.org/officeDocument/2006/relationships/image" Target="../media/image13.png"/><Relationship Id="rId27" Type="http://schemas.openxmlformats.org/officeDocument/2006/relationships/customXml" Target="../ink/ink445.xml"/><Relationship Id="rId43" Type="http://schemas.openxmlformats.org/officeDocument/2006/relationships/customXml" Target="../ink/ink45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466.xml"/><Relationship Id="rId113" Type="http://schemas.openxmlformats.org/officeDocument/2006/relationships/customXml" Target="../ink/ink488.xml"/><Relationship Id="rId118" Type="http://schemas.openxmlformats.org/officeDocument/2006/relationships/image" Target="../media/image61.png"/><Relationship Id="rId134" Type="http://schemas.openxmlformats.org/officeDocument/2006/relationships/customXml" Target="../ink/ink500.xml"/><Relationship Id="rId139" Type="http://schemas.openxmlformats.org/officeDocument/2006/relationships/customXml" Target="../ink/ink503.xml"/><Relationship Id="rId80" Type="http://schemas.openxmlformats.org/officeDocument/2006/relationships/image" Target="../media/image42.png"/><Relationship Id="rId85" Type="http://schemas.openxmlformats.org/officeDocument/2006/relationships/customXml" Target="../ink/ink474.xml"/><Relationship Id="rId12" Type="http://schemas.openxmlformats.org/officeDocument/2006/relationships/image" Target="../media/image8.png"/><Relationship Id="rId17" Type="http://schemas.openxmlformats.org/officeDocument/2006/relationships/customXml" Target="../ink/ink440.xml"/><Relationship Id="rId33" Type="http://schemas.openxmlformats.org/officeDocument/2006/relationships/customXml" Target="../ink/ink448.xml"/><Relationship Id="rId38" Type="http://schemas.openxmlformats.org/officeDocument/2006/relationships/image" Target="../media/image21.png"/><Relationship Id="rId59" Type="http://schemas.openxmlformats.org/officeDocument/2006/relationships/customXml" Target="../ink/ink461.xml"/><Relationship Id="rId103" Type="http://schemas.openxmlformats.org/officeDocument/2006/relationships/customXml" Target="../ink/ink48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49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469.xml"/><Relationship Id="rId91" Type="http://schemas.openxmlformats.org/officeDocument/2006/relationships/customXml" Target="../ink/ink47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443.xml"/><Relationship Id="rId28" Type="http://schemas.openxmlformats.org/officeDocument/2006/relationships/image" Target="../media/image16.png"/><Relationship Id="rId49" Type="http://schemas.openxmlformats.org/officeDocument/2006/relationships/customXml" Target="../ink/ink456.xml"/><Relationship Id="rId114" Type="http://schemas.openxmlformats.org/officeDocument/2006/relationships/image" Target="../media/image59.png"/><Relationship Id="rId119" Type="http://schemas.openxmlformats.org/officeDocument/2006/relationships/customXml" Target="../ink/ink49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464.xml"/><Relationship Id="rId81" Type="http://schemas.openxmlformats.org/officeDocument/2006/relationships/customXml" Target="../ink/ink47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501.xml"/><Relationship Id="rId13" Type="http://schemas.openxmlformats.org/officeDocument/2006/relationships/customXml" Target="../ink/ink438.xml"/><Relationship Id="rId18" Type="http://schemas.openxmlformats.org/officeDocument/2006/relationships/image" Target="../media/image11.png"/><Relationship Id="rId39" Type="http://schemas.openxmlformats.org/officeDocument/2006/relationships/customXml" Target="../ink/ink451.xml"/><Relationship Id="rId109" Type="http://schemas.openxmlformats.org/officeDocument/2006/relationships/customXml" Target="../ink/ink48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459.xml"/><Relationship Id="rId76" Type="http://schemas.openxmlformats.org/officeDocument/2006/relationships/image" Target="../media/image40.png"/><Relationship Id="rId97" Type="http://schemas.openxmlformats.org/officeDocument/2006/relationships/customXml" Target="../ink/ink48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494.xml"/><Relationship Id="rId141" Type="http://schemas.openxmlformats.org/officeDocument/2006/relationships/customXml" Target="../ink/ink504.xml"/><Relationship Id="rId7" Type="http://schemas.openxmlformats.org/officeDocument/2006/relationships/customXml" Target="../ink/ink435.xml"/><Relationship Id="rId71" Type="http://schemas.openxmlformats.org/officeDocument/2006/relationships/customXml" Target="../ink/ink467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44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454.xml"/><Relationship Id="rId66" Type="http://schemas.openxmlformats.org/officeDocument/2006/relationships/image" Target="../media/image35.png"/><Relationship Id="rId87" Type="http://schemas.openxmlformats.org/officeDocument/2006/relationships/customXml" Target="../ink/ink475.xml"/><Relationship Id="rId110" Type="http://schemas.openxmlformats.org/officeDocument/2006/relationships/image" Target="../media/image57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68.png"/><Relationship Id="rId61" Type="http://schemas.openxmlformats.org/officeDocument/2006/relationships/customXml" Target="../ink/ink462.xml"/><Relationship Id="rId82" Type="http://schemas.openxmlformats.org/officeDocument/2006/relationships/image" Target="../media/image43.png"/><Relationship Id="rId19" Type="http://schemas.openxmlformats.org/officeDocument/2006/relationships/customXml" Target="../ink/ink44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449.xml"/><Relationship Id="rId56" Type="http://schemas.openxmlformats.org/officeDocument/2006/relationships/image" Target="../media/image30.png"/><Relationship Id="rId77" Type="http://schemas.openxmlformats.org/officeDocument/2006/relationships/customXml" Target="../ink/ink470.xml"/><Relationship Id="rId100" Type="http://schemas.openxmlformats.org/officeDocument/2006/relationships/image" Target="../media/image52.png"/><Relationship Id="rId105" Type="http://schemas.openxmlformats.org/officeDocument/2006/relationships/customXml" Target="../ink/ink48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457.xml"/><Relationship Id="rId72" Type="http://schemas.openxmlformats.org/officeDocument/2006/relationships/image" Target="../media/image38.png"/><Relationship Id="rId93" Type="http://schemas.openxmlformats.org/officeDocument/2006/relationships/customXml" Target="../ink/ink478.xml"/><Relationship Id="rId98" Type="http://schemas.openxmlformats.org/officeDocument/2006/relationships/image" Target="../media/image51.png"/><Relationship Id="rId121" Type="http://schemas.openxmlformats.org/officeDocument/2006/relationships/customXml" Target="../ink/ink492.xml"/><Relationship Id="rId142" Type="http://schemas.openxmlformats.org/officeDocument/2006/relationships/image" Target="../media/image71.png"/><Relationship Id="rId3" Type="http://schemas.openxmlformats.org/officeDocument/2006/relationships/customXml" Target="../ink/ink433.xml"/><Relationship Id="rId25" Type="http://schemas.openxmlformats.org/officeDocument/2006/relationships/customXml" Target="../ink/ink444.xml"/><Relationship Id="rId46" Type="http://schemas.openxmlformats.org/officeDocument/2006/relationships/image" Target="../media/image25.png"/><Relationship Id="rId67" Type="http://schemas.openxmlformats.org/officeDocument/2006/relationships/customXml" Target="../ink/ink465.xml"/><Relationship Id="rId116" Type="http://schemas.openxmlformats.org/officeDocument/2006/relationships/image" Target="../media/image60.png"/><Relationship Id="rId137" Type="http://schemas.openxmlformats.org/officeDocument/2006/relationships/customXml" Target="../ink/ink502.xml"/><Relationship Id="rId20" Type="http://schemas.openxmlformats.org/officeDocument/2006/relationships/image" Target="../media/image12.png"/><Relationship Id="rId41" Type="http://schemas.openxmlformats.org/officeDocument/2006/relationships/customXml" Target="../ink/ink452.xml"/><Relationship Id="rId62" Type="http://schemas.openxmlformats.org/officeDocument/2006/relationships/image" Target="../media/image33.png"/><Relationship Id="rId83" Type="http://schemas.openxmlformats.org/officeDocument/2006/relationships/customXml" Target="../ink/ink473.xml"/><Relationship Id="rId88" Type="http://schemas.openxmlformats.org/officeDocument/2006/relationships/image" Target="../media/image46.png"/><Relationship Id="rId111" Type="http://schemas.openxmlformats.org/officeDocument/2006/relationships/customXml" Target="../ink/ink487.xml"/><Relationship Id="rId132" Type="http://schemas.openxmlformats.org/officeDocument/2006/relationships/customXml" Target="../ink/ink498.xml"/><Relationship Id="rId15" Type="http://schemas.openxmlformats.org/officeDocument/2006/relationships/customXml" Target="../ink/ink439.xml"/><Relationship Id="rId36" Type="http://schemas.openxmlformats.org/officeDocument/2006/relationships/image" Target="../media/image20.png"/><Relationship Id="rId57" Type="http://schemas.openxmlformats.org/officeDocument/2006/relationships/customXml" Target="../ink/ink460.xml"/><Relationship Id="rId106" Type="http://schemas.openxmlformats.org/officeDocument/2006/relationships/image" Target="../media/image55.png"/><Relationship Id="rId127" Type="http://schemas.openxmlformats.org/officeDocument/2006/relationships/customXml" Target="../ink/ink495.xml"/><Relationship Id="rId10" Type="http://schemas.openxmlformats.org/officeDocument/2006/relationships/image" Target="../media/image7.png"/><Relationship Id="rId31" Type="http://schemas.openxmlformats.org/officeDocument/2006/relationships/customXml" Target="../ink/ink447.xml"/><Relationship Id="rId52" Type="http://schemas.openxmlformats.org/officeDocument/2006/relationships/image" Target="../media/image28.png"/><Relationship Id="rId73" Type="http://schemas.openxmlformats.org/officeDocument/2006/relationships/customXml" Target="../ink/ink46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436.xml"/><Relationship Id="rId26" Type="http://schemas.openxmlformats.org/officeDocument/2006/relationships/image" Target="../media/image15.png"/><Relationship Id="rId47" Type="http://schemas.openxmlformats.org/officeDocument/2006/relationships/customXml" Target="../ink/ink455.xml"/><Relationship Id="rId68" Type="http://schemas.openxmlformats.org/officeDocument/2006/relationships/image" Target="../media/image36.png"/><Relationship Id="rId89" Type="http://schemas.openxmlformats.org/officeDocument/2006/relationships/customXml" Target="../ink/ink476.xml"/><Relationship Id="rId112" Type="http://schemas.openxmlformats.org/officeDocument/2006/relationships/image" Target="../media/image58.png"/><Relationship Id="rId133" Type="http://schemas.openxmlformats.org/officeDocument/2006/relationships/customXml" Target="../ink/ink499.xml"/><Relationship Id="rId1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Gweithgaredd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cyn-digwyddiad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Addewid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Disgybl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y Lluoedd Arfog SSCE Cymru – 
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Trafodaeth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strwythuredig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gyda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grŵp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o </a:t>
            </a:r>
            <a:r>
              <a:rPr lang="en-GB" sz="2800" b="1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blant</a:t>
            </a:r>
            <a:r>
              <a:rPr lang="en-GB" sz="2800" b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y Lluoedd Arfog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Mae'r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gweithgaredd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trafod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strwythuredig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wedi'i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gynllunio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fel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cyn-ddigwyddiad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i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dewisol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i ysgolion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ei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ddefnyddio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gweithdy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Llais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Plant y Lluoedd Arfog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ledled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yr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awdurdod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lleol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Gall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fod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gymorth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arbennig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i ysgolion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sydd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â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charfannau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plant y Lluoedd Arfog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mwy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, gan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ganiatáu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i'r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canlyniadau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gael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cymryd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i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ddigwyddiad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ALl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o'r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fath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gan yr  '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Llysgenhadon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Plant y Lluoedd Arfog' neu rai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disgyblion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cynrychioladol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Gall y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templed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hefyd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fod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yn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ddefnyddiol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i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unrhyw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arweinydd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ysgol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sy'n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dymuno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archwilio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barn plant y Lluoedd Arfog, ac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wedi'i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gynllunio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gyda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disgyblion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CA2 a 3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mewn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golwg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
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Mae'r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PowerPoint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yn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cynnwys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sleids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i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gefnogi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gwahanol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ddulliau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cyflwyno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gyfer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gweithgaredd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Gweler yr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adran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nodiadau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bob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sleid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am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ragor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</a:t>
            </a:r>
            <a:r>
              <a:rPr lang="en-US" sz="1300" b="1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fanylion</a:t>
            </a:r>
            <a:r>
              <a:rPr lang="en-US" sz="130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</a:t>
            </a:r>
            <a:endParaRPr lang="en-US" sz="160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41B3-AE93-F156-27DB-48D111F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BC2D66F-3BCD-4917-77B1-0A0ABBFC371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7C76ED-8A55-6624-D0C7-8893E3F9A172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A6138-8A5A-8F4C-C6F2-129FA4C0B7D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4E7-16A4-8F19-1A9E-6DD2FC3F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0D3E6-2749-E461-019C-617C044C622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E5F52-A709-1D69-A1E6-51559F80666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5361D-8F44-FA78-FBEB-20D249563A4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4807B-2495-39D1-FC2E-6EB403EEDE1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3CA6F-2598-EEB9-8ECC-E11386EA919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2A516-F83F-57B2-B3CE-EE6EBEE0C73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3C87C-04AA-DBA7-5072-08680A5FA97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A286C-469F-112D-6716-3BB03D5199C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EC3A49-2B49-22A8-6F56-1E2E763B479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0F63D5-BE04-112F-DE19-E10E80C583F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773C60-2E60-0EB5-663C-1494E1DFA78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82748E-8968-063F-64A6-8DEF6F43C4B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5E3E8-E730-C25A-5356-CD0A7CD32E7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1A6C9F-1B2E-FC6D-D6FD-92042B532B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CA25DE-34B5-A2E6-E344-10CF3F9431F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5B538B-2560-834A-481A-FD30381370C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EA431-19E0-7F85-9563-065A545C9E3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3516A-47F3-8B17-8065-2898C44CACD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81E8B-FF1B-F847-6186-842B9F13FEE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D96835F-860C-F16C-3CB3-23E40D5543FD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DEAEAC-198E-782C-324D-2B02E59CF34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C4A5C-B3FE-9916-1565-84156BC5496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2537AE2-6428-4B5C-12F3-754E5AA3546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F135D62-8F6C-6E9A-2B8B-AC4F8E12107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B594576-AE78-62CC-DC31-DD2F0430087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55BBC29-7DAB-2D76-7D06-5533314D006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739AB14-D39D-17FA-3673-64EB7AE1A1D0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gennych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syniadau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gyfer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darparu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cymorth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well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97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A0F7-55BF-4787-F192-CB4AEB67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D46BC2D-C364-3D26-C1F6-36BD0E12D11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6A4D3E-769D-A23E-5870-5A9899044C7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6BC3D-C2DD-D697-F4D5-54D90CC95CC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ADCF-A868-63A3-4440-88BAFFBD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0A5F30-657B-3B87-D2BD-E4F521852D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3878A-2D30-D153-F4BB-57B4E3F1537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820A26-3270-F662-4FFC-65CB5FF47D7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0F8F6-F67B-50A7-7D95-2C5A28B515B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90FB4-272F-F26C-892A-32BF70346D2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1142DC-ADD0-358E-5820-E4F0AAFB3EC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19AB5-3232-16C1-316D-D9D5845B0D1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54C1D-AC52-897D-D1C2-EE4EA2AE1A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95E0BB-2F20-8D20-A4AE-842D7DE8901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1A057-4316-5041-ABBD-E92004C0974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A5640D-ADAC-0A9C-3967-AFBAE45ECB7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5BD43-7134-D6AD-0D14-B44C229841F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8DC45-D98A-1C7A-5B27-1C29D0B6F3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11B25-A499-33FE-FA9F-B4D7567B83A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2CD06-DE61-7565-7311-ABCD56F4D9A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5E97A4-77E4-C7E6-135D-4129BC22C28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E5A99-C943-8D34-7CA8-21D97AE1889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EF0B19-8277-BFCD-991A-155FB87F4F9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79C695-0269-2CAF-81C3-645A46E3CF3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B537B-95FA-BD12-254A-C5F034DF9AA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2430D7-ABE1-D6A1-A505-E2FDF41BE36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F2970B-2A3D-F7C3-9C42-C45CBCDF9F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05D2408-BCCC-54F5-12E1-23F82807A96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68D6FE2-AAC0-397D-E46B-593E254144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A27BB3-B7B4-71CA-EC1E-62724F6C71C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305671C-7F4A-AC8F-A07E-C6A420DF1EE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3D81E-2E6E-50E7-CB0C-2107A0CBD5BA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bethau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rydych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dylai'r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Weinyddiaeth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Amddiffyn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neu'r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Llywodraeth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newid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helpu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plant y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haddysg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</a:p>
          <a:p>
            <a:pPr algn="ctr"/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7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61C1-A24F-2669-DC49-67280DB3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01AA24C-BCF0-9B5D-A3C7-D76BB588285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F3999F-DE2B-3F0C-8043-321968D5740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2F98E-C982-54A6-4664-1A28E90C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0FE377-4BD6-8498-F215-E8C765F882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06765-61E0-857C-7501-13D2D541354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03D88-A651-679C-555C-8C285A7A7FA3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4214E5-960D-599F-719A-FFBA2AE9D2F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F69FA-C890-CFE6-6576-C1413EA9CA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8CB29-4CBF-087E-EBFD-CB7A632A765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35837-ED30-AC64-D9F0-90F6437F9BD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1FFDD-46A0-B9D0-5E7C-B1993E02F2D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12CC7-9953-1545-50E5-423553B19FC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D46B-D74A-7E48-7A43-BD626F61296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C878B-F7D6-F275-BE71-D070C561ECA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69D73-C789-1FF7-858F-447F3878A29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E6A0B-BB72-FFE5-2C6B-974793EFF10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51ED4-2F73-7D47-85C5-0FC672D65A5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E96FC-55BA-604D-307E-44373C21188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0417D-8ACE-ED9E-6CDF-9E66BEDC4C7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AF960-9535-3D01-7C3C-19ED0B912E72}"/>
              </a:ext>
            </a:extLst>
          </p:cNvPr>
          <p:cNvSpPr/>
          <p:nvPr/>
        </p:nvSpPr>
        <p:spPr>
          <a:xfrm>
            <a:off x="1657775" y="206456"/>
            <a:ext cx="10253728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wedi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clywed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yr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ymadrodd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plentyn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blaen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At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bwy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mae'n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cyfeirio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marL="742950" indent="-742950" algn="ctr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DDF3B8-20D0-9FBE-7227-2C7BFCFE6A3D}"/>
              </a:ext>
            </a:extLst>
          </p:cNvPr>
          <p:cNvSpPr/>
          <p:nvPr/>
        </p:nvSpPr>
        <p:spPr>
          <a:xfrm>
            <a:off x="941394" y="1615428"/>
            <a:ext cx="2429741" cy="93415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Tynnwch</a:t>
            </a: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barn am </a:t>
            </a: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a'u </a:t>
            </a: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labelu</a:t>
            </a:r>
            <a:endParaRPr lang="en-US"/>
          </a:p>
        </p:txBody>
      </p:sp>
      <p:pic>
        <p:nvPicPr>
          <p:cNvPr id="5" name="Picture 4" descr="Free OUTLINE OF A CHILD, Download Free OUTLINE OF A CHILD png images ...">
            <a:extLst>
              <a:ext uri="{FF2B5EF4-FFF2-40B4-BE49-F238E27FC236}">
                <a16:creationId xmlns:a16="http://schemas.microsoft.com/office/drawing/2014/main" id="{4E480AFB-4A24-8583-DB79-74357569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0" y="1784501"/>
            <a:ext cx="3032738" cy="4555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541B5-6EAC-509B-9D84-2248CB7EEA4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66FE3D-07F6-0622-C1D2-002DDA86008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498620-3E75-B7FB-8F4B-8A6439C80DF1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521DB6F-CBC7-D099-E583-3EFAE6C22C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A77949-C2A9-4F25-606B-A2C3EE7AAE4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69DE28-EB2C-4400-5E9E-A4AD984E252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7B1B70B-C0C1-FCFA-5BDC-7767A4F8B0B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B310ACC-FED4-6B77-AD9A-AF42AC7557A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1E9EECD3-5F22-48F8-F4E0-FC686087C78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5D3699B-1ED2-7729-0A36-478925CEA19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0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3FB7-45C0-ED98-4AA2-04781B81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E90D754-C4EE-BC32-2327-0CDA1FDCC51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97629E-9470-0F8B-D631-4195116C8C6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A30B9-1177-4007-5150-B9AF8EA44F6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BE8C-BBE7-0710-84F2-00A34EB8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28A6A1-140F-53FD-F3C1-A2431AC4878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06F6FE-4B82-4F46-7A9D-AE5504D8529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DF0D91-C80D-F1D4-971D-19E4C8AD754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0F17E-D6DF-449F-5B2F-2F7ECFD680C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6DCDE-452A-4816-C23F-953958B11FD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36202-EF1C-6E53-F9C1-9A2F0362F7B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4CB18-FAA3-4A7E-0D85-1CD10B0B46A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2809D0-FC8B-1BAB-46F6-45EA7C8C0B4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5428B0-AD38-BE9E-ED21-C0B831A2AC8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90E26C-2B21-ADBB-FDA6-A397A712263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FBD07-CEC2-8BE8-F43F-BD2867E764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D3B2F-4670-4657-FA28-1CD5E80BEC4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1C881-BE49-F3D8-55D2-CB04DB8B36B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D96EA5-7266-299C-4DBD-D907CDB8ECA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B192D5-FC37-D3BD-FA7F-0D6A6E15102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1B81CB-EB4E-2022-D7E2-D52F3B14F69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47DA4-680D-EFF1-F1F0-EA6F2C14F08B}"/>
              </a:ext>
            </a:extLst>
          </p:cNvPr>
          <p:cNvSpPr/>
          <p:nvPr/>
        </p:nvSpPr>
        <p:spPr>
          <a:xfrm>
            <a:off x="1648594" y="206456"/>
            <a:ext cx="10207823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falch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gael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rhiant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neu a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dweud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800">
              <a:solidFill>
                <a:schemeClr val="bg1"/>
              </a:solidFill>
              <a:latin typeface="Arial Rounded MT Bold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4E067-2A4F-A748-A113-6622A4F3EF94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</a:rPr>
              <a:t>Mewn</a:t>
            </a:r>
            <a:r>
              <a:rPr lang="en-GB">
                <a:solidFill>
                  <a:schemeClr val="tx1"/>
                </a:solidFill>
                <a:latin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</a:rPr>
              <a:t>parau</a:t>
            </a:r>
            <a:r>
              <a:rPr lang="en-GB">
                <a:solidFill>
                  <a:schemeClr val="tx1"/>
                </a:solidFill>
                <a:latin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</a:rPr>
              <a:t>trafodwch</a:t>
            </a:r>
            <a:r>
              <a:rPr lang="en-GB">
                <a:solidFill>
                  <a:schemeClr val="tx1"/>
                </a:solidFill>
                <a:latin typeface="Arial"/>
              </a:rPr>
              <a:t> y </a:t>
            </a:r>
            <a:r>
              <a:rPr lang="en-GB" err="1">
                <a:solidFill>
                  <a:schemeClr val="tx1"/>
                </a:solidFill>
                <a:latin typeface="Arial"/>
              </a:rPr>
              <a:t>cwestiwn</a:t>
            </a:r>
            <a:r>
              <a:rPr lang="en-GB">
                <a:solidFill>
                  <a:schemeClr val="tx1"/>
                </a:solidFill>
                <a:latin typeface="Arial"/>
              </a:rPr>
              <a:t>.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Penderfynwch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ydych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chi'n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Anghytuno'n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gryf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Anghytuno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Niwtral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Cytuno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Cytuno'n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gryf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Byddwch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yn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barod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i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esbonio'ch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ateb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6808BB6-F40D-20F9-3F0D-3A0AB309B48B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AB5C2E-E771-F3A4-FA26-5C0E4F945A8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5AD473-B24B-27C5-8DF6-5D46BF5855C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C6E6AD-27C3-6EBA-8593-20143F4F2FD6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4B336A1-052F-8B98-11CC-546FE66C455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CABC62-3962-16B7-05E7-E9D779FD9A9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A17AA2-00B5-B2D3-1631-E2189F1392A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6FE76BF-0A20-3DAA-88E0-49480CB6AC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6F8FB39-DA4B-BE75-4F54-BE78E20178C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1500DCE-F92D-48CB-853D-B85D0A155D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46E4193-DC84-DB7A-FEB5-27E53753EB0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86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7FB0-BFF6-3FA2-EACB-A1EF7038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078175F-7E0D-EA4A-2AED-DD9CE4C73D0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B6FC9-6F82-BCBC-6146-86D1384CEB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EC5E4-4613-C23D-ED15-686FC53CAD2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6EC59-667F-D8F8-3CB3-37069C418A4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ECD46B-753E-D076-1618-C947B4D6385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83D14-EADD-99B7-C051-B98D467FF94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3CDFC9-C8E2-072E-12AB-12428CDA187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203C9-E4B3-F51A-9068-9960A155672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1DC1EB-2636-9B4E-AC6F-9E6554BC188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FBAC71-9EAC-48E0-D856-13EFC32FA79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75FD44-9715-D2C9-0B90-29B1509B5F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E0315-7FEA-D463-2DF3-F3735740196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2999BC-1D56-277E-9EF7-F0E3B4F17A6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CAFD89-1A53-04C2-05D2-3DF865D7735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9AF63-E422-835B-97D9-81B152BB4F7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E7734D-F343-8AF7-BDC1-54390E7355A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A4FF35-2CE0-D646-A68C-946E79211AC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FEB-BBEA-95D0-5506-E631DDA5430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E394A9-6EF4-12F4-72CB-CCF3F674B44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A53EC-EE6A-EA56-1593-F47E6789524B}"/>
              </a:ext>
            </a:extLst>
          </p:cNvPr>
          <p:cNvSpPr/>
          <p:nvPr/>
        </p:nvSpPr>
        <p:spPr>
          <a:xfrm>
            <a:off x="1648594" y="206456"/>
            <a:ext cx="10207824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gorau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gwaethaf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893D9F-9B76-0AE3-3F9C-057FFD634005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4EF84A-32C3-807E-F066-586087870DF5}"/>
              </a:ext>
            </a:extLst>
          </p:cNvPr>
          <p:cNvSpPr/>
          <p:nvPr/>
        </p:nvSpPr>
        <p:spPr>
          <a:xfrm>
            <a:off x="359731" y="1433050"/>
            <a:ext cx="1985110" cy="41814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Darnau</a:t>
            </a: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gorau</a:t>
            </a: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FEC19-014E-9A25-93C0-6AEB2ACA79AD}"/>
              </a:ext>
            </a:extLst>
          </p:cNvPr>
          <p:cNvSpPr/>
          <p:nvPr/>
        </p:nvSpPr>
        <p:spPr>
          <a:xfrm>
            <a:off x="6257725" y="1431694"/>
            <a:ext cx="2192083" cy="41814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Darnau</a:t>
            </a: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gwaethaf</a:t>
            </a: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C54743-9AA7-6A79-05F5-9C8973936D5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5D1D25-5A2F-D0D5-95BB-A4498DC18FD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CE1B8-3BA4-2341-CDB6-E0AF3304127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66E1C41-CE43-DFBF-6AC8-CB13468EEA9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7D171-6B94-6ACF-ACD8-A87889A2AD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F688B3-126A-4F31-9418-E479585F370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C81F1C9-4FCA-9286-2F90-5F19FA9281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86">
              <a:extLst>
                <a:ext uri="{FF2B5EF4-FFF2-40B4-BE49-F238E27FC236}">
                  <a16:creationId xmlns:a16="http://schemas.microsoft.com/office/drawing/2014/main" id="{840DBB0B-2E56-82FD-5E7D-E3AF87F853D2}"/>
                </a:ext>
              </a:extLst>
            </p:cNvPr>
            <p:cNvSpPr txBox="1"/>
            <p:nvPr/>
          </p:nvSpPr>
          <p:spPr>
            <a:xfrm>
              <a:off x="799900" y="878933"/>
              <a:ext cx="1808823" cy="12315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>
                  <a:solidFill>
                    <a:srgbClr val="00B0F0"/>
                  </a:solidFill>
                  <a:latin typeface="Kristen ITC"/>
                </a:rPr>
                <a:t>4&amp;5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7763EF4-2F3B-2CD5-4368-F4AEF4072F9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CF9A1CAB-644A-A01C-182A-7C67948738C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54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F7D5-C449-2088-BF79-D50F4D29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5C3ABBB-E4B6-8370-B4A3-36BB0B79DD4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45CB5-4EBB-CD8B-5106-1B0E6D77BE0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3EC77F-7617-20B7-71E4-27748397B8D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CB4C-7A9C-CFF2-1C2B-765479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344CBE-92F9-EE1A-B787-3FAFFA5E334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B7BE66-D155-FEC5-5FBA-42823BF847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887AF-C828-CBBD-63D8-0C68C57AB05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E228F-0718-C3EA-9263-33F7BBFF08D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0B4E4C-3C86-F2B1-4444-ABA1C11B45A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CE97C4-1635-0015-3159-E91DF179ADE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AA03-AC61-90FC-0712-FA64D21BA7E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5AB1FC-7DAB-6B7C-2730-54FF2BA07F6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6E35A8-06AE-900B-C36B-B377DF005A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CCB7-5E39-FE3E-1181-9C1265EA298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AEA16E-A59E-F348-9D7D-4F369D535B9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E702CE-CC47-43E5-7346-4C8A072BF21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1BC734-520E-5F8C-29DE-FEEFDF2A470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DF579-C5AA-47A8-4969-F11DC8B5F01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3FD702-C62B-0A10-3BEB-D6D1A29DA26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FE2E0-BC24-4096-CF6F-481E5062D9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6B41A-BC1C-85B8-D449-7C6E53BF6CC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67059-E2E1-8BF2-1ECA-63C5565F94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7FB07-4082-9312-D5C1-5A0E47811A2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5F65-48CF-735D-909D-68B610DFDD8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14DF52-9155-9D72-3047-2AF6088FD0E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456C0-7E63-5A75-822B-BCF72F79F00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4A3455E-CC06-9CF9-B837-9E61F362501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959F1E3-834E-7633-7536-88C5E9CCA0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5778E2D-954A-BDA3-2EEB-C75892CE528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A3D8FE1-0968-8A82-44A6-0CC1B001470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2DFCFB-924A-A81A-3CCB-4D95AA65E401}"/>
              </a:ext>
            </a:extLst>
          </p:cNvPr>
          <p:cNvSpPr/>
          <p:nvPr/>
        </p:nvSpPr>
        <p:spPr>
          <a:xfrm>
            <a:off x="1657776" y="206455"/>
            <a:ext cx="10235364" cy="107990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rhoi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gymorth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ychwanegol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oherwydd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endParaRPr lang="en-GB" sz="240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E4DCF2-8953-6B99-24E4-46126F36CF7A}"/>
              </a:ext>
            </a:extLst>
          </p:cNvPr>
          <p:cNvSpPr/>
          <p:nvPr/>
        </p:nvSpPr>
        <p:spPr>
          <a:xfrm>
            <a:off x="288768" y="1615674"/>
            <a:ext cx="4283232" cy="40581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Ychwanegu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enghreifftiau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at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nodiadau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post-it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4271-8B82-852E-6515-D1F8D445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F97F62-D0C0-2049-763D-0B4598805C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73CBD1-852A-5631-2711-FBFF92D9B16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864B9A-063E-C04C-EDE6-298BC3092B6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6712E-C8F3-0949-DBD0-10FE92EE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B9C950-6732-3713-E5F4-BD6F8580E44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5EFC5-0BBB-6C33-EF19-3ABA361EF22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31F8-8DF4-7AF3-A9A9-3A61597871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A41A9-C079-54E5-2310-8672168A469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29214-3074-E9B2-A0E0-6400C815CA4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8F264-0DD3-30D2-C1F2-010D8AEB37C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CE192-EE0B-DF6C-A02A-2912110A0CE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E34BD9-1747-B5F2-916E-483006C3CC6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B24C8-B45B-0735-B382-B0A14F3BF91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BF7C57-73C5-35D9-FF44-B2406382CDE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9432D-D648-D8E4-409F-C27C86CEC53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087B2-BB77-3DF2-14ED-E8DD3BF3454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AD6DE-FC76-743D-881C-4001932E065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53FECE-0F8B-8E73-6BE8-65938FADCE8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E80124-E9E5-DEB2-43B2-B54A6DA4C16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40376B-9D92-BA63-516A-19186A4971B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098E3-DFC3-23C2-AABD-262D6D01C9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AB626-35CE-BBB4-CCC0-B377D5C73D1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124D9A-3AC7-DF34-E293-012442D588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CA5C06-FE46-2029-1B71-C6A76A56DE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27D7DB-10E2-449E-6E99-AA958A9899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3A8BE-C0B3-C94F-794D-B7E44BAC2D5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0B9363-9D5D-6499-4947-6358CA92CB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E807604-FE36-CB8A-C661-4511CCECB2D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A2AC699-A5C4-0D7A-DEF2-84412426184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E95451C-CF18-B9C6-7F78-55EFE8BAB7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4E7F8-9AFE-CE4A-CD49-1D6C0ED4D4EF}"/>
              </a:ext>
            </a:extLst>
          </p:cNvPr>
          <p:cNvSpPr/>
          <p:nvPr/>
        </p:nvSpPr>
        <p:spPr>
          <a:xfrm>
            <a:off x="1740403" y="206455"/>
            <a:ext cx="10317990" cy="1061545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fwyaf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oedolion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deall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sut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A09D6-E6DA-91F1-95F5-03734118B78D}"/>
              </a:ext>
            </a:extLst>
          </p:cNvPr>
          <p:cNvSpPr/>
          <p:nvPr/>
        </p:nvSpPr>
        <p:spPr>
          <a:xfrm>
            <a:off x="3319450" y="1785767"/>
            <a:ext cx="5750556" cy="38490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Mewn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parau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trafodwch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y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cwestiwn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. </a:t>
            </a:r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Penderfynwch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a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ydych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chi'n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: </a:t>
            </a:r>
            <a:r>
              <a:rPr lang="en-US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Anghytuno'n</a:t>
            </a:r>
            <a:r>
              <a:rPr lang="en-GB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gryf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Anghytuno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Niwtral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Cytuno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Cytuno'n</a:t>
            </a:r>
            <a:r>
              <a:rPr lang="en-GB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gryf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indent="-342900">
              <a:buFont typeface=""/>
              <a:buAutoNum type="arabicPeriod"/>
            </a:pPr>
            <a:endParaRPr lang="en-GB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Byddwch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yn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barod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i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esbonio'ch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ateb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. </a:t>
            </a:r>
            <a:r>
              <a:rPr lang="en-US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Arrow: Up-Down 106">
            <a:extLst>
              <a:ext uri="{FF2B5EF4-FFF2-40B4-BE49-F238E27FC236}">
                <a16:creationId xmlns:a16="http://schemas.microsoft.com/office/drawing/2014/main" id="{D5BFE92F-5D63-B06F-B5A8-1D22CE7579D4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5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7AFD-FB95-DC61-13D2-D64B0A3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51B088-2210-098E-65A2-5CE98F38EEF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EE0194-3076-AA88-CA63-912AD11753E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B2B8D-E5C7-ED3E-52AD-DEA1686C394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2F986-3EEB-1F95-0D4A-A3F66CDB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1F6BB1-3B8F-5A1A-1F9F-FF36572983F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3B44A-6A6B-40D5-16DA-C68C49669FA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05E2-0848-E794-40C7-03050F3AB8F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B0C83-C222-E878-C95F-5D81A67A3F7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174B7A-46A7-C20B-8E44-83629CED62C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26FAA-2263-B290-09E3-3B2278C9E2D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1A6D-B074-B50A-3661-37A18A621CF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BD707B-3C3D-7E75-8BA8-11EDCCAAA4F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5AD85-2BCD-F451-6567-5A320EFF1F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30489-5168-87C2-4835-CAAC1E22AA9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EC344-8F43-4224-144C-B6C390AE5F1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9A9EAB-CA3B-D1FD-F85C-BDAC90830FF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F3B6E-EA55-D661-3999-E062566F0B5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B4750E-F3F7-7837-4298-06BBA528D6E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F01E7-2AF9-6183-765A-8923CE3B7B9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359B2E-DEF4-6BBE-C1BE-42F16F07859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907-15A6-966B-E50E-1D708F4F748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94CCA3-4188-8F52-228C-C81FB75DCC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CAA7-2331-7253-D43F-E14EC3C14E3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C3703C4-640C-8E30-0FEC-39001EC5ADB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DF6F9-1908-9F13-68F2-D69D3DABE13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87A4F6-1D09-0293-B4C3-6E6B3E30FC0E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A511792-B5A5-D647-3E2A-D8C2EFA746B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4EAD26E-E3B8-853A-2952-BD73E0659E9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CB96EA-7CD7-21B3-6DD7-EA933A5E7ED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DCF385F-AEBF-229D-B95E-DDCBEB4E40E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14C386-9507-4B70-2EA7-C70C29D1E2FC}"/>
              </a:ext>
            </a:extLst>
          </p:cNvPr>
          <p:cNvSpPr/>
          <p:nvPr/>
        </p:nvSpPr>
        <p:spPr>
          <a:xfrm>
            <a:off x="1657777" y="206457"/>
            <a:ext cx="10226184" cy="1116625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gennych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syniadau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gyfer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darparu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cymorth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well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4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7609-967C-4AB7-0407-BCC30D73A7FF}"/>
              </a:ext>
            </a:extLst>
          </p:cNvPr>
          <p:cNvSpPr/>
          <p:nvPr/>
        </p:nvSpPr>
        <p:spPr>
          <a:xfrm>
            <a:off x="501411" y="1684376"/>
            <a:ext cx="3061362" cy="43617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err="1">
                <a:solidFill>
                  <a:schemeClr val="tx1"/>
                </a:solidFill>
                <a:latin typeface="Arial"/>
              </a:rPr>
              <a:t>Arlunio</a:t>
            </a:r>
            <a:r>
              <a:rPr lang="en-GB" sz="1600">
                <a:solidFill>
                  <a:schemeClr val="tx1"/>
                </a:solidFill>
                <a:latin typeface="Arial"/>
              </a:rPr>
              <a:t> ac </a:t>
            </a:r>
            <a:r>
              <a:rPr lang="en-GB" sz="1600" err="1">
                <a:solidFill>
                  <a:schemeClr val="tx1"/>
                </a:solidFill>
                <a:latin typeface="Arial"/>
              </a:rPr>
              <a:t>anodi</a:t>
            </a:r>
            <a:r>
              <a:rPr lang="en-GB" sz="1600">
                <a:solidFill>
                  <a:schemeClr val="tx1"/>
                </a:solidFill>
                <a:latin typeface="Arial"/>
              </a:rPr>
              <a:t> eich </a:t>
            </a:r>
            <a:r>
              <a:rPr lang="en-GB" sz="1600" err="1">
                <a:solidFill>
                  <a:schemeClr val="tx1"/>
                </a:solidFill>
                <a:latin typeface="Arial"/>
              </a:rPr>
              <a:t>syniadau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E345-5FDC-76EE-2958-D8B4693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D98CF3-DEF5-6732-4E23-B56D1C14640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D04BF3-A0B1-175A-81E5-6B5CCAF2BE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D59C-B90C-3C97-EC86-5A98F9B0ECE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A70C-1612-5330-37D1-56162E57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192FEB-35CC-3A48-8A29-9C68C021144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03BF44-DF5C-0AF3-5FF4-C710BF1B42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ED1C3A-4B2D-3698-B52E-87E9906305A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42315-E58B-5736-5EA4-040FC3554E2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C7F14-DC30-7C30-9DF5-0E6198F9B3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CD27E1-1078-4234-C704-8D924163D87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8CCBD0-1A73-734A-D46E-0A460BCCF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77ABD-444C-373C-B6E5-2001419136B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B086AC-DB36-5082-882A-984441F2E0A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72F234-96EC-67E9-3BFD-14DC4A69A2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26032E-9396-3295-787B-3D4F0538CD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72429-747E-03DB-0A8A-B7AEE09E9C8B}"/>
              </a:ext>
            </a:extLst>
          </p:cNvPr>
          <p:cNvSpPr/>
          <p:nvPr/>
        </p:nvSpPr>
        <p:spPr>
          <a:xfrm>
            <a:off x="354115" y="206455"/>
            <a:ext cx="11539025" cy="94169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Trafodaeth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strwythuredig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gyda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grŵp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o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blant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y Lluoedd Arfog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353828" y="1275739"/>
            <a:ext cx="11537017" cy="5204631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wedi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clywed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ymadrodd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'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'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At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bwy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cyfeirio?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wahanol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sifil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Pam?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falch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yn, neu 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, yn y Lluoedd Arfog? Pam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dweud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darnau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gorau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rhan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deulu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milwrol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darnau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gwaethaf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rhan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deulu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milwrol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rhoi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ychwanegol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oherwydd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bod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Arfog?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(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pan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rhieni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/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rhieni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ffwrdd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gartref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oherwydd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gwaith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e.e.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‘weekending’ neu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lleoli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Ystyriwch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gyrraedd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neu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). </a:t>
            </a:r>
            <a:endParaRPr lang="en-GB" sz="1400">
              <a:solidFill>
                <a:schemeClr val="tx1"/>
              </a:solidFill>
              <a:latin typeface="Aptos"/>
              <a:cs typeface="Arial"/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y rhan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fwyaf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oedolion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deall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sut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Oes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gennych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syniadau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gyfer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darparu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well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>
              <a:lnSpc>
                <a:spcPct val="150000"/>
              </a:lnSpc>
              <a:defRPr/>
            </a:pPr>
            <a:endParaRPr lang="en-GB" sz="1400" b="1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Cwestiwn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ychwanegol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oedran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Uwchradd</a:t>
            </a:r>
          </a:p>
          <a:p>
            <a:pPr>
              <a:lnSpc>
                <a:spcPct val="150000"/>
              </a:lnSpc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9.  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dylai'r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Weinyddiaeth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Amddiffyn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neu'r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Llywodraeth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newid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helpu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Lluoedd Arfog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haddysg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  <a:endParaRPr lang="en-GB" sz="100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en-GB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2711565" y="2042601"/>
            <a:ext cx="6769708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wedi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clywed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yr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ymadrodd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endParaRPr lang="en-US" sz="2800">
              <a:solidFill>
                <a:schemeClr val="bg1"/>
              </a:solidFill>
              <a:latin typeface="Aptos"/>
              <a:ea typeface="Calibri"/>
              <a:cs typeface="Arial"/>
            </a:endParaRPr>
          </a:p>
          <a:p>
            <a:pPr algn="ctr"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plentyn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blaen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endParaRPr lang="en-GB" sz="2800">
              <a:solidFill>
                <a:schemeClr val="bg1"/>
              </a:solidFill>
              <a:latin typeface="Aptos" panose="020B0004020202020204"/>
              <a:ea typeface="Calibri"/>
              <a:cs typeface="Arial"/>
            </a:endParaRPr>
          </a:p>
          <a:p>
            <a:pPr algn="ctr"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At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bwy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mae'n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cyfeirio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bod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wahanol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sifil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Pam?</a:t>
            </a:r>
            <a:endParaRPr lang="en-US" sz="2800">
              <a:solidFill>
                <a:schemeClr val="bg1"/>
              </a:solidFill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32C-F0A6-9CEE-BAD1-7603F650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D496C89-CEBA-7423-B44F-8B438F847AB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9EEF52-F97B-5184-83C6-6795E499913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EF7A24-AFD4-19D3-80F3-C0971F7741B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DE12-96D1-3818-C70B-83972DF6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724830-749C-A0F1-018C-5CCEF5C84AB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A3DE54-A892-67C5-C3FD-B4B72FA50B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246A7-8091-4254-BBCB-2A6A31DFC5E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C5421-C221-C844-EC76-057220F716A3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18A84-8306-3186-DDC6-74BF8FEC1F6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12A90-12D6-E2F9-CBE8-BF0393FAFFD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50780-BCD9-94EC-28F1-1DDFC50535BB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03165-196A-ADA4-42CE-71848C02E1D7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0735-8E5F-59FD-3FB2-FCF614932F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6FE8F-3DEA-9393-06A9-57E3B3AA43F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0973C7-4B31-A11F-0332-DE7E9AD3F80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24F07-2795-CF4A-3ECA-FE9569452E0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9AAF06-CF90-A0FF-B6A8-664FE73E856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29E1C2-FF42-4BDE-8343-6632ED53CE2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B6F57A-A848-4C52-C4C9-6469A5783B0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52E254-8192-0AAD-0604-88EF9B0FCEB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BBDB99-C206-5EA5-2C35-858545786E1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E647B2-D719-CA84-0837-CF6C0CF6AFD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575F2-1A29-DD4D-8ED5-B3D8E9F5E3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0AEFD6-6D6D-5156-AEE2-8680C35F5B1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3873A-4980-C240-6F01-47F82EC26EE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C18DCA-3FE3-DC60-A016-A04A74E493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C987BE0-C669-3E6B-DA7B-5085E1B652C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31EB9B2-A445-822A-EF88-AEC925ECF25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B595EB6-EF41-B5FA-102F-0FE86EEEAB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E2420D4-40E3-DD40-A5EA-025DEA7A7F6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6EF8F3-98B8-8877-7A0E-637A634D5005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falch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gael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rhiant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neu a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dweud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9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83EA-5184-1A3A-190C-4F0FA40B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99757DB-8988-BCF5-ABCC-EAB3E65513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A1E43C-97B2-72AC-A07C-7625CAD4EA5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802E43-23A4-93C2-CCEC-8DA85D4FD7D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711E-13D2-4753-6663-CEA8FBDA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664BF1-B9AF-E2D6-45EB-2BBC4DD7BF3F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gorau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58F29-501F-C42A-81B2-47500AC3A96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584AC-59A8-12F3-AC9E-949A111C7FB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E63692-6EFF-378E-629C-1678E1D12A7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FE91A-1700-CAE1-D1CF-EC19B039ADD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F3AE9-67C9-7990-EC29-0551340E435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689C3-1C9A-6FEA-2E31-82F2E220267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40FA-A296-63F7-62CD-6F598B04BE5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CC8915-7E8D-2628-BB67-F73F0A98149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64F87-2DD4-8933-3662-687C3372778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1F2EB4-017A-B374-1577-048DCF5E841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93F311-2C90-9E17-CD73-6A385B378F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7EA2D7-6AC0-4261-5837-C9A3C5A4D3C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2EF9CF-7235-09A7-2F4D-CED1C9A3D1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E401C-10FC-7AB6-67C5-02A5A54A48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3302D-490B-FAE6-7D1A-1E4899395B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CFEA12-D74C-2264-A786-574B05D7F78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19AA-9602-B378-BE1D-CD338106EFD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CF762-24BE-27A2-B220-073429F4784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1BFB87-BB9C-ACE8-AC28-A1535965E0FC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B37CF7F-0DD7-6C95-6F77-92DDE5EC742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43CB86-A3BA-9937-ABC3-877B5FC25CB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14F7E9-D163-BE7F-2950-75B8ED8F575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D36C7B1E-2A58-7368-D6CF-D3CF52CEF2E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718EF0B-FD9F-E105-305C-64194477F0D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BE25AD96-71E3-2071-1BBE-BB3042E82A4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A7AA7F-8C6B-5DF8-B53C-DA57F667BFA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1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5411-5175-C73F-4C77-2465737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1D1412B-38F4-EA5A-7B9B-A33AE140917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24F2F5-E3B5-2290-FA2B-25A00ABB3E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F854FD-76AF-73D1-0772-5658D4EE9B7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690BA-5525-F4E3-AF79-6A660163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18719-D83B-4387-9255-1A998706310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E8F27-DC48-6E79-C1B2-459EAE08355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6595D-F628-C733-DBE8-F13263917AA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F75926-FCC1-FDD8-7D51-BBE670A9E0E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E56FE-6BDF-252B-1C02-035852EFDA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3D98C5-5840-054E-F2B5-A75B704E91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11187-963F-4620-5BCB-653BFD0ED01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12C9C-2C79-1F4D-EE58-B4709F72627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1D33E-BD85-D939-2AFB-9B3F9FC320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D055C-E679-217C-5B4D-6DB71556D7B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E4A6A-1513-9C1E-896D-8D4168EFC19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3B5C38-5785-020F-5F02-FE703B801A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FC03DE-4E9C-580C-1C0C-41DE246954B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37E20E-5B64-78DD-1EB2-6828EE80B14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63B69-9C4C-CD4B-401F-20739A2C338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6DCD9-0D22-220D-BCFB-2C9D91CD140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5A657-BA5C-9FAE-E5CD-11DEE05F51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33C63B-A03D-A79F-A8E6-B9CC55F5846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53A2F3-20E2-B3C3-FB30-79AC86B92AE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83B681A-12DD-FA30-0BB3-236F2A5BD64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4CB04-9E99-3986-56D5-DAC36731D19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98C4B-AB88-5D3D-C10C-1263F45AD3C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EF800B8-2B07-6BDB-502C-8829BEEB3B9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712752D-DB4D-BCCA-9A98-2BB44EB7F6B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34083F1-C768-412D-3DC8-882F0B1B60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B59758C-10B3-0B7F-494F-5933EB075A8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14C1B75-4365-2CDE-A08F-09A2B074610F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gwaethaf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1F4A-7BE0-7339-142E-C57A710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27B8784-34CC-31D4-3A9D-539A16B4739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E01FA-B80E-B60D-F04D-E70187292E9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F69A0-3275-988F-AC19-D7011CF8FB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41643-9E07-F4DA-1C01-386D3CF8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BEC640-5F41-0182-324F-89B1ECCA5A5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F3229-6756-EF09-B003-9A5B240436D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FF0C81-62A0-561E-0DA4-DAC8974024C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DD61B-648C-28C3-350F-A4D2CA7BAB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506B5-5819-36ED-2D30-80CADC24850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F7B9B-9D9A-0AFB-94CB-9559488D2DE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DE7814-E1AA-AE39-3A5C-3693278389A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2B98F-701F-456C-9EE9-C183D552E00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557303-28C0-9EB5-5F6E-63DEAD286F4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DEC051-4A5A-A955-618D-B87EA24F1A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FD75C-9CA4-37E0-B005-3BD5C311F0D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D01C83-5F97-07F9-5190-34AF486B8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E678-E0A0-CAAD-2AB4-AD4D61E43FB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422C3-C1D4-ECF5-4B94-100D672A7AC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7CF83-ECF5-FF72-21B0-D56A08D57DE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294085-8B4F-01B5-FDF6-E67263FBB41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2F88-3F86-57CA-C210-2E4D7E0D3CE5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D9FD44-97B3-63BC-841D-55305BB6F9D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AA371-E9C9-FFE4-DB3B-C5CC2786629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E90C78F-0834-A1C1-B355-BD22E8577D8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0BD88-22A4-ADEA-2B4A-024ADC8B63A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1C802-5774-EAB5-DFB7-D7BD1B4FAC5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BD5A259-53B3-4AE0-D99B-2D4862B5194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373C5EB-AB2B-DD1B-4AB7-AB36DBBE4B3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0D13149-A7FB-6EB2-AB73-AA5DD5BF558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FCC0A3-5915-5269-3C3A-358A1158C28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AD1B-EB05-BF8C-E000-5A0A4E2DA9B8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rhoi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gymorth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ychwanegol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oherwydd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bod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Os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 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E302-B8CC-6287-2D8A-64713078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9CEFBD8-37BD-5BB9-D3F2-3E194EA3698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8093CE-E52A-5A6B-4C5C-9B930AB68DD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858060-AD60-89B4-BFD7-447BC2B2C48F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7FD-761A-EB07-0EA1-1B4A8D1B8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F7047-9BFB-E105-E813-D72C994F0735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fwyaf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oedolion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deall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sut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B3D0D-BD00-2A6D-953A-CF96D58CD9F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21102-3066-E2FC-E4EE-2E9233848A0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4EB43D-D1DC-3D4E-65FE-7674A5CE6DF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EFB31-D155-B07C-0A87-0342A624674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262FF-6132-7BF4-9825-781640FFDEC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21038-016A-0A55-3F7B-80620538C76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EA764-BAD3-3395-527C-331257252B2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602848-47B5-17E7-557D-0428C2B93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6EFB5A-42E9-EF3F-04D0-C65694082E8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B818D8-98D3-EDDC-225B-3D7F3ED49C0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422CD7-CE39-694F-FC2B-0022EB9B4A5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FAD86-C92A-F47E-4CDD-D5B49677B711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11A04D-3E2E-1885-D40A-DAFE73C0C7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D8CFF-FE90-83B4-6E49-63A3728EFDC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306890-0B6B-11D2-E9B1-F47D1F53711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8986C2-1425-24E0-B623-BED8F2BE647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7ECFE-BC2F-D854-B3D3-B46C0B128B2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D113A5-53BD-7F8B-01BF-D1568D92E9E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0BD9B-2772-D5B8-E347-496B6C750A1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E7E87-B8C5-1646-39FB-0D5B3A4F7F4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F74C96-FF23-9968-670D-734CE43A7F5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8B05A0-C39C-DBA4-5477-0C536245D35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49DEBE-0629-1B4B-8ECA-9E2D076D890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AD87A23-915E-A7A3-D291-1664BAB18D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DC60BDD-32F8-8B9C-D01F-F292CC3B4AE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129B32-B977-9366-A08E-39923989379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50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7EBA2-A2FF-4915-949B-921372909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6F257-8569-46DF-B77F-D291A9614B1E}">
  <ds:schemaRefs>
    <ds:schemaRef ds:uri="117b5399-651a-4714-82c2-de7d0fcf8467"/>
    <ds:schemaRef ds:uri="9c64d555-2e0a-41ff-a7ae-916f3d9e2dc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CDFBA4-A6F3-460A-A712-9FF25D912E6B}">
  <ds:schemaRefs>
    <ds:schemaRef ds:uri="117b5399-651a-4714-82c2-de7d0fcf8467"/>
    <ds:schemaRef ds:uri="9c64d555-2e0a-41ff-a7ae-916f3d9e2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2025-03-14T09:55:39Z</dcterms:created>
  <dcterms:modified xsi:type="dcterms:W3CDTF">2026-01-21T16:59:03Z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