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9"/>
  </p:notesMasterIdLst>
  <p:sldIdLst>
    <p:sldId id="787" r:id="rId5"/>
    <p:sldId id="789" r:id="rId6"/>
    <p:sldId id="788" r:id="rId7"/>
    <p:sldId id="790" r:id="rId8"/>
    <p:sldId id="805" r:id="rId9"/>
    <p:sldId id="806" r:id="rId10"/>
    <p:sldId id="786" r:id="rId11"/>
    <p:sldId id="795" r:id="rId12"/>
    <p:sldId id="792" r:id="rId13"/>
    <p:sldId id="793" r:id="rId14"/>
    <p:sldId id="258" r:id="rId15"/>
    <p:sldId id="547" r:id="rId16"/>
    <p:sldId id="791" r:id="rId17"/>
    <p:sldId id="804" r:id="rId18"/>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053EB"/>
    <a:srgbClr val="C000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3AABEA-7C17-082D-47E6-F52BF8F9BAAA}" v="12" dt="2025-03-25T10:19:46.160"/>
    <p1510:client id="{B6C9D42E-1220-C9EF-E2B3-A7CA6BE8D51B}" v="30" dt="2025-03-25T13:59:23.1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urtis, Rebecca" userId="S::rebecca.curtis_pembrokeshire.gov.uk#ext#@wlga.onmicrosoft.com::ec20fe72-5575-4d7d-b51f-e745f6e65a2b" providerId="AD" clId="Web-{2DBA29DA-0DE5-B7E1-D842-04FF548384FA}"/>
    <pc:docChg chg="modSld">
      <pc:chgData name="Curtis, Rebecca" userId="S::rebecca.curtis_pembrokeshire.gov.uk#ext#@wlga.onmicrosoft.com::ec20fe72-5575-4d7d-b51f-e745f6e65a2b" providerId="AD" clId="Web-{2DBA29DA-0DE5-B7E1-D842-04FF548384FA}" dt="2025-03-06T09:39:40.968" v="2" actId="1076"/>
      <pc:docMkLst>
        <pc:docMk/>
      </pc:docMkLst>
      <pc:sldChg chg="delSp modSp">
        <pc:chgData name="Curtis, Rebecca" userId="S::rebecca.curtis_pembrokeshire.gov.uk#ext#@wlga.onmicrosoft.com::ec20fe72-5575-4d7d-b51f-e745f6e65a2b" providerId="AD" clId="Web-{2DBA29DA-0DE5-B7E1-D842-04FF548384FA}" dt="2025-03-06T09:39:40.968" v="2" actId="1076"/>
        <pc:sldMkLst>
          <pc:docMk/>
          <pc:sldMk cId="1843418796" sldId="793"/>
        </pc:sldMkLst>
        <pc:spChg chg="mod">
          <ac:chgData name="Curtis, Rebecca" userId="S::rebecca.curtis_pembrokeshire.gov.uk#ext#@wlga.onmicrosoft.com::ec20fe72-5575-4d7d-b51f-e745f6e65a2b" providerId="AD" clId="Web-{2DBA29DA-0DE5-B7E1-D842-04FF548384FA}" dt="2025-03-06T09:39:40.968" v="2" actId="1076"/>
          <ac:spMkLst>
            <pc:docMk/>
            <pc:sldMk cId="1843418796" sldId="793"/>
            <ac:spMk id="161" creationId="{8C25DBD7-D51A-64D5-8B06-90C5A55681ED}"/>
          </ac:spMkLst>
        </pc:spChg>
        <pc:graphicFrameChg chg="del">
          <ac:chgData name="Curtis, Rebecca" userId="S::rebecca.curtis_pembrokeshire.gov.uk#ext#@wlga.onmicrosoft.com::ec20fe72-5575-4d7d-b51f-e745f6e65a2b" providerId="AD" clId="Web-{2DBA29DA-0DE5-B7E1-D842-04FF548384FA}" dt="2025-03-06T09:39:35.140" v="1"/>
          <ac:graphicFrameMkLst>
            <pc:docMk/>
            <pc:sldMk cId="1843418796" sldId="793"/>
            <ac:graphicFrameMk id="5" creationId="{0821CD04-EAEF-480B-8B3B-F1FE1AB02C78}"/>
          </ac:graphicFrameMkLst>
        </pc:graphicFrameChg>
      </pc:sldChg>
    </pc:docChg>
  </pc:docChgLst>
  <pc:docChgLst>
    <pc:chgData name="Curtis, Rebecca" userId="S::rebecca.curtis_pembrokeshire.gov.uk#ext#@wlga.onmicrosoft.com::ec20fe72-5575-4d7d-b51f-e745f6e65a2b" providerId="AD" clId="Web-{B6C9D42E-1220-C9EF-E2B3-A7CA6BE8D51B}"/>
    <pc:docChg chg="addSld delSld modSld">
      <pc:chgData name="Curtis, Rebecca" userId="S::rebecca.curtis_pembrokeshire.gov.uk#ext#@wlga.onmicrosoft.com::ec20fe72-5575-4d7d-b51f-e745f6e65a2b" providerId="AD" clId="Web-{B6C9D42E-1220-C9EF-E2B3-A7CA6BE8D51B}" dt="2025-03-25T13:59:23.183" v="28" actId="14100"/>
      <pc:docMkLst>
        <pc:docMk/>
      </pc:docMkLst>
      <pc:sldChg chg="add del">
        <pc:chgData name="Curtis, Rebecca" userId="S::rebecca.curtis_pembrokeshire.gov.uk#ext#@wlga.onmicrosoft.com::ec20fe72-5575-4d7d-b51f-e745f6e65a2b" providerId="AD" clId="Web-{B6C9D42E-1220-C9EF-E2B3-A7CA6BE8D51B}" dt="2025-03-25T13:54:50.814" v="6"/>
        <pc:sldMkLst>
          <pc:docMk/>
          <pc:sldMk cId="575469387" sldId="260"/>
        </pc:sldMkLst>
      </pc:sldChg>
      <pc:sldChg chg="addSp delSp modSp">
        <pc:chgData name="Curtis, Rebecca" userId="S::rebecca.curtis_pembrokeshire.gov.uk#ext#@wlga.onmicrosoft.com::ec20fe72-5575-4d7d-b51f-e745f6e65a2b" providerId="AD" clId="Web-{B6C9D42E-1220-C9EF-E2B3-A7CA6BE8D51B}" dt="2025-03-25T13:54:46.173" v="5" actId="1076"/>
        <pc:sldMkLst>
          <pc:docMk/>
          <pc:sldMk cId="3402618199" sldId="787"/>
        </pc:sldMkLst>
        <pc:picChg chg="del">
          <ac:chgData name="Curtis, Rebecca" userId="S::rebecca.curtis_pembrokeshire.gov.uk#ext#@wlga.onmicrosoft.com::ec20fe72-5575-4d7d-b51f-e745f6e65a2b" providerId="AD" clId="Web-{B6C9D42E-1220-C9EF-E2B3-A7CA6BE8D51B}" dt="2025-03-25T13:54:35.954" v="1"/>
          <ac:picMkLst>
            <pc:docMk/>
            <pc:sldMk cId="3402618199" sldId="787"/>
            <ac:picMk id="5" creationId="{296DEC03-BAFB-CDB3-9940-D9AEE4FF6A36}"/>
          </ac:picMkLst>
        </pc:picChg>
        <pc:picChg chg="add mod">
          <ac:chgData name="Curtis, Rebecca" userId="S::rebecca.curtis_pembrokeshire.gov.uk#ext#@wlga.onmicrosoft.com::ec20fe72-5575-4d7d-b51f-e745f6e65a2b" providerId="AD" clId="Web-{B6C9D42E-1220-C9EF-E2B3-A7CA6BE8D51B}" dt="2025-03-25T13:54:46.173" v="5" actId="1076"/>
          <ac:picMkLst>
            <pc:docMk/>
            <pc:sldMk cId="3402618199" sldId="787"/>
            <ac:picMk id="6" creationId="{F88A88DE-ED61-DE35-33DE-7177D96A803F}"/>
          </ac:picMkLst>
        </pc:picChg>
      </pc:sldChg>
      <pc:sldChg chg="addSp delSp modSp">
        <pc:chgData name="Curtis, Rebecca" userId="S::rebecca.curtis_pembrokeshire.gov.uk#ext#@wlga.onmicrosoft.com::ec20fe72-5575-4d7d-b51f-e745f6e65a2b" providerId="AD" clId="Web-{B6C9D42E-1220-C9EF-E2B3-A7CA6BE8D51B}" dt="2025-03-25T13:59:23.183" v="28" actId="14100"/>
        <pc:sldMkLst>
          <pc:docMk/>
          <pc:sldMk cId="552172528" sldId="804"/>
        </pc:sldMkLst>
        <pc:spChg chg="del">
          <ac:chgData name="Curtis, Rebecca" userId="S::rebecca.curtis_pembrokeshire.gov.uk#ext#@wlga.onmicrosoft.com::ec20fe72-5575-4d7d-b51f-e745f6e65a2b" providerId="AD" clId="Web-{B6C9D42E-1220-C9EF-E2B3-A7CA6BE8D51B}" dt="2025-03-25T13:55:46.050" v="8"/>
          <ac:spMkLst>
            <pc:docMk/>
            <pc:sldMk cId="552172528" sldId="804"/>
            <ac:spMk id="8" creationId="{16B5371D-89F7-9FBB-DA9E-8C40094610AF}"/>
          </ac:spMkLst>
        </pc:spChg>
        <pc:spChg chg="mod">
          <ac:chgData name="Curtis, Rebecca" userId="S::rebecca.curtis_pembrokeshire.gov.uk#ext#@wlga.onmicrosoft.com::ec20fe72-5575-4d7d-b51f-e745f6e65a2b" providerId="AD" clId="Web-{B6C9D42E-1220-C9EF-E2B3-A7CA6BE8D51B}" dt="2025-03-25T13:57:36.804" v="17" actId="20577"/>
          <ac:spMkLst>
            <pc:docMk/>
            <pc:sldMk cId="552172528" sldId="804"/>
            <ac:spMk id="9" creationId="{3B05B27F-7FCF-D05F-51AA-0478D23B877C}"/>
          </ac:spMkLst>
        </pc:spChg>
        <pc:spChg chg="mod">
          <ac:chgData name="Curtis, Rebecca" userId="S::rebecca.curtis_pembrokeshire.gov.uk#ext#@wlga.onmicrosoft.com::ec20fe72-5575-4d7d-b51f-e745f6e65a2b" providerId="AD" clId="Web-{B6C9D42E-1220-C9EF-E2B3-A7CA6BE8D51B}" dt="2025-03-25T13:59:23.183" v="28" actId="14100"/>
          <ac:spMkLst>
            <pc:docMk/>
            <pc:sldMk cId="552172528" sldId="804"/>
            <ac:spMk id="11" creationId="{C4A60D8E-D793-2052-7F2C-87C469EFBE3C}"/>
          </ac:spMkLst>
        </pc:spChg>
        <pc:picChg chg="add mod">
          <ac:chgData name="Curtis, Rebecca" userId="S::rebecca.curtis_pembrokeshire.gov.uk#ext#@wlga.onmicrosoft.com::ec20fe72-5575-4d7d-b51f-e745f6e65a2b" providerId="AD" clId="Web-{B6C9D42E-1220-C9EF-E2B3-A7CA6BE8D51B}" dt="2025-03-25T13:59:19.886" v="27" actId="1076"/>
          <ac:picMkLst>
            <pc:docMk/>
            <pc:sldMk cId="552172528" sldId="804"/>
            <ac:picMk id="3" creationId="{3FDD234C-8BAB-B39A-272C-758B215E352D}"/>
          </ac:picMkLst>
        </pc:picChg>
        <pc:picChg chg="add mod">
          <ac:chgData name="Curtis, Rebecca" userId="S::rebecca.curtis_pembrokeshire.gov.uk#ext#@wlga.onmicrosoft.com::ec20fe72-5575-4d7d-b51f-e745f6e65a2b" providerId="AD" clId="Web-{B6C9D42E-1220-C9EF-E2B3-A7CA6BE8D51B}" dt="2025-03-25T13:58:29.587" v="23" actId="1076"/>
          <ac:picMkLst>
            <pc:docMk/>
            <pc:sldMk cId="552172528" sldId="804"/>
            <ac:picMk id="5" creationId="{D66FAC7D-6D62-4A17-7E68-A4B416F6956E}"/>
          </ac:picMkLst>
        </pc:picChg>
      </pc:sldChg>
      <pc:sldChg chg="del">
        <pc:chgData name="Curtis, Rebecca" userId="S::rebecca.curtis_pembrokeshire.gov.uk#ext#@wlga.onmicrosoft.com::ec20fe72-5575-4d7d-b51f-e745f6e65a2b" providerId="AD" clId="Web-{B6C9D42E-1220-C9EF-E2B3-A7CA6BE8D51B}" dt="2025-03-25T13:59:03.229" v="26"/>
        <pc:sldMkLst>
          <pc:docMk/>
          <pc:sldMk cId="3986095701" sldId="807"/>
        </pc:sldMkLst>
      </pc:sldChg>
    </pc:docChg>
  </pc:docChgLst>
  <pc:docChgLst>
    <pc:chgData name="Curtis, Rebecca" userId="S::rebecca.curtis_pembrokeshire.gov.uk#ext#@wlga.onmicrosoft.com::ec20fe72-5575-4d7d-b51f-e745f6e65a2b" providerId="AD" clId="Web-{CD6FAC06-1960-0A62-FD7E-F95E8B2FFB34}"/>
    <pc:docChg chg="modSld">
      <pc:chgData name="Curtis, Rebecca" userId="S::rebecca.curtis_pembrokeshire.gov.uk#ext#@wlga.onmicrosoft.com::ec20fe72-5575-4d7d-b51f-e745f6e65a2b" providerId="AD" clId="Web-{CD6FAC06-1960-0A62-FD7E-F95E8B2FFB34}" dt="2025-03-06T09:49:02.765" v="23" actId="20577"/>
      <pc:docMkLst>
        <pc:docMk/>
      </pc:docMkLst>
      <pc:sldChg chg="modSp">
        <pc:chgData name="Curtis, Rebecca" userId="S::rebecca.curtis_pembrokeshire.gov.uk#ext#@wlga.onmicrosoft.com::ec20fe72-5575-4d7d-b51f-e745f6e65a2b" providerId="AD" clId="Web-{CD6FAC06-1960-0A62-FD7E-F95E8B2FFB34}" dt="2025-03-06T09:49:02.765" v="23" actId="20577"/>
        <pc:sldMkLst>
          <pc:docMk/>
          <pc:sldMk cId="3402618199" sldId="787"/>
        </pc:sldMkLst>
        <pc:spChg chg="mod">
          <ac:chgData name="Curtis, Rebecca" userId="S::rebecca.curtis_pembrokeshire.gov.uk#ext#@wlga.onmicrosoft.com::ec20fe72-5575-4d7d-b51f-e745f6e65a2b" providerId="AD" clId="Web-{CD6FAC06-1960-0A62-FD7E-F95E8B2FFB34}" dt="2025-03-06T09:49:02.765" v="23" actId="20577"/>
          <ac:spMkLst>
            <pc:docMk/>
            <pc:sldMk cId="3402618199" sldId="787"/>
            <ac:spMk id="3" creationId="{0E7D9742-9B53-646D-F456-6C5979A4A23B}"/>
          </ac:spMkLst>
        </pc:spChg>
      </pc:sldChg>
    </pc:docChg>
  </pc:docChgLst>
  <pc:docChgLst>
    <pc:chgData name="Curtis, Rebecca" userId="S::rebecca.curtis_pembrokeshire.gov.uk#ext#@wlga.onmicrosoft.com::ec20fe72-5575-4d7d-b51f-e745f6e65a2b" providerId="AD" clId="Web-{203AABEA-7C17-082D-47E6-F52BF8F9BAAA}"/>
    <pc:docChg chg="addSld delSld modSld">
      <pc:chgData name="Curtis, Rebecca" userId="S::rebecca.curtis_pembrokeshire.gov.uk#ext#@wlga.onmicrosoft.com::ec20fe72-5575-4d7d-b51f-e745f6e65a2b" providerId="AD" clId="Web-{203AABEA-7C17-082D-47E6-F52BF8F9BAAA}" dt="2025-03-25T10:19:46.160" v="11"/>
      <pc:docMkLst>
        <pc:docMk/>
      </pc:docMkLst>
      <pc:sldChg chg="add del">
        <pc:chgData name="Curtis, Rebecca" userId="S::rebecca.curtis_pembrokeshire.gov.uk#ext#@wlga.onmicrosoft.com::ec20fe72-5575-4d7d-b51f-e745f6e65a2b" providerId="AD" clId="Web-{203AABEA-7C17-082D-47E6-F52BF8F9BAAA}" dt="2025-03-25T10:19:46.160" v="11"/>
        <pc:sldMkLst>
          <pc:docMk/>
          <pc:sldMk cId="3774990770" sldId="294"/>
        </pc:sldMkLst>
      </pc:sldChg>
      <pc:sldChg chg="addSp delSp modSp addAnim">
        <pc:chgData name="Curtis, Rebecca" userId="S::rebecca.curtis_pembrokeshire.gov.uk#ext#@wlga.onmicrosoft.com::ec20fe72-5575-4d7d-b51f-e745f6e65a2b" providerId="AD" clId="Web-{203AABEA-7C17-082D-47E6-F52BF8F9BAAA}" dt="2025-03-25T10:19:42.160" v="10" actId="1076"/>
        <pc:sldMkLst>
          <pc:docMk/>
          <pc:sldMk cId="3418944398" sldId="786"/>
        </pc:sldMkLst>
        <pc:spChg chg="del">
          <ac:chgData name="Curtis, Rebecca" userId="S::rebecca.curtis_pembrokeshire.gov.uk#ext#@wlga.onmicrosoft.com::ec20fe72-5575-4d7d-b51f-e745f6e65a2b" providerId="AD" clId="Web-{203AABEA-7C17-082D-47E6-F52BF8F9BAAA}" dt="2025-03-25T10:19:09.815" v="1"/>
          <ac:spMkLst>
            <pc:docMk/>
            <pc:sldMk cId="3418944398" sldId="786"/>
            <ac:spMk id="4" creationId="{F1FDEB10-B987-8CF7-5251-2869CCAA7787}"/>
          </ac:spMkLst>
        </pc:spChg>
        <pc:spChg chg="add mod">
          <ac:chgData name="Curtis, Rebecca" userId="S::rebecca.curtis_pembrokeshire.gov.uk#ext#@wlga.onmicrosoft.com::ec20fe72-5575-4d7d-b51f-e745f6e65a2b" providerId="AD" clId="Web-{203AABEA-7C17-082D-47E6-F52BF8F9BAAA}" dt="2025-03-25T10:19:42.160" v="10" actId="1076"/>
          <ac:spMkLst>
            <pc:docMk/>
            <pc:sldMk cId="3418944398" sldId="786"/>
            <ac:spMk id="10" creationId="{E0E2A419-1ACA-1D89-3238-06C135122B94}"/>
          </ac:spMkLst>
        </pc:spChg>
        <pc:picChg chg="add mod">
          <ac:chgData name="Curtis, Rebecca" userId="S::rebecca.curtis_pembrokeshire.gov.uk#ext#@wlga.onmicrosoft.com::ec20fe72-5575-4d7d-b51f-e745f6e65a2b" providerId="AD" clId="Web-{203AABEA-7C17-082D-47E6-F52BF8F9BAAA}" dt="2025-03-25T10:19:28.519" v="8" actId="1076"/>
          <ac:picMkLst>
            <pc:docMk/>
            <pc:sldMk cId="3418944398" sldId="786"/>
            <ac:picMk id="8" creationId="{976F55C3-25D2-854D-0F05-AFA46E5DA273}"/>
          </ac:picMkLst>
        </pc:picChg>
      </pc:sldChg>
    </pc:docChg>
  </pc:docChgLst>
  <pc:docChgLst>
    <pc:chgData name="Curtis, Rebecca" userId="S::rebecca.curtis_pembrokeshire.gov.uk#ext#@wlga.onmicrosoft.com::ec20fe72-5575-4d7d-b51f-e745f6e65a2b" providerId="AD" clId="Web-{DF159B64-0B27-393C-0889-C53085F8F9B9}"/>
    <pc:docChg chg="modSld">
      <pc:chgData name="Curtis, Rebecca" userId="S::rebecca.curtis_pembrokeshire.gov.uk#ext#@wlga.onmicrosoft.com::ec20fe72-5575-4d7d-b51f-e745f6e65a2b" providerId="AD" clId="Web-{DF159B64-0B27-393C-0889-C53085F8F9B9}" dt="2025-03-07T12:48:49.912" v="20"/>
      <pc:docMkLst>
        <pc:docMk/>
      </pc:docMkLst>
      <pc:sldChg chg="addSp delSp modSp">
        <pc:chgData name="Curtis, Rebecca" userId="S::rebecca.curtis_pembrokeshire.gov.uk#ext#@wlga.onmicrosoft.com::ec20fe72-5575-4d7d-b51f-e745f6e65a2b" providerId="AD" clId="Web-{DF159B64-0B27-393C-0889-C53085F8F9B9}" dt="2025-03-07T12:48:49.912" v="20"/>
        <pc:sldMkLst>
          <pc:docMk/>
          <pc:sldMk cId="552172528" sldId="804"/>
        </pc:sldMkLst>
        <pc:spChg chg="add del">
          <ac:chgData name="Curtis, Rebecca" userId="S::rebecca.curtis_pembrokeshire.gov.uk#ext#@wlga.onmicrosoft.com::ec20fe72-5575-4d7d-b51f-e745f6e65a2b" providerId="AD" clId="Web-{DF159B64-0B27-393C-0889-C53085F8F9B9}" dt="2025-03-07T12:48:49.912" v="20"/>
          <ac:spMkLst>
            <pc:docMk/>
            <pc:sldMk cId="552172528" sldId="804"/>
            <ac:spMk id="8" creationId="{16B5371D-89F7-9FBB-DA9E-8C40094610AF}"/>
          </ac:spMkLst>
        </pc:spChg>
        <pc:spChg chg="mod">
          <ac:chgData name="Curtis, Rebecca" userId="S::rebecca.curtis_pembrokeshire.gov.uk#ext#@wlga.onmicrosoft.com::ec20fe72-5575-4d7d-b51f-e745f6e65a2b" providerId="AD" clId="Web-{DF159B64-0B27-393C-0889-C53085F8F9B9}" dt="2025-03-07T12:47:08.332" v="0" actId="20577"/>
          <ac:spMkLst>
            <pc:docMk/>
            <pc:sldMk cId="552172528" sldId="804"/>
            <ac:spMk id="9" creationId="{3B05B27F-7FCF-D05F-51AA-0478D23B877C}"/>
          </ac:spMkLst>
        </pc:spChg>
        <pc:spChg chg="mod">
          <ac:chgData name="Curtis, Rebecca" userId="S::rebecca.curtis_pembrokeshire.gov.uk#ext#@wlga.onmicrosoft.com::ec20fe72-5575-4d7d-b51f-e745f6e65a2b" providerId="AD" clId="Web-{DF159B64-0B27-393C-0889-C53085F8F9B9}" dt="2025-03-07T12:47:49.379" v="16" actId="20577"/>
          <ac:spMkLst>
            <pc:docMk/>
            <pc:sldMk cId="552172528" sldId="804"/>
            <ac:spMk id="11" creationId="{C4A60D8E-D793-2052-7F2C-87C469EFBE3C}"/>
          </ac:spMkLst>
        </pc:spChg>
        <pc:picChg chg="mod">
          <ac:chgData name="Curtis, Rebecca" userId="S::rebecca.curtis_pembrokeshire.gov.uk#ext#@wlga.onmicrosoft.com::ec20fe72-5575-4d7d-b51f-e745f6e65a2b" providerId="AD" clId="Web-{DF159B64-0B27-393C-0889-C53085F8F9B9}" dt="2025-03-07T12:48:47.334" v="19" actId="1076"/>
          <ac:picMkLst>
            <pc:docMk/>
            <pc:sldMk cId="552172528" sldId="804"/>
            <ac:picMk id="3" creationId="{3B90E1F4-581B-32B5-1C87-E054AB99651C}"/>
          </ac:picMkLst>
        </pc:picChg>
      </pc:sldChg>
    </pc:docChg>
  </pc:docChgLst>
  <pc:docChgLst>
    <pc:chgData name="Millie Taylor" userId="S::millie.taylor@wlga.gov.uk::98a8169c-cefe-4ae2-b00c-a4a48ec7a1b8" providerId="AD" clId="Web-{71A87776-278C-18C2-D60D-D2A30ACD4F4C}"/>
    <pc:docChg chg="modSld">
      <pc:chgData name="Millie Taylor" userId="S::millie.taylor@wlga.gov.uk::98a8169c-cefe-4ae2-b00c-a4a48ec7a1b8" providerId="AD" clId="Web-{71A87776-278C-18C2-D60D-D2A30ACD4F4C}" dt="2025-02-27T16:33:48.252" v="9" actId="1076"/>
      <pc:docMkLst>
        <pc:docMk/>
      </pc:docMkLst>
      <pc:sldChg chg="modSp">
        <pc:chgData name="Millie Taylor" userId="S::millie.taylor@wlga.gov.uk::98a8169c-cefe-4ae2-b00c-a4a48ec7a1b8" providerId="AD" clId="Web-{71A87776-278C-18C2-D60D-D2A30ACD4F4C}" dt="2025-02-27T16:32:31.187" v="8" actId="1076"/>
        <pc:sldMkLst>
          <pc:docMk/>
          <pc:sldMk cId="4052193301" sldId="258"/>
        </pc:sldMkLst>
        <pc:spChg chg="ord">
          <ac:chgData name="Millie Taylor" userId="S::millie.taylor@wlga.gov.uk::98a8169c-cefe-4ae2-b00c-a4a48ec7a1b8" providerId="AD" clId="Web-{71A87776-278C-18C2-D60D-D2A30ACD4F4C}" dt="2025-02-27T16:32:11.843" v="5"/>
          <ac:spMkLst>
            <pc:docMk/>
            <pc:sldMk cId="4052193301" sldId="258"/>
            <ac:spMk id="8" creationId="{29CB6FB6-A257-40EA-9EEB-266FEFDCEFF7}"/>
          </ac:spMkLst>
        </pc:spChg>
        <pc:spChg chg="mod">
          <ac:chgData name="Millie Taylor" userId="S::millie.taylor@wlga.gov.uk::98a8169c-cefe-4ae2-b00c-a4a48ec7a1b8" providerId="AD" clId="Web-{71A87776-278C-18C2-D60D-D2A30ACD4F4C}" dt="2025-02-27T16:32:27.718" v="7" actId="20577"/>
          <ac:spMkLst>
            <pc:docMk/>
            <pc:sldMk cId="4052193301" sldId="258"/>
            <ac:spMk id="28" creationId="{3E1D8FBB-5A09-6F91-ADA7-5270EF32CD82}"/>
          </ac:spMkLst>
        </pc:spChg>
        <pc:grpChg chg="mod">
          <ac:chgData name="Millie Taylor" userId="S::millie.taylor@wlga.gov.uk::98a8169c-cefe-4ae2-b00c-a4a48ec7a1b8" providerId="AD" clId="Web-{71A87776-278C-18C2-D60D-D2A30ACD4F4C}" dt="2025-02-27T16:32:31.187" v="8" actId="1076"/>
          <ac:grpSpMkLst>
            <pc:docMk/>
            <pc:sldMk cId="4052193301" sldId="258"/>
            <ac:grpSpMk id="108" creationId="{246A3270-C54A-D569-8677-034C1D4360ED}"/>
          </ac:grpSpMkLst>
        </pc:grpChg>
      </pc:sldChg>
      <pc:sldChg chg="modSp">
        <pc:chgData name="Millie Taylor" userId="S::millie.taylor@wlga.gov.uk::98a8169c-cefe-4ae2-b00c-a4a48ec7a1b8" providerId="AD" clId="Web-{71A87776-278C-18C2-D60D-D2A30ACD4F4C}" dt="2025-02-27T16:28:39.476" v="0" actId="20577"/>
        <pc:sldMkLst>
          <pc:docMk/>
          <pc:sldMk cId="3402618199" sldId="787"/>
        </pc:sldMkLst>
        <pc:spChg chg="mod">
          <ac:chgData name="Millie Taylor" userId="S::millie.taylor@wlga.gov.uk::98a8169c-cefe-4ae2-b00c-a4a48ec7a1b8" providerId="AD" clId="Web-{71A87776-278C-18C2-D60D-D2A30ACD4F4C}" dt="2025-02-27T16:28:39.476" v="0" actId="20577"/>
          <ac:spMkLst>
            <pc:docMk/>
            <pc:sldMk cId="3402618199" sldId="787"/>
            <ac:spMk id="8" creationId="{307F0505-9E4C-1E6A-A82F-760C4E69E56B}"/>
          </ac:spMkLst>
        </pc:spChg>
      </pc:sldChg>
      <pc:sldChg chg="modSp">
        <pc:chgData name="Millie Taylor" userId="S::millie.taylor@wlga.gov.uk::98a8169c-cefe-4ae2-b00c-a4a48ec7a1b8" providerId="AD" clId="Web-{71A87776-278C-18C2-D60D-D2A30ACD4F4C}" dt="2025-02-27T16:31:08.012" v="4" actId="20577"/>
        <pc:sldMkLst>
          <pc:docMk/>
          <pc:sldMk cId="3991035334" sldId="788"/>
        </pc:sldMkLst>
        <pc:spChg chg="mod">
          <ac:chgData name="Millie Taylor" userId="S::millie.taylor@wlga.gov.uk::98a8169c-cefe-4ae2-b00c-a4a48ec7a1b8" providerId="AD" clId="Web-{71A87776-278C-18C2-D60D-D2A30ACD4F4C}" dt="2025-02-27T16:31:08.012" v="4" actId="20577"/>
          <ac:spMkLst>
            <pc:docMk/>
            <pc:sldMk cId="3991035334" sldId="788"/>
            <ac:spMk id="9" creationId="{3B05B27F-7FCF-D05F-51AA-0478D23B877C}"/>
          </ac:spMkLst>
        </pc:spChg>
      </pc:sldChg>
      <pc:sldChg chg="modSp">
        <pc:chgData name="Millie Taylor" userId="S::millie.taylor@wlga.gov.uk::98a8169c-cefe-4ae2-b00c-a4a48ec7a1b8" providerId="AD" clId="Web-{71A87776-278C-18C2-D60D-D2A30ACD4F4C}" dt="2025-02-27T16:33:48.252" v="9" actId="1076"/>
        <pc:sldMkLst>
          <pc:docMk/>
          <pc:sldMk cId="552172528" sldId="804"/>
        </pc:sldMkLst>
        <pc:spChg chg="mod">
          <ac:chgData name="Millie Taylor" userId="S::millie.taylor@wlga.gov.uk::98a8169c-cefe-4ae2-b00c-a4a48ec7a1b8" providerId="AD" clId="Web-{71A87776-278C-18C2-D60D-D2A30ACD4F4C}" dt="2025-02-27T16:33:48.252" v="9" actId="1076"/>
          <ac:spMkLst>
            <pc:docMk/>
            <pc:sldMk cId="552172528" sldId="804"/>
            <ac:spMk id="4" creationId="{D8409FF8-2C8A-3F2B-87C0-7E9B1C831937}"/>
          </ac:spMkLst>
        </pc:spChg>
      </pc:sldChg>
    </pc:docChg>
  </pc:docChgLst>
  <pc:docChgLst>
    <pc:chgData name="Curtis, Rebecca" userId="S::rebecca.curtis_pembrokeshire.gov.uk#ext#@wlga.onmicrosoft.com::ec20fe72-5575-4d7d-b51f-e745f6e65a2b" providerId="AD" clId="Web-{0D1F44CA-5E02-FBD7-D972-4BF6495D11F8}"/>
    <pc:docChg chg="addSld delSld modSld">
      <pc:chgData name="Curtis, Rebecca" userId="S::rebecca.curtis_pembrokeshire.gov.uk#ext#@wlga.onmicrosoft.com::ec20fe72-5575-4d7d-b51f-e745f6e65a2b" providerId="AD" clId="Web-{0D1F44CA-5E02-FBD7-D972-4BF6495D11F8}" dt="2025-02-20T16:07:30.937" v="188" actId="20577"/>
      <pc:docMkLst>
        <pc:docMk/>
      </pc:docMkLst>
      <pc:sldChg chg="del">
        <pc:chgData name="Curtis, Rebecca" userId="S::rebecca.curtis_pembrokeshire.gov.uk#ext#@wlga.onmicrosoft.com::ec20fe72-5575-4d7d-b51f-e745f6e65a2b" providerId="AD" clId="Web-{0D1F44CA-5E02-FBD7-D972-4BF6495D11F8}" dt="2025-02-20T15:46:01.091" v="1"/>
        <pc:sldMkLst>
          <pc:docMk/>
          <pc:sldMk cId="109857222" sldId="256"/>
        </pc:sldMkLst>
      </pc:sldChg>
      <pc:sldChg chg="add">
        <pc:chgData name="Curtis, Rebecca" userId="S::rebecca.curtis_pembrokeshire.gov.uk#ext#@wlga.onmicrosoft.com::ec20fe72-5575-4d7d-b51f-e745f6e65a2b" providerId="AD" clId="Web-{0D1F44CA-5E02-FBD7-D972-4BF6495D11F8}" dt="2025-02-20T15:45:59.216" v="0"/>
        <pc:sldMkLst>
          <pc:docMk/>
          <pc:sldMk cId="3402618199" sldId="787"/>
        </pc:sldMkLst>
      </pc:sldChg>
      <pc:sldChg chg="modSp add">
        <pc:chgData name="Curtis, Rebecca" userId="S::rebecca.curtis_pembrokeshire.gov.uk#ext#@wlga.onmicrosoft.com::ec20fe72-5575-4d7d-b51f-e745f6e65a2b" providerId="AD" clId="Web-{0D1F44CA-5E02-FBD7-D972-4BF6495D11F8}" dt="2025-02-20T16:04:49.589" v="119" actId="20577"/>
        <pc:sldMkLst>
          <pc:docMk/>
          <pc:sldMk cId="3991035334" sldId="788"/>
        </pc:sldMkLst>
        <pc:spChg chg="mod">
          <ac:chgData name="Curtis, Rebecca" userId="S::rebecca.curtis_pembrokeshire.gov.uk#ext#@wlga.onmicrosoft.com::ec20fe72-5575-4d7d-b51f-e745f6e65a2b" providerId="AD" clId="Web-{0D1F44CA-5E02-FBD7-D972-4BF6495D11F8}" dt="2025-02-20T16:04:32.291" v="115" actId="20577"/>
          <ac:spMkLst>
            <pc:docMk/>
            <pc:sldMk cId="3991035334" sldId="788"/>
            <ac:spMk id="2" creationId="{99427E04-9E2D-736C-AE6D-816BEE6BD2EF}"/>
          </ac:spMkLst>
        </pc:spChg>
        <pc:spChg chg="mod">
          <ac:chgData name="Curtis, Rebecca" userId="S::rebecca.curtis_pembrokeshire.gov.uk#ext#@wlga.onmicrosoft.com::ec20fe72-5575-4d7d-b51f-e745f6e65a2b" providerId="AD" clId="Web-{0D1F44CA-5E02-FBD7-D972-4BF6495D11F8}" dt="2025-02-20T16:04:49.589" v="119" actId="20577"/>
          <ac:spMkLst>
            <pc:docMk/>
            <pc:sldMk cId="3991035334" sldId="788"/>
            <ac:spMk id="9" creationId="{3B05B27F-7FCF-D05F-51AA-0478D23B877C}"/>
          </ac:spMkLst>
        </pc:spChg>
      </pc:sldChg>
      <pc:sldChg chg="addSp delSp modSp add">
        <pc:chgData name="Curtis, Rebecca" userId="S::rebecca.curtis_pembrokeshire.gov.uk#ext#@wlga.onmicrosoft.com::ec20fe72-5575-4d7d-b51f-e745f6e65a2b" providerId="AD" clId="Web-{0D1F44CA-5E02-FBD7-D972-4BF6495D11F8}" dt="2025-02-20T16:07:30.937" v="188" actId="20577"/>
        <pc:sldMkLst>
          <pc:docMk/>
          <pc:sldMk cId="843494737" sldId="789"/>
        </pc:sldMkLst>
        <pc:spChg chg="mod">
          <ac:chgData name="Curtis, Rebecca" userId="S::rebecca.curtis_pembrokeshire.gov.uk#ext#@wlga.onmicrosoft.com::ec20fe72-5575-4d7d-b51f-e745f6e65a2b" providerId="AD" clId="Web-{0D1F44CA-5E02-FBD7-D972-4BF6495D11F8}" dt="2025-02-20T16:06:17.200" v="124" actId="20577"/>
          <ac:spMkLst>
            <pc:docMk/>
            <pc:sldMk cId="843494737" sldId="789"/>
            <ac:spMk id="2" creationId="{307F0505-9E4C-1E6A-A82F-760C4E69E56B}"/>
          </ac:spMkLst>
        </pc:spChg>
        <pc:spChg chg="mod">
          <ac:chgData name="Curtis, Rebecca" userId="S::rebecca.curtis_pembrokeshire.gov.uk#ext#@wlga.onmicrosoft.com::ec20fe72-5575-4d7d-b51f-e745f6e65a2b" providerId="AD" clId="Web-{0D1F44CA-5E02-FBD7-D972-4BF6495D11F8}" dt="2025-02-20T16:07:30.937" v="188" actId="20577"/>
          <ac:spMkLst>
            <pc:docMk/>
            <pc:sldMk cId="843494737" sldId="789"/>
            <ac:spMk id="3" creationId="{2EB8C583-5523-324F-DCFE-2E70875D61C9}"/>
          </ac:spMkLst>
        </pc:spChg>
        <pc:picChg chg="del">
          <ac:chgData name="Curtis, Rebecca" userId="S::rebecca.curtis_pembrokeshire.gov.uk#ext#@wlga.onmicrosoft.com::ec20fe72-5575-4d7d-b51f-e745f6e65a2b" providerId="AD" clId="Web-{0D1F44CA-5E02-FBD7-D972-4BF6495D11F8}" dt="2025-02-20T15:49:17.754" v="13"/>
          <ac:picMkLst>
            <pc:docMk/>
            <pc:sldMk cId="843494737" sldId="789"/>
            <ac:picMk id="4" creationId="{BD60C9CA-D82C-283B-FBE2-D83E1380B159}"/>
          </ac:picMkLst>
        </pc:picChg>
        <pc:picChg chg="add mod">
          <ac:chgData name="Curtis, Rebecca" userId="S::rebecca.curtis_pembrokeshire.gov.uk#ext#@wlga.onmicrosoft.com::ec20fe72-5575-4d7d-b51f-e745f6e65a2b" providerId="AD" clId="Web-{0D1F44CA-5E02-FBD7-D972-4BF6495D11F8}" dt="2025-02-20T16:06:31.216" v="133" actId="1076"/>
          <ac:picMkLst>
            <pc:docMk/>
            <pc:sldMk cId="843494737" sldId="789"/>
            <ac:picMk id="5" creationId="{1CC54185-B591-E755-A8CF-058F088B00B2}"/>
          </ac:picMkLst>
        </pc:picChg>
        <pc:picChg chg="add mod">
          <ac:chgData name="Curtis, Rebecca" userId="S::rebecca.curtis_pembrokeshire.gov.uk#ext#@wlga.onmicrosoft.com::ec20fe72-5575-4d7d-b51f-e745f6e65a2b" providerId="AD" clId="Web-{0D1F44CA-5E02-FBD7-D972-4BF6495D11F8}" dt="2025-02-20T16:06:35.185" v="134" actId="1076"/>
          <ac:picMkLst>
            <pc:docMk/>
            <pc:sldMk cId="843494737" sldId="789"/>
            <ac:picMk id="7" creationId="{19A44463-D50C-07B8-6A7C-4A9D7961DD58}"/>
          </ac:picMkLst>
        </pc:picChg>
        <pc:picChg chg="add mod">
          <ac:chgData name="Curtis, Rebecca" userId="S::rebecca.curtis_pembrokeshire.gov.uk#ext#@wlga.onmicrosoft.com::ec20fe72-5575-4d7d-b51f-e745f6e65a2b" providerId="AD" clId="Web-{0D1F44CA-5E02-FBD7-D972-4BF6495D11F8}" dt="2025-02-20T16:06:26.185" v="131" actId="1076"/>
          <ac:picMkLst>
            <pc:docMk/>
            <pc:sldMk cId="843494737" sldId="789"/>
            <ac:picMk id="8" creationId="{140F86D0-1A09-AA93-A095-1672E6C0F1DD}"/>
          </ac:picMkLst>
        </pc:picChg>
      </pc:sldChg>
    </pc:docChg>
  </pc:docChgLst>
  <pc:docChgLst>
    <pc:chgData name="Curtis, Rebecca" userId="S::rebecca.curtis_pembrokeshire.gov.uk#ext#@wlga.onmicrosoft.com::ec20fe72-5575-4d7d-b51f-e745f6e65a2b" providerId="AD" clId="Web-{F2FD18B9-DE26-CE30-327A-EC1AF17F510B}"/>
    <pc:docChg chg="addSld delSld modSld sldOrd">
      <pc:chgData name="Curtis, Rebecca" userId="S::rebecca.curtis_pembrokeshire.gov.uk#ext#@wlga.onmicrosoft.com::ec20fe72-5575-4d7d-b51f-e745f6e65a2b" providerId="AD" clId="Web-{F2FD18B9-DE26-CE30-327A-EC1AF17F510B}" dt="2025-02-26T16:01:27.100" v="2870" actId="1076"/>
      <pc:docMkLst>
        <pc:docMk/>
      </pc:docMkLst>
      <pc:sldChg chg="addSp delSp modSp add">
        <pc:chgData name="Curtis, Rebecca" userId="S::rebecca.curtis_pembrokeshire.gov.uk#ext#@wlga.onmicrosoft.com::ec20fe72-5575-4d7d-b51f-e745f6e65a2b" providerId="AD" clId="Web-{F2FD18B9-DE26-CE30-327A-EC1AF17F510B}" dt="2025-02-26T16:01:27.100" v="2870" actId="1076"/>
        <pc:sldMkLst>
          <pc:docMk/>
          <pc:sldMk cId="4052193301" sldId="258"/>
        </pc:sldMkLst>
        <pc:spChg chg="mod">
          <ac:chgData name="Curtis, Rebecca" userId="S::rebecca.curtis_pembrokeshire.gov.uk#ext#@wlga.onmicrosoft.com::ec20fe72-5575-4d7d-b51f-e745f6e65a2b" providerId="AD" clId="Web-{F2FD18B9-DE26-CE30-327A-EC1AF17F510B}" dt="2025-02-26T15:58:19.876" v="2817" actId="14100"/>
          <ac:spMkLst>
            <pc:docMk/>
            <pc:sldMk cId="4052193301" sldId="258"/>
            <ac:spMk id="2" creationId="{32C6AA02-1FCC-4DF9-9696-91207F5E1935}"/>
          </ac:spMkLst>
        </pc:spChg>
        <pc:spChg chg="del">
          <ac:chgData name="Curtis, Rebecca" userId="S::rebecca.curtis_pembrokeshire.gov.uk#ext#@wlga.onmicrosoft.com::ec20fe72-5575-4d7d-b51f-e745f6e65a2b" providerId="AD" clId="Web-{F2FD18B9-DE26-CE30-327A-EC1AF17F510B}" dt="2025-02-26T15:42:05.739" v="2584"/>
          <ac:spMkLst>
            <pc:docMk/>
            <pc:sldMk cId="4052193301" sldId="258"/>
            <ac:spMk id="3" creationId="{FA56F40A-87DC-4C53-828B-81189DED06BC}"/>
          </ac:spMkLst>
        </pc:spChg>
        <pc:spChg chg="add del mod">
          <ac:chgData name="Curtis, Rebecca" userId="S::rebecca.curtis_pembrokeshire.gov.uk#ext#@wlga.onmicrosoft.com::ec20fe72-5575-4d7d-b51f-e745f6e65a2b" providerId="AD" clId="Web-{F2FD18B9-DE26-CE30-327A-EC1AF17F510B}" dt="2025-02-26T15:50:55.504" v="2648"/>
          <ac:spMkLst>
            <pc:docMk/>
            <pc:sldMk cId="4052193301" sldId="258"/>
            <ac:spMk id="6" creationId="{E4B90721-1794-8201-1451-A03EAD64D947}"/>
          </ac:spMkLst>
        </pc:spChg>
        <pc:spChg chg="del">
          <ac:chgData name="Curtis, Rebecca" userId="S::rebecca.curtis_pembrokeshire.gov.uk#ext#@wlga.onmicrosoft.com::ec20fe72-5575-4d7d-b51f-e745f6e65a2b" providerId="AD" clId="Web-{F2FD18B9-DE26-CE30-327A-EC1AF17F510B}" dt="2025-02-26T15:41:57.691" v="2582"/>
          <ac:spMkLst>
            <pc:docMk/>
            <pc:sldMk cId="4052193301" sldId="258"/>
            <ac:spMk id="13" creationId="{7E40C20C-ED11-4085-B0B5-2791EAFF8AF1}"/>
          </ac:spMkLst>
        </pc:spChg>
        <pc:spChg chg="add del mod">
          <ac:chgData name="Curtis, Rebecca" userId="S::rebecca.curtis_pembrokeshire.gov.uk#ext#@wlga.onmicrosoft.com::ec20fe72-5575-4d7d-b51f-e745f6e65a2b" providerId="AD" clId="Web-{F2FD18B9-DE26-CE30-327A-EC1AF17F510B}" dt="2025-02-26T15:50:58.910" v="2649"/>
          <ac:spMkLst>
            <pc:docMk/>
            <pc:sldMk cId="4052193301" sldId="258"/>
            <ac:spMk id="14" creationId="{10A742E0-0BAD-AA11-CCF8-197A63F127FC}"/>
          </ac:spMkLst>
        </pc:spChg>
        <pc:spChg chg="add mod">
          <ac:chgData name="Curtis, Rebecca" userId="S::rebecca.curtis_pembrokeshire.gov.uk#ext#@wlga.onmicrosoft.com::ec20fe72-5575-4d7d-b51f-e745f6e65a2b" providerId="AD" clId="Web-{F2FD18B9-DE26-CE30-327A-EC1AF17F510B}" dt="2025-02-26T16:00:39.614" v="2862" actId="20577"/>
          <ac:spMkLst>
            <pc:docMk/>
            <pc:sldMk cId="4052193301" sldId="258"/>
            <ac:spMk id="15" creationId="{882201B7-7B1C-4204-B355-5F15F80EA1BE}"/>
          </ac:spMkLst>
        </pc:spChg>
        <pc:spChg chg="del">
          <ac:chgData name="Curtis, Rebecca" userId="S::rebecca.curtis_pembrokeshire.gov.uk#ext#@wlga.onmicrosoft.com::ec20fe72-5575-4d7d-b51f-e745f6e65a2b" providerId="AD" clId="Web-{F2FD18B9-DE26-CE30-327A-EC1AF17F510B}" dt="2025-02-26T15:42:03.426" v="2583"/>
          <ac:spMkLst>
            <pc:docMk/>
            <pc:sldMk cId="4052193301" sldId="258"/>
            <ac:spMk id="16" creationId="{87B68399-48A7-456E-B733-56CDD67A301A}"/>
          </ac:spMkLst>
        </pc:spChg>
        <pc:spChg chg="add mod">
          <ac:chgData name="Curtis, Rebecca" userId="S::rebecca.curtis_pembrokeshire.gov.uk#ext#@wlga.onmicrosoft.com::ec20fe72-5575-4d7d-b51f-e745f6e65a2b" providerId="AD" clId="Web-{F2FD18B9-DE26-CE30-327A-EC1AF17F510B}" dt="2025-02-26T15:45:17.713" v="2613" actId="1076"/>
          <ac:spMkLst>
            <pc:docMk/>
            <pc:sldMk cId="4052193301" sldId="258"/>
            <ac:spMk id="18" creationId="{44FF9760-2BDD-4ACA-8639-DA167B2B538E}"/>
          </ac:spMkLst>
        </pc:spChg>
        <pc:spChg chg="add mod">
          <ac:chgData name="Curtis, Rebecca" userId="S::rebecca.curtis_pembrokeshire.gov.uk#ext#@wlga.onmicrosoft.com::ec20fe72-5575-4d7d-b51f-e745f6e65a2b" providerId="AD" clId="Web-{F2FD18B9-DE26-CE30-327A-EC1AF17F510B}" dt="2025-02-26T15:45:17.713" v="2614" actId="1076"/>
          <ac:spMkLst>
            <pc:docMk/>
            <pc:sldMk cId="4052193301" sldId="258"/>
            <ac:spMk id="19" creationId="{841C4AB3-448A-4581-80A4-0AAC673904C3}"/>
          </ac:spMkLst>
        </pc:spChg>
        <pc:spChg chg="add mod">
          <ac:chgData name="Curtis, Rebecca" userId="S::rebecca.curtis_pembrokeshire.gov.uk#ext#@wlga.onmicrosoft.com::ec20fe72-5575-4d7d-b51f-e745f6e65a2b" providerId="AD" clId="Web-{F2FD18B9-DE26-CE30-327A-EC1AF17F510B}" dt="2025-02-26T15:45:17.728" v="2615" actId="1076"/>
          <ac:spMkLst>
            <pc:docMk/>
            <pc:sldMk cId="4052193301" sldId="258"/>
            <ac:spMk id="20" creationId="{F7B46BC9-6782-44A9-8A93-125CF7DAAEEB}"/>
          </ac:spMkLst>
        </pc:spChg>
        <pc:spChg chg="add mod">
          <ac:chgData name="Curtis, Rebecca" userId="S::rebecca.curtis_pembrokeshire.gov.uk#ext#@wlga.onmicrosoft.com::ec20fe72-5575-4d7d-b51f-e745f6e65a2b" providerId="AD" clId="Web-{F2FD18B9-DE26-CE30-327A-EC1AF17F510B}" dt="2025-02-26T15:45:17.728" v="2616" actId="1076"/>
          <ac:spMkLst>
            <pc:docMk/>
            <pc:sldMk cId="4052193301" sldId="258"/>
            <ac:spMk id="21" creationId="{848AFEED-BC24-427B-BBE9-44434CAF646C}"/>
          </ac:spMkLst>
        </pc:spChg>
        <pc:spChg chg="add mod">
          <ac:chgData name="Curtis, Rebecca" userId="S::rebecca.curtis_pembrokeshire.gov.uk#ext#@wlga.onmicrosoft.com::ec20fe72-5575-4d7d-b51f-e745f6e65a2b" providerId="AD" clId="Web-{F2FD18B9-DE26-CE30-327A-EC1AF17F510B}" dt="2025-02-26T15:45:17.744" v="2617" actId="1076"/>
          <ac:spMkLst>
            <pc:docMk/>
            <pc:sldMk cId="4052193301" sldId="258"/>
            <ac:spMk id="22" creationId="{6BE8E596-86FC-49DB-8727-AFF1A74A8A10}"/>
          </ac:spMkLst>
        </pc:spChg>
        <pc:spChg chg="add mod">
          <ac:chgData name="Curtis, Rebecca" userId="S::rebecca.curtis_pembrokeshire.gov.uk#ext#@wlga.onmicrosoft.com::ec20fe72-5575-4d7d-b51f-e745f6e65a2b" providerId="AD" clId="Web-{F2FD18B9-DE26-CE30-327A-EC1AF17F510B}" dt="2025-02-26T15:45:17.744" v="2618" actId="1076"/>
          <ac:spMkLst>
            <pc:docMk/>
            <pc:sldMk cId="4052193301" sldId="258"/>
            <ac:spMk id="23" creationId="{FDC5283F-EB7A-4326-A6B2-2DED09528E8B}"/>
          </ac:spMkLst>
        </pc:spChg>
        <pc:spChg chg="add mod">
          <ac:chgData name="Curtis, Rebecca" userId="S::rebecca.curtis_pembrokeshire.gov.uk#ext#@wlga.onmicrosoft.com::ec20fe72-5575-4d7d-b51f-e745f6e65a2b" providerId="AD" clId="Web-{F2FD18B9-DE26-CE30-327A-EC1AF17F510B}" dt="2025-02-26T16:00:51.192" v="2867" actId="20577"/>
          <ac:spMkLst>
            <pc:docMk/>
            <pc:sldMk cId="4052193301" sldId="258"/>
            <ac:spMk id="24" creationId="{F235404F-721B-4C00-81B8-8D312172B8A0}"/>
          </ac:spMkLst>
        </pc:spChg>
        <pc:spChg chg="add mod">
          <ac:chgData name="Curtis, Rebecca" userId="S::rebecca.curtis_pembrokeshire.gov.uk#ext#@wlga.onmicrosoft.com::ec20fe72-5575-4d7d-b51f-e745f6e65a2b" providerId="AD" clId="Web-{F2FD18B9-DE26-CE30-327A-EC1AF17F510B}" dt="2025-02-26T16:00:46.052" v="2864" actId="20577"/>
          <ac:spMkLst>
            <pc:docMk/>
            <pc:sldMk cId="4052193301" sldId="258"/>
            <ac:spMk id="25" creationId="{15DC2B26-F21D-4A7E-B35F-D86C18E36EF0}"/>
          </ac:spMkLst>
        </pc:spChg>
        <pc:spChg chg="add mod">
          <ac:chgData name="Curtis, Rebecca" userId="S::rebecca.curtis_pembrokeshire.gov.uk#ext#@wlga.onmicrosoft.com::ec20fe72-5575-4d7d-b51f-e745f6e65a2b" providerId="AD" clId="Web-{F2FD18B9-DE26-CE30-327A-EC1AF17F510B}" dt="2025-02-26T15:45:17.775" v="2621" actId="1076"/>
          <ac:spMkLst>
            <pc:docMk/>
            <pc:sldMk cId="4052193301" sldId="258"/>
            <ac:spMk id="26" creationId="{8E372FE9-7BDC-41C1-B9BA-83DCC3ADAF0A}"/>
          </ac:spMkLst>
        </pc:spChg>
        <pc:spChg chg="add mod">
          <ac:chgData name="Curtis, Rebecca" userId="S::rebecca.curtis_pembrokeshire.gov.uk#ext#@wlga.onmicrosoft.com::ec20fe72-5575-4d7d-b51f-e745f6e65a2b" providerId="AD" clId="Web-{F2FD18B9-DE26-CE30-327A-EC1AF17F510B}" dt="2025-02-26T15:54:00.743" v="2743" actId="1076"/>
          <ac:spMkLst>
            <pc:docMk/>
            <pc:sldMk cId="4052193301" sldId="258"/>
            <ac:spMk id="27" creationId="{05D1FAA0-3AE1-4134-AC31-817FD38A590D}"/>
          </ac:spMkLst>
        </pc:spChg>
        <pc:spChg chg="add mod">
          <ac:chgData name="Curtis, Rebecca" userId="S::rebecca.curtis_pembrokeshire.gov.uk#ext#@wlga.onmicrosoft.com::ec20fe72-5575-4d7d-b51f-e745f6e65a2b" providerId="AD" clId="Web-{F2FD18B9-DE26-CE30-327A-EC1AF17F510B}" dt="2025-02-26T15:54:08.728" v="2745" actId="1076"/>
          <ac:spMkLst>
            <pc:docMk/>
            <pc:sldMk cId="4052193301" sldId="258"/>
            <ac:spMk id="28" creationId="{3E1D8FBB-5A09-6F91-ADA7-5270EF32CD82}"/>
          </ac:spMkLst>
        </pc:spChg>
        <pc:spChg chg="add del mod">
          <ac:chgData name="Curtis, Rebecca" userId="S::rebecca.curtis_pembrokeshire.gov.uk#ext#@wlga.onmicrosoft.com::ec20fe72-5575-4d7d-b51f-e745f6e65a2b" providerId="AD" clId="Web-{F2FD18B9-DE26-CE30-327A-EC1AF17F510B}" dt="2025-02-26T15:57:17.655" v="2803"/>
          <ac:spMkLst>
            <pc:docMk/>
            <pc:sldMk cId="4052193301" sldId="258"/>
            <ac:spMk id="29" creationId="{EE9DC664-2C74-4BEA-B4BA-9088E8753E53}"/>
          </ac:spMkLst>
        </pc:spChg>
        <pc:spChg chg="add del mod">
          <ac:chgData name="Curtis, Rebecca" userId="S::rebecca.curtis_pembrokeshire.gov.uk#ext#@wlga.onmicrosoft.com::ec20fe72-5575-4d7d-b51f-e745f6e65a2b" providerId="AD" clId="Web-{F2FD18B9-DE26-CE30-327A-EC1AF17F510B}" dt="2025-02-26T15:57:42.937" v="2809"/>
          <ac:spMkLst>
            <pc:docMk/>
            <pc:sldMk cId="4052193301" sldId="258"/>
            <ac:spMk id="31" creationId="{9A6231EF-59E9-B4B3-8B74-D2514FAD08F4}"/>
          </ac:spMkLst>
        </pc:spChg>
        <pc:spChg chg="add mod">
          <ac:chgData name="Curtis, Rebecca" userId="S::rebecca.curtis_pembrokeshire.gov.uk#ext#@wlga.onmicrosoft.com::ec20fe72-5575-4d7d-b51f-e745f6e65a2b" providerId="AD" clId="Web-{F2FD18B9-DE26-CE30-327A-EC1AF17F510B}" dt="2025-02-26T16:00:21.301" v="2860" actId="20577"/>
          <ac:spMkLst>
            <pc:docMk/>
            <pc:sldMk cId="4052193301" sldId="258"/>
            <ac:spMk id="32" creationId="{8F34C3CA-7D79-C06A-FCC8-66FEBE18834C}"/>
          </ac:spMkLst>
        </pc:spChg>
        <pc:spChg chg="add mod">
          <ac:chgData name="Curtis, Rebecca" userId="S::rebecca.curtis_pembrokeshire.gov.uk#ext#@wlga.onmicrosoft.com::ec20fe72-5575-4d7d-b51f-e745f6e65a2b" providerId="AD" clId="Web-{F2FD18B9-DE26-CE30-327A-EC1AF17F510B}" dt="2025-02-26T15:59:00.970" v="2830" actId="20577"/>
          <ac:spMkLst>
            <pc:docMk/>
            <pc:sldMk cId="4052193301" sldId="258"/>
            <ac:spMk id="33" creationId="{EE9DC664-2C74-4BEA-B4BA-9088E8753E53}"/>
          </ac:spMkLst>
        </pc:spChg>
        <pc:grpChg chg="add mod">
          <ac:chgData name="Curtis, Rebecca" userId="S::rebecca.curtis_pembrokeshire.gov.uk#ext#@wlga.onmicrosoft.com::ec20fe72-5575-4d7d-b51f-e745f6e65a2b" providerId="AD" clId="Web-{F2FD18B9-DE26-CE30-327A-EC1AF17F510B}" dt="2025-02-26T16:01:27.100" v="2870" actId="1076"/>
          <ac:grpSpMkLst>
            <pc:docMk/>
            <pc:sldMk cId="4052193301" sldId="258"/>
            <ac:grpSpMk id="108" creationId="{246A3270-C54A-D569-8677-034C1D4360ED}"/>
          </ac:grpSpMkLst>
        </pc:grpChg>
        <pc:picChg chg="mod">
          <ac:chgData name="Curtis, Rebecca" userId="S::rebecca.curtis_pembrokeshire.gov.uk#ext#@wlga.onmicrosoft.com::ec20fe72-5575-4d7d-b51f-e745f6e65a2b" providerId="AD" clId="Web-{F2FD18B9-DE26-CE30-327A-EC1AF17F510B}" dt="2025-02-26T15:43:08.022" v="2589" actId="1076"/>
          <ac:picMkLst>
            <pc:docMk/>
            <pc:sldMk cId="4052193301" sldId="258"/>
            <ac:picMk id="5" creationId="{A0FCDAD1-6EA5-41D0-F43A-8D3CA57EB7A8}"/>
          </ac:picMkLst>
        </pc:picChg>
      </pc:sldChg>
      <pc:sldChg chg="addSp delSp add">
        <pc:chgData name="Curtis, Rebecca" userId="S::rebecca.curtis_pembrokeshire.gov.uk#ext#@wlga.onmicrosoft.com::ec20fe72-5575-4d7d-b51f-e745f6e65a2b" providerId="AD" clId="Web-{F2FD18B9-DE26-CE30-327A-EC1AF17F510B}" dt="2025-02-26T16:00:57.739" v="2868"/>
        <pc:sldMkLst>
          <pc:docMk/>
          <pc:sldMk cId="609891403" sldId="547"/>
        </pc:sldMkLst>
        <pc:spChg chg="add del">
          <ac:chgData name="Curtis, Rebecca" userId="S::rebecca.curtis_pembrokeshire.gov.uk#ext#@wlga.onmicrosoft.com::ec20fe72-5575-4d7d-b51f-e745f6e65a2b" providerId="AD" clId="Web-{F2FD18B9-DE26-CE30-327A-EC1AF17F510B}" dt="2025-02-26T16:00:57.739" v="2868"/>
          <ac:spMkLst>
            <pc:docMk/>
            <pc:sldMk cId="609891403" sldId="547"/>
            <ac:spMk id="165" creationId="{2DA0DFB8-483C-4CBC-A742-97D8DB324D68}"/>
          </ac:spMkLst>
        </pc:spChg>
      </pc:sldChg>
      <pc:sldChg chg="modSp add">
        <pc:chgData name="Curtis, Rebecca" userId="S::rebecca.curtis_pembrokeshire.gov.uk#ext#@wlga.onmicrosoft.com::ec20fe72-5575-4d7d-b51f-e745f6e65a2b" providerId="AD" clId="Web-{F2FD18B9-DE26-CE30-327A-EC1AF17F510B}" dt="2025-02-26T09:29:22.093" v="2484" actId="20577"/>
        <pc:sldMkLst>
          <pc:docMk/>
          <pc:sldMk cId="3418944398" sldId="786"/>
        </pc:sldMkLst>
        <pc:spChg chg="mod">
          <ac:chgData name="Curtis, Rebecca" userId="S::rebecca.curtis_pembrokeshire.gov.uk#ext#@wlga.onmicrosoft.com::ec20fe72-5575-4d7d-b51f-e745f6e65a2b" providerId="AD" clId="Web-{F2FD18B9-DE26-CE30-327A-EC1AF17F510B}" dt="2025-02-25T08:55:35.849" v="1475" actId="20577"/>
          <ac:spMkLst>
            <pc:docMk/>
            <pc:sldMk cId="3418944398" sldId="786"/>
            <ac:spMk id="3" creationId="{2EB8C583-5523-324F-DCFE-2E70875D61C9}"/>
          </ac:spMkLst>
        </pc:spChg>
        <pc:spChg chg="mod">
          <ac:chgData name="Curtis, Rebecca" userId="S::rebecca.curtis_pembrokeshire.gov.uk#ext#@wlga.onmicrosoft.com::ec20fe72-5575-4d7d-b51f-e745f6e65a2b" providerId="AD" clId="Web-{F2FD18B9-DE26-CE30-327A-EC1AF17F510B}" dt="2025-02-26T09:29:22.093" v="2484" actId="20577"/>
          <ac:spMkLst>
            <pc:docMk/>
            <pc:sldMk cId="3418944398" sldId="786"/>
            <ac:spMk id="4" creationId="{F1FDEB10-B987-8CF7-5251-2869CCAA7787}"/>
          </ac:spMkLst>
        </pc:spChg>
      </pc:sldChg>
      <pc:sldChg chg="modSp">
        <pc:chgData name="Curtis, Rebecca" userId="S::rebecca.curtis_pembrokeshire.gov.uk#ext#@wlga.onmicrosoft.com::ec20fe72-5575-4d7d-b51f-e745f6e65a2b" providerId="AD" clId="Web-{F2FD18B9-DE26-CE30-327A-EC1AF17F510B}" dt="2025-02-26T15:36:04.213" v="2568" actId="20577"/>
        <pc:sldMkLst>
          <pc:docMk/>
          <pc:sldMk cId="3402618199" sldId="787"/>
        </pc:sldMkLst>
        <pc:spChg chg="mod">
          <ac:chgData name="Curtis, Rebecca" userId="S::rebecca.curtis_pembrokeshire.gov.uk#ext#@wlga.onmicrosoft.com::ec20fe72-5575-4d7d-b51f-e745f6e65a2b" providerId="AD" clId="Web-{F2FD18B9-DE26-CE30-327A-EC1AF17F510B}" dt="2025-02-26T15:24:03.677" v="2558" actId="20577"/>
          <ac:spMkLst>
            <pc:docMk/>
            <pc:sldMk cId="3402618199" sldId="787"/>
            <ac:spMk id="3" creationId="{0E7D9742-9B53-646D-F456-6C5979A4A23B}"/>
          </ac:spMkLst>
        </pc:spChg>
        <pc:spChg chg="mod">
          <ac:chgData name="Curtis, Rebecca" userId="S::rebecca.curtis_pembrokeshire.gov.uk#ext#@wlga.onmicrosoft.com::ec20fe72-5575-4d7d-b51f-e745f6e65a2b" providerId="AD" clId="Web-{F2FD18B9-DE26-CE30-327A-EC1AF17F510B}" dt="2025-02-26T15:36:04.213" v="2568" actId="20577"/>
          <ac:spMkLst>
            <pc:docMk/>
            <pc:sldMk cId="3402618199" sldId="787"/>
            <ac:spMk id="8" creationId="{307F0505-9E4C-1E6A-A82F-760C4E69E56B}"/>
          </ac:spMkLst>
        </pc:spChg>
      </pc:sldChg>
      <pc:sldChg chg="addSp modSp ord">
        <pc:chgData name="Curtis, Rebecca" userId="S::rebecca.curtis_pembrokeshire.gov.uk#ext#@wlga.onmicrosoft.com::ec20fe72-5575-4d7d-b51f-e745f6e65a2b" providerId="AD" clId="Web-{F2FD18B9-DE26-CE30-327A-EC1AF17F510B}" dt="2025-02-26T09:19:41.929" v="2355" actId="20577"/>
        <pc:sldMkLst>
          <pc:docMk/>
          <pc:sldMk cId="3991035334" sldId="788"/>
        </pc:sldMkLst>
        <pc:spChg chg="mod">
          <ac:chgData name="Curtis, Rebecca" userId="S::rebecca.curtis_pembrokeshire.gov.uk#ext#@wlga.onmicrosoft.com::ec20fe72-5575-4d7d-b51f-e745f6e65a2b" providerId="AD" clId="Web-{F2FD18B9-DE26-CE30-327A-EC1AF17F510B}" dt="2025-02-25T09:19:15.574" v="1779" actId="20577"/>
          <ac:spMkLst>
            <pc:docMk/>
            <pc:sldMk cId="3991035334" sldId="788"/>
            <ac:spMk id="2" creationId="{99427E04-9E2D-736C-AE6D-816BEE6BD2EF}"/>
          </ac:spMkLst>
        </pc:spChg>
        <pc:spChg chg="mod">
          <ac:chgData name="Curtis, Rebecca" userId="S::rebecca.curtis_pembrokeshire.gov.uk#ext#@wlga.onmicrosoft.com::ec20fe72-5575-4d7d-b51f-e745f6e65a2b" providerId="AD" clId="Web-{F2FD18B9-DE26-CE30-327A-EC1AF17F510B}" dt="2025-02-26T09:19:41.929" v="2355" actId="20577"/>
          <ac:spMkLst>
            <pc:docMk/>
            <pc:sldMk cId="3991035334" sldId="788"/>
            <ac:spMk id="9" creationId="{3B05B27F-7FCF-D05F-51AA-0478D23B877C}"/>
          </ac:spMkLst>
        </pc:spChg>
        <pc:picChg chg="add">
          <ac:chgData name="Curtis, Rebecca" userId="S::rebecca.curtis_pembrokeshire.gov.uk#ext#@wlga.onmicrosoft.com::ec20fe72-5575-4d7d-b51f-e745f6e65a2b" providerId="AD" clId="Web-{F2FD18B9-DE26-CE30-327A-EC1AF17F510B}" dt="2025-02-25T09:19:30.919" v="1780"/>
          <ac:picMkLst>
            <pc:docMk/>
            <pc:sldMk cId="3991035334" sldId="788"/>
            <ac:picMk id="4" creationId="{6C8C2106-87AA-EBCD-6788-D716D1E4FDB3}"/>
          </ac:picMkLst>
        </pc:picChg>
        <pc:picChg chg="add">
          <ac:chgData name="Curtis, Rebecca" userId="S::rebecca.curtis_pembrokeshire.gov.uk#ext#@wlga.onmicrosoft.com::ec20fe72-5575-4d7d-b51f-e745f6e65a2b" providerId="AD" clId="Web-{F2FD18B9-DE26-CE30-327A-EC1AF17F510B}" dt="2025-02-25T09:19:30.934" v="1781"/>
          <ac:picMkLst>
            <pc:docMk/>
            <pc:sldMk cId="3991035334" sldId="788"/>
            <ac:picMk id="7" creationId="{9387DD7F-AE01-BBD4-BED4-A9EFD78DD8EE}"/>
          </ac:picMkLst>
        </pc:picChg>
        <pc:picChg chg="add">
          <ac:chgData name="Curtis, Rebecca" userId="S::rebecca.curtis_pembrokeshire.gov.uk#ext#@wlga.onmicrosoft.com::ec20fe72-5575-4d7d-b51f-e745f6e65a2b" providerId="AD" clId="Web-{F2FD18B9-DE26-CE30-327A-EC1AF17F510B}" dt="2025-02-25T09:19:30.966" v="1782"/>
          <ac:picMkLst>
            <pc:docMk/>
            <pc:sldMk cId="3991035334" sldId="788"/>
            <ac:picMk id="10" creationId="{557BB897-A50A-1FBE-5573-B8B3B1F21A4A}"/>
          </ac:picMkLst>
        </pc:picChg>
      </pc:sldChg>
      <pc:sldChg chg="addSp delSp modSp ord">
        <pc:chgData name="Curtis, Rebecca" userId="S::rebecca.curtis_pembrokeshire.gov.uk#ext#@wlga.onmicrosoft.com::ec20fe72-5575-4d7d-b51f-e745f6e65a2b" providerId="AD" clId="Web-{F2FD18B9-DE26-CE30-327A-EC1AF17F510B}" dt="2025-02-26T09:18:33.270" v="2353" actId="20577"/>
        <pc:sldMkLst>
          <pc:docMk/>
          <pc:sldMk cId="843494737" sldId="789"/>
        </pc:sldMkLst>
        <pc:spChg chg="mod">
          <ac:chgData name="Curtis, Rebecca" userId="S::rebecca.curtis_pembrokeshire.gov.uk#ext#@wlga.onmicrosoft.com::ec20fe72-5575-4d7d-b51f-e745f6e65a2b" providerId="AD" clId="Web-{F2FD18B9-DE26-CE30-327A-EC1AF17F510B}" dt="2025-02-25T09:43:21.771" v="2252"/>
          <ac:spMkLst>
            <pc:docMk/>
            <pc:sldMk cId="843494737" sldId="789"/>
            <ac:spMk id="2" creationId="{307F0505-9E4C-1E6A-A82F-760C4E69E56B}"/>
          </ac:spMkLst>
        </pc:spChg>
        <pc:spChg chg="mod">
          <ac:chgData name="Curtis, Rebecca" userId="S::rebecca.curtis_pembrokeshire.gov.uk#ext#@wlga.onmicrosoft.com::ec20fe72-5575-4d7d-b51f-e745f6e65a2b" providerId="AD" clId="Web-{F2FD18B9-DE26-CE30-327A-EC1AF17F510B}" dt="2025-02-25T09:33:28.253" v="2232" actId="1076"/>
          <ac:spMkLst>
            <pc:docMk/>
            <pc:sldMk cId="843494737" sldId="789"/>
            <ac:spMk id="3" creationId="{2EB8C583-5523-324F-DCFE-2E70875D61C9}"/>
          </ac:spMkLst>
        </pc:spChg>
        <pc:spChg chg="add mod">
          <ac:chgData name="Curtis, Rebecca" userId="S::rebecca.curtis_pembrokeshire.gov.uk#ext#@wlga.onmicrosoft.com::ec20fe72-5575-4d7d-b51f-e745f6e65a2b" providerId="AD" clId="Web-{F2FD18B9-DE26-CE30-327A-EC1AF17F510B}" dt="2025-02-25T09:29:55.689" v="2161" actId="14100"/>
          <ac:spMkLst>
            <pc:docMk/>
            <pc:sldMk cId="843494737" sldId="789"/>
            <ac:spMk id="4" creationId="{F8FF0D37-BA9E-F31A-188B-586687D7DFA0}"/>
          </ac:spMkLst>
        </pc:spChg>
        <pc:spChg chg="add mod">
          <ac:chgData name="Curtis, Rebecca" userId="S::rebecca.curtis_pembrokeshire.gov.uk#ext#@wlga.onmicrosoft.com::ec20fe72-5575-4d7d-b51f-e745f6e65a2b" providerId="AD" clId="Web-{F2FD18B9-DE26-CE30-327A-EC1AF17F510B}" dt="2025-02-26T09:16:36.296" v="2279" actId="1076"/>
          <ac:spMkLst>
            <pc:docMk/>
            <pc:sldMk cId="843494737" sldId="789"/>
            <ac:spMk id="5" creationId="{457902E2-6F14-9E4F-6751-76E03AD522AF}"/>
          </ac:spMkLst>
        </pc:spChg>
        <pc:spChg chg="add mod">
          <ac:chgData name="Curtis, Rebecca" userId="S::rebecca.curtis_pembrokeshire.gov.uk#ext#@wlga.onmicrosoft.com::ec20fe72-5575-4d7d-b51f-e745f6e65a2b" providerId="AD" clId="Web-{F2FD18B9-DE26-CE30-327A-EC1AF17F510B}" dt="2025-02-26T09:15:59.826" v="2267" actId="20577"/>
          <ac:spMkLst>
            <pc:docMk/>
            <pc:sldMk cId="843494737" sldId="789"/>
            <ac:spMk id="9" creationId="{39270D02-62E2-0A2C-DA70-1DA27B56C15C}"/>
          </ac:spMkLst>
        </pc:spChg>
        <pc:spChg chg="add mod">
          <ac:chgData name="Curtis, Rebecca" userId="S::rebecca.curtis_pembrokeshire.gov.uk#ext#@wlga.onmicrosoft.com::ec20fe72-5575-4d7d-b51f-e745f6e65a2b" providerId="AD" clId="Web-{F2FD18B9-DE26-CE30-327A-EC1AF17F510B}" dt="2025-02-26T09:18:33.270" v="2353" actId="20577"/>
          <ac:spMkLst>
            <pc:docMk/>
            <pc:sldMk cId="843494737" sldId="789"/>
            <ac:spMk id="10" creationId="{4A906FD8-1FB7-E3B8-25A9-FD0FD84D4CA6}"/>
          </ac:spMkLst>
        </pc:spChg>
        <pc:picChg chg="del">
          <ac:chgData name="Curtis, Rebecca" userId="S::rebecca.curtis_pembrokeshire.gov.uk#ext#@wlga.onmicrosoft.com::ec20fe72-5575-4d7d-b51f-e745f6e65a2b" providerId="AD" clId="Web-{F2FD18B9-DE26-CE30-327A-EC1AF17F510B}" dt="2025-02-25T09:26:56.549" v="2152"/>
          <ac:picMkLst>
            <pc:docMk/>
            <pc:sldMk cId="843494737" sldId="789"/>
            <ac:picMk id="5" creationId="{1CC54185-B591-E755-A8CF-058F088B00B2}"/>
          </ac:picMkLst>
        </pc:picChg>
        <pc:picChg chg="del">
          <ac:chgData name="Curtis, Rebecca" userId="S::rebecca.curtis_pembrokeshire.gov.uk#ext#@wlga.onmicrosoft.com::ec20fe72-5575-4d7d-b51f-e745f6e65a2b" providerId="AD" clId="Web-{F2FD18B9-DE26-CE30-327A-EC1AF17F510B}" dt="2025-02-25T09:26:54.986" v="2151"/>
          <ac:picMkLst>
            <pc:docMk/>
            <pc:sldMk cId="843494737" sldId="789"/>
            <ac:picMk id="7" creationId="{19A44463-D50C-07B8-6A7C-4A9D7961DD58}"/>
          </ac:picMkLst>
        </pc:picChg>
        <pc:picChg chg="del">
          <ac:chgData name="Curtis, Rebecca" userId="S::rebecca.curtis_pembrokeshire.gov.uk#ext#@wlga.onmicrosoft.com::ec20fe72-5575-4d7d-b51f-e745f6e65a2b" providerId="AD" clId="Web-{F2FD18B9-DE26-CE30-327A-EC1AF17F510B}" dt="2025-02-25T09:26:53.049" v="2150"/>
          <ac:picMkLst>
            <pc:docMk/>
            <pc:sldMk cId="843494737" sldId="789"/>
            <ac:picMk id="8" creationId="{140F86D0-1A09-AA93-A095-1672E6C0F1DD}"/>
          </ac:picMkLst>
        </pc:picChg>
      </pc:sldChg>
      <pc:sldChg chg="addSp delSp modSp add modNotes">
        <pc:chgData name="Curtis, Rebecca" userId="S::rebecca.curtis_pembrokeshire.gov.uk#ext#@wlga.onmicrosoft.com::ec20fe72-5575-4d7d-b51f-e745f6e65a2b" providerId="AD" clId="Web-{F2FD18B9-DE26-CE30-327A-EC1AF17F510B}" dt="2025-02-26T09:24:39.113" v="2403"/>
        <pc:sldMkLst>
          <pc:docMk/>
          <pc:sldMk cId="915392887" sldId="790"/>
        </pc:sldMkLst>
        <pc:spChg chg="mod">
          <ac:chgData name="Curtis, Rebecca" userId="S::rebecca.curtis_pembrokeshire.gov.uk#ext#@wlga.onmicrosoft.com::ec20fe72-5575-4d7d-b51f-e745f6e65a2b" providerId="AD" clId="Web-{F2FD18B9-DE26-CE30-327A-EC1AF17F510B}" dt="2025-02-26T09:20:43.869" v="2362" actId="14100"/>
          <ac:spMkLst>
            <pc:docMk/>
            <pc:sldMk cId="915392887" sldId="790"/>
            <ac:spMk id="2" creationId="{DC925B6B-FAF6-D15E-1B2B-FCA09787F5CC}"/>
          </ac:spMkLst>
        </pc:spChg>
        <pc:spChg chg="del">
          <ac:chgData name="Curtis, Rebecca" userId="S::rebecca.curtis_pembrokeshire.gov.uk#ext#@wlga.onmicrosoft.com::ec20fe72-5575-4d7d-b51f-e745f6e65a2b" providerId="AD" clId="Web-{F2FD18B9-DE26-CE30-327A-EC1AF17F510B}" dt="2025-02-25T08:56:35.666" v="1480"/>
          <ac:spMkLst>
            <pc:docMk/>
            <pc:sldMk cId="915392887" sldId="790"/>
            <ac:spMk id="3" creationId="{140399E2-A76C-6C7A-53D6-934D4A33A1AE}"/>
          </ac:spMkLst>
        </pc:spChg>
        <pc:spChg chg="add mod">
          <ac:chgData name="Curtis, Rebecca" userId="S::rebecca.curtis_pembrokeshire.gov.uk#ext#@wlga.onmicrosoft.com::ec20fe72-5575-4d7d-b51f-e745f6e65a2b" providerId="AD" clId="Web-{F2FD18B9-DE26-CE30-327A-EC1AF17F510B}" dt="2025-02-26T09:21:20.995" v="2370"/>
          <ac:spMkLst>
            <pc:docMk/>
            <pc:sldMk cId="915392887" sldId="790"/>
            <ac:spMk id="3" creationId="{3E7A13AF-7840-68B3-D384-DAA7B3A2778C}"/>
          </ac:spMkLst>
        </pc:spChg>
        <pc:spChg chg="del">
          <ac:chgData name="Curtis, Rebecca" userId="S::rebecca.curtis_pembrokeshire.gov.uk#ext#@wlga.onmicrosoft.com::ec20fe72-5575-4d7d-b51f-e745f6e65a2b" providerId="AD" clId="Web-{F2FD18B9-DE26-CE30-327A-EC1AF17F510B}" dt="2025-02-25T08:56:33.651" v="1479"/>
          <ac:spMkLst>
            <pc:docMk/>
            <pc:sldMk cId="915392887" sldId="790"/>
            <ac:spMk id="4" creationId="{55413ED5-C81B-1C0A-B3B5-7F5265701722}"/>
          </ac:spMkLst>
        </pc:spChg>
        <pc:spChg chg="mod">
          <ac:chgData name="Curtis, Rebecca" userId="S::rebecca.curtis_pembrokeshire.gov.uk#ext#@wlga.onmicrosoft.com::ec20fe72-5575-4d7d-b51f-e745f6e65a2b" providerId="AD" clId="Web-{F2FD18B9-DE26-CE30-327A-EC1AF17F510B}" dt="2025-02-25T08:56:55.121" v="1484" actId="20577"/>
          <ac:spMkLst>
            <pc:docMk/>
            <pc:sldMk cId="915392887" sldId="790"/>
            <ac:spMk id="32" creationId="{7239720B-3CA5-FED4-449E-686825659E8C}"/>
          </ac:spMkLst>
        </pc:spChg>
      </pc:sldChg>
      <pc:sldChg chg="add">
        <pc:chgData name="Curtis, Rebecca" userId="S::rebecca.curtis_pembrokeshire.gov.uk#ext#@wlga.onmicrosoft.com::ec20fe72-5575-4d7d-b51f-e745f6e65a2b" providerId="AD" clId="Web-{F2FD18B9-DE26-CE30-327A-EC1AF17F510B}" dt="2025-02-25T08:04:20.553" v="0"/>
        <pc:sldMkLst>
          <pc:docMk/>
          <pc:sldMk cId="3441362945" sldId="791"/>
        </pc:sldMkLst>
      </pc:sldChg>
      <pc:sldChg chg="addSp delSp modSp add modNotes">
        <pc:chgData name="Curtis, Rebecca" userId="S::rebecca.curtis_pembrokeshire.gov.uk#ext#@wlga.onmicrosoft.com::ec20fe72-5575-4d7d-b51f-e745f6e65a2b" providerId="AD" clId="Web-{F2FD18B9-DE26-CE30-327A-EC1AF17F510B}" dt="2025-02-25T08:51:20.110" v="1428" actId="20577"/>
        <pc:sldMkLst>
          <pc:docMk/>
          <pc:sldMk cId="3820054781" sldId="792"/>
        </pc:sldMkLst>
        <pc:spChg chg="mod">
          <ac:chgData name="Curtis, Rebecca" userId="S::rebecca.curtis_pembrokeshire.gov.uk#ext#@wlga.onmicrosoft.com::ec20fe72-5575-4d7d-b51f-e745f6e65a2b" providerId="AD" clId="Web-{F2FD18B9-DE26-CE30-327A-EC1AF17F510B}" dt="2025-02-25T08:47:42.592" v="1356" actId="14100"/>
          <ac:spMkLst>
            <pc:docMk/>
            <pc:sldMk cId="3820054781" sldId="792"/>
            <ac:spMk id="3" creationId="{140399E2-A76C-6C7A-53D6-934D4A33A1AE}"/>
          </ac:spMkLst>
        </pc:spChg>
        <pc:spChg chg="mod">
          <ac:chgData name="Curtis, Rebecca" userId="S::rebecca.curtis_pembrokeshire.gov.uk#ext#@wlga.onmicrosoft.com::ec20fe72-5575-4d7d-b51f-e745f6e65a2b" providerId="AD" clId="Web-{F2FD18B9-DE26-CE30-327A-EC1AF17F510B}" dt="2025-02-25T08:49:36.570" v="1414" actId="1076"/>
          <ac:spMkLst>
            <pc:docMk/>
            <pc:sldMk cId="3820054781" sldId="792"/>
            <ac:spMk id="4" creationId="{55413ED5-C81B-1C0A-B3B5-7F5265701722}"/>
          </ac:spMkLst>
        </pc:spChg>
        <pc:spChg chg="mod">
          <ac:chgData name="Curtis, Rebecca" userId="S::rebecca.curtis_pembrokeshire.gov.uk#ext#@wlga.onmicrosoft.com::ec20fe72-5575-4d7d-b51f-e745f6e65a2b" providerId="AD" clId="Web-{F2FD18B9-DE26-CE30-327A-EC1AF17F510B}" dt="2025-02-25T08:51:20.110" v="1428" actId="20577"/>
          <ac:spMkLst>
            <pc:docMk/>
            <pc:sldMk cId="3820054781" sldId="792"/>
            <ac:spMk id="109" creationId="{2A44991F-B19C-F26B-DC99-681B9132B272}"/>
          </ac:spMkLst>
        </pc:spChg>
        <pc:graphicFrameChg chg="del">
          <ac:chgData name="Curtis, Rebecca" userId="S::rebecca.curtis_pembrokeshire.gov.uk#ext#@wlga.onmicrosoft.com::ec20fe72-5575-4d7d-b51f-e745f6e65a2b" providerId="AD" clId="Web-{F2FD18B9-DE26-CE30-327A-EC1AF17F510B}" dt="2025-02-25T08:49:31.913" v="1413"/>
          <ac:graphicFrameMkLst>
            <pc:docMk/>
            <pc:sldMk cId="3820054781" sldId="792"/>
            <ac:graphicFrameMk id="2" creationId="{3ADE58E0-8E5E-4FBE-A931-AA107E1AF52B}"/>
          </ac:graphicFrameMkLst>
        </pc:graphicFrameChg>
        <pc:picChg chg="add mod">
          <ac:chgData name="Curtis, Rebecca" userId="S::rebecca.curtis_pembrokeshire.gov.uk#ext#@wlga.onmicrosoft.com::ec20fe72-5575-4d7d-b51f-e745f6e65a2b" providerId="AD" clId="Web-{F2FD18B9-DE26-CE30-327A-EC1AF17F510B}" dt="2025-02-25T08:49:21.569" v="1411" actId="14100"/>
          <ac:picMkLst>
            <pc:docMk/>
            <pc:sldMk cId="3820054781" sldId="792"/>
            <ac:picMk id="37" creationId="{DC172EBE-D02C-2C7F-EA60-4CC5B8F6405B}"/>
          </ac:picMkLst>
        </pc:picChg>
      </pc:sldChg>
      <pc:sldChg chg="addSp modSp add modNotes">
        <pc:chgData name="Curtis, Rebecca" userId="S::rebecca.curtis_pembrokeshire.gov.uk#ext#@wlga.onmicrosoft.com::ec20fe72-5575-4d7d-b51f-e745f6e65a2b" providerId="AD" clId="Web-{F2FD18B9-DE26-CE30-327A-EC1AF17F510B}" dt="2025-02-25T08:52:27.521" v="1460" actId="20577"/>
        <pc:sldMkLst>
          <pc:docMk/>
          <pc:sldMk cId="1843418796" sldId="793"/>
        </pc:sldMkLst>
        <pc:spChg chg="mod">
          <ac:chgData name="Curtis, Rebecca" userId="S::rebecca.curtis_pembrokeshire.gov.uk#ext#@wlga.onmicrosoft.com::ec20fe72-5575-4d7d-b51f-e745f6e65a2b" providerId="AD" clId="Web-{F2FD18B9-DE26-CE30-327A-EC1AF17F510B}" dt="2025-02-25T08:51:58.613" v="1455" actId="20577"/>
          <ac:spMkLst>
            <pc:docMk/>
            <pc:sldMk cId="1843418796" sldId="793"/>
            <ac:spMk id="2" creationId="{307F0505-9E4C-1E6A-A82F-760C4E69E56B}"/>
          </ac:spMkLst>
        </pc:spChg>
        <pc:spChg chg="mod">
          <ac:chgData name="Curtis, Rebecca" userId="S::rebecca.curtis_pembrokeshire.gov.uk#ext#@wlga.onmicrosoft.com::ec20fe72-5575-4d7d-b51f-e745f6e65a2b" providerId="AD" clId="Web-{F2FD18B9-DE26-CE30-327A-EC1AF17F510B}" dt="2025-02-25T08:50:18.776" v="1419" actId="14100"/>
          <ac:spMkLst>
            <pc:docMk/>
            <pc:sldMk cId="1843418796" sldId="793"/>
            <ac:spMk id="3" creationId="{2EB8C583-5523-324F-DCFE-2E70875D61C9}"/>
          </ac:spMkLst>
        </pc:spChg>
        <pc:spChg chg="mod">
          <ac:chgData name="Curtis, Rebecca" userId="S::rebecca.curtis_pembrokeshire.gov.uk#ext#@wlga.onmicrosoft.com::ec20fe72-5575-4d7d-b51f-e745f6e65a2b" providerId="AD" clId="Web-{F2FD18B9-DE26-CE30-327A-EC1AF17F510B}" dt="2025-02-25T08:52:27.521" v="1460" actId="20577"/>
          <ac:spMkLst>
            <pc:docMk/>
            <pc:sldMk cId="1843418796" sldId="793"/>
            <ac:spMk id="161" creationId="{8C25DBD7-D51A-64D5-8B06-90C5A55681ED}"/>
          </ac:spMkLst>
        </pc:spChg>
        <pc:spChg chg="mod">
          <ac:chgData name="Curtis, Rebecca" userId="S::rebecca.curtis_pembrokeshire.gov.uk#ext#@wlga.onmicrosoft.com::ec20fe72-5575-4d7d-b51f-e745f6e65a2b" providerId="AD" clId="Web-{F2FD18B9-DE26-CE30-327A-EC1AF17F510B}" dt="2025-02-25T08:50:41.950" v="1423" actId="14100"/>
          <ac:spMkLst>
            <pc:docMk/>
            <pc:sldMk cId="1843418796" sldId="793"/>
            <ac:spMk id="163" creationId="{0E606333-6D6A-5D5C-1ED8-05BF50CC97FA}"/>
          </ac:spMkLst>
        </pc:spChg>
        <pc:picChg chg="add mod">
          <ac:chgData name="Curtis, Rebecca" userId="S::rebecca.curtis_pembrokeshire.gov.uk#ext#@wlga.onmicrosoft.com::ec20fe72-5575-4d7d-b51f-e745f6e65a2b" providerId="AD" clId="Web-{F2FD18B9-DE26-CE30-327A-EC1AF17F510B}" dt="2025-02-25T08:50:59.280" v="1425" actId="1076"/>
          <ac:picMkLst>
            <pc:docMk/>
            <pc:sldMk cId="1843418796" sldId="793"/>
            <ac:picMk id="133" creationId="{15A9CAFA-C028-F136-5B83-F154D0222A74}"/>
          </ac:picMkLst>
        </pc:picChg>
      </pc:sldChg>
      <pc:sldChg chg="addSp modSp add modNotes">
        <pc:chgData name="Curtis, Rebecca" userId="S::rebecca.curtis_pembrokeshire.gov.uk#ext#@wlga.onmicrosoft.com::ec20fe72-5575-4d7d-b51f-e745f6e65a2b" providerId="AD" clId="Web-{F2FD18B9-DE26-CE30-327A-EC1AF17F510B}" dt="2025-02-26T15:22:04.939" v="2523" actId="20577"/>
        <pc:sldMkLst>
          <pc:docMk/>
          <pc:sldMk cId="2314276540" sldId="795"/>
        </pc:sldMkLst>
        <pc:spChg chg="mod">
          <ac:chgData name="Curtis, Rebecca" userId="S::rebecca.curtis_pembrokeshire.gov.uk#ext#@wlga.onmicrosoft.com::ec20fe72-5575-4d7d-b51f-e745f6e65a2b" providerId="AD" clId="Web-{F2FD18B9-DE26-CE30-327A-EC1AF17F510B}" dt="2025-02-25T08:45:49.817" v="1283" actId="20577"/>
          <ac:spMkLst>
            <pc:docMk/>
            <pc:sldMk cId="2314276540" sldId="795"/>
            <ac:spMk id="2" creationId="{99427E04-9E2D-736C-AE6D-816BEE6BD2EF}"/>
          </ac:spMkLst>
        </pc:spChg>
        <pc:spChg chg="mod">
          <ac:chgData name="Curtis, Rebecca" userId="S::rebecca.curtis_pembrokeshire.gov.uk#ext#@wlga.onmicrosoft.com::ec20fe72-5575-4d7d-b51f-e745f6e65a2b" providerId="AD" clId="Web-{F2FD18B9-DE26-CE30-327A-EC1AF17F510B}" dt="2025-02-26T15:22:04.939" v="2523" actId="20577"/>
          <ac:spMkLst>
            <pc:docMk/>
            <pc:sldMk cId="2314276540" sldId="795"/>
            <ac:spMk id="4" creationId="{AE17A7E8-3947-E797-1476-76B9B3EDF876}"/>
          </ac:spMkLst>
        </pc:spChg>
        <pc:spChg chg="mod">
          <ac:chgData name="Curtis, Rebecca" userId="S::rebecca.curtis_pembrokeshire.gov.uk#ext#@wlga.onmicrosoft.com::ec20fe72-5575-4d7d-b51f-e745f6e65a2b" providerId="AD" clId="Web-{F2FD18B9-DE26-CE30-327A-EC1AF17F510B}" dt="2025-02-25T08:51:30.720" v="1433" actId="20577"/>
          <ac:spMkLst>
            <pc:docMk/>
            <pc:sldMk cId="2314276540" sldId="795"/>
            <ac:spMk id="5" creationId="{50522C72-5CFF-CAB9-32E3-119D00263FF2}"/>
          </ac:spMkLst>
        </pc:spChg>
        <pc:spChg chg="mod">
          <ac:chgData name="Curtis, Rebecca" userId="S::rebecca.curtis_pembrokeshire.gov.uk#ext#@wlga.onmicrosoft.com::ec20fe72-5575-4d7d-b51f-e745f6e65a2b" providerId="AD" clId="Web-{F2FD18B9-DE26-CE30-327A-EC1AF17F510B}" dt="2025-02-25T08:43:49.776" v="1204" actId="14100"/>
          <ac:spMkLst>
            <pc:docMk/>
            <pc:sldMk cId="2314276540" sldId="795"/>
            <ac:spMk id="9" creationId="{3B05B27F-7FCF-D05F-51AA-0478D23B877C}"/>
          </ac:spMkLst>
        </pc:spChg>
        <pc:picChg chg="add mod">
          <ac:chgData name="Curtis, Rebecca" userId="S::rebecca.curtis_pembrokeshire.gov.uk#ext#@wlga.onmicrosoft.com::ec20fe72-5575-4d7d-b51f-e745f6e65a2b" providerId="AD" clId="Web-{F2FD18B9-DE26-CE30-327A-EC1AF17F510B}" dt="2025-02-25T08:45:39.832" v="1279" actId="1076"/>
          <ac:picMkLst>
            <pc:docMk/>
            <pc:sldMk cId="2314276540" sldId="795"/>
            <ac:picMk id="3" creationId="{97500CFE-83CB-83F7-0B6D-54BCDA3C0B0E}"/>
          </ac:picMkLst>
        </pc:picChg>
      </pc:sldChg>
      <pc:sldChg chg="add del">
        <pc:chgData name="Curtis, Rebecca" userId="S::rebecca.curtis_pembrokeshire.gov.uk#ext#@wlga.onmicrosoft.com::ec20fe72-5575-4d7d-b51f-e745f6e65a2b" providerId="AD" clId="Web-{F2FD18B9-DE26-CE30-327A-EC1AF17F510B}" dt="2025-02-25T08:17:57.744" v="52"/>
        <pc:sldMkLst>
          <pc:docMk/>
          <pc:sldMk cId="3310927018" sldId="796"/>
        </pc:sldMkLst>
      </pc:sldChg>
      <pc:sldChg chg="add del">
        <pc:chgData name="Curtis, Rebecca" userId="S::rebecca.curtis_pembrokeshire.gov.uk#ext#@wlga.onmicrosoft.com::ec20fe72-5575-4d7d-b51f-e745f6e65a2b" providerId="AD" clId="Web-{F2FD18B9-DE26-CE30-327A-EC1AF17F510B}" dt="2025-02-25T08:17:57.088" v="51"/>
        <pc:sldMkLst>
          <pc:docMk/>
          <pc:sldMk cId="3365948325" sldId="797"/>
        </pc:sldMkLst>
      </pc:sldChg>
      <pc:sldChg chg="add del">
        <pc:chgData name="Curtis, Rebecca" userId="S::rebecca.curtis_pembrokeshire.gov.uk#ext#@wlga.onmicrosoft.com::ec20fe72-5575-4d7d-b51f-e745f6e65a2b" providerId="AD" clId="Web-{F2FD18B9-DE26-CE30-327A-EC1AF17F510B}" dt="2025-02-25T08:17:59.510" v="53"/>
        <pc:sldMkLst>
          <pc:docMk/>
          <pc:sldMk cId="599907963" sldId="798"/>
        </pc:sldMkLst>
      </pc:sldChg>
      <pc:sldChg chg="addSp delSp modSp add">
        <pc:chgData name="Curtis, Rebecca" userId="S::rebecca.curtis_pembrokeshire.gov.uk#ext#@wlga.onmicrosoft.com::ec20fe72-5575-4d7d-b51f-e745f6e65a2b" providerId="AD" clId="Web-{F2FD18B9-DE26-CE30-327A-EC1AF17F510B}" dt="2025-02-25T08:11:27.869" v="47" actId="1076"/>
        <pc:sldMkLst>
          <pc:docMk/>
          <pc:sldMk cId="552172528" sldId="804"/>
        </pc:sldMkLst>
        <pc:spChg chg="add mod">
          <ac:chgData name="Curtis, Rebecca" userId="S::rebecca.curtis_pembrokeshire.gov.uk#ext#@wlga.onmicrosoft.com::ec20fe72-5575-4d7d-b51f-e745f6e65a2b" providerId="AD" clId="Web-{F2FD18B9-DE26-CE30-327A-EC1AF17F510B}" dt="2025-02-25T08:10:50.819" v="42" actId="14100"/>
          <ac:spMkLst>
            <pc:docMk/>
            <pc:sldMk cId="552172528" sldId="804"/>
            <ac:spMk id="4" creationId="{D8409FF8-2C8A-3F2B-87C0-7E9B1C831937}"/>
          </ac:spMkLst>
        </pc:spChg>
        <pc:spChg chg="mod">
          <ac:chgData name="Curtis, Rebecca" userId="S::rebecca.curtis_pembrokeshire.gov.uk#ext#@wlga.onmicrosoft.com::ec20fe72-5575-4d7d-b51f-e745f6e65a2b" providerId="AD" clId="Web-{F2FD18B9-DE26-CE30-327A-EC1AF17F510B}" dt="2025-02-25T08:11:27.869" v="47" actId="1076"/>
          <ac:spMkLst>
            <pc:docMk/>
            <pc:sldMk cId="552172528" sldId="804"/>
            <ac:spMk id="8" creationId="{16B5371D-89F7-9FBB-DA9E-8C40094610AF}"/>
          </ac:spMkLst>
        </pc:spChg>
        <pc:spChg chg="mod">
          <ac:chgData name="Curtis, Rebecca" userId="S::rebecca.curtis_pembrokeshire.gov.uk#ext#@wlga.onmicrosoft.com::ec20fe72-5575-4d7d-b51f-e745f6e65a2b" providerId="AD" clId="Web-{F2FD18B9-DE26-CE30-327A-EC1AF17F510B}" dt="2025-02-25T08:11:08.445" v="44" actId="14100"/>
          <ac:spMkLst>
            <pc:docMk/>
            <pc:sldMk cId="552172528" sldId="804"/>
            <ac:spMk id="9" creationId="{3B05B27F-7FCF-D05F-51AA-0478D23B877C}"/>
          </ac:spMkLst>
        </pc:spChg>
        <pc:spChg chg="add del mod">
          <ac:chgData name="Curtis, Rebecca" userId="S::rebecca.curtis_pembrokeshire.gov.uk#ext#@wlga.onmicrosoft.com::ec20fe72-5575-4d7d-b51f-e745f6e65a2b" providerId="AD" clId="Web-{F2FD18B9-DE26-CE30-327A-EC1AF17F510B}" dt="2025-02-25T08:10:39.787" v="40" actId="1076"/>
          <ac:spMkLst>
            <pc:docMk/>
            <pc:sldMk cId="552172528" sldId="804"/>
            <ac:spMk id="11" creationId="{C4A60D8E-D793-2052-7F2C-87C469EFBE3C}"/>
          </ac:spMkLst>
        </pc:spChg>
        <pc:spChg chg="mod">
          <ac:chgData name="Curtis, Rebecca" userId="S::rebecca.curtis_pembrokeshire.gov.uk#ext#@wlga.onmicrosoft.com::ec20fe72-5575-4d7d-b51f-e745f6e65a2b" providerId="AD" clId="Web-{F2FD18B9-DE26-CE30-327A-EC1AF17F510B}" dt="2025-02-25T08:11:13.086" v="45" actId="1076"/>
          <ac:spMkLst>
            <pc:docMk/>
            <pc:sldMk cId="552172528" sldId="804"/>
            <ac:spMk id="13" creationId="{54D516E9-37A3-BCE7-89CC-06DA0DD4135A}"/>
          </ac:spMkLst>
        </pc:spChg>
        <pc:picChg chg="mod">
          <ac:chgData name="Curtis, Rebecca" userId="S::rebecca.curtis_pembrokeshire.gov.uk#ext#@wlga.onmicrosoft.com::ec20fe72-5575-4d7d-b51f-e745f6e65a2b" providerId="AD" clId="Web-{F2FD18B9-DE26-CE30-327A-EC1AF17F510B}" dt="2025-02-25T08:11:18.712" v="46" actId="1076"/>
          <ac:picMkLst>
            <pc:docMk/>
            <pc:sldMk cId="552172528" sldId="804"/>
            <ac:picMk id="3" creationId="{3B90E1F4-581B-32B5-1C87-E054AB99651C}"/>
          </ac:picMkLst>
        </pc:picChg>
      </pc:sldChg>
      <pc:sldChg chg="addSp delSp modSp add ord replId modNotes">
        <pc:chgData name="Curtis, Rebecca" userId="S::rebecca.curtis_pembrokeshire.gov.uk#ext#@wlga.onmicrosoft.com::ec20fe72-5575-4d7d-b51f-e745f6e65a2b" providerId="AD" clId="Web-{F2FD18B9-DE26-CE30-327A-EC1AF17F510B}" dt="2025-02-26T09:28:26.810" v="2471"/>
        <pc:sldMkLst>
          <pc:docMk/>
          <pc:sldMk cId="3422218887" sldId="805"/>
        </pc:sldMkLst>
        <pc:spChg chg="mod">
          <ac:chgData name="Curtis, Rebecca" userId="S::rebecca.curtis_pembrokeshire.gov.uk#ext#@wlga.onmicrosoft.com::ec20fe72-5575-4d7d-b51f-e745f6e65a2b" providerId="AD" clId="Web-{F2FD18B9-DE26-CE30-327A-EC1AF17F510B}" dt="2025-02-26T09:23:58.127" v="2394" actId="14100"/>
          <ac:spMkLst>
            <pc:docMk/>
            <pc:sldMk cId="3422218887" sldId="805"/>
            <ac:spMk id="2" creationId="{3E641298-61FD-BE57-67B7-A174FB3B93A8}"/>
          </ac:spMkLst>
        </pc:spChg>
        <pc:spChg chg="del">
          <ac:chgData name="Curtis, Rebecca" userId="S::rebecca.curtis_pembrokeshire.gov.uk#ext#@wlga.onmicrosoft.com::ec20fe72-5575-4d7d-b51f-e745f6e65a2b" providerId="AD" clId="Web-{F2FD18B9-DE26-CE30-327A-EC1AF17F510B}" dt="2025-02-26T09:22:15.060" v="2373"/>
          <ac:spMkLst>
            <pc:docMk/>
            <pc:sldMk cId="3422218887" sldId="805"/>
            <ac:spMk id="3" creationId="{D5471450-A86E-110A-59A1-A664496B5D44}"/>
          </ac:spMkLst>
        </pc:spChg>
        <pc:spChg chg="add del mod">
          <ac:chgData name="Curtis, Rebecca" userId="S::rebecca.curtis_pembrokeshire.gov.uk#ext#@wlga.onmicrosoft.com::ec20fe72-5575-4d7d-b51f-e745f6e65a2b" providerId="AD" clId="Web-{F2FD18B9-DE26-CE30-327A-EC1AF17F510B}" dt="2025-02-26T09:22:50.640" v="2380"/>
          <ac:spMkLst>
            <pc:docMk/>
            <pc:sldMk cId="3422218887" sldId="805"/>
            <ac:spMk id="4" creationId="{73988344-FE84-FBF0-007D-E63CE04DB383}"/>
          </ac:spMkLst>
        </pc:spChg>
        <pc:spChg chg="add del mod">
          <ac:chgData name="Curtis, Rebecca" userId="S::rebecca.curtis_pembrokeshire.gov.uk#ext#@wlga.onmicrosoft.com::ec20fe72-5575-4d7d-b51f-e745f6e65a2b" providerId="AD" clId="Web-{F2FD18B9-DE26-CE30-327A-EC1AF17F510B}" dt="2025-02-26T09:22:47.030" v="2379"/>
          <ac:spMkLst>
            <pc:docMk/>
            <pc:sldMk cId="3422218887" sldId="805"/>
            <ac:spMk id="5" creationId="{C65E11D7-BCA3-A6DF-0C1E-BF3F1805DAAE}"/>
          </ac:spMkLst>
        </pc:spChg>
        <pc:spChg chg="add mod">
          <ac:chgData name="Curtis, Rebecca" userId="S::rebecca.curtis_pembrokeshire.gov.uk#ext#@wlga.onmicrosoft.com::ec20fe72-5575-4d7d-b51f-e745f6e65a2b" providerId="AD" clId="Web-{F2FD18B9-DE26-CE30-327A-EC1AF17F510B}" dt="2025-02-26T09:23:53.595" v="2393" actId="14100"/>
          <ac:spMkLst>
            <pc:docMk/>
            <pc:sldMk cId="3422218887" sldId="805"/>
            <ac:spMk id="7" creationId="{C8661358-BE34-39AA-359B-D9378ECD1D27}"/>
          </ac:spMkLst>
        </pc:spChg>
        <pc:spChg chg="add mod">
          <ac:chgData name="Curtis, Rebecca" userId="S::rebecca.curtis_pembrokeshire.gov.uk#ext#@wlga.onmicrosoft.com::ec20fe72-5575-4d7d-b51f-e745f6e65a2b" providerId="AD" clId="Web-{F2FD18B9-DE26-CE30-327A-EC1AF17F510B}" dt="2025-02-26T09:23:49.079" v="2392" actId="14100"/>
          <ac:spMkLst>
            <pc:docMk/>
            <pc:sldMk cId="3422218887" sldId="805"/>
            <ac:spMk id="8" creationId="{8A4D6CD0-CEDA-A735-43B1-67F7EC6BB8FD}"/>
          </ac:spMkLst>
        </pc:spChg>
      </pc:sldChg>
      <pc:sldChg chg="addSp delSp modSp add replId">
        <pc:chgData name="Curtis, Rebecca" userId="S::rebecca.curtis_pembrokeshire.gov.uk#ext#@wlga.onmicrosoft.com::ec20fe72-5575-4d7d-b51f-e745f6e65a2b" providerId="AD" clId="Web-{F2FD18B9-DE26-CE30-327A-EC1AF17F510B}" dt="2025-02-26T09:28:15.137" v="2470"/>
        <pc:sldMkLst>
          <pc:docMk/>
          <pc:sldMk cId="376904437" sldId="806"/>
        </pc:sldMkLst>
        <pc:spChg chg="mod">
          <ac:chgData name="Curtis, Rebecca" userId="S::rebecca.curtis_pembrokeshire.gov.uk#ext#@wlga.onmicrosoft.com::ec20fe72-5575-4d7d-b51f-e745f6e65a2b" providerId="AD" clId="Web-{F2FD18B9-DE26-CE30-327A-EC1AF17F510B}" dt="2025-02-26T09:27:02.697" v="2445" actId="14100"/>
          <ac:spMkLst>
            <pc:docMk/>
            <pc:sldMk cId="376904437" sldId="806"/>
            <ac:spMk id="2" creationId="{109A2D19-AEEC-9585-789D-EB722E9A8383}"/>
          </ac:spMkLst>
        </pc:spChg>
        <pc:spChg chg="del">
          <ac:chgData name="Curtis, Rebecca" userId="S::rebecca.curtis_pembrokeshire.gov.uk#ext#@wlga.onmicrosoft.com::ec20fe72-5575-4d7d-b51f-e745f6e65a2b" providerId="AD" clId="Web-{F2FD18B9-DE26-CE30-327A-EC1AF17F510B}" dt="2025-02-26T09:26:37.805" v="2436"/>
          <ac:spMkLst>
            <pc:docMk/>
            <pc:sldMk cId="376904437" sldId="806"/>
            <ac:spMk id="3" creationId="{1818820A-3BDF-58A0-5598-459902AD0C5F}"/>
          </ac:spMkLst>
        </pc:spChg>
        <pc:spChg chg="add del mod">
          <ac:chgData name="Curtis, Rebecca" userId="S::rebecca.curtis_pembrokeshire.gov.uk#ext#@wlga.onmicrosoft.com::ec20fe72-5575-4d7d-b51f-e745f6e65a2b" providerId="AD" clId="Web-{F2FD18B9-DE26-CE30-327A-EC1AF17F510B}" dt="2025-02-26T09:26:17.070" v="2430"/>
          <ac:spMkLst>
            <pc:docMk/>
            <pc:sldMk cId="376904437" sldId="806"/>
            <ac:spMk id="4" creationId="{61EC0AC6-53B8-3369-DA38-21DC39D4E1BB}"/>
          </ac:spMkLst>
        </pc:spChg>
        <pc:spChg chg="add del mod">
          <ac:chgData name="Curtis, Rebecca" userId="S::rebecca.curtis_pembrokeshire.gov.uk#ext#@wlga.onmicrosoft.com::ec20fe72-5575-4d7d-b51f-e745f6e65a2b" providerId="AD" clId="Web-{F2FD18B9-DE26-CE30-327A-EC1AF17F510B}" dt="2025-02-26T09:26:58.134" v="2444"/>
          <ac:spMkLst>
            <pc:docMk/>
            <pc:sldMk cId="376904437" sldId="806"/>
            <ac:spMk id="5" creationId="{5330364E-BC8D-6E0C-F942-4D86BEFCA6BE}"/>
          </ac:spMkLst>
        </pc:spChg>
        <pc:spChg chg="add del mod">
          <ac:chgData name="Curtis, Rebecca" userId="S::rebecca.curtis_pembrokeshire.gov.uk#ext#@wlga.onmicrosoft.com::ec20fe72-5575-4d7d-b51f-e745f6e65a2b" providerId="AD" clId="Web-{F2FD18B9-DE26-CE30-327A-EC1AF17F510B}" dt="2025-02-26T09:26:56.150" v="2443"/>
          <ac:spMkLst>
            <pc:docMk/>
            <pc:sldMk cId="376904437" sldId="806"/>
            <ac:spMk id="7" creationId="{0ABBD9C4-2628-7D63-F761-DE32F7EFD71B}"/>
          </ac:spMkLst>
        </pc:spChg>
        <pc:spChg chg="add del mod">
          <ac:chgData name="Curtis, Rebecca" userId="S::rebecca.curtis_pembrokeshire.gov.uk#ext#@wlga.onmicrosoft.com::ec20fe72-5575-4d7d-b51f-e745f6e65a2b" providerId="AD" clId="Web-{F2FD18B9-DE26-CE30-327A-EC1AF17F510B}" dt="2025-02-26T09:26:53.306" v="2442"/>
          <ac:spMkLst>
            <pc:docMk/>
            <pc:sldMk cId="376904437" sldId="806"/>
            <ac:spMk id="8" creationId="{9C255E98-B7B8-263B-C097-C17EB9B1F8E3}"/>
          </ac:spMkLst>
        </pc:spChg>
        <pc:spChg chg="add del mod">
          <ac:chgData name="Curtis, Rebecca" userId="S::rebecca.curtis_pembrokeshire.gov.uk#ext#@wlga.onmicrosoft.com::ec20fe72-5575-4d7d-b51f-e745f6e65a2b" providerId="AD" clId="Web-{F2FD18B9-DE26-CE30-327A-EC1AF17F510B}" dt="2025-02-26T09:26:50.759" v="2441"/>
          <ac:spMkLst>
            <pc:docMk/>
            <pc:sldMk cId="376904437" sldId="806"/>
            <ac:spMk id="9" creationId="{183C316E-8A69-4AE8-5109-4F300E9E24D4}"/>
          </ac:spMkLst>
        </pc:spChg>
        <pc:spChg chg="add mod">
          <ac:chgData name="Curtis, Rebecca" userId="S::rebecca.curtis_pembrokeshire.gov.uk#ext#@wlga.onmicrosoft.com::ec20fe72-5575-4d7d-b51f-e745f6e65a2b" providerId="AD" clId="Web-{F2FD18B9-DE26-CE30-327A-EC1AF17F510B}" dt="2025-02-26T09:27:43.402" v="2456" actId="1076"/>
          <ac:spMkLst>
            <pc:docMk/>
            <pc:sldMk cId="376904437" sldId="806"/>
            <ac:spMk id="10" creationId="{015BF332-EA32-3C60-0FD6-0799FA6939D1}"/>
          </ac:spMkLst>
        </pc:spChg>
        <pc:spChg chg="add mod">
          <ac:chgData name="Curtis, Rebecca" userId="S::rebecca.curtis_pembrokeshire.gov.uk#ext#@wlga.onmicrosoft.com::ec20fe72-5575-4d7d-b51f-e745f6e65a2b" providerId="AD" clId="Web-{F2FD18B9-DE26-CE30-327A-EC1AF17F510B}" dt="2025-02-26T09:27:47.277" v="2457" actId="1076"/>
          <ac:spMkLst>
            <pc:docMk/>
            <pc:sldMk cId="376904437" sldId="806"/>
            <ac:spMk id="11" creationId="{14870B20-6753-17B0-D167-4627020E53E1}"/>
          </ac:spMkLst>
        </pc:spChg>
        <pc:spChg chg="add mod">
          <ac:chgData name="Curtis, Rebecca" userId="S::rebecca.curtis_pembrokeshire.gov.uk#ext#@wlga.onmicrosoft.com::ec20fe72-5575-4d7d-b51f-e745f6e65a2b" providerId="AD" clId="Web-{F2FD18B9-DE26-CE30-327A-EC1AF17F510B}" dt="2025-02-26T09:27:50.417" v="2458" actId="1076"/>
          <ac:spMkLst>
            <pc:docMk/>
            <pc:sldMk cId="376904437" sldId="806"/>
            <ac:spMk id="12" creationId="{EDDE216E-8D84-2AC6-75FD-EAC85E2B4C20}"/>
          </ac:spMkLst>
        </pc:spChg>
        <pc:spChg chg="add mod">
          <ac:chgData name="Curtis, Rebecca" userId="S::rebecca.curtis_pembrokeshire.gov.uk#ext#@wlga.onmicrosoft.com::ec20fe72-5575-4d7d-b51f-e745f6e65a2b" providerId="AD" clId="Web-{F2FD18B9-DE26-CE30-327A-EC1AF17F510B}" dt="2025-02-26T09:27:53.589" v="2459" actId="1076"/>
          <ac:spMkLst>
            <pc:docMk/>
            <pc:sldMk cId="376904437" sldId="806"/>
            <ac:spMk id="13" creationId="{427E67D4-C0AE-FF67-6996-A2C4744D99F3}"/>
          </ac:spMkLst>
        </pc:spChg>
        <pc:spChg chg="add mod">
          <ac:chgData name="Curtis, Rebecca" userId="S::rebecca.curtis_pembrokeshire.gov.uk#ext#@wlga.onmicrosoft.com::ec20fe72-5575-4d7d-b51f-e745f6e65a2b" providerId="AD" clId="Web-{F2FD18B9-DE26-CE30-327A-EC1AF17F510B}" dt="2025-02-26T09:28:11.418" v="2465" actId="1076"/>
          <ac:spMkLst>
            <pc:docMk/>
            <pc:sldMk cId="376904437" sldId="806"/>
            <ac:spMk id="14" creationId="{1D604F70-072E-A62C-0686-1D540C8C1258}"/>
          </ac:spMkLst>
        </pc:spChg>
        <pc:spChg chg="add mod">
          <ac:chgData name="Curtis, Rebecca" userId="S::rebecca.curtis_pembrokeshire.gov.uk#ext#@wlga.onmicrosoft.com::ec20fe72-5575-4d7d-b51f-e745f6e65a2b" providerId="AD" clId="Web-{F2FD18B9-DE26-CE30-327A-EC1AF17F510B}" dt="2025-02-26T09:28:11.465" v="2466" actId="1076"/>
          <ac:spMkLst>
            <pc:docMk/>
            <pc:sldMk cId="376904437" sldId="806"/>
            <ac:spMk id="15" creationId="{F174DD83-9CA5-C823-BC3A-DF7619152301}"/>
          </ac:spMkLst>
        </pc:spChg>
        <pc:spChg chg="add mod">
          <ac:chgData name="Curtis, Rebecca" userId="S::rebecca.curtis_pembrokeshire.gov.uk#ext#@wlga.onmicrosoft.com::ec20fe72-5575-4d7d-b51f-e745f6e65a2b" providerId="AD" clId="Web-{F2FD18B9-DE26-CE30-327A-EC1AF17F510B}" dt="2025-02-26T09:28:11.528" v="2467" actId="1076"/>
          <ac:spMkLst>
            <pc:docMk/>
            <pc:sldMk cId="376904437" sldId="806"/>
            <ac:spMk id="16" creationId="{B72FC325-A252-596C-4DC0-34CE895D937B}"/>
          </ac:spMkLst>
        </pc:spChg>
        <pc:spChg chg="add mod">
          <ac:chgData name="Curtis, Rebecca" userId="S::rebecca.curtis_pembrokeshire.gov.uk#ext#@wlga.onmicrosoft.com::ec20fe72-5575-4d7d-b51f-e745f6e65a2b" providerId="AD" clId="Web-{F2FD18B9-DE26-CE30-327A-EC1AF17F510B}" dt="2025-02-26T09:28:11.575" v="2468" actId="1076"/>
          <ac:spMkLst>
            <pc:docMk/>
            <pc:sldMk cId="376904437" sldId="806"/>
            <ac:spMk id="17" creationId="{675E223F-4B70-C5B2-B8E4-F59927EBCE9F}"/>
          </ac:spMkLst>
        </pc:spChg>
        <pc:spChg chg="add mod">
          <ac:chgData name="Curtis, Rebecca" userId="S::rebecca.curtis_pembrokeshire.gov.uk#ext#@wlga.onmicrosoft.com::ec20fe72-5575-4d7d-b51f-e745f6e65a2b" providerId="AD" clId="Web-{F2FD18B9-DE26-CE30-327A-EC1AF17F510B}" dt="2025-02-26T09:28:11.606" v="2469" actId="1076"/>
          <ac:spMkLst>
            <pc:docMk/>
            <pc:sldMk cId="376904437" sldId="806"/>
            <ac:spMk id="18" creationId="{CD939356-AA80-7859-2DBE-9B566F566E52}"/>
          </ac:spMkLst>
        </pc:spChg>
        <pc:picChg chg="del">
          <ac:chgData name="Curtis, Rebecca" userId="S::rebecca.curtis_pembrokeshire.gov.uk#ext#@wlga.onmicrosoft.com::ec20fe72-5575-4d7d-b51f-e745f6e65a2b" providerId="AD" clId="Web-{F2FD18B9-DE26-CE30-327A-EC1AF17F510B}" dt="2025-02-26T09:28:15.137" v="2470"/>
          <ac:picMkLst>
            <pc:docMk/>
            <pc:sldMk cId="376904437" sldId="806"/>
            <ac:picMk id="6" creationId="{76472C81-BDE0-F17E-40D9-278656AE9918}"/>
          </ac:picMkLst>
        </pc:picChg>
      </pc:sldChg>
      <pc:sldChg chg="addSp delSp modSp new add del">
        <pc:chgData name="Curtis, Rebecca" userId="S::rebecca.curtis_pembrokeshire.gov.uk#ext#@wlga.onmicrosoft.com::ec20fe72-5575-4d7d-b51f-e745f6e65a2b" providerId="AD" clId="Web-{F2FD18B9-DE26-CE30-327A-EC1AF17F510B}" dt="2025-02-26T15:58:29.345" v="2820"/>
        <pc:sldMkLst>
          <pc:docMk/>
          <pc:sldMk cId="1726577224" sldId="807"/>
        </pc:sldMkLst>
        <pc:spChg chg="del">
          <ac:chgData name="Curtis, Rebecca" userId="S::rebecca.curtis_pembrokeshire.gov.uk#ext#@wlga.onmicrosoft.com::ec20fe72-5575-4d7d-b51f-e745f6e65a2b" providerId="AD" clId="Web-{F2FD18B9-DE26-CE30-327A-EC1AF17F510B}" dt="2025-02-26T15:42:52.115" v="2586"/>
          <ac:spMkLst>
            <pc:docMk/>
            <pc:sldMk cId="1726577224" sldId="807"/>
            <ac:spMk id="2" creationId="{81808DDB-F7F1-DF70-ABC6-71C6504F90AA}"/>
          </ac:spMkLst>
        </pc:spChg>
        <pc:spChg chg="del">
          <ac:chgData name="Curtis, Rebecca" userId="S::rebecca.curtis_pembrokeshire.gov.uk#ext#@wlga.onmicrosoft.com::ec20fe72-5575-4d7d-b51f-e745f6e65a2b" providerId="AD" clId="Web-{F2FD18B9-DE26-CE30-327A-EC1AF17F510B}" dt="2025-02-26T15:37:25.465" v="2570"/>
          <ac:spMkLst>
            <pc:docMk/>
            <pc:sldMk cId="1726577224" sldId="807"/>
            <ac:spMk id="3" creationId="{E746DD9D-2411-B743-8162-8F8518B0A51F}"/>
          </ac:spMkLst>
        </pc:spChg>
        <pc:spChg chg="add mod">
          <ac:chgData name="Curtis, Rebecca" userId="S::rebecca.curtis_pembrokeshire.gov.uk#ext#@wlga.onmicrosoft.com::ec20fe72-5575-4d7d-b51f-e745f6e65a2b" providerId="AD" clId="Web-{F2FD18B9-DE26-CE30-327A-EC1AF17F510B}" dt="2025-02-26T15:38:18.357" v="2574" actId="1076"/>
          <ac:spMkLst>
            <pc:docMk/>
            <pc:sldMk cId="1726577224" sldId="807"/>
            <ac:spMk id="5" creationId="{B7803792-7A00-145B-02FB-E395A781ED2C}"/>
          </ac:spMkLst>
        </pc:spChg>
        <pc:spChg chg="add mod">
          <ac:chgData name="Curtis, Rebecca" userId="S::rebecca.curtis_pembrokeshire.gov.uk#ext#@wlga.onmicrosoft.com::ec20fe72-5575-4d7d-b51f-e745f6e65a2b" providerId="AD" clId="Web-{F2FD18B9-DE26-CE30-327A-EC1AF17F510B}" dt="2025-02-26T15:38:18.388" v="2575" actId="1076"/>
          <ac:spMkLst>
            <pc:docMk/>
            <pc:sldMk cId="1726577224" sldId="807"/>
            <ac:spMk id="6" creationId="{F0874F07-BF82-28A7-CC51-94FB7EAB3B91}"/>
          </ac:spMkLst>
        </pc:spChg>
        <pc:spChg chg="add mod">
          <ac:chgData name="Curtis, Rebecca" userId="S::rebecca.curtis_pembrokeshire.gov.uk#ext#@wlga.onmicrosoft.com::ec20fe72-5575-4d7d-b51f-e745f6e65a2b" providerId="AD" clId="Web-{F2FD18B9-DE26-CE30-327A-EC1AF17F510B}" dt="2025-02-26T15:38:18.388" v="2576" actId="1076"/>
          <ac:spMkLst>
            <pc:docMk/>
            <pc:sldMk cId="1726577224" sldId="807"/>
            <ac:spMk id="7" creationId="{4B98EC16-5F05-DCAF-6B25-DB233FFDCA32}"/>
          </ac:spMkLst>
        </pc:spChg>
        <pc:spChg chg="add mod">
          <ac:chgData name="Curtis, Rebecca" userId="S::rebecca.curtis_pembrokeshire.gov.uk#ext#@wlga.onmicrosoft.com::ec20fe72-5575-4d7d-b51f-e745f6e65a2b" providerId="AD" clId="Web-{F2FD18B9-DE26-CE30-327A-EC1AF17F510B}" dt="2025-02-26T15:38:18.404" v="2577" actId="1076"/>
          <ac:spMkLst>
            <pc:docMk/>
            <pc:sldMk cId="1726577224" sldId="807"/>
            <ac:spMk id="8" creationId="{EF20A0B8-CBCF-B283-22D9-AAB88E9A2AC8}"/>
          </ac:spMkLst>
        </pc:spChg>
        <pc:spChg chg="add mod">
          <ac:chgData name="Curtis, Rebecca" userId="S::rebecca.curtis_pembrokeshire.gov.uk#ext#@wlga.onmicrosoft.com::ec20fe72-5575-4d7d-b51f-e745f6e65a2b" providerId="AD" clId="Web-{F2FD18B9-DE26-CE30-327A-EC1AF17F510B}" dt="2025-02-26T15:38:18.420" v="2578" actId="1076"/>
          <ac:spMkLst>
            <pc:docMk/>
            <pc:sldMk cId="1726577224" sldId="807"/>
            <ac:spMk id="9" creationId="{0C1C3156-834E-C094-A24C-FE948E471274}"/>
          </ac:spMkLst>
        </pc:spChg>
        <pc:spChg chg="add del mod">
          <ac:chgData name="Curtis, Rebecca" userId="S::rebecca.curtis_pembrokeshire.gov.uk#ext#@wlga.onmicrosoft.com::ec20fe72-5575-4d7d-b51f-e745f6e65a2b" providerId="AD" clId="Web-{F2FD18B9-DE26-CE30-327A-EC1AF17F510B}" dt="2025-02-26T15:42:48.584" v="2585"/>
          <ac:spMkLst>
            <pc:docMk/>
            <pc:sldMk cId="1726577224" sldId="807"/>
            <ac:spMk id="11" creationId="{EE647230-D6B5-1363-6B86-93FD41DEB8C0}"/>
          </ac:spMkLst>
        </pc:spChg>
        <pc:picChg chg="add del mod ord">
          <ac:chgData name="Curtis, Rebecca" userId="S::rebecca.curtis_pembrokeshire.gov.uk#ext#@wlga.onmicrosoft.com::ec20fe72-5575-4d7d-b51f-e745f6e65a2b" providerId="AD" clId="Web-{F2FD18B9-DE26-CE30-327A-EC1AF17F510B}" dt="2025-02-26T15:41:29.722" v="2580"/>
          <ac:picMkLst>
            <pc:docMk/>
            <pc:sldMk cId="1726577224" sldId="807"/>
            <ac:picMk id="4" creationId="{3056340D-032F-E17F-46FE-BA5AB8999ABF}"/>
          </ac:picMkLst>
        </pc:picChg>
      </pc:sldChg>
    </pc:docChg>
  </pc:docChgLst>
  <pc:docChgLst>
    <pc:chgData name="Curtis, Rebecca" userId="S::rebecca.curtis_pembrokeshire.gov.uk#ext#@wlga.onmicrosoft.com::ec20fe72-5575-4d7d-b51f-e745f6e65a2b" providerId="AD" clId="Web-{08AF7084-03AF-8E8C-3F17-BB9A53087294}"/>
    <pc:docChg chg="addSld delSld modSld">
      <pc:chgData name="Curtis, Rebecca" userId="S::rebecca.curtis_pembrokeshire.gov.uk#ext#@wlga.onmicrosoft.com::ec20fe72-5575-4d7d-b51f-e745f6e65a2b" providerId="AD" clId="Web-{08AF7084-03AF-8E8C-3F17-BB9A53087294}" dt="2025-03-11T12:51:05.232" v="275" actId="1076"/>
      <pc:docMkLst>
        <pc:docMk/>
      </pc:docMkLst>
      <pc:sldChg chg="modSp">
        <pc:chgData name="Curtis, Rebecca" userId="S::rebecca.curtis_pembrokeshire.gov.uk#ext#@wlga.onmicrosoft.com::ec20fe72-5575-4d7d-b51f-e745f6e65a2b" providerId="AD" clId="Web-{08AF7084-03AF-8E8C-3F17-BB9A53087294}" dt="2025-03-11T12:12:05.280" v="33" actId="1076"/>
        <pc:sldMkLst>
          <pc:docMk/>
          <pc:sldMk cId="3991035334" sldId="788"/>
        </pc:sldMkLst>
        <pc:spChg chg="mod">
          <ac:chgData name="Curtis, Rebecca" userId="S::rebecca.curtis_pembrokeshire.gov.uk#ext#@wlga.onmicrosoft.com::ec20fe72-5575-4d7d-b51f-e745f6e65a2b" providerId="AD" clId="Web-{08AF7084-03AF-8E8C-3F17-BB9A53087294}" dt="2025-03-11T12:11:14.434" v="24" actId="20577"/>
          <ac:spMkLst>
            <pc:docMk/>
            <pc:sldMk cId="3991035334" sldId="788"/>
            <ac:spMk id="9" creationId="{3B05B27F-7FCF-D05F-51AA-0478D23B877C}"/>
          </ac:spMkLst>
        </pc:spChg>
        <pc:spChg chg="mod">
          <ac:chgData name="Curtis, Rebecca" userId="S::rebecca.curtis_pembrokeshire.gov.uk#ext#@wlga.onmicrosoft.com::ec20fe72-5575-4d7d-b51f-e745f6e65a2b" providerId="AD" clId="Web-{08AF7084-03AF-8E8C-3F17-BB9A53087294}" dt="2025-03-11T12:12:05.280" v="33" actId="1076"/>
          <ac:spMkLst>
            <pc:docMk/>
            <pc:sldMk cId="3991035334" sldId="788"/>
            <ac:spMk id="27" creationId="{8A549EF7-AF1A-A13F-1C03-C4955C361C38}"/>
          </ac:spMkLst>
        </pc:spChg>
        <pc:picChg chg="mod">
          <ac:chgData name="Curtis, Rebecca" userId="S::rebecca.curtis_pembrokeshire.gov.uk#ext#@wlga.onmicrosoft.com::ec20fe72-5575-4d7d-b51f-e745f6e65a2b" providerId="AD" clId="Web-{08AF7084-03AF-8E8C-3F17-BB9A53087294}" dt="2025-03-11T12:11:30.169" v="30" actId="1076"/>
          <ac:picMkLst>
            <pc:docMk/>
            <pc:sldMk cId="3991035334" sldId="788"/>
            <ac:picMk id="4" creationId="{6C8C2106-87AA-EBCD-6788-D716D1E4FDB3}"/>
          </ac:picMkLst>
        </pc:picChg>
        <pc:picChg chg="mod">
          <ac:chgData name="Curtis, Rebecca" userId="S::rebecca.curtis_pembrokeshire.gov.uk#ext#@wlga.onmicrosoft.com::ec20fe72-5575-4d7d-b51f-e745f6e65a2b" providerId="AD" clId="Web-{08AF7084-03AF-8E8C-3F17-BB9A53087294}" dt="2025-03-11T12:11:59.827" v="32" actId="14100"/>
          <ac:picMkLst>
            <pc:docMk/>
            <pc:sldMk cId="3991035334" sldId="788"/>
            <ac:picMk id="7" creationId="{9387DD7F-AE01-BBD4-BED4-A9EFD78DD8EE}"/>
          </ac:picMkLst>
        </pc:picChg>
        <pc:picChg chg="mod">
          <ac:chgData name="Curtis, Rebecca" userId="S::rebecca.curtis_pembrokeshire.gov.uk#ext#@wlga.onmicrosoft.com::ec20fe72-5575-4d7d-b51f-e745f6e65a2b" providerId="AD" clId="Web-{08AF7084-03AF-8E8C-3F17-BB9A53087294}" dt="2025-03-11T12:11:25.310" v="29" actId="1076"/>
          <ac:picMkLst>
            <pc:docMk/>
            <pc:sldMk cId="3991035334" sldId="788"/>
            <ac:picMk id="10" creationId="{557BB897-A50A-1FBE-5573-B8B3B1F21A4A}"/>
          </ac:picMkLst>
        </pc:picChg>
      </pc:sldChg>
      <pc:sldChg chg="delSp modSp">
        <pc:chgData name="Curtis, Rebecca" userId="S::rebecca.curtis_pembrokeshire.gov.uk#ext#@wlga.onmicrosoft.com::ec20fe72-5575-4d7d-b51f-e745f6e65a2b" providerId="AD" clId="Web-{08AF7084-03AF-8E8C-3F17-BB9A53087294}" dt="2025-03-11T12:23:37.483" v="245" actId="14100"/>
        <pc:sldMkLst>
          <pc:docMk/>
          <pc:sldMk cId="552172528" sldId="804"/>
        </pc:sldMkLst>
        <pc:spChg chg="mod">
          <ac:chgData name="Curtis, Rebecca" userId="S::rebecca.curtis_pembrokeshire.gov.uk#ext#@wlga.onmicrosoft.com::ec20fe72-5575-4d7d-b51f-e745f6e65a2b" providerId="AD" clId="Web-{08AF7084-03AF-8E8C-3F17-BB9A53087294}" dt="2025-03-11T12:22:03.244" v="237" actId="1076"/>
          <ac:spMkLst>
            <pc:docMk/>
            <pc:sldMk cId="552172528" sldId="804"/>
            <ac:spMk id="4" creationId="{D8409FF8-2C8A-3F2B-87C0-7E9B1C831937}"/>
          </ac:spMkLst>
        </pc:spChg>
        <pc:spChg chg="mod">
          <ac:chgData name="Curtis, Rebecca" userId="S::rebecca.curtis_pembrokeshire.gov.uk#ext#@wlga.onmicrosoft.com::ec20fe72-5575-4d7d-b51f-e745f6e65a2b" providerId="AD" clId="Web-{08AF7084-03AF-8E8C-3F17-BB9A53087294}" dt="2025-03-11T12:23:03.857" v="242" actId="1076"/>
          <ac:spMkLst>
            <pc:docMk/>
            <pc:sldMk cId="552172528" sldId="804"/>
            <ac:spMk id="8" creationId="{16B5371D-89F7-9FBB-DA9E-8C40094610AF}"/>
          </ac:spMkLst>
        </pc:spChg>
        <pc:spChg chg="mod">
          <ac:chgData name="Curtis, Rebecca" userId="S::rebecca.curtis_pembrokeshire.gov.uk#ext#@wlga.onmicrosoft.com::ec20fe72-5575-4d7d-b51f-e745f6e65a2b" providerId="AD" clId="Web-{08AF7084-03AF-8E8C-3F17-BB9A53087294}" dt="2025-03-11T12:22:34.402" v="239" actId="14100"/>
          <ac:spMkLst>
            <pc:docMk/>
            <pc:sldMk cId="552172528" sldId="804"/>
            <ac:spMk id="9" creationId="{3B05B27F-7FCF-D05F-51AA-0478D23B877C}"/>
          </ac:spMkLst>
        </pc:spChg>
        <pc:spChg chg="mod">
          <ac:chgData name="Curtis, Rebecca" userId="S::rebecca.curtis_pembrokeshire.gov.uk#ext#@wlga.onmicrosoft.com::ec20fe72-5575-4d7d-b51f-e745f6e65a2b" providerId="AD" clId="Web-{08AF7084-03AF-8E8C-3F17-BB9A53087294}" dt="2025-03-11T12:23:37.483" v="245" actId="14100"/>
          <ac:spMkLst>
            <pc:docMk/>
            <pc:sldMk cId="552172528" sldId="804"/>
            <ac:spMk id="11" creationId="{C4A60D8E-D793-2052-7F2C-87C469EFBE3C}"/>
          </ac:spMkLst>
        </pc:spChg>
        <pc:spChg chg="mod">
          <ac:chgData name="Curtis, Rebecca" userId="S::rebecca.curtis_pembrokeshire.gov.uk#ext#@wlga.onmicrosoft.com::ec20fe72-5575-4d7d-b51f-e745f6e65a2b" providerId="AD" clId="Web-{08AF7084-03AF-8E8C-3F17-BB9A53087294}" dt="2025-03-11T12:13:57.394" v="34" actId="1076"/>
          <ac:spMkLst>
            <pc:docMk/>
            <pc:sldMk cId="552172528" sldId="804"/>
            <ac:spMk id="28" creationId="{1461D540-21C4-F11C-F22A-A7994EB5785A}"/>
          </ac:spMkLst>
        </pc:spChg>
        <pc:picChg chg="del mod">
          <ac:chgData name="Curtis, Rebecca" userId="S::rebecca.curtis_pembrokeshire.gov.uk#ext#@wlga.onmicrosoft.com::ec20fe72-5575-4d7d-b51f-e745f6e65a2b" providerId="AD" clId="Web-{08AF7084-03AF-8E8C-3F17-BB9A53087294}" dt="2025-03-11T12:20:12.333" v="219"/>
          <ac:picMkLst>
            <pc:docMk/>
            <pc:sldMk cId="552172528" sldId="804"/>
            <ac:picMk id="3" creationId="{3B90E1F4-581B-32B5-1C87-E054AB99651C}"/>
          </ac:picMkLst>
        </pc:picChg>
      </pc:sldChg>
      <pc:sldChg chg="addSp delSp modSp add replId">
        <pc:chgData name="Curtis, Rebecca" userId="S::rebecca.curtis_pembrokeshire.gov.uk#ext#@wlga.onmicrosoft.com::ec20fe72-5575-4d7d-b51f-e745f6e65a2b" providerId="AD" clId="Web-{08AF7084-03AF-8E8C-3F17-BB9A53087294}" dt="2025-03-11T12:51:05.232" v="275" actId="1076"/>
        <pc:sldMkLst>
          <pc:docMk/>
          <pc:sldMk cId="3986095701" sldId="807"/>
        </pc:sldMkLst>
        <pc:spChg chg="add del mod">
          <ac:chgData name="Curtis, Rebecca" userId="S::rebecca.curtis_pembrokeshire.gov.uk#ext#@wlga.onmicrosoft.com::ec20fe72-5575-4d7d-b51f-e745f6e65a2b" providerId="AD" clId="Web-{08AF7084-03AF-8E8C-3F17-BB9A53087294}" dt="2025-03-11T12:51:01.638" v="274"/>
          <ac:spMkLst>
            <pc:docMk/>
            <pc:sldMk cId="3986095701" sldId="807"/>
            <ac:spMk id="3" creationId="{005C51FE-E5B4-B123-E475-1B4FCA9DB88D}"/>
          </ac:spMkLst>
        </pc:spChg>
        <pc:spChg chg="add mod">
          <ac:chgData name="Curtis, Rebecca" userId="S::rebecca.curtis_pembrokeshire.gov.uk#ext#@wlga.onmicrosoft.com::ec20fe72-5575-4d7d-b51f-e745f6e65a2b" providerId="AD" clId="Web-{08AF7084-03AF-8E8C-3F17-BB9A53087294}" dt="2025-03-11T12:51:05.232" v="275" actId="1076"/>
          <ac:spMkLst>
            <pc:docMk/>
            <pc:sldMk cId="3986095701" sldId="807"/>
            <ac:spMk id="5" creationId="{C30F8ABE-6985-D1AB-05E6-F1CB01CEB898}"/>
          </ac:spMkLst>
        </pc:spChg>
        <pc:spChg chg="mod ord">
          <ac:chgData name="Curtis, Rebecca" userId="S::rebecca.curtis_pembrokeshire.gov.uk#ext#@wlga.onmicrosoft.com::ec20fe72-5575-4d7d-b51f-e745f6e65a2b" providerId="AD" clId="Web-{08AF7084-03AF-8E8C-3F17-BB9A53087294}" dt="2025-03-11T12:50:51.637" v="271" actId="1076"/>
          <ac:spMkLst>
            <pc:docMk/>
            <pc:sldMk cId="3986095701" sldId="807"/>
            <ac:spMk id="8" creationId="{9F6AAE9D-E098-88EB-E2C6-09B82708A7F7}"/>
          </ac:spMkLst>
        </pc:spChg>
        <pc:spChg chg="mod">
          <ac:chgData name="Curtis, Rebecca" userId="S::rebecca.curtis_pembrokeshire.gov.uk#ext#@wlga.onmicrosoft.com::ec20fe72-5575-4d7d-b51f-e745f6e65a2b" providerId="AD" clId="Web-{08AF7084-03AF-8E8C-3F17-BB9A53087294}" dt="2025-03-11T12:50:43.808" v="268" actId="1076"/>
          <ac:spMkLst>
            <pc:docMk/>
            <pc:sldMk cId="3986095701" sldId="807"/>
            <ac:spMk id="11" creationId="{49B9541A-9640-BAF2-264B-01880D7125D8}"/>
          </ac:spMkLst>
        </pc:spChg>
      </pc:sldChg>
      <pc:sldChg chg="add del replId">
        <pc:chgData name="Curtis, Rebecca" userId="S::rebecca.curtis_pembrokeshire.gov.uk#ext#@wlga.onmicrosoft.com::ec20fe72-5575-4d7d-b51f-e745f6e65a2b" providerId="AD" clId="Web-{08AF7084-03AF-8E8C-3F17-BB9A53087294}" dt="2025-03-11T12:49:51.773" v="250"/>
        <pc:sldMkLst>
          <pc:docMk/>
          <pc:sldMk cId="474372629" sldId="808"/>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6:01:19.959"/>
    </inkml:context>
    <inkml:brush xml:id="br0">
      <inkml:brushProperty name="width" value="0.1" units="cm"/>
      <inkml:brushProperty name="height" value="0.1" units="cm"/>
      <inkml:brushProperty name="color" value="#FFFFFF"/>
    </inkml:brush>
  </inkml:definitions>
  <inkml:trace contextRef="#ctx0" brushRef="#br0">1729 0 24575,'-5'0'0,"-1"0"0,1 1 0,-1-1 0,1 1 0,0 0 0,-1 0 0,1 1 0,0-1 0,0 1 0,0 1 0,0-1 0,0 1 0,1-1 0,-1 1 0,1 1 0,-6 4 0,4-1 0,0 0 0,0 0 0,1 1 0,0 0 0,1 0 0,0 0 0,0 0 0,-5 18 0,-57 161 0,51-148 0,-24 45 0,21-50 0,-21 64 0,27-65 0,-22 43 0,22-51 0,0 0 0,2 1 0,-9 35 0,15-45 0,-1-1 0,-1 1 0,-13 24 0,13-28 0,0 0 0,0 0 0,1 1 0,1-1 0,0 1 0,-3 21 0,-28 185 0,31-205 0,-1 0 0,0-1 0,-13 23 0,-12 34 0,22-46 0,-2-1 0,-1 0 0,0 0 0,-2-1 0,-29 39 0,24-36 0,0 2 0,2 0 0,-14 33 0,24-48 0,-1 0 0,0 0 0,-1 0 0,-14 16 0,12-17 0,1 1 0,1 0 0,-13 24 0,-19 58 0,-43 86 0,66-151 0,2 0 0,2 1 0,0 0 0,2 1 0,-13 60 0,17-61 0,-1-1 0,-2 0 0,0-1 0,-20 36 0,-52 88 0,66-113 0,-2-1 0,-2-1 0,-1-1 0,-31 40 0,41-60 0,1 1 0,0 0 0,2 0 0,0 1 0,0 1 0,2-1 0,-7 32 0,9-31 0,-1 0 0,-1-1 0,-1 1 0,0-2 0,-1 1 0,-1-1 0,-20 30 0,20-38 0,-1-1 0,1 0 0,-1 0 0,0-1 0,-1 0 0,-13 6 0,-20 13 0,32-18-170,1 0-1,1 0 0,-1 1 1,1 0-1,1 1 0,0 0 1,-14 20-1,15-14-6655</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6:01:19.968"/>
    </inkml:context>
    <inkml:brush xml:id="br0">
      <inkml:brushProperty name="width" value="0.1" units="cm"/>
      <inkml:brushProperty name="height" value="0.1" units="cm"/>
      <inkml:brushProperty name="color" value="#FFFFFF"/>
    </inkml:brush>
  </inkml:definitions>
  <inkml:trace contextRef="#ctx0" brushRef="#br0">245 102 24575,'-2'-2'0,"-1"1"0,1 0 0,0-1 0,0 0 0,-1 0 0,1 0 0,1 0 0,-1 0 0,0 0 0,0 0 0,1 0 0,-1-1 0,-1-3 0,-11-14 0,4 14 0,0-1 0,0 2 0,0-1 0,-1 1 0,0 1 0,0 0 0,0 1 0,0 0 0,0 0 0,-1 1 0,1 1 0,-1 0 0,0 0 0,1 1 0,-16 3 0,26-3 0,1 0 0,-1 0 0,1 0 0,0 0 0,-1 0 0,1 0 0,-1 0 0,1 0 0,0 0 0,-1 0 0,1 0 0,-1 0 0,1 1 0,0-1 0,-1 0 0,1 0 0,0 0 0,-1 1 0,1-1 0,0 0 0,0 1 0,-1-1 0,1 0 0,0 0 0,0 1 0,-1-1 0,1 1 0,0-1 0,0 0 0,0 1 0,0-1 0,-1 0 0,1 1 0,0-1 0,0 1 0,0-1 0,0 0 0,0 2 0,11 14 0,23 9 0,-9-13 0,1-1 0,40 10 0,-34-11 0,-17-5-117,-9-2 153,1-1 0,-1 0 0,1 0-1,-1-1 1,1 0 0,13 1 0,-19-2-51,0 0 0,0-1 0,0 1 0,0 0 0,0 0 0,0-1 0,0 1 0,0 0 0,0-1 0,0 1 0,0-1 0,0 0 0,0 1 0,0-1 0,-1 0 0,1 1 0,0-1 0,0 0 0,0-1 0,0-1-71,0 1 1,0 0-1,0 0 1,-1 0-1,1-1 0,-1 1 1,0 0-1,1 0 0,-1-1 1,0 1-1,0 0 0,-1-1 1,1-1-1,-4-16-6740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5:36:50.933"/>
    </inkml:context>
    <inkml:brush xml:id="br0">
      <inkml:brushProperty name="width" value="0.05" units="cm"/>
      <inkml:brushProperty name="height" value="0.05" units="cm"/>
      <inkml:brushProperty name="color" value="#FFFFFF"/>
    </inkml:brush>
  </inkml:definitions>
  <inkml:trace contextRef="#ctx0" brushRef="#br0">1 0 24575,'4'1'0,"0"-1"0,-1 1 0,1 0 0,0 0 0,0 0 0,-1 1 0,1-1 0,0 1 0,-1 0 0,0 0 0,7 4 0,36 34 0,-17-14 0,35 20 0,75 38 0,-46-29 0,-50-28 0,-3-2 0,1-1 0,60 26 0,-61-32 0,-2 1 0,0 3 0,-2 1 0,0 1 0,-1 3 0,40 39 0,90 76 0,-156-135 0,1-1 0,0 1 0,1-1 0,-1-1 0,1 0 0,0-1 0,1 0 0,18 4 0,-12-3 0,-1 0 0,33 16 0,-27-9-455,1-2 0,37 13 0,-41-17-6371</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5:36:50.934"/>
    </inkml:context>
    <inkml:brush xml:id="br0">
      <inkml:brushProperty name="width" value="0.05" units="cm"/>
      <inkml:brushProperty name="height" value="0.05" units="cm"/>
      <inkml:brushProperty name="color" value="#FFFFFF"/>
    </inkml:brush>
  </inkml:definitions>
  <inkml:trace contextRef="#ctx0" brushRef="#br0">0 0 24575,'14'22'0,"1"-1"0,0-1 0,2 0 0,0-2 0,1 0 0,30 24 0,16 16 0,-12-11 0,-36-35 0,-1 2 0,-1 0 0,20 24 0,-19-17 0,1 0 0,1-1 0,0-1 0,2-1 0,0 0 0,1-1 0,29 18 0,-37-27 0,-1-1 0,-1-1 0,1 0 0,1 0 0,-1-1 0,24 7 0,-28-11-195,-1 1 0,0 0 0,-1 0 0,1 0 0,0 1 0,9 6 0,-3 0-6631</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5:36:50.935"/>
    </inkml:context>
    <inkml:brush xml:id="br0">
      <inkml:brushProperty name="width" value="0.05" units="cm"/>
      <inkml:brushProperty name="height" value="0.05" units="cm"/>
      <inkml:brushProperty name="color" value="#FFFFFF"/>
    </inkml:brush>
  </inkml:definitions>
  <inkml:trace contextRef="#ctx0" brushRef="#br0">0 0 24575,'3'1'0,"-1"1"0,1 0 0,-1-1 0,1 1 0,-1 0 0,0 0 0,0 0 0,0 0 0,0 1 0,0-1 0,0 0 0,-1 1 0,1 0 0,-1-1 0,1 1 0,-1 0 0,1 4 0,3 3 0,12 21 0,0 0 0,2-2 0,2 0 0,0-1 0,34 33 0,-42-47 0,0 1 0,-2 0 0,1 0 0,-2 2 0,12 23 0,-13-22 0,1-1 0,1 0 0,1 0 0,20 22 0,-22-27 0,-1 0 0,0 1 0,-1-1 0,0 2 0,-1-1 0,10 27 0,-10-22 0,1-1 0,0 0 0,19 27 0,77 116 0,-74-109 0,3-1 0,39 47 0,2-19-1365,-62-64-5461</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5:36:50.936"/>
    </inkml:context>
    <inkml:brush xml:id="br0">
      <inkml:brushProperty name="width" value="0.05" units="cm"/>
      <inkml:brushProperty name="height" value="0.05" units="cm"/>
      <inkml:brushProperty name="color" value="#FFFFFF"/>
    </inkml:brush>
  </inkml:definitions>
  <inkml:trace contextRef="#ctx0" brushRef="#br0">0 1 24575,'1'3'0,"-1"0"0,1 0 0,0-1 0,0 1 0,1 0 0,-1 0 0,0-1 0,1 1 0,0-1 0,0 1 0,2 2 0,11 19 0,1 22 0,-12-30 0,2 1 0,0-1 0,0 0 0,2-1 0,0 0 0,0 0 0,20 25 0,15 16 0,-2 2 0,-3 2 0,-3 1 0,51 121 0,-78-160 0,-2-1 0,8 34 0,9 32 0,34 97-1365,-51-169-5461</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5:36:50.937"/>
    </inkml:context>
    <inkml:brush xml:id="br0">
      <inkml:brushProperty name="width" value="0.05" units="cm"/>
      <inkml:brushProperty name="height" value="0.05" units="cm"/>
      <inkml:brushProperty name="color" value="#FFFFFF"/>
    </inkml:brush>
  </inkml:definitions>
  <inkml:trace contextRef="#ctx0" brushRef="#br0">1 0 24575,'15'329'0,"-5"-212"0,-6-58 0,23 112 0,-20-136 0,-2 1 0,-2 0 0,-1 1 0,-3 37 0,3 57 0,22 16 0,-1-52 79,-16-73-440,-1 1 0,-1-1 0,3 34 0,-7-33-6465</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5:36:50.938"/>
    </inkml:context>
    <inkml:brush xml:id="br0">
      <inkml:brushProperty name="width" value="0.05" units="cm"/>
      <inkml:brushProperty name="height" value="0.05" units="cm"/>
      <inkml:brushProperty name="color" value="#FFFFFF"/>
    </inkml:brush>
  </inkml:definitions>
  <inkml:trace contextRef="#ctx0" brushRef="#br0">1 0 24575,'10'56'0,"-1"-13"0,16 120 0,-13-94 0,-3-1 0,1 78 0,-12 238-1365,2-364-5461</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5:36:50.939"/>
    </inkml:context>
    <inkml:brush xml:id="br0">
      <inkml:brushProperty name="width" value="0.05" units="cm"/>
      <inkml:brushProperty name="height" value="0.05" units="cm"/>
      <inkml:brushProperty name="color" value="#FFFFFF"/>
    </inkml:brush>
  </inkml:definitions>
  <inkml:trace contextRef="#ctx0" brushRef="#br0">132 0 24575,'0'903'0,"-2"-867"0,-9 54 0,5-53 0,-1 51 0,7-55 0,-1 0 0,-1 0 0,-2 0 0,-1 0 0,-14 42 0,1 2 0,14-57 0,0 0 0,-1 0 0,-13 30 0,1-14-1365,9-18-5461</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5:36:50.940"/>
    </inkml:context>
    <inkml:brush xml:id="br0">
      <inkml:brushProperty name="width" value="0.05" units="cm"/>
      <inkml:brushProperty name="height" value="0.05" units="cm"/>
      <inkml:brushProperty name="color" value="#FFFFFF"/>
    </inkml:brush>
  </inkml:definitions>
  <inkml:trace contextRef="#ctx0" brushRef="#br0">401 1 24575,'-1'47'0,"-2"-1"0,-2 0 0,-22 89 0,17-102 0,0 5 0,-9 49 0,15-62 0,0-1 0,-2 0 0,-1 0 0,-1 0 0,-1-1 0,-1-1 0,-1 1 0,-1-2 0,0 1 0,-2-2 0,-25 30 0,11-14 0,2 1 0,2 1 0,-21 43 0,5-8 0,22-39-1365,9-17-5461</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5:36:50.941"/>
    </inkml:context>
    <inkml:brush xml:id="br0">
      <inkml:brushProperty name="width" value="0.05" units="cm"/>
      <inkml:brushProperty name="height" value="0.05" units="cm"/>
      <inkml:brushProperty name="color" value="#FFFFFF"/>
    </inkml:brush>
  </inkml:definitions>
  <inkml:trace contextRef="#ctx0" brushRef="#br0">1 358 24575,'29'-2'0,"0"-1"0,51-13 0,-14 3 0,89-19 0,44-6 0,-86 30 0,-74 7 0,0-2 0,70-15 0,207-90 0,-271 91 0,-25 11 0,-1-1 0,0-1 0,-1 0 0,0-2 0,0 0 0,25-20 0,-30 20-1365,-1 1-5461</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5:36:50.942"/>
    </inkml:context>
    <inkml:brush xml:id="br0">
      <inkml:brushProperty name="width" value="0.05" units="cm"/>
      <inkml:brushProperty name="height" value="0.05" units="cm"/>
      <inkml:brushProperty name="color" value="#FFFFFF"/>
    </inkml:brush>
  </inkml:definitions>
  <inkml:trace contextRef="#ctx0" brushRef="#br0">1 368 24575,'79'0'0,"103"-14"0,-141 8 0,-1-1 0,60-19 0,-56 13 0,68-10 0,-74 16 0,-30 5 0,0-1 0,-1 0 0,1 0 0,-1-1 0,0 1 0,0-2 0,0 1 0,7-7 0,-5 5 0,0 0 0,0 0 0,19-8 0,-20 10 0,0 0 0,0-1 0,0 0 0,0 0 0,-1-1 0,0 0 0,6-7 0,-6 6 0,-1 1 0,1 1 0,0-1 0,0 1 0,0 0 0,1 0 0,0 1 0,13-5 0,6-2-273,-1 0 0,0-1 0,0-2 0,37-26 0,-44 27-6553</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6:01:19.969"/>
    </inkml:context>
    <inkml:brush xml:id="br0">
      <inkml:brushProperty name="width" value="0.1" units="cm"/>
      <inkml:brushProperty name="height" value="0.1" units="cm"/>
      <inkml:brushProperty name="color" value="#FFFFFF"/>
    </inkml:brush>
  </inkml:definitions>
  <inkml:trace contextRef="#ctx0" brushRef="#br0">171 290 24575,'-1'-4'0,"-1"1"0,1-1 0,-1 0 0,0 1 0,0-1 0,0 1 0,-1 0 0,-3-4 0,-3-5 0,3 1 0,-1 0 0,2 0 0,0 0 0,0-1 0,1 0 0,0 0 0,1 0 0,1 0 0,0 0 0,0-1 0,1 1 0,1-20 0,0 28 0,0 0 0,0 0 0,-1 0 0,1 0 0,-1-1 0,0 1 0,-1 0 0,1 0 0,-1 1 0,0-1 0,1 0 0,-2 0 0,-3-4 0,6 7 0,-1 0 0,0 0 0,0 0 0,0 1 0,1-1 0,-1 0 0,0 1 0,0-1 0,0 1 0,0-1 0,0 1 0,0-1 0,0 1 0,0 0 0,0 0 0,-1-1 0,1 1 0,0 0 0,0 0 0,0 0 0,-2 0 0,1 1 0,0 0 0,0-1 0,0 1 0,1 0 0,-1 0 0,0 0 0,0 1 0,0-1 0,1 0 0,-1 1 0,1-1 0,-1 1 0,1-1 0,-1 1 0,0 2 0,-1 0 0,0 0 0,1-1 0,0 1 0,0 0 0,0 0 0,0 0 0,0 1 0,1-1 0,0 0 0,0 0 0,0 1 0,0-1 0,1 1 0,0-1 0,0 1 0,0-1 0,0 1 0,1-1 0,0 1 0,0-1 0,0 0 0,0 1 0,1-1 0,-1 0 0,1 0 0,0 0 0,0 0 0,1 0 0,-1-1 0,1 1 0,5 5 0,25 21 0,-27-23 0,0-1 0,0-1 0,0 1 0,1-1 0,0 0 0,0-1 0,11 6 0,-2-2-1365</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5:36:50.943"/>
    </inkml:context>
    <inkml:brush xml:id="br0">
      <inkml:brushProperty name="width" value="0.05" units="cm"/>
      <inkml:brushProperty name="height" value="0.05" units="cm"/>
      <inkml:brushProperty name="color" value="#FFFFFF"/>
    </inkml:brush>
  </inkml:definitions>
  <inkml:trace contextRef="#ctx0" brushRef="#br0">1 550 24575,'8'-1'0,"1"-1"0,-1 0 0,1 0 0,-1-1 0,0 0 0,0 0 0,0-1 0,12-8 0,24-9 0,16-1 0,108-54 0,-109 46 0,-40 21 0,1-1 0,-2 0 0,1-2 0,16-13 0,-23 15 0,2 1 0,-1 1 0,27-12 0,-28 15 0,-1-1 0,0 0 0,0 0 0,0-1 0,-1 0 0,15-14 0,45-58 0,-64 73 0,0 0 0,0 1 0,0 0 0,1 0 0,0 0 0,0 1 0,15-6 0,28-20 0,-44 26 2,-1 0-1,1 1 1,0 0-1,0 0 0,0 0 1,0 1-1,1 0 1,6-2-1,14-4-1379,-12 2-5448</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5:36:50.944"/>
    </inkml:context>
    <inkml:brush xml:id="br0">
      <inkml:brushProperty name="width" value="0.05" units="cm"/>
      <inkml:brushProperty name="height" value="0.05" units="cm"/>
      <inkml:brushProperty name="color" value="#FFFFFF"/>
    </inkml:brush>
  </inkml:definitions>
  <inkml:trace contextRef="#ctx0" brushRef="#br0">0 29 24575,'1'-1'0,"-1"-1"0,1 1 0,-1 0 0,1 0 0,0 0 0,-1 0 0,1 0 0,0 0 0,0 0 0,0 0 0,0 0 0,0 0 0,0 0 0,0 0 0,0 1 0,0-1 0,0 0 0,0 1 0,1-1 0,-1 1 0,0 0 0,0-1 0,1 1 0,-1 0 0,0-1 0,0 1 0,1 0 0,0 0 0,47-3 0,-42 2 0,661-2 0,-341 6 0,-255-4 0,4 0 0,0 3 0,82 13 0,-120-11 28,23 7-1421,-46-6-5433</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5:36:50.945"/>
    </inkml:context>
    <inkml:brush xml:id="br0">
      <inkml:brushProperty name="width" value="0.05" units="cm"/>
      <inkml:brushProperty name="height" value="0.05" units="cm"/>
      <inkml:brushProperty name="color" value="#FFFFFF"/>
    </inkml:brush>
  </inkml:definitions>
  <inkml:trace contextRef="#ctx0" brushRef="#br0">1 3 24575,'136'-2'0,"149"4"0,-38 23 0,-167-14 69,-53-6-786,53 3 0,-59-8-6109</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5:36:50.946"/>
    </inkml:context>
    <inkml:brush xml:id="br0">
      <inkml:brushProperty name="width" value="0.05" units="cm"/>
      <inkml:brushProperty name="height" value="0.05" units="cm"/>
      <inkml:brushProperty name="color" value="#FFFFFF"/>
    </inkml:brush>
  </inkml:definitions>
  <inkml:trace contextRef="#ctx0" brushRef="#br0">1 1 24575,'14'1'0,"-1"2"0,1 0 0,0 0 0,-1 1 0,1 1 0,14 6 0,6 3 0,-5-2 0,41 23 0,-49-23 0,0-1 0,1-1 0,43 13 0,14-6 0,100 10 0,-88-19 0,-7-1 0,-1 3 0,100 26 0,-130-24-1365,-32-9-5461</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5:36:50.947"/>
    </inkml:context>
    <inkml:brush xml:id="br0">
      <inkml:brushProperty name="width" value="0.05" units="cm"/>
      <inkml:brushProperty name="height" value="0.05" units="cm"/>
      <inkml:brushProperty name="color" value="#FFFFFF"/>
    </inkml:brush>
  </inkml:definitions>
  <inkml:trace contextRef="#ctx0" brushRef="#br0">1 1 24575,'28'0'0,"1"1"0,-1 1 0,0 1 0,1 2 0,-1 1 0,-1 1 0,47 18 0,17 14 0,280 110 0,-275-111 0,-66-25 0,2 0 0,-1-2 0,1-2 0,63 11 0,-82-20 0,-1 1 0,1 1 0,0 0 0,0 0 0,-1 1 0,1 1 0,-1 0 0,0 1 0,0 0 0,-1 1 0,0 0 0,0 1 0,15 11 0,-17-10-77,8 8-107,2 0 0,-1-1 0,2-1 0,0 0 0,1-2 0,43 19 0,-46-26-6642</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5:36:50.948"/>
    </inkml:context>
    <inkml:brush xml:id="br0">
      <inkml:brushProperty name="width" value="0.05" units="cm"/>
      <inkml:brushProperty name="height" value="0.05" units="cm"/>
      <inkml:brushProperty name="color" value="#FFFFFF"/>
    </inkml:brush>
  </inkml:definitions>
  <inkml:trace contextRef="#ctx0" brushRef="#br0">0 1 24575,'2'4'0,"-1"1"0,1-1 0,1 1 0,-1-1 0,1 0 0,-1 0 0,1 0 0,0 0 0,1 0 0,-1-1 0,7 6 0,4 5 0,4 7 0,-1 0 0,-1 1 0,24 43 0,-37-59 0,1-1 0,0 0 0,0 0 0,0-1 0,0 1 0,1-1 0,-1 0 0,1 0 0,0 0 0,1-1 0,-1 1 0,8 2 0,77 29 0,-57-23 0,37 13 0,-1-1 0,-2 3 0,106 58 0,-114-57 20,-49-25-173,0 1-1,0 0 0,-1 1 0,0 0 0,0 0 0,0 1 0,-1 0 0,14 13 0,-12-5-6672</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5:36:50.949"/>
    </inkml:context>
    <inkml:brush xml:id="br0">
      <inkml:brushProperty name="width" value="0.05" units="cm"/>
      <inkml:brushProperty name="height" value="0.05" units="cm"/>
      <inkml:brushProperty name="color" value="#FFFFFF"/>
    </inkml:brush>
  </inkml:definitions>
  <inkml:trace contextRef="#ctx0" brushRef="#br0">1 0 24575,'1'1'0,"1"-1"0,0 1 0,-1 0 0,1 0 0,0 0 0,-1-1 0,1 2 0,-1-1 0,1 0 0,-1 0 0,0 0 0,1 1 0,-1-1 0,0 0 0,0 1 0,2 2 0,20 33 0,-16-24 0,106 187 0,-97-173 0,17 41 0,1-1 0,-22-46 0,1-2 0,0 1 0,2-2 0,0 0 0,2 0 0,28 23 0,-34-34 0,0 0 0,0-1 0,0 0 0,0-1 0,18 5 0,-20-7 0,0 0 0,0 0 0,0 1 0,0 1 0,-1-1 0,1 1 0,-1 1 0,0 0 0,-1 0 0,9 8 0,-8-6 0,1 0 0,0-1 0,0 0 0,1 0 0,0-1 0,0 0 0,16 6 0,-13-6 0,0 0 0,-1 1 0,0 1 0,17 14 0,7 6 0,1-1 0,70 39 0,-81-51 0,83 53-1365,-90-57-5461</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5:36:50.950"/>
    </inkml:context>
    <inkml:brush xml:id="br0">
      <inkml:brushProperty name="width" value="0.05" units="cm"/>
      <inkml:brushProperty name="height" value="0.05" units="cm"/>
      <inkml:brushProperty name="color" value="#FFFFFF"/>
    </inkml:brush>
  </inkml:definitions>
  <inkml:trace contextRef="#ctx0" brushRef="#br0">1 1 24575,'0'21'0,"1"0"0,1 0 0,2 0 0,0 0 0,1-1 0,1 0 0,0 0 0,2 0 0,0-1 0,2 0 0,13 22 0,-17-30 0,-1 0 0,-1 1 0,7 23 0,-8-24 0,0 0 0,0 0 0,2 0 0,-1-1 0,7 10 0,4 6 0,-2 0 0,20 53 0,-33-79 0,10 22 0,1-1 0,1-1 0,1 0 0,26 32 0,-24-33 0,0 0 0,-2 1 0,0 1 0,12 28 0,-16-32 10,0-1 0,1 0 0,1 0 0,0-1 0,1 0 0,1-1 0,27 24 0,26 30-1455,-54-53-5381</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5:36:50.951"/>
    </inkml:context>
    <inkml:brush xml:id="br0">
      <inkml:brushProperty name="width" value="0.05" units="cm"/>
      <inkml:brushProperty name="height" value="0.05" units="cm"/>
      <inkml:brushProperty name="color" value="#FFFFFF"/>
    </inkml:brush>
  </inkml:definitions>
  <inkml:trace contextRef="#ctx0" brushRef="#br0">1 0 24575,'2'10'0,"0"0"0,1 0 0,0 0 0,1-1 0,0 1 0,1-1 0,0 0 0,12 16 0,-6-7 0,16 33 0,-2 1 0,28 87 0,-19-44 0,-10-19 0,-19-57 0,1 1 0,1-1 0,0-1 0,17 29 0,-14-30 0,-1-1 0,0 1 0,-1 0 0,6 21 0,17 41 0,-20-53 0,0-1 0,8 40 0,-11-37 0,1-1 0,19 41 0,-16-40 0,0 0 0,8 35 0,-15-47 0,0-1 0,1-1 0,1 1 0,0-1 0,14 20 0,-13-22 0,0 2 0,0-1 0,-2 1 0,0 0 0,0 0 0,4 17 0,-10-27-54,0 0-1,1 1 0,0-1 1,-1 0-1,2 0 1,-1 0-1,0 0 0,1 0 1,0 0-1,0 0 1,0 0-1,0-1 0,1 1 1,0-1-1,-1 0 0,1 1 1,0-1-1,1-1 1,-1 1-1,0 0 0,1-1 1,-1 1-1,1-1 1,8 3-1,11 2-6771</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5:36:50.952"/>
    </inkml:context>
    <inkml:brush xml:id="br0">
      <inkml:brushProperty name="width" value="0.05" units="cm"/>
      <inkml:brushProperty name="height" value="0.05" units="cm"/>
      <inkml:brushProperty name="color" value="#FFFFFF"/>
    </inkml:brush>
  </inkml:definitions>
  <inkml:trace contextRef="#ctx0" brushRef="#br0">23 1 24575,'-2'3'0,"-1"1"0,1-1 0,-1 1 0,1 0 0,1 0 0,-1 0 0,0 0 0,1 0 0,0 0 0,0 1 0,0-1 0,0 0 0,1 1 0,0 7 0,8 68 0,-4-54 0,2 31 0,-3-24 0,2 0 0,1 0 0,10 33 0,49 167 0,-41-142 0,-17-57 53,5 62 0,-9-66-544,1 0 1,13 52 0,-12-66-6336</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6:01:19.970"/>
    </inkml:context>
    <inkml:brush xml:id="br0">
      <inkml:brushProperty name="width" value="0.1" units="cm"/>
      <inkml:brushProperty name="height" value="0.1" units="cm"/>
      <inkml:brushProperty name="color" value="#FFFFFF"/>
    </inkml:brush>
  </inkml:definitions>
  <inkml:trace contextRef="#ctx0" brushRef="#br0">75 26 24575,'-3'0'0,"0"-1"0,0 0 0,0 1 0,1-1 0,-1-1 0,0 1 0,0 0 0,1-1 0,-5-2 0,-20-8 0,26 12 0,0 0 0,0 1 0,0-1 0,1 1 0,-1-1 0,0 1 0,0-1 0,0 1 0,1 0 0,-1-1 0,0 1 0,1 0 0,-1-1 0,0 1 0,1 0 0,-1 0 0,1 0 0,-1 0 0,1-1 0,0 1 0,-1 0 0,1 0 0,0 0 0,0 0 0,-1 0 0,1 0 0,0 0 0,0 0 0,0 0 0,0 0 0,1 2 0,-2 3 0,1 0 0,1-1 0,-1 1 0,1 0 0,0-1 0,0 1 0,1 0 0,-1-1 0,1 1 0,0-1 0,1 0 0,3 6 0,45 62 0,-15-25 0,-35-46 0,0 0 0,0 0 0,0 0 0,0 0 0,0 0 0,1-1 0,-1 1 0,0 0 0,1-1 0,0 1 0,-1-1 0,1 0 0,0 1 0,0-1 0,-1 0 0,1 0 0,0 0 0,0 0 0,0 0 0,0-1 0,1 1 0,2 0 0,-3-2 0,0 1 0,0-1 0,-1 0 0,1 0 0,-1 0 0,1 0 0,0 0 0,-1 0 0,0 0 0,1-1 0,-1 1 0,0 0 0,0-1 0,1 1 0,-1-1 0,0 0 0,-1 1 0,1-1 0,0 0 0,0-2 0,4-9 0,0 0 0,-2 0 0,1-1 0,-2 1 0,2-25 0,-3 33-62,-1 1 0,0 0 0,0 0 0,0-1 0,0 1 0,-1 0 0,1 0 0,-1-1 0,0 1 0,-1 0 0,1 0 0,-1 0-1,1 0 1,-1 0 0,0 1 0,-1-1 0,1 1 0,-1-1 0,1 1 0,-1 0 0,-5-5 0</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5:36:50.953"/>
    </inkml:context>
    <inkml:brush xml:id="br0">
      <inkml:brushProperty name="width" value="0.05" units="cm"/>
      <inkml:brushProperty name="height" value="0.05" units="cm"/>
      <inkml:brushProperty name="color" value="#FFFFFF"/>
    </inkml:brush>
  </inkml:definitions>
  <inkml:trace contextRef="#ctx0" brushRef="#br0">1 1 24575,'0'1173'0,"1"-1153"0,1 0 0,10 39 0,-2-11 0,-6-28 0,1-1 0,1 0 0,15 31 0,5 14 0,-10 2-1365,-10-50-5461</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5:36:50.954"/>
    </inkml:context>
    <inkml:brush xml:id="br0">
      <inkml:brushProperty name="width" value="0.05" units="cm"/>
      <inkml:brushProperty name="height" value="0.05" units="cm"/>
      <inkml:brushProperty name="color" value="#FFFFFF"/>
    </inkml:brush>
  </inkml:definitions>
  <inkml:trace contextRef="#ctx0" brushRef="#br0">23 0 24575,'20'81'0,"-12"32"0,-8 148 0,-3-102 0,4-97 0,1-23 0,-2-1 0,-1 0 0,-2 0 0,-2 0 0,-1 0 0,-15 51 0,10-51-1365,8-20-5461</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5:36:50.955"/>
    </inkml:context>
    <inkml:brush xml:id="br0">
      <inkml:brushProperty name="width" value="0.05" units="cm"/>
      <inkml:brushProperty name="height" value="0.05" units="cm"/>
      <inkml:brushProperty name="color" value="#FFFFFF"/>
    </inkml:brush>
  </inkml:definitions>
  <inkml:trace contextRef="#ctx0" brushRef="#br0">329 0 24575,'0'9'0,"-1"0"0,0-1 0,-1 1 0,0 0 0,0-1 0,-1 0 0,0 0 0,0 1 0,-1-2 0,0 1 0,-7 10 0,-15 30 0,22-35 0,1 0 0,0 0 0,0 0 0,2 0 0,-1 0 0,2 0 0,-1 0 0,4 27 0,-1-28 0,-1 1 0,-1 0 0,0 0 0,0-1 0,-1 1 0,-1 0 0,0-1 0,-1 1 0,-8 21 0,-13 22 0,4 0 0,-21 85 0,19-61 0,-9 2 0,24-67 0,0 1 0,1 1 0,1-1 0,0 1 0,1 0 0,-2 23 0,4-26 0,0 1 0,-1 0 0,-1-1 0,-9 26 0,7-26 0,1 0 0,1 1 0,1-1 0,-4 26 0,2 2-1365,0-26-5461</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5:36:50.956"/>
    </inkml:context>
    <inkml:brush xml:id="br0">
      <inkml:brushProperty name="width" value="0.1" units="cm"/>
      <inkml:brushProperty name="height" value="0.1" units="cm"/>
      <inkml:brushProperty name="color" value="#FFFFFF"/>
    </inkml:brush>
  </inkml:definitions>
  <inkml:trace contextRef="#ctx0" brushRef="#br0">243 1 24575,'-12'-1'0,"-1"1"0,1 1 0,-1 0 0,1 1 0,-14 4 0,21-5 0,0 1 0,0 1 0,1-1 0,-1 1 0,1 0 0,-1 0 0,1 0 0,0 0 0,0 1 0,1-1 0,-1 1 0,1 0 0,0 0 0,0 1 0,-3 5 0,-11 21 0,15-25 0,0-1 0,-1 1 0,0-1 0,0 1 0,0-1 0,-1 0 0,0 0 0,0-1 0,0 1 0,0-1 0,-1 0 0,-8 6 0,-3 3 0,15-5 0,3-8 0,-1 1 0,1-1 0,-1 0 0,0 1 0,1-1 0,-1 0 0,1 0 0,-1 0 0,1 0 0,-1-1 0,0 1 0,1 0 0,-1-1 0,1 1 0,-1 0 0,0-1 0,1 0 0,-1 1 0,0-1 0,3-1 0,21-15 0,0 0 0,0-1 0,35-35 0,-37 17-9,-15 22-1347</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5:36:50.957"/>
    </inkml:context>
    <inkml:brush xml:id="br0">
      <inkml:brushProperty name="width" value="0.1" units="cm"/>
      <inkml:brushProperty name="height" value="0.1" units="cm"/>
      <inkml:brushProperty name="color" value="#FFFFFF"/>
    </inkml:brush>
  </inkml:definitions>
  <inkml:trace contextRef="#ctx0" brushRef="#br0">305 26 24575,'-22'-2'0,"1"0"0,-24-6 0,23 3 0,1 2 0,-1 0 0,-28 1 0,45 2 0,-1 0 0,1 1 0,-1-1 0,1 1 0,0 1 0,0-1 0,-1 1 0,1 0 0,0 0 0,0 0 0,1 1 0,-1 0 0,0 0 0,1 0 0,0 0 0,0 1 0,-8 7 0,12-10 0,-1 0 0,1-1 0,-1 1 0,1-1 0,-1 1 0,1 0 0,-1 0 0,1-1 0,0 1 0,-1 0 0,1 0 0,0-1 0,0 1 0,0 0 0,0 0 0,-1 0 0,1-1 0,0 1 0,0 0 0,0 0 0,0 0 0,1 0 0,-1-1 0,0 1 0,0 0 0,0 0 0,1 0 0,0 1 0,21 14 0,33-1 0,-12-12-1,59-4 0,-45-1-1362,-36 2-5463</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5:36:50.958"/>
    </inkml:context>
    <inkml:brush xml:id="br0">
      <inkml:brushProperty name="width" value="0.1" units="cm"/>
      <inkml:brushProperty name="height" value="0.1" units="cm"/>
      <inkml:brushProperty name="color" value="#FFFFFF"/>
    </inkml:brush>
  </inkml:definitions>
  <inkml:trace contextRef="#ctx0" brushRef="#br0">230 5 24575,'-45'-2'0,"31"1"0,0 0 0,-1 1 0,1 0 0,0 1 0,0 1 0,-21 4 0,32-4 0,0 0 0,-1 0 0,1 0 0,0 1 0,0-1 0,0 1 0,1 0 0,-1 0 0,1 0 0,-1 0 0,-2 6 0,-20 39 0,25-47 0,-1-1 0,1 1 0,0 0 0,-1 0 0,1 0 0,0-1 0,0 1 0,0 0 0,-1 0 0,1 0 0,0-1 0,0 1 0,0 0 0,0 0 0,1 0 0,-1-1 0,0 1 0,0 0 0,0 0 0,1 0 0,-1-1 0,0 1 0,1 0 0,-1 0 0,1-1 0,-1 1 0,1 0 0,-1-1 0,1 1 0,0 0 0,1 1 0,0-1 0,1 0 0,-1 0 0,0 0 0,1 0 0,-1 0 0,1-1 0,-1 1 0,1-1 0,2 1 0,5 0 0,-1-1 0,0 0 0,0-1 0,18-3 0,-20 2-76,0 0 1,0-1-1,0 0 0,0 0 0,0-1 0,-1 0 0,1 0 0,-1-1 1,0 1-1,-1-1 0,1-1 0,-1 1 0,0-1 0,0 0 1,-1 0-1,0 0 0,6-12 0</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5:36:50.959"/>
    </inkml:context>
    <inkml:brush xml:id="br0">
      <inkml:brushProperty name="width" value="0.1" units="cm"/>
      <inkml:brushProperty name="height" value="0.1" units="cm"/>
      <inkml:brushProperty name="color" value="#FFFFFF"/>
    </inkml:brush>
  </inkml:definitions>
  <inkml:trace contextRef="#ctx0" brushRef="#br0">378 1 24575,'-22'1'0,"0"2"0,1 0 0,-1 1 0,-28 10 0,28-7 0,0-1 0,-1-1 0,-43 3 0,62-8 0,0 0 0,0 1 0,0-1 0,0 1 0,0 0 0,0 0 0,1 0 0,-1 0 0,0 1 0,1 0 0,-1-1 0,1 1 0,-1 1 0,1-1 0,0 0 0,-3 4 0,0 1 0,0-1 0,1 1 0,0 1 0,1-1 0,0 1 0,-5 11 0,8-18 0,1 0 0,0-1 0,-1 1 0,1 0 0,0 0 0,0 0 0,-1-1 0,1 1 0,0 0 0,0 0 0,0-1 0,0 1 0,0 0 0,0 0 0,0 0 0,0-1 0,0 1 0,1 0 0,-1 0 0,0-1 0,0 1 0,1 0 0,-1 0 0,1-1 0,-1 1 0,0 0 0,1-1 0,0 2 0,24 8 0,40-7 0,-56-4 0,6 0 0,0 0 0,0-2 0,0 1 0,0-2 0,0 0 0,0-1 0,-1-1 0,0 0 0,0 0 0,-1-2 0,0 1 0,0-2 0,12-10 0,34-22-1365</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5:36:50.960"/>
    </inkml:context>
    <inkml:brush xml:id="br0">
      <inkml:brushProperty name="width" value="0.1" units="cm"/>
      <inkml:brushProperty name="height" value="0.1" units="cm"/>
      <inkml:brushProperty name="color" value="#FFFFFF"/>
    </inkml:brush>
  </inkml:definitions>
  <inkml:trace contextRef="#ctx0" brushRef="#br0">357 3 24575,'-55'-1'0,"11"0"0,0 1 0,0 3 0,0 1 0,-45 11 0,86-15 0,1 1 0,0 0 0,0-1 0,-1 1 0,1 0 0,0 0 0,0 0 0,0 0 0,0 1 0,0-1 0,0 1 0,0-1 0,-3 4 0,5-4 0,-1 0 0,1-1 0,0 1 0,-1 0 0,1 0 0,-1 0 0,1 0 0,0 0 0,0 0 0,0 0 0,-1 0 0,1 0 0,0 0 0,0 0 0,0 0 0,1 0 0,-1 0 0,0 0 0,0 0 0,0 0 0,1 0 0,-1-1 0,1 2 0,1 1 0,-1 0 0,1-1 0,1 1 0,-1-1 0,0 0 0,0 1 0,1-1 0,0 0 0,-1 0 0,1-1 0,0 1 0,0-1 0,0 1 0,0-1 0,0 0 0,0 0 0,0 0 0,4 0 0,36 4 0,0-2 0,-1-2 0,82-9 0,-120 8-68,-1 0 0,1 0-1,-1-1 1,1 0 0,-1 1 0,0-1-1,1-1 1,-1 1 0,0 0 0,0-1-1,0 1 1,0-1 0,0 0 0,0 0-1,0 0 1,-1-1 0,1 1-1,-1-1 1,4-3 0</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5:36:50.961"/>
    </inkml:context>
    <inkml:brush xml:id="br0">
      <inkml:brushProperty name="width" value="0.1" units="cm"/>
      <inkml:brushProperty name="height" value="0.1" units="cm"/>
      <inkml:brushProperty name="color" value="#FFFFFF"/>
    </inkml:brush>
  </inkml:definitions>
  <inkml:trace contextRef="#ctx0" brushRef="#br0">301 28 24575,'-23'-1'0,"-1"-2"0,-30-6 0,-40-4 0,79 12 0,-37 0 0,50 1 0,0 0 0,0 0 0,1 1 0,-1-1 0,0 0 0,0 1 0,0-1 0,0 1 0,0-1 0,1 1 0,-1 0 0,0 0 0,1 0 0,-1 0 0,0 0 0,1 0 0,-1 0 0,1 0 0,-3 3 0,4-3 0,0-1 0,0 1 0,-1-1 0,1 1 0,0 0 0,0-1 0,0 1 0,0-1 0,0 1 0,0-1 0,0 1 0,0-1 0,0 1 0,0-1 0,0 1 0,0 0 0,0-1 0,0 1 0,0-1 0,1 1 0,-1-1 0,0 1 0,0-1 0,1 1 0,-1-1 0,0 1 0,1-1 0,-1 0 0,0 1 0,1-1 0,0 1 0,21 10 0,24-4 0,74 14-1365,-96-18-5461</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5:36:50.962"/>
    </inkml:context>
    <inkml:brush xml:id="br0">
      <inkml:brushProperty name="width" value="0.1" units="cm"/>
      <inkml:brushProperty name="height" value="0.1" units="cm"/>
      <inkml:brushProperty name="color" value="#FFFFFF"/>
    </inkml:brush>
  </inkml:definitions>
  <inkml:trace contextRef="#ctx0" brushRef="#br0">163 2 24575,'-29'-1'0,"-36"1"0,60 1 0,1-1 0,0 1 0,-1 0 0,1 0 0,0 0 0,0 1 0,0-1 0,0 1 0,0 0 0,0 0 0,-6 5 0,9-7 0,0 1 0,0 0 0,0-1 0,1 1 0,-1 0 0,0 0 0,0 0 0,1 0 0,-1 0 0,0 0 0,1-1 0,-1 1 0,1 1 0,-1-1 0,1 0 0,0 0 0,-1 0 0,1 0 0,0 0 0,0 0 0,0 0 0,0 0 0,0 0 0,0 1 0,0-1 0,0 0 0,0 0 0,1 2 0,0-1 0,1 1 0,-1-1 0,1 0 0,0 0 0,-1 0 0,1 0 0,0 0 0,0 0 0,1 0 0,-1-1 0,4 3 0,8 4 0,0-1 0,0-1 0,17 5 0,-30-10 0,21 4 0,0 0 0,0-2 0,0 0 0,1-2 0,-1 0 0,1-2 0,29-3 0,-52 4 0,1 0 0,-1 0 0,1 0 0,-1 0 0,1 0 0,-1 0 0,1 0 0,-1 0 0,1 0 0,-1 0 0,1 0 0,-1 0 0,1-1 0,-1 1 0,0 0 0,1 0 0,-1 0 0,1-1 0,-1 1 0,1 0 0,-1 0 0,0-1 0,1 1 0,-1 0 0,1-1 0,-1 1 0,0-1 0,1 1 0,-1 0 0,0-1 0,0 1 0,0-1 0,1 1 0,-1-1 0,0 1 0,0-1 0,0 1 0,0-1 0,-15-17 0,-47-20 0,49 30 0,-41-27-1365,37 27-5461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6:01:19.971"/>
    </inkml:context>
    <inkml:brush xml:id="br0">
      <inkml:brushProperty name="width" value="0.1" units="cm"/>
      <inkml:brushProperty name="height" value="0.1" units="cm"/>
      <inkml:brushProperty name="color" value="#FFFFFF"/>
    </inkml:brush>
  </inkml:definitions>
  <inkml:trace contextRef="#ctx0" brushRef="#br0">78 0 24575,'2'22'0,"1"0"0,0 0 0,2 0 0,11 32 0,-13-46 0,1 0 0,-1 0 0,2 0 0,-1-1 0,9 11 0,-8-12 0,-1-1 0,0 1 0,0 1 0,0-1 0,-1 0 0,0 1 0,0 0 0,-1-1 0,2 9 0,1 49 0,-5-62 0,1-1 0,-1 1 0,0 0 0,0 0 0,0 0 0,0-1 0,0 1 0,-1 0 0,1 0 0,-1-1 0,1 1 0,-1 0 0,1 0 0,-1-1 0,0 1 0,0-1 0,0 1 0,0-1 0,0 1 0,0-1 0,0 1 0,0-1 0,-1 0 0,1 0 0,0 0 0,-1 0 0,1 0 0,-1 0 0,0 0 0,1 0 0,-4 1 0,2-3 0,-1 0 0,1 0 0,0-1 0,0 1 0,-1 0 0,1-1 0,0 0 0,0 0 0,0 0 0,1 0 0,-1-1 0,0 1 0,-3-5 0,-33-38 0,31 33 0,-1-1 0,2 0 0,0-1 0,1 1 0,0-1 0,1-1 0,0 1 0,1-1 0,1 1 0,0-1 0,1 0 0,1 0 0,0-1 0,2 1 0,-1 0 0,4-16 0,-4 29-105,0-1 0,1 0 0,-1 1 0,1-1 0,0 0 0,0 1 0,0-1 0,0 1 0,1-1 0,-1 1 0,0 0 0,3-3 0</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5:36:50.963"/>
    </inkml:context>
    <inkml:brush xml:id="br0">
      <inkml:brushProperty name="width" value="0.1" units="cm"/>
      <inkml:brushProperty name="height" value="0.1" units="cm"/>
      <inkml:brushProperty name="color" value="#FFFFFF"/>
    </inkml:brush>
  </inkml:definitions>
  <inkml:trace contextRef="#ctx0" brushRef="#br0">209 43 24575,'-7'-1'0,"0"0"0,0-1 0,1 1 0,-1-1 0,0 0 0,1-1 0,-1 0 0,-7-4 0,7 3 0,0 1 0,0 0 0,0 0 0,0 1 0,-12-3 0,17 5 0,-1 0 0,0 0 0,0 0 0,1 0 0,-1 0 0,0 1 0,1-1 0,-1 1 0,0 0 0,1 0 0,-1 0 0,1 0 0,-1 0 0,1 1 0,0-1 0,0 1 0,-1-1 0,1 1 0,-3 3 0,1-1 0,1-1 0,0 0 0,0 1 0,0-1 0,1 1 0,-1 0 0,1 0 0,0 0 0,0 0 0,0 0 0,1 0 0,-3 7 0,4-9 0,0 0 0,0 0 0,0 0 0,1 0 0,-1 0 0,1 0 0,-1 0 0,1 0 0,-1 0 0,1 0 0,0 0 0,0 0 0,0-1 0,0 1 0,0 0 0,0-1 0,1 1 0,-1-1 0,0 1 0,1-1 0,-1 0 0,1 1 0,0-1 0,-1 0 0,1 0 0,0 0 0,0 0 0,-1 0 0,1-1 0,4 2 0,5 2 0,1 0 0,0-1 0,0 0 0,0-1 0,1 0 0,-1-1 0,1-1 0,-1 0 0,0 0 0,1-1 0,20-5 0,-29 4-85,-1 0 0,1-1-1,-1 1 1,0-1 0,0 0-1,0 0 1,0 0 0,0 0-1,-1-1 1,1 1 0,-1-1-1,0 1 1,0-1 0,-1 0-1,3-7 1</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5:36:50.964"/>
    </inkml:context>
    <inkml:brush xml:id="br0">
      <inkml:brushProperty name="width" value="0.1" units="cm"/>
      <inkml:brushProperty name="height" value="0.1" units="cm"/>
      <inkml:brushProperty name="color" value="#FFFFFF"/>
    </inkml:brush>
  </inkml:definitions>
  <inkml:trace contextRef="#ctx0" brushRef="#br0">257 2 24575,'-69'-2'0,"-79"4"0,146-2 0,0 0 0,1 0 0,-1 0 0,0 0 0,0 1 0,1-1 0,-1 0 0,0 1 0,0-1 0,1 1 0,-1 0 0,1-1 0,-1 1 0,0 0 0,1 0 0,-1 0 0,1 0 0,0 0 0,-1 0 0,1 1 0,0-1 0,0 0 0,-2 3 0,3-2 0,0 0 0,0-1 0,0 1 0,0 0 0,0-1 0,1 1 0,-1 0 0,1-1 0,-1 1 0,1-1 0,-1 1 0,1-1 0,0 1 0,0-1 0,0 1 0,0-1 0,0 0 0,0 1 0,0-1 0,0 0 0,0 0 0,1 0 0,-1 0 0,3 1 0,4 4 0,0 0 0,1-1 0,0 0 0,0-1 0,0 0 0,0 0 0,1-1 0,0 0 0,-1 0 0,1-2 0,0 1 0,0-1 0,0 0 0,0-1 0,0 0 0,0-1 0,0 0 0,0-1 0,17-4 0,-25 4-57,1 1 0,-1-1 1,1 0-1,-1 0 0,0 0 0,0 0 0,0-1 0,0 1 0,0-1 0,-1 1 0,1-1 1,-1 1-1,1-1 0,-1 0 0,0 0 0,0 0 0,0 0 0,-1 0 0,1 1 1,-1-1-1,0-1 0,1 1 0,-2-5 0,2-12-6769</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5:36:50.965"/>
    </inkml:context>
    <inkml:brush xml:id="br0">
      <inkml:brushProperty name="width" value="0.1" units="cm"/>
      <inkml:brushProperty name="height" value="0.1" units="cm"/>
      <inkml:brushProperty name="color" value="#FFFFFF"/>
    </inkml:brush>
  </inkml:definitions>
  <inkml:trace contextRef="#ctx0" brushRef="#br0">131 22 24575,'-27'-2'0,"-30"2"0,54 0 0,0 0 0,0 0 0,0 0 0,1 1 0,-1 0 0,0-1 0,1 1 0,-1 0 0,0 0 0,1 0 0,-1 1 0,1-1 0,0 1 0,-1-1 0,-1 3 0,4-3 0,-1-1 0,1 1 0,0 0 0,0 0 0,-1-1 0,1 1 0,0 0 0,0 0 0,0-1 0,0 1 0,0 0 0,0 0 0,0 0 0,0-1 0,0 1 0,1 0 0,-1 0 0,0-1 0,0 1 0,1 0 0,-1 0 0,0-1 0,1 1 0,-1 0 0,1-1 0,-1 1 0,1 0 0,-1-1 0,1 1 0,0-1 0,-1 1 0,1-1 0,0 1 0,-1-1 0,1 0 0,0 1 0,-1-1 0,1 0 0,1 1 0,31 15 0,50 18 0,-42-16 0,0-2 0,45 11 0,-85-26 0,-1-1 0,1 0 0,0 1 0,-1-1 0,1 0 0,0 0 0,-1 1 0,1-1 0,0 0 0,0 0 0,-1 0 0,1 0 0,0 0 0,0 0 0,-1 0 0,1 0 0,0 0 0,0-1 0,-1 1 0,1 0 0,0 0 0,-1-1 0,1 1 0,0 0 0,-1-1 0,1 1 0,-1-1 0,1 1 0,0-1 0,-1 1 0,1-1 0,-1 1 0,1-1 0,-1 1 0,0-1 0,1 0 0,-1 1 0,1-1 0,-1 0 0,0 1 0,0-1 0,1 0 0,-1 1 0,0-1 0,0 0 0,0 0 0,0 1 0,0-1 0,0 0 0,0 0 0,0 1 0,0-1 0,0 0 0,0 1 0,-1-1 0,1 0 0,0 0 0,0 1 0,-1-1 0,1 0 0,-1 0 0,-1-5 0,0 1 0,-1 0 0,1 0 0,-1 0 0,0 0 0,-7-8 0,-3 0-170,-1 0-1,0 1 0,-1 1 1,-1 0-1,1 1 0,-2 1 1,-22-10-1,20 13-6655</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5:36:50.966"/>
    </inkml:context>
    <inkml:brush xml:id="br0">
      <inkml:brushProperty name="width" value="0.1" units="cm"/>
      <inkml:brushProperty name="height" value="0.1" units="cm"/>
      <inkml:brushProperty name="color" value="#FFFFFF"/>
    </inkml:brush>
  </inkml:definitions>
  <inkml:trace contextRef="#ctx0" brushRef="#br0">295 83 24575,'-9'-6'0,"0"0"0,0 1 0,0 0 0,0 1 0,-1-1 0,0 2 0,0-1 0,0 2 0,0-1 0,-18-1 0,4 1 0,0-1 0,0-1 0,-43-16 0,66 21 0,1-1 0,-1 1 0,0 0 0,0-1 0,0 1 0,0 0 0,0 0 0,1 0 0,-1 0 0,0 0 0,0 0 0,0 0 0,0 0 0,0 0 0,0 0 0,1 0 0,-1 0 0,0 1 0,0-1 0,0 0 0,0 1 0,1-1 0,-1 1 0,0-1 0,0 1 0,1-1 0,-2 2 0,1-1 0,0 1 0,0 0 0,0-1 0,0 1 0,0 0 0,1-1 0,-1 1 0,1 0 0,0 0 0,-1 0 0,1 0 0,0 3 0,0 0 0,0 0 0,0 0 0,1 0 0,0 0 0,0 0 0,0 0 0,0-1 0,1 1 0,4 8 0,0-5 0,2 0 0,-1-1 0,1 0 0,0 0 0,0 0 0,1-1 0,0-1 0,0 1 0,1-1 0,-1-1 0,1 0 0,13 4 0,-15-5 0,1-1 0,1 1 0,-1-2 0,0 1 0,1-1 0,-1 0 0,0-1 0,1 0 0,-1-1 0,1 0 0,-1 0 0,0-1 0,18-6 0,-25 7-72,1 0 1,-1-1-1,0 1 0,0-1 0,0 0 0,0 1 0,0-1 0,0 0 1,0 0-1,-1 0 0,1 0 0,-1-1 0,1 1 0,-1 0 0,0-1 1,0 1-1,0-1 0,1-3 0,2-12-6754</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5:36:50.967"/>
    </inkml:context>
    <inkml:brush xml:id="br0">
      <inkml:brushProperty name="width" value="0.1" units="cm"/>
      <inkml:brushProperty name="height" value="0.1" units="cm"/>
      <inkml:brushProperty name="color" value="#FFFFFF"/>
    </inkml:brush>
  </inkml:definitions>
  <inkml:trace contextRef="#ctx0" brushRef="#br0">0 3 24575,'2'1'0,"-1"-1"0,1 1 0,-1-1 0,0 1 0,1-1 0,-1 1 0,0 0 0,1 0 0,-1-1 0,0 1 0,0 0 0,0 0 0,0 0 0,0 0 0,0 1 0,0-1 0,0 0 0,0 0 0,0 1 0,-1-1 0,1 0 0,0 2 0,14 36 0,-13-31 0,12 44 0,-13-42 0,1 1 0,1-1 0,-1 0 0,2 0 0,-1 0 0,2 0 0,-1-1 0,10 14 0,-10-20 0,0 0 0,1 0 0,-1 0 0,1-1 0,0 0 0,-1 1 0,1-2 0,0 1 0,1-1 0,-1 1 0,0-1 0,0-1 0,0 1 0,1-1 0,8 0 0,-10 0 0,0 0 0,0 0 0,0 0 0,0-1 0,0 1 0,-1-1 0,1 0 0,0 0 0,0 0 0,-1 0 0,1-1 0,-1 1 0,1-1 0,-1 0 0,1 0 0,-1-1 0,0 1 0,0 0 0,0-1 0,-1 0 0,4-4 0,-5 5 0,0-1 0,0 0 0,0 0 0,0 0 0,-1 1 0,0-1 0,0 0 0,1 0 0,-2 0 0,1 0 0,0 0 0,0 0 0,-1 1 0,0-1 0,1 0 0,-1 0 0,0 1 0,-1-1 0,1 0 0,0 1 0,-1-1 0,1 1 0,-1 0 0,0-1 0,-3-2 0,-6-7 0,0 1 0,-2 0 0,-19-13 0,5 4 0,13 7 0,5 4 0,-1 1 0,0-1 0,-21-11 0,29 18 0,1 1 0,-1 0 0,0 0 0,0 0 0,0 1 0,0-1 0,0 0 0,0 1 0,-1-1 0,1 1 0,0 0 0,0 0 0,0 0 0,0 0 0,0 0 0,-1 0 0,1 1 0,0-1 0,0 0 0,0 1 0,0 0 0,0 0 0,0-1 0,0 1 0,0 0 0,0 1 0,1-1 0,-1 0 0,-3 3 0,4-3-3,1-1 0,-1 1 0,0 0-1,0 0 1,1 0 0,-1 0 0,1 0 0,-1 0-1,1 0 1,-1 0 0,1 1 0,0-1-1,-1 0 1,1 0 0,0 0 0,0 0 0,0 0-1,0 1 1,0-1 0,0 0 0,0 0-1,0 0 1,0 0 0,1 2 0,0 0 23,1 0 0,-1 0 0,1 0 0,-1-1 0,1 1 0,0-1 0,0 1 0,0-1 0,3 3 0,5 3-391,0-1-1,0 0 1,17 9 0</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5:36:50.968"/>
    </inkml:context>
    <inkml:brush xml:id="br0">
      <inkml:brushProperty name="width" value="0.1" units="cm"/>
      <inkml:brushProperty name="height" value="0.1" units="cm"/>
      <inkml:brushProperty name="color" value="#FFFFFF"/>
    </inkml:brush>
  </inkml:definitions>
  <inkml:trace contextRef="#ctx0" brushRef="#br0">76 27 24575,'-6'6'0,"1"1"0,0 0 0,1 0 0,0 1 0,0-1 0,0 1 0,1 0 0,0 0 0,1 0 0,0 0 0,-2 14 0,1-2 0,1-1 0,1 1 0,3 37 0,0-52 0,-1 0 0,1 0 0,-1 0 0,2-1 0,-1 1 0,0-1 0,1 1 0,0-1 0,0 0 0,0 0 0,0 0 0,1 0 0,0-1 0,4 5 0,-5-6 0,0 1 0,0-1 0,0 0 0,0 1 0,0-1 0,1-1 0,-1 1 0,0 0 0,1-1 0,0 0 0,-1 0 0,1 0 0,0 0 0,-1 0 0,1-1 0,0 0 0,0 0 0,-1 0 0,7-1 0,-7 0 0,0-1 0,0 0 0,0 0 0,-1 0 0,1 0 0,-1-1 0,1 1 0,-1 0 0,0-1 0,0 0 0,0 0 0,-1 1 0,1-1 0,-1 0 0,1-1 0,-1 1 0,0 0 0,0 0 0,1-5 0,-1 4 0,0 0 0,0-1 0,0 1 0,-1-1 0,1 0 0,-1 1 0,0-1 0,0 1 0,-1-1 0,1 1 0,-1-1 0,0 1 0,-3-8 0,0 6 0,0 1 0,0-1 0,-1 1 0,1-1 0,-11-7 0,10 9 0,0-1 0,0 1 0,1-1 0,0 0 0,0 0 0,0-1 0,0 1 0,-2-7 0,-32-55 0,35 61 0,-1 1 0,0-1 0,-1 1 0,1 0 0,-1 0 0,0 1 0,0-1 0,-1 1 0,-6-4 0,12 8 0,0 0 0,0 0 0,0 0 0,-1 0 0,1-1 0,0 1 0,0 0 0,0 0 0,0 0 0,0 0 0,-1 0 0,1 0 0,0 0 0,0 0 0,0 0 0,0 0 0,-1 0 0,1 0 0,0 0 0,0 0 0,0 0 0,0 0 0,-1 0 0,1 0 0,0 0 0,0 0 0,0 0 0,0 0 0,-1 0 0,1 0 0,0 1 0,0-1 0,0 0 0,0 0 0,0 0 0,0 0 0,-1 0 0,1 0 0,0 0 0,0 1 0,0-1 0,0 0 0,0 0 0,0 0 0,0 0 0,0 1 0,0-1 0,0 0 0,0 0 0,0 0 0,0 0 0,-1 1 0,3 13 0,10 17 0,-12-30 0,0 0 0,23 66 0,-22-64 0,0 0 0,0 0 0,-1 0 0,1 0 0,-1 1 0,0-1 0,0 0 0,0 0 0,0 1 0,-1-1 0,1 0 0,-1 0 0,0 0 0,0 1 0,0-1 0,0 0 0,0 0 0,-4 4 0,5-6-2,0-1-1,0 0 1,-1 1 0,1-1-1,0 1 1,-1-1-1,1 0 1,-1 1 0,1-1-1,0 0 1,-1 1-1,1-1 1,-1 0-1,1 0 1,-1 1 0,1-1-1,-1 0 1,1 0-1,-1 0 1,1 0 0,-1 1-1,1-1 1,-1 0-1,1 0 1,-1 0-1,1 0 1,-1-1 0,1 1-1,-1 0 1,1 0-1,-1 0 1,0 0 0,-10-16 200,2-24-1682,7 19-5342</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5:36:50.969"/>
    </inkml:context>
    <inkml:brush xml:id="br0">
      <inkml:brushProperty name="width" value="0.1" units="cm"/>
      <inkml:brushProperty name="height" value="0.1" units="cm"/>
      <inkml:brushProperty name="color" value="#FFFFFF"/>
    </inkml:brush>
  </inkml:definitions>
  <inkml:trace contextRef="#ctx0" brushRef="#br0">1 1 24575</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5:36:50.970"/>
    </inkml:context>
    <inkml:brush xml:id="br0">
      <inkml:brushProperty name="width" value="0.1" units="cm"/>
      <inkml:brushProperty name="height" value="0.1" units="cm"/>
      <inkml:brushProperty name="color" value="#FFFFFF"/>
    </inkml:brush>
  </inkml:definitions>
  <inkml:trace contextRef="#ctx0" brushRef="#br0">0 0 24575</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5:36:50.971"/>
    </inkml:context>
    <inkml:brush xml:id="br0">
      <inkml:brushProperty name="width" value="0.1" units="cm"/>
      <inkml:brushProperty name="height" value="0.1" units="cm"/>
      <inkml:brushProperty name="color" value="#FFFFFF"/>
    </inkml:brush>
  </inkml:definitions>
  <inkml:trace contextRef="#ctx0" brushRef="#br0">0 0 24575</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5:36:50.972"/>
    </inkml:context>
    <inkml:brush xml:id="br0">
      <inkml:brushProperty name="width" value="0.1" units="cm"/>
      <inkml:brushProperty name="height" value="0.1" units="cm"/>
      <inkml:brushProperty name="color" value="#FFFFFF"/>
    </inkml:brush>
  </inkml:definitions>
  <inkml:trace contextRef="#ctx0" brushRef="#br0">0 0 24575</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6:01:19.972"/>
    </inkml:context>
    <inkml:brush xml:id="br0">
      <inkml:brushProperty name="width" value="0.1" units="cm"/>
      <inkml:brushProperty name="height" value="0.1" units="cm"/>
      <inkml:brushProperty name="color" value="#FFFFFF"/>
    </inkml:brush>
  </inkml:definitions>
  <inkml:trace contextRef="#ctx0" brushRef="#br0">79 0 24575,'-2'1'0,"-1"-1"0,0 1 0,1 0 0,-1 0 0,0 0 0,1 1 0,-1-1 0,1 0 0,0 1 0,0 0 0,-1-1 0,1 1 0,0 0 0,0 0 0,1 0 0,-1 0 0,-2 3 0,0 1 0,1-1 0,-1 0 0,1 1 0,0 0 0,0 0 0,-2 8 0,1 11 0,0 0 0,2 1 0,1-1 0,4 48 0,0-5 0,4-24 0,3-25 0,-9-19 0,-1 0 0,1 1 0,-1-1 0,0 0 0,1 0 0,-1 0 0,1 1 0,-1-1 0,1 0 0,-1 0 0,1 0 0,-1 0 0,1 0 0,-1 0 0,1 0 0,-1 0 0,1 0 0,-1 0 0,1-1 0,-1 1 0,1 0 0,-1 0 0,1 0 0,-1 0 0,0-1 0,1 1 0,-1 0 0,1-1 0,-1 1 0,0 0 0,1-1 0,-1 1 0,0 0 0,1-1 0,0 0 0,1-2 0,0 0 0,0 0 0,0 0 0,-1 0 0,1-1 0,-1 1 0,0 0 0,0-1 0,0 1 0,0-1 0,0 1 0,0-8 0,-2-53 0,1 22 0,2 26-5,1 0 1,0 0-1,1 1 0,9-20 0,-1-1-1336,-7 20-5485</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5:36:50.973"/>
    </inkml:context>
    <inkml:brush xml:id="br0">
      <inkml:brushProperty name="width" value="0.1" units="cm"/>
      <inkml:brushProperty name="height" value="0.1" units="cm"/>
      <inkml:brushProperty name="color" value="#FFFFFF"/>
    </inkml:brush>
  </inkml:definitions>
  <inkml:trace contextRef="#ctx0" brushRef="#br0">1 0 24575</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5:36:50.974"/>
    </inkml:context>
    <inkml:brush xml:id="br0">
      <inkml:brushProperty name="width" value="0.1" units="cm"/>
      <inkml:brushProperty name="height" value="0.1" units="cm"/>
      <inkml:brushProperty name="color" value="#FFFFFF"/>
    </inkml:brush>
  </inkml:definitions>
  <inkml:trace contextRef="#ctx0" brushRef="#br0">0 85 24575,'1'9'0,"0"-1"0,1 1 0,-1-1 0,2 0 0,-1 1 0,1-1 0,8 14 0,-7-12 0,1 0 0,-2 0 0,1 0 0,3 17 0,-6-21 0,0 0 0,0 0 0,1 0 0,0 0 0,0-1 0,1 1 0,3 5 0,-6-10 0,1 0 0,-1 0 0,1-1 0,-1 1 0,1 0 0,0 0 0,-1-1 0,1 1 0,0 0 0,0-1 0,-1 1 0,1-1 0,0 1 0,0-1 0,0 0 0,0 1 0,0-1 0,0 0 0,0 1 0,1-1 0,0 0 0,-1-1 0,0 1 0,1-1 0,-1 1 0,0-1 0,1 1 0,-1-1 0,0 0 0,0 0 0,0 1 0,0-1 0,0 0 0,0 0 0,0 0 0,0 0 0,0-1 0,0 1 0,0 0 0,0-2 0,3-5 0,0 0 0,-1-1 0,0 1 0,0-1 0,-1 0 0,0 0 0,-1 1 0,0-1 0,0 0 0,-1-12 0,-7-91 0,6 108 0,1 1 0,-1-1 0,0 1 0,-1 0 0,1-1 0,-1 1 0,1 0 0,-1 0 0,0 0 0,0 0 0,0 0 0,0 0 0,-1 1 0,1-1 0,-1 1 0,-4-4 0,6 5 0,0 1 0,1-1 0,-1 1 0,0-1 0,0 1 0,0 0 0,0-1 0,0 1 0,0 0 0,0 0 0,0 0 0,0-1 0,0 1 0,0 0 0,0 0 0,0 0 0,0 1 0,0-1 0,0 0 0,1 0 0,-1 0 0,0 1 0,-1-1 0,0 2 0,1-1 0,0 0 0,0 0 0,-1 1 0,1-1 0,0 0 0,0 1 0,0-1 0,1 1 0,-1 0 0,0-1 0,1 1 0,-1 0 0,1-1 0,-1 1 0,1 0 0,-1 3 0,-1 18-109,1 1 0,1 31 0,1-34-929,0 2-5788</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5:36:50.975"/>
    </inkml:context>
    <inkml:brush xml:id="br0">
      <inkml:brushProperty name="width" value="0.1" units="cm"/>
      <inkml:brushProperty name="height" value="0.1" units="cm"/>
      <inkml:brushProperty name="color" value="#FFFFFF"/>
    </inkml:brush>
  </inkml:definitions>
  <inkml:trace contextRef="#ctx0" brushRef="#br0">77 1 24575,'-1'1'0,"0"1"0,1-1 0,-1 1 0,0-1 0,0 1 0,0-1 0,0 0 0,0 1 0,-1-1 0,1 0 0,0 0 0,-1 0 0,1 0 0,-2 1 0,-14 14 0,10 0 0,0 1 0,1 0 0,0 1 0,2 0 0,0-1 0,1 1 0,0 1 0,2-1 0,0 0 0,1 0 0,3 20 0,-3-37 0,0 1 0,0 0 0,0 0 0,0 0 0,1 0 0,-1-1 0,1 1 0,-1 0 0,1 0 0,0-1 0,-1 1 0,1 0 0,0-1 0,0 1 0,0-1 0,0 1 0,1-1 0,-1 0 0,0 1 0,1-1 0,-1 0 0,0 0 0,1 0 0,0 0 0,-1 0 0,1 0 0,0 0 0,-1-1 0,1 1 0,0 0 0,0-1 0,-1 0 0,1 1 0,0-1 0,3 0 0,-2 0 0,-1-1 0,1 1 0,-1-1 0,1 0 0,-1 1 0,0-1 0,1 0 0,-1-1 0,0 1 0,0 0 0,0-1 0,0 1 0,0-1 0,0 0 0,0 1 0,-1-1 0,1 0 0,0 0 0,-1 0 0,0 0 0,1-1 0,-1 1 0,0 0 0,0 0 0,0-1 0,0-2 0,2-9 0,0-1 0,-2 0 0,0 0 0,0 1 0,-2-19 0,0 17 0,0 1 0,2 0 0,0 0 0,5-30 0,11-11-1365</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5:36:50.976"/>
    </inkml:context>
    <inkml:brush xml:id="br0">
      <inkml:brushProperty name="width" value="0.1" units="cm"/>
      <inkml:brushProperty name="height" value="0.1" units="cm"/>
      <inkml:brushProperty name="color" value="#FFFFFF"/>
    </inkml:brush>
  </inkml:definitions>
  <inkml:trace contextRef="#ctx0" brushRef="#br0">69 71 24575,'-1'0'0,"0"1"0,0-1 0,-1 1 0,1 0 0,0-1 0,0 1 0,0 0 0,0 0 0,0 0 0,0 0 0,0 0 0,0 0 0,1 0 0,-1 0 0,0 0 0,0 1 0,1-1 0,-1 0 0,1 0 0,-1 1 0,1 1 0,-12 36 0,10-30 0,-30 126 0,32-133 0,-1 0 0,0-1 0,1 1 0,-1 0 0,1-1 0,0 1 0,-1 0 0,1-1 0,0 1 0,0 0 0,0 0 0,0-1 0,1 1 0,-1 0 0,0 0 0,1-1 0,-1 1 0,1 0 0,-1-1 0,1 1 0,0-1 0,0 1 0,0-1 0,0 1 0,0-1 0,0 0 0,0 1 0,0-1 0,1 0 0,-1 0 0,0 0 0,1 0 0,-1 0 0,3 2 0,-1-3 0,0 1 0,0-1 0,1 0 0,-1 0 0,0 0 0,0 0 0,0-1 0,0 1 0,0-1 0,0 0 0,-1 0 0,1 0 0,0 0 0,0 0 0,0 0 0,-1-1 0,1 0 0,-1 1 0,5-5 0,-2 1 0,0 0 0,-1-1 0,0 1 0,0-1 0,0 0 0,0 0 0,-1-1 0,0 1 0,-1-1 0,1 1 0,-1-1 0,2-11 0,0-6 0,0-1 0,0-30 0,-4-43-1365,-1 77-5461</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5:36:50.977"/>
    </inkml:context>
    <inkml:brush xml:id="br0">
      <inkml:brushProperty name="width" value="0.1" units="cm"/>
      <inkml:brushProperty name="height" value="0.1" units="cm"/>
      <inkml:brushProperty name="color" value="#FFFFFF"/>
    </inkml:brush>
  </inkml:definitions>
  <inkml:trace contextRef="#ctx0" brushRef="#br0">346 2 24575,'-87'-1'0,"-96"3"0,178-1 0,0 0 0,-1 0 0,1 0 0,0 1 0,0 0 0,0 0 0,0 0 0,0 0 0,0 1 0,-6 4 0,10-6 0,0 0 0,0 0 0,0 0 0,0 0 0,0 0 0,0 0 0,0 0 0,1 0 0,-1 0 0,0 0 0,1 1 0,-1-1 0,1 0 0,-1 0 0,1 1 0,-1-1 0,1 0 0,0 0 0,0 1 0,0-1 0,0 0 0,0 1 0,0-1 0,0 1 0,0-1 0,0 0 0,1 0 0,-1 1 0,0-1 0,1 0 0,-1 1 0,1-1 0,0 0 0,-1 0 0,1 0 0,0 0 0,0 0 0,-1 0 0,1 0 0,0 0 0,0 0 0,0 0 0,0 0 0,1 0 0,-1-1 0,1 2 0,3 1 0,0 0 0,0 0 0,0-1 0,1 1 0,-1-1 0,1 0 0,-1 0 0,1-1 0,0 0 0,-1 0 0,11 0 0,73-2 0,-52-1 0,-22 2 30,1 0 0,0-2 0,29-6 0,-40 7-117,0-1-1,0 1 1,-1-1 0,1-1-1,-1 1 1,1-1 0,-1 0-1,0 0 1,0 0-1,0 0 1,0-1 0,-1 1-1,1-1 1,-1 0 0,0 0-1,2-5 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6:01:19.973"/>
    </inkml:context>
    <inkml:brush xml:id="br0">
      <inkml:brushProperty name="width" value="0.1" units="cm"/>
      <inkml:brushProperty name="height" value="0.1" units="cm"/>
      <inkml:brushProperty name="color" value="#FFFFFF"/>
    </inkml:brush>
  </inkml:definitions>
  <inkml:trace contextRef="#ctx0" brushRef="#br0">103 0 24575,'-4'1'0,"1"0"0,0 0 0,0 0 0,0 1 0,0-1 0,0 1 0,0-1 0,0 1 0,1 0 0,-1 0 0,1 0 0,-5 5 0,-27 31 0,31-32 0,-1 0 0,1 1 0,0-1 0,0 1 0,1 0 0,0 0 0,0 0 0,0 0 0,1 0 0,0 11 0,3 79 0,0-48 0,-2-45 0,0 0 0,1 0 0,-1 0 0,1-1 0,0 1 0,0 0 0,0 0 0,0-1 0,0 1 0,1-1 0,0 1 0,0-1 0,0 0 0,0 0 0,5 6 0,-5-7 0,0-1 0,0 1 0,0-1 0,1 1 0,-1-1 0,0 0 0,1 0 0,-1 0 0,0 0 0,1-1 0,-1 1 0,1-1 0,-1 1 0,1-1 0,0 0 0,-1 0 0,1 0 0,-1 0 0,1-1 0,-1 1 0,1 0 0,-1-1 0,1 0 0,-1 0 0,4-1 0,-4 0 0,1 1 0,-1-1 0,1 0 0,-1 0 0,1 0 0,-1 0 0,0 0 0,0 0 0,0-1 0,-1 1 0,1-1 0,0 1 0,-1-1 0,0 0 0,1 1 0,-1-1 0,0 0 0,-1 0 0,1 0 0,0 0 0,-1 0 0,1-5 0,0-11 0,0 1 0,-4-31 0,2 26 0,-1-76-1365,1 78-5461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6:01:19.974"/>
    </inkml:context>
    <inkml:brush xml:id="br0">
      <inkml:brushProperty name="width" value="0.1" units="cm"/>
      <inkml:brushProperty name="height" value="0.1" units="cm"/>
      <inkml:brushProperty name="color" value="#FFFFFF"/>
    </inkml:brush>
  </inkml:definitions>
  <inkml:trace contextRef="#ctx0" brushRef="#br0">197 3 24575,'-9'1'0,"0"0"0,0 0 0,0 1 0,1 0 0,-1 0 0,0 1 0,1 0 0,0 1 0,-1 0 0,2 0 0,-1 1 0,0 0 0,1 0 0,0 1 0,0-1 0,0 2 0,1-1 0,0 1 0,0 0 0,1 0 0,0 1 0,0-1 0,1 1 0,0 0 0,0 0 0,1 1 0,-3 8 0,5-13 0,0-1 0,0 1 0,1 0 0,-1-1 0,1 1 0,0 0 0,0-1 0,0 1 0,0 0 0,1 0 0,-1-1 0,1 1 0,0-1 0,0 1 0,1-1 0,-1 1 0,1-1 0,3 6 0,-3-7 0,0 0 0,0 0 0,1 0 0,-1-1 0,1 1 0,-1-1 0,1 0 0,-1 0 0,1 0 0,0 0 0,-1 0 0,1 0 0,0-1 0,0 1 0,0-1 0,-1 0 0,1 0 0,0 0 0,0 0 0,0 0 0,0-1 0,-1 1 0,1-1 0,0 0 0,3-1 0,-1 1 0,0-1 0,-1 1 0,1-1 0,0 0 0,-1-1 0,1 1 0,-1-1 0,0 0 0,0 0 0,0 0 0,0 0 0,-1-1 0,5-5 0,-2 0 0,0 0 0,-1 0 0,-1-1 0,7-16 0,6-16 0,6 9 0,-19 29 0,-1 0 0,1 0 0,-1-1 0,0 1 0,0-1 0,-1 0 0,3-5 0,-5 9 0,0 1 0,0-1 0,0 0 0,0 0 0,0 0 0,0 0 0,-1 0 0,1 1 0,0-1 0,0 0 0,-1 0 0,1 0 0,0 1 0,-1-1 0,1 0 0,-1 0 0,1 1 0,-1-1 0,1 0 0,-1 1 0,1-1 0,-1 1 0,0-1 0,1 0 0,-1 1 0,0 0 0,0-1 0,1 1 0,-1-1 0,0 1 0,0 0 0,1-1 0,-1 1 0,0 0 0,0 0 0,0 0 0,0 0 0,0 0 0,1 0 0,-1 0 0,0 0 0,0 0 0,-1 0 0,-39 3 0,30 0 0,0 1 0,0 0 0,0 0 0,1 1 0,0 1 0,0 0 0,-13 10 0,20-14 0,1 0 0,-1 0 0,0 0 0,1 1 0,-1-1 0,1 1 0,0 0 0,0 0 0,0 0 0,0 0 0,0 0 0,1 0 0,-1 0 0,1 1 0,0-1 0,0 0 0,0 1 0,0-1 0,1 1 0,0-1 0,-1 1 0,1-1 0,0 1 0,1 0 0,-1-1 0,1 1 0,1 6 0,-1-9-85,0 1 0,0 0-1,0 0 1,0-1 0,0 1-1,0-1 1,0 1 0,1-1-1,-1 1 1,1-1 0,-1 0-1,1 0 1,-1 0 0,1 0-1,3 2 1,10 3-6741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6:01:19.975"/>
    </inkml:context>
    <inkml:brush xml:id="br0">
      <inkml:brushProperty name="width" value="0.1" units="cm"/>
      <inkml:brushProperty name="height" value="0.1" units="cm"/>
      <inkml:brushProperty name="color" value="#FFFFFF"/>
    </inkml:brush>
  </inkml:definitions>
  <inkml:trace contextRef="#ctx0" brushRef="#br0">82 20 24575,'-10'0'0,"5"0"0,0 0 0,-1 0 0,1 0 0,-1 1 0,1-1 0,0 1 0,-8 3 0,12-3 0,-1 0 0,1 0 0,-1 0 0,1 0 0,-1 0 0,1 0 0,0 1 0,0-1 0,0 1 0,0-1 0,0 1 0,0-1 0,0 1 0,0-1 0,0 1 0,1 0 0,-1-1 0,1 1 0,-1 0 0,1 0 0,0 0 0,-1-1 0,1 1 0,0 0 0,0 0 0,1 2 0,0 24 0,1 0 0,1 0 0,2-1 0,15 51 0,2-143 0,-19 58 0,-1 1 0,1-1 0,0 1 0,1 0 0,6-9 0,-7 10 0,1 0 0,-1-1 0,0 1 0,0-1 0,0 0 0,-1 0 0,3-11 0,-1-52-1365,-4 48-5461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6:01:19.976"/>
    </inkml:context>
    <inkml:brush xml:id="br0">
      <inkml:brushProperty name="width" value="0.1" units="cm"/>
      <inkml:brushProperty name="height" value="0.1" units="cm"/>
      <inkml:brushProperty name="color" value="#FFFFFF"/>
    </inkml:brush>
  </inkml:definitions>
  <inkml:trace contextRef="#ctx0" brushRef="#br0">192 23 24575,'-5'2'0,"-1"1"0,1-1 0,0 1 0,0 0 0,0 1 0,0-1 0,1 1 0,-1 0 0,1 0 0,0 0 0,0 0 0,-4 8 0,-5 2 0,-8 6 0,4-4 0,1 1 0,-18 22 0,31-36 0,1 1 0,-1 0 0,0 0 0,1 0 0,0 0 0,0 0 0,0 1 0,1-1 0,0 0 0,-1 1 0,1-1 0,1 1 0,-1 0 0,1-1 0,0 1 0,0 0 0,0 4 0,0-8 0,0-1 0,1 1 0,-1-1 0,0 0 0,0 1 0,0-1 0,0 1 0,0-1 0,1 0 0,-1 1 0,0-1 0,0 1 0,1-1 0,-1 0 0,0 1 0,1-1 0,-1 0 0,0 1 0,1-1 0,-1 0 0,0 0 0,1 1 0,-1-1 0,0 0 0,1 0 0,-1 0 0,1 0 0,-1 0 0,1 1 0,-1-1 0,0 0 0,1 0 0,-1 0 0,1 0 0,18-7 0,14-18 0,-15 6 0,28-36 0,-28 33 0,18-39 0,-19 29 0,-4-2-1365,-9 17-5461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6:01:19.977"/>
    </inkml:context>
    <inkml:brush xml:id="br0">
      <inkml:brushProperty name="width" value="0.1" units="cm"/>
      <inkml:brushProperty name="height" value="0.1" units="cm"/>
      <inkml:brushProperty name="color" value="#FFFFFF"/>
    </inkml:brush>
  </inkml:definitions>
  <inkml:trace contextRef="#ctx0" brushRef="#br0">157 1 24575,'-1'8'0,"-1"0"0,0 0 0,-1 0 0,0-1 0,0 1 0,-1-1 0,0 0 0,0 0 0,0 0 0,-1 0 0,0-1 0,-7 8 0,-20 30 0,16-17 0,-1 3 0,-18 41 0,34-70 0,0 1 0,1-1 0,-1 0 0,1 0 0,-1 1 0,1-1 0,0 0 0,0 1 0,0-1 0,-1 1 0,1-1 0,0 0 0,1 1 0,-1-1 0,0 0 0,0 1 0,0-1 0,1 0 0,0 3 0,0-3 0,-1-1 0,1 1 0,0 0 0,0-1 0,-1 1 0,1-1 0,0 1 0,0-1 0,0 1 0,0-1 0,-1 0 0,1 1 0,0-1 0,0 0 0,0 0 0,0 0 0,0 1 0,0-1 0,0 0 0,0 0 0,1-1 0,2 1 0,1-1 0,-1 0 0,1 0 0,-1 0 0,0 0 0,0-1 0,0 0 0,0 1 0,0-2 0,6-3 0,-6 2 0,1 0 0,-1-1 0,0 1 0,-1-1 0,1 0 0,-1 0 0,0-1 0,0 1 0,4-11 0,16-60 0,-3 12 0,7-23-1365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6:01:19.960"/>
    </inkml:context>
    <inkml:brush xml:id="br0">
      <inkml:brushProperty name="width" value="0.05" units="cm"/>
      <inkml:brushProperty name="height" value="0.05" units="cm"/>
      <inkml:brushProperty name="color" value="#FFFFFF"/>
    </inkml:brush>
  </inkml:definitions>
  <inkml:trace contextRef="#ctx0" brushRef="#br0">755 0 24575,'-3'1'0,"0"0"0,0 0 0,1 0 0,-1 0 0,0 0 0,0 0 0,1 1 0,-1-1 0,1 1 0,-1 0 0,1 0 0,0 0 0,0 0 0,0 0 0,0 0 0,0 1 0,0-1 0,-2 4 0,-26 49 0,3 28 0,23-65 0,-1-1 0,-1 1 0,-1-1 0,-14 26 0,9-19 0,1 1 0,0 0 0,2 1 0,1 0 0,-7 39 0,-13 45 0,-6-40 0,7-17 0,9-14 0,-1-2 0,-2 0 0,-1-1 0,-2-1 0,-41 45 0,37-48 0,-39 56 0,21-11 0,-3-3 0,35-53-227,0 1-1,1 1 1,1 0-1,1 1 1,-11 33-1,16-35-6598</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6:01:19.978"/>
    </inkml:context>
    <inkml:brush xml:id="br0">
      <inkml:brushProperty name="width" value="0.1" units="cm"/>
      <inkml:brushProperty name="height" value="0.1" units="cm"/>
      <inkml:brushProperty name="color" value="#FFFFFF"/>
    </inkml:brush>
  </inkml:definitions>
  <inkml:trace contextRef="#ctx0" brushRef="#br0">1 23 24575,'-1'63'0,"3"69"0,-2-130 0,0 1 0,0-1 0,1 0 0,-1 0 0,0 0 0,1 0 0,0 0 0,-1 0 0,1 0 0,0-1 0,0 1 0,0 0 0,0 0 0,0 0 0,0-1 0,1 1 0,-1-1 0,0 1 0,1-1 0,0 1 0,-1-1 0,1 0 0,0 0 0,-1 0 0,1 0 0,0 0 0,0 0 0,0 0 0,0-1 0,0 1 0,0-1 0,0 1 0,0-1 0,0 0 0,0 0 0,0 0 0,0 0 0,0 0 0,0 0 0,1-1 0,-1 1 0,0-1 0,0 1 0,-1-1 0,1 0 0,0 0 0,0 1 0,0-1 0,0-1 0,-1 1 0,1 0 0,0 0 0,-1-1 0,1 1 0,-1-1 0,0 1 0,1-1 0,-1 0 0,0 1 0,0-1 0,0 0 0,0 0 0,0 0 0,-1 0 0,1 0 0,0 0 0,-1 0 0,0 0 0,1-3 0,8-31 0,-5 21 0,0 0 0,-1-1 0,0 1 0,-1-17 0,-2 28 0,0-1 0,0 1 0,-1-1 0,0 1 0,1-1 0,-2 1 0,1 0 0,0 0 0,-1 0 0,0-1 0,0 2 0,0-1 0,-1 0 0,1 0 0,-1 1 0,0-1 0,0 1 0,-6-5 0,-3-4-1365</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6:01:19.980"/>
    </inkml:context>
    <inkml:brush xml:id="br0">
      <inkml:brushProperty name="width" value="0.05" units="cm"/>
      <inkml:brushProperty name="height" value="0.05" units="cm"/>
      <inkml:brushProperty name="color" value="#FFFFFF"/>
    </inkml:brush>
  </inkml:definitions>
  <inkml:trace contextRef="#ctx0" brushRef="#br0">838 1 24575,'0'9'0,"-1"0"0,0 1 0,0-1 0,-1 0 0,0 0 0,-1 0 0,0 0 0,0 0 0,-1-1 0,-6 10 0,-4 4 0,-1 0 0,-22 23 0,20-25 0,1 0 0,-22 36 0,18-23 0,-2-1 0,-40 46 0,32-44 0,-35 57 0,-5 34 0,43-72 0,-3-2 0,-48 63 0,5-33 0,45-53 0,-40 53 0,33-12 78,30-57-318,-1 1-1,0-1 1,-1 0-1,0-1 0,-12 16 1,7-16-6586</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6:01:19.981"/>
    </inkml:context>
    <inkml:brush xml:id="br0">
      <inkml:brushProperty name="width" value="0.05" units="cm"/>
      <inkml:brushProperty name="height" value="0.05" units="cm"/>
      <inkml:brushProperty name="color" value="#FFFFFF"/>
    </inkml:brush>
  </inkml:definitions>
  <inkml:trace contextRef="#ctx0" brushRef="#br0">745 0 24575,'-4'1'0,"0"1"0,0 0 0,0-1 0,1 1 0,-1 0 0,0 1 0,1-1 0,0 1 0,-1-1 0,1 1 0,0 0 0,1 0 0,-4 5 0,-11 8 0,11-10 0,-11 8 0,1 0 0,-2-1 0,0 0 0,-36 17 0,31-17 0,-1 2 0,2 0 0,0 1 0,1 1 0,1 1 0,0 1 0,-22 28 0,15-18 0,-9 4 0,26-25 0,1 1 0,0 0 0,0 0 0,-12 18 0,-2 12 0,-22 53 0,-6 10 0,-5-24 133,8-13-1631,38-50-5328</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6:01:19.982"/>
    </inkml:context>
    <inkml:brush xml:id="br0">
      <inkml:brushProperty name="width" value="0.05" units="cm"/>
      <inkml:brushProperty name="height" value="0.05" units="cm"/>
      <inkml:brushProperty name="color" value="#FFFFFF"/>
    </inkml:brush>
  </inkml:definitions>
  <inkml:trace contextRef="#ctx0" brushRef="#br0">1332 1 24575,'-2'3'0,"0"0"0,0 0 0,-1 0 0,1-1 0,0 1 0,-1-1 0,0 1 0,0-1 0,1 0 0,-1 0 0,0 0 0,-1 0 0,-4 1 0,-6 6 0,-1 0 0,-2 0 0,1-1 0,-1 0 0,0-2 0,-23 7 0,22-8 0,0 1 0,1 0 0,0 2 0,0 0 0,-18 12 0,-47 34 0,-102 49 0,150-83 0,2 2 0,0 0 0,-44 42 0,-16 12 0,84-70 0,0-1 0,-1-1 0,0 1 0,-11 3 0,11-5 0,1 0 0,0 1 0,1 0 0,-1 0 0,0 1 0,-6 5 0,-60 49 19,-107 64 0,65-46-1422,103-68-5423</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6:01:19.983"/>
    </inkml:context>
    <inkml:brush xml:id="br0">
      <inkml:brushProperty name="width" value="0.05" units="cm"/>
      <inkml:brushProperty name="height" value="0.05" units="cm"/>
      <inkml:brushProperty name="color" value="#FFFFFF"/>
    </inkml:brush>
  </inkml:definitions>
  <inkml:trace contextRef="#ctx0" brushRef="#br0">1585 4 24575,'-78'-1'0,"20"-1"0,1 2 0,0 3 0,-111 21 0,141-16 0,1 1 0,-39 20 0,41-17 0,-2 0 0,-44 12 0,45-19 0,0 2 0,0 0 0,0 2 0,1 1 0,-30 16 0,17-6 0,-2-1 0,0-2 0,-1-2 0,-70 17 0,67-26 0,-1-1 0,1-2 0,-1-2 0,-45-5 0,-16 1 0,8 3-1365,76 0-5461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6:01:19.984"/>
    </inkml:context>
    <inkml:brush xml:id="br0">
      <inkml:brushProperty name="width" value="0.05" units="cm"/>
      <inkml:brushProperty name="height" value="0.05" units="cm"/>
      <inkml:brushProperty name="color" value="#FFFFFF"/>
    </inkml:brush>
  </inkml:definitions>
  <inkml:trace contextRef="#ctx0" brushRef="#br0">0 369 24575,'67'-14'0,"38"4"0,-47 5 0,97-19 0,-138 20 0,20-5 0,63-24 0,-73 24 0,53-13 0,-60 18 0,0-1 0,0-1 0,-1 0 0,1-2 0,24-13 0,-5-4 0,2 2 0,0 2 0,2 2 0,0 1 0,0 3 0,84-18 0,-112 30-119,-3 2-89,0-1 1,-1-1-1,1 0 0,-1 0 1,12-6-1,-3-2-6618</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6:01:19.985"/>
    </inkml:context>
    <inkml:brush xml:id="br0">
      <inkml:brushProperty name="width" value="0.05" units="cm"/>
      <inkml:brushProperty name="height" value="0.05" units="cm"/>
      <inkml:brushProperty name="color" value="#FFFFFF"/>
    </inkml:brush>
  </inkml:definitions>
  <inkml:trace contextRef="#ctx0" brushRef="#br0">0 1 24575,'1031'0'0,"-1008"1"0,0 2 0,1 1 0,-1 0 0,24 9 0,-21-6 0,-1 0 0,50 4 0,5 1 108,9 0-1581,-69-12-5353</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6:01:19.986"/>
    </inkml:context>
    <inkml:brush xml:id="br0">
      <inkml:brushProperty name="width" value="0.05" units="cm"/>
      <inkml:brushProperty name="height" value="0.05" units="cm"/>
      <inkml:brushProperty name="color" value="#FFFFFF"/>
    </inkml:brush>
  </inkml:definitions>
  <inkml:trace contextRef="#ctx0" brushRef="#br0">0 1 24575,'230'16'0,"-115"-6"0,-73-4 0,0 2 0,0 1 0,44 17 0,-42-12 0,0-2 0,67 10 0,-46-16 0,118 17 0,-155-16 0,-1 1 0,-1 2 0,1 0 0,47 28 0,-22-11 0,-23-11-3,-2 2 0,0 0 0,0 2 0,26 26 0,8 6-1347,-49-43-5476</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6:01:19.987"/>
    </inkml:context>
    <inkml:brush xml:id="br0">
      <inkml:brushProperty name="width" value="0.05" units="cm"/>
      <inkml:brushProperty name="height" value="0.05" units="cm"/>
      <inkml:brushProperty name="color" value="#FFFFFF"/>
    </inkml:brush>
  </inkml:definitions>
  <inkml:trace contextRef="#ctx0" brushRef="#br0">1 0 24575,'4'1'0,"0"-1"0,-1 1 0,1 0 0,0 0 0,0 0 0,-1 1 0,1-1 0,0 1 0,-1 0 0,0 0 0,7 4 0,36 34 0,-17-14 0,35 20 0,75 38 0,-46-29 0,-50-28 0,-3-2 0,1-1 0,60 26 0,-61-32 0,-2 1 0,0 3 0,-2 1 0,0 1 0,-1 3 0,40 39 0,90 76 0,-156-135 0,1-1 0,0 1 0,1-1 0,-1-1 0,1 0 0,0-1 0,1 0 0,18 4 0,-12-3 0,-1 0 0,33 16 0,-27-9-455,1-2 0,37 13 0,-41-17-6371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6:01:19.988"/>
    </inkml:context>
    <inkml:brush xml:id="br0">
      <inkml:brushProperty name="width" value="0.05" units="cm"/>
      <inkml:brushProperty name="height" value="0.05" units="cm"/>
      <inkml:brushProperty name="color" value="#FFFFFF"/>
    </inkml:brush>
  </inkml:definitions>
  <inkml:trace contextRef="#ctx0" brushRef="#br0">0 0 24575,'14'22'0,"1"-1"0,0-1 0,2 0 0,0-2 0,1 0 0,30 24 0,16 16 0,-12-11 0,-36-35 0,-1 2 0,-1 0 0,20 24 0,-19-17 0,1 0 0,1-1 0,0-1 0,2-1 0,0 0 0,1-1 0,29 18 0,-37-27 0,-1-1 0,-1-1 0,1 0 0,1 0 0,-1-1 0,24 7 0,-28-11-195,-1 1 0,0 0 0,-1 0 0,1 0 0,0 1 0,9 6 0,-3 0-6631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6:01:19.961"/>
    </inkml:context>
    <inkml:brush xml:id="br0">
      <inkml:brushProperty name="width" value="0.05" units="cm"/>
      <inkml:brushProperty name="height" value="0.05" units="cm"/>
      <inkml:brushProperty name="color" value="#FFFFFF"/>
    </inkml:brush>
  </inkml:definitions>
  <inkml:trace contextRef="#ctx0" brushRef="#br0">0 1146 24575,'4'0'0,"-1"-1"0,1 1 0,0-1 0,-1 0 0,1 0 0,-1 0 0,1-1 0,-1 1 0,0-1 0,0 0 0,1 0 0,-1 0 0,-1 0 0,1-1 0,0 1 0,0-1 0,2-3 0,41-59 0,-20 26 0,-2 11 0,47-40 0,-59 58 0,2-2 0,1 1 0,28-16 0,21-14 0,-8 0 0,-40 31 0,-1 0 0,-1-2 0,1 1 0,24-29 0,-10 3 0,43-75 0,-52 81 0,47-56 0,-51 71 0,0 0 0,31-21 0,-33 26 0,0 0 0,-1 0 0,0-1 0,-1-1 0,19-24 0,-6-2 0,37-52 0,-62 90-13,9-9-156,0-1 0,-1 0 0,-1 0 0,0-1 0,0 0 0,-1-1 0,5-16 0,-7 12-6657</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6:01:19.989"/>
    </inkml:context>
    <inkml:brush xml:id="br0">
      <inkml:brushProperty name="width" value="0.05" units="cm"/>
      <inkml:brushProperty name="height" value="0.05" units="cm"/>
      <inkml:brushProperty name="color" value="#FFFFFF"/>
    </inkml:brush>
  </inkml:definitions>
  <inkml:trace contextRef="#ctx0" brushRef="#br0">0 0 24575,'3'1'0,"-1"1"0,1 0 0,-1-1 0,1 1 0,-1 0 0,0 0 0,0 0 0,0 0 0,0 1 0,0-1 0,0 0 0,-1 1 0,1 0 0,-1-1 0,1 1 0,-1 0 0,1 4 0,3 3 0,12 21 0,0 0 0,2-2 0,2 0 0,0-1 0,34 33 0,-42-47 0,0 1 0,-2 0 0,1 0 0,-2 2 0,12 23 0,-13-22 0,1-1 0,1 0 0,1 0 0,20 22 0,-22-27 0,-1 0 0,0 1 0,-1-1 0,0 2 0,-1-1 0,10 27 0,-10-22 0,1-1 0,0 0 0,19 27 0,77 116 0,-74-109 0,3-1 0,39 47 0,2-19-1365,-62-64-5461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6:01:19.990"/>
    </inkml:context>
    <inkml:brush xml:id="br0">
      <inkml:brushProperty name="width" value="0.05" units="cm"/>
      <inkml:brushProperty name="height" value="0.05" units="cm"/>
      <inkml:brushProperty name="color" value="#FFFFFF"/>
    </inkml:brush>
  </inkml:definitions>
  <inkml:trace contextRef="#ctx0" brushRef="#br0">0 1 24575,'1'3'0,"-1"0"0,1 0 0,0-1 0,0 1 0,1 0 0,-1 0 0,0-1 0,1 1 0,0-1 0,0 1 0,2 2 0,11 19 0,1 22 0,-12-30 0,2 1 0,0-1 0,0 0 0,2-1 0,0 0 0,0 0 0,20 25 0,15 16 0,-2 2 0,-3 2 0,-3 1 0,51 121 0,-78-160 0,-2-1 0,8 34 0,9 32 0,34 97-1365,-51-169-5461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6:01:19.991"/>
    </inkml:context>
    <inkml:brush xml:id="br0">
      <inkml:brushProperty name="width" value="0.05" units="cm"/>
      <inkml:brushProperty name="height" value="0.05" units="cm"/>
      <inkml:brushProperty name="color" value="#FFFFFF"/>
    </inkml:brush>
  </inkml:definitions>
  <inkml:trace contextRef="#ctx0" brushRef="#br0">1 0 24575,'15'329'0,"-5"-212"0,-6-58 0,23 112 0,-20-136 0,-2 1 0,-2 0 0,-1 1 0,-3 37 0,3 57 0,22 16 0,-1-52 79,-16-73-440,-1 1 0,-1-1 0,3 34 0,-7-33-6465</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6:01:19.992"/>
    </inkml:context>
    <inkml:brush xml:id="br0">
      <inkml:brushProperty name="width" value="0.05" units="cm"/>
      <inkml:brushProperty name="height" value="0.05" units="cm"/>
      <inkml:brushProperty name="color" value="#FFFFFF"/>
    </inkml:brush>
  </inkml:definitions>
  <inkml:trace contextRef="#ctx0" brushRef="#br0">1 0 24575,'10'56'0,"-1"-13"0,16 120 0,-13-94 0,-3-1 0,1 78 0,-12 238-1365,2-364-5461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6:01:19.993"/>
    </inkml:context>
    <inkml:brush xml:id="br0">
      <inkml:brushProperty name="width" value="0.05" units="cm"/>
      <inkml:brushProperty name="height" value="0.05" units="cm"/>
      <inkml:brushProperty name="color" value="#FFFFFF"/>
    </inkml:brush>
  </inkml:definitions>
  <inkml:trace contextRef="#ctx0" brushRef="#br0">132 0 24575,'0'903'0,"-2"-867"0,-9 54 0,5-53 0,-1 51 0,7-55 0,-1 0 0,-1 0 0,-2 0 0,-1 0 0,-14 42 0,1 2 0,14-57 0,0 0 0,-1 0 0,-13 30 0,1-14-1365,9-18-5461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6:01:19.994"/>
    </inkml:context>
    <inkml:brush xml:id="br0">
      <inkml:brushProperty name="width" value="0.05" units="cm"/>
      <inkml:brushProperty name="height" value="0.05" units="cm"/>
      <inkml:brushProperty name="color" value="#FFFFFF"/>
    </inkml:brush>
  </inkml:definitions>
  <inkml:trace contextRef="#ctx0" brushRef="#br0">401 1 24575,'-1'47'0,"-2"-1"0,-2 0 0,-22 89 0,17-102 0,0 5 0,-9 49 0,15-62 0,0-1 0,-2 0 0,-1 0 0,-1 0 0,-1-1 0,-1-1 0,-1 1 0,-1-2 0,0 1 0,-2-2 0,-25 30 0,11-14 0,2 1 0,2 1 0,-21 43 0,5-8 0,22-39-1365,9-17-5461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6:01:19.995"/>
    </inkml:context>
    <inkml:brush xml:id="br0">
      <inkml:brushProperty name="width" value="0.05" units="cm"/>
      <inkml:brushProperty name="height" value="0.05" units="cm"/>
      <inkml:brushProperty name="color" value="#FFFFFF"/>
    </inkml:brush>
  </inkml:definitions>
  <inkml:trace contextRef="#ctx0" brushRef="#br0">1 358 24575,'29'-2'0,"0"-1"0,51-13 0,-14 3 0,89-19 0,44-6 0,-86 30 0,-74 7 0,0-2 0,70-15 0,207-90 0,-271 91 0,-25 11 0,-1-1 0,0-1 0,-1 0 0,0-2 0,0 0 0,25-20 0,-30 20-1365,-1 1-5461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6:01:19.996"/>
    </inkml:context>
    <inkml:brush xml:id="br0">
      <inkml:brushProperty name="width" value="0.05" units="cm"/>
      <inkml:brushProperty name="height" value="0.05" units="cm"/>
      <inkml:brushProperty name="color" value="#FFFFFF"/>
    </inkml:brush>
  </inkml:definitions>
  <inkml:trace contextRef="#ctx0" brushRef="#br0">1 368 24575,'79'0'0,"103"-14"0,-141 8 0,-1-1 0,60-19 0,-56 13 0,68-10 0,-74 16 0,-30 5 0,0-1 0,-1 0 0,1 0 0,-1-1 0,0 1 0,0-2 0,0 1 0,7-7 0,-5 5 0,0 0 0,0 0 0,19-8 0,-20 10 0,0 0 0,0-1 0,0 0 0,0 0 0,-1-1 0,0 0 0,6-7 0,-6 6 0,-1 1 0,1 1 0,0-1 0,0 1 0,0 0 0,1 0 0,0 1 0,13-5 0,6-2-273,-1 0 0,0-1 0,0-2 0,37-26 0,-44 27-6553</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6:01:19.997"/>
    </inkml:context>
    <inkml:brush xml:id="br0">
      <inkml:brushProperty name="width" value="0.05" units="cm"/>
      <inkml:brushProperty name="height" value="0.05" units="cm"/>
      <inkml:brushProperty name="color" value="#FFFFFF"/>
    </inkml:brush>
  </inkml:definitions>
  <inkml:trace contextRef="#ctx0" brushRef="#br0">1 550 24575,'8'-1'0,"1"-1"0,-1 0 0,1 0 0,-1-1 0,0 0 0,0 0 0,0-1 0,12-8 0,24-9 0,16-1 0,108-54 0,-109 46 0,-40 21 0,1-1 0,-2 0 0,1-2 0,16-13 0,-23 15 0,2 1 0,-1 1 0,27-12 0,-28 15 0,-1-1 0,0 0 0,0 0 0,0-1 0,-1 0 0,15-14 0,45-58 0,-64 73 0,0 0 0,0 1 0,0 0 0,1 0 0,0 0 0,0 1 0,15-6 0,28-20 0,-44 26 2,-1 0-1,1 1 1,0 0-1,0 0 0,0 0 1,0 1-1,1 0 1,6-2-1,14-4-1379,-12 2-5448</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6:01:19.998"/>
    </inkml:context>
    <inkml:brush xml:id="br0">
      <inkml:brushProperty name="width" value="0.05" units="cm"/>
      <inkml:brushProperty name="height" value="0.05" units="cm"/>
      <inkml:brushProperty name="color" value="#FFFFFF"/>
    </inkml:brush>
  </inkml:definitions>
  <inkml:trace contextRef="#ctx0" brushRef="#br0">0 29 24575,'1'-1'0,"-1"-1"0,1 1 0,-1 0 0,1 0 0,0 0 0,-1 0 0,1 0 0,0 0 0,0 0 0,0 0 0,0 0 0,0 0 0,0 0 0,0 0 0,0 1 0,0-1 0,0 0 0,0 1 0,1-1 0,-1 1 0,0 0 0,0-1 0,1 1 0,-1 0 0,0-1 0,0 1 0,1 0 0,0 0 0,47-3 0,-42 2 0,661-2 0,-341 6 0,-255-4 0,4 0 0,0 3 0,82 13 0,-120-11 28,23 7-1421,-46-6-5433</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6:01:19.962"/>
    </inkml:context>
    <inkml:brush xml:id="br0">
      <inkml:brushProperty name="width" value="0.05" units="cm"/>
      <inkml:brushProperty name="height" value="0.05" units="cm"/>
      <inkml:brushProperty name="color" value="#FFFFFF"/>
    </inkml:brush>
  </inkml:definitions>
  <inkml:trace contextRef="#ctx0" brushRef="#br0">682 0 24575,'-4'1'0,"0"0"0,0-1 0,0 1 0,0 0 0,1 1 0,-1-1 0,0 1 0,1 0 0,-1 0 0,1 0 0,0 0 0,0 0 0,0 1 0,0-1 0,-4 6 0,-45 55 0,21-24 0,18-22 0,0 0 0,-18 31 0,-19 27 0,40-61 0,1 1 0,0 0 0,1 0 0,1 1 0,1 0 0,-10 34 0,11-31 0,-1 0 0,-1 0 0,-1-1 0,-1 0 0,-11 18 0,-98 119 0,-22 32 0,138-185-41,-9 14-401,0 2 1,-11 23 0,14-20-6385</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6:01:19.999"/>
    </inkml:context>
    <inkml:brush xml:id="br0">
      <inkml:brushProperty name="width" value="0.05" units="cm"/>
      <inkml:brushProperty name="height" value="0.05" units="cm"/>
      <inkml:brushProperty name="color" value="#FFFFFF"/>
    </inkml:brush>
  </inkml:definitions>
  <inkml:trace contextRef="#ctx0" brushRef="#br0">1 3 24575,'136'-2'0,"149"4"0,-38 23 0,-167-14 69,-53-6-786,53 3 0,-59-8-6109</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6:01:20"/>
    </inkml:context>
    <inkml:brush xml:id="br0">
      <inkml:brushProperty name="width" value="0.05" units="cm"/>
      <inkml:brushProperty name="height" value="0.05" units="cm"/>
      <inkml:brushProperty name="color" value="#FFFFFF"/>
    </inkml:brush>
  </inkml:definitions>
  <inkml:trace contextRef="#ctx0" brushRef="#br0">1 1 24575,'14'1'0,"-1"2"0,1 0 0,0 0 0,-1 1 0,1 1 0,14 6 0,6 3 0,-5-2 0,41 23 0,-49-23 0,0-1 0,1-1 0,43 13 0,14-6 0,100 10 0,-88-19 0,-7-1 0,-1 3 0,100 26 0,-130-24-1365,-32-9-5461</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6:01:20.001"/>
    </inkml:context>
    <inkml:brush xml:id="br0">
      <inkml:brushProperty name="width" value="0.05" units="cm"/>
      <inkml:brushProperty name="height" value="0.05" units="cm"/>
      <inkml:brushProperty name="color" value="#FFFFFF"/>
    </inkml:brush>
  </inkml:definitions>
  <inkml:trace contextRef="#ctx0" brushRef="#br0">1 1 24575,'28'0'0,"1"1"0,-1 1 0,0 1 0,1 2 0,-1 1 0,-1 1 0,47 18 0,17 14 0,280 110 0,-275-111 0,-66-25 0,2 0 0,-1-2 0,1-2 0,63 11 0,-82-20 0,-1 1 0,1 1 0,0 0 0,0 0 0,-1 1 0,1 1 0,-1 0 0,0 1 0,0 0 0,-1 1 0,0 0 0,0 1 0,15 11 0,-17-10-77,8 8-107,2 0 0,-1-1 0,2-1 0,0 0 0,1-2 0,43 19 0,-46-26-6642</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6:01:20.002"/>
    </inkml:context>
    <inkml:brush xml:id="br0">
      <inkml:brushProperty name="width" value="0.05" units="cm"/>
      <inkml:brushProperty name="height" value="0.05" units="cm"/>
      <inkml:brushProperty name="color" value="#FFFFFF"/>
    </inkml:brush>
  </inkml:definitions>
  <inkml:trace contextRef="#ctx0" brushRef="#br0">0 1 24575,'2'4'0,"-1"1"0,1-1 0,1 1 0,-1-1 0,1 0 0,-1 0 0,1 0 0,0 0 0,1 0 0,-1-1 0,7 6 0,4 5 0,4 7 0,-1 0 0,-1 1 0,24 43 0,-37-59 0,1-1 0,0 0 0,0 0 0,0-1 0,0 1 0,1-1 0,-1 0 0,1 0 0,0 0 0,1-1 0,-1 1 0,8 2 0,77 29 0,-57-23 0,37 13 0,-1-1 0,-2 3 0,106 58 0,-114-57 20,-49-25-173,0 1-1,0 0 0,-1 1 0,0 0 0,0 0 0,0 1 0,-1 0 0,14 13 0,-12-5-6672</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6:01:20.003"/>
    </inkml:context>
    <inkml:brush xml:id="br0">
      <inkml:brushProperty name="width" value="0.05" units="cm"/>
      <inkml:brushProperty name="height" value="0.05" units="cm"/>
      <inkml:brushProperty name="color" value="#FFFFFF"/>
    </inkml:brush>
  </inkml:definitions>
  <inkml:trace contextRef="#ctx0" brushRef="#br0">1 0 24575,'1'1'0,"1"-1"0,0 1 0,-1 0 0,1 0 0,0 0 0,-1-1 0,1 2 0,-1-1 0,1 0 0,-1 0 0,0 0 0,1 1 0,-1-1 0,0 0 0,0 1 0,2 2 0,20 33 0,-16-24 0,106 187 0,-97-173 0,17 41 0,1-1 0,-22-46 0,1-2 0,0 1 0,2-2 0,0 0 0,2 0 0,28 23 0,-34-34 0,0 0 0,0-1 0,0 0 0,0-1 0,18 5 0,-20-7 0,0 0 0,0 0 0,0 1 0,0 1 0,-1-1 0,1 1 0,-1 1 0,0 0 0,-1 0 0,9 8 0,-8-6 0,1 0 0,0-1 0,0 0 0,1 0 0,0-1 0,0 0 0,16 6 0,-13-6 0,0 0 0,-1 1 0,0 1 0,17 14 0,7 6 0,1-1 0,70 39 0,-81-51 0,83 53-1365,-90-57-5461</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6:01:20.004"/>
    </inkml:context>
    <inkml:brush xml:id="br0">
      <inkml:brushProperty name="width" value="0.05" units="cm"/>
      <inkml:brushProperty name="height" value="0.05" units="cm"/>
      <inkml:brushProperty name="color" value="#FFFFFF"/>
    </inkml:brush>
  </inkml:definitions>
  <inkml:trace contextRef="#ctx0" brushRef="#br0">1 1 24575,'0'21'0,"1"0"0,1 0 0,2 0 0,0 0 0,1-1 0,1 0 0,0 0 0,2 0 0,0-1 0,2 0 0,13 22 0,-17-30 0,-1 0 0,-1 1 0,7 23 0,-8-24 0,0 0 0,0 0 0,2 0 0,-1-1 0,7 10 0,4 6 0,-2 0 0,20 53 0,-33-79 0,10 22 0,1-1 0,1-1 0,1 0 0,26 32 0,-24-33 0,0 0 0,-2 1 0,0 1 0,12 28 0,-16-32 10,0-1 0,1 0 0,1 0 0,0-1 0,1 0 0,1-1 0,27 24 0,26 30-1455,-54-53-5381</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6:01:20.005"/>
    </inkml:context>
    <inkml:brush xml:id="br0">
      <inkml:brushProperty name="width" value="0.05" units="cm"/>
      <inkml:brushProperty name="height" value="0.05" units="cm"/>
      <inkml:brushProperty name="color" value="#FFFFFF"/>
    </inkml:brush>
  </inkml:definitions>
  <inkml:trace contextRef="#ctx0" brushRef="#br0">1 0 24575,'2'10'0,"0"0"0,1 0 0,0 0 0,1-1 0,0 1 0,1-1 0,0 0 0,12 16 0,-6-7 0,16 33 0,-2 1 0,28 87 0,-19-44 0,-10-19 0,-19-57 0,1 1 0,1-1 0,0-1 0,17 29 0,-14-30 0,-1-1 0,0 1 0,-1 0 0,6 21 0,17 41 0,-20-53 0,0-1 0,8 40 0,-11-37 0,1-1 0,19 41 0,-16-40 0,0 0 0,8 35 0,-15-47 0,0-1 0,1-1 0,1 1 0,0-1 0,14 20 0,-13-22 0,0 2 0,0-1 0,-2 1 0,0 0 0,0 0 0,4 17 0,-10-27-54,0 0-1,1 1 0,0-1 1,-1 0-1,2 0 1,-1 0-1,0 0 0,1 0 1,0 0-1,0 0 1,0 0-1,0-1 0,1 1 1,0-1-1,-1 0 0,1 1 1,0-1-1,1-1 1,-1 1-1,0 0 0,1-1 1,-1 1-1,1-1 1,8 3-1,11 2-6771</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6:01:20.006"/>
    </inkml:context>
    <inkml:brush xml:id="br0">
      <inkml:brushProperty name="width" value="0.05" units="cm"/>
      <inkml:brushProperty name="height" value="0.05" units="cm"/>
      <inkml:brushProperty name="color" value="#FFFFFF"/>
    </inkml:brush>
  </inkml:definitions>
  <inkml:trace contextRef="#ctx0" brushRef="#br0">23 1 24575,'-2'3'0,"-1"1"0,1-1 0,-1 1 0,1 0 0,1 0 0,-1 0 0,0 0 0,1 0 0,0 0 0,0 1 0,0-1 0,0 0 0,1 1 0,0 7 0,8 68 0,-4-54 0,2 31 0,-3-24 0,2 0 0,1 0 0,10 33 0,49 167 0,-41-142 0,-17-57 53,5 62 0,-9-66-544,1 0 1,13 52 0,-12-66-6336</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6:01:20.007"/>
    </inkml:context>
    <inkml:brush xml:id="br0">
      <inkml:brushProperty name="width" value="0.05" units="cm"/>
      <inkml:brushProperty name="height" value="0.05" units="cm"/>
      <inkml:brushProperty name="color" value="#FFFFFF"/>
    </inkml:brush>
  </inkml:definitions>
  <inkml:trace contextRef="#ctx0" brushRef="#br0">1 1 24575,'0'1173'0,"1"-1153"0,1 0 0,10 39 0,-2-11 0,-6-28 0,1-1 0,1 0 0,15 31 0,5 14 0,-10 2-1365,-10-50-5461</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6:01:20.008"/>
    </inkml:context>
    <inkml:brush xml:id="br0">
      <inkml:brushProperty name="width" value="0.05" units="cm"/>
      <inkml:brushProperty name="height" value="0.05" units="cm"/>
      <inkml:brushProperty name="color" value="#FFFFFF"/>
    </inkml:brush>
  </inkml:definitions>
  <inkml:trace contextRef="#ctx0" brushRef="#br0">23 0 24575,'20'81'0,"-12"32"0,-8 148 0,-3-102 0,4-97 0,1-23 0,-2-1 0,-1 0 0,-2 0 0,-2 0 0,-1 0 0,-15 51 0,10-51-1365,8-20-5461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6:01:19.963"/>
    </inkml:context>
    <inkml:brush xml:id="br0">
      <inkml:brushProperty name="width" value="0.1" units="cm"/>
      <inkml:brushProperty name="height" value="0.1" units="cm"/>
      <inkml:brushProperty name="color" value="#FFFFFF"/>
    </inkml:brush>
  </inkml:definitions>
  <inkml:trace contextRef="#ctx0" brushRef="#br0">122 0 24575,'-1'12'0,"-2"0"0,1-1 0,-2 0 0,-8 22 0,7-22 0,2-1 0,-1 0 0,-1 0 0,0-1 0,0 1 0,-1-1 0,-13 16 0,17-21 0,-1 0 0,1 0 0,0 0 0,0 0 0,0 0 0,1 1 0,-2 4 0,3-6 0,-1 0 0,0 0 0,0 0 0,0 1 0,0-1 0,-1 0 0,0-1 0,1 1 0,-1 0 0,0 0 0,-2 2 0,3-5 0,0-1 0,1 1 0,-1 0 0,1 0 0,-1-1 0,1 1 0,-1 0 0,1-1 0,-1 1 0,1 0 0,-1-1 0,1 1 0,-1-1 0,1 1 0,0-1 0,-1 1 0,1-1 0,0 1 0,0-1 0,-1 1 0,1-1 0,0 1 0,0-1 0,0 0 0,-1 1 0,1-1 0,0 1 0,0-1 0,0 0 0,0 1 0,0-1 0,0 1 0,0-1 0,0 0 0,1 0 0,-3-27 0,3 20 0,1 0 0,0 0 0,0 0 0,1 0 0,0 0 0,1 1 0,-1-1 0,9-10 0,42-53 0,-38 54-1365,0 2-5461</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6:01:20.009"/>
    </inkml:context>
    <inkml:brush xml:id="br0">
      <inkml:brushProperty name="width" value="0.05" units="cm"/>
      <inkml:brushProperty name="height" value="0.05" units="cm"/>
      <inkml:brushProperty name="color" value="#FFFFFF"/>
    </inkml:brush>
  </inkml:definitions>
  <inkml:trace contextRef="#ctx0" brushRef="#br0">329 0 24575,'0'9'0,"-1"0"0,0-1 0,-1 1 0,0 0 0,0-1 0,-1 0 0,0 0 0,0 1 0,-1-2 0,0 1 0,-7 10 0,-15 30 0,22-35 0,1 0 0,0 0 0,0 0 0,2 0 0,-1 0 0,2 0 0,-1 0 0,4 27 0,-1-28 0,-1 1 0,-1 0 0,0 0 0,0-1 0,-1 1 0,-1 0 0,0-1 0,-1 1 0,-8 21 0,-13 22 0,4 0 0,-21 85 0,19-61 0,-9 2 0,24-67 0,0 1 0,1 1 0,1-1 0,0 1 0,1 0 0,-2 23 0,4-26 0,0 1 0,-1 0 0,-1-1 0,-9 26 0,7-26 0,1 0 0,1 1 0,1-1 0,-4 26 0,2 2-1365,0-26-5461</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6:01:20.010"/>
    </inkml:context>
    <inkml:brush xml:id="br0">
      <inkml:brushProperty name="width" value="0.1" units="cm"/>
      <inkml:brushProperty name="height" value="0.1" units="cm"/>
      <inkml:brushProperty name="color" value="#FFFFFF"/>
    </inkml:brush>
  </inkml:definitions>
  <inkml:trace contextRef="#ctx0" brushRef="#br0">243 1 24575,'-12'-1'0,"-1"1"0,1 1 0,-1 0 0,1 1 0,-14 4 0,21-5 0,0 1 0,0 1 0,1-1 0,-1 1 0,1 0 0,-1 0 0,1 0 0,0 0 0,0 1 0,1-1 0,-1 1 0,1 0 0,0 0 0,0 1 0,-3 5 0,-11 21 0,15-25 0,0-1 0,-1 1 0,0-1 0,0 1 0,0-1 0,-1 0 0,0 0 0,0-1 0,0 1 0,0-1 0,-1 0 0,-8 6 0,-3 3 0,15-5 0,3-8 0,-1 1 0,1-1 0,-1 0 0,0 1 0,1-1 0,-1 0 0,1 0 0,-1 0 0,1 0 0,-1-1 0,0 1 0,1 0 0,-1-1 0,1 1 0,-1 0 0,0-1 0,1 0 0,-1 1 0,0-1 0,3-1 0,21-15 0,0 0 0,0-1 0,35-35 0,-37 17-9,-15 22-1347</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6:01:20.011"/>
    </inkml:context>
    <inkml:brush xml:id="br0">
      <inkml:brushProperty name="width" value="0.1" units="cm"/>
      <inkml:brushProperty name="height" value="0.1" units="cm"/>
      <inkml:brushProperty name="color" value="#FFFFFF"/>
    </inkml:brush>
  </inkml:definitions>
  <inkml:trace contextRef="#ctx0" brushRef="#br0">305 26 24575,'-22'-2'0,"1"0"0,-24-6 0,23 3 0,1 2 0,-1 0 0,-28 1 0,45 2 0,-1 0 0,1 1 0,-1-1 0,1 1 0,0 1 0,0-1 0,-1 1 0,1 0 0,0 0 0,0 0 0,1 1 0,-1 0 0,0 0 0,1 0 0,0 0 0,0 1 0,-8 7 0,12-10 0,-1 0 0,1-1 0,-1 1 0,1-1 0,-1 1 0,1 0 0,-1 0 0,1-1 0,0 1 0,-1 0 0,1 0 0,0-1 0,0 1 0,0 0 0,0 0 0,-1 0 0,1-1 0,0 1 0,0 0 0,0 0 0,0 0 0,1 0 0,-1-1 0,0 1 0,0 0 0,0 0 0,1 0 0,0 1 0,21 14 0,33-1 0,-12-12-1,59-4 0,-45-1-1362,-36 2-5463</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6:01:20.012"/>
    </inkml:context>
    <inkml:brush xml:id="br0">
      <inkml:brushProperty name="width" value="0.1" units="cm"/>
      <inkml:brushProperty name="height" value="0.1" units="cm"/>
      <inkml:brushProperty name="color" value="#FFFFFF"/>
    </inkml:brush>
  </inkml:definitions>
  <inkml:trace contextRef="#ctx0" brushRef="#br0">230 5 24575,'-45'-2'0,"31"1"0,0 0 0,-1 1 0,1 0 0,0 1 0,0 1 0,-21 4 0,32-4 0,0 0 0,-1 0 0,1 0 0,0 1 0,0-1 0,0 1 0,1 0 0,-1 0 0,1 0 0,-1 0 0,-2 6 0,-20 39 0,25-47 0,-1-1 0,1 1 0,0 0 0,-1 0 0,1 0 0,0-1 0,0 1 0,0 0 0,-1 0 0,1 0 0,0-1 0,0 1 0,0 0 0,0 0 0,1 0 0,-1-1 0,0 1 0,0 0 0,0 0 0,1 0 0,-1-1 0,0 1 0,1 0 0,-1 0 0,1-1 0,-1 1 0,1 0 0,-1-1 0,1 1 0,0 0 0,1 1 0,0-1 0,1 0 0,-1 0 0,0 0 0,1 0 0,-1 0 0,1-1 0,-1 1 0,1-1 0,2 1 0,5 0 0,-1-1 0,0 0 0,0-1 0,18-3 0,-20 2-76,0 0 1,0-1-1,0 0 0,0 0 0,0-1 0,-1 0 0,1 0 0,-1-1 1,0 1-1,-1-1 0,1-1 0,-1 1 0,0-1 0,0 0 1,-1 0-1,0 0 0,6-12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6:01:20.013"/>
    </inkml:context>
    <inkml:brush xml:id="br0">
      <inkml:brushProperty name="width" value="0.1" units="cm"/>
      <inkml:brushProperty name="height" value="0.1" units="cm"/>
      <inkml:brushProperty name="color" value="#FFFFFF"/>
    </inkml:brush>
  </inkml:definitions>
  <inkml:trace contextRef="#ctx0" brushRef="#br0">378 1 24575,'-22'1'0,"0"2"0,1 0 0,-1 1 0,-28 10 0,28-7 0,0-1 0,-1-1 0,-43 3 0,62-8 0,0 0 0,0 1 0,0-1 0,0 1 0,0 0 0,0 0 0,1 0 0,-1 0 0,0 1 0,1 0 0,-1-1 0,1 1 0,-1 1 0,1-1 0,0 0 0,-3 4 0,0 1 0,0-1 0,1 1 0,0 1 0,1-1 0,0 1 0,-5 11 0,8-18 0,1 0 0,0-1 0,-1 1 0,1 0 0,0 0 0,0 0 0,-1-1 0,1 1 0,0 0 0,0 0 0,0-1 0,0 1 0,0 0 0,0 0 0,0 0 0,0-1 0,0 1 0,1 0 0,-1 0 0,0-1 0,0 1 0,1 0 0,-1 0 0,1-1 0,-1 1 0,0 0 0,1-1 0,0 2 0,24 8 0,40-7 0,-56-4 0,6 0 0,0 0 0,0-2 0,0 1 0,0-2 0,0 0 0,0-1 0,-1-1 0,0 0 0,0 0 0,-1-2 0,0 1 0,0-2 0,12-10 0,34-22-1365</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6:01:20.014"/>
    </inkml:context>
    <inkml:brush xml:id="br0">
      <inkml:brushProperty name="width" value="0.1" units="cm"/>
      <inkml:brushProperty name="height" value="0.1" units="cm"/>
      <inkml:brushProperty name="color" value="#FFFFFF"/>
    </inkml:brush>
  </inkml:definitions>
  <inkml:trace contextRef="#ctx0" brushRef="#br0">357 3 24575,'-55'-1'0,"11"0"0,0 1 0,0 3 0,0 1 0,-45 11 0,86-15 0,1 1 0,0 0 0,0-1 0,-1 1 0,1 0 0,0 0 0,0 0 0,0 0 0,0 1 0,0-1 0,0 1 0,0-1 0,-3 4 0,5-4 0,-1 0 0,1-1 0,0 1 0,-1 0 0,1 0 0,-1 0 0,1 0 0,0 0 0,0 0 0,0 0 0,-1 0 0,1 0 0,0 0 0,0 0 0,0 0 0,1 0 0,-1 0 0,0 0 0,0 0 0,0 0 0,1 0 0,-1-1 0,1 2 0,1 1 0,-1 0 0,1-1 0,1 1 0,-1-1 0,0 0 0,0 1 0,1-1 0,0 0 0,-1 0 0,1-1 0,0 1 0,0-1 0,0 1 0,0-1 0,0 0 0,0 0 0,0 0 0,4 0 0,36 4 0,0-2 0,-1-2 0,82-9 0,-120 8-68,-1 0 0,1 0-1,-1-1 1,1 0 0,-1 1 0,0-1-1,1-1 1,-1 1 0,0 0 0,0-1-1,0 1 1,0-1 0,0 0 0,0 0-1,0 0 1,-1-1 0,1 1-1,-1-1 1,4-3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6:01:20.015"/>
    </inkml:context>
    <inkml:brush xml:id="br0">
      <inkml:brushProperty name="width" value="0.1" units="cm"/>
      <inkml:brushProperty name="height" value="0.1" units="cm"/>
      <inkml:brushProperty name="color" value="#FFFFFF"/>
    </inkml:brush>
  </inkml:definitions>
  <inkml:trace contextRef="#ctx0" brushRef="#br0">301 28 24575,'-23'-1'0,"-1"-2"0,-30-6 0,-40-4 0,79 12 0,-37 0 0,50 1 0,0 0 0,0 0 0,1 1 0,-1-1 0,0 0 0,0 1 0,0-1 0,0 1 0,0-1 0,1 1 0,-1 0 0,0 0 0,1 0 0,-1 0 0,0 0 0,1 0 0,-1 0 0,1 0 0,-3 3 0,4-3 0,0-1 0,0 1 0,-1-1 0,1 1 0,0 0 0,0-1 0,0 1 0,0-1 0,0 1 0,0-1 0,0 1 0,0-1 0,0 1 0,0-1 0,0 1 0,0 0 0,0-1 0,0 1 0,0-1 0,1 1 0,-1-1 0,0 1 0,0-1 0,1 1 0,-1-1 0,0 1 0,1-1 0,-1 0 0,0 1 0,1-1 0,0 1 0,21 10 0,24-4 0,74 14-1365,-96-18-5461</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6:01:20.016"/>
    </inkml:context>
    <inkml:brush xml:id="br0">
      <inkml:brushProperty name="width" value="0.1" units="cm"/>
      <inkml:brushProperty name="height" value="0.1" units="cm"/>
      <inkml:brushProperty name="color" value="#FFFFFF"/>
    </inkml:brush>
  </inkml:definitions>
  <inkml:trace contextRef="#ctx0" brushRef="#br0">163 2 24575,'-29'-1'0,"-36"1"0,60 1 0,1-1 0,0 1 0,-1 0 0,1 0 0,0 0 0,0 1 0,0-1 0,0 1 0,0 0 0,0 0 0,-6 5 0,9-7 0,0 1 0,0 0 0,0-1 0,1 1 0,-1 0 0,0 0 0,0 0 0,1 0 0,-1 0 0,0 0 0,1-1 0,-1 1 0,1 1 0,-1-1 0,1 0 0,0 0 0,-1 0 0,1 0 0,0 0 0,0 0 0,0 0 0,0 0 0,0 0 0,0 1 0,0-1 0,0 0 0,0 0 0,1 2 0,0-1 0,1 1 0,-1-1 0,1 0 0,0 0 0,-1 0 0,1 0 0,0 0 0,0 0 0,1 0 0,-1-1 0,4 3 0,8 4 0,0-1 0,0-1 0,17 5 0,-30-10 0,21 4 0,0 0 0,0-2 0,0 0 0,1-2 0,-1 0 0,1-2 0,29-3 0,-52 4 0,1 0 0,-1 0 0,1 0 0,-1 0 0,1 0 0,-1 0 0,1 0 0,-1 0 0,1 0 0,-1 0 0,1 0 0,-1 0 0,1-1 0,-1 1 0,0 0 0,1 0 0,-1 0 0,1-1 0,-1 1 0,1 0 0,-1 0 0,0-1 0,1 1 0,-1 0 0,1-1 0,-1 1 0,0-1 0,1 1 0,-1 0 0,0-1 0,0 1 0,0-1 0,1 1 0,-1-1 0,0 1 0,0-1 0,0 1 0,0-1 0,-15-17 0,-47-20 0,49 30 0,-41-27-1365,37 27-5461</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6:01:20.017"/>
    </inkml:context>
    <inkml:brush xml:id="br0">
      <inkml:brushProperty name="width" value="0.1" units="cm"/>
      <inkml:brushProperty name="height" value="0.1" units="cm"/>
      <inkml:brushProperty name="color" value="#FFFFFF"/>
    </inkml:brush>
  </inkml:definitions>
  <inkml:trace contextRef="#ctx0" brushRef="#br0">209 43 24575,'-7'-1'0,"0"0"0,0-1 0,1 1 0,-1-1 0,0 0 0,1-1 0,-1 0 0,-7-4 0,7 3 0,0 1 0,0 0 0,0 0 0,0 1 0,-12-3 0,17 5 0,-1 0 0,0 0 0,0 0 0,1 0 0,-1 0 0,0 1 0,1-1 0,-1 1 0,0 0 0,1 0 0,-1 0 0,1 0 0,-1 0 0,1 1 0,0-1 0,0 1 0,-1-1 0,1 1 0,-3 3 0,1-1 0,1-1 0,0 0 0,0 1 0,0-1 0,1 1 0,-1 0 0,1 0 0,0 0 0,0 0 0,0 0 0,1 0 0,-3 7 0,4-9 0,0 0 0,0 0 0,0 0 0,1 0 0,-1 0 0,1 0 0,-1 0 0,1 0 0,-1 0 0,1 0 0,0 0 0,0 0 0,0-1 0,0 1 0,0 0 0,0-1 0,1 1 0,-1-1 0,0 1 0,1-1 0,-1 0 0,1 1 0,0-1 0,-1 0 0,1 0 0,0 0 0,0 0 0,-1 0 0,1-1 0,4 2 0,5 2 0,1 0 0,0-1 0,0 0 0,0-1 0,1 0 0,-1-1 0,1-1 0,-1 0 0,0 0 0,1-1 0,20-5 0,-29 4-85,-1 0 0,1-1-1,-1 1 1,0-1 0,0 0-1,0 0 1,0 0 0,0 0-1,-1-1 1,1 1 0,-1-1-1,0 1 1,0-1 0,-1 0-1,3-7 1</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6:01:20.018"/>
    </inkml:context>
    <inkml:brush xml:id="br0">
      <inkml:brushProperty name="width" value="0.1" units="cm"/>
      <inkml:brushProperty name="height" value="0.1" units="cm"/>
      <inkml:brushProperty name="color" value="#FFFFFF"/>
    </inkml:brush>
  </inkml:definitions>
  <inkml:trace contextRef="#ctx0" brushRef="#br0">257 2 24575,'-69'-2'0,"-79"4"0,146-2 0,0 0 0,1 0 0,-1 0 0,0 0 0,0 1 0,1-1 0,-1 0 0,0 1 0,0-1 0,1 1 0,-1 0 0,1-1 0,-1 1 0,0 0 0,1 0 0,-1 0 0,1 0 0,0 0 0,-1 0 0,1 1 0,0-1 0,0 0 0,-2 3 0,3-2 0,0 0 0,0-1 0,0 1 0,0 0 0,0-1 0,1 1 0,-1 0 0,1-1 0,-1 1 0,1-1 0,-1 1 0,1-1 0,0 1 0,0-1 0,0 1 0,0-1 0,0 0 0,0 1 0,0-1 0,0 0 0,0 0 0,1 0 0,-1 0 0,3 1 0,4 4 0,0 0 0,1-1 0,0 0 0,0-1 0,0 0 0,0 0 0,1-1 0,0 0 0,-1 0 0,1-2 0,0 1 0,0-1 0,0 0 0,0-1 0,0 0 0,0-1 0,0 0 0,0-1 0,17-4 0,-25 4-57,1 1 0,-1-1 1,1 0-1,-1 0 0,0 0 0,0 0 0,0-1 0,0 1 0,0-1 0,-1 1 0,1-1 1,-1 1-1,1-1 0,-1 0 0,0 0 0,0 0 0,0 0 0,-1 0 0,1 1 1,-1-1-1,0-1 0,1 1 0,-2-5 0,2-12-6769</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6:01:19.964"/>
    </inkml:context>
    <inkml:brush xml:id="br0">
      <inkml:brushProperty name="width" value="0.1" units="cm"/>
      <inkml:brushProperty name="height" value="0.1" units="cm"/>
      <inkml:brushProperty name="color" value="#FFFFFF"/>
    </inkml:brush>
  </inkml:definitions>
  <inkml:trace contextRef="#ctx0" brushRef="#br0">232 28 24575,'0'-1'0,"-1"0"0,1 0 0,-1 0 0,1 0 0,-1 0 0,0 0 0,1 0 0,-1 0 0,0 0 0,0 0 0,1 0 0,-1 1 0,0-1 0,0 0 0,0 1 0,0-1 0,0 0 0,0 1 0,0-1 0,0 1 0,0 0 0,-1-1 0,1 1 0,0 0 0,0-1 0,0 1 0,0 0 0,-3 0 0,-33 1 0,33 1 0,0 0 0,0 0 0,0 1 0,0 0 0,1 0 0,-1-1 0,1 2 0,0-1 0,-1 0 0,2 1 0,-1 0 0,0-1 0,1 1 0,-1 0 0,1 0 0,0 1 0,1-1 0,-1 0 0,-1 7 0,2-5 0,-1-1 0,0 0 0,0 1 0,-1-1 0,1 0 0,-1-1 0,0 1 0,-1 0 0,1-1 0,-1 0 0,0 1 0,0-1 0,-9 6 0,6-6 0,0-1 0,0 0 0,-1-1 0,1 1 0,-10 0 0,13-2 0,23-4 0,-13 3 0,1-1 0,-1 0 0,0 0 0,1 0 0,-1-1 0,0 0 0,0 0 0,0-1 0,0 0 0,-1 0 0,1 0 0,-1 0 0,10-9 0,26-36 0,-39 45 0,1-1 0,-1 1 0,0 0 0,0-1 0,0 1 0,-1-1 0,1 0 0,-1 0 0,0 0 0,0 1 0,0-1 0,-1 0 0,1-5 0,-1 8 0,-1-1 0,1 0 0,-1 1 0,1-1 0,-1 1 0,1-1 0,-1 1 0,0 0 0,0-1 0,0 1 0,0 0 0,0-1 0,0 1 0,0 0 0,0 0 0,-1 0 0,1 0 0,0 0 0,-1 0 0,1 0 0,0 1 0,-1-1 0,1 0 0,-1 1 0,0-1 0,1 1 0,-1-1 0,1 1 0,-1 0 0,0 0 0,1 0 0,-1 0 0,1 0 0,-1 0 0,0 0 0,1 0 0,-3 2 0,-1-2 0,0 1 0,-1 0 0,1 0 0,1 1 0,-1-1 0,0 1 0,0 0 0,1 1 0,-1-1 0,-7 7 0,8-5-27,1 0 0,0 1 0,0-1 1,0 1-1,0 0 0,1 0 0,0 0 0,0 0 0,0 0 0,-1 8 0,-1 1-1042,-3 6-5757</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6:01:20.019"/>
    </inkml:context>
    <inkml:brush xml:id="br0">
      <inkml:brushProperty name="width" value="0.1" units="cm"/>
      <inkml:brushProperty name="height" value="0.1" units="cm"/>
      <inkml:brushProperty name="color" value="#FFFFFF"/>
    </inkml:brush>
  </inkml:definitions>
  <inkml:trace contextRef="#ctx0" brushRef="#br0">131 22 24575,'-27'-2'0,"-30"2"0,54 0 0,0 0 0,0 0 0,0 0 0,1 1 0,-1 0 0,0-1 0,1 1 0,-1 0 0,0 0 0,1 0 0,-1 1 0,1-1 0,0 1 0,-1-1 0,-1 3 0,4-3 0,-1-1 0,1 1 0,0 0 0,0 0 0,-1-1 0,1 1 0,0 0 0,0 0 0,0-1 0,0 1 0,0 0 0,0 0 0,0 0 0,0-1 0,0 1 0,1 0 0,-1 0 0,0-1 0,0 1 0,1 0 0,-1 0 0,0-1 0,1 1 0,-1 0 0,1-1 0,-1 1 0,1 0 0,-1-1 0,1 1 0,0-1 0,-1 1 0,1-1 0,0 1 0,-1-1 0,1 0 0,0 1 0,-1-1 0,1 0 0,1 1 0,31 15 0,50 18 0,-42-16 0,0-2 0,45 11 0,-85-26 0,-1-1 0,1 0 0,0 1 0,-1-1 0,1 0 0,0 0 0,-1 1 0,1-1 0,0 0 0,0 0 0,-1 0 0,1 0 0,0 0 0,0 0 0,-1 0 0,1 0 0,0 0 0,0-1 0,-1 1 0,1 0 0,0 0 0,-1-1 0,1 1 0,0 0 0,-1-1 0,1 1 0,-1-1 0,1 1 0,0-1 0,-1 1 0,1-1 0,-1 1 0,1-1 0,-1 1 0,0-1 0,1 0 0,-1 1 0,1-1 0,-1 0 0,0 1 0,0-1 0,1 0 0,-1 1 0,0-1 0,0 0 0,0 0 0,0 1 0,0-1 0,0 0 0,0 0 0,0 1 0,0-1 0,0 0 0,0 1 0,-1-1 0,1 0 0,0 0 0,0 1 0,-1-1 0,1 0 0,-1 0 0,-1-5 0,0 1 0,-1 0 0,1 0 0,-1 0 0,0 0 0,-7-8 0,-3 0-170,-1 0-1,0 1 0,-1 1 1,-1 0-1,1 1 0,-2 1 1,-22-10-1,20 13-6655</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6:01:20.020"/>
    </inkml:context>
    <inkml:brush xml:id="br0">
      <inkml:brushProperty name="width" value="0.1" units="cm"/>
      <inkml:brushProperty name="height" value="0.1" units="cm"/>
      <inkml:brushProperty name="color" value="#FFFFFF"/>
    </inkml:brush>
  </inkml:definitions>
  <inkml:trace contextRef="#ctx0" brushRef="#br0">295 83 24575,'-9'-6'0,"0"0"0,0 1 0,0 0 0,0 1 0,-1-1 0,0 2 0,0-1 0,0 2 0,0-1 0,-18-1 0,4 1 0,0-1 0,0-1 0,-43-16 0,66 21 0,1-1 0,-1 1 0,0 0 0,0-1 0,0 1 0,0 0 0,0 0 0,1 0 0,-1 0 0,0 0 0,0 0 0,0 0 0,0 0 0,0 0 0,0 0 0,1 0 0,-1 0 0,0 1 0,0-1 0,0 0 0,0 1 0,1-1 0,-1 1 0,0-1 0,0 1 0,1-1 0,-2 2 0,1-1 0,0 1 0,0 0 0,0-1 0,0 1 0,0 0 0,1-1 0,-1 1 0,1 0 0,0 0 0,-1 0 0,1 0 0,0 3 0,0 0 0,0 0 0,0 0 0,1 0 0,0 0 0,0 0 0,0 0 0,0-1 0,1 1 0,4 8 0,0-5 0,2 0 0,-1-1 0,1 0 0,0 0 0,0 0 0,1-1 0,0-1 0,0 1 0,1-1 0,-1-1 0,1 0 0,13 4 0,-15-5 0,1-1 0,1 1 0,-1-2 0,0 1 0,1-1 0,-1 0 0,0-1 0,1 0 0,-1-1 0,1 0 0,-1 0 0,0-1 0,18-6 0,-25 7-72,1 0 1,-1-1-1,0 1 0,0-1 0,0 0 0,0 1 0,0-1 0,0 0 1,0 0-1,-1 0 0,1 0 0,-1-1 0,1 1 0,-1 0 0,0-1 1,0 1-1,0-1 0,1-3 0,2-12-6754</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6:01:20.021"/>
    </inkml:context>
    <inkml:brush xml:id="br0">
      <inkml:brushProperty name="width" value="0.1" units="cm"/>
      <inkml:brushProperty name="height" value="0.1" units="cm"/>
      <inkml:brushProperty name="color" value="#FFFFFF"/>
    </inkml:brush>
  </inkml:definitions>
  <inkml:trace contextRef="#ctx0" brushRef="#br0">0 3 24575,'2'1'0,"-1"-1"0,1 1 0,-1-1 0,0 1 0,1-1 0,-1 1 0,0 0 0,1 0 0,-1-1 0,0 1 0,0 0 0,0 0 0,0 0 0,0 0 0,0 1 0,0-1 0,0 0 0,0 0 0,0 1 0,-1-1 0,1 0 0,0 2 0,14 36 0,-13-31 0,12 44 0,-13-42 0,1 1 0,1-1 0,-1 0 0,2 0 0,-1 0 0,2 0 0,-1-1 0,10 14 0,-10-20 0,0 0 0,1 0 0,-1 0 0,1-1 0,0 0 0,-1 1 0,1-2 0,0 1 0,1-1 0,-1 1 0,0-1 0,0-1 0,0 1 0,1-1 0,8 0 0,-10 0 0,0 0 0,0 0 0,0 0 0,0-1 0,0 1 0,-1-1 0,1 0 0,0 0 0,0 0 0,-1 0 0,1-1 0,-1 1 0,1-1 0,-1 0 0,1 0 0,-1-1 0,0 1 0,0 0 0,0-1 0,-1 0 0,4-4 0,-5 5 0,0-1 0,0 0 0,0 0 0,0 0 0,-1 1 0,0-1 0,0 0 0,1 0 0,-2 0 0,1 0 0,0 0 0,0 0 0,-1 1 0,0-1 0,1 0 0,-1 0 0,0 1 0,-1-1 0,1 0 0,0 1 0,-1-1 0,1 1 0,-1 0 0,0-1 0,-3-2 0,-6-7 0,0 1 0,-2 0 0,-19-13 0,5 4 0,13 7 0,5 4 0,-1 1 0,0-1 0,-21-11 0,29 18 0,1 1 0,-1 0 0,0 0 0,0 0 0,0 1 0,0-1 0,0 0 0,0 1 0,-1-1 0,1 1 0,0 0 0,0 0 0,0 0 0,0 0 0,0 0 0,-1 0 0,1 1 0,0-1 0,0 0 0,0 1 0,0 0 0,0 0 0,0-1 0,0 1 0,0 0 0,0 1 0,1-1 0,-1 0 0,-3 3 0,4-3-3,1-1 0,-1 1 0,0 0-1,0 0 1,1 0 0,-1 0 0,1 0 0,-1 0-1,1 0 1,-1 0 0,1 1 0,0-1-1,-1 0 1,1 0 0,0 0 0,0 0 0,0 0-1,0 1 1,0-1 0,0 0 0,0 0-1,0 0 1,0 0 0,1 2 0,0 0 23,1 0 0,-1 0 0,1 0 0,-1-1 0,1 1 0,0-1 0,0 1 0,0-1 0,3 3 0,5 3-391,0-1-1,0 0 1,17 9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6:01:20.022"/>
    </inkml:context>
    <inkml:brush xml:id="br0">
      <inkml:brushProperty name="width" value="0.1" units="cm"/>
      <inkml:brushProperty name="height" value="0.1" units="cm"/>
      <inkml:brushProperty name="color" value="#FFFFFF"/>
    </inkml:brush>
  </inkml:definitions>
  <inkml:trace contextRef="#ctx0" brushRef="#br0">76 27 24575,'-6'6'0,"1"1"0,0 0 0,1 0 0,0 1 0,0-1 0,0 1 0,1 0 0,0 0 0,1 0 0,0 0 0,-2 14 0,1-2 0,1-1 0,1 1 0,3 37 0,0-52 0,-1 0 0,1 0 0,-1 0 0,2-1 0,-1 1 0,0-1 0,1 1 0,0-1 0,0 0 0,0 0 0,0 0 0,1 0 0,0-1 0,4 5 0,-5-6 0,0 1 0,0-1 0,0 0 0,0 1 0,0-1 0,1-1 0,-1 1 0,0 0 0,1-1 0,0 0 0,-1 0 0,1 0 0,0 0 0,-1 0 0,1-1 0,0 0 0,0 0 0,-1 0 0,7-1 0,-7 0 0,0-1 0,0 0 0,0 0 0,-1 0 0,1 0 0,-1-1 0,1 1 0,-1 0 0,0-1 0,0 0 0,0 0 0,-1 1 0,1-1 0,-1 0 0,1-1 0,-1 1 0,0 0 0,0 0 0,1-5 0,-1 4 0,0 0 0,0-1 0,0 1 0,-1-1 0,1 0 0,-1 1 0,0-1 0,0 1 0,-1-1 0,1 1 0,-1-1 0,0 1 0,-3-8 0,0 6 0,0 1 0,0-1 0,-1 1 0,1-1 0,-11-7 0,10 9 0,0-1 0,0 1 0,1-1 0,0 0 0,0 0 0,0-1 0,0 1 0,-2-7 0,-32-55 0,35 61 0,-1 1 0,0-1 0,-1 1 0,1 0 0,-1 0 0,0 1 0,0-1 0,-1 1 0,-6-4 0,12 8 0,0 0 0,0 0 0,0 0 0,-1 0 0,1-1 0,0 1 0,0 0 0,0 0 0,0 0 0,0 0 0,-1 0 0,1 0 0,0 0 0,0 0 0,0 0 0,0 0 0,-1 0 0,1 0 0,0 0 0,0 0 0,0 0 0,0 0 0,-1 0 0,1 0 0,0 0 0,0 0 0,0 0 0,0 0 0,-1 0 0,1 0 0,0 1 0,0-1 0,0 0 0,0 0 0,0 0 0,0 0 0,-1 0 0,1 0 0,0 0 0,0 1 0,0-1 0,0 0 0,0 0 0,0 0 0,0 0 0,0 1 0,0-1 0,0 0 0,0 0 0,0 0 0,0 0 0,-1 1 0,3 13 0,10 17 0,-12-30 0,0 0 0,23 66 0,-22-64 0,0 0 0,0 0 0,-1 0 0,1 0 0,-1 1 0,0-1 0,0 0 0,0 0 0,0 1 0,-1-1 0,1 0 0,-1 0 0,0 0 0,0 1 0,0-1 0,0 0 0,0 0 0,-4 4 0,5-6-2,0-1-1,0 0 1,-1 1 0,1-1-1,0 1 1,-1-1-1,1 0 1,-1 1 0,1-1-1,0 0 1,-1 1-1,1-1 1,-1 0-1,1 0 1,-1 1 0,1-1-1,-1 0 1,1 0-1,-1 0 1,1 0 0,-1 1-1,1-1 1,-1 0-1,1 0 1,-1 0-1,1 0 1,-1-1 0,1 1-1,-1 0 1,1 0-1,-1 0 1,0 0 0,-10-16 200,2-24-1682,7 19-5342</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6:01:20.023"/>
    </inkml:context>
    <inkml:brush xml:id="br0">
      <inkml:brushProperty name="width" value="0.1" units="cm"/>
      <inkml:brushProperty name="height" value="0.1" units="cm"/>
      <inkml:brushProperty name="color" value="#FFFFFF"/>
    </inkml:brush>
  </inkml:definitions>
  <inkml:trace contextRef="#ctx0" brushRef="#br0">1 1 24575</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6:01:20.024"/>
    </inkml:context>
    <inkml:brush xml:id="br0">
      <inkml:brushProperty name="width" value="0.1" units="cm"/>
      <inkml:brushProperty name="height" value="0.1" units="cm"/>
      <inkml:brushProperty name="color" value="#FFFFFF"/>
    </inkml:brush>
  </inkml:definitions>
  <inkml:trace contextRef="#ctx0" brushRef="#br0">0 0 24575</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6:01:20.025"/>
    </inkml:context>
    <inkml:brush xml:id="br0">
      <inkml:brushProperty name="width" value="0.1" units="cm"/>
      <inkml:brushProperty name="height" value="0.1" units="cm"/>
      <inkml:brushProperty name="color" value="#FFFFFF"/>
    </inkml:brush>
  </inkml:definitions>
  <inkml:trace contextRef="#ctx0" brushRef="#br0">0 0 24575</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6:01:20.026"/>
    </inkml:context>
    <inkml:brush xml:id="br0">
      <inkml:brushProperty name="width" value="0.1" units="cm"/>
      <inkml:brushProperty name="height" value="0.1" units="cm"/>
      <inkml:brushProperty name="color" value="#FFFFFF"/>
    </inkml:brush>
  </inkml:definitions>
  <inkml:trace contextRef="#ctx0" brushRef="#br0">0 0 24575</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6:01:20.027"/>
    </inkml:context>
    <inkml:brush xml:id="br0">
      <inkml:brushProperty name="width" value="0.1" units="cm"/>
      <inkml:brushProperty name="height" value="0.1" units="cm"/>
      <inkml:brushProperty name="color" value="#FFFFFF"/>
    </inkml:brush>
  </inkml:definitions>
  <inkml:trace contextRef="#ctx0" brushRef="#br0">1 0 24575</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6:01:20.028"/>
    </inkml:context>
    <inkml:brush xml:id="br0">
      <inkml:brushProperty name="width" value="0.1" units="cm"/>
      <inkml:brushProperty name="height" value="0.1" units="cm"/>
      <inkml:brushProperty name="color" value="#FFFFFF"/>
    </inkml:brush>
  </inkml:definitions>
  <inkml:trace contextRef="#ctx0" brushRef="#br0">0 85 24575,'1'9'0,"0"-1"0,1 1 0,-1-1 0,2 0 0,-1 1 0,1-1 0,8 14 0,-7-12 0,1 0 0,-2 0 0,1 0 0,3 17 0,-6-21 0,0 0 0,0 0 0,1 0 0,0 0 0,0-1 0,1 1 0,3 5 0,-6-10 0,1 0 0,-1 0 0,1-1 0,-1 1 0,1 0 0,0 0 0,-1-1 0,1 1 0,0 0 0,0-1 0,-1 1 0,1-1 0,0 1 0,0-1 0,0 0 0,0 1 0,0-1 0,0 0 0,0 1 0,1-1 0,0 0 0,-1-1 0,0 1 0,1-1 0,-1 1 0,0-1 0,1 1 0,-1-1 0,0 0 0,0 0 0,0 1 0,0-1 0,0 0 0,0 0 0,0 0 0,0 0 0,0-1 0,0 1 0,0 0 0,0-2 0,3-5 0,0 0 0,-1-1 0,0 1 0,0-1 0,-1 0 0,0 0 0,-1 1 0,0-1 0,0 0 0,-1-12 0,-7-91 0,6 108 0,1 1 0,-1-1 0,0 1 0,-1 0 0,1-1 0,-1 1 0,1 0 0,-1 0 0,0 0 0,0 0 0,0 0 0,0 0 0,-1 1 0,1-1 0,-1 1 0,-4-4 0,6 5 0,0 1 0,1-1 0,-1 1 0,0-1 0,0 1 0,0 0 0,0-1 0,0 1 0,0 0 0,0 0 0,0 0 0,0-1 0,0 1 0,0 0 0,0 0 0,0 0 0,0 1 0,0-1 0,0 0 0,1 0 0,-1 0 0,0 1 0,-1-1 0,0 2 0,1-1 0,0 0 0,0 0 0,-1 1 0,1-1 0,0 0 0,0 1 0,0-1 0,1 1 0,-1 0 0,0-1 0,1 1 0,-1 0 0,1-1 0,-1 1 0,1 0 0,-1 3 0,-1 18-109,1 1 0,1 31 0,1-34-929,0 2-5788</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6:01:19.965"/>
    </inkml:context>
    <inkml:brush xml:id="br0">
      <inkml:brushProperty name="width" value="0.1" units="cm"/>
      <inkml:brushProperty name="height" value="0.1" units="cm"/>
      <inkml:brushProperty name="color" value="#FFFFFF"/>
    </inkml:brush>
  </inkml:definitions>
  <inkml:trace contextRef="#ctx0" brushRef="#br0">375 50 24575,'-35'-1'0,"1"2"0,-1 2 0,1 1 0,-53 13 0,58-10 0,20-6 0,0 1 0,0 0 0,1 0 0,-1 1 0,1 0 0,0 1 0,-1 0 0,2 0 0,-1 1 0,0-1 0,1 2 0,-9 7 0,15-12 0,0 0 0,1 0 0,-1 0 0,1 1 0,-1-1 0,1 0 0,-1 0 0,1 0 0,0 0 0,0 1 0,-1-1 0,1 0 0,0 0 0,0 0 0,0 1 0,0-1 0,0 0 0,1 0 0,-1 0 0,0 1 0,1-1 0,-1 0 0,0 0 0,1 0 0,0 0 0,-1 0 0,1 0 0,-1 0 0,1 0 0,0 0 0,0 0 0,0 0 0,0 0 0,-1 0 0,1-1 0,0 1 0,0 0 0,1-1 0,-1 1 0,0 0 0,0-1 0,0 0 0,0 1 0,2 0 0,4 2 0,0 0 0,1 0 0,-1-1 0,1 1 0,11 1 0,-11-3 0,-1-1 0,1 1 0,-1-1 0,1 0 0,-1-1 0,1 0 0,-1 0 0,0-1 0,0 1 0,1-2 0,-1 1 0,0-1 0,0 0 0,-1 0 0,9-6 0,-5 0 0,0 0 0,0 0 0,-1-1 0,0 0 0,-1-1 0,0 0 0,10-19 0,-14 25 0,-1 0 0,0 0 0,1 0 0,0 1 0,0-1 0,0 1 0,1 0 0,0 0 0,0 0 0,0 1 0,0 0 0,0 0 0,0 0 0,1 0 0,0 1 0,-1 0 0,1 0 0,0 1 0,9-2 0,-14 4 0,-1-1 0,1 1 0,-1 0 0,1-1 0,-1 1 0,0 0 0,0 0 0,1-1 0,-1 1 0,0 0 0,0 0 0,0 0 0,0-1 0,0 1 0,0 0 0,0 0 0,0 0 0,0-1 0,0 1 0,0 0 0,0 0 0,-1-1 0,1 1 0,0 0 0,-1 1 0,-6 23 0,5-21-62,1-1 0,0 0 0,-1 0 0,0-1 0,1 1 0,-1 0 0,0 0 0,-1-1 0,1 1 0,0-1 0,-1 0 0,1 0-1,-1 0 1,0 0 0,0 0 0,1-1 0,-1 1 0,0-1 0,-1 1 0,1-1 0,-6 1 0,-10 2-6764</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6:01:20.029"/>
    </inkml:context>
    <inkml:brush xml:id="br0">
      <inkml:brushProperty name="width" value="0.1" units="cm"/>
      <inkml:brushProperty name="height" value="0.1" units="cm"/>
      <inkml:brushProperty name="color" value="#FFFFFF"/>
    </inkml:brush>
  </inkml:definitions>
  <inkml:trace contextRef="#ctx0" brushRef="#br0">77 1 24575,'-1'1'0,"0"1"0,1-1 0,-1 1 0,0-1 0,0 1 0,0-1 0,0 0 0,0 1 0,-1-1 0,1 0 0,0 0 0,-1 0 0,1 0 0,-2 1 0,-14 14 0,10 0 0,0 1 0,1 0 0,0 1 0,2 0 0,0-1 0,1 1 0,0 1 0,2-1 0,0 0 0,1 0 0,3 20 0,-3-37 0,0 1 0,0 0 0,0 0 0,0 0 0,1 0 0,-1-1 0,1 1 0,-1 0 0,1 0 0,0-1 0,-1 1 0,1 0 0,0-1 0,0 1 0,0-1 0,0 1 0,1-1 0,-1 0 0,0 1 0,1-1 0,-1 0 0,0 0 0,1 0 0,0 0 0,-1 0 0,1 0 0,0 0 0,-1-1 0,1 1 0,0 0 0,0-1 0,-1 0 0,1 1 0,0-1 0,3 0 0,-2 0 0,-1-1 0,1 1 0,-1-1 0,1 0 0,-1 1 0,0-1 0,1 0 0,-1-1 0,0 1 0,0 0 0,0-1 0,0 1 0,0-1 0,0 0 0,0 1 0,-1-1 0,1 0 0,0 0 0,-1 0 0,0 0 0,1-1 0,-1 1 0,0 0 0,0 0 0,0-1 0,0-2 0,2-9 0,0-1 0,-2 0 0,0 0 0,0 1 0,-2-19 0,0 17 0,0 1 0,2 0 0,0 0 0,5-30 0,11-11-1365</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6:01:20.030"/>
    </inkml:context>
    <inkml:brush xml:id="br0">
      <inkml:brushProperty name="width" value="0.1" units="cm"/>
      <inkml:brushProperty name="height" value="0.1" units="cm"/>
      <inkml:brushProperty name="color" value="#FFFFFF"/>
    </inkml:brush>
  </inkml:definitions>
  <inkml:trace contextRef="#ctx0" brushRef="#br0">69 71 24575,'-1'0'0,"0"1"0,0-1 0,-1 1 0,1 0 0,0-1 0,0 1 0,0 0 0,0 0 0,0 0 0,0 0 0,0 0 0,0 0 0,1 0 0,-1 0 0,0 0 0,0 1 0,1-1 0,-1 0 0,1 0 0,-1 1 0,1 1 0,-12 36 0,10-30 0,-30 126 0,32-133 0,-1 0 0,0-1 0,1 1 0,-1 0 0,1-1 0,0 1 0,-1 0 0,1-1 0,0 1 0,0 0 0,0 0 0,0-1 0,1 1 0,-1 0 0,0 0 0,1-1 0,-1 1 0,1 0 0,-1-1 0,1 1 0,0-1 0,0 1 0,0-1 0,0 1 0,0-1 0,0 0 0,0 1 0,0-1 0,1 0 0,-1 0 0,0 0 0,1 0 0,-1 0 0,3 2 0,-1-3 0,0 1 0,0-1 0,1 0 0,-1 0 0,0 0 0,0 0 0,0-1 0,0 1 0,0-1 0,0 0 0,-1 0 0,1 0 0,0 0 0,0 0 0,0 0 0,-1-1 0,1 0 0,-1 1 0,5-5 0,-2 1 0,0 0 0,-1-1 0,0 1 0,0-1 0,0 0 0,0 0 0,-1-1 0,0 1 0,-1-1 0,1 1 0,-1-1 0,2-11 0,0-6 0,0-1 0,0-30 0,-4-43-1365,-1 77-5461</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6:01:19.979"/>
    </inkml:context>
    <inkml:brush xml:id="br0">
      <inkml:brushProperty name="width" value="0.1" units="cm"/>
      <inkml:brushProperty name="height" value="0.1" units="cm"/>
      <inkml:brushProperty name="color" value="#FFFFFF"/>
    </inkml:brush>
  </inkml:definitions>
  <inkml:trace contextRef="#ctx0" brushRef="#br0">346 2 24575,'-87'-1'0,"-96"3"0,178-1 0,0 0 0,-1 0 0,1 0 0,0 1 0,0 0 0,0 0 0,0 0 0,0 0 0,0 1 0,-6 4 0,10-6 0,0 0 0,0 0 0,0 0 0,0 0 0,0 0 0,0 0 0,0 0 0,1 0 0,-1 0 0,0 0 0,1 1 0,-1-1 0,1 0 0,-1 0 0,1 1 0,-1-1 0,1 0 0,0 0 0,0 1 0,0-1 0,0 0 0,0 1 0,0-1 0,0 1 0,0-1 0,0 0 0,1 0 0,-1 1 0,0-1 0,1 0 0,-1 1 0,1-1 0,0 0 0,-1 0 0,1 0 0,0 0 0,0 0 0,-1 0 0,1 0 0,0 0 0,0 0 0,0 0 0,0 0 0,1 0 0,-1-1 0,1 2 0,3 1 0,0 0 0,0 0 0,0-1 0,1 1 0,-1-1 0,1 0 0,-1 0 0,1-1 0,0 0 0,-1 0 0,11 0 0,73-2 0,-52-1 0,-22 2 30,1 0 0,0-2 0,29-6 0,-40 7-117,0-1-1,0 1 1,-1-1 0,1-1-1,-1 1 1,1-1 0,-1 0-1,0 0 1,0 0-1,0 0 1,0-1 0,-1 1-1,1-1 1,-1 0 0,0 0-1,2-5 1</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5:36:50.906"/>
    </inkml:context>
    <inkml:brush xml:id="br0">
      <inkml:brushProperty name="width" value="0.1" units="cm"/>
      <inkml:brushProperty name="height" value="0.1" units="cm"/>
      <inkml:brushProperty name="color" value="#FFFFFF"/>
    </inkml:brush>
  </inkml:definitions>
  <inkml:trace contextRef="#ctx0" brushRef="#br0">1729 0 24575,'-5'0'0,"-1"0"0,1 1 0,-1-1 0,1 1 0,0 0 0,-1 0 0,1 1 0,0-1 0,0 1 0,0 1 0,0-1 0,0 1 0,1-1 0,-1 1 0,1 1 0,-6 4 0,4-1 0,0 0 0,0 0 0,1 1 0,0 0 0,1 0 0,0 0 0,0 0 0,-5 18 0,-57 161 0,51-148 0,-24 45 0,21-50 0,-21 64 0,27-65 0,-22 43 0,22-51 0,0 0 0,2 1 0,-9 35 0,15-45 0,-1-1 0,-1 1 0,-13 24 0,13-28 0,0 0 0,0 0 0,1 1 0,1-1 0,0 1 0,-3 21 0,-28 185 0,31-205 0,-1 0 0,0-1 0,-13 23 0,-12 34 0,22-46 0,-2-1 0,-1 0 0,0 0 0,-2-1 0,-29 39 0,24-36 0,0 2 0,2 0 0,-14 33 0,24-48 0,-1 0 0,0 0 0,-1 0 0,-14 16 0,12-17 0,1 1 0,1 0 0,-13 24 0,-19 58 0,-43 86 0,66-151 0,2 0 0,2 1 0,0 0 0,2 1 0,-13 60 0,17-61 0,-1-1 0,-2 0 0,0-1 0,-20 36 0,-52 88 0,66-113 0,-2-1 0,-2-1 0,-1-1 0,-31 40 0,41-60 0,1 1 0,0 0 0,2 0 0,0 1 0,0 1 0,2-1 0,-7 32 0,9-31 0,-1 0 0,-1-1 0,-1 1 0,0-2 0,-1 1 0,-1-1 0,-20 30 0,20-38 0,-1-1 0,1 0 0,-1 0 0,0-1 0,-1 0 0,-13 6 0,-20 13 0,32-18-170,1 0-1,1 0 0,-1 1 1,1 0-1,1 1 0,0 0 1,-14 20-1,15-14-6655</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5:36:50.907"/>
    </inkml:context>
    <inkml:brush xml:id="br0">
      <inkml:brushProperty name="width" value="0.05" units="cm"/>
      <inkml:brushProperty name="height" value="0.05" units="cm"/>
      <inkml:brushProperty name="color" value="#FFFFFF"/>
    </inkml:brush>
  </inkml:definitions>
  <inkml:trace contextRef="#ctx0" brushRef="#br0">755 0 24575,'-3'1'0,"0"0"0,0 0 0,1 0 0,-1 0 0,0 0 0,0 0 0,1 1 0,-1-1 0,1 1 0,-1 0 0,1 0 0,0 0 0,0 0 0,0 0 0,0 0 0,0 1 0,0-1 0,-2 4 0,-26 49 0,3 28 0,23-65 0,-1-1 0,-1 1 0,-1-1 0,-14 26 0,9-19 0,1 1 0,0 0 0,2 1 0,1 0 0,-7 39 0,-13 45 0,-6-40 0,7-17 0,9-14 0,-1-2 0,-2 0 0,-1-1 0,-2-1 0,-41 45 0,37-48 0,-39 56 0,21-11 0,-3-3 0,35-53-227,0 1-1,1 1 1,1 0-1,1 1 1,-11 33-1,16-35-6598</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5:36:50.908"/>
    </inkml:context>
    <inkml:brush xml:id="br0">
      <inkml:brushProperty name="width" value="0.05" units="cm"/>
      <inkml:brushProperty name="height" value="0.05" units="cm"/>
      <inkml:brushProperty name="color" value="#FFFFFF"/>
    </inkml:brush>
  </inkml:definitions>
  <inkml:trace contextRef="#ctx0" brushRef="#br0">0 1146 24575,'4'0'0,"-1"-1"0,1 1 0,0-1 0,-1 0 0,1 0 0,-1 0 0,1-1 0,-1 1 0,0-1 0,0 0 0,1 0 0,-1 0 0,-1 0 0,1-1 0,0 1 0,0-1 0,2-3 0,41-59 0,-20 26 0,-2 11 0,47-40 0,-59 58 0,2-2 0,1 1 0,28-16 0,21-14 0,-8 0 0,-40 31 0,-1 0 0,-1-2 0,1 1 0,24-29 0,-10 3 0,43-75 0,-52 81 0,47-56 0,-51 71 0,0 0 0,31-21 0,-33 26 0,0 0 0,-1 0 0,0-1 0,-1-1 0,19-24 0,-6-2 0,37-52 0,-62 90-13,9-9-156,0-1 0,-1 0 0,-1 0 0,0-1 0,0 0 0,-1-1 0,5-16 0,-7 12-6657</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5:36:50.909"/>
    </inkml:context>
    <inkml:brush xml:id="br0">
      <inkml:brushProperty name="width" value="0.05" units="cm"/>
      <inkml:brushProperty name="height" value="0.05" units="cm"/>
      <inkml:brushProperty name="color" value="#FFFFFF"/>
    </inkml:brush>
  </inkml:definitions>
  <inkml:trace contextRef="#ctx0" brushRef="#br0">682 0 24575,'-4'1'0,"0"0"0,0-1 0,0 1 0,0 0 0,1 1 0,-1-1 0,0 1 0,1 0 0,-1 0 0,1 0 0,0 0 0,0 0 0,0 1 0,0-1 0,-4 6 0,-45 55 0,21-24 0,18-22 0,0 0 0,-18 31 0,-19 27 0,40-61 0,1 1 0,0 0 0,1 0 0,1 1 0,1 0 0,-10 34 0,11-31 0,-1 0 0,-1 0 0,-1-1 0,-1 0 0,-11 18 0,-98 119 0,-22 32 0,138-185-41,-9 14-401,0 2 1,-11 23 0,14-20-6385</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5:36:50.910"/>
    </inkml:context>
    <inkml:brush xml:id="br0">
      <inkml:brushProperty name="width" value="0.1" units="cm"/>
      <inkml:brushProperty name="height" value="0.1" units="cm"/>
      <inkml:brushProperty name="color" value="#FFFFFF"/>
    </inkml:brush>
  </inkml:definitions>
  <inkml:trace contextRef="#ctx0" brushRef="#br0">122 0 24575,'-1'12'0,"-2"0"0,1-1 0,-2 0 0,-8 22 0,7-22 0,2-1 0,-1 0 0,-1 0 0,0-1 0,0 1 0,-1-1 0,-13 16 0,17-21 0,-1 0 0,1 0 0,0 0 0,0 0 0,0 0 0,1 1 0,-2 4 0,3-6 0,-1 0 0,0 0 0,0 0 0,0 1 0,0-1 0,-1 0 0,0-1 0,1 1 0,-1 0 0,0 0 0,-2 2 0,3-5 0,0-1 0,1 1 0,-1 0 0,1 0 0,-1-1 0,1 1 0,-1 0 0,1-1 0,-1 1 0,1 0 0,-1-1 0,1 1 0,-1-1 0,1 1 0,0-1 0,-1 1 0,1-1 0,0 1 0,0-1 0,-1 1 0,1-1 0,0 1 0,0-1 0,0 0 0,-1 1 0,1-1 0,0 1 0,0-1 0,0 0 0,0 1 0,0-1 0,0 1 0,0-1 0,0 0 0,1 0 0,-3-27 0,3 20 0,1 0 0,0 0 0,0 0 0,1 0 0,0 0 0,1 1 0,-1-1 0,9-10 0,42-53 0,-38 54-1365,0 2-5461</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5:36:50.911"/>
    </inkml:context>
    <inkml:brush xml:id="br0">
      <inkml:brushProperty name="width" value="0.1" units="cm"/>
      <inkml:brushProperty name="height" value="0.1" units="cm"/>
      <inkml:brushProperty name="color" value="#FFFFFF"/>
    </inkml:brush>
  </inkml:definitions>
  <inkml:trace contextRef="#ctx0" brushRef="#br0">232 28 24575,'0'-1'0,"-1"0"0,1 0 0,-1 0 0,1 0 0,-1 0 0,0 0 0,1 0 0,-1 0 0,0 0 0,0 0 0,1 0 0,-1 1 0,0-1 0,0 0 0,0 1 0,0-1 0,0 0 0,0 1 0,0-1 0,0 1 0,0 0 0,-1-1 0,1 1 0,0 0 0,0-1 0,0 1 0,0 0 0,-3 0 0,-33 1 0,33 1 0,0 0 0,0 0 0,0 1 0,0 0 0,1 0 0,-1-1 0,1 2 0,0-1 0,-1 0 0,2 1 0,-1 0 0,0-1 0,1 1 0,-1 0 0,1 0 0,0 1 0,1-1 0,-1 0 0,-1 7 0,2-5 0,-1-1 0,0 0 0,0 1 0,-1-1 0,1 0 0,-1-1 0,0 1 0,-1 0 0,1-1 0,-1 0 0,0 1 0,0-1 0,-9 6 0,6-6 0,0-1 0,0 0 0,-1-1 0,1 1 0,-10 0 0,13-2 0,23-4 0,-13 3 0,1-1 0,-1 0 0,0 0 0,1 0 0,-1-1 0,0 0 0,0 0 0,0-1 0,0 0 0,-1 0 0,1 0 0,-1 0 0,10-9 0,26-36 0,-39 45 0,1-1 0,-1 1 0,0 0 0,0-1 0,0 1 0,-1-1 0,1 0 0,-1 0 0,0 0 0,0 1 0,0-1 0,-1 0 0,1-5 0,-1 8 0,-1-1 0,1 0 0,-1 1 0,1-1 0,-1 1 0,1-1 0,-1 1 0,0 0 0,0-1 0,0 1 0,0 0 0,0-1 0,0 1 0,0 0 0,0 0 0,-1 0 0,1 0 0,0 0 0,-1 0 0,1 0 0,0 1 0,-1-1 0,1 0 0,-1 1 0,0-1 0,1 1 0,-1-1 0,1 1 0,-1 0 0,0 0 0,1 0 0,-1 0 0,1 0 0,-1 0 0,0 0 0,1 0 0,-3 2 0,-1-2 0,0 1 0,-1 0 0,1 0 0,1 1 0,-1-1 0,0 1 0,0 0 0,1 1 0,-1-1 0,-7 7 0,8-5-27,1 0 0,0 1 0,0-1 1,0 1-1,0 0 0,1 0 0,0 0 0,0 0 0,0 0 0,-1 8 0,-1 1-1042,-3 6-5757</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5:36:50.912"/>
    </inkml:context>
    <inkml:brush xml:id="br0">
      <inkml:brushProperty name="width" value="0.1" units="cm"/>
      <inkml:brushProperty name="height" value="0.1" units="cm"/>
      <inkml:brushProperty name="color" value="#FFFFFF"/>
    </inkml:brush>
  </inkml:definitions>
  <inkml:trace contextRef="#ctx0" brushRef="#br0">375 50 24575,'-35'-1'0,"1"2"0,-1 2 0,1 1 0,-53 13 0,58-10 0,20-6 0,0 1 0,0 0 0,1 0 0,-1 1 0,1 0 0,0 1 0,-1 0 0,2 0 0,-1 1 0,0-1 0,1 2 0,-9 7 0,15-12 0,0 0 0,1 0 0,-1 0 0,1 1 0,-1-1 0,1 0 0,-1 0 0,1 0 0,0 0 0,0 1 0,-1-1 0,1 0 0,0 0 0,0 0 0,0 1 0,0-1 0,0 0 0,1 0 0,-1 0 0,0 1 0,1-1 0,-1 0 0,0 0 0,1 0 0,0 0 0,-1 0 0,1 0 0,-1 0 0,1 0 0,0 0 0,0 0 0,0 0 0,0 0 0,-1 0 0,1-1 0,0 1 0,0 0 0,1-1 0,-1 1 0,0 0 0,0-1 0,0 0 0,0 1 0,2 0 0,4 2 0,0 0 0,1 0 0,-1-1 0,1 1 0,11 1 0,-11-3 0,-1-1 0,1 1 0,-1-1 0,1 0 0,-1-1 0,1 0 0,-1 0 0,0-1 0,0 1 0,1-2 0,-1 1 0,0-1 0,0 0 0,-1 0 0,9-6 0,-5 0 0,0 0 0,0 0 0,-1-1 0,0 0 0,-1-1 0,0 0 0,10-19 0,-14 25 0,-1 0 0,0 0 0,1 0 0,0 1 0,0-1 0,0 1 0,1 0 0,0 0 0,0 0 0,0 1 0,0 0 0,0 0 0,0 0 0,1 0 0,0 1 0,-1 0 0,1 0 0,0 1 0,9-2 0,-14 4 0,-1-1 0,1 1 0,-1 0 0,1-1 0,-1 1 0,0 0 0,0 0 0,1-1 0,-1 1 0,0 0 0,0 0 0,0 0 0,0-1 0,0 1 0,0 0 0,0 0 0,0 0 0,0-1 0,0 1 0,0 0 0,0 0 0,-1-1 0,1 1 0,0 0 0,-1 1 0,-6 23 0,5-21-62,1-1 0,0 0 0,-1 0 0,0-1 0,1 1 0,-1 0 0,0 0 0,-1-1 0,1 1 0,0-1 0,-1 0 0,1 0-1,-1 0 1,0 0 0,0 0 0,1-1 0,-1 1 0,0-1 0,-1 1 0,1-1 0,-6 1 0,-10 2-6764</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6:01:19.966"/>
    </inkml:context>
    <inkml:brush xml:id="br0">
      <inkml:brushProperty name="width" value="0.1" units="cm"/>
      <inkml:brushProperty name="height" value="0.1" units="cm"/>
      <inkml:brushProperty name="color" value="#FFFFFF"/>
    </inkml:brush>
  </inkml:definitions>
  <inkml:trace contextRef="#ctx0" brushRef="#br0">185 1 24575,'-9'0'0,"0"1"0,0 0 0,0 0 0,1 1 0,-1 0 0,0 1 0,1 0 0,-1 0 0,1 1 0,0 0 0,0 0 0,1 1 0,-1 0 0,1 1 0,0 0 0,0 0 0,1 0 0,0 0 0,0 1 0,0 0 0,1 1 0,0-1 0,-4 9 0,9-15 0,-1 0 0,1-1 0,0 1 0,-1 0 0,1 0 0,0 0 0,0 0 0,0-1 0,0 1 0,0 0 0,0 0 0,0 0 0,0 0 0,0-1 0,0 1 0,0 0 0,0 0 0,1 0 0,-1-1 0,0 1 0,1 0 0,-1 0 0,1 0 0,-1-1 0,0 1 0,1 0 0,1 0 0,24 10 0,40-9 0,-57-2 0,80 0 0,71-3 0,-155 2 0,0 0 0,0 0 0,0-1 0,0 1 0,0-1 0,0 0 0,-1 0 0,1 0 0,-1-1 0,1 0 0,-1 0 0,0 0 0,7-7 0,-10 9 0,0 0 0,0 0 0,-1 0 0,1 0 0,0 0 0,-1 0 0,1 0 0,-1 0 0,1 0 0,-1 0 0,0 0 0,1-1 0,-1 1 0,0 0 0,0 0 0,0 0 0,0 0 0,0-1 0,0 1 0,0 0 0,0 0 0,0 0 0,-1-2 0,0 1 0,0 0 0,-1 0 0,1 0 0,-1 1 0,1-1 0,-1 1 0,0-1 0,1 1 0,-1-1 0,0 1 0,0 0 0,0 0 0,0 0 0,0 0 0,0 0 0,0 1 0,-4-2 0,-15-3 34,-1 0 1,-25-2-1,-5 0-1502,30 3-5358</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5:36:50.913"/>
    </inkml:context>
    <inkml:brush xml:id="br0">
      <inkml:brushProperty name="width" value="0.1" units="cm"/>
      <inkml:brushProperty name="height" value="0.1" units="cm"/>
      <inkml:brushProperty name="color" value="#FFFFFF"/>
    </inkml:brush>
  </inkml:definitions>
  <inkml:trace contextRef="#ctx0" brushRef="#br0">185 1 24575,'-9'0'0,"0"1"0,0 0 0,0 0 0,1 1 0,-1 0 0,0 1 0,1 0 0,-1 0 0,1 1 0,0 0 0,0 0 0,1 1 0,-1 0 0,1 1 0,0 0 0,0 0 0,1 0 0,0 0 0,0 1 0,0 0 0,1 1 0,0-1 0,-4 9 0,9-15 0,-1 0 0,1-1 0,0 1 0,-1 0 0,1 0 0,0 0 0,0 0 0,0-1 0,0 1 0,0 0 0,0 0 0,0 0 0,0 0 0,0-1 0,0 1 0,0 0 0,0 0 0,1 0 0,-1-1 0,0 1 0,1 0 0,-1 0 0,1 0 0,-1-1 0,0 1 0,1 0 0,1 0 0,24 10 0,40-9 0,-57-2 0,80 0 0,71-3 0,-155 2 0,0 0 0,0 0 0,0-1 0,0 1 0,0-1 0,0 0 0,-1 0 0,1 0 0,-1-1 0,1 0 0,-1 0 0,0 0 0,7-7 0,-10 9 0,0 0 0,0 0 0,-1 0 0,1 0 0,0 0 0,-1 0 0,1 0 0,-1 0 0,1 0 0,-1 0 0,0 0 0,1-1 0,-1 1 0,0 0 0,0 0 0,0 0 0,0 0 0,0-1 0,0 1 0,0 0 0,0 0 0,0 0 0,-1-2 0,0 1 0,0 0 0,-1 0 0,1 0 0,-1 1 0,1-1 0,-1 1 0,0-1 0,1 1 0,-1-1 0,0 1 0,0 0 0,0 0 0,0 0 0,0 0 0,0 0 0,0 1 0,-4-2 0,-15-3 34,-1 0 1,-25-2-1,-5 0-1502,30 3-5358</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5:36:50.914"/>
    </inkml:context>
    <inkml:brush xml:id="br0">
      <inkml:brushProperty name="width" value="0.1" units="cm"/>
      <inkml:brushProperty name="height" value="0.1" units="cm"/>
      <inkml:brushProperty name="color" value="#FFFFFF"/>
    </inkml:brush>
  </inkml:definitions>
  <inkml:trace contextRef="#ctx0" brushRef="#br0">346 2 24575,'-87'-1'0,"-96"3"0,178-1 0,0 0 0,-1 0 0,1 0 0,0 1 0,0 0 0,0 0 0,0 0 0,0 0 0,0 1 0,-6 4 0,10-6 0,0 0 0,0 0 0,0 0 0,0 0 0,0 0 0,0 0 0,0 0 0,1 0 0,-1 0 0,0 0 0,1 1 0,-1-1 0,1 0 0,-1 0 0,1 1 0,-1-1 0,1 0 0,0 0 0,0 1 0,0-1 0,0 0 0,0 1 0,0-1 0,0 1 0,0-1 0,0 0 0,1 0 0,-1 1 0,0-1 0,1 0 0,-1 1 0,1-1 0,0 0 0,-1 0 0,1 0 0,0 0 0,0 0 0,-1 0 0,1 0 0,0 0 0,0 0 0,0 0 0,0 0 0,1 0 0,-1-1 0,1 2 0,3 1 0,0 0 0,0 0 0,0-1 0,1 1 0,-1-1 0,1 0 0,-1 0 0,1-1 0,0 0 0,-1 0 0,11 0 0,73-2 0,-52-1 0,-22 2 30,1 0 0,0-2 0,29-6 0,-40 7-117,0-1-1,0 1 1,-1-1 0,1-1-1,-1 1 1,1-1 0,-1 0-1,0 0 1,0 0-1,0 0 1,0-1 0,-1 1-1,1-1 1,-1 0 0,0 0-1,2-5 1</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5:36:50.915"/>
    </inkml:context>
    <inkml:brush xml:id="br0">
      <inkml:brushProperty name="width" value="0.1" units="cm"/>
      <inkml:brushProperty name="height" value="0.1" units="cm"/>
      <inkml:brushProperty name="color" value="#FFFFFF"/>
    </inkml:brush>
  </inkml:definitions>
  <inkml:trace contextRef="#ctx0" brushRef="#br0">245 102 24575,'-2'-2'0,"-1"1"0,1 0 0,0-1 0,0 0 0,-1 0 0,1 0 0,1 0 0,-1 0 0,0 0 0,0 0 0,1 0 0,-1-1 0,-1-3 0,-11-14 0,4 14 0,0-1 0,0 2 0,0-1 0,-1 1 0,0 1 0,0 0 0,0 1 0,0 0 0,0 0 0,-1 1 0,1 1 0,-1 0 0,0 0 0,1 1 0,-16 3 0,26-3 0,1 0 0,-1 0 0,1 0 0,0 0 0,-1 0 0,1 0 0,-1 0 0,1 0 0,0 0 0,-1 0 0,1 0 0,-1 0 0,1 1 0,0-1 0,-1 0 0,1 0 0,0 0 0,-1 1 0,1-1 0,0 0 0,0 1 0,-1-1 0,1 0 0,0 0 0,0 1 0,-1-1 0,1 1 0,0-1 0,0 0 0,0 1 0,0-1 0,-1 0 0,1 1 0,0-1 0,0 1 0,0-1 0,0 0 0,0 2 0,11 14 0,23 9 0,-9-13 0,1-1 0,40 10 0,-34-11 0,-17-5-117,-9-2 153,1-1 0,-1 0 0,1 0-1,-1-1 1,1 0 0,13 1 0,-19-2-51,0 0 0,0-1 0,0 1 0,0 0 0,0 0 0,0-1 0,0 1 0,0 0 0,0-1 0,0 1 0,0-1 0,0 0 0,0 1 0,0-1 0,-1 0 0,1 1 0,0-1 0,0 0 0,0-1 0,0-1-71,0 1 1,0 0-1,0 0 1,-1 0-1,1-1 0,-1 1 1,0 0-1,1 0 0,-1-1 1,0 1-1,0 0 0,-1-1 1,1-1-1,-4-16-6740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5:36:50.916"/>
    </inkml:context>
    <inkml:brush xml:id="br0">
      <inkml:brushProperty name="width" value="0.1" units="cm"/>
      <inkml:brushProperty name="height" value="0.1" units="cm"/>
      <inkml:brushProperty name="color" value="#FFFFFF"/>
    </inkml:brush>
  </inkml:definitions>
  <inkml:trace contextRef="#ctx0" brushRef="#br0">171 290 24575,'-1'-4'0,"-1"1"0,1-1 0,-1 0 0,0 1 0,0-1 0,0 1 0,-1 0 0,-3-4 0,-3-5 0,3 1 0,-1 0 0,2 0 0,0 0 0,0-1 0,1 0 0,0 0 0,1 0 0,1 0 0,0 0 0,0-1 0,1 1 0,1-20 0,0 28 0,0 0 0,0 0 0,-1 0 0,1 0 0,-1-1 0,0 1 0,-1 0 0,1 0 0,-1 1 0,0-1 0,1 0 0,-2 0 0,-3-4 0,6 7 0,-1 0 0,0 0 0,0 0 0,0 1 0,1-1 0,-1 0 0,0 1 0,0-1 0,0 1 0,0-1 0,0 1 0,0-1 0,0 1 0,0 0 0,0 0 0,-1-1 0,1 1 0,0 0 0,0 0 0,0 0 0,-2 0 0,1 1 0,0 0 0,0-1 0,0 1 0,1 0 0,-1 0 0,0 0 0,0 1 0,0-1 0,1 0 0,-1 1 0,1-1 0,-1 1 0,1-1 0,-1 1 0,0 2 0,-1 0 0,0 0 0,1-1 0,0 1 0,0 0 0,0 0 0,0 0 0,0 1 0,1-1 0,0 0 0,0 0 0,0 1 0,0-1 0,1 1 0,0-1 0,0 1 0,0-1 0,0 1 0,1-1 0,0 1 0,0-1 0,0 0 0,0 1 0,1-1 0,-1 0 0,1 0 0,0 0 0,0 0 0,1 0 0,-1-1 0,1 1 0,5 5 0,25 21 0,-27-23 0,0-1 0,0-1 0,0 1 0,1-1 0,0 0 0,0-1 0,11 6 0,-2-2-1365</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5:36:50.917"/>
    </inkml:context>
    <inkml:brush xml:id="br0">
      <inkml:brushProperty name="width" value="0.1" units="cm"/>
      <inkml:brushProperty name="height" value="0.1" units="cm"/>
      <inkml:brushProperty name="color" value="#FFFFFF"/>
    </inkml:brush>
  </inkml:definitions>
  <inkml:trace contextRef="#ctx0" brushRef="#br0">75 26 24575,'-3'0'0,"0"-1"0,0 0 0,0 1 0,1-1 0,-1-1 0,0 1 0,0 0 0,1-1 0,-5-2 0,-20-8 0,26 12 0,0 0 0,0 1 0,0-1 0,1 1 0,-1-1 0,0 1 0,0-1 0,0 1 0,1 0 0,-1-1 0,0 1 0,1 0 0,-1-1 0,0 1 0,1 0 0,-1 0 0,1 0 0,-1 0 0,1-1 0,0 1 0,-1 0 0,1 0 0,0 0 0,0 0 0,-1 0 0,1 0 0,0 0 0,0 0 0,0 0 0,0 0 0,1 2 0,-2 3 0,1 0 0,1-1 0,-1 1 0,1 0 0,0-1 0,0 1 0,1 0 0,-1-1 0,1 1 0,0-1 0,1 0 0,3 6 0,45 62 0,-15-25 0,-35-46 0,0 0 0,0 0 0,0 0 0,0 0 0,0 0 0,1-1 0,-1 1 0,0 0 0,1-1 0,0 1 0,-1-1 0,1 0 0,0 1 0,0-1 0,-1 0 0,1 0 0,0 0 0,0 0 0,0 0 0,0-1 0,1 1 0,2 0 0,-3-2 0,0 1 0,0-1 0,-1 0 0,1 0 0,-1 0 0,1 0 0,0 0 0,-1 0 0,0 0 0,1-1 0,-1 1 0,0 0 0,0-1 0,1 1 0,-1-1 0,0 0 0,-1 1 0,1-1 0,0 0 0,0-2 0,4-9 0,0 0 0,-2 0 0,1-1 0,-2 1 0,2-25 0,-3 33-62,-1 1 0,0 0 0,0 0 0,0-1 0,0 1 0,-1 0 0,1 0 0,-1-1 0,0 1 0,-1 0 0,1 0 0,-1 0-1,1 0 1,-1 0 0,0 1 0,-1-1 0,1 1 0,-1-1 0,1 1 0,-1 0 0,-5-5 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5:36:50.918"/>
    </inkml:context>
    <inkml:brush xml:id="br0">
      <inkml:brushProperty name="width" value="0.1" units="cm"/>
      <inkml:brushProperty name="height" value="0.1" units="cm"/>
      <inkml:brushProperty name="color" value="#FFFFFF"/>
    </inkml:brush>
  </inkml:definitions>
  <inkml:trace contextRef="#ctx0" brushRef="#br0">78 0 24575,'2'22'0,"1"0"0,0 0 0,2 0 0,11 32 0,-13-46 0,1 0 0,-1 0 0,2 0 0,-1-1 0,9 11 0,-8-12 0,-1-1 0,0 1 0,0 1 0,0-1 0,-1 0 0,0 1 0,0 0 0,-1-1 0,2 9 0,1 49 0,-5-62 0,1-1 0,-1 1 0,0 0 0,0 0 0,0 0 0,0-1 0,0 1 0,-1 0 0,1 0 0,-1-1 0,1 1 0,-1 0 0,1 0 0,-1-1 0,0 1 0,0-1 0,0 1 0,0-1 0,0 1 0,0-1 0,0 1 0,0-1 0,-1 0 0,1 0 0,0 0 0,-1 0 0,1 0 0,-1 0 0,0 0 0,1 0 0,-4 1 0,2-3 0,-1 0 0,1 0 0,0-1 0,0 1 0,-1 0 0,1-1 0,0 0 0,0 0 0,0 0 0,1 0 0,-1-1 0,0 1 0,-3-5 0,-33-38 0,31 33 0,-1-1 0,2 0 0,0-1 0,1 1 0,0-1 0,1-1 0,0 1 0,1-1 0,1 1 0,0-1 0,1 0 0,1 0 0,0-1 0,2 1 0,-1 0 0,4-16 0,-4 29-105,0-1 0,1 0 0,-1 1 0,1-1 0,0 0 0,0 1 0,0-1 0,0 1 0,1-1 0,-1 1 0,0 0 0,3-3 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5:36:50.919"/>
    </inkml:context>
    <inkml:brush xml:id="br0">
      <inkml:brushProperty name="width" value="0.1" units="cm"/>
      <inkml:brushProperty name="height" value="0.1" units="cm"/>
      <inkml:brushProperty name="color" value="#FFFFFF"/>
    </inkml:brush>
  </inkml:definitions>
  <inkml:trace contextRef="#ctx0" brushRef="#br0">79 0 24575,'-2'1'0,"-1"-1"0,0 1 0,1 0 0,-1 0 0,0 0 0,1 1 0,-1-1 0,1 0 0,0 1 0,0 0 0,-1-1 0,1 1 0,0 0 0,0 0 0,1 0 0,-1 0 0,-2 3 0,0 1 0,1-1 0,-1 0 0,1 1 0,0 0 0,0 0 0,-2 8 0,1 11 0,0 0 0,2 1 0,1-1 0,4 48 0,0-5 0,4-24 0,3-25 0,-9-19 0,-1 0 0,1 1 0,-1-1 0,0 0 0,1 0 0,-1 0 0,1 1 0,-1-1 0,1 0 0,-1 0 0,1 0 0,-1 0 0,1 0 0,-1 0 0,1 0 0,-1 0 0,1 0 0,-1 0 0,1-1 0,-1 1 0,1 0 0,-1 0 0,1 0 0,-1 0 0,0-1 0,1 1 0,-1 0 0,1-1 0,-1 1 0,0 0 0,1-1 0,-1 1 0,0 0 0,1-1 0,0 0 0,1-2 0,0 0 0,0 0 0,0 0 0,-1 0 0,1-1 0,-1 1 0,0 0 0,0-1 0,0 1 0,0-1 0,0 1 0,0-8 0,-2-53 0,1 22 0,2 26-5,1 0 1,0 0-1,1 1 0,9-20 0,-1-1-1336,-7 20-5485</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5:36:50.920"/>
    </inkml:context>
    <inkml:brush xml:id="br0">
      <inkml:brushProperty name="width" value="0.1" units="cm"/>
      <inkml:brushProperty name="height" value="0.1" units="cm"/>
      <inkml:brushProperty name="color" value="#FFFFFF"/>
    </inkml:brush>
  </inkml:definitions>
  <inkml:trace contextRef="#ctx0" brushRef="#br0">103 0 24575,'-4'1'0,"1"0"0,0 0 0,0 0 0,0 1 0,0-1 0,0 1 0,0-1 0,0 1 0,1 0 0,-1 0 0,1 0 0,-5 5 0,-27 31 0,31-32 0,-1 0 0,1 1 0,0-1 0,0 1 0,1 0 0,0 0 0,0 0 0,0 0 0,1 0 0,0 11 0,3 79 0,0-48 0,-2-45 0,0 0 0,1 0 0,-1 0 0,1-1 0,0 1 0,0 0 0,0 0 0,0-1 0,0 1 0,1-1 0,0 1 0,0-1 0,0 0 0,0 0 0,5 6 0,-5-7 0,0-1 0,0 1 0,0-1 0,1 1 0,-1-1 0,0 0 0,1 0 0,-1 0 0,0 0 0,1-1 0,-1 1 0,1-1 0,-1 1 0,1-1 0,0 0 0,-1 0 0,1 0 0,-1 0 0,1-1 0,-1 1 0,1 0 0,-1-1 0,1 0 0,-1 0 0,4-1 0,-4 0 0,1 1 0,-1-1 0,1 0 0,-1 0 0,1 0 0,-1 0 0,0 0 0,0 0 0,0-1 0,-1 1 0,1-1 0,0 1 0,-1-1 0,0 0 0,1 1 0,-1-1 0,0 0 0,-1 0 0,1 0 0,0 0 0,-1 0 0,1-5 0,0-11 0,0 1 0,-4-31 0,2 26 0,-1-76-1365,1 78-5461</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5:36:50.921"/>
    </inkml:context>
    <inkml:brush xml:id="br0">
      <inkml:brushProperty name="width" value="0.1" units="cm"/>
      <inkml:brushProperty name="height" value="0.1" units="cm"/>
      <inkml:brushProperty name="color" value="#FFFFFF"/>
    </inkml:brush>
  </inkml:definitions>
  <inkml:trace contextRef="#ctx0" brushRef="#br0">197 3 24575,'-9'1'0,"0"0"0,0 0 0,0 1 0,1 0 0,-1 0 0,0 1 0,1 0 0,0 1 0,-1 0 0,2 0 0,-1 1 0,0 0 0,1 0 0,0 1 0,0-1 0,0 2 0,1-1 0,0 1 0,0 0 0,1 0 0,0 1 0,0-1 0,1 1 0,0 0 0,0 0 0,1 1 0,-3 8 0,5-13 0,0-1 0,0 1 0,1 0 0,-1-1 0,1 1 0,0 0 0,0-1 0,0 1 0,0 0 0,1 0 0,-1-1 0,1 1 0,0-1 0,0 1 0,1-1 0,-1 1 0,1-1 0,3 6 0,-3-7 0,0 0 0,0 0 0,1 0 0,-1-1 0,1 1 0,-1-1 0,1 0 0,-1 0 0,1 0 0,0 0 0,-1 0 0,1 0 0,0-1 0,0 1 0,0-1 0,-1 0 0,1 0 0,0 0 0,0 0 0,0 0 0,0-1 0,-1 1 0,1-1 0,0 0 0,3-1 0,-1 1 0,0-1 0,-1 1 0,1-1 0,0 0 0,-1-1 0,1 1 0,-1-1 0,0 0 0,0 0 0,0 0 0,0 0 0,-1-1 0,5-5 0,-2 0 0,0 0 0,-1 0 0,-1-1 0,7-16 0,6-16 0,6 9 0,-19 29 0,-1 0 0,1 0 0,-1-1 0,0 1 0,0-1 0,-1 0 0,3-5 0,-5 9 0,0 1 0,0-1 0,0 0 0,0 0 0,0 0 0,0 0 0,-1 0 0,1 1 0,0-1 0,0 0 0,-1 0 0,1 0 0,0 1 0,-1-1 0,1 0 0,-1 0 0,1 1 0,-1-1 0,1 0 0,-1 1 0,1-1 0,-1 1 0,0-1 0,1 0 0,-1 1 0,0 0 0,0-1 0,1 1 0,-1-1 0,0 1 0,0 0 0,1-1 0,-1 1 0,0 0 0,0 0 0,0 0 0,0 0 0,0 0 0,1 0 0,-1 0 0,0 0 0,0 0 0,-1 0 0,-39 3 0,30 0 0,0 1 0,0 0 0,0 0 0,1 1 0,0 1 0,0 0 0,-13 10 0,20-14 0,1 0 0,-1 0 0,0 0 0,1 1 0,-1-1 0,1 1 0,0 0 0,0 0 0,0 0 0,0 0 0,0 0 0,1 0 0,-1 0 0,1 1 0,0-1 0,0 0 0,0 1 0,0-1 0,1 1 0,0-1 0,-1 1 0,1-1 0,0 1 0,1 0 0,-1-1 0,1 1 0,1 6 0,-1-9-85,0 1 0,0 0-1,0 0 1,0-1 0,0 1-1,0-1 1,0 1 0,1-1-1,-1 1 1,1-1 0,-1 0-1,1 0 1,-1 0 0,1 0-1,3 2 1,10 3-6741</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5:36:50.922"/>
    </inkml:context>
    <inkml:brush xml:id="br0">
      <inkml:brushProperty name="width" value="0.1" units="cm"/>
      <inkml:brushProperty name="height" value="0.1" units="cm"/>
      <inkml:brushProperty name="color" value="#FFFFFF"/>
    </inkml:brush>
  </inkml:definitions>
  <inkml:trace contextRef="#ctx0" brushRef="#br0">82 20 24575,'-10'0'0,"5"0"0,0 0 0,-1 0 0,1 0 0,-1 1 0,1-1 0,0 1 0,-8 3 0,12-3 0,-1 0 0,1 0 0,-1 0 0,1 0 0,-1 0 0,1 0 0,0 1 0,0-1 0,0 1 0,0-1 0,0 1 0,0-1 0,0 1 0,0-1 0,0 1 0,1 0 0,-1-1 0,1 1 0,-1 0 0,1 0 0,0 0 0,-1-1 0,1 1 0,0 0 0,0 0 0,1 2 0,0 24 0,1 0 0,1 0 0,2-1 0,15 51 0,2-143 0,-19 58 0,-1 1 0,1-1 0,0 1 0,1 0 0,6-9 0,-7 10 0,1 0 0,-1-1 0,0 1 0,0-1 0,0 0 0,-1 0 0,3-11 0,-1-52-1365,-4 48-5461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6:01:19.967"/>
    </inkml:context>
    <inkml:brush xml:id="br0">
      <inkml:brushProperty name="width" value="0.1" units="cm"/>
      <inkml:brushProperty name="height" value="0.1" units="cm"/>
      <inkml:brushProperty name="color" value="#FFFFFF"/>
    </inkml:brush>
  </inkml:definitions>
  <inkml:trace contextRef="#ctx0" brushRef="#br0">346 2 24575,'-87'-1'0,"-96"3"0,178-1 0,0 0 0,-1 0 0,1 0 0,0 1 0,0 0 0,0 0 0,0 0 0,0 0 0,0 1 0,-6 4 0,10-6 0,0 0 0,0 0 0,0 0 0,0 0 0,0 0 0,0 0 0,0 0 0,1 0 0,-1 0 0,0 0 0,1 1 0,-1-1 0,1 0 0,-1 0 0,1 1 0,-1-1 0,1 0 0,0 0 0,0 1 0,0-1 0,0 0 0,0 1 0,0-1 0,0 1 0,0-1 0,0 0 0,1 0 0,-1 1 0,0-1 0,1 0 0,-1 1 0,1-1 0,0 0 0,-1 0 0,1 0 0,0 0 0,0 0 0,-1 0 0,1 0 0,0 0 0,0 0 0,0 0 0,0 0 0,1 0 0,-1-1 0,1 2 0,3 1 0,0 0 0,0 0 0,0-1 0,1 1 0,-1-1 0,1 0 0,-1 0 0,1-1 0,0 0 0,-1 0 0,11 0 0,73-2 0,-52-1 0,-22 2 30,1 0 0,0-2 0,29-6 0,-40 7-117,0-1-1,0 1 1,-1-1 0,1-1-1,-1 1 1,1-1 0,-1 0-1,0 0 1,0 0-1,0 0 1,0-1 0,-1 1-1,1-1 1,-1 0 0,0 0-1,2-5 1</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5:36:50.923"/>
    </inkml:context>
    <inkml:brush xml:id="br0">
      <inkml:brushProperty name="width" value="0.1" units="cm"/>
      <inkml:brushProperty name="height" value="0.1" units="cm"/>
      <inkml:brushProperty name="color" value="#FFFFFF"/>
    </inkml:brush>
  </inkml:definitions>
  <inkml:trace contextRef="#ctx0" brushRef="#br0">192 23 24575,'-5'2'0,"-1"1"0,1-1 0,0 1 0,0 0 0,0 1 0,0-1 0,1 1 0,-1 0 0,1 0 0,0 0 0,0 0 0,-4 8 0,-5 2 0,-8 6 0,4-4 0,1 1 0,-18 22 0,31-36 0,1 1 0,-1 0 0,0 0 0,1 0 0,0 0 0,0 0 0,0 1 0,1-1 0,0 0 0,-1 1 0,1-1 0,1 1 0,-1 0 0,1-1 0,0 1 0,0 0 0,0 4 0,0-8 0,0-1 0,1 1 0,-1-1 0,0 0 0,0 1 0,0-1 0,0 1 0,0-1 0,1 0 0,-1 1 0,0-1 0,0 1 0,1-1 0,-1 0 0,0 1 0,1-1 0,-1 0 0,0 1 0,1-1 0,-1 0 0,0 0 0,1 1 0,-1-1 0,0 0 0,1 0 0,-1 0 0,1 0 0,-1 0 0,1 1 0,-1-1 0,0 0 0,1 0 0,-1 0 0,1 0 0,18-7 0,14-18 0,-15 6 0,28-36 0,-28 33 0,18-39 0,-19 29 0,-4-2-1365,-9 17-5461</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5:36:50.924"/>
    </inkml:context>
    <inkml:brush xml:id="br0">
      <inkml:brushProperty name="width" value="0.1" units="cm"/>
      <inkml:brushProperty name="height" value="0.1" units="cm"/>
      <inkml:brushProperty name="color" value="#FFFFFF"/>
    </inkml:brush>
  </inkml:definitions>
  <inkml:trace contextRef="#ctx0" brushRef="#br0">157 1 24575,'-1'8'0,"-1"0"0,0 0 0,-1 0 0,0-1 0,0 1 0,-1-1 0,0 0 0,0 0 0,0 0 0,-1 0 0,0-1 0,-7 8 0,-20 30 0,16-17 0,-1 3 0,-18 41 0,34-70 0,0 1 0,1-1 0,-1 0 0,1 0 0,-1 1 0,1-1 0,0 0 0,0 1 0,0-1 0,-1 1 0,1-1 0,0 0 0,1 1 0,-1-1 0,0 0 0,0 1 0,0-1 0,1 0 0,0 3 0,0-3 0,-1-1 0,1 1 0,0 0 0,0-1 0,-1 1 0,1-1 0,0 1 0,0-1 0,0 1 0,0-1 0,-1 0 0,1 1 0,0-1 0,0 0 0,0 0 0,0 0 0,0 1 0,0-1 0,0 0 0,0 0 0,1-1 0,2 1 0,1-1 0,-1 0 0,1 0 0,-1 0 0,0 0 0,0-1 0,0 0 0,0 1 0,0-2 0,6-3 0,-6 2 0,1 0 0,-1-1 0,0 1 0,-1-1 0,1 0 0,-1 0 0,0-1 0,0 1 0,4-11 0,16-60 0,-3 12 0,7-23-1365</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5:36:50.925"/>
    </inkml:context>
    <inkml:brush xml:id="br0">
      <inkml:brushProperty name="width" value="0.1" units="cm"/>
      <inkml:brushProperty name="height" value="0.1" units="cm"/>
      <inkml:brushProperty name="color" value="#FFFFFF"/>
    </inkml:brush>
  </inkml:definitions>
  <inkml:trace contextRef="#ctx0" brushRef="#br0">1 23 24575,'-1'63'0,"3"69"0,-2-130 0,0 1 0,0-1 0,1 0 0,-1 0 0,0 0 0,1 0 0,0 0 0,-1 0 0,1 0 0,0-1 0,0 1 0,0 0 0,0 0 0,0 0 0,0-1 0,1 1 0,-1-1 0,0 1 0,1-1 0,0 1 0,-1-1 0,1 0 0,0 0 0,-1 0 0,1 0 0,0 0 0,0 0 0,0 0 0,0-1 0,0 1 0,0-1 0,0 1 0,0-1 0,0 0 0,0 0 0,0 0 0,0 0 0,0 0 0,0 0 0,1-1 0,-1 1 0,0-1 0,0 1 0,-1-1 0,1 0 0,0 0 0,0 1 0,0-1 0,0-1 0,-1 1 0,1 0 0,0 0 0,-1-1 0,1 1 0,-1-1 0,0 1 0,1-1 0,-1 0 0,0 1 0,0-1 0,0 0 0,0 0 0,0 0 0,-1 0 0,1 0 0,0 0 0,-1 0 0,0 0 0,1-3 0,8-31 0,-5 21 0,0 0 0,-1-1 0,0 1 0,-1-17 0,-2 28 0,0-1 0,0 1 0,-1-1 0,0 1 0,1-1 0,-2 1 0,1 0 0,0 0 0,-1 0 0,0-1 0,0 2 0,0-1 0,-1 0 0,1 0 0,-1 1 0,0-1 0,0 1 0,-6-5 0,-3-4-1365</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5:36:50.926"/>
    </inkml:context>
    <inkml:brush xml:id="br0">
      <inkml:brushProperty name="width" value="0.05" units="cm"/>
      <inkml:brushProperty name="height" value="0.05" units="cm"/>
      <inkml:brushProperty name="color" value="#FFFFFF"/>
    </inkml:brush>
  </inkml:definitions>
  <inkml:trace contextRef="#ctx0" brushRef="#br0">838 1 24575,'0'9'0,"-1"0"0,0 1 0,0-1 0,-1 0 0,0 0 0,-1 0 0,0 0 0,0 0 0,-1-1 0,-6 10 0,-4 4 0,-1 0 0,-22 23 0,20-25 0,1 0 0,-22 36 0,18-23 0,-2-1 0,-40 46 0,32-44 0,-35 57 0,-5 34 0,43-72 0,-3-2 0,-48 63 0,5-33 0,45-53 0,-40 53 0,33-12 78,30-57-318,-1 1-1,0-1 1,-1 0-1,0-1 0,-12 16 1,7-16-6586</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5:36:50.927"/>
    </inkml:context>
    <inkml:brush xml:id="br0">
      <inkml:brushProperty name="width" value="0.05" units="cm"/>
      <inkml:brushProperty name="height" value="0.05" units="cm"/>
      <inkml:brushProperty name="color" value="#FFFFFF"/>
    </inkml:brush>
  </inkml:definitions>
  <inkml:trace contextRef="#ctx0" brushRef="#br0">745 0 24575,'-4'1'0,"0"1"0,0 0 0,0-1 0,1 1 0,-1 0 0,0 1 0,1-1 0,0 1 0,-1-1 0,1 1 0,0 0 0,1 0 0,-4 5 0,-11 8 0,11-10 0,-11 8 0,1 0 0,-2-1 0,0 0 0,-36 17 0,31-17 0,-1 2 0,2 0 0,0 1 0,1 1 0,1 1 0,0 1 0,-22 28 0,15-18 0,-9 4 0,26-25 0,1 1 0,0 0 0,0 0 0,-12 18 0,-2 12 0,-22 53 0,-6 10 0,-5-24 133,8-13-1631,38-50-5328</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5:36:50.928"/>
    </inkml:context>
    <inkml:brush xml:id="br0">
      <inkml:brushProperty name="width" value="0.05" units="cm"/>
      <inkml:brushProperty name="height" value="0.05" units="cm"/>
      <inkml:brushProperty name="color" value="#FFFFFF"/>
    </inkml:brush>
  </inkml:definitions>
  <inkml:trace contextRef="#ctx0" brushRef="#br0">1332 1 24575,'-2'3'0,"0"0"0,0 0 0,-1 0 0,1-1 0,0 1 0,-1-1 0,0 1 0,0-1 0,1 0 0,-1 0 0,0 0 0,-1 0 0,-4 1 0,-6 6 0,-1 0 0,-2 0 0,1-1 0,-1 0 0,0-2 0,-23 7 0,22-8 0,0 1 0,1 0 0,0 2 0,0 0 0,-18 12 0,-47 34 0,-102 49 0,150-83 0,2 2 0,0 0 0,-44 42 0,-16 12 0,84-70 0,0-1 0,-1-1 0,0 1 0,-11 3 0,11-5 0,1 0 0,0 1 0,1 0 0,-1 0 0,0 1 0,-6 5 0,-60 49 19,-107 64 0,65-46-1422,103-68-5423</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5:36:50.929"/>
    </inkml:context>
    <inkml:brush xml:id="br0">
      <inkml:brushProperty name="width" value="0.05" units="cm"/>
      <inkml:brushProperty name="height" value="0.05" units="cm"/>
      <inkml:brushProperty name="color" value="#FFFFFF"/>
    </inkml:brush>
  </inkml:definitions>
  <inkml:trace contextRef="#ctx0" brushRef="#br0">1585 4 24575,'-78'-1'0,"20"-1"0,1 2 0,0 3 0,-111 21 0,141-16 0,1 1 0,-39 20 0,41-17 0,-2 0 0,-44 12 0,45-19 0,0 2 0,0 0 0,0 2 0,1 1 0,-30 16 0,17-6 0,-2-1 0,0-2 0,-1-2 0,-70 17 0,67-26 0,-1-1 0,1-2 0,-1-2 0,-45-5 0,-16 1 0,8 3-1365,76 0-5461</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5:36:50.930"/>
    </inkml:context>
    <inkml:brush xml:id="br0">
      <inkml:brushProperty name="width" value="0.05" units="cm"/>
      <inkml:brushProperty name="height" value="0.05" units="cm"/>
      <inkml:brushProperty name="color" value="#FFFFFF"/>
    </inkml:brush>
  </inkml:definitions>
  <inkml:trace contextRef="#ctx0" brushRef="#br0">0 369 24575,'67'-14'0,"38"4"0,-47 5 0,97-19 0,-138 20 0,20-5 0,63-24 0,-73 24 0,53-13 0,-60 18 0,0-1 0,0-1 0,-1 0 0,1-2 0,24-13 0,-5-4 0,2 2 0,0 2 0,2 2 0,0 1 0,0 3 0,84-18 0,-112 30-119,-3 2-89,0-1 1,-1-1-1,1 0 0,-1 0 1,12-6-1,-3-2-6618</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5:36:50.931"/>
    </inkml:context>
    <inkml:brush xml:id="br0">
      <inkml:brushProperty name="width" value="0.05" units="cm"/>
      <inkml:brushProperty name="height" value="0.05" units="cm"/>
      <inkml:brushProperty name="color" value="#FFFFFF"/>
    </inkml:brush>
  </inkml:definitions>
  <inkml:trace contextRef="#ctx0" brushRef="#br0">0 1 24575,'1031'0'0,"-1008"1"0,0 2 0,1 1 0,-1 0 0,24 9 0,-21-6 0,-1 0 0,50 4 0,5 1 108,9 0-1581,-69-12-5353</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5:36:50.932"/>
    </inkml:context>
    <inkml:brush xml:id="br0">
      <inkml:brushProperty name="width" value="0.05" units="cm"/>
      <inkml:brushProperty name="height" value="0.05" units="cm"/>
      <inkml:brushProperty name="color" value="#FFFFFF"/>
    </inkml:brush>
  </inkml:definitions>
  <inkml:trace contextRef="#ctx0" brushRef="#br0">0 1 24575,'230'16'0,"-115"-6"0,-73-4 0,0 2 0,0 1 0,44 17 0,-42-12 0,0-2 0,67 10 0,-46-16 0,118 17 0,-155-16 0,-1 1 0,-1 2 0,1 0 0,47 28 0,-22-11 0,-23-11-3,-2 2 0,0 0 0,0 2 0,26 26 0,8 6-1347,-49-43-5476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A1B1D4-A266-41F3-A758-500658E70936}" type="datetimeFigureOut">
              <a:t>3/25/2025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35233B-C9E0-47D1-8EA3-771E07FBB8EA}" type="slidenum">
              <a:t>‹#›</a:t>
            </a:fld>
            <a:endParaRPr lang="en-GB"/>
          </a:p>
        </p:txBody>
      </p:sp>
    </p:spTree>
    <p:extLst>
      <p:ext uri="{BB962C8B-B14F-4D97-AF65-F5344CB8AC3E}">
        <p14:creationId xmlns:p14="http://schemas.microsoft.com/office/powerpoint/2010/main" val="2413087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Slide per Service child </a:t>
            </a:r>
          </a:p>
        </p:txBody>
      </p:sp>
      <p:sp>
        <p:nvSpPr>
          <p:cNvPr id="4" name="Slide Number Placeholder 3"/>
          <p:cNvSpPr>
            <a:spLocks noGrp="1"/>
          </p:cNvSpPr>
          <p:nvPr>
            <p:ph type="sldNum" sz="quarter" idx="5"/>
          </p:nvPr>
        </p:nvSpPr>
        <p:spPr/>
        <p:txBody>
          <a:bodyPr/>
          <a:lstStyle/>
          <a:p>
            <a:fld id="{3B35233B-C9E0-47D1-8EA3-771E07FBB8EA}" type="slidenum">
              <a:rPr lang="en-GB"/>
              <a:t>4</a:t>
            </a:fld>
            <a:endParaRPr lang="en-GB"/>
          </a:p>
        </p:txBody>
      </p:sp>
    </p:spTree>
    <p:extLst>
      <p:ext uri="{BB962C8B-B14F-4D97-AF65-F5344CB8AC3E}">
        <p14:creationId xmlns:p14="http://schemas.microsoft.com/office/powerpoint/2010/main" val="4142928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Slide per three Service children </a:t>
            </a:r>
          </a:p>
        </p:txBody>
      </p:sp>
      <p:sp>
        <p:nvSpPr>
          <p:cNvPr id="4" name="Slide Number Placeholder 3"/>
          <p:cNvSpPr>
            <a:spLocks noGrp="1"/>
          </p:cNvSpPr>
          <p:nvPr>
            <p:ph type="sldNum" sz="quarter" idx="5"/>
          </p:nvPr>
        </p:nvSpPr>
        <p:spPr/>
        <p:txBody>
          <a:bodyPr/>
          <a:lstStyle/>
          <a:p>
            <a:fld id="{3B35233B-C9E0-47D1-8EA3-771E07FBB8EA}" type="slidenum">
              <a:rPr lang="en-GB"/>
              <a:t>5</a:t>
            </a:fld>
            <a:endParaRPr lang="en-GB"/>
          </a:p>
        </p:txBody>
      </p:sp>
    </p:spTree>
    <p:extLst>
      <p:ext uri="{BB962C8B-B14F-4D97-AF65-F5344CB8AC3E}">
        <p14:creationId xmlns:p14="http://schemas.microsoft.com/office/powerpoint/2010/main" val="675217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C300E-5FD6-3A7B-CDE3-BD0E35D198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C04CAA-CFCC-08B0-C5C9-6D7F7C8220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60A588-20A2-CA5C-6A89-23186706E360}"/>
              </a:ext>
            </a:extLst>
          </p:cNvPr>
          <p:cNvSpPr>
            <a:spLocks noGrp="1"/>
          </p:cNvSpPr>
          <p:nvPr>
            <p:ph type="body" idx="1"/>
          </p:nvPr>
        </p:nvSpPr>
        <p:spPr/>
        <p:txBody>
          <a:bodyPr/>
          <a:lstStyle/>
          <a:p>
            <a:r>
              <a:rPr lang="en-US" dirty="0">
                <a:ea typeface="Calibri"/>
                <a:cs typeface="Calibri"/>
              </a:rPr>
              <a:t>Slide per Service child </a:t>
            </a:r>
          </a:p>
        </p:txBody>
      </p:sp>
      <p:sp>
        <p:nvSpPr>
          <p:cNvPr id="4" name="Slide Number Placeholder 3">
            <a:extLst>
              <a:ext uri="{FF2B5EF4-FFF2-40B4-BE49-F238E27FC236}">
                <a16:creationId xmlns:a16="http://schemas.microsoft.com/office/drawing/2014/main" id="{CCE870E7-5B7A-398F-FBB4-7D9E9521469F}"/>
              </a:ext>
            </a:extLst>
          </p:cNvPr>
          <p:cNvSpPr>
            <a:spLocks noGrp="1"/>
          </p:cNvSpPr>
          <p:nvPr>
            <p:ph type="sldNum" sz="quarter" idx="5"/>
          </p:nvPr>
        </p:nvSpPr>
        <p:spPr/>
        <p:txBody>
          <a:bodyPr/>
          <a:lstStyle/>
          <a:p>
            <a:fld id="{3B35233B-C9E0-47D1-8EA3-771E07FBB8EA}" type="slidenum">
              <a:rPr lang="en-GB"/>
              <a:t>6</a:t>
            </a:fld>
            <a:endParaRPr lang="en-GB"/>
          </a:p>
        </p:txBody>
      </p:sp>
    </p:spTree>
    <p:extLst>
      <p:ext uri="{BB962C8B-B14F-4D97-AF65-F5344CB8AC3E}">
        <p14:creationId xmlns:p14="http://schemas.microsoft.com/office/powerpoint/2010/main" val="3184956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Affects of separation; </a:t>
            </a:r>
          </a:p>
          <a:p>
            <a:pPr marL="171450" indent="-171450">
              <a:buFont typeface="Arial"/>
              <a:buChar char="•"/>
            </a:pPr>
            <a:r>
              <a:rPr lang="en-US">
                <a:ea typeface="Calibri"/>
                <a:cs typeface="Calibri"/>
              </a:rPr>
              <a:t>Stress of parent leaving </a:t>
            </a:r>
            <a:endParaRPr lang="en-US" dirty="0">
              <a:ea typeface="Calibri"/>
              <a:cs typeface="Calibri"/>
            </a:endParaRPr>
          </a:p>
          <a:p>
            <a:pPr marL="171450" indent="-171450">
              <a:buFont typeface="Arial"/>
              <a:buChar char="•"/>
            </a:pPr>
            <a:r>
              <a:rPr lang="en-US">
                <a:ea typeface="Calibri"/>
                <a:cs typeface="Calibri"/>
              </a:rPr>
              <a:t>Separation anxiety </a:t>
            </a:r>
          </a:p>
          <a:p>
            <a:pPr marL="171450" indent="-171450">
              <a:buFont typeface="Arial"/>
              <a:buChar char="•"/>
            </a:pPr>
            <a:r>
              <a:rPr lang="en-US" dirty="0">
                <a:ea typeface="Calibri"/>
                <a:cs typeface="Calibri"/>
              </a:rPr>
              <a:t>Parent missing important events and milestones </a:t>
            </a:r>
          </a:p>
          <a:p>
            <a:pPr marL="171450" indent="-171450">
              <a:buFont typeface="Arial"/>
              <a:buChar char="•"/>
            </a:pPr>
            <a:r>
              <a:rPr lang="en-US">
                <a:ea typeface="Calibri"/>
                <a:cs typeface="Calibri"/>
              </a:rPr>
              <a:t>Confusion and uncertainty</a:t>
            </a:r>
          </a:p>
          <a:p>
            <a:pPr marL="171450" indent="-171450">
              <a:buFont typeface="Arial"/>
              <a:buChar char="•"/>
            </a:pPr>
            <a:r>
              <a:rPr lang="en-US" dirty="0">
                <a:ea typeface="Calibri"/>
                <a:cs typeface="Calibri"/>
              </a:rPr>
              <a:t>Adding additional responsibilities at home </a:t>
            </a:r>
          </a:p>
          <a:p>
            <a:pPr marL="171450" indent="-171450">
              <a:buFont typeface="Arial"/>
              <a:buChar char="•"/>
            </a:pPr>
            <a:r>
              <a:rPr lang="en-US" dirty="0">
                <a:ea typeface="Calibri"/>
                <a:cs typeface="Calibri"/>
              </a:rPr>
              <a:t>Changing family dynamics </a:t>
            </a:r>
          </a:p>
          <a:p>
            <a:pPr marL="171450" indent="-171450">
              <a:buFont typeface="Arial"/>
              <a:buChar char="•"/>
            </a:pPr>
            <a:r>
              <a:rPr lang="en-US">
                <a:ea typeface="Calibri"/>
                <a:cs typeface="Calibri"/>
              </a:rPr>
              <a:t>Lack of contact </a:t>
            </a:r>
          </a:p>
          <a:p>
            <a:pPr marL="171450" indent="-171450">
              <a:buFont typeface="Arial"/>
              <a:buChar char="•"/>
            </a:pPr>
            <a:r>
              <a:rPr lang="en-US">
                <a:ea typeface="Calibri"/>
                <a:cs typeface="Calibri"/>
              </a:rPr>
              <a:t>Possible bereavement </a:t>
            </a:r>
            <a:endParaRPr lang="en-US" dirty="0">
              <a:ea typeface="Calibri"/>
              <a:cs typeface="Calibri"/>
            </a:endParaRPr>
          </a:p>
          <a:p>
            <a:pPr marL="171450" indent="-171450">
              <a:buFont typeface="Arial"/>
              <a:buChar char="•"/>
            </a:pPr>
            <a:r>
              <a:rPr lang="en-US">
                <a:ea typeface="Calibri"/>
                <a:cs typeface="Calibri"/>
              </a:rPr>
              <a:t>Influence of social media and the news </a:t>
            </a:r>
          </a:p>
          <a:p>
            <a:pPr marL="171450" indent="-171450">
              <a:buFont typeface="Arial"/>
              <a:buChar cha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3B35233B-C9E0-47D1-8EA3-771E07FBB8EA}" type="slidenum">
              <a:t>8</a:t>
            </a:fld>
            <a:endParaRPr lang="en-GB"/>
          </a:p>
        </p:txBody>
      </p:sp>
    </p:spTree>
    <p:extLst>
      <p:ext uri="{BB962C8B-B14F-4D97-AF65-F5344CB8AC3E}">
        <p14:creationId xmlns:p14="http://schemas.microsoft.com/office/powerpoint/2010/main" val="1123495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Affects of mobility: </a:t>
            </a:r>
          </a:p>
          <a:p>
            <a:pPr marL="171450" indent="-171450">
              <a:buFont typeface="Arial"/>
              <a:buChar char="•"/>
            </a:pPr>
            <a:r>
              <a:rPr lang="en-US" dirty="0">
                <a:ea typeface="Calibri"/>
                <a:cs typeface="Calibri"/>
              </a:rPr>
              <a:t>Leaving old friends </a:t>
            </a:r>
          </a:p>
          <a:p>
            <a:pPr marL="171450" indent="-171450">
              <a:buFont typeface="Arial"/>
              <a:buChar char="•"/>
            </a:pPr>
            <a:r>
              <a:rPr lang="en-US" dirty="0">
                <a:ea typeface="Calibri"/>
                <a:cs typeface="Calibri"/>
              </a:rPr>
              <a:t>Making new friends </a:t>
            </a:r>
          </a:p>
          <a:p>
            <a:pPr marL="171450" indent="-171450">
              <a:buFont typeface="Arial"/>
              <a:buChar char="•"/>
            </a:pPr>
            <a:r>
              <a:rPr lang="en-US" dirty="0">
                <a:ea typeface="Calibri"/>
                <a:cs typeface="Calibri"/>
              </a:rPr>
              <a:t>Settling into new homes and schools</a:t>
            </a:r>
          </a:p>
          <a:p>
            <a:pPr marL="171450" indent="-171450">
              <a:buFont typeface="Arial"/>
              <a:buChar char="•"/>
            </a:pPr>
            <a:r>
              <a:rPr lang="en-US">
                <a:ea typeface="Calibri"/>
                <a:cs typeface="Calibri"/>
              </a:rPr>
              <a:t>Learning a new language </a:t>
            </a:r>
          </a:p>
          <a:p>
            <a:pPr marL="171450" indent="-171450">
              <a:buFont typeface="Arial"/>
              <a:buChar char="•"/>
            </a:pPr>
            <a:r>
              <a:rPr lang="en-US" dirty="0">
                <a:ea typeface="Calibri"/>
                <a:cs typeface="Calibri"/>
              </a:rPr>
              <a:t>Gaps in Learning </a:t>
            </a:r>
          </a:p>
          <a:p>
            <a:pPr marL="171450" indent="-171450">
              <a:buFont typeface="Arial"/>
              <a:buChar char="•"/>
            </a:pPr>
            <a:r>
              <a:rPr lang="en-US" dirty="0">
                <a:ea typeface="Calibri"/>
                <a:cs typeface="Calibri"/>
              </a:rPr>
              <a:t>New curriculum or exams </a:t>
            </a:r>
          </a:p>
          <a:p>
            <a:pPr marL="171450" indent="-171450">
              <a:buFont typeface="Arial"/>
              <a:buChar char="•"/>
            </a:pPr>
            <a:r>
              <a:rPr lang="en-US" dirty="0">
                <a:ea typeface="Calibri"/>
                <a:cs typeface="Calibri"/>
              </a:rPr>
              <a:t>Lack of support in school </a:t>
            </a:r>
          </a:p>
          <a:p>
            <a:pPr marL="171450" indent="-171450">
              <a:buFont typeface="Arial"/>
              <a:buChar char="•"/>
            </a:pPr>
            <a:r>
              <a:rPr lang="en-US" dirty="0">
                <a:ea typeface="Calibri"/>
                <a:cs typeface="Calibri"/>
              </a:rPr>
              <a:t>Bullying </a:t>
            </a:r>
          </a:p>
          <a:p>
            <a:pPr marL="171450" indent="-171450">
              <a:buFont typeface="Arial"/>
              <a:buChar char="•"/>
            </a:pPr>
            <a:r>
              <a:rPr lang="en-US" dirty="0">
                <a:ea typeface="Calibri"/>
                <a:cs typeface="Calibri"/>
              </a:rPr>
              <a:t>Misdiagnosed and undiagnosed additional learning needs </a:t>
            </a:r>
          </a:p>
        </p:txBody>
      </p:sp>
      <p:sp>
        <p:nvSpPr>
          <p:cNvPr id="4" name="Slide Number Placeholder 3"/>
          <p:cNvSpPr>
            <a:spLocks noGrp="1"/>
          </p:cNvSpPr>
          <p:nvPr>
            <p:ph type="sldNum" sz="quarter" idx="5"/>
          </p:nvPr>
        </p:nvSpPr>
        <p:spPr/>
        <p:txBody>
          <a:bodyPr/>
          <a:lstStyle/>
          <a:p>
            <a:fld id="{3B35233B-C9E0-47D1-8EA3-771E07FBB8EA}" type="slidenum">
              <a:t>9</a:t>
            </a:fld>
            <a:endParaRPr lang="en-GB"/>
          </a:p>
        </p:txBody>
      </p:sp>
    </p:spTree>
    <p:extLst>
      <p:ext uri="{BB962C8B-B14F-4D97-AF65-F5344CB8AC3E}">
        <p14:creationId xmlns:p14="http://schemas.microsoft.com/office/powerpoint/2010/main" val="32047239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Affects of transition / resettlement </a:t>
            </a:r>
          </a:p>
          <a:p>
            <a:pPr marL="171450" indent="-171450">
              <a:buFont typeface="Arial"/>
              <a:buChar char="•"/>
            </a:pPr>
            <a:r>
              <a:rPr lang="en-US" dirty="0">
                <a:ea typeface="Calibri"/>
                <a:cs typeface="Calibri"/>
              </a:rPr>
              <a:t>A sense of loss </a:t>
            </a:r>
          </a:p>
          <a:p>
            <a:pPr marL="171450" indent="-171450">
              <a:buFont typeface="Arial"/>
              <a:buChar char="•"/>
            </a:pPr>
            <a:r>
              <a:rPr lang="en-US" dirty="0">
                <a:ea typeface="Calibri"/>
                <a:cs typeface="Calibri"/>
              </a:rPr>
              <a:t>Leaving friends</a:t>
            </a:r>
          </a:p>
          <a:p>
            <a:pPr marL="171450" indent="-171450">
              <a:buFont typeface="Arial"/>
              <a:buChar char="•"/>
            </a:pPr>
            <a:r>
              <a:rPr lang="en-US" dirty="0">
                <a:ea typeface="Calibri"/>
                <a:cs typeface="Calibri"/>
              </a:rPr>
              <a:t>Discontinuity in extra-curricular activities </a:t>
            </a:r>
          </a:p>
          <a:p>
            <a:pPr marL="171450" indent="-171450">
              <a:buFont typeface="Arial"/>
              <a:buChar char="•"/>
            </a:pPr>
            <a:r>
              <a:rPr lang="en-US">
                <a:ea typeface="Calibri"/>
                <a:cs typeface="Calibri"/>
              </a:rPr>
              <a:t>Leaving the Armed Forces community </a:t>
            </a:r>
          </a:p>
          <a:p>
            <a:pPr marL="171450" indent="-171450">
              <a:buFont typeface="Arial"/>
              <a:buChar char="•"/>
            </a:pPr>
            <a:r>
              <a:rPr lang="en-US">
                <a:ea typeface="Calibri"/>
                <a:cs typeface="Calibri"/>
              </a:rPr>
              <a:t>Re-establishing relationships </a:t>
            </a:r>
          </a:p>
          <a:p>
            <a:pPr marL="171450" indent="-171450">
              <a:buFont typeface="Arial"/>
              <a:buChar char="•"/>
            </a:pPr>
            <a:r>
              <a:rPr lang="en-US" dirty="0">
                <a:ea typeface="Calibri"/>
                <a:cs typeface="Calibri"/>
              </a:rPr>
              <a:t>Changes to family unit and responsibilities </a:t>
            </a:r>
          </a:p>
          <a:p>
            <a:pPr marL="171450" indent="-171450">
              <a:buFont typeface="Arial"/>
              <a:buChar char="•"/>
            </a:pPr>
            <a:r>
              <a:rPr lang="en-US" dirty="0">
                <a:ea typeface="Calibri"/>
                <a:cs typeface="Calibri"/>
              </a:rPr>
              <a:t>Bereavement </a:t>
            </a:r>
          </a:p>
          <a:p>
            <a:pPr marL="171450" indent="-171450">
              <a:buFont typeface="Arial"/>
              <a:buChar char="•"/>
            </a:pPr>
            <a:r>
              <a:rPr lang="en-US" dirty="0">
                <a:ea typeface="Calibri"/>
                <a:cs typeface="Calibri"/>
              </a:rPr>
              <a:t>Physical and/or mental health issue of returning parent(s) </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3B35233B-C9E0-47D1-8EA3-771E07FBB8EA}" type="slidenum">
              <a:t>10</a:t>
            </a:fld>
            <a:endParaRPr lang="en-GB"/>
          </a:p>
        </p:txBody>
      </p:sp>
    </p:spTree>
    <p:extLst>
      <p:ext uri="{BB962C8B-B14F-4D97-AF65-F5344CB8AC3E}">
        <p14:creationId xmlns:p14="http://schemas.microsoft.com/office/powerpoint/2010/main" val="1188163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25/03/2025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25/03/2025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GB"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25/03/2025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25/03/2025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GB"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25/03/2025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846CE7D5-CF57-46EF-B807-FDD0502418D4}" type="datetimeFigureOut">
              <a:rPr lang="en-GB" smtClean="0"/>
              <a:t>25/03/2025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GB"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Date Placeholder 6"/>
          <p:cNvSpPr>
            <a:spLocks noGrp="1"/>
          </p:cNvSpPr>
          <p:nvPr>
            <p:ph type="dt" sz="half" idx="10"/>
          </p:nvPr>
        </p:nvSpPr>
        <p:spPr/>
        <p:txBody>
          <a:bodyPr/>
          <a:lstStyle/>
          <a:p>
            <a:fld id="{846CE7D5-CF57-46EF-B807-FDD0502418D4}" type="datetimeFigureOut">
              <a:rPr lang="en-GB" smtClean="0"/>
              <a:t>25/03/2025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Date Placeholder 2"/>
          <p:cNvSpPr>
            <a:spLocks noGrp="1"/>
          </p:cNvSpPr>
          <p:nvPr>
            <p:ph type="dt" sz="half" idx="10"/>
          </p:nvPr>
        </p:nvSpPr>
        <p:spPr/>
        <p:txBody>
          <a:bodyPr/>
          <a:lstStyle/>
          <a:p>
            <a:fld id="{846CE7D5-CF57-46EF-B807-FDD0502418D4}" type="datetimeFigureOut">
              <a:rPr lang="en-GB" smtClean="0"/>
              <a:t>25/03/2025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25/03/2025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25/03/2025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25/03/2025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25/03/2025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117" Type="http://schemas.openxmlformats.org/officeDocument/2006/relationships/image" Target="../media/image68.png"/><Relationship Id="rId21" Type="http://schemas.openxmlformats.org/officeDocument/2006/relationships/image" Target="../media/image20.png"/><Relationship Id="rId42" Type="http://schemas.openxmlformats.org/officeDocument/2006/relationships/customXml" Target="../ink/ink20.xml"/><Relationship Id="rId63" Type="http://schemas.openxmlformats.org/officeDocument/2006/relationships/image" Target="../media/image41.png"/><Relationship Id="rId84" Type="http://schemas.openxmlformats.org/officeDocument/2006/relationships/customXml" Target="../ink/ink41.xml"/><Relationship Id="rId138" Type="http://schemas.openxmlformats.org/officeDocument/2006/relationships/customXml" Target="../ink/ink70.xml"/><Relationship Id="rId107" Type="http://schemas.openxmlformats.org/officeDocument/2006/relationships/image" Target="../media/image63.png"/><Relationship Id="rId11" Type="http://schemas.openxmlformats.org/officeDocument/2006/relationships/image" Target="../media/image15.png"/><Relationship Id="rId32" Type="http://schemas.openxmlformats.org/officeDocument/2006/relationships/customXml" Target="../ink/ink15.xml"/><Relationship Id="rId37" Type="http://schemas.openxmlformats.org/officeDocument/2006/relationships/image" Target="../media/image28.png"/><Relationship Id="rId53" Type="http://schemas.openxmlformats.org/officeDocument/2006/relationships/image" Target="../media/image36.png"/><Relationship Id="rId58" Type="http://schemas.openxmlformats.org/officeDocument/2006/relationships/customXml" Target="../ink/ink28.xml"/><Relationship Id="rId74" Type="http://schemas.openxmlformats.org/officeDocument/2006/relationships/customXml" Target="../ink/ink36.xml"/><Relationship Id="rId79" Type="http://schemas.openxmlformats.org/officeDocument/2006/relationships/image" Target="../media/image49.png"/><Relationship Id="rId102" Type="http://schemas.openxmlformats.org/officeDocument/2006/relationships/customXml" Target="../ink/ink50.xml"/><Relationship Id="rId123" Type="http://schemas.openxmlformats.org/officeDocument/2006/relationships/image" Target="../media/image71.png"/><Relationship Id="rId128" Type="http://schemas.openxmlformats.org/officeDocument/2006/relationships/customXml" Target="../ink/ink63.xml"/><Relationship Id="rId5" Type="http://schemas.openxmlformats.org/officeDocument/2006/relationships/image" Target="../media/image120.png"/><Relationship Id="rId90" Type="http://schemas.openxmlformats.org/officeDocument/2006/relationships/customXml" Target="../ink/ink44.xml"/><Relationship Id="rId95" Type="http://schemas.openxmlformats.org/officeDocument/2006/relationships/image" Target="../media/image57.png"/><Relationship Id="rId22" Type="http://schemas.openxmlformats.org/officeDocument/2006/relationships/customXml" Target="../ink/ink10.xml"/><Relationship Id="rId27" Type="http://schemas.openxmlformats.org/officeDocument/2006/relationships/image" Target="../media/image23.png"/><Relationship Id="rId43" Type="http://schemas.openxmlformats.org/officeDocument/2006/relationships/image" Target="../media/image31.png"/><Relationship Id="rId48" Type="http://schemas.openxmlformats.org/officeDocument/2006/relationships/customXml" Target="../ink/ink23.xml"/><Relationship Id="rId64" Type="http://schemas.openxmlformats.org/officeDocument/2006/relationships/customXml" Target="../ink/ink31.xml"/><Relationship Id="rId69" Type="http://schemas.openxmlformats.org/officeDocument/2006/relationships/image" Target="../media/image44.png"/><Relationship Id="rId113" Type="http://schemas.openxmlformats.org/officeDocument/2006/relationships/image" Target="../media/image66.png"/><Relationship Id="rId118" Type="http://schemas.openxmlformats.org/officeDocument/2006/relationships/customXml" Target="../ink/ink58.xml"/><Relationship Id="rId134" Type="http://schemas.openxmlformats.org/officeDocument/2006/relationships/customXml" Target="../ink/ink67.xml"/><Relationship Id="rId139" Type="http://schemas.openxmlformats.org/officeDocument/2006/relationships/image" Target="../media/image77.png"/><Relationship Id="rId80" Type="http://schemas.openxmlformats.org/officeDocument/2006/relationships/customXml" Target="../ink/ink39.xml"/><Relationship Id="rId85" Type="http://schemas.openxmlformats.org/officeDocument/2006/relationships/image" Target="../media/image52.png"/><Relationship Id="rId12" Type="http://schemas.openxmlformats.org/officeDocument/2006/relationships/customXml" Target="../ink/ink5.xml"/><Relationship Id="rId17" Type="http://schemas.openxmlformats.org/officeDocument/2006/relationships/image" Target="../media/image18.png"/><Relationship Id="rId33" Type="http://schemas.openxmlformats.org/officeDocument/2006/relationships/image" Target="../media/image26.png"/><Relationship Id="rId38" Type="http://schemas.openxmlformats.org/officeDocument/2006/relationships/customXml" Target="../ink/ink18.xml"/><Relationship Id="rId59" Type="http://schemas.openxmlformats.org/officeDocument/2006/relationships/image" Target="../media/image39.png"/><Relationship Id="rId103" Type="http://schemas.openxmlformats.org/officeDocument/2006/relationships/image" Target="../media/image61.png"/><Relationship Id="rId108" Type="http://schemas.openxmlformats.org/officeDocument/2006/relationships/customXml" Target="../ink/ink53.xml"/><Relationship Id="rId124" Type="http://schemas.openxmlformats.org/officeDocument/2006/relationships/customXml" Target="../ink/ink61.xml"/><Relationship Id="rId129" Type="http://schemas.openxmlformats.org/officeDocument/2006/relationships/image" Target="../media/image74.png"/><Relationship Id="rId54" Type="http://schemas.openxmlformats.org/officeDocument/2006/relationships/customXml" Target="../ink/ink26.xml"/><Relationship Id="rId70" Type="http://schemas.openxmlformats.org/officeDocument/2006/relationships/customXml" Target="../ink/ink34.xml"/><Relationship Id="rId75" Type="http://schemas.openxmlformats.org/officeDocument/2006/relationships/image" Target="../media/image47.png"/><Relationship Id="rId91" Type="http://schemas.openxmlformats.org/officeDocument/2006/relationships/image" Target="../media/image55.png"/><Relationship Id="rId96" Type="http://schemas.openxmlformats.org/officeDocument/2006/relationships/customXml" Target="../ink/ink47.xml"/><Relationship Id="rId140" Type="http://schemas.openxmlformats.org/officeDocument/2006/relationships/customXml" Target="../ink/ink71.xml"/><Relationship Id="rId1" Type="http://schemas.openxmlformats.org/officeDocument/2006/relationships/slideLayout" Target="../slideLayouts/slideLayout2.xml"/><Relationship Id="rId6" Type="http://schemas.openxmlformats.org/officeDocument/2006/relationships/customXml" Target="../ink/ink2.xml"/><Relationship Id="rId23" Type="http://schemas.openxmlformats.org/officeDocument/2006/relationships/image" Target="../media/image21.png"/><Relationship Id="rId28" Type="http://schemas.openxmlformats.org/officeDocument/2006/relationships/customXml" Target="../ink/ink13.xml"/><Relationship Id="rId49" Type="http://schemas.openxmlformats.org/officeDocument/2006/relationships/image" Target="../media/image34.png"/><Relationship Id="rId114" Type="http://schemas.openxmlformats.org/officeDocument/2006/relationships/customXml" Target="../ink/ink56.xml"/><Relationship Id="rId119" Type="http://schemas.openxmlformats.org/officeDocument/2006/relationships/image" Target="../media/image69.png"/><Relationship Id="rId44" Type="http://schemas.openxmlformats.org/officeDocument/2006/relationships/customXml" Target="../ink/ink21.xml"/><Relationship Id="rId60" Type="http://schemas.openxmlformats.org/officeDocument/2006/relationships/customXml" Target="../ink/ink29.xml"/><Relationship Id="rId65" Type="http://schemas.openxmlformats.org/officeDocument/2006/relationships/image" Target="../media/image42.png"/><Relationship Id="rId81" Type="http://schemas.openxmlformats.org/officeDocument/2006/relationships/image" Target="../media/image50.png"/><Relationship Id="rId86" Type="http://schemas.openxmlformats.org/officeDocument/2006/relationships/customXml" Target="../ink/ink42.xml"/><Relationship Id="rId130" Type="http://schemas.openxmlformats.org/officeDocument/2006/relationships/customXml" Target="../ink/ink64.xml"/><Relationship Id="rId135" Type="http://schemas.openxmlformats.org/officeDocument/2006/relationships/customXml" Target="../ink/ink68.xml"/><Relationship Id="rId13" Type="http://schemas.openxmlformats.org/officeDocument/2006/relationships/image" Target="../media/image16.png"/><Relationship Id="rId18" Type="http://schemas.openxmlformats.org/officeDocument/2006/relationships/customXml" Target="../ink/ink8.xml"/><Relationship Id="rId39" Type="http://schemas.openxmlformats.org/officeDocument/2006/relationships/image" Target="../media/image29.png"/><Relationship Id="rId109" Type="http://schemas.openxmlformats.org/officeDocument/2006/relationships/image" Target="../media/image64.png"/><Relationship Id="rId34" Type="http://schemas.openxmlformats.org/officeDocument/2006/relationships/customXml" Target="../ink/ink16.xml"/><Relationship Id="rId50" Type="http://schemas.openxmlformats.org/officeDocument/2006/relationships/customXml" Target="../ink/ink24.xml"/><Relationship Id="rId55" Type="http://schemas.openxmlformats.org/officeDocument/2006/relationships/image" Target="../media/image37.png"/><Relationship Id="rId76" Type="http://schemas.openxmlformats.org/officeDocument/2006/relationships/customXml" Target="../ink/ink37.xml"/><Relationship Id="rId97" Type="http://schemas.openxmlformats.org/officeDocument/2006/relationships/image" Target="../media/image58.png"/><Relationship Id="rId104" Type="http://schemas.openxmlformats.org/officeDocument/2006/relationships/customXml" Target="../ink/ink51.xml"/><Relationship Id="rId120" Type="http://schemas.openxmlformats.org/officeDocument/2006/relationships/customXml" Target="../ink/ink59.xml"/><Relationship Id="rId125" Type="http://schemas.openxmlformats.org/officeDocument/2006/relationships/image" Target="../media/image72.png"/><Relationship Id="rId141" Type="http://schemas.openxmlformats.org/officeDocument/2006/relationships/image" Target="../media/image78.png"/><Relationship Id="rId7" Type="http://schemas.openxmlformats.org/officeDocument/2006/relationships/image" Target="../media/image13.png"/><Relationship Id="rId71" Type="http://schemas.openxmlformats.org/officeDocument/2006/relationships/image" Target="../media/image45.png"/><Relationship Id="rId92" Type="http://schemas.openxmlformats.org/officeDocument/2006/relationships/customXml" Target="../ink/ink45.xml"/><Relationship Id="rId2" Type="http://schemas.openxmlformats.org/officeDocument/2006/relationships/image" Target="../media/image11.jpeg"/><Relationship Id="rId29" Type="http://schemas.openxmlformats.org/officeDocument/2006/relationships/image" Target="../media/image24.png"/><Relationship Id="rId24" Type="http://schemas.openxmlformats.org/officeDocument/2006/relationships/customXml" Target="../ink/ink11.xml"/><Relationship Id="rId40" Type="http://schemas.openxmlformats.org/officeDocument/2006/relationships/customXml" Target="../ink/ink19.xml"/><Relationship Id="rId45" Type="http://schemas.openxmlformats.org/officeDocument/2006/relationships/image" Target="../media/image32.png"/><Relationship Id="rId66" Type="http://schemas.openxmlformats.org/officeDocument/2006/relationships/customXml" Target="../ink/ink32.xml"/><Relationship Id="rId87" Type="http://schemas.openxmlformats.org/officeDocument/2006/relationships/image" Target="../media/image53.png"/><Relationship Id="rId110" Type="http://schemas.openxmlformats.org/officeDocument/2006/relationships/customXml" Target="../ink/ink54.xml"/><Relationship Id="rId115" Type="http://schemas.openxmlformats.org/officeDocument/2006/relationships/image" Target="../media/image67.png"/><Relationship Id="rId131" Type="http://schemas.openxmlformats.org/officeDocument/2006/relationships/image" Target="../media/image75.png"/><Relationship Id="rId136" Type="http://schemas.openxmlformats.org/officeDocument/2006/relationships/customXml" Target="../ink/ink69.xml"/><Relationship Id="rId61" Type="http://schemas.openxmlformats.org/officeDocument/2006/relationships/image" Target="../media/image40.png"/><Relationship Id="rId82" Type="http://schemas.openxmlformats.org/officeDocument/2006/relationships/customXml" Target="../ink/ink40.xml"/><Relationship Id="rId19" Type="http://schemas.openxmlformats.org/officeDocument/2006/relationships/image" Target="../media/image19.png"/><Relationship Id="rId14" Type="http://schemas.openxmlformats.org/officeDocument/2006/relationships/customXml" Target="../ink/ink6.xml"/><Relationship Id="rId30" Type="http://schemas.openxmlformats.org/officeDocument/2006/relationships/customXml" Target="../ink/ink14.xml"/><Relationship Id="rId35" Type="http://schemas.openxmlformats.org/officeDocument/2006/relationships/image" Target="../media/image27.png"/><Relationship Id="rId56" Type="http://schemas.openxmlformats.org/officeDocument/2006/relationships/customXml" Target="../ink/ink27.xml"/><Relationship Id="rId77" Type="http://schemas.openxmlformats.org/officeDocument/2006/relationships/image" Target="../media/image48.png"/><Relationship Id="rId100" Type="http://schemas.openxmlformats.org/officeDocument/2006/relationships/customXml" Target="../ink/ink49.xml"/><Relationship Id="rId105" Type="http://schemas.openxmlformats.org/officeDocument/2006/relationships/image" Target="../media/image62.png"/><Relationship Id="rId126" Type="http://schemas.openxmlformats.org/officeDocument/2006/relationships/customXml" Target="../ink/ink62.xml"/><Relationship Id="rId8" Type="http://schemas.openxmlformats.org/officeDocument/2006/relationships/customXml" Target="../ink/ink3.xml"/><Relationship Id="rId51" Type="http://schemas.openxmlformats.org/officeDocument/2006/relationships/image" Target="../media/image35.png"/><Relationship Id="rId72" Type="http://schemas.openxmlformats.org/officeDocument/2006/relationships/customXml" Target="../ink/ink35.xml"/><Relationship Id="rId93" Type="http://schemas.openxmlformats.org/officeDocument/2006/relationships/image" Target="../media/image56.png"/><Relationship Id="rId98" Type="http://schemas.openxmlformats.org/officeDocument/2006/relationships/customXml" Target="../ink/ink48.xml"/><Relationship Id="rId121" Type="http://schemas.openxmlformats.org/officeDocument/2006/relationships/image" Target="../media/image70.png"/><Relationship Id="rId142" Type="http://schemas.openxmlformats.org/officeDocument/2006/relationships/customXml" Target="../ink/ink72.xml"/><Relationship Id="rId3" Type="http://schemas.openxmlformats.org/officeDocument/2006/relationships/image" Target="../media/image12.png"/><Relationship Id="rId25" Type="http://schemas.openxmlformats.org/officeDocument/2006/relationships/image" Target="../media/image22.png"/><Relationship Id="rId46" Type="http://schemas.openxmlformats.org/officeDocument/2006/relationships/customXml" Target="../ink/ink22.xml"/><Relationship Id="rId67" Type="http://schemas.openxmlformats.org/officeDocument/2006/relationships/image" Target="../media/image43.png"/><Relationship Id="rId116" Type="http://schemas.openxmlformats.org/officeDocument/2006/relationships/customXml" Target="../ink/ink57.xml"/><Relationship Id="rId137" Type="http://schemas.openxmlformats.org/officeDocument/2006/relationships/image" Target="../media/image76.png"/><Relationship Id="rId20" Type="http://schemas.openxmlformats.org/officeDocument/2006/relationships/customXml" Target="../ink/ink9.xml"/><Relationship Id="rId41" Type="http://schemas.openxmlformats.org/officeDocument/2006/relationships/image" Target="../media/image30.png"/><Relationship Id="rId62" Type="http://schemas.openxmlformats.org/officeDocument/2006/relationships/customXml" Target="../ink/ink30.xml"/><Relationship Id="rId83" Type="http://schemas.openxmlformats.org/officeDocument/2006/relationships/image" Target="../media/image51.png"/><Relationship Id="rId88" Type="http://schemas.openxmlformats.org/officeDocument/2006/relationships/customXml" Target="../ink/ink43.xml"/><Relationship Id="rId111" Type="http://schemas.openxmlformats.org/officeDocument/2006/relationships/image" Target="../media/image65.png"/><Relationship Id="rId132" Type="http://schemas.openxmlformats.org/officeDocument/2006/relationships/customXml" Target="../ink/ink65.xml"/><Relationship Id="rId15" Type="http://schemas.openxmlformats.org/officeDocument/2006/relationships/image" Target="../media/image17.png"/><Relationship Id="rId36" Type="http://schemas.openxmlformats.org/officeDocument/2006/relationships/customXml" Target="../ink/ink17.xml"/><Relationship Id="rId57" Type="http://schemas.openxmlformats.org/officeDocument/2006/relationships/image" Target="../media/image38.png"/><Relationship Id="rId106" Type="http://schemas.openxmlformats.org/officeDocument/2006/relationships/customXml" Target="../ink/ink52.xml"/><Relationship Id="rId127" Type="http://schemas.openxmlformats.org/officeDocument/2006/relationships/image" Target="../media/image73.png"/><Relationship Id="rId10" Type="http://schemas.openxmlformats.org/officeDocument/2006/relationships/customXml" Target="../ink/ink4.xml"/><Relationship Id="rId31" Type="http://schemas.openxmlformats.org/officeDocument/2006/relationships/image" Target="../media/image25.png"/><Relationship Id="rId52" Type="http://schemas.openxmlformats.org/officeDocument/2006/relationships/customXml" Target="../ink/ink25.xml"/><Relationship Id="rId73" Type="http://schemas.openxmlformats.org/officeDocument/2006/relationships/image" Target="../media/image46.png"/><Relationship Id="rId78" Type="http://schemas.openxmlformats.org/officeDocument/2006/relationships/customXml" Target="../ink/ink38.xml"/><Relationship Id="rId94" Type="http://schemas.openxmlformats.org/officeDocument/2006/relationships/customXml" Target="../ink/ink46.xml"/><Relationship Id="rId99" Type="http://schemas.openxmlformats.org/officeDocument/2006/relationships/image" Target="../media/image59.png"/><Relationship Id="rId101" Type="http://schemas.openxmlformats.org/officeDocument/2006/relationships/image" Target="../media/image60.png"/><Relationship Id="rId122" Type="http://schemas.openxmlformats.org/officeDocument/2006/relationships/customXml" Target="../ink/ink60.xml"/><Relationship Id="rId4" Type="http://schemas.openxmlformats.org/officeDocument/2006/relationships/customXml" Target="../ink/ink1.xml"/><Relationship Id="rId9" Type="http://schemas.openxmlformats.org/officeDocument/2006/relationships/image" Target="../media/image14.png"/><Relationship Id="rId26" Type="http://schemas.openxmlformats.org/officeDocument/2006/relationships/customXml" Target="../ink/ink12.xml"/><Relationship Id="rId47" Type="http://schemas.openxmlformats.org/officeDocument/2006/relationships/image" Target="../media/image33.png"/><Relationship Id="rId68" Type="http://schemas.openxmlformats.org/officeDocument/2006/relationships/customXml" Target="../ink/ink33.xml"/><Relationship Id="rId89" Type="http://schemas.openxmlformats.org/officeDocument/2006/relationships/image" Target="../media/image54.png"/><Relationship Id="rId112" Type="http://schemas.openxmlformats.org/officeDocument/2006/relationships/customXml" Target="../ink/ink55.xml"/><Relationship Id="rId133" Type="http://schemas.openxmlformats.org/officeDocument/2006/relationships/customXml" Target="../ink/ink66.xml"/><Relationship Id="rId16" Type="http://schemas.openxmlformats.org/officeDocument/2006/relationships/customXml" Target="../ink/ink7.xml"/></Relationships>
</file>

<file path=ppt/slides/_rels/slide12.xml.rels><?xml version="1.0" encoding="UTF-8" standalone="yes"?>
<Relationships xmlns="http://schemas.openxmlformats.org/package/2006/relationships"><Relationship Id="rId117" Type="http://schemas.openxmlformats.org/officeDocument/2006/relationships/image" Target="../media/image68.png"/><Relationship Id="rId21" Type="http://schemas.openxmlformats.org/officeDocument/2006/relationships/image" Target="../media/image20.png"/><Relationship Id="rId42" Type="http://schemas.openxmlformats.org/officeDocument/2006/relationships/customXml" Target="../ink/ink92.xml"/><Relationship Id="rId63" Type="http://schemas.openxmlformats.org/officeDocument/2006/relationships/image" Target="../media/image41.png"/><Relationship Id="rId84" Type="http://schemas.openxmlformats.org/officeDocument/2006/relationships/customXml" Target="../ink/ink113.xml"/><Relationship Id="rId138" Type="http://schemas.openxmlformats.org/officeDocument/2006/relationships/customXml" Target="../ink/ink142.xml"/><Relationship Id="rId107" Type="http://schemas.openxmlformats.org/officeDocument/2006/relationships/image" Target="../media/image63.png"/><Relationship Id="rId11" Type="http://schemas.openxmlformats.org/officeDocument/2006/relationships/image" Target="../media/image15.png"/><Relationship Id="rId32" Type="http://schemas.openxmlformats.org/officeDocument/2006/relationships/customXml" Target="../ink/ink87.xml"/><Relationship Id="rId37" Type="http://schemas.openxmlformats.org/officeDocument/2006/relationships/image" Target="../media/image28.png"/><Relationship Id="rId53" Type="http://schemas.openxmlformats.org/officeDocument/2006/relationships/image" Target="../media/image36.png"/><Relationship Id="rId58" Type="http://schemas.openxmlformats.org/officeDocument/2006/relationships/customXml" Target="../ink/ink100.xml"/><Relationship Id="rId74" Type="http://schemas.openxmlformats.org/officeDocument/2006/relationships/customXml" Target="../ink/ink108.xml"/><Relationship Id="rId79" Type="http://schemas.openxmlformats.org/officeDocument/2006/relationships/image" Target="../media/image49.png"/><Relationship Id="rId102" Type="http://schemas.openxmlformats.org/officeDocument/2006/relationships/customXml" Target="../ink/ink122.xml"/><Relationship Id="rId123" Type="http://schemas.openxmlformats.org/officeDocument/2006/relationships/image" Target="../media/image71.png"/><Relationship Id="rId128" Type="http://schemas.openxmlformats.org/officeDocument/2006/relationships/customXml" Target="../ink/ink135.xml"/><Relationship Id="rId5" Type="http://schemas.openxmlformats.org/officeDocument/2006/relationships/image" Target="../media/image120.png"/><Relationship Id="rId90" Type="http://schemas.openxmlformats.org/officeDocument/2006/relationships/customXml" Target="../ink/ink116.xml"/><Relationship Id="rId95" Type="http://schemas.openxmlformats.org/officeDocument/2006/relationships/image" Target="../media/image57.png"/><Relationship Id="rId22" Type="http://schemas.openxmlformats.org/officeDocument/2006/relationships/customXml" Target="../ink/ink82.xml"/><Relationship Id="rId27" Type="http://schemas.openxmlformats.org/officeDocument/2006/relationships/image" Target="../media/image23.png"/><Relationship Id="rId43" Type="http://schemas.openxmlformats.org/officeDocument/2006/relationships/image" Target="../media/image31.png"/><Relationship Id="rId48" Type="http://schemas.openxmlformats.org/officeDocument/2006/relationships/customXml" Target="../ink/ink95.xml"/><Relationship Id="rId64" Type="http://schemas.openxmlformats.org/officeDocument/2006/relationships/customXml" Target="../ink/ink103.xml"/><Relationship Id="rId69" Type="http://schemas.openxmlformats.org/officeDocument/2006/relationships/image" Target="../media/image44.png"/><Relationship Id="rId113" Type="http://schemas.openxmlformats.org/officeDocument/2006/relationships/image" Target="../media/image66.png"/><Relationship Id="rId118" Type="http://schemas.openxmlformats.org/officeDocument/2006/relationships/customXml" Target="../ink/ink130.xml"/><Relationship Id="rId134" Type="http://schemas.openxmlformats.org/officeDocument/2006/relationships/customXml" Target="../ink/ink139.xml"/><Relationship Id="rId139" Type="http://schemas.openxmlformats.org/officeDocument/2006/relationships/image" Target="../media/image77.png"/><Relationship Id="rId80" Type="http://schemas.openxmlformats.org/officeDocument/2006/relationships/customXml" Target="../ink/ink111.xml"/><Relationship Id="rId85" Type="http://schemas.openxmlformats.org/officeDocument/2006/relationships/image" Target="../media/image52.png"/><Relationship Id="rId12" Type="http://schemas.openxmlformats.org/officeDocument/2006/relationships/customXml" Target="../ink/ink77.xml"/><Relationship Id="rId17" Type="http://schemas.openxmlformats.org/officeDocument/2006/relationships/image" Target="../media/image18.png"/><Relationship Id="rId33" Type="http://schemas.openxmlformats.org/officeDocument/2006/relationships/image" Target="../media/image26.png"/><Relationship Id="rId38" Type="http://schemas.openxmlformats.org/officeDocument/2006/relationships/customXml" Target="../ink/ink90.xml"/><Relationship Id="rId59" Type="http://schemas.openxmlformats.org/officeDocument/2006/relationships/image" Target="../media/image39.png"/><Relationship Id="rId103" Type="http://schemas.openxmlformats.org/officeDocument/2006/relationships/image" Target="../media/image61.png"/><Relationship Id="rId108" Type="http://schemas.openxmlformats.org/officeDocument/2006/relationships/customXml" Target="../ink/ink125.xml"/><Relationship Id="rId124" Type="http://schemas.openxmlformats.org/officeDocument/2006/relationships/customXml" Target="../ink/ink133.xml"/><Relationship Id="rId129" Type="http://schemas.openxmlformats.org/officeDocument/2006/relationships/image" Target="../media/image74.png"/><Relationship Id="rId54" Type="http://schemas.openxmlformats.org/officeDocument/2006/relationships/customXml" Target="../ink/ink98.xml"/><Relationship Id="rId70" Type="http://schemas.openxmlformats.org/officeDocument/2006/relationships/customXml" Target="../ink/ink106.xml"/><Relationship Id="rId75" Type="http://schemas.openxmlformats.org/officeDocument/2006/relationships/image" Target="../media/image47.png"/><Relationship Id="rId91" Type="http://schemas.openxmlformats.org/officeDocument/2006/relationships/image" Target="../media/image55.png"/><Relationship Id="rId96" Type="http://schemas.openxmlformats.org/officeDocument/2006/relationships/customXml" Target="../ink/ink119.xml"/><Relationship Id="rId140" Type="http://schemas.openxmlformats.org/officeDocument/2006/relationships/customXml" Target="../ink/ink143.xml"/><Relationship Id="rId1" Type="http://schemas.openxmlformats.org/officeDocument/2006/relationships/slideLayout" Target="../slideLayouts/slideLayout2.xml"/><Relationship Id="rId6" Type="http://schemas.openxmlformats.org/officeDocument/2006/relationships/customXml" Target="../ink/ink74.xml"/><Relationship Id="rId23" Type="http://schemas.openxmlformats.org/officeDocument/2006/relationships/image" Target="../media/image21.png"/><Relationship Id="rId28" Type="http://schemas.openxmlformats.org/officeDocument/2006/relationships/customXml" Target="../ink/ink85.xml"/><Relationship Id="rId49" Type="http://schemas.openxmlformats.org/officeDocument/2006/relationships/image" Target="../media/image34.png"/><Relationship Id="rId114" Type="http://schemas.openxmlformats.org/officeDocument/2006/relationships/customXml" Target="../ink/ink128.xml"/><Relationship Id="rId119" Type="http://schemas.openxmlformats.org/officeDocument/2006/relationships/image" Target="../media/image69.png"/><Relationship Id="rId44" Type="http://schemas.openxmlformats.org/officeDocument/2006/relationships/customXml" Target="../ink/ink93.xml"/><Relationship Id="rId60" Type="http://schemas.openxmlformats.org/officeDocument/2006/relationships/customXml" Target="../ink/ink101.xml"/><Relationship Id="rId65" Type="http://schemas.openxmlformats.org/officeDocument/2006/relationships/image" Target="../media/image42.png"/><Relationship Id="rId81" Type="http://schemas.openxmlformats.org/officeDocument/2006/relationships/image" Target="../media/image50.png"/><Relationship Id="rId86" Type="http://schemas.openxmlformats.org/officeDocument/2006/relationships/customXml" Target="../ink/ink114.xml"/><Relationship Id="rId130" Type="http://schemas.openxmlformats.org/officeDocument/2006/relationships/customXml" Target="../ink/ink136.xml"/><Relationship Id="rId135" Type="http://schemas.openxmlformats.org/officeDocument/2006/relationships/customXml" Target="../ink/ink140.xml"/><Relationship Id="rId13" Type="http://schemas.openxmlformats.org/officeDocument/2006/relationships/image" Target="../media/image16.png"/><Relationship Id="rId18" Type="http://schemas.openxmlformats.org/officeDocument/2006/relationships/customXml" Target="../ink/ink80.xml"/><Relationship Id="rId39" Type="http://schemas.openxmlformats.org/officeDocument/2006/relationships/image" Target="../media/image29.png"/><Relationship Id="rId109" Type="http://schemas.openxmlformats.org/officeDocument/2006/relationships/image" Target="../media/image64.png"/><Relationship Id="rId34" Type="http://schemas.openxmlformats.org/officeDocument/2006/relationships/customXml" Target="../ink/ink88.xml"/><Relationship Id="rId50" Type="http://schemas.openxmlformats.org/officeDocument/2006/relationships/customXml" Target="../ink/ink96.xml"/><Relationship Id="rId55" Type="http://schemas.openxmlformats.org/officeDocument/2006/relationships/image" Target="../media/image37.png"/><Relationship Id="rId76" Type="http://schemas.openxmlformats.org/officeDocument/2006/relationships/customXml" Target="../ink/ink109.xml"/><Relationship Id="rId97" Type="http://schemas.openxmlformats.org/officeDocument/2006/relationships/image" Target="../media/image58.png"/><Relationship Id="rId104" Type="http://schemas.openxmlformats.org/officeDocument/2006/relationships/customXml" Target="../ink/ink123.xml"/><Relationship Id="rId120" Type="http://schemas.openxmlformats.org/officeDocument/2006/relationships/customXml" Target="../ink/ink131.xml"/><Relationship Id="rId125" Type="http://schemas.openxmlformats.org/officeDocument/2006/relationships/image" Target="../media/image72.png"/><Relationship Id="rId141" Type="http://schemas.openxmlformats.org/officeDocument/2006/relationships/image" Target="../media/image78.png"/><Relationship Id="rId7" Type="http://schemas.openxmlformats.org/officeDocument/2006/relationships/image" Target="../media/image13.png"/><Relationship Id="rId71" Type="http://schemas.openxmlformats.org/officeDocument/2006/relationships/image" Target="../media/image45.png"/><Relationship Id="rId92" Type="http://schemas.openxmlformats.org/officeDocument/2006/relationships/customXml" Target="../ink/ink117.xml"/><Relationship Id="rId2" Type="http://schemas.openxmlformats.org/officeDocument/2006/relationships/image" Target="../media/image13.jpg"/><Relationship Id="rId29" Type="http://schemas.openxmlformats.org/officeDocument/2006/relationships/image" Target="../media/image24.png"/><Relationship Id="rId24" Type="http://schemas.openxmlformats.org/officeDocument/2006/relationships/customXml" Target="../ink/ink83.xml"/><Relationship Id="rId40" Type="http://schemas.openxmlformats.org/officeDocument/2006/relationships/customXml" Target="../ink/ink91.xml"/><Relationship Id="rId45" Type="http://schemas.openxmlformats.org/officeDocument/2006/relationships/image" Target="../media/image32.png"/><Relationship Id="rId66" Type="http://schemas.openxmlformats.org/officeDocument/2006/relationships/customXml" Target="../ink/ink104.xml"/><Relationship Id="rId87" Type="http://schemas.openxmlformats.org/officeDocument/2006/relationships/image" Target="../media/image53.png"/><Relationship Id="rId110" Type="http://schemas.openxmlformats.org/officeDocument/2006/relationships/customXml" Target="../ink/ink126.xml"/><Relationship Id="rId115" Type="http://schemas.openxmlformats.org/officeDocument/2006/relationships/image" Target="../media/image67.png"/><Relationship Id="rId131" Type="http://schemas.openxmlformats.org/officeDocument/2006/relationships/image" Target="../media/image75.png"/><Relationship Id="rId136" Type="http://schemas.openxmlformats.org/officeDocument/2006/relationships/customXml" Target="../ink/ink141.xml"/><Relationship Id="rId61" Type="http://schemas.openxmlformats.org/officeDocument/2006/relationships/image" Target="../media/image40.png"/><Relationship Id="rId82" Type="http://schemas.openxmlformats.org/officeDocument/2006/relationships/customXml" Target="../ink/ink112.xml"/><Relationship Id="rId19" Type="http://schemas.openxmlformats.org/officeDocument/2006/relationships/image" Target="../media/image19.png"/><Relationship Id="rId14" Type="http://schemas.openxmlformats.org/officeDocument/2006/relationships/customXml" Target="../ink/ink78.xml"/><Relationship Id="rId30" Type="http://schemas.openxmlformats.org/officeDocument/2006/relationships/customXml" Target="../ink/ink86.xml"/><Relationship Id="rId35" Type="http://schemas.openxmlformats.org/officeDocument/2006/relationships/image" Target="../media/image27.png"/><Relationship Id="rId56" Type="http://schemas.openxmlformats.org/officeDocument/2006/relationships/customXml" Target="../ink/ink99.xml"/><Relationship Id="rId77" Type="http://schemas.openxmlformats.org/officeDocument/2006/relationships/image" Target="../media/image48.png"/><Relationship Id="rId100" Type="http://schemas.openxmlformats.org/officeDocument/2006/relationships/customXml" Target="../ink/ink121.xml"/><Relationship Id="rId105" Type="http://schemas.openxmlformats.org/officeDocument/2006/relationships/image" Target="../media/image62.png"/><Relationship Id="rId126" Type="http://schemas.openxmlformats.org/officeDocument/2006/relationships/customXml" Target="../ink/ink134.xml"/><Relationship Id="rId8" Type="http://schemas.openxmlformats.org/officeDocument/2006/relationships/customXml" Target="../ink/ink75.xml"/><Relationship Id="rId51" Type="http://schemas.openxmlformats.org/officeDocument/2006/relationships/image" Target="../media/image35.png"/><Relationship Id="rId72" Type="http://schemas.openxmlformats.org/officeDocument/2006/relationships/customXml" Target="../ink/ink107.xml"/><Relationship Id="rId93" Type="http://schemas.openxmlformats.org/officeDocument/2006/relationships/image" Target="../media/image56.png"/><Relationship Id="rId98" Type="http://schemas.openxmlformats.org/officeDocument/2006/relationships/customXml" Target="../ink/ink120.xml"/><Relationship Id="rId121" Type="http://schemas.openxmlformats.org/officeDocument/2006/relationships/image" Target="../media/image70.png"/><Relationship Id="rId142" Type="http://schemas.openxmlformats.org/officeDocument/2006/relationships/customXml" Target="../ink/ink144.xml"/><Relationship Id="rId3" Type="http://schemas.openxmlformats.org/officeDocument/2006/relationships/image" Target="../media/image12.png"/><Relationship Id="rId25" Type="http://schemas.openxmlformats.org/officeDocument/2006/relationships/image" Target="../media/image22.png"/><Relationship Id="rId46" Type="http://schemas.openxmlformats.org/officeDocument/2006/relationships/customXml" Target="../ink/ink94.xml"/><Relationship Id="rId67" Type="http://schemas.openxmlformats.org/officeDocument/2006/relationships/image" Target="../media/image43.png"/><Relationship Id="rId116" Type="http://schemas.openxmlformats.org/officeDocument/2006/relationships/customXml" Target="../ink/ink129.xml"/><Relationship Id="rId137" Type="http://schemas.openxmlformats.org/officeDocument/2006/relationships/image" Target="../media/image76.png"/><Relationship Id="rId20" Type="http://schemas.openxmlformats.org/officeDocument/2006/relationships/customXml" Target="../ink/ink81.xml"/><Relationship Id="rId41" Type="http://schemas.openxmlformats.org/officeDocument/2006/relationships/image" Target="../media/image30.png"/><Relationship Id="rId62" Type="http://schemas.openxmlformats.org/officeDocument/2006/relationships/customXml" Target="../ink/ink102.xml"/><Relationship Id="rId83" Type="http://schemas.openxmlformats.org/officeDocument/2006/relationships/image" Target="../media/image51.png"/><Relationship Id="rId88" Type="http://schemas.openxmlformats.org/officeDocument/2006/relationships/customXml" Target="../ink/ink115.xml"/><Relationship Id="rId111" Type="http://schemas.openxmlformats.org/officeDocument/2006/relationships/image" Target="../media/image65.png"/><Relationship Id="rId132" Type="http://schemas.openxmlformats.org/officeDocument/2006/relationships/customXml" Target="../ink/ink137.xml"/><Relationship Id="rId15" Type="http://schemas.openxmlformats.org/officeDocument/2006/relationships/image" Target="../media/image17.png"/><Relationship Id="rId36" Type="http://schemas.openxmlformats.org/officeDocument/2006/relationships/customXml" Target="../ink/ink89.xml"/><Relationship Id="rId57" Type="http://schemas.openxmlformats.org/officeDocument/2006/relationships/image" Target="../media/image38.png"/><Relationship Id="rId106" Type="http://schemas.openxmlformats.org/officeDocument/2006/relationships/customXml" Target="../ink/ink124.xml"/><Relationship Id="rId127" Type="http://schemas.openxmlformats.org/officeDocument/2006/relationships/image" Target="../media/image73.png"/><Relationship Id="rId10" Type="http://schemas.openxmlformats.org/officeDocument/2006/relationships/customXml" Target="../ink/ink76.xml"/><Relationship Id="rId31" Type="http://schemas.openxmlformats.org/officeDocument/2006/relationships/image" Target="../media/image25.png"/><Relationship Id="rId52" Type="http://schemas.openxmlformats.org/officeDocument/2006/relationships/customXml" Target="../ink/ink97.xml"/><Relationship Id="rId73" Type="http://schemas.openxmlformats.org/officeDocument/2006/relationships/image" Target="../media/image46.png"/><Relationship Id="rId78" Type="http://schemas.openxmlformats.org/officeDocument/2006/relationships/customXml" Target="../ink/ink110.xml"/><Relationship Id="rId94" Type="http://schemas.openxmlformats.org/officeDocument/2006/relationships/customXml" Target="../ink/ink118.xml"/><Relationship Id="rId99" Type="http://schemas.openxmlformats.org/officeDocument/2006/relationships/image" Target="../media/image59.png"/><Relationship Id="rId101" Type="http://schemas.openxmlformats.org/officeDocument/2006/relationships/image" Target="../media/image60.png"/><Relationship Id="rId122" Type="http://schemas.openxmlformats.org/officeDocument/2006/relationships/customXml" Target="../ink/ink132.xml"/><Relationship Id="rId4" Type="http://schemas.openxmlformats.org/officeDocument/2006/relationships/customXml" Target="../ink/ink73.xml"/><Relationship Id="rId9" Type="http://schemas.openxmlformats.org/officeDocument/2006/relationships/image" Target="../media/image14.png"/><Relationship Id="rId26" Type="http://schemas.openxmlformats.org/officeDocument/2006/relationships/customXml" Target="../ink/ink84.xml"/><Relationship Id="rId47" Type="http://schemas.openxmlformats.org/officeDocument/2006/relationships/image" Target="../media/image33.png"/><Relationship Id="rId68" Type="http://schemas.openxmlformats.org/officeDocument/2006/relationships/customXml" Target="../ink/ink105.xml"/><Relationship Id="rId89" Type="http://schemas.openxmlformats.org/officeDocument/2006/relationships/image" Target="../media/image54.png"/><Relationship Id="rId112" Type="http://schemas.openxmlformats.org/officeDocument/2006/relationships/customXml" Target="../ink/ink127.xml"/><Relationship Id="rId133" Type="http://schemas.openxmlformats.org/officeDocument/2006/relationships/customXml" Target="../ink/ink138.xml"/><Relationship Id="rId16" Type="http://schemas.openxmlformats.org/officeDocument/2006/relationships/customXml" Target="../ink/ink79.xml"/></Relationships>
</file>

<file path=ppt/slides/_rels/slide1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s://sscecymru.co.uk/en/resources/ssce-cymru-e-learning/" TargetMode="Externa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80.jpeg"/><Relationship Id="rId4" Type="http://schemas.openxmlformats.org/officeDocument/2006/relationships/hyperlink" Target="https://sscecymru.co.uk/"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vimeo.com/359754759" TargetMode="External"/><Relationship Id="rId5" Type="http://schemas.openxmlformats.org/officeDocument/2006/relationships/image" Target="../media/image7.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colorful circles&#10;&#10;Description automatically generated">
            <a:extLst>
              <a:ext uri="{FF2B5EF4-FFF2-40B4-BE49-F238E27FC236}">
                <a16:creationId xmlns:a16="http://schemas.microsoft.com/office/drawing/2014/main" id="{95EA71B3-D752-2CCC-B33D-A6003FAFD1D4}"/>
              </a:ext>
            </a:extLst>
          </p:cNvPr>
          <p:cNvPicPr>
            <a:picLocks noChangeAspect="1"/>
          </p:cNvPicPr>
          <p:nvPr/>
        </p:nvPicPr>
        <p:blipFill>
          <a:blip r:embed="rId2"/>
          <a:stretch>
            <a:fillRect/>
          </a:stretch>
        </p:blipFill>
        <p:spPr>
          <a:xfrm>
            <a:off x="283215" y="196363"/>
            <a:ext cx="5538503" cy="1148394"/>
          </a:xfrm>
          <a:prstGeom prst="rect">
            <a:avLst/>
          </a:prstGeom>
        </p:spPr>
      </p:pic>
      <p:sp>
        <p:nvSpPr>
          <p:cNvPr id="8" name="Rectangle: Rounded Corners 7">
            <a:extLst>
              <a:ext uri="{FF2B5EF4-FFF2-40B4-BE49-F238E27FC236}">
                <a16:creationId xmlns:a16="http://schemas.microsoft.com/office/drawing/2014/main" id="{307F0505-9E4C-1E6A-A82F-760C4E69E56B}"/>
              </a:ext>
            </a:extLst>
          </p:cNvPr>
          <p:cNvSpPr/>
          <p:nvPr/>
        </p:nvSpPr>
        <p:spPr>
          <a:xfrm>
            <a:off x="275165" y="5603971"/>
            <a:ext cx="11543547" cy="749398"/>
          </a:xfrm>
          <a:prstGeom prst="round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800"/>
              </a:spcAft>
            </a:pPr>
            <a:r>
              <a:rPr lang="en-GB" sz="4800" b="1" dirty="0">
                <a:solidFill>
                  <a:schemeClr val="accent6"/>
                </a:solidFill>
                <a:latin typeface="Arial Rounded MT Bold"/>
                <a:ea typeface="Calibri"/>
                <a:cs typeface="Times New Roman"/>
              </a:rPr>
              <a:t>TEMPLATE: Service children experiences presentation</a:t>
            </a:r>
          </a:p>
        </p:txBody>
      </p:sp>
      <p:sp>
        <p:nvSpPr>
          <p:cNvPr id="3" name="Rectangle: Rounded Corners 2">
            <a:extLst>
              <a:ext uri="{FF2B5EF4-FFF2-40B4-BE49-F238E27FC236}">
                <a16:creationId xmlns:a16="http://schemas.microsoft.com/office/drawing/2014/main" id="{0E7D9742-9B53-646D-F456-6C5979A4A23B}"/>
              </a:ext>
            </a:extLst>
          </p:cNvPr>
          <p:cNvSpPr/>
          <p:nvPr/>
        </p:nvSpPr>
        <p:spPr>
          <a:xfrm>
            <a:off x="6467754" y="196331"/>
            <a:ext cx="5358309" cy="4792671"/>
          </a:xfrm>
          <a:prstGeom prst="roundRect">
            <a:avLst/>
          </a:prstGeom>
          <a:solidFill>
            <a:srgbClr val="C0004E"/>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800"/>
              </a:spcAft>
            </a:pPr>
            <a:r>
              <a:rPr lang="en-US" sz="1200">
                <a:solidFill>
                  <a:schemeClr val="bg1"/>
                </a:solidFill>
                <a:latin typeface="Arial"/>
                <a:ea typeface="Calibri"/>
                <a:cs typeface="Times New Roman"/>
              </a:rPr>
              <a:t>Understanding the impact of Armed Forces lifestyle on Service children allows educations to better understand and support their needs. </a:t>
            </a:r>
            <a:r>
              <a:rPr lang="en-US" sz="1200" dirty="0">
                <a:solidFill>
                  <a:schemeClr val="bg1"/>
                </a:solidFill>
                <a:latin typeface="Arial"/>
                <a:ea typeface="Calibri"/>
                <a:cs typeface="Times New Roman"/>
              </a:rPr>
              <a:t> </a:t>
            </a:r>
            <a:endParaRPr lang="en-US" sz="1200">
              <a:solidFill>
                <a:schemeClr val="bg1"/>
              </a:solidFill>
              <a:latin typeface="Arial"/>
              <a:cs typeface="Arial"/>
            </a:endParaRPr>
          </a:p>
          <a:p>
            <a:pPr algn="ctr">
              <a:lnSpc>
                <a:spcPct val="107000"/>
              </a:lnSpc>
              <a:spcAft>
                <a:spcPts val="800"/>
              </a:spcAft>
            </a:pPr>
            <a:r>
              <a:rPr lang="en-US" sz="1200" b="1" dirty="0">
                <a:solidFill>
                  <a:schemeClr val="bg1"/>
                </a:solidFill>
                <a:latin typeface="Arial"/>
                <a:ea typeface="Calibri"/>
                <a:cs typeface="Times New Roman"/>
              </a:rPr>
              <a:t>How to use this tool: </a:t>
            </a:r>
            <a:endParaRPr lang="en-US" sz="1200" b="1">
              <a:solidFill>
                <a:schemeClr val="bg1"/>
              </a:solidFill>
              <a:latin typeface="Arial"/>
              <a:ea typeface="Calibri"/>
              <a:cs typeface="Times New Roman"/>
            </a:endParaRPr>
          </a:p>
          <a:p>
            <a:pPr algn="ctr">
              <a:lnSpc>
                <a:spcPct val="107000"/>
              </a:lnSpc>
              <a:spcAft>
                <a:spcPts val="800"/>
              </a:spcAft>
            </a:pPr>
            <a:r>
              <a:rPr lang="en-US" sz="1200" dirty="0">
                <a:solidFill>
                  <a:schemeClr val="bg1"/>
                </a:solidFill>
                <a:latin typeface="Arial"/>
                <a:ea typeface="Calibri"/>
                <a:cs typeface="Times New Roman"/>
              </a:rPr>
              <a:t>This template is multi-functional and can be used by either staff or Service children to plan, adapt and deliver staff training or an assembly on Service children and their experiences in your school. You could develop this resource with Service children within your school during Month of the Military child. </a:t>
            </a:r>
            <a:endParaRPr lang="en-US" sz="1200">
              <a:solidFill>
                <a:schemeClr val="bg1"/>
              </a:solidFill>
              <a:latin typeface="Arial"/>
              <a:cs typeface="Arial"/>
            </a:endParaRPr>
          </a:p>
          <a:p>
            <a:pPr>
              <a:lnSpc>
                <a:spcPct val="107000"/>
              </a:lnSpc>
              <a:spcAft>
                <a:spcPts val="800"/>
              </a:spcAft>
            </a:pPr>
            <a:r>
              <a:rPr lang="en-US" sz="1200" b="1" dirty="0">
                <a:solidFill>
                  <a:schemeClr val="bg1"/>
                </a:solidFill>
                <a:latin typeface="Arial"/>
                <a:ea typeface="Calibri"/>
                <a:cs typeface="Times New Roman"/>
              </a:rPr>
              <a:t>Instructions:</a:t>
            </a:r>
            <a:endParaRPr lang="en-US" sz="1200" b="1">
              <a:solidFill>
                <a:schemeClr val="bg1"/>
              </a:solidFill>
              <a:latin typeface="Arial"/>
              <a:ea typeface="Calibri"/>
              <a:cs typeface="Times New Roman"/>
            </a:endParaRPr>
          </a:p>
          <a:p>
            <a:pPr marL="228600" indent="-228600">
              <a:buAutoNum type="arabicPeriod"/>
            </a:pPr>
            <a:r>
              <a:rPr lang="en-US" sz="1200" dirty="0">
                <a:solidFill>
                  <a:schemeClr val="bg1"/>
                </a:solidFill>
                <a:latin typeface="Arial"/>
                <a:ea typeface="Calibri"/>
                <a:cs typeface="Times New Roman"/>
              </a:rPr>
              <a:t>Identify the setting for your presentation e.g. staff training, school assembly and the presenter e.g. Service Children School Champion or Service children themselves. </a:t>
            </a:r>
            <a:endParaRPr lang="en-US" sz="1200">
              <a:solidFill>
                <a:schemeClr val="bg1"/>
              </a:solidFill>
              <a:latin typeface="Arial"/>
              <a:cs typeface="Arial"/>
            </a:endParaRPr>
          </a:p>
          <a:p>
            <a:pPr marL="228600" indent="-228600">
              <a:buAutoNum type="arabicPeriod"/>
            </a:pPr>
            <a:r>
              <a:rPr lang="en-US" sz="1200" dirty="0">
                <a:solidFill>
                  <a:schemeClr val="bg1"/>
                </a:solidFill>
                <a:latin typeface="Arial"/>
                <a:ea typeface="Calibri"/>
                <a:cs typeface="Times New Roman"/>
              </a:rPr>
              <a:t>Populate the content / text where identified in red italics and add images / logos. </a:t>
            </a:r>
            <a:endParaRPr lang="en-US" sz="1200">
              <a:solidFill>
                <a:schemeClr val="bg1"/>
              </a:solidFill>
              <a:latin typeface="Arial"/>
              <a:cs typeface="Arial"/>
            </a:endParaRPr>
          </a:p>
          <a:p>
            <a:pPr marL="228600" indent="-228600">
              <a:buAutoNum type="arabicPeriod"/>
            </a:pPr>
            <a:r>
              <a:rPr lang="en-US" sz="1200">
                <a:solidFill>
                  <a:schemeClr val="bg1"/>
                </a:solidFill>
                <a:latin typeface="Arial"/>
                <a:ea typeface="Calibri"/>
                <a:cs typeface="Times New Roman"/>
              </a:rPr>
              <a:t>Consider the guidance on sharing information on the Service </a:t>
            </a:r>
            <a:r>
              <a:rPr lang="en-US" sz="1200" dirty="0">
                <a:solidFill>
                  <a:schemeClr val="bg1"/>
                </a:solidFill>
                <a:latin typeface="Arial"/>
                <a:ea typeface="Calibri"/>
                <a:cs typeface="Times New Roman"/>
              </a:rPr>
              <a:t>children in your school e.g. short video clips, PowerPoint slides. </a:t>
            </a:r>
            <a:endParaRPr lang="en-US" sz="1200">
              <a:solidFill>
                <a:schemeClr val="bg1"/>
              </a:solidFill>
              <a:latin typeface="Arial"/>
              <a:cs typeface="Arial"/>
            </a:endParaRPr>
          </a:p>
          <a:p>
            <a:pPr marL="228600" indent="-228600">
              <a:buAutoNum type="arabicPeriod"/>
            </a:pPr>
            <a:r>
              <a:rPr lang="en-US" sz="1200" dirty="0">
                <a:solidFill>
                  <a:schemeClr val="bg1"/>
                </a:solidFill>
                <a:latin typeface="Arial"/>
                <a:ea typeface="Calibri"/>
                <a:cs typeface="Times New Roman"/>
              </a:rPr>
              <a:t>Delete slides that are not required.</a:t>
            </a:r>
            <a:endParaRPr lang="en-US" sz="1200" dirty="0">
              <a:solidFill>
                <a:schemeClr val="bg1"/>
              </a:solidFill>
              <a:latin typeface="Arial"/>
              <a:cs typeface="Arial"/>
            </a:endParaRPr>
          </a:p>
          <a:p>
            <a:pPr marL="228600" indent="-228600">
              <a:buAutoNum type="arabicPeriod"/>
            </a:pPr>
            <a:r>
              <a:rPr lang="en-US" sz="1200">
                <a:solidFill>
                  <a:schemeClr val="bg1"/>
                </a:solidFill>
                <a:latin typeface="Arial"/>
                <a:ea typeface="Calibri"/>
                <a:cs typeface="Times New Roman"/>
              </a:rPr>
              <a:t>Present in your chosen setting. </a:t>
            </a:r>
            <a:endParaRPr lang="en-US" sz="1200">
              <a:solidFill>
                <a:schemeClr val="bg1"/>
              </a:solidFill>
              <a:latin typeface="Arial"/>
              <a:cs typeface="Arial"/>
            </a:endParaRPr>
          </a:p>
          <a:p>
            <a:pPr marL="228600" indent="-228600">
              <a:buAutoNum type="arabicPeriod"/>
            </a:pPr>
            <a:endParaRPr lang="en-US" sz="1200" dirty="0">
              <a:solidFill>
                <a:schemeClr val="bg1"/>
              </a:solidFill>
              <a:latin typeface="Arial"/>
              <a:ea typeface="Calibri"/>
              <a:cs typeface="Times New Roman"/>
            </a:endParaRPr>
          </a:p>
        </p:txBody>
      </p:sp>
      <p:pic>
        <p:nvPicPr>
          <p:cNvPr id="6" name="Picture 5" descr="A group of people in circles&#10;&#10;AI-generated content may be incorrect.">
            <a:extLst>
              <a:ext uri="{FF2B5EF4-FFF2-40B4-BE49-F238E27FC236}">
                <a16:creationId xmlns:a16="http://schemas.microsoft.com/office/drawing/2014/main" id="{F88A88DE-ED61-DE35-33DE-7177D96A803F}"/>
              </a:ext>
            </a:extLst>
          </p:cNvPr>
          <p:cNvPicPr>
            <a:picLocks noChangeAspect="1"/>
          </p:cNvPicPr>
          <p:nvPr/>
        </p:nvPicPr>
        <p:blipFill>
          <a:blip r:embed="rId3"/>
          <a:srcRect l="39808" t="-331" r="7905" b="331"/>
          <a:stretch/>
        </p:blipFill>
        <p:spPr>
          <a:xfrm>
            <a:off x="270565" y="1602405"/>
            <a:ext cx="5780221" cy="3371842"/>
          </a:xfrm>
          <a:prstGeom prst="rect">
            <a:avLst/>
          </a:prstGeom>
        </p:spPr>
      </p:pic>
    </p:spTree>
    <p:extLst>
      <p:ext uri="{BB962C8B-B14F-4D97-AF65-F5344CB8AC3E}">
        <p14:creationId xmlns:p14="http://schemas.microsoft.com/office/powerpoint/2010/main" val="34026181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val 26">
            <a:extLst>
              <a:ext uri="{FF2B5EF4-FFF2-40B4-BE49-F238E27FC236}">
                <a16:creationId xmlns:a16="http://schemas.microsoft.com/office/drawing/2014/main" id="{8A549EF7-AF1A-A13F-1C03-C4955C361C38}"/>
              </a:ext>
            </a:extLst>
          </p:cNvPr>
          <p:cNvSpPr/>
          <p:nvPr/>
        </p:nvSpPr>
        <p:spPr>
          <a:xfrm>
            <a:off x="9833541" y="-279305"/>
            <a:ext cx="2665730" cy="2665730"/>
          </a:xfrm>
          <a:prstGeom prst="ellipse">
            <a:avLst/>
          </a:prstGeom>
          <a:solidFill>
            <a:srgbClr val="8FD45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 name="Oval 28">
            <a:extLst>
              <a:ext uri="{FF2B5EF4-FFF2-40B4-BE49-F238E27FC236}">
                <a16:creationId xmlns:a16="http://schemas.microsoft.com/office/drawing/2014/main" id="{1257E4EB-FBFF-8E52-CB85-11ED93A6BB1E}"/>
              </a:ext>
            </a:extLst>
          </p:cNvPr>
          <p:cNvSpPr/>
          <p:nvPr/>
        </p:nvSpPr>
        <p:spPr>
          <a:xfrm>
            <a:off x="-1661057" y="1908310"/>
            <a:ext cx="3314700" cy="3314700"/>
          </a:xfrm>
          <a:prstGeom prst="ellipse">
            <a:avLst/>
          </a:prstGeom>
          <a:solidFill>
            <a:srgbClr val="5DAE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 name="Oval 27">
            <a:extLst>
              <a:ext uri="{FF2B5EF4-FFF2-40B4-BE49-F238E27FC236}">
                <a16:creationId xmlns:a16="http://schemas.microsoft.com/office/drawing/2014/main" id="{1461D540-21C4-F11C-F22A-A7994EB5785A}"/>
              </a:ext>
            </a:extLst>
          </p:cNvPr>
          <p:cNvSpPr/>
          <p:nvPr/>
        </p:nvSpPr>
        <p:spPr>
          <a:xfrm>
            <a:off x="5775062" y="5647195"/>
            <a:ext cx="2426335" cy="2426335"/>
          </a:xfrm>
          <a:prstGeom prst="ellipse">
            <a:avLst/>
          </a:prstGeom>
          <a:solidFill>
            <a:srgbClr val="C0004E">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6" name="Picture 5">
            <a:extLst>
              <a:ext uri="{FF2B5EF4-FFF2-40B4-BE49-F238E27FC236}">
                <a16:creationId xmlns:a16="http://schemas.microsoft.com/office/drawing/2014/main" id="{153BC67C-B795-41D1-A638-C28CBBAC7D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1977"/>
          <a:stretch/>
        </p:blipFill>
        <p:spPr>
          <a:xfrm>
            <a:off x="10702402" y="6043839"/>
            <a:ext cx="1358585" cy="661719"/>
          </a:xfrm>
          <a:prstGeom prst="rect">
            <a:avLst/>
          </a:prstGeom>
        </p:spPr>
      </p:pic>
      <p:sp>
        <p:nvSpPr>
          <p:cNvPr id="2" name="Rectangle: Rounded Corners 1">
            <a:extLst>
              <a:ext uri="{FF2B5EF4-FFF2-40B4-BE49-F238E27FC236}">
                <a16:creationId xmlns:a16="http://schemas.microsoft.com/office/drawing/2014/main" id="{307F0505-9E4C-1E6A-A82F-760C4E69E56B}"/>
              </a:ext>
            </a:extLst>
          </p:cNvPr>
          <p:cNvSpPr/>
          <p:nvPr/>
        </p:nvSpPr>
        <p:spPr>
          <a:xfrm>
            <a:off x="188861" y="188095"/>
            <a:ext cx="11832810" cy="749398"/>
          </a:xfrm>
          <a:prstGeom prst="roundRect">
            <a:avLst/>
          </a:prstGeom>
          <a:solidFill>
            <a:srgbClr val="C0004E"/>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7000"/>
              </a:lnSpc>
              <a:spcAft>
                <a:spcPts val="800"/>
              </a:spcAft>
            </a:pPr>
            <a:r>
              <a:rPr lang="en-GB" sz="4000" b="1" dirty="0">
                <a:solidFill>
                  <a:srgbClr val="FFFFFF"/>
                </a:solidFill>
                <a:latin typeface="Arial Rounded MT Bold"/>
                <a:ea typeface="Calibri"/>
                <a:cs typeface="Times New Roman"/>
              </a:rPr>
              <a:t>Transition/resettlement </a:t>
            </a:r>
            <a:endParaRPr lang="en-US" dirty="0"/>
          </a:p>
        </p:txBody>
      </p:sp>
      <p:sp>
        <p:nvSpPr>
          <p:cNvPr id="3" name="Rectangle: Rounded Corners 2">
            <a:extLst>
              <a:ext uri="{FF2B5EF4-FFF2-40B4-BE49-F238E27FC236}">
                <a16:creationId xmlns:a16="http://schemas.microsoft.com/office/drawing/2014/main" id="{2EB8C583-5523-324F-DCFE-2E70875D61C9}"/>
              </a:ext>
            </a:extLst>
          </p:cNvPr>
          <p:cNvSpPr/>
          <p:nvPr/>
        </p:nvSpPr>
        <p:spPr>
          <a:xfrm>
            <a:off x="188578" y="1278280"/>
            <a:ext cx="3492508" cy="5431793"/>
          </a:xfrm>
          <a:prstGeom prst="roundRect">
            <a:avLst>
              <a:gd name="adj" fmla="val 17668"/>
            </a:avLst>
          </a:prstGeom>
          <a:solidFill>
            <a:srgbClr val="C0004E">
              <a:alpha val="25098"/>
            </a:srgbClr>
          </a:solidFill>
          <a:ln w="28575">
            <a:solidFill>
              <a:srgbClr val="C0004E"/>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black"/>
              </a:solidFill>
              <a:effectLst/>
              <a:uLnTx/>
              <a:uFillTx/>
              <a:latin typeface="Arial Rounded MT Bold"/>
              <a:ea typeface="Tahoma"/>
              <a:cs typeface="Arial"/>
            </a:endParaRPr>
          </a:p>
          <a:p>
            <a:pPr algn="just">
              <a:defRPr/>
            </a:pPr>
            <a:r>
              <a:rPr lang="en-GB" dirty="0">
                <a:solidFill>
                  <a:schemeClr val="tx1"/>
                </a:solidFill>
                <a:latin typeface="Arial"/>
                <a:ea typeface="Tahoma"/>
                <a:cs typeface="Arial"/>
              </a:rPr>
              <a:t>Transition or resettlement is the time when the Serving parent/s leaves the Armed Forces and readjusts to civilian life. </a:t>
            </a:r>
          </a:p>
          <a:p>
            <a:pPr algn="just">
              <a:defRPr/>
            </a:pPr>
            <a:endParaRPr lang="en-GB" dirty="0">
              <a:solidFill>
                <a:schemeClr val="tx1"/>
              </a:solidFill>
              <a:latin typeface="Arial"/>
              <a:ea typeface="Tahoma"/>
              <a:cs typeface="Arial"/>
            </a:endParaRPr>
          </a:p>
          <a:p>
            <a:pPr algn="just">
              <a:defRPr/>
            </a:pPr>
            <a:r>
              <a:rPr lang="en-GB" dirty="0">
                <a:solidFill>
                  <a:schemeClr val="tx1"/>
                </a:solidFill>
                <a:latin typeface="Arial"/>
                <a:ea typeface="Tahoma"/>
                <a:cs typeface="Arial"/>
              </a:rPr>
              <a:t>Leaving the Service and returning to civilian society can be stressful. There can be a sense of loss and change to the family unit and responsibilities. </a:t>
            </a:r>
          </a:p>
        </p:txBody>
      </p:sp>
      <p:sp>
        <p:nvSpPr>
          <p:cNvPr id="161" name="Rectangle: Rounded Corners 160">
            <a:extLst>
              <a:ext uri="{FF2B5EF4-FFF2-40B4-BE49-F238E27FC236}">
                <a16:creationId xmlns:a16="http://schemas.microsoft.com/office/drawing/2014/main" id="{8C25DBD7-D51A-64D5-8B06-90C5A55681ED}"/>
              </a:ext>
            </a:extLst>
          </p:cNvPr>
          <p:cNvSpPr/>
          <p:nvPr/>
        </p:nvSpPr>
        <p:spPr>
          <a:xfrm>
            <a:off x="3978308" y="1247331"/>
            <a:ext cx="7708552" cy="1311595"/>
          </a:xfrm>
          <a:prstGeom prst="roundRect">
            <a:avLst>
              <a:gd name="adj" fmla="val 17668"/>
            </a:avLst>
          </a:prstGeom>
          <a:solidFill>
            <a:srgbClr val="C0004E">
              <a:alpha val="25098"/>
            </a:srgbClr>
          </a:solidFill>
          <a:ln w="28575">
            <a:solidFill>
              <a:srgbClr val="C0004E"/>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defRPr/>
            </a:pPr>
            <a:r>
              <a:rPr lang="en-GB" b="1" dirty="0">
                <a:solidFill>
                  <a:schemeClr val="tx1"/>
                </a:solidFill>
                <a:latin typeface="Arial"/>
                <a:ea typeface="Tahoma"/>
                <a:cs typeface="Arial"/>
              </a:rPr>
              <a:t>Below are some examples of the effects of transition/resettlement. Discuss the impacts of these on Service children. </a:t>
            </a:r>
            <a:r>
              <a:rPr lang="en-GB" b="1" dirty="0">
                <a:solidFill>
                  <a:prstClr val="black"/>
                </a:solidFill>
                <a:latin typeface="Arial"/>
                <a:ea typeface="Tahoma"/>
                <a:cs typeface="Arial"/>
              </a:rPr>
              <a:t>How can we support Service children during </a:t>
            </a:r>
            <a:r>
              <a:rPr lang="en-GB" b="1" dirty="0">
                <a:solidFill>
                  <a:schemeClr val="tx1"/>
                </a:solidFill>
                <a:latin typeface="Arial"/>
                <a:ea typeface="Tahoma"/>
                <a:cs typeface="Arial"/>
              </a:rPr>
              <a:t>transition/resettlement?</a:t>
            </a:r>
            <a:endParaRPr lang="en-GB" dirty="0">
              <a:solidFill>
                <a:schemeClr val="tx1"/>
              </a:solidFill>
            </a:endParaRPr>
          </a:p>
        </p:txBody>
      </p:sp>
      <p:sp>
        <p:nvSpPr>
          <p:cNvPr id="163" name="Rectangle: Rounded Corners 162">
            <a:extLst>
              <a:ext uri="{FF2B5EF4-FFF2-40B4-BE49-F238E27FC236}">
                <a16:creationId xmlns:a16="http://schemas.microsoft.com/office/drawing/2014/main" id="{0E606333-6D6A-5D5C-1ED8-05BF50CC97FA}"/>
              </a:ext>
            </a:extLst>
          </p:cNvPr>
          <p:cNvSpPr/>
          <p:nvPr/>
        </p:nvSpPr>
        <p:spPr>
          <a:xfrm>
            <a:off x="4059010" y="5044462"/>
            <a:ext cx="6303806" cy="1627934"/>
          </a:xfrm>
          <a:prstGeom prst="roundRect">
            <a:avLst>
              <a:gd name="adj" fmla="val 17668"/>
            </a:avLst>
          </a:prstGeom>
          <a:solidFill>
            <a:srgbClr val="C0004E"/>
          </a:solidFill>
          <a:ln>
            <a:solidFill>
              <a:srgbClr val="C0004E"/>
            </a:solidFill>
          </a:ln>
          <a:effectLst>
            <a:outerShdw blurRad="63500" dist="38100" dir="270000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GB" i="1" dirty="0">
                <a:solidFill>
                  <a:schemeClr val="bg1"/>
                </a:solidFill>
                <a:latin typeface="Arial"/>
                <a:ea typeface="Tahoma"/>
                <a:cs typeface="Arial"/>
              </a:rPr>
              <a:t>“He signed off last week, so he will be done by the end of this year. He’s done 24 years. I find that better because he will be around a lot. He likes watching us playing rugby, so he will get to see us more.”</a:t>
            </a:r>
            <a:endParaRPr lang="en-GB" dirty="0">
              <a:solidFill>
                <a:schemeClr val="bg1"/>
              </a:solidFill>
              <a:latin typeface="Arial"/>
              <a:ea typeface="Tahoma"/>
              <a:cs typeface="Arial"/>
            </a:endParaRPr>
          </a:p>
          <a:p>
            <a:pPr algn="ctr">
              <a:defRPr/>
            </a:pPr>
            <a:r>
              <a:rPr lang="en-GB" b="1" i="1" dirty="0">
                <a:solidFill>
                  <a:schemeClr val="bg1"/>
                </a:solidFill>
                <a:latin typeface="Arial"/>
                <a:ea typeface="Tahoma"/>
                <a:cs typeface="Arial"/>
              </a:rPr>
              <a:t>Service child</a:t>
            </a:r>
            <a:endParaRPr lang="en-GB" b="1" dirty="0">
              <a:solidFill>
                <a:schemeClr val="bg1"/>
              </a:solidFill>
              <a:latin typeface="Arial"/>
              <a:ea typeface="Tahoma"/>
              <a:cs typeface="Arial"/>
            </a:endParaRPr>
          </a:p>
          <a:p>
            <a:pPr algn="ctr">
              <a:defRPr/>
            </a:pPr>
            <a:endParaRPr lang="en-US" i="1" dirty="0">
              <a:solidFill>
                <a:schemeClr val="bg1"/>
              </a:solidFill>
              <a:latin typeface="Arial"/>
              <a:ea typeface="Tahoma"/>
              <a:cs typeface="Arial"/>
            </a:endParaRPr>
          </a:p>
          <a:p>
            <a:pPr>
              <a:defRPr/>
            </a:pPr>
            <a:endParaRPr lang="en-GB" b="1" dirty="0">
              <a:solidFill>
                <a:schemeClr val="bg1"/>
              </a:solidFill>
              <a:latin typeface="Arial Rounded MT Bold"/>
              <a:ea typeface="Tahom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prstClr val="black"/>
              </a:solidFill>
              <a:latin typeface="Arial"/>
              <a:ea typeface="Tahoma"/>
              <a:cs typeface="Arial"/>
            </a:endParaRPr>
          </a:p>
        </p:txBody>
      </p:sp>
      <p:pic>
        <p:nvPicPr>
          <p:cNvPr id="133" name="Picture 132" descr="A colorful rectangles with black and white text&#10;&#10;AI-generated content may be incorrect.">
            <a:extLst>
              <a:ext uri="{FF2B5EF4-FFF2-40B4-BE49-F238E27FC236}">
                <a16:creationId xmlns:a16="http://schemas.microsoft.com/office/drawing/2014/main" id="{15A9CAFA-C028-F136-5B83-F154D0222A74}"/>
              </a:ext>
            </a:extLst>
          </p:cNvPr>
          <p:cNvPicPr>
            <a:picLocks noChangeAspect="1"/>
          </p:cNvPicPr>
          <p:nvPr/>
        </p:nvPicPr>
        <p:blipFill>
          <a:blip r:embed="rId4"/>
          <a:stretch>
            <a:fillRect/>
          </a:stretch>
        </p:blipFill>
        <p:spPr>
          <a:xfrm>
            <a:off x="4136014" y="2717222"/>
            <a:ext cx="7549862" cy="2199409"/>
          </a:xfrm>
          <a:prstGeom prst="rect">
            <a:avLst/>
          </a:prstGeom>
        </p:spPr>
      </p:pic>
    </p:spTree>
    <p:extLst>
      <p:ext uri="{BB962C8B-B14F-4D97-AF65-F5344CB8AC3E}">
        <p14:creationId xmlns:p14="http://schemas.microsoft.com/office/powerpoint/2010/main" val="1843418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29CB6FB6-A257-40EA-9EEB-266FEFDCEFF7}"/>
              </a:ext>
            </a:extLst>
          </p:cNvPr>
          <p:cNvSpPr/>
          <p:nvPr/>
        </p:nvSpPr>
        <p:spPr>
          <a:xfrm>
            <a:off x="-439615" y="-140677"/>
            <a:ext cx="2623039" cy="2623039"/>
          </a:xfrm>
          <a:prstGeom prst="ellipse">
            <a:avLst/>
          </a:prstGeom>
          <a:solidFill>
            <a:srgbClr val="927CF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Text&#10;&#10;Description automatically generated">
            <a:extLst>
              <a:ext uri="{FF2B5EF4-FFF2-40B4-BE49-F238E27FC236}">
                <a16:creationId xmlns:a16="http://schemas.microsoft.com/office/drawing/2014/main" id="{A0FCDAD1-6EA5-41D0-F43A-8D3CA57EB7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223" y="92998"/>
            <a:ext cx="3205804" cy="2514698"/>
          </a:xfrm>
          <a:prstGeom prst="rect">
            <a:avLst/>
          </a:prstGeom>
        </p:spPr>
      </p:pic>
      <p:sp>
        <p:nvSpPr>
          <p:cNvPr id="9" name="Oval 8">
            <a:extLst>
              <a:ext uri="{FF2B5EF4-FFF2-40B4-BE49-F238E27FC236}">
                <a16:creationId xmlns:a16="http://schemas.microsoft.com/office/drawing/2014/main" id="{5DCF6196-144E-46F4-87D0-4C51D6CA1568}"/>
              </a:ext>
            </a:extLst>
          </p:cNvPr>
          <p:cNvSpPr/>
          <p:nvPr/>
        </p:nvSpPr>
        <p:spPr>
          <a:xfrm>
            <a:off x="2183424" y="2878114"/>
            <a:ext cx="4366846" cy="4366846"/>
          </a:xfrm>
          <a:prstGeom prst="ellipse">
            <a:avLst/>
          </a:prstGeom>
          <a:solidFill>
            <a:srgbClr val="927CF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0A260C21-7E1D-45D9-8546-CDADC21F2094}"/>
              </a:ext>
            </a:extLst>
          </p:cNvPr>
          <p:cNvSpPr/>
          <p:nvPr/>
        </p:nvSpPr>
        <p:spPr>
          <a:xfrm>
            <a:off x="10360271" y="2447194"/>
            <a:ext cx="2189285" cy="2189285"/>
          </a:xfrm>
          <a:prstGeom prst="ellipse">
            <a:avLst/>
          </a:prstGeom>
          <a:solidFill>
            <a:srgbClr val="927CF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FB6E3B81-70E7-4963-8407-931D5A716811}"/>
              </a:ext>
            </a:extLst>
          </p:cNvPr>
          <p:cNvSpPr/>
          <p:nvPr/>
        </p:nvSpPr>
        <p:spPr>
          <a:xfrm>
            <a:off x="10443698" y="4372807"/>
            <a:ext cx="1178169" cy="1178169"/>
          </a:xfrm>
          <a:prstGeom prst="ellipse">
            <a:avLst/>
          </a:prstGeom>
          <a:solidFill>
            <a:srgbClr val="927CF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BA69E78C-D53B-4A6A-AF42-41C3F4A9C704}"/>
              </a:ext>
            </a:extLst>
          </p:cNvPr>
          <p:cNvSpPr/>
          <p:nvPr/>
        </p:nvSpPr>
        <p:spPr>
          <a:xfrm>
            <a:off x="11287958" y="5061537"/>
            <a:ext cx="797752" cy="797752"/>
          </a:xfrm>
          <a:prstGeom prst="ellipse">
            <a:avLst/>
          </a:prstGeom>
          <a:solidFill>
            <a:srgbClr val="927CF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Rounded Corners 1">
            <a:extLst>
              <a:ext uri="{FF2B5EF4-FFF2-40B4-BE49-F238E27FC236}">
                <a16:creationId xmlns:a16="http://schemas.microsoft.com/office/drawing/2014/main" id="{32C6AA02-1FCC-4DF9-9696-91207F5E1935}"/>
              </a:ext>
            </a:extLst>
          </p:cNvPr>
          <p:cNvSpPr/>
          <p:nvPr/>
        </p:nvSpPr>
        <p:spPr>
          <a:xfrm>
            <a:off x="3456180" y="99744"/>
            <a:ext cx="8489041" cy="1454374"/>
          </a:xfrm>
          <a:prstGeom prst="roundRect">
            <a:avLst/>
          </a:prstGeom>
          <a:solidFill>
            <a:srgbClr val="927C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latin typeface="Arial"/>
                <a:cs typeface="Arial"/>
              </a:rPr>
              <a:t>April is designated as the Month of the Military Child, which highlights the important role Service children play in the Armed Forces community. It is a time to applaud Armed Forces families and their children for the daily sacrifices they make and the challenges they overcome. </a:t>
            </a:r>
          </a:p>
        </p:txBody>
      </p:sp>
      <p:pic>
        <p:nvPicPr>
          <p:cNvPr id="17" name="Picture 16">
            <a:extLst>
              <a:ext uri="{FF2B5EF4-FFF2-40B4-BE49-F238E27FC236}">
                <a16:creationId xmlns:a16="http://schemas.microsoft.com/office/drawing/2014/main" id="{743F50F3-827A-4C5F-8ADE-C3856ED3125C}"/>
              </a:ext>
            </a:extLst>
          </p:cNvPr>
          <p:cNvPicPr>
            <a:picLocks noChangeAspect="1"/>
          </p:cNvPicPr>
          <p:nvPr/>
        </p:nvPicPr>
        <p:blipFill rotWithShape="1">
          <a:blip r:embed="rId3"/>
          <a:srcRect r="51570"/>
          <a:stretch/>
        </p:blipFill>
        <p:spPr>
          <a:xfrm>
            <a:off x="10657414" y="6050981"/>
            <a:ext cx="1389184" cy="664720"/>
          </a:xfrm>
          <a:prstGeom prst="rect">
            <a:avLst/>
          </a:prstGeom>
        </p:spPr>
      </p:pic>
      <p:sp>
        <p:nvSpPr>
          <p:cNvPr id="15" name="Oval 14">
            <a:extLst>
              <a:ext uri="{FF2B5EF4-FFF2-40B4-BE49-F238E27FC236}">
                <a16:creationId xmlns:a16="http://schemas.microsoft.com/office/drawing/2014/main" id="{882201B7-7B1C-4204-B355-5F15F80EA1BE}"/>
              </a:ext>
            </a:extLst>
          </p:cNvPr>
          <p:cNvSpPr/>
          <p:nvPr/>
        </p:nvSpPr>
        <p:spPr>
          <a:xfrm>
            <a:off x="4431150" y="4782397"/>
            <a:ext cx="2030991" cy="2007951"/>
          </a:xfrm>
          <a:prstGeom prst="ellipse">
            <a:avLst/>
          </a:prstGeom>
          <a:solidFill>
            <a:srgbClr val="927CF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45720" rIns="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600" b="1" dirty="0">
                <a:solidFill>
                  <a:schemeClr val="bg1"/>
                </a:solidFill>
                <a:latin typeface="Arial"/>
                <a:cs typeface="Arial"/>
              </a:rPr>
              <a:t>Add </a:t>
            </a:r>
            <a:r>
              <a:rPr lang="en-GB" sz="1600" b="1" i="1" dirty="0">
                <a:solidFill>
                  <a:srgbClr val="FF0000"/>
                </a:solidFill>
                <a:latin typeface="Arial"/>
                <a:cs typeface="Arial"/>
              </a:rPr>
              <a:t>example</a:t>
            </a:r>
          </a:p>
        </p:txBody>
      </p:sp>
      <p:sp>
        <p:nvSpPr>
          <p:cNvPr id="18" name="Oval 17">
            <a:extLst>
              <a:ext uri="{FF2B5EF4-FFF2-40B4-BE49-F238E27FC236}">
                <a16:creationId xmlns:a16="http://schemas.microsoft.com/office/drawing/2014/main" id="{44FF9760-2BDD-4ACA-8639-DA167B2B538E}"/>
              </a:ext>
            </a:extLst>
          </p:cNvPr>
          <p:cNvSpPr/>
          <p:nvPr/>
        </p:nvSpPr>
        <p:spPr>
          <a:xfrm>
            <a:off x="4389719" y="4397918"/>
            <a:ext cx="341203" cy="341203"/>
          </a:xfrm>
          <a:prstGeom prst="ellipse">
            <a:avLst/>
          </a:prstGeom>
          <a:solidFill>
            <a:srgbClr val="927C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19" name="Oval 18">
            <a:extLst>
              <a:ext uri="{FF2B5EF4-FFF2-40B4-BE49-F238E27FC236}">
                <a16:creationId xmlns:a16="http://schemas.microsoft.com/office/drawing/2014/main" id="{841C4AB3-448A-4581-80A4-0AAC673904C3}"/>
              </a:ext>
            </a:extLst>
          </p:cNvPr>
          <p:cNvSpPr/>
          <p:nvPr/>
        </p:nvSpPr>
        <p:spPr>
          <a:xfrm>
            <a:off x="3464124" y="6674977"/>
            <a:ext cx="341203" cy="341203"/>
          </a:xfrm>
          <a:prstGeom prst="ellipse">
            <a:avLst/>
          </a:prstGeom>
          <a:solidFill>
            <a:srgbClr val="927C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20" name="Oval 19">
            <a:extLst>
              <a:ext uri="{FF2B5EF4-FFF2-40B4-BE49-F238E27FC236}">
                <a16:creationId xmlns:a16="http://schemas.microsoft.com/office/drawing/2014/main" id="{F7B46BC9-6782-44A9-8A93-125CF7DAAEEB}"/>
              </a:ext>
            </a:extLst>
          </p:cNvPr>
          <p:cNvSpPr/>
          <p:nvPr/>
        </p:nvSpPr>
        <p:spPr>
          <a:xfrm>
            <a:off x="3989360" y="4889762"/>
            <a:ext cx="447675" cy="447675"/>
          </a:xfrm>
          <a:prstGeom prst="ellipse">
            <a:avLst/>
          </a:prstGeom>
          <a:solidFill>
            <a:srgbClr val="927C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21" name="Oval 20">
            <a:extLst>
              <a:ext uri="{FF2B5EF4-FFF2-40B4-BE49-F238E27FC236}">
                <a16:creationId xmlns:a16="http://schemas.microsoft.com/office/drawing/2014/main" id="{848AFEED-BC24-427B-BBE9-44434CAF646C}"/>
              </a:ext>
            </a:extLst>
          </p:cNvPr>
          <p:cNvSpPr/>
          <p:nvPr/>
        </p:nvSpPr>
        <p:spPr>
          <a:xfrm>
            <a:off x="8123896" y="6552832"/>
            <a:ext cx="228600" cy="228600"/>
          </a:xfrm>
          <a:prstGeom prst="ellipse">
            <a:avLst/>
          </a:prstGeom>
          <a:solidFill>
            <a:srgbClr val="7053E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22" name="Oval 21">
            <a:extLst>
              <a:ext uri="{FF2B5EF4-FFF2-40B4-BE49-F238E27FC236}">
                <a16:creationId xmlns:a16="http://schemas.microsoft.com/office/drawing/2014/main" id="{6BE8E596-86FC-49DB-8727-AFF1A74A8A10}"/>
              </a:ext>
            </a:extLst>
          </p:cNvPr>
          <p:cNvSpPr/>
          <p:nvPr/>
        </p:nvSpPr>
        <p:spPr>
          <a:xfrm>
            <a:off x="4048673" y="6026128"/>
            <a:ext cx="196215" cy="196215"/>
          </a:xfrm>
          <a:prstGeom prst="ellipse">
            <a:avLst/>
          </a:prstGeom>
          <a:solidFill>
            <a:srgbClr val="7053E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23" name="Oval 22">
            <a:extLst>
              <a:ext uri="{FF2B5EF4-FFF2-40B4-BE49-F238E27FC236}">
                <a16:creationId xmlns:a16="http://schemas.microsoft.com/office/drawing/2014/main" id="{FDC5283F-EB7A-4326-A6B2-2DED09528E8B}"/>
              </a:ext>
            </a:extLst>
          </p:cNvPr>
          <p:cNvSpPr/>
          <p:nvPr/>
        </p:nvSpPr>
        <p:spPr>
          <a:xfrm>
            <a:off x="9703254" y="4321873"/>
            <a:ext cx="493291" cy="493291"/>
          </a:xfrm>
          <a:prstGeom prst="ellipse">
            <a:avLst/>
          </a:prstGeom>
          <a:solidFill>
            <a:srgbClr val="927C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24" name="Oval 23">
            <a:extLst>
              <a:ext uri="{FF2B5EF4-FFF2-40B4-BE49-F238E27FC236}">
                <a16:creationId xmlns:a16="http://schemas.microsoft.com/office/drawing/2014/main" id="{F235404F-721B-4C00-81B8-8D312172B8A0}"/>
              </a:ext>
            </a:extLst>
          </p:cNvPr>
          <p:cNvSpPr/>
          <p:nvPr/>
        </p:nvSpPr>
        <p:spPr>
          <a:xfrm>
            <a:off x="8238198" y="4793361"/>
            <a:ext cx="2030991" cy="2007951"/>
          </a:xfrm>
          <a:prstGeom prst="ellipse">
            <a:avLst/>
          </a:prstGeom>
          <a:solidFill>
            <a:srgbClr val="927CF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45720" rIns="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600" b="1" dirty="0">
                <a:solidFill>
                  <a:schemeClr val="bg1"/>
                </a:solidFill>
                <a:latin typeface="Arial"/>
                <a:cs typeface="Arial"/>
              </a:rPr>
              <a:t>Add </a:t>
            </a:r>
            <a:r>
              <a:rPr lang="en-GB" sz="1600" b="1" i="1" dirty="0">
                <a:solidFill>
                  <a:srgbClr val="FF0000"/>
                </a:solidFill>
                <a:latin typeface="Arial"/>
                <a:cs typeface="Arial"/>
              </a:rPr>
              <a:t>example</a:t>
            </a:r>
            <a:endParaRPr lang="en-US" i="1">
              <a:solidFill>
                <a:srgbClr val="FF0000"/>
              </a:solidFill>
            </a:endParaRPr>
          </a:p>
        </p:txBody>
      </p:sp>
      <p:sp>
        <p:nvSpPr>
          <p:cNvPr id="25" name="Oval 24">
            <a:extLst>
              <a:ext uri="{FF2B5EF4-FFF2-40B4-BE49-F238E27FC236}">
                <a16:creationId xmlns:a16="http://schemas.microsoft.com/office/drawing/2014/main" id="{15DC2B26-F21D-4A7E-B35F-D86C18E36EF0}"/>
              </a:ext>
            </a:extLst>
          </p:cNvPr>
          <p:cNvSpPr/>
          <p:nvPr/>
        </p:nvSpPr>
        <p:spPr>
          <a:xfrm>
            <a:off x="6293405" y="4801202"/>
            <a:ext cx="2030991" cy="2007951"/>
          </a:xfrm>
          <a:prstGeom prst="ellipse">
            <a:avLst/>
          </a:prstGeom>
          <a:noFill/>
          <a:ln w="28575">
            <a:solidFill>
              <a:srgbClr val="7053E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45720" rIns="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600" b="1" dirty="0">
                <a:solidFill>
                  <a:srgbClr val="7053EB"/>
                </a:solidFill>
                <a:latin typeface="Arial"/>
                <a:cs typeface="Arial"/>
              </a:rPr>
              <a:t>Add </a:t>
            </a:r>
            <a:r>
              <a:rPr lang="en-GB" sz="1600" b="1" i="1" dirty="0">
                <a:solidFill>
                  <a:srgbClr val="FF0000"/>
                </a:solidFill>
                <a:latin typeface="Arial"/>
                <a:cs typeface="Arial"/>
              </a:rPr>
              <a:t>example</a:t>
            </a:r>
            <a:endParaRPr lang="en-US" i="1">
              <a:solidFill>
                <a:srgbClr val="FF0000"/>
              </a:solidFill>
            </a:endParaRPr>
          </a:p>
        </p:txBody>
      </p:sp>
      <p:sp>
        <p:nvSpPr>
          <p:cNvPr id="26" name="Oval 25">
            <a:extLst>
              <a:ext uri="{FF2B5EF4-FFF2-40B4-BE49-F238E27FC236}">
                <a16:creationId xmlns:a16="http://schemas.microsoft.com/office/drawing/2014/main" id="{8E372FE9-7BDC-41C1-B9BA-83DCC3ADAF0A}"/>
              </a:ext>
            </a:extLst>
          </p:cNvPr>
          <p:cNvSpPr/>
          <p:nvPr/>
        </p:nvSpPr>
        <p:spPr>
          <a:xfrm>
            <a:off x="10321109" y="6544333"/>
            <a:ext cx="228600" cy="228600"/>
          </a:xfrm>
          <a:prstGeom prst="ellipse">
            <a:avLst/>
          </a:prstGeom>
          <a:solidFill>
            <a:srgbClr val="7053E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27" name="Rectangle: Rounded Corners 39">
            <a:extLst>
              <a:ext uri="{FF2B5EF4-FFF2-40B4-BE49-F238E27FC236}">
                <a16:creationId xmlns:a16="http://schemas.microsoft.com/office/drawing/2014/main" id="{05D1FAA0-3AE1-4134-AC31-817FD38A590D}"/>
              </a:ext>
            </a:extLst>
          </p:cNvPr>
          <p:cNvSpPr/>
          <p:nvPr/>
        </p:nvSpPr>
        <p:spPr>
          <a:xfrm>
            <a:off x="143821" y="2689394"/>
            <a:ext cx="3196384" cy="1962685"/>
          </a:xfrm>
          <a:custGeom>
            <a:avLst/>
            <a:gdLst>
              <a:gd name="connsiteX0" fmla="*/ 0 w 3196384"/>
              <a:gd name="connsiteY0" fmla="*/ 327121 h 1962685"/>
              <a:gd name="connsiteX1" fmla="*/ 327121 w 3196384"/>
              <a:gd name="connsiteY1" fmla="*/ 0 h 1962685"/>
              <a:gd name="connsiteX2" fmla="*/ 1013499 w 3196384"/>
              <a:gd name="connsiteY2" fmla="*/ 0 h 1962685"/>
              <a:gd name="connsiteX3" fmla="*/ 1649035 w 3196384"/>
              <a:gd name="connsiteY3" fmla="*/ 0 h 1962685"/>
              <a:gd name="connsiteX4" fmla="*/ 2208306 w 3196384"/>
              <a:gd name="connsiteY4" fmla="*/ 0 h 1962685"/>
              <a:gd name="connsiteX5" fmla="*/ 2869263 w 3196384"/>
              <a:gd name="connsiteY5" fmla="*/ 0 h 1962685"/>
              <a:gd name="connsiteX6" fmla="*/ 3196384 w 3196384"/>
              <a:gd name="connsiteY6" fmla="*/ 327121 h 1962685"/>
              <a:gd name="connsiteX7" fmla="*/ 3196384 w 3196384"/>
              <a:gd name="connsiteY7" fmla="*/ 955174 h 1962685"/>
              <a:gd name="connsiteX8" fmla="*/ 3196384 w 3196384"/>
              <a:gd name="connsiteY8" fmla="*/ 1635564 h 1962685"/>
              <a:gd name="connsiteX9" fmla="*/ 2869263 w 3196384"/>
              <a:gd name="connsiteY9" fmla="*/ 1962685 h 1962685"/>
              <a:gd name="connsiteX10" fmla="*/ 2182885 w 3196384"/>
              <a:gd name="connsiteY10" fmla="*/ 1962685 h 1962685"/>
              <a:gd name="connsiteX11" fmla="*/ 1521928 w 3196384"/>
              <a:gd name="connsiteY11" fmla="*/ 1962685 h 1962685"/>
              <a:gd name="connsiteX12" fmla="*/ 327121 w 3196384"/>
              <a:gd name="connsiteY12" fmla="*/ 1962685 h 1962685"/>
              <a:gd name="connsiteX13" fmla="*/ 0 w 3196384"/>
              <a:gd name="connsiteY13" fmla="*/ 1635564 h 1962685"/>
              <a:gd name="connsiteX14" fmla="*/ 0 w 3196384"/>
              <a:gd name="connsiteY14" fmla="*/ 994427 h 1962685"/>
              <a:gd name="connsiteX15" fmla="*/ 0 w 3196384"/>
              <a:gd name="connsiteY15" fmla="*/ 327121 h 196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96384" h="1962685" extrusionOk="0">
                <a:moveTo>
                  <a:pt x="0" y="327121"/>
                </a:moveTo>
                <a:cubicBezTo>
                  <a:pt x="-101322" y="214710"/>
                  <a:pt x="185757" y="-50169"/>
                  <a:pt x="327121" y="0"/>
                </a:cubicBezTo>
                <a:cubicBezTo>
                  <a:pt x="499038" y="50428"/>
                  <a:pt x="853289" y="-12763"/>
                  <a:pt x="1013499" y="0"/>
                </a:cubicBezTo>
                <a:cubicBezTo>
                  <a:pt x="1202696" y="-18974"/>
                  <a:pt x="1374252" y="-13708"/>
                  <a:pt x="1649035" y="0"/>
                </a:cubicBezTo>
                <a:cubicBezTo>
                  <a:pt x="1958522" y="-38945"/>
                  <a:pt x="2102381" y="16929"/>
                  <a:pt x="2208306" y="0"/>
                </a:cubicBezTo>
                <a:cubicBezTo>
                  <a:pt x="2324378" y="-30293"/>
                  <a:pt x="2526962" y="-20030"/>
                  <a:pt x="2869263" y="0"/>
                </a:cubicBezTo>
                <a:cubicBezTo>
                  <a:pt x="2998017" y="-52522"/>
                  <a:pt x="3188865" y="200500"/>
                  <a:pt x="3196384" y="327121"/>
                </a:cubicBezTo>
                <a:cubicBezTo>
                  <a:pt x="3230300" y="582928"/>
                  <a:pt x="3148934" y="730284"/>
                  <a:pt x="3196384" y="955174"/>
                </a:cubicBezTo>
                <a:cubicBezTo>
                  <a:pt x="3206060" y="1166707"/>
                  <a:pt x="3214340" y="1479389"/>
                  <a:pt x="3196384" y="1635564"/>
                </a:cubicBezTo>
                <a:cubicBezTo>
                  <a:pt x="3215544" y="1840482"/>
                  <a:pt x="3087934" y="1965735"/>
                  <a:pt x="2869263" y="1962685"/>
                </a:cubicBezTo>
                <a:cubicBezTo>
                  <a:pt x="2568270" y="1952642"/>
                  <a:pt x="2368447" y="2004191"/>
                  <a:pt x="2182885" y="1962685"/>
                </a:cubicBezTo>
                <a:cubicBezTo>
                  <a:pt x="2066388" y="1971205"/>
                  <a:pt x="1793329" y="1934622"/>
                  <a:pt x="1521928" y="1962685"/>
                </a:cubicBezTo>
                <a:cubicBezTo>
                  <a:pt x="1392746" y="2004217"/>
                  <a:pt x="707221" y="1986293"/>
                  <a:pt x="327121" y="1962685"/>
                </a:cubicBezTo>
                <a:cubicBezTo>
                  <a:pt x="102316" y="1957941"/>
                  <a:pt x="-1304" y="1824921"/>
                  <a:pt x="0" y="1635564"/>
                </a:cubicBezTo>
                <a:cubicBezTo>
                  <a:pt x="-10400" y="1519754"/>
                  <a:pt x="16165" y="1356798"/>
                  <a:pt x="0" y="994427"/>
                </a:cubicBezTo>
                <a:cubicBezTo>
                  <a:pt x="-27925" y="721976"/>
                  <a:pt x="42705" y="606610"/>
                  <a:pt x="0" y="327121"/>
                </a:cubicBezTo>
                <a:close/>
              </a:path>
            </a:pathLst>
          </a:custGeom>
          <a:noFill/>
          <a:ln w="28575">
            <a:solidFill>
              <a:srgbClr val="7053EB"/>
            </a:solidFill>
            <a:extLst>
              <a:ext uri="{C807C97D-BFC1-408E-A445-0C87EB9F89A2}">
                <ask:lineSketchStyleProps xmlns:ask="http://schemas.microsoft.com/office/drawing/2018/sketchyshapes" sd="1210219171">
                  <a:custGeom>
                    <a:avLst/>
                    <a:gdLst>
                      <a:gd name="connsiteX0" fmla="*/ 0 w 3196384"/>
                      <a:gd name="connsiteY0" fmla="*/ 327121 h 1962685"/>
                      <a:gd name="connsiteX1" fmla="*/ 327121 w 3196384"/>
                      <a:gd name="connsiteY1" fmla="*/ 0 h 1962685"/>
                      <a:gd name="connsiteX2" fmla="*/ 1013499 w 3196384"/>
                      <a:gd name="connsiteY2" fmla="*/ 0 h 1962685"/>
                      <a:gd name="connsiteX3" fmla="*/ 1649035 w 3196384"/>
                      <a:gd name="connsiteY3" fmla="*/ 0 h 1962685"/>
                      <a:gd name="connsiteX4" fmla="*/ 2208306 w 3196384"/>
                      <a:gd name="connsiteY4" fmla="*/ 0 h 1962685"/>
                      <a:gd name="connsiteX5" fmla="*/ 2869263 w 3196384"/>
                      <a:gd name="connsiteY5" fmla="*/ 0 h 1962685"/>
                      <a:gd name="connsiteX6" fmla="*/ 3196384 w 3196384"/>
                      <a:gd name="connsiteY6" fmla="*/ 327121 h 1962685"/>
                      <a:gd name="connsiteX7" fmla="*/ 3196384 w 3196384"/>
                      <a:gd name="connsiteY7" fmla="*/ 955174 h 1962685"/>
                      <a:gd name="connsiteX8" fmla="*/ 3196384 w 3196384"/>
                      <a:gd name="connsiteY8" fmla="*/ 1635564 h 1962685"/>
                      <a:gd name="connsiteX9" fmla="*/ 2869263 w 3196384"/>
                      <a:gd name="connsiteY9" fmla="*/ 1962685 h 1962685"/>
                      <a:gd name="connsiteX10" fmla="*/ 2182885 w 3196384"/>
                      <a:gd name="connsiteY10" fmla="*/ 1962685 h 1962685"/>
                      <a:gd name="connsiteX11" fmla="*/ 1521928 w 3196384"/>
                      <a:gd name="connsiteY11" fmla="*/ 1962685 h 1962685"/>
                      <a:gd name="connsiteX12" fmla="*/ 327121 w 3196384"/>
                      <a:gd name="connsiteY12" fmla="*/ 1962685 h 1962685"/>
                      <a:gd name="connsiteX13" fmla="*/ 0 w 3196384"/>
                      <a:gd name="connsiteY13" fmla="*/ 1635564 h 1962685"/>
                      <a:gd name="connsiteX14" fmla="*/ 0 w 3196384"/>
                      <a:gd name="connsiteY14" fmla="*/ 994427 h 1962685"/>
                      <a:gd name="connsiteX15" fmla="*/ 0 w 3196384"/>
                      <a:gd name="connsiteY15" fmla="*/ 327121 h 196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96384" h="1962685" extrusionOk="0">
                        <a:moveTo>
                          <a:pt x="0" y="327121"/>
                        </a:moveTo>
                        <a:cubicBezTo>
                          <a:pt x="-69183" y="193061"/>
                          <a:pt x="174517" y="-35820"/>
                          <a:pt x="327121" y="0"/>
                        </a:cubicBezTo>
                        <a:cubicBezTo>
                          <a:pt x="503986" y="45659"/>
                          <a:pt x="849906" y="-7979"/>
                          <a:pt x="1013499" y="0"/>
                        </a:cubicBezTo>
                        <a:cubicBezTo>
                          <a:pt x="1197589" y="-15200"/>
                          <a:pt x="1368234" y="-509"/>
                          <a:pt x="1649035" y="0"/>
                        </a:cubicBezTo>
                        <a:cubicBezTo>
                          <a:pt x="1950563" y="-32303"/>
                          <a:pt x="2093668" y="5173"/>
                          <a:pt x="2208306" y="0"/>
                        </a:cubicBezTo>
                        <a:cubicBezTo>
                          <a:pt x="2331048" y="-5982"/>
                          <a:pt x="2543645" y="8567"/>
                          <a:pt x="2869263" y="0"/>
                        </a:cubicBezTo>
                        <a:cubicBezTo>
                          <a:pt x="3019010" y="-34815"/>
                          <a:pt x="3183665" y="163518"/>
                          <a:pt x="3196384" y="327121"/>
                        </a:cubicBezTo>
                        <a:cubicBezTo>
                          <a:pt x="3203796" y="551828"/>
                          <a:pt x="3161226" y="711156"/>
                          <a:pt x="3196384" y="955174"/>
                        </a:cubicBezTo>
                        <a:cubicBezTo>
                          <a:pt x="3213963" y="1183164"/>
                          <a:pt x="3210941" y="1487623"/>
                          <a:pt x="3196384" y="1635564"/>
                        </a:cubicBezTo>
                        <a:cubicBezTo>
                          <a:pt x="3212050" y="1793520"/>
                          <a:pt x="3070418" y="1967439"/>
                          <a:pt x="2869263" y="1962685"/>
                        </a:cubicBezTo>
                        <a:cubicBezTo>
                          <a:pt x="2574011" y="1955305"/>
                          <a:pt x="2363195" y="1981905"/>
                          <a:pt x="2182885" y="1962685"/>
                        </a:cubicBezTo>
                        <a:cubicBezTo>
                          <a:pt x="2035024" y="1976941"/>
                          <a:pt x="1805419" y="1954078"/>
                          <a:pt x="1521928" y="1962685"/>
                        </a:cubicBezTo>
                        <a:cubicBezTo>
                          <a:pt x="1327502" y="1985464"/>
                          <a:pt x="728899" y="1978500"/>
                          <a:pt x="327121" y="1962685"/>
                        </a:cubicBezTo>
                        <a:cubicBezTo>
                          <a:pt x="125279" y="1963043"/>
                          <a:pt x="-15398" y="1812855"/>
                          <a:pt x="0" y="1635564"/>
                        </a:cubicBezTo>
                        <a:cubicBezTo>
                          <a:pt x="-2058" y="1509221"/>
                          <a:pt x="11843" y="1315049"/>
                          <a:pt x="0" y="994427"/>
                        </a:cubicBezTo>
                        <a:cubicBezTo>
                          <a:pt x="-12532" y="715213"/>
                          <a:pt x="28774" y="600293"/>
                          <a:pt x="0" y="327121"/>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600" b="1" dirty="0">
                <a:solidFill>
                  <a:srgbClr val="7053EB"/>
                </a:solidFill>
                <a:latin typeface="Arial"/>
                <a:cs typeface="Arial"/>
              </a:rPr>
              <a:t>Why Purple? </a:t>
            </a:r>
            <a:endParaRPr lang="en-US" sz="1600" b="1">
              <a:solidFill>
                <a:srgbClr val="7053EB"/>
              </a:solidFill>
              <a:latin typeface="Arial"/>
              <a:cs typeface="Arial"/>
            </a:endParaRPr>
          </a:p>
          <a:p>
            <a:pPr algn="ctr"/>
            <a:r>
              <a:rPr lang="en-GB" sz="1600" dirty="0">
                <a:solidFill>
                  <a:srgbClr val="7053EB"/>
                </a:solidFill>
                <a:latin typeface="Arial"/>
                <a:cs typeface="Arial"/>
              </a:rPr>
              <a:t>Purple was chosen because it symbolizes all branches of the military, a combination of Army Green, Air Force Blue, Coast Guard Blue, Marine Red and Navy Blue.</a:t>
            </a:r>
            <a:endParaRPr lang="en-US" sz="1600">
              <a:solidFill>
                <a:srgbClr val="7053EB"/>
              </a:solidFill>
              <a:latin typeface="Arial"/>
              <a:cs typeface="Arial"/>
            </a:endParaRPr>
          </a:p>
        </p:txBody>
      </p:sp>
      <p:sp>
        <p:nvSpPr>
          <p:cNvPr id="28" name="Rectangle: Rounded Corners 39">
            <a:extLst>
              <a:ext uri="{FF2B5EF4-FFF2-40B4-BE49-F238E27FC236}">
                <a16:creationId xmlns:a16="http://schemas.microsoft.com/office/drawing/2014/main" id="{3E1D8FBB-5A09-6F91-ADA7-5270EF32CD82}"/>
              </a:ext>
            </a:extLst>
          </p:cNvPr>
          <p:cNvSpPr/>
          <p:nvPr/>
        </p:nvSpPr>
        <p:spPr>
          <a:xfrm>
            <a:off x="133924" y="4767576"/>
            <a:ext cx="3196384" cy="1962685"/>
          </a:xfrm>
          <a:custGeom>
            <a:avLst/>
            <a:gdLst>
              <a:gd name="connsiteX0" fmla="*/ 0 w 3196384"/>
              <a:gd name="connsiteY0" fmla="*/ 327121 h 1962685"/>
              <a:gd name="connsiteX1" fmla="*/ 327121 w 3196384"/>
              <a:gd name="connsiteY1" fmla="*/ 0 h 1962685"/>
              <a:gd name="connsiteX2" fmla="*/ 1013499 w 3196384"/>
              <a:gd name="connsiteY2" fmla="*/ 0 h 1962685"/>
              <a:gd name="connsiteX3" fmla="*/ 1649035 w 3196384"/>
              <a:gd name="connsiteY3" fmla="*/ 0 h 1962685"/>
              <a:gd name="connsiteX4" fmla="*/ 2208306 w 3196384"/>
              <a:gd name="connsiteY4" fmla="*/ 0 h 1962685"/>
              <a:gd name="connsiteX5" fmla="*/ 2869263 w 3196384"/>
              <a:gd name="connsiteY5" fmla="*/ 0 h 1962685"/>
              <a:gd name="connsiteX6" fmla="*/ 3196384 w 3196384"/>
              <a:gd name="connsiteY6" fmla="*/ 327121 h 1962685"/>
              <a:gd name="connsiteX7" fmla="*/ 3196384 w 3196384"/>
              <a:gd name="connsiteY7" fmla="*/ 955174 h 1962685"/>
              <a:gd name="connsiteX8" fmla="*/ 3196384 w 3196384"/>
              <a:gd name="connsiteY8" fmla="*/ 1635564 h 1962685"/>
              <a:gd name="connsiteX9" fmla="*/ 2869263 w 3196384"/>
              <a:gd name="connsiteY9" fmla="*/ 1962685 h 1962685"/>
              <a:gd name="connsiteX10" fmla="*/ 2182885 w 3196384"/>
              <a:gd name="connsiteY10" fmla="*/ 1962685 h 1962685"/>
              <a:gd name="connsiteX11" fmla="*/ 1521928 w 3196384"/>
              <a:gd name="connsiteY11" fmla="*/ 1962685 h 1962685"/>
              <a:gd name="connsiteX12" fmla="*/ 327121 w 3196384"/>
              <a:gd name="connsiteY12" fmla="*/ 1962685 h 1962685"/>
              <a:gd name="connsiteX13" fmla="*/ 0 w 3196384"/>
              <a:gd name="connsiteY13" fmla="*/ 1635564 h 1962685"/>
              <a:gd name="connsiteX14" fmla="*/ 0 w 3196384"/>
              <a:gd name="connsiteY14" fmla="*/ 994427 h 1962685"/>
              <a:gd name="connsiteX15" fmla="*/ 0 w 3196384"/>
              <a:gd name="connsiteY15" fmla="*/ 327121 h 196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96384" h="1962685" extrusionOk="0">
                <a:moveTo>
                  <a:pt x="0" y="327121"/>
                </a:moveTo>
                <a:cubicBezTo>
                  <a:pt x="-101322" y="214710"/>
                  <a:pt x="185757" y="-50169"/>
                  <a:pt x="327121" y="0"/>
                </a:cubicBezTo>
                <a:cubicBezTo>
                  <a:pt x="499038" y="50428"/>
                  <a:pt x="853289" y="-12763"/>
                  <a:pt x="1013499" y="0"/>
                </a:cubicBezTo>
                <a:cubicBezTo>
                  <a:pt x="1202696" y="-18974"/>
                  <a:pt x="1374252" y="-13708"/>
                  <a:pt x="1649035" y="0"/>
                </a:cubicBezTo>
                <a:cubicBezTo>
                  <a:pt x="1958522" y="-38945"/>
                  <a:pt x="2102381" y="16929"/>
                  <a:pt x="2208306" y="0"/>
                </a:cubicBezTo>
                <a:cubicBezTo>
                  <a:pt x="2324378" y="-30293"/>
                  <a:pt x="2526962" y="-20030"/>
                  <a:pt x="2869263" y="0"/>
                </a:cubicBezTo>
                <a:cubicBezTo>
                  <a:pt x="2998017" y="-52522"/>
                  <a:pt x="3188865" y="200500"/>
                  <a:pt x="3196384" y="327121"/>
                </a:cubicBezTo>
                <a:cubicBezTo>
                  <a:pt x="3230300" y="582928"/>
                  <a:pt x="3148934" y="730284"/>
                  <a:pt x="3196384" y="955174"/>
                </a:cubicBezTo>
                <a:cubicBezTo>
                  <a:pt x="3206060" y="1166707"/>
                  <a:pt x="3214340" y="1479389"/>
                  <a:pt x="3196384" y="1635564"/>
                </a:cubicBezTo>
                <a:cubicBezTo>
                  <a:pt x="3215544" y="1840482"/>
                  <a:pt x="3087934" y="1965735"/>
                  <a:pt x="2869263" y="1962685"/>
                </a:cubicBezTo>
                <a:cubicBezTo>
                  <a:pt x="2568270" y="1952642"/>
                  <a:pt x="2368447" y="2004191"/>
                  <a:pt x="2182885" y="1962685"/>
                </a:cubicBezTo>
                <a:cubicBezTo>
                  <a:pt x="2066388" y="1971205"/>
                  <a:pt x="1793329" y="1934622"/>
                  <a:pt x="1521928" y="1962685"/>
                </a:cubicBezTo>
                <a:cubicBezTo>
                  <a:pt x="1392746" y="2004217"/>
                  <a:pt x="707221" y="1986293"/>
                  <a:pt x="327121" y="1962685"/>
                </a:cubicBezTo>
                <a:cubicBezTo>
                  <a:pt x="102316" y="1957941"/>
                  <a:pt x="-1304" y="1824921"/>
                  <a:pt x="0" y="1635564"/>
                </a:cubicBezTo>
                <a:cubicBezTo>
                  <a:pt x="-10400" y="1519754"/>
                  <a:pt x="16165" y="1356798"/>
                  <a:pt x="0" y="994427"/>
                </a:cubicBezTo>
                <a:cubicBezTo>
                  <a:pt x="-27925" y="721976"/>
                  <a:pt x="42705" y="606610"/>
                  <a:pt x="0" y="327121"/>
                </a:cubicBezTo>
                <a:close/>
              </a:path>
            </a:pathLst>
          </a:custGeom>
          <a:noFill/>
          <a:ln w="28575">
            <a:solidFill>
              <a:srgbClr val="7053EB"/>
            </a:solidFill>
            <a:extLst>
              <a:ext uri="{C807C97D-BFC1-408E-A445-0C87EB9F89A2}">
                <ask:lineSketchStyleProps xmlns:ask="http://schemas.microsoft.com/office/drawing/2018/sketchyshapes" sd="1210219171">
                  <a:custGeom>
                    <a:avLst/>
                    <a:gdLst>
                      <a:gd name="connsiteX0" fmla="*/ 0 w 3196384"/>
                      <a:gd name="connsiteY0" fmla="*/ 327121 h 1962685"/>
                      <a:gd name="connsiteX1" fmla="*/ 327121 w 3196384"/>
                      <a:gd name="connsiteY1" fmla="*/ 0 h 1962685"/>
                      <a:gd name="connsiteX2" fmla="*/ 1013499 w 3196384"/>
                      <a:gd name="connsiteY2" fmla="*/ 0 h 1962685"/>
                      <a:gd name="connsiteX3" fmla="*/ 1649035 w 3196384"/>
                      <a:gd name="connsiteY3" fmla="*/ 0 h 1962685"/>
                      <a:gd name="connsiteX4" fmla="*/ 2208306 w 3196384"/>
                      <a:gd name="connsiteY4" fmla="*/ 0 h 1962685"/>
                      <a:gd name="connsiteX5" fmla="*/ 2869263 w 3196384"/>
                      <a:gd name="connsiteY5" fmla="*/ 0 h 1962685"/>
                      <a:gd name="connsiteX6" fmla="*/ 3196384 w 3196384"/>
                      <a:gd name="connsiteY6" fmla="*/ 327121 h 1962685"/>
                      <a:gd name="connsiteX7" fmla="*/ 3196384 w 3196384"/>
                      <a:gd name="connsiteY7" fmla="*/ 955174 h 1962685"/>
                      <a:gd name="connsiteX8" fmla="*/ 3196384 w 3196384"/>
                      <a:gd name="connsiteY8" fmla="*/ 1635564 h 1962685"/>
                      <a:gd name="connsiteX9" fmla="*/ 2869263 w 3196384"/>
                      <a:gd name="connsiteY9" fmla="*/ 1962685 h 1962685"/>
                      <a:gd name="connsiteX10" fmla="*/ 2182885 w 3196384"/>
                      <a:gd name="connsiteY10" fmla="*/ 1962685 h 1962685"/>
                      <a:gd name="connsiteX11" fmla="*/ 1521928 w 3196384"/>
                      <a:gd name="connsiteY11" fmla="*/ 1962685 h 1962685"/>
                      <a:gd name="connsiteX12" fmla="*/ 327121 w 3196384"/>
                      <a:gd name="connsiteY12" fmla="*/ 1962685 h 1962685"/>
                      <a:gd name="connsiteX13" fmla="*/ 0 w 3196384"/>
                      <a:gd name="connsiteY13" fmla="*/ 1635564 h 1962685"/>
                      <a:gd name="connsiteX14" fmla="*/ 0 w 3196384"/>
                      <a:gd name="connsiteY14" fmla="*/ 994427 h 1962685"/>
                      <a:gd name="connsiteX15" fmla="*/ 0 w 3196384"/>
                      <a:gd name="connsiteY15" fmla="*/ 327121 h 196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96384" h="1962685" extrusionOk="0">
                        <a:moveTo>
                          <a:pt x="0" y="327121"/>
                        </a:moveTo>
                        <a:cubicBezTo>
                          <a:pt x="-69183" y="193061"/>
                          <a:pt x="174517" y="-35820"/>
                          <a:pt x="327121" y="0"/>
                        </a:cubicBezTo>
                        <a:cubicBezTo>
                          <a:pt x="503986" y="45659"/>
                          <a:pt x="849906" y="-7979"/>
                          <a:pt x="1013499" y="0"/>
                        </a:cubicBezTo>
                        <a:cubicBezTo>
                          <a:pt x="1197589" y="-15200"/>
                          <a:pt x="1368234" y="-509"/>
                          <a:pt x="1649035" y="0"/>
                        </a:cubicBezTo>
                        <a:cubicBezTo>
                          <a:pt x="1950563" y="-32303"/>
                          <a:pt x="2093668" y="5173"/>
                          <a:pt x="2208306" y="0"/>
                        </a:cubicBezTo>
                        <a:cubicBezTo>
                          <a:pt x="2331048" y="-5982"/>
                          <a:pt x="2543645" y="8567"/>
                          <a:pt x="2869263" y="0"/>
                        </a:cubicBezTo>
                        <a:cubicBezTo>
                          <a:pt x="3019010" y="-34815"/>
                          <a:pt x="3183665" y="163518"/>
                          <a:pt x="3196384" y="327121"/>
                        </a:cubicBezTo>
                        <a:cubicBezTo>
                          <a:pt x="3203796" y="551828"/>
                          <a:pt x="3161226" y="711156"/>
                          <a:pt x="3196384" y="955174"/>
                        </a:cubicBezTo>
                        <a:cubicBezTo>
                          <a:pt x="3213963" y="1183164"/>
                          <a:pt x="3210941" y="1487623"/>
                          <a:pt x="3196384" y="1635564"/>
                        </a:cubicBezTo>
                        <a:cubicBezTo>
                          <a:pt x="3212050" y="1793520"/>
                          <a:pt x="3070418" y="1967439"/>
                          <a:pt x="2869263" y="1962685"/>
                        </a:cubicBezTo>
                        <a:cubicBezTo>
                          <a:pt x="2574011" y="1955305"/>
                          <a:pt x="2363195" y="1981905"/>
                          <a:pt x="2182885" y="1962685"/>
                        </a:cubicBezTo>
                        <a:cubicBezTo>
                          <a:pt x="2035024" y="1976941"/>
                          <a:pt x="1805419" y="1954078"/>
                          <a:pt x="1521928" y="1962685"/>
                        </a:cubicBezTo>
                        <a:cubicBezTo>
                          <a:pt x="1327502" y="1985464"/>
                          <a:pt x="728899" y="1978500"/>
                          <a:pt x="327121" y="1962685"/>
                        </a:cubicBezTo>
                        <a:cubicBezTo>
                          <a:pt x="125279" y="1963043"/>
                          <a:pt x="-15398" y="1812855"/>
                          <a:pt x="0" y="1635564"/>
                        </a:cubicBezTo>
                        <a:cubicBezTo>
                          <a:pt x="-2058" y="1509221"/>
                          <a:pt x="11843" y="1315049"/>
                          <a:pt x="0" y="994427"/>
                        </a:cubicBezTo>
                        <a:cubicBezTo>
                          <a:pt x="-12532" y="715213"/>
                          <a:pt x="28774" y="600293"/>
                          <a:pt x="0" y="327121"/>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600" b="1" dirty="0">
                <a:solidFill>
                  <a:srgbClr val="7053EB"/>
                </a:solidFill>
                <a:latin typeface="Arial"/>
                <a:cs typeface="Arial"/>
              </a:rPr>
              <a:t>Did you know the official flower of the military child is the dandelion? </a:t>
            </a:r>
            <a:endParaRPr lang="en-US" b="1" dirty="0">
              <a:solidFill>
                <a:srgbClr val="7053EB"/>
              </a:solidFill>
              <a:latin typeface="Aptos" panose="020B0004020202020204"/>
              <a:cs typeface="Arial"/>
            </a:endParaRPr>
          </a:p>
          <a:p>
            <a:pPr algn="ctr"/>
            <a:r>
              <a:rPr lang="en-GB" sz="1600" dirty="0">
                <a:solidFill>
                  <a:srgbClr val="7053EB"/>
                </a:solidFill>
                <a:latin typeface="Arial"/>
                <a:cs typeface="Arial"/>
              </a:rPr>
              <a:t>Its seeds are blown far and wide by the wind, but it will always plant roots and blossom wherever it lands. </a:t>
            </a:r>
          </a:p>
        </p:txBody>
      </p:sp>
      <p:sp>
        <p:nvSpPr>
          <p:cNvPr id="32" name="Rectangle: Rounded Corners 31">
            <a:extLst>
              <a:ext uri="{FF2B5EF4-FFF2-40B4-BE49-F238E27FC236}">
                <a16:creationId xmlns:a16="http://schemas.microsoft.com/office/drawing/2014/main" id="{8F34C3CA-7D79-C06A-FCC8-66FEBE18834C}"/>
              </a:ext>
            </a:extLst>
          </p:cNvPr>
          <p:cNvSpPr/>
          <p:nvPr/>
        </p:nvSpPr>
        <p:spPr>
          <a:xfrm>
            <a:off x="3464682" y="1708141"/>
            <a:ext cx="8605815" cy="2515427"/>
          </a:xfrm>
          <a:prstGeom prst="roundRect">
            <a:avLst/>
          </a:prstGeom>
          <a:noFill/>
          <a:ln w="38100">
            <a:solidFill>
              <a:srgbClr val="927CF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600" i="1" dirty="0">
                <a:solidFill>
                  <a:srgbClr val="FF0000"/>
                </a:solidFill>
                <a:latin typeface="Arial"/>
                <a:cs typeface="Arial"/>
              </a:rPr>
              <a:t>Add image/s of your schools </a:t>
            </a:r>
            <a:r>
              <a:rPr lang="en-GB" sz="1600" i="1" dirty="0" err="1">
                <a:solidFill>
                  <a:srgbClr val="FF0000"/>
                </a:solidFill>
                <a:latin typeface="Arial"/>
                <a:cs typeface="Arial"/>
              </a:rPr>
              <a:t>MotMC</a:t>
            </a:r>
            <a:r>
              <a:rPr lang="en-GB" sz="1600" i="1" dirty="0">
                <a:solidFill>
                  <a:srgbClr val="FF0000"/>
                </a:solidFill>
                <a:latin typeface="Arial"/>
                <a:cs typeface="Arial"/>
              </a:rPr>
              <a:t> celebrations</a:t>
            </a:r>
            <a:endParaRPr lang="en-GB" sz="1600" dirty="0">
              <a:solidFill>
                <a:srgbClr val="000000"/>
              </a:solidFill>
              <a:latin typeface="Arial"/>
              <a:cs typeface="Arial"/>
            </a:endParaRPr>
          </a:p>
          <a:p>
            <a:pPr algn="ctr"/>
            <a:r>
              <a:rPr lang="en-GB" sz="2400" dirty="0">
                <a:latin typeface="Arial Rounded MT Bold"/>
                <a:cs typeface="Arial"/>
              </a:rPr>
              <a:t>.</a:t>
            </a:r>
            <a:endParaRPr lang="en-GB" dirty="0"/>
          </a:p>
        </p:txBody>
      </p:sp>
      <p:sp>
        <p:nvSpPr>
          <p:cNvPr id="33" name="Rectangle: Rounded Corners 32">
            <a:extLst>
              <a:ext uri="{FF2B5EF4-FFF2-40B4-BE49-F238E27FC236}">
                <a16:creationId xmlns:a16="http://schemas.microsoft.com/office/drawing/2014/main" id="{EE9DC664-2C74-4BEA-B4BA-9088E8753E53}"/>
              </a:ext>
            </a:extLst>
          </p:cNvPr>
          <p:cNvSpPr/>
          <p:nvPr/>
        </p:nvSpPr>
        <p:spPr>
          <a:xfrm>
            <a:off x="5332075" y="4406488"/>
            <a:ext cx="3953649" cy="478194"/>
          </a:xfrm>
          <a:prstGeom prst="roundRect">
            <a:avLst/>
          </a:prstGeom>
          <a:solidFill>
            <a:srgbClr val="7053E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7000"/>
              </a:lnSpc>
              <a:spcAft>
                <a:spcPts val="800"/>
              </a:spcAft>
            </a:pPr>
            <a:r>
              <a:rPr lang="en-GB" b="1" dirty="0">
                <a:latin typeface="Arial Rounded MT Bold"/>
                <a:ea typeface="Calibri"/>
                <a:cs typeface="Arial"/>
              </a:rPr>
              <a:t>How we celebrate</a:t>
            </a:r>
            <a:endParaRPr lang="en-US" dirty="0"/>
          </a:p>
        </p:txBody>
      </p:sp>
      <p:grpSp>
        <p:nvGrpSpPr>
          <p:cNvPr id="108" name="Group 107">
            <a:extLst>
              <a:ext uri="{FF2B5EF4-FFF2-40B4-BE49-F238E27FC236}">
                <a16:creationId xmlns:a16="http://schemas.microsoft.com/office/drawing/2014/main" id="{246A3270-C54A-D569-8677-034C1D4360ED}"/>
              </a:ext>
            </a:extLst>
          </p:cNvPr>
          <p:cNvGrpSpPr/>
          <p:nvPr/>
        </p:nvGrpSpPr>
        <p:grpSpPr>
          <a:xfrm>
            <a:off x="10676903" y="3175221"/>
            <a:ext cx="1337760" cy="1934640"/>
            <a:chOff x="2980899" y="4378179"/>
            <a:chExt cx="1337760" cy="1934640"/>
          </a:xfrm>
        </p:grpSpPr>
        <mc:AlternateContent xmlns:mc="http://schemas.openxmlformats.org/markup-compatibility/2006" xmlns:p14="http://schemas.microsoft.com/office/powerpoint/2010/main">
          <mc:Choice Requires="p14">
            <p:contentPart p14:bwMode="auto" r:id="rId4">
              <p14:nvContentPartPr>
                <p14:cNvPr id="35" name="Ink 34">
                  <a:extLst>
                    <a:ext uri="{FF2B5EF4-FFF2-40B4-BE49-F238E27FC236}">
                      <a16:creationId xmlns:a16="http://schemas.microsoft.com/office/drawing/2014/main" id="{AB081033-2188-3385-3FB3-4FB1AEE9EDAE}"/>
                    </a:ext>
                  </a:extLst>
                </p14:cNvPr>
                <p14:cNvContentPartPr/>
                <p14:nvPr/>
              </p14:nvContentPartPr>
              <p14:xfrm>
                <a:off x="3045699" y="5072619"/>
                <a:ext cx="622800" cy="1240200"/>
              </p14:xfrm>
            </p:contentPart>
          </mc:Choice>
          <mc:Fallback xmlns="">
            <p:pic>
              <p:nvPicPr>
                <p:cNvPr id="35" name="Ink 34">
                  <a:extLst>
                    <a:ext uri="{FF2B5EF4-FFF2-40B4-BE49-F238E27FC236}">
                      <a16:creationId xmlns:a16="http://schemas.microsoft.com/office/drawing/2014/main" id="{AB081033-2188-3385-3FB3-4FB1AEE9EDAE}"/>
                    </a:ext>
                  </a:extLst>
                </p:cNvPr>
                <p:cNvPicPr/>
                <p:nvPr/>
              </p:nvPicPr>
              <p:blipFill>
                <a:blip r:embed="rId5"/>
                <a:stretch>
                  <a:fillRect/>
                </a:stretch>
              </p:blipFill>
              <p:spPr>
                <a:xfrm>
                  <a:off x="3027699" y="5054619"/>
                  <a:ext cx="658440" cy="127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6" name="Ink 35">
                  <a:extLst>
                    <a:ext uri="{FF2B5EF4-FFF2-40B4-BE49-F238E27FC236}">
                      <a16:creationId xmlns:a16="http://schemas.microsoft.com/office/drawing/2014/main" id="{E6A1095D-00D1-44A9-8F6C-BCCE0D40BC2B}"/>
                    </a:ext>
                  </a:extLst>
                </p14:cNvPr>
                <p14:cNvContentPartPr/>
                <p14:nvPr/>
              </p14:nvContentPartPr>
              <p14:xfrm>
                <a:off x="3642579" y="4554219"/>
                <a:ext cx="271800" cy="517680"/>
              </p14:xfrm>
            </p:contentPart>
          </mc:Choice>
          <mc:Fallback xmlns="">
            <p:pic>
              <p:nvPicPr>
                <p:cNvPr id="36" name="Ink 35">
                  <a:extLst>
                    <a:ext uri="{FF2B5EF4-FFF2-40B4-BE49-F238E27FC236}">
                      <a16:creationId xmlns:a16="http://schemas.microsoft.com/office/drawing/2014/main" id="{E6A1095D-00D1-44A9-8F6C-BCCE0D40BC2B}"/>
                    </a:ext>
                  </a:extLst>
                </p:cNvPr>
                <p:cNvPicPr/>
                <p:nvPr/>
              </p:nvPicPr>
              <p:blipFill>
                <a:blip r:embed="rId7"/>
                <a:stretch>
                  <a:fillRect/>
                </a:stretch>
              </p:blipFill>
              <p:spPr>
                <a:xfrm>
                  <a:off x="3633579" y="4545219"/>
                  <a:ext cx="289440" cy="5353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7" name="Ink 36">
                  <a:extLst>
                    <a:ext uri="{FF2B5EF4-FFF2-40B4-BE49-F238E27FC236}">
                      <a16:creationId xmlns:a16="http://schemas.microsoft.com/office/drawing/2014/main" id="{A3A6E862-A3AC-64B8-EEF2-059ADAA20FCE}"/>
                    </a:ext>
                  </a:extLst>
                </p14:cNvPr>
                <p14:cNvContentPartPr/>
                <p14:nvPr/>
              </p14:nvContentPartPr>
              <p14:xfrm>
                <a:off x="3668139" y="4660059"/>
                <a:ext cx="378360" cy="412920"/>
              </p14:xfrm>
            </p:contentPart>
          </mc:Choice>
          <mc:Fallback xmlns="">
            <p:pic>
              <p:nvPicPr>
                <p:cNvPr id="37" name="Ink 36">
                  <a:extLst>
                    <a:ext uri="{FF2B5EF4-FFF2-40B4-BE49-F238E27FC236}">
                      <a16:creationId xmlns:a16="http://schemas.microsoft.com/office/drawing/2014/main" id="{A3A6E862-A3AC-64B8-EEF2-059ADAA20FCE}"/>
                    </a:ext>
                  </a:extLst>
                </p:cNvPr>
                <p:cNvPicPr/>
                <p:nvPr/>
              </p:nvPicPr>
              <p:blipFill>
                <a:blip r:embed="rId9"/>
                <a:stretch>
                  <a:fillRect/>
                </a:stretch>
              </p:blipFill>
              <p:spPr>
                <a:xfrm>
                  <a:off x="3659139" y="4651051"/>
                  <a:ext cx="396000" cy="430575"/>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8" name="Ink 37">
                  <a:extLst>
                    <a:ext uri="{FF2B5EF4-FFF2-40B4-BE49-F238E27FC236}">
                      <a16:creationId xmlns:a16="http://schemas.microsoft.com/office/drawing/2014/main" id="{B5104B38-F715-D198-E49A-4C821C804BF6}"/>
                    </a:ext>
                  </a:extLst>
                </p14:cNvPr>
                <p14:cNvContentPartPr/>
                <p14:nvPr/>
              </p14:nvContentPartPr>
              <p14:xfrm>
                <a:off x="3633579" y="4773459"/>
                <a:ext cx="245520" cy="360720"/>
              </p14:xfrm>
            </p:contentPart>
          </mc:Choice>
          <mc:Fallback xmlns="">
            <p:pic>
              <p:nvPicPr>
                <p:cNvPr id="38" name="Ink 37">
                  <a:extLst>
                    <a:ext uri="{FF2B5EF4-FFF2-40B4-BE49-F238E27FC236}">
                      <a16:creationId xmlns:a16="http://schemas.microsoft.com/office/drawing/2014/main" id="{B5104B38-F715-D198-E49A-4C821C804BF6}"/>
                    </a:ext>
                  </a:extLst>
                </p:cNvPr>
                <p:cNvPicPr/>
                <p:nvPr/>
              </p:nvPicPr>
              <p:blipFill>
                <a:blip r:embed="rId11"/>
                <a:stretch>
                  <a:fillRect/>
                </a:stretch>
              </p:blipFill>
              <p:spPr>
                <a:xfrm>
                  <a:off x="3624592" y="4764459"/>
                  <a:ext cx="263134" cy="3783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9" name="Ink 38">
                  <a:extLst>
                    <a:ext uri="{FF2B5EF4-FFF2-40B4-BE49-F238E27FC236}">
                      <a16:creationId xmlns:a16="http://schemas.microsoft.com/office/drawing/2014/main" id="{78B44E07-61C3-AF26-D0D1-B65BDC1E00F8}"/>
                    </a:ext>
                  </a:extLst>
                </p14:cNvPr>
                <p14:cNvContentPartPr/>
                <p14:nvPr/>
              </p14:nvContentPartPr>
              <p14:xfrm>
                <a:off x="3290139" y="5485899"/>
                <a:ext cx="44280" cy="90000"/>
              </p14:xfrm>
            </p:contentPart>
          </mc:Choice>
          <mc:Fallback xmlns="">
            <p:pic>
              <p:nvPicPr>
                <p:cNvPr id="39" name="Ink 38">
                  <a:extLst>
                    <a:ext uri="{FF2B5EF4-FFF2-40B4-BE49-F238E27FC236}">
                      <a16:creationId xmlns:a16="http://schemas.microsoft.com/office/drawing/2014/main" id="{78B44E07-61C3-AF26-D0D1-B65BDC1E00F8}"/>
                    </a:ext>
                  </a:extLst>
                </p:cNvPr>
                <p:cNvPicPr/>
                <p:nvPr/>
              </p:nvPicPr>
              <p:blipFill>
                <a:blip r:embed="rId13"/>
                <a:stretch>
                  <a:fillRect/>
                </a:stretch>
              </p:blipFill>
              <p:spPr>
                <a:xfrm>
                  <a:off x="3271991" y="5467899"/>
                  <a:ext cx="80212" cy="1256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40" name="Ink 39">
                  <a:extLst>
                    <a:ext uri="{FF2B5EF4-FFF2-40B4-BE49-F238E27FC236}">
                      <a16:creationId xmlns:a16="http://schemas.microsoft.com/office/drawing/2014/main" id="{22902BEA-08AC-F0AC-B62A-DE860B77240E}"/>
                    </a:ext>
                  </a:extLst>
                </p14:cNvPr>
                <p14:cNvContentPartPr/>
                <p14:nvPr/>
              </p14:nvContentPartPr>
              <p14:xfrm>
                <a:off x="3259179" y="5352699"/>
                <a:ext cx="83880" cy="63360"/>
              </p14:xfrm>
            </p:contentPart>
          </mc:Choice>
          <mc:Fallback xmlns="">
            <p:pic>
              <p:nvPicPr>
                <p:cNvPr id="40" name="Ink 39">
                  <a:extLst>
                    <a:ext uri="{FF2B5EF4-FFF2-40B4-BE49-F238E27FC236}">
                      <a16:creationId xmlns:a16="http://schemas.microsoft.com/office/drawing/2014/main" id="{22902BEA-08AC-F0AC-B62A-DE860B77240E}"/>
                    </a:ext>
                  </a:extLst>
                </p:cNvPr>
                <p:cNvPicPr/>
                <p:nvPr/>
              </p:nvPicPr>
              <p:blipFill>
                <a:blip r:embed="rId15"/>
                <a:stretch>
                  <a:fillRect/>
                </a:stretch>
              </p:blipFill>
              <p:spPr>
                <a:xfrm>
                  <a:off x="3241179" y="5334699"/>
                  <a:ext cx="119520" cy="99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41" name="Ink 40">
                  <a:extLst>
                    <a:ext uri="{FF2B5EF4-FFF2-40B4-BE49-F238E27FC236}">
                      <a16:creationId xmlns:a16="http://schemas.microsoft.com/office/drawing/2014/main" id="{CACC6202-558E-A0A0-383B-37806353DD7C}"/>
                    </a:ext>
                  </a:extLst>
                </p14:cNvPr>
                <p14:cNvContentPartPr/>
                <p14:nvPr/>
              </p14:nvContentPartPr>
              <p14:xfrm>
                <a:off x="3023379" y="5353779"/>
                <a:ext cx="142200" cy="71640"/>
              </p14:xfrm>
            </p:contentPart>
          </mc:Choice>
          <mc:Fallback xmlns="">
            <p:pic>
              <p:nvPicPr>
                <p:cNvPr id="41" name="Ink 40">
                  <a:extLst>
                    <a:ext uri="{FF2B5EF4-FFF2-40B4-BE49-F238E27FC236}">
                      <a16:creationId xmlns:a16="http://schemas.microsoft.com/office/drawing/2014/main" id="{CACC6202-558E-A0A0-383B-37806353DD7C}"/>
                    </a:ext>
                  </a:extLst>
                </p:cNvPr>
                <p:cNvPicPr/>
                <p:nvPr/>
              </p:nvPicPr>
              <p:blipFill>
                <a:blip r:embed="rId17"/>
                <a:stretch>
                  <a:fillRect/>
                </a:stretch>
              </p:blipFill>
              <p:spPr>
                <a:xfrm>
                  <a:off x="3005379" y="5335779"/>
                  <a:ext cx="177840" cy="1072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42" name="Ink 41">
                  <a:extLst>
                    <a:ext uri="{FF2B5EF4-FFF2-40B4-BE49-F238E27FC236}">
                      <a16:creationId xmlns:a16="http://schemas.microsoft.com/office/drawing/2014/main" id="{A4F463AE-4601-B059-309C-5B00188B91C5}"/>
                    </a:ext>
                  </a:extLst>
                </p14:cNvPr>
                <p14:cNvContentPartPr/>
                <p14:nvPr/>
              </p14:nvContentPartPr>
              <p14:xfrm>
                <a:off x="3021219" y="5019699"/>
                <a:ext cx="157680" cy="54360"/>
              </p14:xfrm>
            </p:contentPart>
          </mc:Choice>
          <mc:Fallback xmlns="">
            <p:pic>
              <p:nvPicPr>
                <p:cNvPr id="42" name="Ink 41">
                  <a:extLst>
                    <a:ext uri="{FF2B5EF4-FFF2-40B4-BE49-F238E27FC236}">
                      <a16:creationId xmlns:a16="http://schemas.microsoft.com/office/drawing/2014/main" id="{A4F463AE-4601-B059-309C-5B00188B91C5}"/>
                    </a:ext>
                  </a:extLst>
                </p:cNvPr>
                <p:cNvPicPr/>
                <p:nvPr/>
              </p:nvPicPr>
              <p:blipFill>
                <a:blip r:embed="rId19"/>
                <a:stretch>
                  <a:fillRect/>
                </a:stretch>
              </p:blipFill>
              <p:spPr>
                <a:xfrm>
                  <a:off x="3003178" y="5001579"/>
                  <a:ext cx="193402" cy="90238"/>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43" name="Ink 42">
                  <a:extLst>
                    <a:ext uri="{FF2B5EF4-FFF2-40B4-BE49-F238E27FC236}">
                      <a16:creationId xmlns:a16="http://schemas.microsoft.com/office/drawing/2014/main" id="{FA497B63-EF96-4082-9075-5491F3483364}"/>
                    </a:ext>
                  </a:extLst>
                </p14:cNvPr>
                <p14:cNvContentPartPr/>
                <p14:nvPr/>
              </p14:nvContentPartPr>
              <p14:xfrm>
                <a:off x="2980899" y="4904859"/>
                <a:ext cx="137880" cy="37800"/>
              </p14:xfrm>
            </p:contentPart>
          </mc:Choice>
          <mc:Fallback xmlns="">
            <p:pic>
              <p:nvPicPr>
                <p:cNvPr id="43" name="Ink 42">
                  <a:extLst>
                    <a:ext uri="{FF2B5EF4-FFF2-40B4-BE49-F238E27FC236}">
                      <a16:creationId xmlns:a16="http://schemas.microsoft.com/office/drawing/2014/main" id="{FA497B63-EF96-4082-9075-5491F3483364}"/>
                    </a:ext>
                  </a:extLst>
                </p:cNvPr>
                <p:cNvPicPr/>
                <p:nvPr/>
              </p:nvPicPr>
              <p:blipFill>
                <a:blip r:embed="rId21"/>
                <a:stretch>
                  <a:fillRect/>
                </a:stretch>
              </p:blipFill>
              <p:spPr>
                <a:xfrm>
                  <a:off x="2962852" y="4886859"/>
                  <a:ext cx="173613" cy="7344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44" name="Ink 43">
                  <a:extLst>
                    <a:ext uri="{FF2B5EF4-FFF2-40B4-BE49-F238E27FC236}">
                      <a16:creationId xmlns:a16="http://schemas.microsoft.com/office/drawing/2014/main" id="{5A68945F-0791-9CF9-A3AE-720D637DDFE1}"/>
                    </a:ext>
                  </a:extLst>
                </p14:cNvPr>
                <p14:cNvContentPartPr/>
                <p14:nvPr/>
              </p14:nvContentPartPr>
              <p14:xfrm>
                <a:off x="3254499" y="4772379"/>
                <a:ext cx="105840" cy="45360"/>
              </p14:xfrm>
            </p:contentPart>
          </mc:Choice>
          <mc:Fallback xmlns="">
            <p:pic>
              <p:nvPicPr>
                <p:cNvPr id="44" name="Ink 43">
                  <a:extLst>
                    <a:ext uri="{FF2B5EF4-FFF2-40B4-BE49-F238E27FC236}">
                      <a16:creationId xmlns:a16="http://schemas.microsoft.com/office/drawing/2014/main" id="{5A68945F-0791-9CF9-A3AE-720D637DDFE1}"/>
                    </a:ext>
                  </a:extLst>
                </p:cNvPr>
                <p:cNvPicPr/>
                <p:nvPr/>
              </p:nvPicPr>
              <p:blipFill>
                <a:blip r:embed="rId23"/>
                <a:stretch>
                  <a:fillRect/>
                </a:stretch>
              </p:blipFill>
              <p:spPr>
                <a:xfrm>
                  <a:off x="3236499" y="4754521"/>
                  <a:ext cx="141480" cy="80719"/>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45" name="Ink 44">
                  <a:extLst>
                    <a:ext uri="{FF2B5EF4-FFF2-40B4-BE49-F238E27FC236}">
                      <a16:creationId xmlns:a16="http://schemas.microsoft.com/office/drawing/2014/main" id="{9A40E5EC-5663-B476-5B51-5A1B2FA4CB17}"/>
                    </a:ext>
                  </a:extLst>
                </p14:cNvPr>
                <p14:cNvContentPartPr/>
                <p14:nvPr/>
              </p14:nvContentPartPr>
              <p14:xfrm>
                <a:off x="3237219" y="4528659"/>
                <a:ext cx="61560" cy="104760"/>
              </p14:xfrm>
            </p:contentPart>
          </mc:Choice>
          <mc:Fallback xmlns="">
            <p:pic>
              <p:nvPicPr>
                <p:cNvPr id="45" name="Ink 44">
                  <a:extLst>
                    <a:ext uri="{FF2B5EF4-FFF2-40B4-BE49-F238E27FC236}">
                      <a16:creationId xmlns:a16="http://schemas.microsoft.com/office/drawing/2014/main" id="{9A40E5EC-5663-B476-5B51-5A1B2FA4CB17}"/>
                    </a:ext>
                  </a:extLst>
                </p:cNvPr>
                <p:cNvPicPr/>
                <p:nvPr/>
              </p:nvPicPr>
              <p:blipFill>
                <a:blip r:embed="rId25"/>
                <a:stretch>
                  <a:fillRect/>
                </a:stretch>
              </p:blipFill>
              <p:spPr>
                <a:xfrm>
                  <a:off x="3219219" y="4510659"/>
                  <a:ext cx="97200" cy="1404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46" name="Ink 45">
                  <a:extLst>
                    <a:ext uri="{FF2B5EF4-FFF2-40B4-BE49-F238E27FC236}">
                      <a16:creationId xmlns:a16="http://schemas.microsoft.com/office/drawing/2014/main" id="{296E0F2F-46A0-BB10-96B2-CAA7BACFDC09}"/>
                    </a:ext>
                  </a:extLst>
                </p14:cNvPr>
                <p14:cNvContentPartPr/>
                <p14:nvPr/>
              </p14:nvContentPartPr>
              <p14:xfrm>
                <a:off x="3394899" y="4615059"/>
                <a:ext cx="72000" cy="92880"/>
              </p14:xfrm>
            </p:contentPart>
          </mc:Choice>
          <mc:Fallback xmlns="">
            <p:pic>
              <p:nvPicPr>
                <p:cNvPr id="46" name="Ink 45">
                  <a:extLst>
                    <a:ext uri="{FF2B5EF4-FFF2-40B4-BE49-F238E27FC236}">
                      <a16:creationId xmlns:a16="http://schemas.microsoft.com/office/drawing/2014/main" id="{296E0F2F-46A0-BB10-96B2-CAA7BACFDC09}"/>
                    </a:ext>
                  </a:extLst>
                </p:cNvPr>
                <p:cNvPicPr/>
                <p:nvPr/>
              </p:nvPicPr>
              <p:blipFill>
                <a:blip r:embed="rId27"/>
                <a:stretch>
                  <a:fillRect/>
                </a:stretch>
              </p:blipFill>
              <p:spPr>
                <a:xfrm>
                  <a:off x="3376899" y="4597059"/>
                  <a:ext cx="107640" cy="12852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47" name="Ink 46">
                  <a:extLst>
                    <a:ext uri="{FF2B5EF4-FFF2-40B4-BE49-F238E27FC236}">
                      <a16:creationId xmlns:a16="http://schemas.microsoft.com/office/drawing/2014/main" id="{E837E28E-1A62-FA11-B436-58992BF1F337}"/>
                    </a:ext>
                  </a:extLst>
                </p14:cNvPr>
                <p14:cNvContentPartPr/>
                <p14:nvPr/>
              </p14:nvContentPartPr>
              <p14:xfrm>
                <a:off x="3464019" y="4466019"/>
                <a:ext cx="65160" cy="137880"/>
              </p14:xfrm>
            </p:contentPart>
          </mc:Choice>
          <mc:Fallback xmlns="">
            <p:pic>
              <p:nvPicPr>
                <p:cNvPr id="47" name="Ink 46">
                  <a:extLst>
                    <a:ext uri="{FF2B5EF4-FFF2-40B4-BE49-F238E27FC236}">
                      <a16:creationId xmlns:a16="http://schemas.microsoft.com/office/drawing/2014/main" id="{E837E28E-1A62-FA11-B436-58992BF1F337}"/>
                    </a:ext>
                  </a:extLst>
                </p:cNvPr>
                <p:cNvPicPr/>
                <p:nvPr/>
              </p:nvPicPr>
              <p:blipFill>
                <a:blip r:embed="rId29"/>
                <a:stretch>
                  <a:fillRect/>
                </a:stretch>
              </p:blipFill>
              <p:spPr>
                <a:xfrm>
                  <a:off x="3446118" y="4448019"/>
                  <a:ext cx="100604" cy="17352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48" name="Ink 47">
                  <a:extLst>
                    <a:ext uri="{FF2B5EF4-FFF2-40B4-BE49-F238E27FC236}">
                      <a16:creationId xmlns:a16="http://schemas.microsoft.com/office/drawing/2014/main" id="{99B4824E-0F35-7F3A-CFF3-44B8276F8E69}"/>
                    </a:ext>
                  </a:extLst>
                </p14:cNvPr>
                <p14:cNvContentPartPr/>
                <p14:nvPr/>
              </p14:nvContentPartPr>
              <p14:xfrm>
                <a:off x="3595779" y="4589139"/>
                <a:ext cx="36000" cy="138600"/>
              </p14:xfrm>
            </p:contentPart>
          </mc:Choice>
          <mc:Fallback xmlns="">
            <p:pic>
              <p:nvPicPr>
                <p:cNvPr id="48" name="Ink 47">
                  <a:extLst>
                    <a:ext uri="{FF2B5EF4-FFF2-40B4-BE49-F238E27FC236}">
                      <a16:creationId xmlns:a16="http://schemas.microsoft.com/office/drawing/2014/main" id="{99B4824E-0F35-7F3A-CFF3-44B8276F8E69}"/>
                    </a:ext>
                  </a:extLst>
                </p:cNvPr>
                <p:cNvPicPr/>
                <p:nvPr/>
              </p:nvPicPr>
              <p:blipFill>
                <a:blip r:embed="rId31"/>
                <a:stretch>
                  <a:fillRect/>
                </a:stretch>
              </p:blipFill>
              <p:spPr>
                <a:xfrm>
                  <a:off x="3577779" y="4571139"/>
                  <a:ext cx="71640" cy="17424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49" name="Ink 48">
                  <a:extLst>
                    <a:ext uri="{FF2B5EF4-FFF2-40B4-BE49-F238E27FC236}">
                      <a16:creationId xmlns:a16="http://schemas.microsoft.com/office/drawing/2014/main" id="{5124BB67-90C7-79E4-5CF6-E885224B6355}"/>
                    </a:ext>
                  </a:extLst>
                </p14:cNvPr>
                <p14:cNvContentPartPr/>
                <p14:nvPr/>
              </p14:nvContentPartPr>
              <p14:xfrm>
                <a:off x="3648699" y="4378179"/>
                <a:ext cx="48240" cy="134280"/>
              </p14:xfrm>
            </p:contentPart>
          </mc:Choice>
          <mc:Fallback xmlns="">
            <p:pic>
              <p:nvPicPr>
                <p:cNvPr id="49" name="Ink 48">
                  <a:extLst>
                    <a:ext uri="{FF2B5EF4-FFF2-40B4-BE49-F238E27FC236}">
                      <a16:creationId xmlns:a16="http://schemas.microsoft.com/office/drawing/2014/main" id="{5124BB67-90C7-79E4-5CF6-E885224B6355}"/>
                    </a:ext>
                  </a:extLst>
                </p:cNvPr>
                <p:cNvPicPr/>
                <p:nvPr/>
              </p:nvPicPr>
              <p:blipFill>
                <a:blip r:embed="rId33"/>
                <a:stretch>
                  <a:fillRect/>
                </a:stretch>
              </p:blipFill>
              <p:spPr>
                <a:xfrm>
                  <a:off x="3630699" y="4360179"/>
                  <a:ext cx="83880" cy="16992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50" name="Ink 49">
                  <a:extLst>
                    <a:ext uri="{FF2B5EF4-FFF2-40B4-BE49-F238E27FC236}">
                      <a16:creationId xmlns:a16="http://schemas.microsoft.com/office/drawing/2014/main" id="{4FB3E756-1FF4-B181-951B-B925F8B80744}"/>
                    </a:ext>
                  </a:extLst>
                </p14:cNvPr>
                <p14:cNvContentPartPr/>
                <p14:nvPr/>
              </p14:nvContentPartPr>
              <p14:xfrm>
                <a:off x="3878379" y="4455939"/>
                <a:ext cx="90000" cy="89640"/>
              </p14:xfrm>
            </p:contentPart>
          </mc:Choice>
          <mc:Fallback xmlns="">
            <p:pic>
              <p:nvPicPr>
                <p:cNvPr id="50" name="Ink 49">
                  <a:extLst>
                    <a:ext uri="{FF2B5EF4-FFF2-40B4-BE49-F238E27FC236}">
                      <a16:creationId xmlns:a16="http://schemas.microsoft.com/office/drawing/2014/main" id="{4FB3E756-1FF4-B181-951B-B925F8B80744}"/>
                    </a:ext>
                  </a:extLst>
                </p:cNvPr>
                <p:cNvPicPr/>
                <p:nvPr/>
              </p:nvPicPr>
              <p:blipFill>
                <a:blip r:embed="rId35"/>
                <a:stretch>
                  <a:fillRect/>
                </a:stretch>
              </p:blipFill>
              <p:spPr>
                <a:xfrm>
                  <a:off x="3860379" y="4437866"/>
                  <a:ext cx="125640" cy="125424"/>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51" name="Ink 50">
                  <a:extLst>
                    <a:ext uri="{FF2B5EF4-FFF2-40B4-BE49-F238E27FC236}">
                      <a16:creationId xmlns:a16="http://schemas.microsoft.com/office/drawing/2014/main" id="{DC7B403A-3029-5E3D-D3EA-365A2412D2A8}"/>
                    </a:ext>
                  </a:extLst>
                </p14:cNvPr>
                <p14:cNvContentPartPr/>
                <p14:nvPr/>
              </p14:nvContentPartPr>
              <p14:xfrm>
                <a:off x="3752739" y="4581939"/>
                <a:ext cx="39600" cy="93240"/>
              </p14:xfrm>
            </p:contentPart>
          </mc:Choice>
          <mc:Fallback xmlns="">
            <p:pic>
              <p:nvPicPr>
                <p:cNvPr id="51" name="Ink 50">
                  <a:extLst>
                    <a:ext uri="{FF2B5EF4-FFF2-40B4-BE49-F238E27FC236}">
                      <a16:creationId xmlns:a16="http://schemas.microsoft.com/office/drawing/2014/main" id="{DC7B403A-3029-5E3D-D3EA-365A2412D2A8}"/>
                    </a:ext>
                  </a:extLst>
                </p:cNvPr>
                <p:cNvPicPr/>
                <p:nvPr/>
              </p:nvPicPr>
              <p:blipFill>
                <a:blip r:embed="rId37"/>
                <a:stretch>
                  <a:fillRect/>
                </a:stretch>
              </p:blipFill>
              <p:spPr>
                <a:xfrm>
                  <a:off x="3734739" y="4563939"/>
                  <a:ext cx="75240" cy="12888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52" name="Ink 51">
                  <a:extLst>
                    <a:ext uri="{FF2B5EF4-FFF2-40B4-BE49-F238E27FC236}">
                      <a16:creationId xmlns:a16="http://schemas.microsoft.com/office/drawing/2014/main" id="{BF417B66-5999-37E6-01D8-E30B69B63E62}"/>
                    </a:ext>
                  </a:extLst>
                </p14:cNvPr>
                <p14:cNvContentPartPr/>
                <p14:nvPr/>
              </p14:nvContentPartPr>
              <p14:xfrm>
                <a:off x="3889179" y="4660059"/>
                <a:ext cx="78120" cy="98280"/>
              </p14:xfrm>
            </p:contentPart>
          </mc:Choice>
          <mc:Fallback xmlns="">
            <p:pic>
              <p:nvPicPr>
                <p:cNvPr id="52" name="Ink 51">
                  <a:extLst>
                    <a:ext uri="{FF2B5EF4-FFF2-40B4-BE49-F238E27FC236}">
                      <a16:creationId xmlns:a16="http://schemas.microsoft.com/office/drawing/2014/main" id="{BF417B66-5999-37E6-01D8-E30B69B63E62}"/>
                    </a:ext>
                  </a:extLst>
                </p:cNvPr>
                <p:cNvPicPr/>
                <p:nvPr/>
              </p:nvPicPr>
              <p:blipFill>
                <a:blip r:embed="rId39"/>
                <a:stretch>
                  <a:fillRect/>
                </a:stretch>
              </p:blipFill>
              <p:spPr>
                <a:xfrm>
                  <a:off x="3871096" y="4642059"/>
                  <a:ext cx="113925" cy="13392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53" name="Ink 52">
                  <a:extLst>
                    <a:ext uri="{FF2B5EF4-FFF2-40B4-BE49-F238E27FC236}">
                      <a16:creationId xmlns:a16="http://schemas.microsoft.com/office/drawing/2014/main" id="{BEA753C4-7A95-2AFA-4286-512116A63833}"/>
                    </a:ext>
                  </a:extLst>
                </p14:cNvPr>
                <p14:cNvContentPartPr/>
                <p14:nvPr/>
              </p14:nvContentPartPr>
              <p14:xfrm>
                <a:off x="4051179" y="4562499"/>
                <a:ext cx="66960" cy="112320"/>
              </p14:xfrm>
            </p:contentPart>
          </mc:Choice>
          <mc:Fallback xmlns="">
            <p:pic>
              <p:nvPicPr>
                <p:cNvPr id="53" name="Ink 52">
                  <a:extLst>
                    <a:ext uri="{FF2B5EF4-FFF2-40B4-BE49-F238E27FC236}">
                      <a16:creationId xmlns:a16="http://schemas.microsoft.com/office/drawing/2014/main" id="{BEA753C4-7A95-2AFA-4286-512116A63833}"/>
                    </a:ext>
                  </a:extLst>
                </p:cNvPr>
                <p:cNvPicPr/>
                <p:nvPr/>
              </p:nvPicPr>
              <p:blipFill>
                <a:blip r:embed="rId41"/>
                <a:stretch>
                  <a:fillRect/>
                </a:stretch>
              </p:blipFill>
              <p:spPr>
                <a:xfrm>
                  <a:off x="4033179" y="4544499"/>
                  <a:ext cx="102600" cy="14796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54" name="Ink 53">
                  <a:extLst>
                    <a:ext uri="{FF2B5EF4-FFF2-40B4-BE49-F238E27FC236}">
                      <a16:creationId xmlns:a16="http://schemas.microsoft.com/office/drawing/2014/main" id="{49FD541A-7D5D-6266-F769-2076E9F94AC4}"/>
                    </a:ext>
                  </a:extLst>
                </p14:cNvPr>
                <p14:cNvContentPartPr/>
                <p14:nvPr/>
              </p14:nvContentPartPr>
              <p14:xfrm>
                <a:off x="3703059" y="5433699"/>
                <a:ext cx="44280" cy="96480"/>
              </p14:xfrm>
            </p:contentPart>
          </mc:Choice>
          <mc:Fallback xmlns="">
            <p:pic>
              <p:nvPicPr>
                <p:cNvPr id="54" name="Ink 53">
                  <a:extLst>
                    <a:ext uri="{FF2B5EF4-FFF2-40B4-BE49-F238E27FC236}">
                      <a16:creationId xmlns:a16="http://schemas.microsoft.com/office/drawing/2014/main" id="{49FD541A-7D5D-6266-F769-2076E9F94AC4}"/>
                    </a:ext>
                  </a:extLst>
                </p:cNvPr>
                <p:cNvPicPr/>
                <p:nvPr/>
              </p:nvPicPr>
              <p:blipFill>
                <a:blip r:embed="rId43"/>
                <a:stretch>
                  <a:fillRect/>
                </a:stretch>
              </p:blipFill>
              <p:spPr>
                <a:xfrm>
                  <a:off x="3685059" y="5415699"/>
                  <a:ext cx="79920" cy="132120"/>
                </a:xfrm>
                <a:prstGeom prst="rect">
                  <a:avLst/>
                </a:prstGeom>
              </p:spPr>
            </p:pic>
          </mc:Fallback>
        </mc:AlternateContent>
        <p:grpSp>
          <p:nvGrpSpPr>
            <p:cNvPr id="55" name="Group 54">
              <a:extLst>
                <a:ext uri="{FF2B5EF4-FFF2-40B4-BE49-F238E27FC236}">
                  <a16:creationId xmlns:a16="http://schemas.microsoft.com/office/drawing/2014/main" id="{72660568-FFA0-69A0-8F19-4A4275704375}"/>
                </a:ext>
              </a:extLst>
            </p:cNvPr>
            <p:cNvGrpSpPr/>
            <p:nvPr/>
          </p:nvGrpSpPr>
          <p:grpSpPr>
            <a:xfrm>
              <a:off x="2986659" y="4475019"/>
              <a:ext cx="1332000" cy="1263600"/>
              <a:chOff x="10299905" y="967098"/>
              <a:chExt cx="1332000" cy="1263600"/>
            </a:xfrm>
          </p:grpSpPr>
          <mc:AlternateContent xmlns:mc="http://schemas.openxmlformats.org/markup-compatibility/2006" xmlns:p14="http://schemas.microsoft.com/office/powerpoint/2010/main">
            <mc:Choice Requires="p14">
              <p:contentPart p14:bwMode="auto" r:id="rId44">
                <p14:nvContentPartPr>
                  <p14:cNvPr id="57" name="Ink 56">
                    <a:extLst>
                      <a:ext uri="{FF2B5EF4-FFF2-40B4-BE49-F238E27FC236}">
                        <a16:creationId xmlns:a16="http://schemas.microsoft.com/office/drawing/2014/main" id="{9A04726D-6E1D-DA14-2DBC-59D6576FEFCE}"/>
                      </a:ext>
                    </a:extLst>
                  </p14:cNvPr>
                  <p14:cNvContentPartPr/>
                  <p14:nvPr/>
                </p14:nvContentPartPr>
                <p14:xfrm>
                  <a:off x="10635785" y="1556058"/>
                  <a:ext cx="301680" cy="454680"/>
                </p14:xfrm>
              </p:contentPart>
            </mc:Choice>
            <mc:Fallback xmlns="">
              <p:pic>
                <p:nvPicPr>
                  <p:cNvPr id="57" name="Ink 56">
                    <a:extLst>
                      <a:ext uri="{FF2B5EF4-FFF2-40B4-BE49-F238E27FC236}">
                        <a16:creationId xmlns:a16="http://schemas.microsoft.com/office/drawing/2014/main" id="{9A04726D-6E1D-DA14-2DBC-59D6576FEFCE}"/>
                      </a:ext>
                    </a:extLst>
                  </p:cNvPr>
                  <p:cNvPicPr/>
                  <p:nvPr/>
                </p:nvPicPr>
                <p:blipFill>
                  <a:blip r:embed="rId45"/>
                  <a:stretch>
                    <a:fillRect/>
                  </a:stretch>
                </p:blipFill>
                <p:spPr>
                  <a:xfrm>
                    <a:off x="10626785" y="1547051"/>
                    <a:ext cx="319320" cy="472334"/>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58" name="Ink 57">
                    <a:extLst>
                      <a:ext uri="{FF2B5EF4-FFF2-40B4-BE49-F238E27FC236}">
                        <a16:creationId xmlns:a16="http://schemas.microsoft.com/office/drawing/2014/main" id="{DFEA3851-956F-34D0-DF7F-CC4E607A7877}"/>
                      </a:ext>
                    </a:extLst>
                  </p14:cNvPr>
                  <p14:cNvContentPartPr/>
                  <p14:nvPr/>
                </p14:nvContentPartPr>
                <p14:xfrm>
                  <a:off x="10651985" y="1573698"/>
                  <a:ext cx="268200" cy="294840"/>
                </p14:xfrm>
              </p:contentPart>
            </mc:Choice>
            <mc:Fallback xmlns="">
              <p:pic>
                <p:nvPicPr>
                  <p:cNvPr id="58" name="Ink 57">
                    <a:extLst>
                      <a:ext uri="{FF2B5EF4-FFF2-40B4-BE49-F238E27FC236}">
                        <a16:creationId xmlns:a16="http://schemas.microsoft.com/office/drawing/2014/main" id="{DFEA3851-956F-34D0-DF7F-CC4E607A7877}"/>
                      </a:ext>
                    </a:extLst>
                  </p:cNvPr>
                  <p:cNvPicPr/>
                  <p:nvPr/>
                </p:nvPicPr>
                <p:blipFill>
                  <a:blip r:embed="rId47"/>
                  <a:stretch>
                    <a:fillRect/>
                  </a:stretch>
                </p:blipFill>
                <p:spPr>
                  <a:xfrm>
                    <a:off x="10642997" y="1564698"/>
                    <a:ext cx="285816" cy="31248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59" name="Ink 58">
                    <a:extLst>
                      <a:ext uri="{FF2B5EF4-FFF2-40B4-BE49-F238E27FC236}">
                        <a16:creationId xmlns:a16="http://schemas.microsoft.com/office/drawing/2014/main" id="{63613953-50A9-849A-86E6-05009F2ABC25}"/>
                      </a:ext>
                    </a:extLst>
                  </p14:cNvPr>
                  <p14:cNvContentPartPr/>
                  <p14:nvPr/>
                </p14:nvContentPartPr>
                <p14:xfrm>
                  <a:off x="10475585" y="1547058"/>
                  <a:ext cx="479520" cy="302760"/>
                </p14:xfrm>
              </p:contentPart>
            </mc:Choice>
            <mc:Fallback xmlns="">
              <p:pic>
                <p:nvPicPr>
                  <p:cNvPr id="59" name="Ink 58">
                    <a:extLst>
                      <a:ext uri="{FF2B5EF4-FFF2-40B4-BE49-F238E27FC236}">
                        <a16:creationId xmlns:a16="http://schemas.microsoft.com/office/drawing/2014/main" id="{63613953-50A9-849A-86E6-05009F2ABC25}"/>
                      </a:ext>
                    </a:extLst>
                  </p:cNvPr>
                  <p:cNvPicPr/>
                  <p:nvPr/>
                </p:nvPicPr>
                <p:blipFill>
                  <a:blip r:embed="rId49"/>
                  <a:stretch>
                    <a:fillRect/>
                  </a:stretch>
                </p:blipFill>
                <p:spPr>
                  <a:xfrm>
                    <a:off x="10466592" y="1538058"/>
                    <a:ext cx="497147" cy="3204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60" name="Ink 59">
                    <a:extLst>
                      <a:ext uri="{FF2B5EF4-FFF2-40B4-BE49-F238E27FC236}">
                        <a16:creationId xmlns:a16="http://schemas.microsoft.com/office/drawing/2014/main" id="{68649372-7FF9-4D49-A893-033EC3102FCA}"/>
                      </a:ext>
                    </a:extLst>
                  </p14:cNvPr>
                  <p14:cNvContentPartPr/>
                  <p14:nvPr/>
                </p14:nvContentPartPr>
                <p14:xfrm>
                  <a:off x="10366865" y="1580898"/>
                  <a:ext cx="570960" cy="109440"/>
                </p14:xfrm>
              </p:contentPart>
            </mc:Choice>
            <mc:Fallback xmlns="">
              <p:pic>
                <p:nvPicPr>
                  <p:cNvPr id="60" name="Ink 59">
                    <a:extLst>
                      <a:ext uri="{FF2B5EF4-FFF2-40B4-BE49-F238E27FC236}">
                        <a16:creationId xmlns:a16="http://schemas.microsoft.com/office/drawing/2014/main" id="{68649372-7FF9-4D49-A893-033EC3102FCA}"/>
                      </a:ext>
                    </a:extLst>
                  </p:cNvPr>
                  <p:cNvPicPr/>
                  <p:nvPr/>
                </p:nvPicPr>
                <p:blipFill>
                  <a:blip r:embed="rId51"/>
                  <a:stretch>
                    <a:fillRect/>
                  </a:stretch>
                </p:blipFill>
                <p:spPr>
                  <a:xfrm>
                    <a:off x="10357865" y="1571898"/>
                    <a:ext cx="58860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61" name="Ink 60">
                    <a:extLst>
                      <a:ext uri="{FF2B5EF4-FFF2-40B4-BE49-F238E27FC236}">
                        <a16:creationId xmlns:a16="http://schemas.microsoft.com/office/drawing/2014/main" id="{5C118E3E-4E26-A5B1-AC48-F1A588372C1B}"/>
                      </a:ext>
                    </a:extLst>
                  </p14:cNvPr>
                  <p14:cNvContentPartPr/>
                  <p14:nvPr/>
                </p14:nvContentPartPr>
                <p14:xfrm>
                  <a:off x="10577105" y="1572618"/>
                  <a:ext cx="461520" cy="132840"/>
                </p14:xfrm>
              </p:contentPart>
            </mc:Choice>
            <mc:Fallback xmlns="">
              <p:pic>
                <p:nvPicPr>
                  <p:cNvPr id="61" name="Ink 60">
                    <a:extLst>
                      <a:ext uri="{FF2B5EF4-FFF2-40B4-BE49-F238E27FC236}">
                        <a16:creationId xmlns:a16="http://schemas.microsoft.com/office/drawing/2014/main" id="{5C118E3E-4E26-A5B1-AC48-F1A588372C1B}"/>
                      </a:ext>
                    </a:extLst>
                  </p:cNvPr>
                  <p:cNvPicPr/>
                  <p:nvPr/>
                </p:nvPicPr>
                <p:blipFill>
                  <a:blip r:embed="rId53"/>
                  <a:stretch>
                    <a:fillRect/>
                  </a:stretch>
                </p:blipFill>
                <p:spPr>
                  <a:xfrm>
                    <a:off x="10568112" y="1563642"/>
                    <a:ext cx="479146" cy="150432"/>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62" name="Ink 61">
                    <a:extLst>
                      <a:ext uri="{FF2B5EF4-FFF2-40B4-BE49-F238E27FC236}">
                        <a16:creationId xmlns:a16="http://schemas.microsoft.com/office/drawing/2014/main" id="{1C9FAAF1-5117-0DFB-15C6-346D9BCC9357}"/>
                      </a:ext>
                    </a:extLst>
                  </p14:cNvPr>
                  <p14:cNvContentPartPr/>
                  <p14:nvPr/>
                </p14:nvContentPartPr>
                <p14:xfrm>
                  <a:off x="10444985" y="1538058"/>
                  <a:ext cx="535320" cy="27000"/>
                </p14:xfrm>
              </p:contentPart>
            </mc:Choice>
            <mc:Fallback xmlns="">
              <p:pic>
                <p:nvPicPr>
                  <p:cNvPr id="62" name="Ink 61">
                    <a:extLst>
                      <a:ext uri="{FF2B5EF4-FFF2-40B4-BE49-F238E27FC236}">
                        <a16:creationId xmlns:a16="http://schemas.microsoft.com/office/drawing/2014/main" id="{1C9FAAF1-5117-0DFB-15C6-346D9BCC9357}"/>
                      </a:ext>
                    </a:extLst>
                  </p:cNvPr>
                  <p:cNvPicPr/>
                  <p:nvPr/>
                </p:nvPicPr>
                <p:blipFill>
                  <a:blip r:embed="rId55"/>
                  <a:stretch>
                    <a:fillRect/>
                  </a:stretch>
                </p:blipFill>
                <p:spPr>
                  <a:xfrm>
                    <a:off x="10435985" y="1529058"/>
                    <a:ext cx="552960" cy="4464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63" name="Ink 62">
                    <a:extLst>
                      <a:ext uri="{FF2B5EF4-FFF2-40B4-BE49-F238E27FC236}">
                        <a16:creationId xmlns:a16="http://schemas.microsoft.com/office/drawing/2014/main" id="{20D68CBA-AEFA-133B-E3F7-59EAAB7868D7}"/>
                      </a:ext>
                    </a:extLst>
                  </p14:cNvPr>
                  <p14:cNvContentPartPr/>
                  <p14:nvPr/>
                </p14:nvContentPartPr>
                <p14:xfrm>
                  <a:off x="10401065" y="1423938"/>
                  <a:ext cx="530640" cy="155520"/>
                </p14:xfrm>
              </p:contentPart>
            </mc:Choice>
            <mc:Fallback xmlns="">
              <p:pic>
                <p:nvPicPr>
                  <p:cNvPr id="63" name="Ink 62">
                    <a:extLst>
                      <a:ext uri="{FF2B5EF4-FFF2-40B4-BE49-F238E27FC236}">
                        <a16:creationId xmlns:a16="http://schemas.microsoft.com/office/drawing/2014/main" id="{20D68CBA-AEFA-133B-E3F7-59EAAB7868D7}"/>
                      </a:ext>
                    </a:extLst>
                  </p:cNvPr>
                  <p:cNvPicPr/>
                  <p:nvPr/>
                </p:nvPicPr>
                <p:blipFill>
                  <a:blip r:embed="rId57"/>
                  <a:stretch>
                    <a:fillRect/>
                  </a:stretch>
                </p:blipFill>
                <p:spPr>
                  <a:xfrm>
                    <a:off x="10392071" y="1414938"/>
                    <a:ext cx="548268" cy="17316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64" name="Ink 63">
                    <a:extLst>
                      <a:ext uri="{FF2B5EF4-FFF2-40B4-BE49-F238E27FC236}">
                        <a16:creationId xmlns:a16="http://schemas.microsoft.com/office/drawing/2014/main" id="{F4C860ED-C748-28F1-5578-B5FAC6B2148A}"/>
                      </a:ext>
                    </a:extLst>
                  </p14:cNvPr>
                  <p14:cNvContentPartPr/>
                  <p14:nvPr/>
                </p14:nvContentPartPr>
                <p14:xfrm>
                  <a:off x="10418345" y="1239618"/>
                  <a:ext cx="517320" cy="313920"/>
                </p14:xfrm>
              </p:contentPart>
            </mc:Choice>
            <mc:Fallback xmlns="">
              <p:pic>
                <p:nvPicPr>
                  <p:cNvPr id="64" name="Ink 63">
                    <a:extLst>
                      <a:ext uri="{FF2B5EF4-FFF2-40B4-BE49-F238E27FC236}">
                        <a16:creationId xmlns:a16="http://schemas.microsoft.com/office/drawing/2014/main" id="{F4C860ED-C748-28F1-5578-B5FAC6B2148A}"/>
                      </a:ext>
                    </a:extLst>
                  </p:cNvPr>
                  <p:cNvPicPr/>
                  <p:nvPr/>
                </p:nvPicPr>
                <p:blipFill>
                  <a:blip r:embed="rId59"/>
                  <a:stretch>
                    <a:fillRect/>
                  </a:stretch>
                </p:blipFill>
                <p:spPr>
                  <a:xfrm>
                    <a:off x="10409345" y="1230628"/>
                    <a:ext cx="534960" cy="33154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65" name="Ink 64">
                    <a:extLst>
                      <a:ext uri="{FF2B5EF4-FFF2-40B4-BE49-F238E27FC236}">
                        <a16:creationId xmlns:a16="http://schemas.microsoft.com/office/drawing/2014/main" id="{66BA054C-8BA3-D711-4DA0-3FC4E6C852CE}"/>
                      </a:ext>
                    </a:extLst>
                  </p14:cNvPr>
                  <p14:cNvContentPartPr/>
                  <p14:nvPr/>
                </p14:nvContentPartPr>
                <p14:xfrm>
                  <a:off x="10682225" y="1318458"/>
                  <a:ext cx="243360" cy="213840"/>
                </p14:xfrm>
              </p:contentPart>
            </mc:Choice>
            <mc:Fallback xmlns="">
              <p:pic>
                <p:nvPicPr>
                  <p:cNvPr id="65" name="Ink 64">
                    <a:extLst>
                      <a:ext uri="{FF2B5EF4-FFF2-40B4-BE49-F238E27FC236}">
                        <a16:creationId xmlns:a16="http://schemas.microsoft.com/office/drawing/2014/main" id="{66BA054C-8BA3-D711-4DA0-3FC4E6C852CE}"/>
                      </a:ext>
                    </a:extLst>
                  </p:cNvPr>
                  <p:cNvPicPr/>
                  <p:nvPr/>
                </p:nvPicPr>
                <p:blipFill>
                  <a:blip r:embed="rId61"/>
                  <a:stretch>
                    <a:fillRect/>
                  </a:stretch>
                </p:blipFill>
                <p:spPr>
                  <a:xfrm>
                    <a:off x="10673238" y="1309458"/>
                    <a:ext cx="260974" cy="23148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66" name="Ink 65">
                    <a:extLst>
                      <a:ext uri="{FF2B5EF4-FFF2-40B4-BE49-F238E27FC236}">
                        <a16:creationId xmlns:a16="http://schemas.microsoft.com/office/drawing/2014/main" id="{EB34D2AC-FA2E-C1EA-921C-DF651A5DADD8}"/>
                      </a:ext>
                    </a:extLst>
                  </p14:cNvPr>
                  <p14:cNvContentPartPr/>
                  <p14:nvPr/>
                </p14:nvContentPartPr>
                <p14:xfrm>
                  <a:off x="10612025" y="1125138"/>
                  <a:ext cx="284040" cy="414000"/>
                </p14:xfrm>
              </p:contentPart>
            </mc:Choice>
            <mc:Fallback xmlns="">
              <p:pic>
                <p:nvPicPr>
                  <p:cNvPr id="66" name="Ink 65">
                    <a:extLst>
                      <a:ext uri="{FF2B5EF4-FFF2-40B4-BE49-F238E27FC236}">
                        <a16:creationId xmlns:a16="http://schemas.microsoft.com/office/drawing/2014/main" id="{EB34D2AC-FA2E-C1EA-921C-DF651A5DADD8}"/>
                      </a:ext>
                    </a:extLst>
                  </p:cNvPr>
                  <p:cNvPicPr/>
                  <p:nvPr/>
                </p:nvPicPr>
                <p:blipFill>
                  <a:blip r:embed="rId63"/>
                  <a:stretch>
                    <a:fillRect/>
                  </a:stretch>
                </p:blipFill>
                <p:spPr>
                  <a:xfrm>
                    <a:off x="10603036" y="1116138"/>
                    <a:ext cx="301658" cy="43164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67" name="Ink 66">
                    <a:extLst>
                      <a:ext uri="{FF2B5EF4-FFF2-40B4-BE49-F238E27FC236}">
                        <a16:creationId xmlns:a16="http://schemas.microsoft.com/office/drawing/2014/main" id="{3458D9AA-4FED-0B2A-7EE6-CB1FE9466363}"/>
                      </a:ext>
                    </a:extLst>
                  </p14:cNvPr>
                  <p14:cNvContentPartPr/>
                  <p14:nvPr/>
                </p14:nvContentPartPr>
                <p14:xfrm>
                  <a:off x="10744145" y="1142778"/>
                  <a:ext cx="173160" cy="380520"/>
                </p14:xfrm>
              </p:contentPart>
            </mc:Choice>
            <mc:Fallback xmlns="">
              <p:pic>
                <p:nvPicPr>
                  <p:cNvPr id="67" name="Ink 66">
                    <a:extLst>
                      <a:ext uri="{FF2B5EF4-FFF2-40B4-BE49-F238E27FC236}">
                        <a16:creationId xmlns:a16="http://schemas.microsoft.com/office/drawing/2014/main" id="{3458D9AA-4FED-0B2A-7EE6-CB1FE9466363}"/>
                      </a:ext>
                    </a:extLst>
                  </p:cNvPr>
                  <p:cNvPicPr/>
                  <p:nvPr/>
                </p:nvPicPr>
                <p:blipFill>
                  <a:blip r:embed="rId65"/>
                  <a:stretch>
                    <a:fillRect/>
                  </a:stretch>
                </p:blipFill>
                <p:spPr>
                  <a:xfrm>
                    <a:off x="10735145" y="1133778"/>
                    <a:ext cx="190800" cy="39816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68" name="Ink 67">
                    <a:extLst>
                      <a:ext uri="{FF2B5EF4-FFF2-40B4-BE49-F238E27FC236}">
                        <a16:creationId xmlns:a16="http://schemas.microsoft.com/office/drawing/2014/main" id="{16028311-1693-B492-7EB1-1C931F077555}"/>
                      </a:ext>
                    </a:extLst>
                  </p14:cNvPr>
                  <p14:cNvContentPartPr/>
                  <p14:nvPr/>
                </p14:nvContentPartPr>
                <p14:xfrm>
                  <a:off x="10831625" y="1081218"/>
                  <a:ext cx="53640" cy="509040"/>
                </p14:xfrm>
              </p:contentPart>
            </mc:Choice>
            <mc:Fallback xmlns="">
              <p:pic>
                <p:nvPicPr>
                  <p:cNvPr id="68" name="Ink 67">
                    <a:extLst>
                      <a:ext uri="{FF2B5EF4-FFF2-40B4-BE49-F238E27FC236}">
                        <a16:creationId xmlns:a16="http://schemas.microsoft.com/office/drawing/2014/main" id="{16028311-1693-B492-7EB1-1C931F077555}"/>
                      </a:ext>
                    </a:extLst>
                  </p:cNvPr>
                  <p:cNvPicPr/>
                  <p:nvPr/>
                </p:nvPicPr>
                <p:blipFill>
                  <a:blip r:embed="rId67"/>
                  <a:stretch>
                    <a:fillRect/>
                  </a:stretch>
                </p:blipFill>
                <p:spPr>
                  <a:xfrm>
                    <a:off x="10822625" y="1072218"/>
                    <a:ext cx="71280" cy="52668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69" name="Ink 68">
                    <a:extLst>
                      <a:ext uri="{FF2B5EF4-FFF2-40B4-BE49-F238E27FC236}">
                        <a16:creationId xmlns:a16="http://schemas.microsoft.com/office/drawing/2014/main" id="{517E295B-4744-9D5A-ECBC-35545A93DA5E}"/>
                      </a:ext>
                    </a:extLst>
                  </p14:cNvPr>
                  <p14:cNvContentPartPr/>
                  <p14:nvPr/>
                </p14:nvContentPartPr>
                <p14:xfrm>
                  <a:off x="10910825" y="1213338"/>
                  <a:ext cx="27360" cy="342000"/>
                </p14:xfrm>
              </p:contentPart>
            </mc:Choice>
            <mc:Fallback xmlns="">
              <p:pic>
                <p:nvPicPr>
                  <p:cNvPr id="69" name="Ink 68">
                    <a:extLst>
                      <a:ext uri="{FF2B5EF4-FFF2-40B4-BE49-F238E27FC236}">
                        <a16:creationId xmlns:a16="http://schemas.microsoft.com/office/drawing/2014/main" id="{517E295B-4744-9D5A-ECBC-35545A93DA5E}"/>
                      </a:ext>
                    </a:extLst>
                  </p:cNvPr>
                  <p:cNvPicPr/>
                  <p:nvPr/>
                </p:nvPicPr>
                <p:blipFill>
                  <a:blip r:embed="rId69"/>
                  <a:stretch>
                    <a:fillRect/>
                  </a:stretch>
                </p:blipFill>
                <p:spPr>
                  <a:xfrm>
                    <a:off x="10901825" y="1204338"/>
                    <a:ext cx="45000" cy="35964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70" name="Ink 69">
                    <a:extLst>
                      <a:ext uri="{FF2B5EF4-FFF2-40B4-BE49-F238E27FC236}">
                        <a16:creationId xmlns:a16="http://schemas.microsoft.com/office/drawing/2014/main" id="{1993F693-1A74-FD80-2533-D6596588875D}"/>
                      </a:ext>
                    </a:extLst>
                  </p14:cNvPr>
                  <p14:cNvContentPartPr/>
                  <p14:nvPr/>
                </p14:nvContentPartPr>
                <p14:xfrm>
                  <a:off x="10942865" y="967098"/>
                  <a:ext cx="47520" cy="588600"/>
                </p14:xfrm>
              </p:contentPart>
            </mc:Choice>
            <mc:Fallback xmlns="">
              <p:pic>
                <p:nvPicPr>
                  <p:cNvPr id="70" name="Ink 69">
                    <a:extLst>
                      <a:ext uri="{FF2B5EF4-FFF2-40B4-BE49-F238E27FC236}">
                        <a16:creationId xmlns:a16="http://schemas.microsoft.com/office/drawing/2014/main" id="{1993F693-1A74-FD80-2533-D6596588875D}"/>
                      </a:ext>
                    </a:extLst>
                  </p:cNvPr>
                  <p:cNvPicPr/>
                  <p:nvPr/>
                </p:nvPicPr>
                <p:blipFill>
                  <a:blip r:embed="rId71"/>
                  <a:stretch>
                    <a:fillRect/>
                  </a:stretch>
                </p:blipFill>
                <p:spPr>
                  <a:xfrm>
                    <a:off x="10933865" y="958104"/>
                    <a:ext cx="65160" cy="606229"/>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71" name="Ink 70">
                    <a:extLst>
                      <a:ext uri="{FF2B5EF4-FFF2-40B4-BE49-F238E27FC236}">
                        <a16:creationId xmlns:a16="http://schemas.microsoft.com/office/drawing/2014/main" id="{C262E9D8-C9BB-D438-AEDC-EF47A66A9215}"/>
                      </a:ext>
                    </a:extLst>
                  </p14:cNvPr>
                  <p14:cNvContentPartPr/>
                  <p14:nvPr/>
                </p14:nvContentPartPr>
                <p14:xfrm>
                  <a:off x="10933865" y="1168698"/>
                  <a:ext cx="144360" cy="378360"/>
                </p14:xfrm>
              </p:contentPart>
            </mc:Choice>
            <mc:Fallback xmlns="">
              <p:pic>
                <p:nvPicPr>
                  <p:cNvPr id="71" name="Ink 70">
                    <a:extLst>
                      <a:ext uri="{FF2B5EF4-FFF2-40B4-BE49-F238E27FC236}">
                        <a16:creationId xmlns:a16="http://schemas.microsoft.com/office/drawing/2014/main" id="{C262E9D8-C9BB-D438-AEDC-EF47A66A9215}"/>
                      </a:ext>
                    </a:extLst>
                  </p:cNvPr>
                  <p:cNvPicPr/>
                  <p:nvPr/>
                </p:nvPicPr>
                <p:blipFill>
                  <a:blip r:embed="rId73"/>
                  <a:stretch>
                    <a:fillRect/>
                  </a:stretch>
                </p:blipFill>
                <p:spPr>
                  <a:xfrm>
                    <a:off x="10924887" y="1159698"/>
                    <a:ext cx="161956" cy="39600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72" name="Ink 71">
                    <a:extLst>
                      <a:ext uri="{FF2B5EF4-FFF2-40B4-BE49-F238E27FC236}">
                        <a16:creationId xmlns:a16="http://schemas.microsoft.com/office/drawing/2014/main" id="{E1D4B52F-C8FD-728E-30AC-B5E70768062B}"/>
                      </a:ext>
                    </a:extLst>
                  </p14:cNvPr>
                  <p14:cNvContentPartPr/>
                  <p14:nvPr/>
                </p14:nvContentPartPr>
                <p14:xfrm>
                  <a:off x="10954745" y="1418538"/>
                  <a:ext cx="504000" cy="128880"/>
                </p14:xfrm>
              </p:contentPart>
            </mc:Choice>
            <mc:Fallback xmlns="">
              <p:pic>
                <p:nvPicPr>
                  <p:cNvPr id="72" name="Ink 71">
                    <a:extLst>
                      <a:ext uri="{FF2B5EF4-FFF2-40B4-BE49-F238E27FC236}">
                        <a16:creationId xmlns:a16="http://schemas.microsoft.com/office/drawing/2014/main" id="{E1D4B52F-C8FD-728E-30AC-B5E70768062B}"/>
                      </a:ext>
                    </a:extLst>
                  </p:cNvPr>
                  <p:cNvPicPr/>
                  <p:nvPr/>
                </p:nvPicPr>
                <p:blipFill>
                  <a:blip r:embed="rId75"/>
                  <a:stretch>
                    <a:fillRect/>
                  </a:stretch>
                </p:blipFill>
                <p:spPr>
                  <a:xfrm>
                    <a:off x="10945745" y="1409538"/>
                    <a:ext cx="521640" cy="14652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73" name="Ink 72">
                    <a:extLst>
                      <a:ext uri="{FF2B5EF4-FFF2-40B4-BE49-F238E27FC236}">
                        <a16:creationId xmlns:a16="http://schemas.microsoft.com/office/drawing/2014/main" id="{E06D4575-0BBE-587F-0680-1D6C32FCC5FE}"/>
                      </a:ext>
                    </a:extLst>
                  </p14:cNvPr>
                  <p14:cNvContentPartPr/>
                  <p14:nvPr/>
                </p14:nvContentPartPr>
                <p14:xfrm>
                  <a:off x="11024945" y="1353018"/>
                  <a:ext cx="394920" cy="132480"/>
                </p14:xfrm>
              </p:contentPart>
            </mc:Choice>
            <mc:Fallback xmlns="">
              <p:pic>
                <p:nvPicPr>
                  <p:cNvPr id="73" name="Ink 72">
                    <a:extLst>
                      <a:ext uri="{FF2B5EF4-FFF2-40B4-BE49-F238E27FC236}">
                        <a16:creationId xmlns:a16="http://schemas.microsoft.com/office/drawing/2014/main" id="{E06D4575-0BBE-587F-0680-1D6C32FCC5FE}"/>
                      </a:ext>
                    </a:extLst>
                  </p:cNvPr>
                  <p:cNvPicPr/>
                  <p:nvPr/>
                </p:nvPicPr>
                <p:blipFill>
                  <a:blip r:embed="rId77"/>
                  <a:stretch>
                    <a:fillRect/>
                  </a:stretch>
                </p:blipFill>
                <p:spPr>
                  <a:xfrm>
                    <a:off x="11015945" y="1344018"/>
                    <a:ext cx="412560" cy="15012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74" name="Ink 73">
                    <a:extLst>
                      <a:ext uri="{FF2B5EF4-FFF2-40B4-BE49-F238E27FC236}">
                        <a16:creationId xmlns:a16="http://schemas.microsoft.com/office/drawing/2014/main" id="{EE4B4771-CB94-0058-9C59-8519C4F36A04}"/>
                      </a:ext>
                    </a:extLst>
                  </p14:cNvPr>
                  <p14:cNvContentPartPr/>
                  <p14:nvPr/>
                </p14:nvContentPartPr>
                <p14:xfrm>
                  <a:off x="10945745" y="1340418"/>
                  <a:ext cx="356040" cy="198000"/>
                </p14:xfrm>
              </p:contentPart>
            </mc:Choice>
            <mc:Fallback xmlns="">
              <p:pic>
                <p:nvPicPr>
                  <p:cNvPr id="74" name="Ink 73">
                    <a:extLst>
                      <a:ext uri="{FF2B5EF4-FFF2-40B4-BE49-F238E27FC236}">
                        <a16:creationId xmlns:a16="http://schemas.microsoft.com/office/drawing/2014/main" id="{EE4B4771-CB94-0058-9C59-8519C4F36A04}"/>
                      </a:ext>
                    </a:extLst>
                  </p:cNvPr>
                  <p:cNvPicPr/>
                  <p:nvPr/>
                </p:nvPicPr>
                <p:blipFill>
                  <a:blip r:embed="rId79"/>
                  <a:stretch>
                    <a:fillRect/>
                  </a:stretch>
                </p:blipFill>
                <p:spPr>
                  <a:xfrm>
                    <a:off x="10936745" y="1331418"/>
                    <a:ext cx="373680" cy="21564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75" name="Ink 74">
                    <a:extLst>
                      <a:ext uri="{FF2B5EF4-FFF2-40B4-BE49-F238E27FC236}">
                        <a16:creationId xmlns:a16="http://schemas.microsoft.com/office/drawing/2014/main" id="{1C6A3CE3-7225-D1D7-9BC9-3E39F04C901D}"/>
                      </a:ext>
                    </a:extLst>
                  </p14:cNvPr>
                  <p14:cNvContentPartPr/>
                  <p14:nvPr/>
                </p14:nvContentPartPr>
                <p14:xfrm>
                  <a:off x="10972385" y="1545978"/>
                  <a:ext cx="568080" cy="14040"/>
                </p14:xfrm>
              </p:contentPart>
            </mc:Choice>
            <mc:Fallback xmlns="">
              <p:pic>
                <p:nvPicPr>
                  <p:cNvPr id="75" name="Ink 74">
                    <a:extLst>
                      <a:ext uri="{FF2B5EF4-FFF2-40B4-BE49-F238E27FC236}">
                        <a16:creationId xmlns:a16="http://schemas.microsoft.com/office/drawing/2014/main" id="{1C6A3CE3-7225-D1D7-9BC9-3E39F04C901D}"/>
                      </a:ext>
                    </a:extLst>
                  </p:cNvPr>
                  <p:cNvPicPr/>
                  <p:nvPr/>
                </p:nvPicPr>
                <p:blipFill>
                  <a:blip r:embed="rId81"/>
                  <a:stretch>
                    <a:fillRect/>
                  </a:stretch>
                </p:blipFill>
                <p:spPr>
                  <a:xfrm>
                    <a:off x="10963385" y="1536978"/>
                    <a:ext cx="585720" cy="3168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76" name="Ink 75">
                    <a:extLst>
                      <a:ext uri="{FF2B5EF4-FFF2-40B4-BE49-F238E27FC236}">
                        <a16:creationId xmlns:a16="http://schemas.microsoft.com/office/drawing/2014/main" id="{572EFAF1-558F-5623-4C6C-6C23DA08868F}"/>
                      </a:ext>
                    </a:extLst>
                  </p14:cNvPr>
                  <p14:cNvContentPartPr/>
                  <p14:nvPr/>
                </p14:nvContentPartPr>
                <p14:xfrm>
                  <a:off x="11007665" y="1555338"/>
                  <a:ext cx="315720" cy="19080"/>
                </p14:xfrm>
              </p:contentPart>
            </mc:Choice>
            <mc:Fallback xmlns="">
              <p:pic>
                <p:nvPicPr>
                  <p:cNvPr id="76" name="Ink 75">
                    <a:extLst>
                      <a:ext uri="{FF2B5EF4-FFF2-40B4-BE49-F238E27FC236}">
                        <a16:creationId xmlns:a16="http://schemas.microsoft.com/office/drawing/2014/main" id="{572EFAF1-558F-5623-4C6C-6C23DA08868F}"/>
                      </a:ext>
                    </a:extLst>
                  </p:cNvPr>
                  <p:cNvPicPr/>
                  <p:nvPr/>
                </p:nvPicPr>
                <p:blipFill>
                  <a:blip r:embed="rId83"/>
                  <a:stretch>
                    <a:fillRect/>
                  </a:stretch>
                </p:blipFill>
                <p:spPr>
                  <a:xfrm>
                    <a:off x="10998665" y="1546165"/>
                    <a:ext cx="333360" cy="37059"/>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77" name="Ink 76">
                    <a:extLst>
                      <a:ext uri="{FF2B5EF4-FFF2-40B4-BE49-F238E27FC236}">
                        <a16:creationId xmlns:a16="http://schemas.microsoft.com/office/drawing/2014/main" id="{298CFAB8-B87C-3DED-744C-D678F01A31E5}"/>
                      </a:ext>
                    </a:extLst>
                  </p14:cNvPr>
                  <p14:cNvContentPartPr/>
                  <p14:nvPr/>
                </p14:nvContentPartPr>
                <p14:xfrm>
                  <a:off x="11007665" y="1547058"/>
                  <a:ext cx="412920" cy="96480"/>
                </p14:xfrm>
              </p:contentPart>
            </mc:Choice>
            <mc:Fallback xmlns="">
              <p:pic>
                <p:nvPicPr>
                  <p:cNvPr id="77" name="Ink 76">
                    <a:extLst>
                      <a:ext uri="{FF2B5EF4-FFF2-40B4-BE49-F238E27FC236}">
                        <a16:creationId xmlns:a16="http://schemas.microsoft.com/office/drawing/2014/main" id="{298CFAB8-B87C-3DED-744C-D678F01A31E5}"/>
                      </a:ext>
                    </a:extLst>
                  </p:cNvPr>
                  <p:cNvPicPr/>
                  <p:nvPr/>
                </p:nvPicPr>
                <p:blipFill>
                  <a:blip r:embed="rId85"/>
                  <a:stretch>
                    <a:fillRect/>
                  </a:stretch>
                </p:blipFill>
                <p:spPr>
                  <a:xfrm>
                    <a:off x="10998657" y="1538058"/>
                    <a:ext cx="430575" cy="11412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78" name="Ink 77">
                    <a:extLst>
                      <a:ext uri="{FF2B5EF4-FFF2-40B4-BE49-F238E27FC236}">
                        <a16:creationId xmlns:a16="http://schemas.microsoft.com/office/drawing/2014/main" id="{30FDBF90-E38A-E9D7-F6ED-4BBB485EA611}"/>
                      </a:ext>
                    </a:extLst>
                  </p14:cNvPr>
                  <p14:cNvContentPartPr/>
                  <p14:nvPr/>
                </p14:nvContentPartPr>
                <p14:xfrm>
                  <a:off x="11007665" y="1573338"/>
                  <a:ext cx="518400" cy="193680"/>
                </p14:xfrm>
              </p:contentPart>
            </mc:Choice>
            <mc:Fallback xmlns="">
              <p:pic>
                <p:nvPicPr>
                  <p:cNvPr id="78" name="Ink 77">
                    <a:extLst>
                      <a:ext uri="{FF2B5EF4-FFF2-40B4-BE49-F238E27FC236}">
                        <a16:creationId xmlns:a16="http://schemas.microsoft.com/office/drawing/2014/main" id="{30FDBF90-E38A-E9D7-F6ED-4BBB485EA611}"/>
                      </a:ext>
                    </a:extLst>
                  </p:cNvPr>
                  <p:cNvPicPr/>
                  <p:nvPr/>
                </p:nvPicPr>
                <p:blipFill>
                  <a:blip r:embed="rId87"/>
                  <a:stretch>
                    <a:fillRect/>
                  </a:stretch>
                </p:blipFill>
                <p:spPr>
                  <a:xfrm>
                    <a:off x="10998665" y="1564338"/>
                    <a:ext cx="536040" cy="21132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79" name="Ink 78">
                    <a:extLst>
                      <a:ext uri="{FF2B5EF4-FFF2-40B4-BE49-F238E27FC236}">
                        <a16:creationId xmlns:a16="http://schemas.microsoft.com/office/drawing/2014/main" id="{2FEABADE-510D-01E0-3D8F-36E1BB2B3C50}"/>
                      </a:ext>
                    </a:extLst>
                  </p14:cNvPr>
                  <p14:cNvContentPartPr/>
                  <p14:nvPr/>
                </p14:nvContentPartPr>
                <p14:xfrm>
                  <a:off x="10990385" y="1556058"/>
                  <a:ext cx="315720" cy="203040"/>
                </p14:xfrm>
              </p:contentPart>
            </mc:Choice>
            <mc:Fallback xmlns="">
              <p:pic>
                <p:nvPicPr>
                  <p:cNvPr id="79" name="Ink 78">
                    <a:extLst>
                      <a:ext uri="{FF2B5EF4-FFF2-40B4-BE49-F238E27FC236}">
                        <a16:creationId xmlns:a16="http://schemas.microsoft.com/office/drawing/2014/main" id="{2FEABADE-510D-01E0-3D8F-36E1BB2B3C50}"/>
                      </a:ext>
                    </a:extLst>
                  </p:cNvPr>
                  <p:cNvPicPr/>
                  <p:nvPr/>
                </p:nvPicPr>
                <p:blipFill>
                  <a:blip r:embed="rId89"/>
                  <a:stretch>
                    <a:fillRect/>
                  </a:stretch>
                </p:blipFill>
                <p:spPr>
                  <a:xfrm>
                    <a:off x="10981385" y="1547058"/>
                    <a:ext cx="333360" cy="22068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80" name="Ink 79">
                    <a:extLst>
                      <a:ext uri="{FF2B5EF4-FFF2-40B4-BE49-F238E27FC236}">
                        <a16:creationId xmlns:a16="http://schemas.microsoft.com/office/drawing/2014/main" id="{4454F4BC-734A-BB3A-E42C-656B45EBA8FC}"/>
                      </a:ext>
                    </a:extLst>
                  </p14:cNvPr>
                  <p14:cNvContentPartPr/>
                  <p14:nvPr/>
                </p14:nvContentPartPr>
                <p14:xfrm>
                  <a:off x="11007665" y="1564698"/>
                  <a:ext cx="385920" cy="365040"/>
                </p14:xfrm>
              </p:contentPart>
            </mc:Choice>
            <mc:Fallback xmlns="">
              <p:pic>
                <p:nvPicPr>
                  <p:cNvPr id="80" name="Ink 79">
                    <a:extLst>
                      <a:ext uri="{FF2B5EF4-FFF2-40B4-BE49-F238E27FC236}">
                        <a16:creationId xmlns:a16="http://schemas.microsoft.com/office/drawing/2014/main" id="{4454F4BC-734A-BB3A-E42C-656B45EBA8FC}"/>
                      </a:ext>
                    </a:extLst>
                  </p:cNvPr>
                  <p:cNvPicPr/>
                  <p:nvPr/>
                </p:nvPicPr>
                <p:blipFill>
                  <a:blip r:embed="rId91"/>
                  <a:stretch>
                    <a:fillRect/>
                  </a:stretch>
                </p:blipFill>
                <p:spPr>
                  <a:xfrm>
                    <a:off x="10998665" y="1555698"/>
                    <a:ext cx="403560" cy="38268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81" name="Ink 80">
                    <a:extLst>
                      <a:ext uri="{FF2B5EF4-FFF2-40B4-BE49-F238E27FC236}">
                        <a16:creationId xmlns:a16="http://schemas.microsoft.com/office/drawing/2014/main" id="{6A480136-480A-E6AA-A25D-D1B2AFF3C200}"/>
                      </a:ext>
                    </a:extLst>
                  </p14:cNvPr>
                  <p14:cNvContentPartPr/>
                  <p14:nvPr/>
                </p14:nvContentPartPr>
                <p14:xfrm>
                  <a:off x="11007665" y="1538058"/>
                  <a:ext cx="199440" cy="371520"/>
                </p14:xfrm>
              </p:contentPart>
            </mc:Choice>
            <mc:Fallback xmlns="">
              <p:pic>
                <p:nvPicPr>
                  <p:cNvPr id="81" name="Ink 80">
                    <a:extLst>
                      <a:ext uri="{FF2B5EF4-FFF2-40B4-BE49-F238E27FC236}">
                        <a16:creationId xmlns:a16="http://schemas.microsoft.com/office/drawing/2014/main" id="{6A480136-480A-E6AA-A25D-D1B2AFF3C200}"/>
                      </a:ext>
                    </a:extLst>
                  </p:cNvPr>
                  <p:cNvPicPr/>
                  <p:nvPr/>
                </p:nvPicPr>
                <p:blipFill>
                  <a:blip r:embed="rId93"/>
                  <a:stretch>
                    <a:fillRect/>
                  </a:stretch>
                </p:blipFill>
                <p:spPr>
                  <a:xfrm>
                    <a:off x="10998649" y="1529058"/>
                    <a:ext cx="217112" cy="38916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82" name="Ink 81">
                    <a:extLst>
                      <a:ext uri="{FF2B5EF4-FFF2-40B4-BE49-F238E27FC236}">
                        <a16:creationId xmlns:a16="http://schemas.microsoft.com/office/drawing/2014/main" id="{022EA9EC-12F1-3BEB-76C6-1FD7CCA37098}"/>
                      </a:ext>
                    </a:extLst>
                  </p14:cNvPr>
                  <p14:cNvContentPartPr/>
                  <p14:nvPr/>
                </p14:nvContentPartPr>
                <p14:xfrm>
                  <a:off x="10963745" y="1564698"/>
                  <a:ext cx="240840" cy="545400"/>
                </p14:xfrm>
              </p:contentPart>
            </mc:Choice>
            <mc:Fallback xmlns="">
              <p:pic>
                <p:nvPicPr>
                  <p:cNvPr id="82" name="Ink 81">
                    <a:extLst>
                      <a:ext uri="{FF2B5EF4-FFF2-40B4-BE49-F238E27FC236}">
                        <a16:creationId xmlns:a16="http://schemas.microsoft.com/office/drawing/2014/main" id="{022EA9EC-12F1-3BEB-76C6-1FD7CCA37098}"/>
                      </a:ext>
                    </a:extLst>
                  </p:cNvPr>
                  <p:cNvPicPr/>
                  <p:nvPr/>
                </p:nvPicPr>
                <p:blipFill>
                  <a:blip r:embed="rId95"/>
                  <a:stretch>
                    <a:fillRect/>
                  </a:stretch>
                </p:blipFill>
                <p:spPr>
                  <a:xfrm>
                    <a:off x="10954745" y="1555698"/>
                    <a:ext cx="258480" cy="56304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83" name="Ink 82">
                    <a:extLst>
                      <a:ext uri="{FF2B5EF4-FFF2-40B4-BE49-F238E27FC236}">
                        <a16:creationId xmlns:a16="http://schemas.microsoft.com/office/drawing/2014/main" id="{7F1E3CBB-70C0-E65A-B658-8546873BE648}"/>
                      </a:ext>
                    </a:extLst>
                  </p14:cNvPr>
                  <p14:cNvContentPartPr/>
                  <p14:nvPr/>
                </p14:nvContentPartPr>
                <p14:xfrm>
                  <a:off x="10964105" y="1590978"/>
                  <a:ext cx="66960" cy="363240"/>
                </p14:xfrm>
              </p:contentPart>
            </mc:Choice>
            <mc:Fallback xmlns="">
              <p:pic>
                <p:nvPicPr>
                  <p:cNvPr id="83" name="Ink 82">
                    <a:extLst>
                      <a:ext uri="{FF2B5EF4-FFF2-40B4-BE49-F238E27FC236}">
                        <a16:creationId xmlns:a16="http://schemas.microsoft.com/office/drawing/2014/main" id="{7F1E3CBB-70C0-E65A-B658-8546873BE648}"/>
                      </a:ext>
                    </a:extLst>
                  </p:cNvPr>
                  <p:cNvPicPr/>
                  <p:nvPr/>
                </p:nvPicPr>
                <p:blipFill>
                  <a:blip r:embed="rId97"/>
                  <a:stretch>
                    <a:fillRect/>
                  </a:stretch>
                </p:blipFill>
                <p:spPr>
                  <a:xfrm>
                    <a:off x="10955105" y="1581978"/>
                    <a:ext cx="84600" cy="38088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84" name="Ink 83">
                    <a:extLst>
                      <a:ext uri="{FF2B5EF4-FFF2-40B4-BE49-F238E27FC236}">
                        <a16:creationId xmlns:a16="http://schemas.microsoft.com/office/drawing/2014/main" id="{7E34BA93-3DAF-32A9-1791-F0951AF14B75}"/>
                      </a:ext>
                    </a:extLst>
                  </p14:cNvPr>
                  <p14:cNvContentPartPr/>
                  <p14:nvPr/>
                </p14:nvContentPartPr>
                <p14:xfrm>
                  <a:off x="10954745" y="1590978"/>
                  <a:ext cx="39960" cy="567000"/>
                </p14:xfrm>
              </p:contentPart>
            </mc:Choice>
            <mc:Fallback xmlns="">
              <p:pic>
                <p:nvPicPr>
                  <p:cNvPr id="84" name="Ink 83">
                    <a:extLst>
                      <a:ext uri="{FF2B5EF4-FFF2-40B4-BE49-F238E27FC236}">
                        <a16:creationId xmlns:a16="http://schemas.microsoft.com/office/drawing/2014/main" id="{7E34BA93-3DAF-32A9-1791-F0951AF14B75}"/>
                      </a:ext>
                    </a:extLst>
                  </p:cNvPr>
                  <p:cNvPicPr/>
                  <p:nvPr/>
                </p:nvPicPr>
                <p:blipFill>
                  <a:blip r:embed="rId99"/>
                  <a:stretch>
                    <a:fillRect/>
                  </a:stretch>
                </p:blipFill>
                <p:spPr>
                  <a:xfrm>
                    <a:off x="10945663" y="1581978"/>
                    <a:ext cx="57760" cy="58464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85" name="Ink 84">
                    <a:extLst>
                      <a:ext uri="{FF2B5EF4-FFF2-40B4-BE49-F238E27FC236}">
                        <a16:creationId xmlns:a16="http://schemas.microsoft.com/office/drawing/2014/main" id="{820CBAFA-4B87-362E-8F4F-4AED613B4E42}"/>
                      </a:ext>
                    </a:extLst>
                  </p14:cNvPr>
                  <p14:cNvContentPartPr/>
                  <p14:nvPr/>
                </p14:nvContentPartPr>
                <p14:xfrm>
                  <a:off x="10920185" y="1617618"/>
                  <a:ext cx="18360" cy="378360"/>
                </p14:xfrm>
              </p:contentPart>
            </mc:Choice>
            <mc:Fallback xmlns="">
              <p:pic>
                <p:nvPicPr>
                  <p:cNvPr id="85" name="Ink 84">
                    <a:extLst>
                      <a:ext uri="{FF2B5EF4-FFF2-40B4-BE49-F238E27FC236}">
                        <a16:creationId xmlns:a16="http://schemas.microsoft.com/office/drawing/2014/main" id="{820CBAFA-4B87-362E-8F4F-4AED613B4E42}"/>
                      </a:ext>
                    </a:extLst>
                  </p:cNvPr>
                  <p:cNvPicPr/>
                  <p:nvPr/>
                </p:nvPicPr>
                <p:blipFill>
                  <a:blip r:embed="rId101"/>
                  <a:stretch>
                    <a:fillRect/>
                  </a:stretch>
                </p:blipFill>
                <p:spPr>
                  <a:xfrm>
                    <a:off x="10911185" y="1608618"/>
                    <a:ext cx="36000" cy="39600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86" name="Ink 85">
                    <a:extLst>
                      <a:ext uri="{FF2B5EF4-FFF2-40B4-BE49-F238E27FC236}">
                        <a16:creationId xmlns:a16="http://schemas.microsoft.com/office/drawing/2014/main" id="{7BB4017B-780E-9D24-217E-9A6C42F4378B}"/>
                      </a:ext>
                    </a:extLst>
                  </p14:cNvPr>
                  <p14:cNvContentPartPr/>
                  <p14:nvPr/>
                </p14:nvContentPartPr>
                <p14:xfrm>
                  <a:off x="10819025" y="1652898"/>
                  <a:ext cx="118800" cy="452520"/>
                </p14:xfrm>
              </p:contentPart>
            </mc:Choice>
            <mc:Fallback xmlns="">
              <p:pic>
                <p:nvPicPr>
                  <p:cNvPr id="86" name="Ink 85">
                    <a:extLst>
                      <a:ext uri="{FF2B5EF4-FFF2-40B4-BE49-F238E27FC236}">
                        <a16:creationId xmlns:a16="http://schemas.microsoft.com/office/drawing/2014/main" id="{7BB4017B-780E-9D24-217E-9A6C42F4378B}"/>
                      </a:ext>
                    </a:extLst>
                  </p:cNvPr>
                  <p:cNvPicPr/>
                  <p:nvPr/>
                </p:nvPicPr>
                <p:blipFill>
                  <a:blip r:embed="rId103"/>
                  <a:stretch>
                    <a:fillRect/>
                  </a:stretch>
                </p:blipFill>
                <p:spPr>
                  <a:xfrm>
                    <a:off x="10810025" y="1643898"/>
                    <a:ext cx="136440" cy="47016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87" name="Ink 86">
                    <a:extLst>
                      <a:ext uri="{FF2B5EF4-FFF2-40B4-BE49-F238E27FC236}">
                        <a16:creationId xmlns:a16="http://schemas.microsoft.com/office/drawing/2014/main" id="{A2591DE7-DE92-AF97-9E60-C63E46005640}"/>
                      </a:ext>
                    </a:extLst>
                  </p14:cNvPr>
                  <p14:cNvContentPartPr/>
                  <p14:nvPr/>
                </p14:nvContentPartPr>
                <p14:xfrm>
                  <a:off x="10489625" y="1714098"/>
                  <a:ext cx="87840" cy="68760"/>
                </p14:xfrm>
              </p:contentPart>
            </mc:Choice>
            <mc:Fallback xmlns="">
              <p:pic>
                <p:nvPicPr>
                  <p:cNvPr id="87" name="Ink 86">
                    <a:extLst>
                      <a:ext uri="{FF2B5EF4-FFF2-40B4-BE49-F238E27FC236}">
                        <a16:creationId xmlns:a16="http://schemas.microsoft.com/office/drawing/2014/main" id="{A2591DE7-DE92-AF97-9E60-C63E46005640}"/>
                      </a:ext>
                    </a:extLst>
                  </p:cNvPr>
                  <p:cNvPicPr/>
                  <p:nvPr/>
                </p:nvPicPr>
                <p:blipFill>
                  <a:blip r:embed="rId105"/>
                  <a:stretch>
                    <a:fillRect/>
                  </a:stretch>
                </p:blipFill>
                <p:spPr>
                  <a:xfrm>
                    <a:off x="10471625" y="1696192"/>
                    <a:ext cx="123480" cy="104214"/>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88" name="Ink 87">
                    <a:extLst>
                      <a:ext uri="{FF2B5EF4-FFF2-40B4-BE49-F238E27FC236}">
                        <a16:creationId xmlns:a16="http://schemas.microsoft.com/office/drawing/2014/main" id="{5C398F75-E681-B3C1-7F32-20F4530764E2}"/>
                      </a:ext>
                    </a:extLst>
                  </p14:cNvPr>
                  <p14:cNvContentPartPr/>
                  <p14:nvPr/>
                </p14:nvContentPartPr>
                <p14:xfrm>
                  <a:off x="10299905" y="1661178"/>
                  <a:ext cx="110160" cy="36720"/>
                </p14:xfrm>
              </p:contentPart>
            </mc:Choice>
            <mc:Fallback xmlns="">
              <p:pic>
                <p:nvPicPr>
                  <p:cNvPr id="88" name="Ink 87">
                    <a:extLst>
                      <a:ext uri="{FF2B5EF4-FFF2-40B4-BE49-F238E27FC236}">
                        <a16:creationId xmlns:a16="http://schemas.microsoft.com/office/drawing/2014/main" id="{5C398F75-E681-B3C1-7F32-20F4530764E2}"/>
                      </a:ext>
                    </a:extLst>
                  </p:cNvPr>
                  <p:cNvPicPr/>
                  <p:nvPr/>
                </p:nvPicPr>
                <p:blipFill>
                  <a:blip r:embed="rId107"/>
                  <a:stretch>
                    <a:fillRect/>
                  </a:stretch>
                </p:blipFill>
                <p:spPr>
                  <a:xfrm>
                    <a:off x="10281905" y="1643178"/>
                    <a:ext cx="145800" cy="7236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89" name="Ink 88">
                    <a:extLst>
                      <a:ext uri="{FF2B5EF4-FFF2-40B4-BE49-F238E27FC236}">
                        <a16:creationId xmlns:a16="http://schemas.microsoft.com/office/drawing/2014/main" id="{86569EFA-09B7-5848-4109-0EC3D8CA6ADA}"/>
                      </a:ext>
                    </a:extLst>
                  </p14:cNvPr>
                  <p14:cNvContentPartPr/>
                  <p14:nvPr/>
                </p14:nvContentPartPr>
                <p14:xfrm>
                  <a:off x="11302865" y="1281738"/>
                  <a:ext cx="83160" cy="46800"/>
                </p14:xfrm>
              </p:contentPart>
            </mc:Choice>
            <mc:Fallback xmlns="">
              <p:pic>
                <p:nvPicPr>
                  <p:cNvPr id="89" name="Ink 88">
                    <a:extLst>
                      <a:ext uri="{FF2B5EF4-FFF2-40B4-BE49-F238E27FC236}">
                        <a16:creationId xmlns:a16="http://schemas.microsoft.com/office/drawing/2014/main" id="{86569EFA-09B7-5848-4109-0EC3D8CA6ADA}"/>
                      </a:ext>
                    </a:extLst>
                  </p:cNvPr>
                  <p:cNvPicPr/>
                  <p:nvPr/>
                </p:nvPicPr>
                <p:blipFill>
                  <a:blip r:embed="rId109"/>
                  <a:stretch>
                    <a:fillRect/>
                  </a:stretch>
                </p:blipFill>
                <p:spPr>
                  <a:xfrm>
                    <a:off x="11284865" y="1263738"/>
                    <a:ext cx="118800" cy="8244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90" name="Ink 89">
                    <a:extLst>
                      <a:ext uri="{FF2B5EF4-FFF2-40B4-BE49-F238E27FC236}">
                        <a16:creationId xmlns:a16="http://schemas.microsoft.com/office/drawing/2014/main" id="{DF279202-8A88-6275-BBE4-A98928448F61}"/>
                      </a:ext>
                    </a:extLst>
                  </p14:cNvPr>
                  <p14:cNvContentPartPr/>
                  <p14:nvPr/>
                </p14:nvContentPartPr>
                <p14:xfrm>
                  <a:off x="11416985" y="1291818"/>
                  <a:ext cx="136080" cy="63360"/>
                </p14:xfrm>
              </p:contentPart>
            </mc:Choice>
            <mc:Fallback xmlns="">
              <p:pic>
                <p:nvPicPr>
                  <p:cNvPr id="90" name="Ink 89">
                    <a:extLst>
                      <a:ext uri="{FF2B5EF4-FFF2-40B4-BE49-F238E27FC236}">
                        <a16:creationId xmlns:a16="http://schemas.microsoft.com/office/drawing/2014/main" id="{DF279202-8A88-6275-BBE4-A98928448F61}"/>
                      </a:ext>
                    </a:extLst>
                  </p:cNvPr>
                  <p:cNvPicPr/>
                  <p:nvPr/>
                </p:nvPicPr>
                <p:blipFill>
                  <a:blip r:embed="rId111"/>
                  <a:stretch>
                    <a:fillRect/>
                  </a:stretch>
                </p:blipFill>
                <p:spPr>
                  <a:xfrm>
                    <a:off x="11398985" y="1273818"/>
                    <a:ext cx="171720" cy="9900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91" name="Ink 90">
                    <a:extLst>
                      <a:ext uri="{FF2B5EF4-FFF2-40B4-BE49-F238E27FC236}">
                        <a16:creationId xmlns:a16="http://schemas.microsoft.com/office/drawing/2014/main" id="{55D22871-1F88-5CEB-3958-1CE93FD4AEFF}"/>
                      </a:ext>
                    </a:extLst>
                  </p14:cNvPr>
                  <p14:cNvContentPartPr/>
                  <p14:nvPr/>
                </p14:nvContentPartPr>
                <p14:xfrm>
                  <a:off x="11371985" y="1423218"/>
                  <a:ext cx="134280" cy="38880"/>
                </p14:xfrm>
              </p:contentPart>
            </mc:Choice>
            <mc:Fallback xmlns="">
              <p:pic>
                <p:nvPicPr>
                  <p:cNvPr id="91" name="Ink 90">
                    <a:extLst>
                      <a:ext uri="{FF2B5EF4-FFF2-40B4-BE49-F238E27FC236}">
                        <a16:creationId xmlns:a16="http://schemas.microsoft.com/office/drawing/2014/main" id="{55D22871-1F88-5CEB-3958-1CE93FD4AEFF}"/>
                      </a:ext>
                    </a:extLst>
                  </p:cNvPr>
                  <p:cNvPicPr/>
                  <p:nvPr/>
                </p:nvPicPr>
                <p:blipFill>
                  <a:blip r:embed="rId113"/>
                  <a:stretch>
                    <a:fillRect/>
                  </a:stretch>
                </p:blipFill>
                <p:spPr>
                  <a:xfrm>
                    <a:off x="11354033" y="1405218"/>
                    <a:ext cx="169825" cy="7452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92" name="Ink 91">
                    <a:extLst>
                      <a:ext uri="{FF2B5EF4-FFF2-40B4-BE49-F238E27FC236}">
                        <a16:creationId xmlns:a16="http://schemas.microsoft.com/office/drawing/2014/main" id="{1DB80510-E887-B25E-7A99-7782627BD81A}"/>
                      </a:ext>
                    </a:extLst>
                  </p14:cNvPr>
                  <p14:cNvContentPartPr/>
                  <p14:nvPr/>
                </p14:nvContentPartPr>
                <p14:xfrm>
                  <a:off x="11523545" y="1546338"/>
                  <a:ext cx="108360" cy="27000"/>
                </p14:xfrm>
              </p:contentPart>
            </mc:Choice>
            <mc:Fallback xmlns="">
              <p:pic>
                <p:nvPicPr>
                  <p:cNvPr id="92" name="Ink 91">
                    <a:extLst>
                      <a:ext uri="{FF2B5EF4-FFF2-40B4-BE49-F238E27FC236}">
                        <a16:creationId xmlns:a16="http://schemas.microsoft.com/office/drawing/2014/main" id="{1DB80510-E887-B25E-7A99-7782627BD81A}"/>
                      </a:ext>
                    </a:extLst>
                  </p:cNvPr>
                  <p:cNvPicPr/>
                  <p:nvPr/>
                </p:nvPicPr>
                <p:blipFill>
                  <a:blip r:embed="rId115"/>
                  <a:stretch>
                    <a:fillRect/>
                  </a:stretch>
                </p:blipFill>
                <p:spPr>
                  <a:xfrm>
                    <a:off x="11505545" y="1528575"/>
                    <a:ext cx="144000" cy="62171"/>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93" name="Ink 92">
                    <a:extLst>
                      <a:ext uri="{FF2B5EF4-FFF2-40B4-BE49-F238E27FC236}">
                        <a16:creationId xmlns:a16="http://schemas.microsoft.com/office/drawing/2014/main" id="{8B4B088E-B104-1539-8B22-585AF08DBA70}"/>
                      </a:ext>
                    </a:extLst>
                  </p14:cNvPr>
                  <p14:cNvContentPartPr/>
                  <p14:nvPr/>
                </p14:nvContentPartPr>
                <p14:xfrm>
                  <a:off x="11283065" y="1546698"/>
                  <a:ext cx="117000" cy="46440"/>
                </p14:xfrm>
              </p:contentPart>
            </mc:Choice>
            <mc:Fallback xmlns="">
              <p:pic>
                <p:nvPicPr>
                  <p:cNvPr id="93" name="Ink 92">
                    <a:extLst>
                      <a:ext uri="{FF2B5EF4-FFF2-40B4-BE49-F238E27FC236}">
                        <a16:creationId xmlns:a16="http://schemas.microsoft.com/office/drawing/2014/main" id="{8B4B088E-B104-1539-8B22-585AF08DBA70}"/>
                      </a:ext>
                    </a:extLst>
                  </p:cNvPr>
                  <p:cNvPicPr/>
                  <p:nvPr/>
                </p:nvPicPr>
                <p:blipFill>
                  <a:blip r:embed="rId117"/>
                  <a:stretch>
                    <a:fillRect/>
                  </a:stretch>
                </p:blipFill>
                <p:spPr>
                  <a:xfrm>
                    <a:off x="11265009" y="1528698"/>
                    <a:ext cx="152750" cy="8208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94" name="Ink 93">
                    <a:extLst>
                      <a:ext uri="{FF2B5EF4-FFF2-40B4-BE49-F238E27FC236}">
                        <a16:creationId xmlns:a16="http://schemas.microsoft.com/office/drawing/2014/main" id="{89FD8D61-2D74-B55D-3CBA-AE80F0A7729E}"/>
                      </a:ext>
                    </a:extLst>
                  </p14:cNvPr>
                  <p14:cNvContentPartPr/>
                  <p14:nvPr/>
                </p14:nvContentPartPr>
                <p14:xfrm>
                  <a:off x="11380625" y="1619778"/>
                  <a:ext cx="90000" cy="52200"/>
                </p14:xfrm>
              </p:contentPart>
            </mc:Choice>
            <mc:Fallback xmlns="">
              <p:pic>
                <p:nvPicPr>
                  <p:cNvPr id="94" name="Ink 93">
                    <a:extLst>
                      <a:ext uri="{FF2B5EF4-FFF2-40B4-BE49-F238E27FC236}">
                        <a16:creationId xmlns:a16="http://schemas.microsoft.com/office/drawing/2014/main" id="{89FD8D61-2D74-B55D-3CBA-AE80F0A7729E}"/>
                      </a:ext>
                    </a:extLst>
                  </p:cNvPr>
                  <p:cNvPicPr/>
                  <p:nvPr/>
                </p:nvPicPr>
                <p:blipFill>
                  <a:blip r:embed="rId119"/>
                  <a:stretch>
                    <a:fillRect/>
                  </a:stretch>
                </p:blipFill>
                <p:spPr>
                  <a:xfrm>
                    <a:off x="11362625" y="1601778"/>
                    <a:ext cx="125640" cy="8784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95" name="Ink 94">
                    <a:extLst>
                      <a:ext uri="{FF2B5EF4-FFF2-40B4-BE49-F238E27FC236}">
                        <a16:creationId xmlns:a16="http://schemas.microsoft.com/office/drawing/2014/main" id="{72BF1FDB-6382-F452-048F-EE9F01085C53}"/>
                      </a:ext>
                    </a:extLst>
                  </p14:cNvPr>
                  <p14:cNvContentPartPr/>
                  <p14:nvPr/>
                </p14:nvContentPartPr>
                <p14:xfrm>
                  <a:off x="11504465" y="1757658"/>
                  <a:ext cx="94320" cy="38160"/>
                </p14:xfrm>
              </p:contentPart>
            </mc:Choice>
            <mc:Fallback xmlns="">
              <p:pic>
                <p:nvPicPr>
                  <p:cNvPr id="95" name="Ink 94">
                    <a:extLst>
                      <a:ext uri="{FF2B5EF4-FFF2-40B4-BE49-F238E27FC236}">
                        <a16:creationId xmlns:a16="http://schemas.microsoft.com/office/drawing/2014/main" id="{72BF1FDB-6382-F452-048F-EE9F01085C53}"/>
                      </a:ext>
                    </a:extLst>
                  </p:cNvPr>
                  <p:cNvPicPr/>
                  <p:nvPr/>
                </p:nvPicPr>
                <p:blipFill>
                  <a:blip r:embed="rId121"/>
                  <a:stretch>
                    <a:fillRect/>
                  </a:stretch>
                </p:blipFill>
                <p:spPr>
                  <a:xfrm>
                    <a:off x="11486465" y="1739826"/>
                    <a:ext cx="129960" cy="73467"/>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96" name="Ink 95">
                    <a:extLst>
                      <a:ext uri="{FF2B5EF4-FFF2-40B4-BE49-F238E27FC236}">
                        <a16:creationId xmlns:a16="http://schemas.microsoft.com/office/drawing/2014/main" id="{23C04226-668D-C1F0-251D-3C0337FF4C68}"/>
                      </a:ext>
                    </a:extLst>
                  </p14:cNvPr>
                  <p14:cNvContentPartPr/>
                  <p14:nvPr/>
                </p14:nvContentPartPr>
                <p14:xfrm>
                  <a:off x="11312225" y="1750458"/>
                  <a:ext cx="117000" cy="63360"/>
                </p14:xfrm>
              </p:contentPart>
            </mc:Choice>
            <mc:Fallback xmlns="">
              <p:pic>
                <p:nvPicPr>
                  <p:cNvPr id="96" name="Ink 95">
                    <a:extLst>
                      <a:ext uri="{FF2B5EF4-FFF2-40B4-BE49-F238E27FC236}">
                        <a16:creationId xmlns:a16="http://schemas.microsoft.com/office/drawing/2014/main" id="{23C04226-668D-C1F0-251D-3C0337FF4C68}"/>
                      </a:ext>
                    </a:extLst>
                  </p:cNvPr>
                  <p:cNvPicPr/>
                  <p:nvPr/>
                </p:nvPicPr>
                <p:blipFill>
                  <a:blip r:embed="rId123"/>
                  <a:stretch>
                    <a:fillRect/>
                  </a:stretch>
                </p:blipFill>
                <p:spPr>
                  <a:xfrm>
                    <a:off x="11294225" y="1732458"/>
                    <a:ext cx="152640" cy="9900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97" name="Ink 96">
                    <a:extLst>
                      <a:ext uri="{FF2B5EF4-FFF2-40B4-BE49-F238E27FC236}">
                        <a16:creationId xmlns:a16="http://schemas.microsoft.com/office/drawing/2014/main" id="{29A0FD64-BBAF-05F6-F7CC-38323A420CAC}"/>
                      </a:ext>
                    </a:extLst>
                  </p14:cNvPr>
                  <p14:cNvContentPartPr/>
                  <p14:nvPr/>
                </p14:nvContentPartPr>
                <p14:xfrm>
                  <a:off x="11376305" y="1948098"/>
                  <a:ext cx="115920" cy="66600"/>
                </p14:xfrm>
              </p:contentPart>
            </mc:Choice>
            <mc:Fallback xmlns="">
              <p:pic>
                <p:nvPicPr>
                  <p:cNvPr id="97" name="Ink 96">
                    <a:extLst>
                      <a:ext uri="{FF2B5EF4-FFF2-40B4-BE49-F238E27FC236}">
                        <a16:creationId xmlns:a16="http://schemas.microsoft.com/office/drawing/2014/main" id="{29A0FD64-BBAF-05F6-F7CC-38323A420CAC}"/>
                      </a:ext>
                    </a:extLst>
                  </p:cNvPr>
                  <p:cNvPicPr/>
                  <p:nvPr/>
                </p:nvPicPr>
                <p:blipFill>
                  <a:blip r:embed="rId125"/>
                  <a:stretch>
                    <a:fillRect/>
                  </a:stretch>
                </p:blipFill>
                <p:spPr>
                  <a:xfrm>
                    <a:off x="11358305" y="1930098"/>
                    <a:ext cx="151560" cy="10224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98" name="Ink 97">
                    <a:extLst>
                      <a:ext uri="{FF2B5EF4-FFF2-40B4-BE49-F238E27FC236}">
                        <a16:creationId xmlns:a16="http://schemas.microsoft.com/office/drawing/2014/main" id="{35FE23CC-864E-DAE3-B7F6-B8FACBBBBCB7}"/>
                      </a:ext>
                    </a:extLst>
                  </p14:cNvPr>
                  <p14:cNvContentPartPr/>
                  <p14:nvPr/>
                </p14:nvContentPartPr>
                <p14:xfrm>
                  <a:off x="11183705" y="1889058"/>
                  <a:ext cx="96480" cy="91800"/>
                </p14:xfrm>
              </p:contentPart>
            </mc:Choice>
            <mc:Fallback xmlns="">
              <p:pic>
                <p:nvPicPr>
                  <p:cNvPr id="98" name="Ink 97">
                    <a:extLst>
                      <a:ext uri="{FF2B5EF4-FFF2-40B4-BE49-F238E27FC236}">
                        <a16:creationId xmlns:a16="http://schemas.microsoft.com/office/drawing/2014/main" id="{35FE23CC-864E-DAE3-B7F6-B8FACBBBBCB7}"/>
                      </a:ext>
                    </a:extLst>
                  </p:cNvPr>
                  <p:cNvPicPr/>
                  <p:nvPr/>
                </p:nvPicPr>
                <p:blipFill>
                  <a:blip r:embed="rId127"/>
                  <a:stretch>
                    <a:fillRect/>
                  </a:stretch>
                </p:blipFill>
                <p:spPr>
                  <a:xfrm>
                    <a:off x="11165772" y="1871058"/>
                    <a:ext cx="131988" cy="12744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99" name="Ink 98">
                    <a:extLst>
                      <a:ext uri="{FF2B5EF4-FFF2-40B4-BE49-F238E27FC236}">
                        <a16:creationId xmlns:a16="http://schemas.microsoft.com/office/drawing/2014/main" id="{FCED99FC-1C32-2500-E88B-36566AA2C97E}"/>
                      </a:ext>
                    </a:extLst>
                  </p14:cNvPr>
                  <p14:cNvContentPartPr/>
                  <p14:nvPr/>
                </p14:nvContentPartPr>
                <p14:xfrm>
                  <a:off x="11173985" y="2065098"/>
                  <a:ext cx="68760" cy="122760"/>
                </p14:xfrm>
              </p:contentPart>
            </mc:Choice>
            <mc:Fallback xmlns="">
              <p:pic>
                <p:nvPicPr>
                  <p:cNvPr id="99" name="Ink 98">
                    <a:extLst>
                      <a:ext uri="{FF2B5EF4-FFF2-40B4-BE49-F238E27FC236}">
                        <a16:creationId xmlns:a16="http://schemas.microsoft.com/office/drawing/2014/main" id="{FCED99FC-1C32-2500-E88B-36566AA2C97E}"/>
                      </a:ext>
                    </a:extLst>
                  </p:cNvPr>
                  <p:cNvPicPr/>
                  <p:nvPr/>
                </p:nvPicPr>
                <p:blipFill>
                  <a:blip r:embed="rId129"/>
                  <a:stretch>
                    <a:fillRect/>
                  </a:stretch>
                </p:blipFill>
                <p:spPr>
                  <a:xfrm>
                    <a:off x="11155985" y="2047098"/>
                    <a:ext cx="104400"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100" name="Ink 99">
                    <a:extLst>
                      <a:ext uri="{FF2B5EF4-FFF2-40B4-BE49-F238E27FC236}">
                        <a16:creationId xmlns:a16="http://schemas.microsoft.com/office/drawing/2014/main" id="{91D8AF2F-421A-7CBF-809F-DEB008355505}"/>
                      </a:ext>
                    </a:extLst>
                  </p14:cNvPr>
                  <p14:cNvContentPartPr/>
                  <p14:nvPr/>
                </p14:nvContentPartPr>
                <p14:xfrm>
                  <a:off x="11200985" y="2162658"/>
                  <a:ext cx="360" cy="360"/>
                </p14:xfrm>
              </p:contentPart>
            </mc:Choice>
            <mc:Fallback xmlns="">
              <p:pic>
                <p:nvPicPr>
                  <p:cNvPr id="100" name="Ink 99">
                    <a:extLst>
                      <a:ext uri="{FF2B5EF4-FFF2-40B4-BE49-F238E27FC236}">
                        <a16:creationId xmlns:a16="http://schemas.microsoft.com/office/drawing/2014/main" id="{91D8AF2F-421A-7CBF-809F-DEB008355505}"/>
                      </a:ext>
                    </a:extLst>
                  </p:cNvPr>
                  <p:cNvPicPr/>
                  <p:nvPr/>
                </p:nvPicPr>
                <p:blipFill>
                  <a:blip r:embed="rId131"/>
                  <a:stretch>
                    <a:fillRect/>
                  </a:stretch>
                </p:blipFill>
                <p:spPr>
                  <a:xfrm>
                    <a:off x="11182985" y="214465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101" name="Ink 100">
                    <a:extLst>
                      <a:ext uri="{FF2B5EF4-FFF2-40B4-BE49-F238E27FC236}">
                        <a16:creationId xmlns:a16="http://schemas.microsoft.com/office/drawing/2014/main" id="{5660F859-F359-006C-804F-748CD86B3840}"/>
                      </a:ext>
                    </a:extLst>
                  </p14:cNvPr>
                  <p14:cNvContentPartPr/>
                  <p14:nvPr/>
                </p14:nvContentPartPr>
                <p14:xfrm>
                  <a:off x="11227625" y="2136378"/>
                  <a:ext cx="360" cy="360"/>
                </p14:xfrm>
              </p:contentPart>
            </mc:Choice>
            <mc:Fallback xmlns="">
              <p:pic>
                <p:nvPicPr>
                  <p:cNvPr id="101" name="Ink 100">
                    <a:extLst>
                      <a:ext uri="{FF2B5EF4-FFF2-40B4-BE49-F238E27FC236}">
                        <a16:creationId xmlns:a16="http://schemas.microsoft.com/office/drawing/2014/main" id="{5660F859-F359-006C-804F-748CD86B3840}"/>
                      </a:ext>
                    </a:extLst>
                  </p:cNvPr>
                  <p:cNvPicPr/>
                  <p:nvPr/>
                </p:nvPicPr>
                <p:blipFill>
                  <a:blip r:embed="rId131"/>
                  <a:stretch>
                    <a:fillRect/>
                  </a:stretch>
                </p:blipFill>
                <p:spPr>
                  <a:xfrm>
                    <a:off x="11209625" y="211837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102" name="Ink 101">
                    <a:extLst>
                      <a:ext uri="{FF2B5EF4-FFF2-40B4-BE49-F238E27FC236}">
                        <a16:creationId xmlns:a16="http://schemas.microsoft.com/office/drawing/2014/main" id="{CB73D0B7-9EA7-5F33-20FA-7F574A7DD565}"/>
                      </a:ext>
                    </a:extLst>
                  </p14:cNvPr>
                  <p14:cNvContentPartPr/>
                  <p14:nvPr/>
                </p14:nvContentPartPr>
                <p14:xfrm>
                  <a:off x="11227625" y="1943058"/>
                  <a:ext cx="360" cy="360"/>
                </p14:xfrm>
              </p:contentPart>
            </mc:Choice>
            <mc:Fallback xmlns="">
              <p:pic>
                <p:nvPicPr>
                  <p:cNvPr id="102" name="Ink 101">
                    <a:extLst>
                      <a:ext uri="{FF2B5EF4-FFF2-40B4-BE49-F238E27FC236}">
                        <a16:creationId xmlns:a16="http://schemas.microsoft.com/office/drawing/2014/main" id="{CB73D0B7-9EA7-5F33-20FA-7F574A7DD565}"/>
                      </a:ext>
                    </a:extLst>
                  </p:cNvPr>
                  <p:cNvPicPr/>
                  <p:nvPr/>
                </p:nvPicPr>
                <p:blipFill>
                  <a:blip r:embed="rId131"/>
                  <a:stretch>
                    <a:fillRect/>
                  </a:stretch>
                </p:blipFill>
                <p:spPr>
                  <a:xfrm>
                    <a:off x="11209625" y="192505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103" name="Ink 102">
                    <a:extLst>
                      <a:ext uri="{FF2B5EF4-FFF2-40B4-BE49-F238E27FC236}">
                        <a16:creationId xmlns:a16="http://schemas.microsoft.com/office/drawing/2014/main" id="{93307DD3-D2F3-6A7D-FA4A-F74F54316AE8}"/>
                      </a:ext>
                    </a:extLst>
                  </p14:cNvPr>
                  <p14:cNvContentPartPr/>
                  <p14:nvPr/>
                </p14:nvContentPartPr>
                <p14:xfrm>
                  <a:off x="11429945" y="1995978"/>
                  <a:ext cx="360" cy="360"/>
                </p14:xfrm>
              </p:contentPart>
            </mc:Choice>
            <mc:Fallback xmlns="">
              <p:pic>
                <p:nvPicPr>
                  <p:cNvPr id="103" name="Ink 102">
                    <a:extLst>
                      <a:ext uri="{FF2B5EF4-FFF2-40B4-BE49-F238E27FC236}">
                        <a16:creationId xmlns:a16="http://schemas.microsoft.com/office/drawing/2014/main" id="{93307DD3-D2F3-6A7D-FA4A-F74F54316AE8}"/>
                      </a:ext>
                    </a:extLst>
                  </p:cNvPr>
                  <p:cNvPicPr/>
                  <p:nvPr/>
                </p:nvPicPr>
                <p:blipFill>
                  <a:blip r:embed="rId131"/>
                  <a:stretch>
                    <a:fillRect/>
                  </a:stretch>
                </p:blipFill>
                <p:spPr>
                  <a:xfrm>
                    <a:off x="11411945" y="197797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104" name="Ink 103">
                    <a:extLst>
                      <a:ext uri="{FF2B5EF4-FFF2-40B4-BE49-F238E27FC236}">
                        <a16:creationId xmlns:a16="http://schemas.microsoft.com/office/drawing/2014/main" id="{EAD80861-4DF7-8622-A51E-8A4FD426DCB5}"/>
                      </a:ext>
                    </a:extLst>
                  </p14:cNvPr>
                  <p14:cNvContentPartPr/>
                  <p14:nvPr/>
                </p14:nvContentPartPr>
                <p14:xfrm>
                  <a:off x="11614265" y="1564698"/>
                  <a:ext cx="360" cy="360"/>
                </p14:xfrm>
              </p:contentPart>
            </mc:Choice>
            <mc:Fallback xmlns="">
              <p:pic>
                <p:nvPicPr>
                  <p:cNvPr id="104" name="Ink 103">
                    <a:extLst>
                      <a:ext uri="{FF2B5EF4-FFF2-40B4-BE49-F238E27FC236}">
                        <a16:creationId xmlns:a16="http://schemas.microsoft.com/office/drawing/2014/main" id="{EAD80861-4DF7-8622-A51E-8A4FD426DCB5}"/>
                      </a:ext>
                    </a:extLst>
                  </p:cNvPr>
                  <p:cNvPicPr/>
                  <p:nvPr/>
                </p:nvPicPr>
                <p:blipFill>
                  <a:blip r:embed="rId131"/>
                  <a:stretch>
                    <a:fillRect/>
                  </a:stretch>
                </p:blipFill>
                <p:spPr>
                  <a:xfrm>
                    <a:off x="11596265" y="154669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105" name="Ink 104">
                    <a:extLst>
                      <a:ext uri="{FF2B5EF4-FFF2-40B4-BE49-F238E27FC236}">
                        <a16:creationId xmlns:a16="http://schemas.microsoft.com/office/drawing/2014/main" id="{EF4D90B8-E0BB-9B0E-7187-F45194E9F34B}"/>
                      </a:ext>
                    </a:extLst>
                  </p14:cNvPr>
                  <p14:cNvContentPartPr/>
                  <p14:nvPr/>
                </p14:nvContentPartPr>
                <p14:xfrm>
                  <a:off x="10990385" y="2123418"/>
                  <a:ext cx="46800" cy="107280"/>
                </p14:xfrm>
              </p:contentPart>
            </mc:Choice>
            <mc:Fallback xmlns="">
              <p:pic>
                <p:nvPicPr>
                  <p:cNvPr id="105" name="Ink 104">
                    <a:extLst>
                      <a:ext uri="{FF2B5EF4-FFF2-40B4-BE49-F238E27FC236}">
                        <a16:creationId xmlns:a16="http://schemas.microsoft.com/office/drawing/2014/main" id="{EF4D90B8-E0BB-9B0E-7187-F45194E9F34B}"/>
                      </a:ext>
                    </a:extLst>
                  </p:cNvPr>
                  <p:cNvPicPr/>
                  <p:nvPr/>
                </p:nvPicPr>
                <p:blipFill>
                  <a:blip r:embed="rId137"/>
                  <a:stretch>
                    <a:fillRect/>
                  </a:stretch>
                </p:blipFill>
                <p:spPr>
                  <a:xfrm>
                    <a:off x="10972385" y="2105418"/>
                    <a:ext cx="82440" cy="14292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106" name="Ink 105">
                    <a:extLst>
                      <a:ext uri="{FF2B5EF4-FFF2-40B4-BE49-F238E27FC236}">
                        <a16:creationId xmlns:a16="http://schemas.microsoft.com/office/drawing/2014/main" id="{392001FA-C7B5-E8A5-7B16-D7CA0C058461}"/>
                      </a:ext>
                    </a:extLst>
                  </p14:cNvPr>
                  <p14:cNvContentPartPr/>
                  <p14:nvPr/>
                </p14:nvContentPartPr>
                <p14:xfrm>
                  <a:off x="10892465" y="1969338"/>
                  <a:ext cx="46080" cy="113040"/>
                </p14:xfrm>
              </p:contentPart>
            </mc:Choice>
            <mc:Fallback xmlns="">
              <p:pic>
                <p:nvPicPr>
                  <p:cNvPr id="106" name="Ink 105">
                    <a:extLst>
                      <a:ext uri="{FF2B5EF4-FFF2-40B4-BE49-F238E27FC236}">
                        <a16:creationId xmlns:a16="http://schemas.microsoft.com/office/drawing/2014/main" id="{392001FA-C7B5-E8A5-7B16-D7CA0C058461}"/>
                      </a:ext>
                    </a:extLst>
                  </p:cNvPr>
                  <p:cNvPicPr/>
                  <p:nvPr/>
                </p:nvPicPr>
                <p:blipFill>
                  <a:blip r:embed="rId139"/>
                  <a:stretch>
                    <a:fillRect/>
                  </a:stretch>
                </p:blipFill>
                <p:spPr>
                  <a:xfrm>
                    <a:off x="10874465" y="1951280"/>
                    <a:ext cx="81720" cy="148794"/>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107" name="Ink 106">
                    <a:extLst>
                      <a:ext uri="{FF2B5EF4-FFF2-40B4-BE49-F238E27FC236}">
                        <a16:creationId xmlns:a16="http://schemas.microsoft.com/office/drawing/2014/main" id="{F93C2598-F05E-401E-81D6-DA5546739F22}"/>
                      </a:ext>
                    </a:extLst>
                  </p14:cNvPr>
                  <p14:cNvContentPartPr/>
                  <p14:nvPr/>
                </p14:nvContentPartPr>
                <p14:xfrm>
                  <a:off x="10789505" y="2093178"/>
                  <a:ext cx="52200" cy="119880"/>
                </p14:xfrm>
              </p:contentPart>
            </mc:Choice>
            <mc:Fallback xmlns="">
              <p:pic>
                <p:nvPicPr>
                  <p:cNvPr id="107" name="Ink 106">
                    <a:extLst>
                      <a:ext uri="{FF2B5EF4-FFF2-40B4-BE49-F238E27FC236}">
                        <a16:creationId xmlns:a16="http://schemas.microsoft.com/office/drawing/2014/main" id="{F93C2598-F05E-401E-81D6-DA5546739F22}"/>
                      </a:ext>
                    </a:extLst>
                  </p:cNvPr>
                  <p:cNvPicPr/>
                  <p:nvPr/>
                </p:nvPicPr>
                <p:blipFill>
                  <a:blip r:embed="rId141"/>
                  <a:stretch>
                    <a:fillRect/>
                  </a:stretch>
                </p:blipFill>
                <p:spPr>
                  <a:xfrm>
                    <a:off x="10771505" y="2075178"/>
                    <a:ext cx="87840" cy="1555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42">
              <p14:nvContentPartPr>
                <p14:cNvPr id="56" name="Ink 55">
                  <a:extLst>
                    <a:ext uri="{FF2B5EF4-FFF2-40B4-BE49-F238E27FC236}">
                      <a16:creationId xmlns:a16="http://schemas.microsoft.com/office/drawing/2014/main" id="{49D3AC2D-61B9-758B-EDA0-785216EC3D5F}"/>
                    </a:ext>
                  </a:extLst>
                </p14:cNvPr>
                <p14:cNvContentPartPr/>
                <p14:nvPr/>
              </p14:nvContentPartPr>
              <p14:xfrm rot="1617139">
                <a:off x="2981550" y="4706145"/>
                <a:ext cx="137880" cy="37800"/>
              </p14:xfrm>
            </p:contentPart>
          </mc:Choice>
          <mc:Fallback xmlns="">
            <p:pic>
              <p:nvPicPr>
                <p:cNvPr id="56" name="Ink 55">
                  <a:extLst>
                    <a:ext uri="{FF2B5EF4-FFF2-40B4-BE49-F238E27FC236}">
                      <a16:creationId xmlns:a16="http://schemas.microsoft.com/office/drawing/2014/main" id="{49D3AC2D-61B9-758B-EDA0-785216EC3D5F}"/>
                    </a:ext>
                  </a:extLst>
                </p:cNvPr>
                <p:cNvPicPr/>
                <p:nvPr/>
              </p:nvPicPr>
              <p:blipFill>
                <a:blip r:embed="rId21"/>
                <a:stretch>
                  <a:fillRect/>
                </a:stretch>
              </p:blipFill>
              <p:spPr>
                <a:xfrm rot="1617139">
                  <a:off x="2963503" y="4688145"/>
                  <a:ext cx="173613" cy="73440"/>
                </a:xfrm>
                <a:prstGeom prst="rect">
                  <a:avLst/>
                </a:prstGeom>
              </p:spPr>
            </p:pic>
          </mc:Fallback>
        </mc:AlternateContent>
      </p:grpSp>
    </p:spTree>
    <p:extLst>
      <p:ext uri="{BB962C8B-B14F-4D97-AF65-F5344CB8AC3E}">
        <p14:creationId xmlns:p14="http://schemas.microsoft.com/office/powerpoint/2010/main" val="40521933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10;&#10;Description automatically generated">
            <a:extLst>
              <a:ext uri="{FF2B5EF4-FFF2-40B4-BE49-F238E27FC236}">
                <a16:creationId xmlns:a16="http://schemas.microsoft.com/office/drawing/2014/main" id="{30860154-C5BD-4A8A-93AA-EA1A710D24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40794" y="153859"/>
            <a:ext cx="3205804" cy="2514698"/>
          </a:xfrm>
          <a:prstGeom prst="rect">
            <a:avLst/>
          </a:prstGeom>
        </p:spPr>
      </p:pic>
      <p:sp>
        <p:nvSpPr>
          <p:cNvPr id="8" name="Oval 7">
            <a:extLst>
              <a:ext uri="{FF2B5EF4-FFF2-40B4-BE49-F238E27FC236}">
                <a16:creationId xmlns:a16="http://schemas.microsoft.com/office/drawing/2014/main" id="{29CB6FB6-A257-40EA-9EEB-266FEFDCEFF7}"/>
              </a:ext>
            </a:extLst>
          </p:cNvPr>
          <p:cNvSpPr/>
          <p:nvPr/>
        </p:nvSpPr>
        <p:spPr>
          <a:xfrm>
            <a:off x="-439615" y="-140677"/>
            <a:ext cx="2623039" cy="2623039"/>
          </a:xfrm>
          <a:prstGeom prst="ellipse">
            <a:avLst/>
          </a:prstGeom>
          <a:solidFill>
            <a:srgbClr val="927CF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5DCF6196-144E-46F4-87D0-4C51D6CA1568}"/>
              </a:ext>
            </a:extLst>
          </p:cNvPr>
          <p:cNvSpPr/>
          <p:nvPr/>
        </p:nvSpPr>
        <p:spPr>
          <a:xfrm>
            <a:off x="82991" y="3027541"/>
            <a:ext cx="4366846" cy="4366846"/>
          </a:xfrm>
          <a:prstGeom prst="ellipse">
            <a:avLst/>
          </a:prstGeom>
          <a:solidFill>
            <a:srgbClr val="927CF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0A260C21-7E1D-45D9-8546-CDADC21F2094}"/>
              </a:ext>
            </a:extLst>
          </p:cNvPr>
          <p:cNvSpPr/>
          <p:nvPr/>
        </p:nvSpPr>
        <p:spPr>
          <a:xfrm>
            <a:off x="7135868" y="2361455"/>
            <a:ext cx="2189285" cy="2189285"/>
          </a:xfrm>
          <a:prstGeom prst="ellipse">
            <a:avLst/>
          </a:prstGeom>
          <a:solidFill>
            <a:srgbClr val="927CF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FB6E3B81-70E7-4963-8407-931D5A716811}"/>
              </a:ext>
            </a:extLst>
          </p:cNvPr>
          <p:cNvSpPr/>
          <p:nvPr/>
        </p:nvSpPr>
        <p:spPr>
          <a:xfrm>
            <a:off x="7219295" y="4287068"/>
            <a:ext cx="1178169" cy="1178169"/>
          </a:xfrm>
          <a:prstGeom prst="ellipse">
            <a:avLst/>
          </a:prstGeom>
          <a:solidFill>
            <a:srgbClr val="927CF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BA69E78C-D53B-4A6A-AF42-41C3F4A9C704}"/>
              </a:ext>
            </a:extLst>
          </p:cNvPr>
          <p:cNvSpPr/>
          <p:nvPr/>
        </p:nvSpPr>
        <p:spPr>
          <a:xfrm>
            <a:off x="8063557" y="4975800"/>
            <a:ext cx="797752" cy="797752"/>
          </a:xfrm>
          <a:prstGeom prst="ellipse">
            <a:avLst/>
          </a:prstGeom>
          <a:solidFill>
            <a:srgbClr val="927CF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Rounded Corners 165">
            <a:extLst>
              <a:ext uri="{FF2B5EF4-FFF2-40B4-BE49-F238E27FC236}">
                <a16:creationId xmlns:a16="http://schemas.microsoft.com/office/drawing/2014/main" id="{5F85004F-7367-4E03-8A54-F021CDF39E6D}"/>
              </a:ext>
            </a:extLst>
          </p:cNvPr>
          <p:cNvSpPr/>
          <p:nvPr/>
        </p:nvSpPr>
        <p:spPr>
          <a:xfrm>
            <a:off x="1867791" y="1374641"/>
            <a:ext cx="6236000" cy="5304003"/>
          </a:xfrm>
          <a:prstGeom prst="roundRect">
            <a:avLst/>
          </a:prstGeom>
          <a:solidFill>
            <a:srgbClr val="927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latin typeface="Arial" panose="020B0604020202020204" pitchFamily="34" charset="0"/>
                <a:cs typeface="Arial" panose="020B0604020202020204" pitchFamily="34" charset="0"/>
              </a:rPr>
              <a:t>Dandelions put down roots almost anywhere,</a:t>
            </a:r>
          </a:p>
          <a:p>
            <a:pPr algn="ctr"/>
            <a:r>
              <a:rPr lang="en-GB" sz="1600" dirty="0">
                <a:solidFill>
                  <a:schemeClr val="bg1"/>
                </a:solidFill>
                <a:latin typeface="Arial" panose="020B0604020202020204" pitchFamily="34" charset="0"/>
                <a:cs typeface="Arial" panose="020B0604020202020204" pitchFamily="34" charset="0"/>
              </a:rPr>
              <a:t>They are hardy and upright,</a:t>
            </a:r>
          </a:p>
          <a:p>
            <a:pPr algn="ctr"/>
            <a:r>
              <a:rPr lang="en-GB" sz="1600" dirty="0">
                <a:solidFill>
                  <a:schemeClr val="bg1"/>
                </a:solidFill>
                <a:latin typeface="Arial" panose="020B0604020202020204" pitchFamily="34" charset="0"/>
                <a:cs typeface="Arial" panose="020B0604020202020204" pitchFamily="34" charset="0"/>
              </a:rPr>
              <a:t>A survivor in a broad range of climates.</a:t>
            </a:r>
          </a:p>
          <a:p>
            <a:pPr algn="ctr"/>
            <a:endParaRPr lang="en-GB" sz="1600" dirty="0">
              <a:solidFill>
                <a:schemeClr val="bg1"/>
              </a:solidFill>
              <a:latin typeface="Arial" panose="020B0604020202020204" pitchFamily="34" charset="0"/>
              <a:cs typeface="Arial" panose="020B0604020202020204" pitchFamily="34" charset="0"/>
            </a:endParaRPr>
          </a:p>
          <a:p>
            <a:pPr algn="ctr"/>
            <a:r>
              <a:rPr lang="en-GB" sz="1600" dirty="0">
                <a:solidFill>
                  <a:schemeClr val="bg1"/>
                </a:solidFill>
                <a:latin typeface="Arial" panose="020B0604020202020204" pitchFamily="34" charset="0"/>
                <a:cs typeface="Arial" panose="020B0604020202020204" pitchFamily="34" charset="0"/>
              </a:rPr>
              <a:t>Military children bloom everywhere the winds carry them,</a:t>
            </a:r>
          </a:p>
          <a:p>
            <a:pPr algn="ctr"/>
            <a:r>
              <a:rPr lang="en-GB" sz="1600" dirty="0">
                <a:solidFill>
                  <a:schemeClr val="bg1"/>
                </a:solidFill>
                <a:latin typeface="Arial" panose="020B0604020202020204" pitchFamily="34" charset="0"/>
                <a:cs typeface="Arial" panose="020B0604020202020204" pitchFamily="34" charset="0"/>
              </a:rPr>
              <a:t>They are well-rounded, culturally aware, tolerant and extremely resilient.</a:t>
            </a:r>
          </a:p>
          <a:p>
            <a:pPr algn="ctr"/>
            <a:endParaRPr lang="en-GB" sz="1600" dirty="0">
              <a:solidFill>
                <a:schemeClr val="bg1"/>
              </a:solidFill>
              <a:latin typeface="Arial" panose="020B0604020202020204" pitchFamily="34" charset="0"/>
              <a:cs typeface="Arial" panose="020B0604020202020204" pitchFamily="34" charset="0"/>
            </a:endParaRPr>
          </a:p>
          <a:p>
            <a:pPr algn="ctr"/>
            <a:r>
              <a:rPr lang="en-GB" sz="1600" dirty="0">
                <a:solidFill>
                  <a:schemeClr val="bg1"/>
                </a:solidFill>
                <a:latin typeface="Arial" panose="020B0604020202020204" pitchFamily="34" charset="0"/>
                <a:cs typeface="Arial" panose="020B0604020202020204" pitchFamily="34" charset="0"/>
              </a:rPr>
              <a:t>Dandelions and Military Children are ready to fly in the breezes that take them… to new adventures, new lands and new friends.</a:t>
            </a:r>
          </a:p>
          <a:p>
            <a:pPr algn="ctr"/>
            <a:endParaRPr lang="en-GB" sz="1600" dirty="0">
              <a:solidFill>
                <a:schemeClr val="bg1"/>
              </a:solidFill>
              <a:latin typeface="Arial" panose="020B0604020202020204" pitchFamily="34" charset="0"/>
              <a:cs typeface="Arial" panose="020B0604020202020204" pitchFamily="34" charset="0"/>
            </a:endParaRPr>
          </a:p>
          <a:p>
            <a:pPr algn="ctr"/>
            <a:r>
              <a:rPr lang="en-GB" sz="1600" dirty="0">
                <a:solidFill>
                  <a:schemeClr val="bg1"/>
                </a:solidFill>
                <a:latin typeface="Arial" panose="020B0604020202020204" pitchFamily="34" charset="0"/>
                <a:cs typeface="Arial" panose="020B0604020202020204" pitchFamily="34" charset="0"/>
              </a:rPr>
              <a:t>They learn that to survive means to adapt,</a:t>
            </a:r>
          </a:p>
          <a:p>
            <a:pPr algn="ctr"/>
            <a:r>
              <a:rPr lang="en-GB" sz="1600" dirty="0">
                <a:solidFill>
                  <a:schemeClr val="bg1"/>
                </a:solidFill>
                <a:latin typeface="Arial" panose="020B0604020202020204" pitchFamily="34" charset="0"/>
                <a:cs typeface="Arial" panose="020B0604020202020204" pitchFamily="34" charset="0"/>
              </a:rPr>
              <a:t>That when one door closes another door opens.</a:t>
            </a:r>
          </a:p>
          <a:p>
            <a:pPr algn="ctr"/>
            <a:endParaRPr lang="en-GB" sz="1600" dirty="0">
              <a:solidFill>
                <a:schemeClr val="bg1"/>
              </a:solidFill>
              <a:latin typeface="Arial" panose="020B0604020202020204" pitchFamily="34" charset="0"/>
              <a:cs typeface="Arial" panose="020B0604020202020204" pitchFamily="34" charset="0"/>
            </a:endParaRPr>
          </a:p>
          <a:p>
            <a:pPr algn="ctr"/>
            <a:r>
              <a:rPr lang="en-GB" sz="1600" dirty="0">
                <a:solidFill>
                  <a:schemeClr val="bg1"/>
                </a:solidFill>
                <a:latin typeface="Arial" panose="020B0604020202020204" pitchFamily="34" charset="0"/>
                <a:cs typeface="Arial" panose="020B0604020202020204" pitchFamily="34" charset="0"/>
              </a:rPr>
              <a:t>Their roots are strong, cultivated deep in the Armed Forces, planted swiftly and surely.</a:t>
            </a:r>
          </a:p>
          <a:p>
            <a:pPr algn="ctr"/>
            <a:endParaRPr lang="en-GB" sz="1600" dirty="0">
              <a:solidFill>
                <a:schemeClr val="bg1"/>
              </a:solidFill>
              <a:latin typeface="Arial" panose="020B0604020202020204" pitchFamily="34" charset="0"/>
              <a:cs typeface="Arial" panose="020B0604020202020204" pitchFamily="34" charset="0"/>
            </a:endParaRPr>
          </a:p>
          <a:p>
            <a:pPr algn="ctr"/>
            <a:r>
              <a:rPr lang="en-GB" sz="1600" dirty="0">
                <a:solidFill>
                  <a:schemeClr val="bg1"/>
                </a:solidFill>
                <a:latin typeface="Arial" panose="020B0604020202020204" pitchFamily="34" charset="0"/>
                <a:cs typeface="Arial" panose="020B0604020202020204" pitchFamily="34" charset="0"/>
              </a:rPr>
              <a:t>Military children know that home is where their hearts are,</a:t>
            </a:r>
          </a:p>
          <a:p>
            <a:pPr algn="ctr"/>
            <a:r>
              <a:rPr lang="en-GB" sz="1600" dirty="0">
                <a:solidFill>
                  <a:schemeClr val="bg1"/>
                </a:solidFill>
                <a:latin typeface="Arial" panose="020B0604020202020204" pitchFamily="34" charset="0"/>
                <a:cs typeface="Arial" panose="020B0604020202020204" pitchFamily="34" charset="0"/>
              </a:rPr>
              <a:t>That a good friend can be found in every corner of the world.</a:t>
            </a:r>
          </a:p>
        </p:txBody>
      </p:sp>
      <p:pic>
        <p:nvPicPr>
          <p:cNvPr id="168" name="Picture 167">
            <a:extLst>
              <a:ext uri="{FF2B5EF4-FFF2-40B4-BE49-F238E27FC236}">
                <a16:creationId xmlns:a16="http://schemas.microsoft.com/office/drawing/2014/main" id="{F7E1D6FF-0808-42C0-96B1-D7F740F7D401}"/>
              </a:ext>
            </a:extLst>
          </p:cNvPr>
          <p:cNvPicPr>
            <a:picLocks noChangeAspect="1"/>
          </p:cNvPicPr>
          <p:nvPr/>
        </p:nvPicPr>
        <p:blipFill>
          <a:blip r:embed="rId3"/>
          <a:stretch>
            <a:fillRect/>
          </a:stretch>
        </p:blipFill>
        <p:spPr>
          <a:xfrm>
            <a:off x="8471139" y="5850394"/>
            <a:ext cx="3574083" cy="828250"/>
          </a:xfrm>
          <a:prstGeom prst="rect">
            <a:avLst/>
          </a:prstGeom>
        </p:spPr>
      </p:pic>
      <p:sp>
        <p:nvSpPr>
          <p:cNvPr id="87" name="Rectangle: Rounded Corners 86">
            <a:extLst>
              <a:ext uri="{FF2B5EF4-FFF2-40B4-BE49-F238E27FC236}">
                <a16:creationId xmlns:a16="http://schemas.microsoft.com/office/drawing/2014/main" id="{B8B0888D-8FEC-413B-BC72-1AB27ED2623D}"/>
              </a:ext>
            </a:extLst>
          </p:cNvPr>
          <p:cNvSpPr/>
          <p:nvPr/>
        </p:nvSpPr>
        <p:spPr>
          <a:xfrm>
            <a:off x="1519851" y="247546"/>
            <a:ext cx="6735775" cy="942985"/>
          </a:xfrm>
          <a:prstGeom prst="roundRect">
            <a:avLst/>
          </a:prstGeom>
          <a:solidFill>
            <a:srgbClr val="705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latin typeface="Arial Rounded MT Bold" panose="020F0704030504030204" pitchFamily="34" charset="0"/>
              </a:rPr>
              <a:t>DANDELION POEM</a:t>
            </a:r>
          </a:p>
        </p:txBody>
      </p:sp>
      <p:grpSp>
        <p:nvGrpSpPr>
          <p:cNvPr id="2" name="Group 1">
            <a:extLst>
              <a:ext uri="{FF2B5EF4-FFF2-40B4-BE49-F238E27FC236}">
                <a16:creationId xmlns:a16="http://schemas.microsoft.com/office/drawing/2014/main" id="{959CA965-3234-44A7-A465-0ABA83E858CB}"/>
              </a:ext>
            </a:extLst>
          </p:cNvPr>
          <p:cNvGrpSpPr/>
          <p:nvPr/>
        </p:nvGrpSpPr>
        <p:grpSpPr>
          <a:xfrm>
            <a:off x="690231" y="4497917"/>
            <a:ext cx="1337760" cy="1934640"/>
            <a:chOff x="2980899" y="4378179"/>
            <a:chExt cx="1337760" cy="1934640"/>
          </a:xfrm>
        </p:grpSpPr>
        <mc:AlternateContent xmlns:mc="http://schemas.openxmlformats.org/markup-compatibility/2006" xmlns:p14="http://schemas.microsoft.com/office/powerpoint/2010/main">
          <mc:Choice Requires="p14">
            <p:contentPart p14:bwMode="auto" r:id="rId4">
              <p14:nvContentPartPr>
                <p14:cNvPr id="90" name="Ink 89">
                  <a:extLst>
                    <a:ext uri="{FF2B5EF4-FFF2-40B4-BE49-F238E27FC236}">
                      <a16:creationId xmlns:a16="http://schemas.microsoft.com/office/drawing/2014/main" id="{9DDEFC84-137B-4854-8CD9-9F0056D75EC5}"/>
                    </a:ext>
                  </a:extLst>
                </p14:cNvPr>
                <p14:cNvContentPartPr/>
                <p14:nvPr/>
              </p14:nvContentPartPr>
              <p14:xfrm>
                <a:off x="3045699" y="5072619"/>
                <a:ext cx="622800" cy="1240200"/>
              </p14:xfrm>
            </p:contentPart>
          </mc:Choice>
          <mc:Fallback xmlns="">
            <p:pic>
              <p:nvPicPr>
                <p:cNvPr id="90" name="Ink 89">
                  <a:extLst>
                    <a:ext uri="{FF2B5EF4-FFF2-40B4-BE49-F238E27FC236}">
                      <a16:creationId xmlns:a16="http://schemas.microsoft.com/office/drawing/2014/main" id="{9DDEFC84-137B-4854-8CD9-9F0056D75EC5}"/>
                    </a:ext>
                  </a:extLst>
                </p:cNvPr>
                <p:cNvPicPr/>
                <p:nvPr/>
              </p:nvPicPr>
              <p:blipFill>
                <a:blip r:embed="rId5"/>
                <a:stretch>
                  <a:fillRect/>
                </a:stretch>
              </p:blipFill>
              <p:spPr>
                <a:xfrm>
                  <a:off x="3027699" y="5054619"/>
                  <a:ext cx="658440" cy="127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1" name="Ink 90">
                  <a:extLst>
                    <a:ext uri="{FF2B5EF4-FFF2-40B4-BE49-F238E27FC236}">
                      <a16:creationId xmlns:a16="http://schemas.microsoft.com/office/drawing/2014/main" id="{A3E51A70-C005-49D4-9A9B-A7F43A8A9CF3}"/>
                    </a:ext>
                  </a:extLst>
                </p14:cNvPr>
                <p14:cNvContentPartPr/>
                <p14:nvPr/>
              </p14:nvContentPartPr>
              <p14:xfrm>
                <a:off x="3642579" y="4554219"/>
                <a:ext cx="271800" cy="517680"/>
              </p14:xfrm>
            </p:contentPart>
          </mc:Choice>
          <mc:Fallback xmlns="">
            <p:pic>
              <p:nvPicPr>
                <p:cNvPr id="91" name="Ink 90">
                  <a:extLst>
                    <a:ext uri="{FF2B5EF4-FFF2-40B4-BE49-F238E27FC236}">
                      <a16:creationId xmlns:a16="http://schemas.microsoft.com/office/drawing/2014/main" id="{A3E51A70-C005-49D4-9A9B-A7F43A8A9CF3}"/>
                    </a:ext>
                  </a:extLst>
                </p:cNvPr>
                <p:cNvPicPr/>
                <p:nvPr/>
              </p:nvPicPr>
              <p:blipFill>
                <a:blip r:embed="rId7"/>
                <a:stretch>
                  <a:fillRect/>
                </a:stretch>
              </p:blipFill>
              <p:spPr>
                <a:xfrm>
                  <a:off x="3633579" y="4545219"/>
                  <a:ext cx="289440" cy="5353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2" name="Ink 91">
                  <a:extLst>
                    <a:ext uri="{FF2B5EF4-FFF2-40B4-BE49-F238E27FC236}">
                      <a16:creationId xmlns:a16="http://schemas.microsoft.com/office/drawing/2014/main" id="{58293D62-DC30-4207-9081-DFECDE30E014}"/>
                    </a:ext>
                  </a:extLst>
                </p14:cNvPr>
                <p14:cNvContentPartPr/>
                <p14:nvPr/>
              </p14:nvContentPartPr>
              <p14:xfrm>
                <a:off x="3668139" y="4660059"/>
                <a:ext cx="378360" cy="412920"/>
              </p14:xfrm>
            </p:contentPart>
          </mc:Choice>
          <mc:Fallback xmlns="">
            <p:pic>
              <p:nvPicPr>
                <p:cNvPr id="92" name="Ink 91">
                  <a:extLst>
                    <a:ext uri="{FF2B5EF4-FFF2-40B4-BE49-F238E27FC236}">
                      <a16:creationId xmlns:a16="http://schemas.microsoft.com/office/drawing/2014/main" id="{58293D62-DC30-4207-9081-DFECDE30E014}"/>
                    </a:ext>
                  </a:extLst>
                </p:cNvPr>
                <p:cNvPicPr/>
                <p:nvPr/>
              </p:nvPicPr>
              <p:blipFill>
                <a:blip r:embed="rId9"/>
                <a:stretch>
                  <a:fillRect/>
                </a:stretch>
              </p:blipFill>
              <p:spPr>
                <a:xfrm>
                  <a:off x="3659139" y="4651051"/>
                  <a:ext cx="396000" cy="430575"/>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3" name="Ink 92">
                  <a:extLst>
                    <a:ext uri="{FF2B5EF4-FFF2-40B4-BE49-F238E27FC236}">
                      <a16:creationId xmlns:a16="http://schemas.microsoft.com/office/drawing/2014/main" id="{AFAB23ED-3D6F-4EC0-8200-7840F2C49B92}"/>
                    </a:ext>
                  </a:extLst>
                </p14:cNvPr>
                <p14:cNvContentPartPr/>
                <p14:nvPr/>
              </p14:nvContentPartPr>
              <p14:xfrm>
                <a:off x="3633579" y="4773459"/>
                <a:ext cx="245520" cy="360720"/>
              </p14:xfrm>
            </p:contentPart>
          </mc:Choice>
          <mc:Fallback xmlns="">
            <p:pic>
              <p:nvPicPr>
                <p:cNvPr id="93" name="Ink 92">
                  <a:extLst>
                    <a:ext uri="{FF2B5EF4-FFF2-40B4-BE49-F238E27FC236}">
                      <a16:creationId xmlns:a16="http://schemas.microsoft.com/office/drawing/2014/main" id="{AFAB23ED-3D6F-4EC0-8200-7840F2C49B92}"/>
                    </a:ext>
                  </a:extLst>
                </p:cNvPr>
                <p:cNvPicPr/>
                <p:nvPr/>
              </p:nvPicPr>
              <p:blipFill>
                <a:blip r:embed="rId11"/>
                <a:stretch>
                  <a:fillRect/>
                </a:stretch>
              </p:blipFill>
              <p:spPr>
                <a:xfrm>
                  <a:off x="3624592" y="4764459"/>
                  <a:ext cx="263134" cy="3783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4" name="Ink 93">
                  <a:extLst>
                    <a:ext uri="{FF2B5EF4-FFF2-40B4-BE49-F238E27FC236}">
                      <a16:creationId xmlns:a16="http://schemas.microsoft.com/office/drawing/2014/main" id="{E7665E7A-37CF-42B9-866D-0DD51F5C0168}"/>
                    </a:ext>
                  </a:extLst>
                </p14:cNvPr>
                <p14:cNvContentPartPr/>
                <p14:nvPr/>
              </p14:nvContentPartPr>
              <p14:xfrm>
                <a:off x="3290139" y="5485899"/>
                <a:ext cx="44280" cy="90000"/>
              </p14:xfrm>
            </p:contentPart>
          </mc:Choice>
          <mc:Fallback xmlns="">
            <p:pic>
              <p:nvPicPr>
                <p:cNvPr id="94" name="Ink 93">
                  <a:extLst>
                    <a:ext uri="{FF2B5EF4-FFF2-40B4-BE49-F238E27FC236}">
                      <a16:creationId xmlns:a16="http://schemas.microsoft.com/office/drawing/2014/main" id="{E7665E7A-37CF-42B9-866D-0DD51F5C0168}"/>
                    </a:ext>
                  </a:extLst>
                </p:cNvPr>
                <p:cNvPicPr/>
                <p:nvPr/>
              </p:nvPicPr>
              <p:blipFill>
                <a:blip r:embed="rId13"/>
                <a:stretch>
                  <a:fillRect/>
                </a:stretch>
              </p:blipFill>
              <p:spPr>
                <a:xfrm>
                  <a:off x="3271991" y="5467899"/>
                  <a:ext cx="80212" cy="1256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95" name="Ink 94">
                  <a:extLst>
                    <a:ext uri="{FF2B5EF4-FFF2-40B4-BE49-F238E27FC236}">
                      <a16:creationId xmlns:a16="http://schemas.microsoft.com/office/drawing/2014/main" id="{2D91233A-ED9F-44F4-B41B-22B4CC19EAAC}"/>
                    </a:ext>
                  </a:extLst>
                </p14:cNvPr>
                <p14:cNvContentPartPr/>
                <p14:nvPr/>
              </p14:nvContentPartPr>
              <p14:xfrm>
                <a:off x="3259179" y="5352699"/>
                <a:ext cx="83880" cy="63360"/>
              </p14:xfrm>
            </p:contentPart>
          </mc:Choice>
          <mc:Fallback xmlns="">
            <p:pic>
              <p:nvPicPr>
                <p:cNvPr id="95" name="Ink 94">
                  <a:extLst>
                    <a:ext uri="{FF2B5EF4-FFF2-40B4-BE49-F238E27FC236}">
                      <a16:creationId xmlns:a16="http://schemas.microsoft.com/office/drawing/2014/main" id="{2D91233A-ED9F-44F4-B41B-22B4CC19EAAC}"/>
                    </a:ext>
                  </a:extLst>
                </p:cNvPr>
                <p:cNvPicPr/>
                <p:nvPr/>
              </p:nvPicPr>
              <p:blipFill>
                <a:blip r:embed="rId15"/>
                <a:stretch>
                  <a:fillRect/>
                </a:stretch>
              </p:blipFill>
              <p:spPr>
                <a:xfrm>
                  <a:off x="3241179" y="5334699"/>
                  <a:ext cx="119520" cy="99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96" name="Ink 95">
                  <a:extLst>
                    <a:ext uri="{FF2B5EF4-FFF2-40B4-BE49-F238E27FC236}">
                      <a16:creationId xmlns:a16="http://schemas.microsoft.com/office/drawing/2014/main" id="{CD22EE92-1C71-4D26-A998-5F8043A4552A}"/>
                    </a:ext>
                  </a:extLst>
                </p14:cNvPr>
                <p14:cNvContentPartPr/>
                <p14:nvPr/>
              </p14:nvContentPartPr>
              <p14:xfrm>
                <a:off x="3023379" y="5353779"/>
                <a:ext cx="142200" cy="71640"/>
              </p14:xfrm>
            </p:contentPart>
          </mc:Choice>
          <mc:Fallback xmlns="">
            <p:pic>
              <p:nvPicPr>
                <p:cNvPr id="96" name="Ink 95">
                  <a:extLst>
                    <a:ext uri="{FF2B5EF4-FFF2-40B4-BE49-F238E27FC236}">
                      <a16:creationId xmlns:a16="http://schemas.microsoft.com/office/drawing/2014/main" id="{CD22EE92-1C71-4D26-A998-5F8043A4552A}"/>
                    </a:ext>
                  </a:extLst>
                </p:cNvPr>
                <p:cNvPicPr/>
                <p:nvPr/>
              </p:nvPicPr>
              <p:blipFill>
                <a:blip r:embed="rId17"/>
                <a:stretch>
                  <a:fillRect/>
                </a:stretch>
              </p:blipFill>
              <p:spPr>
                <a:xfrm>
                  <a:off x="3005379" y="5335779"/>
                  <a:ext cx="177840" cy="1072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97" name="Ink 96">
                  <a:extLst>
                    <a:ext uri="{FF2B5EF4-FFF2-40B4-BE49-F238E27FC236}">
                      <a16:creationId xmlns:a16="http://schemas.microsoft.com/office/drawing/2014/main" id="{067D7638-F640-4040-B4C2-7E2F6471A679}"/>
                    </a:ext>
                  </a:extLst>
                </p14:cNvPr>
                <p14:cNvContentPartPr/>
                <p14:nvPr/>
              </p14:nvContentPartPr>
              <p14:xfrm>
                <a:off x="3021219" y="5019699"/>
                <a:ext cx="157680" cy="54360"/>
              </p14:xfrm>
            </p:contentPart>
          </mc:Choice>
          <mc:Fallback xmlns="">
            <p:pic>
              <p:nvPicPr>
                <p:cNvPr id="97" name="Ink 96">
                  <a:extLst>
                    <a:ext uri="{FF2B5EF4-FFF2-40B4-BE49-F238E27FC236}">
                      <a16:creationId xmlns:a16="http://schemas.microsoft.com/office/drawing/2014/main" id="{067D7638-F640-4040-B4C2-7E2F6471A679}"/>
                    </a:ext>
                  </a:extLst>
                </p:cNvPr>
                <p:cNvPicPr/>
                <p:nvPr/>
              </p:nvPicPr>
              <p:blipFill>
                <a:blip r:embed="rId19"/>
                <a:stretch>
                  <a:fillRect/>
                </a:stretch>
              </p:blipFill>
              <p:spPr>
                <a:xfrm>
                  <a:off x="3003178" y="5001579"/>
                  <a:ext cx="193402" cy="90238"/>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98" name="Ink 97">
                  <a:extLst>
                    <a:ext uri="{FF2B5EF4-FFF2-40B4-BE49-F238E27FC236}">
                      <a16:creationId xmlns:a16="http://schemas.microsoft.com/office/drawing/2014/main" id="{09DEA44C-4B37-4D56-928E-C1FE453E4735}"/>
                    </a:ext>
                  </a:extLst>
                </p14:cNvPr>
                <p14:cNvContentPartPr/>
                <p14:nvPr/>
              </p14:nvContentPartPr>
              <p14:xfrm>
                <a:off x="2980899" y="4904859"/>
                <a:ext cx="137880" cy="37800"/>
              </p14:xfrm>
            </p:contentPart>
          </mc:Choice>
          <mc:Fallback xmlns="">
            <p:pic>
              <p:nvPicPr>
                <p:cNvPr id="98" name="Ink 97">
                  <a:extLst>
                    <a:ext uri="{FF2B5EF4-FFF2-40B4-BE49-F238E27FC236}">
                      <a16:creationId xmlns:a16="http://schemas.microsoft.com/office/drawing/2014/main" id="{09DEA44C-4B37-4D56-928E-C1FE453E4735}"/>
                    </a:ext>
                  </a:extLst>
                </p:cNvPr>
                <p:cNvPicPr/>
                <p:nvPr/>
              </p:nvPicPr>
              <p:blipFill>
                <a:blip r:embed="rId21"/>
                <a:stretch>
                  <a:fillRect/>
                </a:stretch>
              </p:blipFill>
              <p:spPr>
                <a:xfrm>
                  <a:off x="2962852" y="4886859"/>
                  <a:ext cx="173613" cy="7344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99" name="Ink 98">
                  <a:extLst>
                    <a:ext uri="{FF2B5EF4-FFF2-40B4-BE49-F238E27FC236}">
                      <a16:creationId xmlns:a16="http://schemas.microsoft.com/office/drawing/2014/main" id="{EFAEBC9C-D60A-4418-B3AE-1949D16E97FC}"/>
                    </a:ext>
                  </a:extLst>
                </p14:cNvPr>
                <p14:cNvContentPartPr/>
                <p14:nvPr/>
              </p14:nvContentPartPr>
              <p14:xfrm>
                <a:off x="3254499" y="4772379"/>
                <a:ext cx="105840" cy="45360"/>
              </p14:xfrm>
            </p:contentPart>
          </mc:Choice>
          <mc:Fallback xmlns="">
            <p:pic>
              <p:nvPicPr>
                <p:cNvPr id="99" name="Ink 98">
                  <a:extLst>
                    <a:ext uri="{FF2B5EF4-FFF2-40B4-BE49-F238E27FC236}">
                      <a16:creationId xmlns:a16="http://schemas.microsoft.com/office/drawing/2014/main" id="{EFAEBC9C-D60A-4418-B3AE-1949D16E97FC}"/>
                    </a:ext>
                  </a:extLst>
                </p:cNvPr>
                <p:cNvPicPr/>
                <p:nvPr/>
              </p:nvPicPr>
              <p:blipFill>
                <a:blip r:embed="rId23"/>
                <a:stretch>
                  <a:fillRect/>
                </a:stretch>
              </p:blipFill>
              <p:spPr>
                <a:xfrm>
                  <a:off x="3236499" y="4754521"/>
                  <a:ext cx="141480" cy="80719"/>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00" name="Ink 99">
                  <a:extLst>
                    <a:ext uri="{FF2B5EF4-FFF2-40B4-BE49-F238E27FC236}">
                      <a16:creationId xmlns:a16="http://schemas.microsoft.com/office/drawing/2014/main" id="{BC46931B-8D37-4FD6-9773-55D2C0F26B72}"/>
                    </a:ext>
                  </a:extLst>
                </p14:cNvPr>
                <p14:cNvContentPartPr/>
                <p14:nvPr/>
              </p14:nvContentPartPr>
              <p14:xfrm>
                <a:off x="3237219" y="4528659"/>
                <a:ext cx="61560" cy="104760"/>
              </p14:xfrm>
            </p:contentPart>
          </mc:Choice>
          <mc:Fallback xmlns="">
            <p:pic>
              <p:nvPicPr>
                <p:cNvPr id="100" name="Ink 99">
                  <a:extLst>
                    <a:ext uri="{FF2B5EF4-FFF2-40B4-BE49-F238E27FC236}">
                      <a16:creationId xmlns:a16="http://schemas.microsoft.com/office/drawing/2014/main" id="{BC46931B-8D37-4FD6-9773-55D2C0F26B72}"/>
                    </a:ext>
                  </a:extLst>
                </p:cNvPr>
                <p:cNvPicPr/>
                <p:nvPr/>
              </p:nvPicPr>
              <p:blipFill>
                <a:blip r:embed="rId25"/>
                <a:stretch>
                  <a:fillRect/>
                </a:stretch>
              </p:blipFill>
              <p:spPr>
                <a:xfrm>
                  <a:off x="3219219" y="4510659"/>
                  <a:ext cx="97200" cy="1404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01" name="Ink 100">
                  <a:extLst>
                    <a:ext uri="{FF2B5EF4-FFF2-40B4-BE49-F238E27FC236}">
                      <a16:creationId xmlns:a16="http://schemas.microsoft.com/office/drawing/2014/main" id="{78B9536D-D432-42E3-B062-D18AB0EE7F31}"/>
                    </a:ext>
                  </a:extLst>
                </p14:cNvPr>
                <p14:cNvContentPartPr/>
                <p14:nvPr/>
              </p14:nvContentPartPr>
              <p14:xfrm>
                <a:off x="3394899" y="4615059"/>
                <a:ext cx="72000" cy="92880"/>
              </p14:xfrm>
            </p:contentPart>
          </mc:Choice>
          <mc:Fallback xmlns="">
            <p:pic>
              <p:nvPicPr>
                <p:cNvPr id="101" name="Ink 100">
                  <a:extLst>
                    <a:ext uri="{FF2B5EF4-FFF2-40B4-BE49-F238E27FC236}">
                      <a16:creationId xmlns:a16="http://schemas.microsoft.com/office/drawing/2014/main" id="{78B9536D-D432-42E3-B062-D18AB0EE7F31}"/>
                    </a:ext>
                  </a:extLst>
                </p:cNvPr>
                <p:cNvPicPr/>
                <p:nvPr/>
              </p:nvPicPr>
              <p:blipFill>
                <a:blip r:embed="rId27"/>
                <a:stretch>
                  <a:fillRect/>
                </a:stretch>
              </p:blipFill>
              <p:spPr>
                <a:xfrm>
                  <a:off x="3376899" y="4597059"/>
                  <a:ext cx="107640" cy="12852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02" name="Ink 101">
                  <a:extLst>
                    <a:ext uri="{FF2B5EF4-FFF2-40B4-BE49-F238E27FC236}">
                      <a16:creationId xmlns:a16="http://schemas.microsoft.com/office/drawing/2014/main" id="{0913F3F1-CB21-409F-9DBC-D481A4DA67C9}"/>
                    </a:ext>
                  </a:extLst>
                </p14:cNvPr>
                <p14:cNvContentPartPr/>
                <p14:nvPr/>
              </p14:nvContentPartPr>
              <p14:xfrm>
                <a:off x="3464019" y="4466019"/>
                <a:ext cx="65160" cy="137880"/>
              </p14:xfrm>
            </p:contentPart>
          </mc:Choice>
          <mc:Fallback xmlns="">
            <p:pic>
              <p:nvPicPr>
                <p:cNvPr id="102" name="Ink 101">
                  <a:extLst>
                    <a:ext uri="{FF2B5EF4-FFF2-40B4-BE49-F238E27FC236}">
                      <a16:creationId xmlns:a16="http://schemas.microsoft.com/office/drawing/2014/main" id="{0913F3F1-CB21-409F-9DBC-D481A4DA67C9}"/>
                    </a:ext>
                  </a:extLst>
                </p:cNvPr>
                <p:cNvPicPr/>
                <p:nvPr/>
              </p:nvPicPr>
              <p:blipFill>
                <a:blip r:embed="rId29"/>
                <a:stretch>
                  <a:fillRect/>
                </a:stretch>
              </p:blipFill>
              <p:spPr>
                <a:xfrm>
                  <a:off x="3446118" y="4448019"/>
                  <a:ext cx="100604" cy="17352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03" name="Ink 102">
                  <a:extLst>
                    <a:ext uri="{FF2B5EF4-FFF2-40B4-BE49-F238E27FC236}">
                      <a16:creationId xmlns:a16="http://schemas.microsoft.com/office/drawing/2014/main" id="{931EAF73-8855-43C0-84B2-47677C558FE8}"/>
                    </a:ext>
                  </a:extLst>
                </p14:cNvPr>
                <p14:cNvContentPartPr/>
                <p14:nvPr/>
              </p14:nvContentPartPr>
              <p14:xfrm>
                <a:off x="3595779" y="4589139"/>
                <a:ext cx="36000" cy="138600"/>
              </p14:xfrm>
            </p:contentPart>
          </mc:Choice>
          <mc:Fallback xmlns="">
            <p:pic>
              <p:nvPicPr>
                <p:cNvPr id="103" name="Ink 102">
                  <a:extLst>
                    <a:ext uri="{FF2B5EF4-FFF2-40B4-BE49-F238E27FC236}">
                      <a16:creationId xmlns:a16="http://schemas.microsoft.com/office/drawing/2014/main" id="{931EAF73-8855-43C0-84B2-47677C558FE8}"/>
                    </a:ext>
                  </a:extLst>
                </p:cNvPr>
                <p:cNvPicPr/>
                <p:nvPr/>
              </p:nvPicPr>
              <p:blipFill>
                <a:blip r:embed="rId31"/>
                <a:stretch>
                  <a:fillRect/>
                </a:stretch>
              </p:blipFill>
              <p:spPr>
                <a:xfrm>
                  <a:off x="3577779" y="4571139"/>
                  <a:ext cx="71640" cy="17424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104" name="Ink 103">
                  <a:extLst>
                    <a:ext uri="{FF2B5EF4-FFF2-40B4-BE49-F238E27FC236}">
                      <a16:creationId xmlns:a16="http://schemas.microsoft.com/office/drawing/2014/main" id="{16AAABD2-5D36-4040-B306-B67E4482CC85}"/>
                    </a:ext>
                  </a:extLst>
                </p14:cNvPr>
                <p14:cNvContentPartPr/>
                <p14:nvPr/>
              </p14:nvContentPartPr>
              <p14:xfrm>
                <a:off x="3648699" y="4378179"/>
                <a:ext cx="48240" cy="134280"/>
              </p14:xfrm>
            </p:contentPart>
          </mc:Choice>
          <mc:Fallback xmlns="">
            <p:pic>
              <p:nvPicPr>
                <p:cNvPr id="104" name="Ink 103">
                  <a:extLst>
                    <a:ext uri="{FF2B5EF4-FFF2-40B4-BE49-F238E27FC236}">
                      <a16:creationId xmlns:a16="http://schemas.microsoft.com/office/drawing/2014/main" id="{16AAABD2-5D36-4040-B306-B67E4482CC85}"/>
                    </a:ext>
                  </a:extLst>
                </p:cNvPr>
                <p:cNvPicPr/>
                <p:nvPr/>
              </p:nvPicPr>
              <p:blipFill>
                <a:blip r:embed="rId33"/>
                <a:stretch>
                  <a:fillRect/>
                </a:stretch>
              </p:blipFill>
              <p:spPr>
                <a:xfrm>
                  <a:off x="3630699" y="4360179"/>
                  <a:ext cx="83880" cy="16992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05" name="Ink 104">
                  <a:extLst>
                    <a:ext uri="{FF2B5EF4-FFF2-40B4-BE49-F238E27FC236}">
                      <a16:creationId xmlns:a16="http://schemas.microsoft.com/office/drawing/2014/main" id="{D9E3ED12-22BC-4E07-8F1F-57159E464EBF}"/>
                    </a:ext>
                  </a:extLst>
                </p14:cNvPr>
                <p14:cNvContentPartPr/>
                <p14:nvPr/>
              </p14:nvContentPartPr>
              <p14:xfrm>
                <a:off x="3878379" y="4455939"/>
                <a:ext cx="90000" cy="89640"/>
              </p14:xfrm>
            </p:contentPart>
          </mc:Choice>
          <mc:Fallback xmlns="">
            <p:pic>
              <p:nvPicPr>
                <p:cNvPr id="105" name="Ink 104">
                  <a:extLst>
                    <a:ext uri="{FF2B5EF4-FFF2-40B4-BE49-F238E27FC236}">
                      <a16:creationId xmlns:a16="http://schemas.microsoft.com/office/drawing/2014/main" id="{D9E3ED12-22BC-4E07-8F1F-57159E464EBF}"/>
                    </a:ext>
                  </a:extLst>
                </p:cNvPr>
                <p:cNvPicPr/>
                <p:nvPr/>
              </p:nvPicPr>
              <p:blipFill>
                <a:blip r:embed="rId35"/>
                <a:stretch>
                  <a:fillRect/>
                </a:stretch>
              </p:blipFill>
              <p:spPr>
                <a:xfrm>
                  <a:off x="3860379" y="4437866"/>
                  <a:ext cx="125640" cy="125424"/>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106" name="Ink 105">
                  <a:extLst>
                    <a:ext uri="{FF2B5EF4-FFF2-40B4-BE49-F238E27FC236}">
                      <a16:creationId xmlns:a16="http://schemas.microsoft.com/office/drawing/2014/main" id="{62BFFD53-ED6B-4A20-99AE-B9C2F669A814}"/>
                    </a:ext>
                  </a:extLst>
                </p14:cNvPr>
                <p14:cNvContentPartPr/>
                <p14:nvPr/>
              </p14:nvContentPartPr>
              <p14:xfrm>
                <a:off x="3752739" y="4581939"/>
                <a:ext cx="39600" cy="93240"/>
              </p14:xfrm>
            </p:contentPart>
          </mc:Choice>
          <mc:Fallback xmlns="">
            <p:pic>
              <p:nvPicPr>
                <p:cNvPr id="106" name="Ink 105">
                  <a:extLst>
                    <a:ext uri="{FF2B5EF4-FFF2-40B4-BE49-F238E27FC236}">
                      <a16:creationId xmlns:a16="http://schemas.microsoft.com/office/drawing/2014/main" id="{62BFFD53-ED6B-4A20-99AE-B9C2F669A814}"/>
                    </a:ext>
                  </a:extLst>
                </p:cNvPr>
                <p:cNvPicPr/>
                <p:nvPr/>
              </p:nvPicPr>
              <p:blipFill>
                <a:blip r:embed="rId37"/>
                <a:stretch>
                  <a:fillRect/>
                </a:stretch>
              </p:blipFill>
              <p:spPr>
                <a:xfrm>
                  <a:off x="3734739" y="4563939"/>
                  <a:ext cx="75240" cy="12888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107" name="Ink 106">
                  <a:extLst>
                    <a:ext uri="{FF2B5EF4-FFF2-40B4-BE49-F238E27FC236}">
                      <a16:creationId xmlns:a16="http://schemas.microsoft.com/office/drawing/2014/main" id="{6064B5CC-BBE4-4596-BA1D-63F82E04C7F8}"/>
                    </a:ext>
                  </a:extLst>
                </p14:cNvPr>
                <p14:cNvContentPartPr/>
                <p14:nvPr/>
              </p14:nvContentPartPr>
              <p14:xfrm>
                <a:off x="3889179" y="4660059"/>
                <a:ext cx="78120" cy="98280"/>
              </p14:xfrm>
            </p:contentPart>
          </mc:Choice>
          <mc:Fallback xmlns="">
            <p:pic>
              <p:nvPicPr>
                <p:cNvPr id="107" name="Ink 106">
                  <a:extLst>
                    <a:ext uri="{FF2B5EF4-FFF2-40B4-BE49-F238E27FC236}">
                      <a16:creationId xmlns:a16="http://schemas.microsoft.com/office/drawing/2014/main" id="{6064B5CC-BBE4-4596-BA1D-63F82E04C7F8}"/>
                    </a:ext>
                  </a:extLst>
                </p:cNvPr>
                <p:cNvPicPr/>
                <p:nvPr/>
              </p:nvPicPr>
              <p:blipFill>
                <a:blip r:embed="rId39"/>
                <a:stretch>
                  <a:fillRect/>
                </a:stretch>
              </p:blipFill>
              <p:spPr>
                <a:xfrm>
                  <a:off x="3871096" y="4642059"/>
                  <a:ext cx="113925" cy="13392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108" name="Ink 107">
                  <a:extLst>
                    <a:ext uri="{FF2B5EF4-FFF2-40B4-BE49-F238E27FC236}">
                      <a16:creationId xmlns:a16="http://schemas.microsoft.com/office/drawing/2014/main" id="{637D1877-C983-4B45-A1B9-5C6D69630A52}"/>
                    </a:ext>
                  </a:extLst>
                </p14:cNvPr>
                <p14:cNvContentPartPr/>
                <p14:nvPr/>
              </p14:nvContentPartPr>
              <p14:xfrm>
                <a:off x="4051179" y="4562499"/>
                <a:ext cx="66960" cy="112320"/>
              </p14:xfrm>
            </p:contentPart>
          </mc:Choice>
          <mc:Fallback xmlns="">
            <p:pic>
              <p:nvPicPr>
                <p:cNvPr id="108" name="Ink 107">
                  <a:extLst>
                    <a:ext uri="{FF2B5EF4-FFF2-40B4-BE49-F238E27FC236}">
                      <a16:creationId xmlns:a16="http://schemas.microsoft.com/office/drawing/2014/main" id="{637D1877-C983-4B45-A1B9-5C6D69630A52}"/>
                    </a:ext>
                  </a:extLst>
                </p:cNvPr>
                <p:cNvPicPr/>
                <p:nvPr/>
              </p:nvPicPr>
              <p:blipFill>
                <a:blip r:embed="rId41"/>
                <a:stretch>
                  <a:fillRect/>
                </a:stretch>
              </p:blipFill>
              <p:spPr>
                <a:xfrm>
                  <a:off x="4033179" y="4544499"/>
                  <a:ext cx="102600" cy="14796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109" name="Ink 108">
                  <a:extLst>
                    <a:ext uri="{FF2B5EF4-FFF2-40B4-BE49-F238E27FC236}">
                      <a16:creationId xmlns:a16="http://schemas.microsoft.com/office/drawing/2014/main" id="{00BC4C39-D915-4A91-9C92-C6DE37143D04}"/>
                    </a:ext>
                  </a:extLst>
                </p14:cNvPr>
                <p14:cNvContentPartPr/>
                <p14:nvPr/>
              </p14:nvContentPartPr>
              <p14:xfrm>
                <a:off x="3703059" y="5433699"/>
                <a:ext cx="44280" cy="96480"/>
              </p14:xfrm>
            </p:contentPart>
          </mc:Choice>
          <mc:Fallback xmlns="">
            <p:pic>
              <p:nvPicPr>
                <p:cNvPr id="109" name="Ink 108">
                  <a:extLst>
                    <a:ext uri="{FF2B5EF4-FFF2-40B4-BE49-F238E27FC236}">
                      <a16:creationId xmlns:a16="http://schemas.microsoft.com/office/drawing/2014/main" id="{00BC4C39-D915-4A91-9C92-C6DE37143D04}"/>
                    </a:ext>
                  </a:extLst>
                </p:cNvPr>
                <p:cNvPicPr/>
                <p:nvPr/>
              </p:nvPicPr>
              <p:blipFill>
                <a:blip r:embed="rId43"/>
                <a:stretch>
                  <a:fillRect/>
                </a:stretch>
              </p:blipFill>
              <p:spPr>
                <a:xfrm>
                  <a:off x="3685059" y="5415699"/>
                  <a:ext cx="79920" cy="132120"/>
                </a:xfrm>
                <a:prstGeom prst="rect">
                  <a:avLst/>
                </a:prstGeom>
              </p:spPr>
            </p:pic>
          </mc:Fallback>
        </mc:AlternateContent>
        <p:grpSp>
          <p:nvGrpSpPr>
            <p:cNvPr id="110" name="Group 109">
              <a:extLst>
                <a:ext uri="{FF2B5EF4-FFF2-40B4-BE49-F238E27FC236}">
                  <a16:creationId xmlns:a16="http://schemas.microsoft.com/office/drawing/2014/main" id="{ACC8478F-96D9-4DE6-986E-632FC1710610}"/>
                </a:ext>
              </a:extLst>
            </p:cNvPr>
            <p:cNvGrpSpPr/>
            <p:nvPr/>
          </p:nvGrpSpPr>
          <p:grpSpPr>
            <a:xfrm>
              <a:off x="2986659" y="4475019"/>
              <a:ext cx="1332000" cy="1263600"/>
              <a:chOff x="10299905" y="967098"/>
              <a:chExt cx="1332000" cy="1263600"/>
            </a:xfrm>
          </p:grpSpPr>
          <mc:AlternateContent xmlns:mc="http://schemas.openxmlformats.org/markup-compatibility/2006" xmlns:p14="http://schemas.microsoft.com/office/powerpoint/2010/main">
            <mc:Choice Requires="p14">
              <p:contentPart p14:bwMode="auto" r:id="rId44">
                <p14:nvContentPartPr>
                  <p14:cNvPr id="111" name="Ink 110">
                    <a:extLst>
                      <a:ext uri="{FF2B5EF4-FFF2-40B4-BE49-F238E27FC236}">
                        <a16:creationId xmlns:a16="http://schemas.microsoft.com/office/drawing/2014/main" id="{3D32CE70-B0F3-48B5-9DAF-2EB0DC0C0913}"/>
                      </a:ext>
                    </a:extLst>
                  </p14:cNvPr>
                  <p14:cNvContentPartPr/>
                  <p14:nvPr/>
                </p14:nvContentPartPr>
                <p14:xfrm>
                  <a:off x="10635785" y="1556058"/>
                  <a:ext cx="301680" cy="454680"/>
                </p14:xfrm>
              </p:contentPart>
            </mc:Choice>
            <mc:Fallback xmlns="">
              <p:pic>
                <p:nvPicPr>
                  <p:cNvPr id="111" name="Ink 110">
                    <a:extLst>
                      <a:ext uri="{FF2B5EF4-FFF2-40B4-BE49-F238E27FC236}">
                        <a16:creationId xmlns:a16="http://schemas.microsoft.com/office/drawing/2014/main" id="{3D32CE70-B0F3-48B5-9DAF-2EB0DC0C0913}"/>
                      </a:ext>
                    </a:extLst>
                  </p:cNvPr>
                  <p:cNvPicPr/>
                  <p:nvPr/>
                </p:nvPicPr>
                <p:blipFill>
                  <a:blip r:embed="rId45"/>
                  <a:stretch>
                    <a:fillRect/>
                  </a:stretch>
                </p:blipFill>
                <p:spPr>
                  <a:xfrm>
                    <a:off x="10626785" y="1547051"/>
                    <a:ext cx="319320" cy="472334"/>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112" name="Ink 111">
                    <a:extLst>
                      <a:ext uri="{FF2B5EF4-FFF2-40B4-BE49-F238E27FC236}">
                        <a16:creationId xmlns:a16="http://schemas.microsoft.com/office/drawing/2014/main" id="{7B479390-8815-4DD9-BF97-9011BBFEC1D0}"/>
                      </a:ext>
                    </a:extLst>
                  </p14:cNvPr>
                  <p14:cNvContentPartPr/>
                  <p14:nvPr/>
                </p14:nvContentPartPr>
                <p14:xfrm>
                  <a:off x="10651985" y="1573698"/>
                  <a:ext cx="268200" cy="294840"/>
                </p14:xfrm>
              </p:contentPart>
            </mc:Choice>
            <mc:Fallback xmlns="">
              <p:pic>
                <p:nvPicPr>
                  <p:cNvPr id="112" name="Ink 111">
                    <a:extLst>
                      <a:ext uri="{FF2B5EF4-FFF2-40B4-BE49-F238E27FC236}">
                        <a16:creationId xmlns:a16="http://schemas.microsoft.com/office/drawing/2014/main" id="{7B479390-8815-4DD9-BF97-9011BBFEC1D0}"/>
                      </a:ext>
                    </a:extLst>
                  </p:cNvPr>
                  <p:cNvPicPr/>
                  <p:nvPr/>
                </p:nvPicPr>
                <p:blipFill>
                  <a:blip r:embed="rId47"/>
                  <a:stretch>
                    <a:fillRect/>
                  </a:stretch>
                </p:blipFill>
                <p:spPr>
                  <a:xfrm>
                    <a:off x="10642997" y="1564698"/>
                    <a:ext cx="285816" cy="31248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113" name="Ink 112">
                    <a:extLst>
                      <a:ext uri="{FF2B5EF4-FFF2-40B4-BE49-F238E27FC236}">
                        <a16:creationId xmlns:a16="http://schemas.microsoft.com/office/drawing/2014/main" id="{34C08113-38EC-45E7-852E-270DE8B8B58F}"/>
                      </a:ext>
                    </a:extLst>
                  </p14:cNvPr>
                  <p14:cNvContentPartPr/>
                  <p14:nvPr/>
                </p14:nvContentPartPr>
                <p14:xfrm>
                  <a:off x="10475585" y="1547058"/>
                  <a:ext cx="479520" cy="302760"/>
                </p14:xfrm>
              </p:contentPart>
            </mc:Choice>
            <mc:Fallback xmlns="">
              <p:pic>
                <p:nvPicPr>
                  <p:cNvPr id="113" name="Ink 112">
                    <a:extLst>
                      <a:ext uri="{FF2B5EF4-FFF2-40B4-BE49-F238E27FC236}">
                        <a16:creationId xmlns:a16="http://schemas.microsoft.com/office/drawing/2014/main" id="{34C08113-38EC-45E7-852E-270DE8B8B58F}"/>
                      </a:ext>
                    </a:extLst>
                  </p:cNvPr>
                  <p:cNvPicPr/>
                  <p:nvPr/>
                </p:nvPicPr>
                <p:blipFill>
                  <a:blip r:embed="rId49"/>
                  <a:stretch>
                    <a:fillRect/>
                  </a:stretch>
                </p:blipFill>
                <p:spPr>
                  <a:xfrm>
                    <a:off x="10466592" y="1538058"/>
                    <a:ext cx="497147" cy="3204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114" name="Ink 113">
                    <a:extLst>
                      <a:ext uri="{FF2B5EF4-FFF2-40B4-BE49-F238E27FC236}">
                        <a16:creationId xmlns:a16="http://schemas.microsoft.com/office/drawing/2014/main" id="{72409268-3830-4530-9F05-AC9BF5F99C2A}"/>
                      </a:ext>
                    </a:extLst>
                  </p14:cNvPr>
                  <p14:cNvContentPartPr/>
                  <p14:nvPr/>
                </p14:nvContentPartPr>
                <p14:xfrm>
                  <a:off x="10366865" y="1580898"/>
                  <a:ext cx="570960" cy="109440"/>
                </p14:xfrm>
              </p:contentPart>
            </mc:Choice>
            <mc:Fallback xmlns="">
              <p:pic>
                <p:nvPicPr>
                  <p:cNvPr id="114" name="Ink 113">
                    <a:extLst>
                      <a:ext uri="{FF2B5EF4-FFF2-40B4-BE49-F238E27FC236}">
                        <a16:creationId xmlns:a16="http://schemas.microsoft.com/office/drawing/2014/main" id="{72409268-3830-4530-9F05-AC9BF5F99C2A}"/>
                      </a:ext>
                    </a:extLst>
                  </p:cNvPr>
                  <p:cNvPicPr/>
                  <p:nvPr/>
                </p:nvPicPr>
                <p:blipFill>
                  <a:blip r:embed="rId51"/>
                  <a:stretch>
                    <a:fillRect/>
                  </a:stretch>
                </p:blipFill>
                <p:spPr>
                  <a:xfrm>
                    <a:off x="10357865" y="1571898"/>
                    <a:ext cx="58860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115" name="Ink 114">
                    <a:extLst>
                      <a:ext uri="{FF2B5EF4-FFF2-40B4-BE49-F238E27FC236}">
                        <a16:creationId xmlns:a16="http://schemas.microsoft.com/office/drawing/2014/main" id="{C767DBBF-26A8-4D76-A168-F8F4F9D53CC8}"/>
                      </a:ext>
                    </a:extLst>
                  </p14:cNvPr>
                  <p14:cNvContentPartPr/>
                  <p14:nvPr/>
                </p14:nvContentPartPr>
                <p14:xfrm>
                  <a:off x="10577105" y="1572618"/>
                  <a:ext cx="461520" cy="132840"/>
                </p14:xfrm>
              </p:contentPart>
            </mc:Choice>
            <mc:Fallback xmlns="">
              <p:pic>
                <p:nvPicPr>
                  <p:cNvPr id="115" name="Ink 114">
                    <a:extLst>
                      <a:ext uri="{FF2B5EF4-FFF2-40B4-BE49-F238E27FC236}">
                        <a16:creationId xmlns:a16="http://schemas.microsoft.com/office/drawing/2014/main" id="{C767DBBF-26A8-4D76-A168-F8F4F9D53CC8}"/>
                      </a:ext>
                    </a:extLst>
                  </p:cNvPr>
                  <p:cNvPicPr/>
                  <p:nvPr/>
                </p:nvPicPr>
                <p:blipFill>
                  <a:blip r:embed="rId53"/>
                  <a:stretch>
                    <a:fillRect/>
                  </a:stretch>
                </p:blipFill>
                <p:spPr>
                  <a:xfrm>
                    <a:off x="10568112" y="1563642"/>
                    <a:ext cx="479146" cy="150432"/>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116" name="Ink 115">
                    <a:extLst>
                      <a:ext uri="{FF2B5EF4-FFF2-40B4-BE49-F238E27FC236}">
                        <a16:creationId xmlns:a16="http://schemas.microsoft.com/office/drawing/2014/main" id="{C5976BE4-23B8-4D0C-B1ED-09BC2F543FF0}"/>
                      </a:ext>
                    </a:extLst>
                  </p14:cNvPr>
                  <p14:cNvContentPartPr/>
                  <p14:nvPr/>
                </p14:nvContentPartPr>
                <p14:xfrm>
                  <a:off x="10444985" y="1538058"/>
                  <a:ext cx="535320" cy="27000"/>
                </p14:xfrm>
              </p:contentPart>
            </mc:Choice>
            <mc:Fallback xmlns="">
              <p:pic>
                <p:nvPicPr>
                  <p:cNvPr id="116" name="Ink 115">
                    <a:extLst>
                      <a:ext uri="{FF2B5EF4-FFF2-40B4-BE49-F238E27FC236}">
                        <a16:creationId xmlns:a16="http://schemas.microsoft.com/office/drawing/2014/main" id="{C5976BE4-23B8-4D0C-B1ED-09BC2F543FF0}"/>
                      </a:ext>
                    </a:extLst>
                  </p:cNvPr>
                  <p:cNvPicPr/>
                  <p:nvPr/>
                </p:nvPicPr>
                <p:blipFill>
                  <a:blip r:embed="rId55"/>
                  <a:stretch>
                    <a:fillRect/>
                  </a:stretch>
                </p:blipFill>
                <p:spPr>
                  <a:xfrm>
                    <a:off x="10435985" y="1529058"/>
                    <a:ext cx="552960" cy="4464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17" name="Ink 116">
                    <a:extLst>
                      <a:ext uri="{FF2B5EF4-FFF2-40B4-BE49-F238E27FC236}">
                        <a16:creationId xmlns:a16="http://schemas.microsoft.com/office/drawing/2014/main" id="{19F16BAC-546B-4530-8010-74CE8C7EE68E}"/>
                      </a:ext>
                    </a:extLst>
                  </p14:cNvPr>
                  <p14:cNvContentPartPr/>
                  <p14:nvPr/>
                </p14:nvContentPartPr>
                <p14:xfrm>
                  <a:off x="10401065" y="1423938"/>
                  <a:ext cx="530640" cy="155520"/>
                </p14:xfrm>
              </p:contentPart>
            </mc:Choice>
            <mc:Fallback xmlns="">
              <p:pic>
                <p:nvPicPr>
                  <p:cNvPr id="117" name="Ink 116">
                    <a:extLst>
                      <a:ext uri="{FF2B5EF4-FFF2-40B4-BE49-F238E27FC236}">
                        <a16:creationId xmlns:a16="http://schemas.microsoft.com/office/drawing/2014/main" id="{19F16BAC-546B-4530-8010-74CE8C7EE68E}"/>
                      </a:ext>
                    </a:extLst>
                  </p:cNvPr>
                  <p:cNvPicPr/>
                  <p:nvPr/>
                </p:nvPicPr>
                <p:blipFill>
                  <a:blip r:embed="rId57"/>
                  <a:stretch>
                    <a:fillRect/>
                  </a:stretch>
                </p:blipFill>
                <p:spPr>
                  <a:xfrm>
                    <a:off x="10392071" y="1414938"/>
                    <a:ext cx="548268" cy="17316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18" name="Ink 117">
                    <a:extLst>
                      <a:ext uri="{FF2B5EF4-FFF2-40B4-BE49-F238E27FC236}">
                        <a16:creationId xmlns:a16="http://schemas.microsoft.com/office/drawing/2014/main" id="{2283FC25-44D6-4360-A62E-4AF644483100}"/>
                      </a:ext>
                    </a:extLst>
                  </p14:cNvPr>
                  <p14:cNvContentPartPr/>
                  <p14:nvPr/>
                </p14:nvContentPartPr>
                <p14:xfrm>
                  <a:off x="10418345" y="1239618"/>
                  <a:ext cx="517320" cy="313920"/>
                </p14:xfrm>
              </p:contentPart>
            </mc:Choice>
            <mc:Fallback xmlns="">
              <p:pic>
                <p:nvPicPr>
                  <p:cNvPr id="118" name="Ink 117">
                    <a:extLst>
                      <a:ext uri="{FF2B5EF4-FFF2-40B4-BE49-F238E27FC236}">
                        <a16:creationId xmlns:a16="http://schemas.microsoft.com/office/drawing/2014/main" id="{2283FC25-44D6-4360-A62E-4AF644483100}"/>
                      </a:ext>
                    </a:extLst>
                  </p:cNvPr>
                  <p:cNvPicPr/>
                  <p:nvPr/>
                </p:nvPicPr>
                <p:blipFill>
                  <a:blip r:embed="rId59"/>
                  <a:stretch>
                    <a:fillRect/>
                  </a:stretch>
                </p:blipFill>
                <p:spPr>
                  <a:xfrm>
                    <a:off x="10409345" y="1230628"/>
                    <a:ext cx="534960" cy="33154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19" name="Ink 118">
                    <a:extLst>
                      <a:ext uri="{FF2B5EF4-FFF2-40B4-BE49-F238E27FC236}">
                        <a16:creationId xmlns:a16="http://schemas.microsoft.com/office/drawing/2014/main" id="{977C44C7-CC39-4D50-95E9-A56BC637EF1F}"/>
                      </a:ext>
                    </a:extLst>
                  </p14:cNvPr>
                  <p14:cNvContentPartPr/>
                  <p14:nvPr/>
                </p14:nvContentPartPr>
                <p14:xfrm>
                  <a:off x="10682225" y="1318458"/>
                  <a:ext cx="243360" cy="213840"/>
                </p14:xfrm>
              </p:contentPart>
            </mc:Choice>
            <mc:Fallback xmlns="">
              <p:pic>
                <p:nvPicPr>
                  <p:cNvPr id="119" name="Ink 118">
                    <a:extLst>
                      <a:ext uri="{FF2B5EF4-FFF2-40B4-BE49-F238E27FC236}">
                        <a16:creationId xmlns:a16="http://schemas.microsoft.com/office/drawing/2014/main" id="{977C44C7-CC39-4D50-95E9-A56BC637EF1F}"/>
                      </a:ext>
                    </a:extLst>
                  </p:cNvPr>
                  <p:cNvPicPr/>
                  <p:nvPr/>
                </p:nvPicPr>
                <p:blipFill>
                  <a:blip r:embed="rId61"/>
                  <a:stretch>
                    <a:fillRect/>
                  </a:stretch>
                </p:blipFill>
                <p:spPr>
                  <a:xfrm>
                    <a:off x="10673238" y="1309458"/>
                    <a:ext cx="260974" cy="23148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20" name="Ink 119">
                    <a:extLst>
                      <a:ext uri="{FF2B5EF4-FFF2-40B4-BE49-F238E27FC236}">
                        <a16:creationId xmlns:a16="http://schemas.microsoft.com/office/drawing/2014/main" id="{666E204E-298A-4FE5-B98E-56D356F8A7A7}"/>
                      </a:ext>
                    </a:extLst>
                  </p14:cNvPr>
                  <p14:cNvContentPartPr/>
                  <p14:nvPr/>
                </p14:nvContentPartPr>
                <p14:xfrm>
                  <a:off x="10612025" y="1125138"/>
                  <a:ext cx="284040" cy="414000"/>
                </p14:xfrm>
              </p:contentPart>
            </mc:Choice>
            <mc:Fallback xmlns="">
              <p:pic>
                <p:nvPicPr>
                  <p:cNvPr id="120" name="Ink 119">
                    <a:extLst>
                      <a:ext uri="{FF2B5EF4-FFF2-40B4-BE49-F238E27FC236}">
                        <a16:creationId xmlns:a16="http://schemas.microsoft.com/office/drawing/2014/main" id="{666E204E-298A-4FE5-B98E-56D356F8A7A7}"/>
                      </a:ext>
                    </a:extLst>
                  </p:cNvPr>
                  <p:cNvPicPr/>
                  <p:nvPr/>
                </p:nvPicPr>
                <p:blipFill>
                  <a:blip r:embed="rId63"/>
                  <a:stretch>
                    <a:fillRect/>
                  </a:stretch>
                </p:blipFill>
                <p:spPr>
                  <a:xfrm>
                    <a:off x="10603036" y="1116138"/>
                    <a:ext cx="301658" cy="43164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21" name="Ink 120">
                    <a:extLst>
                      <a:ext uri="{FF2B5EF4-FFF2-40B4-BE49-F238E27FC236}">
                        <a16:creationId xmlns:a16="http://schemas.microsoft.com/office/drawing/2014/main" id="{594E837D-9FCB-474F-9FE9-7F057A3F98DD}"/>
                      </a:ext>
                    </a:extLst>
                  </p14:cNvPr>
                  <p14:cNvContentPartPr/>
                  <p14:nvPr/>
                </p14:nvContentPartPr>
                <p14:xfrm>
                  <a:off x="10744145" y="1142778"/>
                  <a:ext cx="173160" cy="380520"/>
                </p14:xfrm>
              </p:contentPart>
            </mc:Choice>
            <mc:Fallback xmlns="">
              <p:pic>
                <p:nvPicPr>
                  <p:cNvPr id="121" name="Ink 120">
                    <a:extLst>
                      <a:ext uri="{FF2B5EF4-FFF2-40B4-BE49-F238E27FC236}">
                        <a16:creationId xmlns:a16="http://schemas.microsoft.com/office/drawing/2014/main" id="{594E837D-9FCB-474F-9FE9-7F057A3F98DD}"/>
                      </a:ext>
                    </a:extLst>
                  </p:cNvPr>
                  <p:cNvPicPr/>
                  <p:nvPr/>
                </p:nvPicPr>
                <p:blipFill>
                  <a:blip r:embed="rId65"/>
                  <a:stretch>
                    <a:fillRect/>
                  </a:stretch>
                </p:blipFill>
                <p:spPr>
                  <a:xfrm>
                    <a:off x="10735145" y="1133778"/>
                    <a:ext cx="190800" cy="39816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22" name="Ink 121">
                    <a:extLst>
                      <a:ext uri="{FF2B5EF4-FFF2-40B4-BE49-F238E27FC236}">
                        <a16:creationId xmlns:a16="http://schemas.microsoft.com/office/drawing/2014/main" id="{689E8739-F185-4FD4-8982-E787B5B09576}"/>
                      </a:ext>
                    </a:extLst>
                  </p14:cNvPr>
                  <p14:cNvContentPartPr/>
                  <p14:nvPr/>
                </p14:nvContentPartPr>
                <p14:xfrm>
                  <a:off x="10831625" y="1081218"/>
                  <a:ext cx="53640" cy="509040"/>
                </p14:xfrm>
              </p:contentPart>
            </mc:Choice>
            <mc:Fallback xmlns="">
              <p:pic>
                <p:nvPicPr>
                  <p:cNvPr id="122" name="Ink 121">
                    <a:extLst>
                      <a:ext uri="{FF2B5EF4-FFF2-40B4-BE49-F238E27FC236}">
                        <a16:creationId xmlns:a16="http://schemas.microsoft.com/office/drawing/2014/main" id="{689E8739-F185-4FD4-8982-E787B5B09576}"/>
                      </a:ext>
                    </a:extLst>
                  </p:cNvPr>
                  <p:cNvPicPr/>
                  <p:nvPr/>
                </p:nvPicPr>
                <p:blipFill>
                  <a:blip r:embed="rId67"/>
                  <a:stretch>
                    <a:fillRect/>
                  </a:stretch>
                </p:blipFill>
                <p:spPr>
                  <a:xfrm>
                    <a:off x="10822625" y="1072218"/>
                    <a:ext cx="71280" cy="52668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23" name="Ink 122">
                    <a:extLst>
                      <a:ext uri="{FF2B5EF4-FFF2-40B4-BE49-F238E27FC236}">
                        <a16:creationId xmlns:a16="http://schemas.microsoft.com/office/drawing/2014/main" id="{A6E45713-6BBE-4699-B0B3-27C186C3A553}"/>
                      </a:ext>
                    </a:extLst>
                  </p14:cNvPr>
                  <p14:cNvContentPartPr/>
                  <p14:nvPr/>
                </p14:nvContentPartPr>
                <p14:xfrm>
                  <a:off x="10910825" y="1213338"/>
                  <a:ext cx="27360" cy="342000"/>
                </p14:xfrm>
              </p:contentPart>
            </mc:Choice>
            <mc:Fallback xmlns="">
              <p:pic>
                <p:nvPicPr>
                  <p:cNvPr id="123" name="Ink 122">
                    <a:extLst>
                      <a:ext uri="{FF2B5EF4-FFF2-40B4-BE49-F238E27FC236}">
                        <a16:creationId xmlns:a16="http://schemas.microsoft.com/office/drawing/2014/main" id="{A6E45713-6BBE-4699-B0B3-27C186C3A553}"/>
                      </a:ext>
                    </a:extLst>
                  </p:cNvPr>
                  <p:cNvPicPr/>
                  <p:nvPr/>
                </p:nvPicPr>
                <p:blipFill>
                  <a:blip r:embed="rId69"/>
                  <a:stretch>
                    <a:fillRect/>
                  </a:stretch>
                </p:blipFill>
                <p:spPr>
                  <a:xfrm>
                    <a:off x="10901825" y="1204338"/>
                    <a:ext cx="45000" cy="35964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24" name="Ink 123">
                    <a:extLst>
                      <a:ext uri="{FF2B5EF4-FFF2-40B4-BE49-F238E27FC236}">
                        <a16:creationId xmlns:a16="http://schemas.microsoft.com/office/drawing/2014/main" id="{D957892A-1831-4605-94C6-D50EAD4D4205}"/>
                      </a:ext>
                    </a:extLst>
                  </p14:cNvPr>
                  <p14:cNvContentPartPr/>
                  <p14:nvPr/>
                </p14:nvContentPartPr>
                <p14:xfrm>
                  <a:off x="10942865" y="967098"/>
                  <a:ext cx="47520" cy="588600"/>
                </p14:xfrm>
              </p:contentPart>
            </mc:Choice>
            <mc:Fallback xmlns="">
              <p:pic>
                <p:nvPicPr>
                  <p:cNvPr id="124" name="Ink 123">
                    <a:extLst>
                      <a:ext uri="{FF2B5EF4-FFF2-40B4-BE49-F238E27FC236}">
                        <a16:creationId xmlns:a16="http://schemas.microsoft.com/office/drawing/2014/main" id="{D957892A-1831-4605-94C6-D50EAD4D4205}"/>
                      </a:ext>
                    </a:extLst>
                  </p:cNvPr>
                  <p:cNvPicPr/>
                  <p:nvPr/>
                </p:nvPicPr>
                <p:blipFill>
                  <a:blip r:embed="rId71"/>
                  <a:stretch>
                    <a:fillRect/>
                  </a:stretch>
                </p:blipFill>
                <p:spPr>
                  <a:xfrm>
                    <a:off x="10933865" y="958104"/>
                    <a:ext cx="65160" cy="606229"/>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25" name="Ink 124">
                    <a:extLst>
                      <a:ext uri="{FF2B5EF4-FFF2-40B4-BE49-F238E27FC236}">
                        <a16:creationId xmlns:a16="http://schemas.microsoft.com/office/drawing/2014/main" id="{5626220F-9F8F-4A93-AC44-29B5F52DD74D}"/>
                      </a:ext>
                    </a:extLst>
                  </p14:cNvPr>
                  <p14:cNvContentPartPr/>
                  <p14:nvPr/>
                </p14:nvContentPartPr>
                <p14:xfrm>
                  <a:off x="10933865" y="1168698"/>
                  <a:ext cx="144360" cy="378360"/>
                </p14:xfrm>
              </p:contentPart>
            </mc:Choice>
            <mc:Fallback xmlns="">
              <p:pic>
                <p:nvPicPr>
                  <p:cNvPr id="125" name="Ink 124">
                    <a:extLst>
                      <a:ext uri="{FF2B5EF4-FFF2-40B4-BE49-F238E27FC236}">
                        <a16:creationId xmlns:a16="http://schemas.microsoft.com/office/drawing/2014/main" id="{5626220F-9F8F-4A93-AC44-29B5F52DD74D}"/>
                      </a:ext>
                    </a:extLst>
                  </p:cNvPr>
                  <p:cNvPicPr/>
                  <p:nvPr/>
                </p:nvPicPr>
                <p:blipFill>
                  <a:blip r:embed="rId73"/>
                  <a:stretch>
                    <a:fillRect/>
                  </a:stretch>
                </p:blipFill>
                <p:spPr>
                  <a:xfrm>
                    <a:off x="10924887" y="1159698"/>
                    <a:ext cx="161956" cy="39600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26" name="Ink 125">
                    <a:extLst>
                      <a:ext uri="{FF2B5EF4-FFF2-40B4-BE49-F238E27FC236}">
                        <a16:creationId xmlns:a16="http://schemas.microsoft.com/office/drawing/2014/main" id="{43067D8E-4704-4537-B60E-44E748D7C313}"/>
                      </a:ext>
                    </a:extLst>
                  </p14:cNvPr>
                  <p14:cNvContentPartPr/>
                  <p14:nvPr/>
                </p14:nvContentPartPr>
                <p14:xfrm>
                  <a:off x="10954745" y="1418538"/>
                  <a:ext cx="504000" cy="128880"/>
                </p14:xfrm>
              </p:contentPart>
            </mc:Choice>
            <mc:Fallback xmlns="">
              <p:pic>
                <p:nvPicPr>
                  <p:cNvPr id="126" name="Ink 125">
                    <a:extLst>
                      <a:ext uri="{FF2B5EF4-FFF2-40B4-BE49-F238E27FC236}">
                        <a16:creationId xmlns:a16="http://schemas.microsoft.com/office/drawing/2014/main" id="{43067D8E-4704-4537-B60E-44E748D7C313}"/>
                      </a:ext>
                    </a:extLst>
                  </p:cNvPr>
                  <p:cNvPicPr/>
                  <p:nvPr/>
                </p:nvPicPr>
                <p:blipFill>
                  <a:blip r:embed="rId75"/>
                  <a:stretch>
                    <a:fillRect/>
                  </a:stretch>
                </p:blipFill>
                <p:spPr>
                  <a:xfrm>
                    <a:off x="10945745" y="1409538"/>
                    <a:ext cx="521640" cy="14652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27" name="Ink 126">
                    <a:extLst>
                      <a:ext uri="{FF2B5EF4-FFF2-40B4-BE49-F238E27FC236}">
                        <a16:creationId xmlns:a16="http://schemas.microsoft.com/office/drawing/2014/main" id="{12643FBB-22E7-4956-A16F-812095B164ED}"/>
                      </a:ext>
                    </a:extLst>
                  </p14:cNvPr>
                  <p14:cNvContentPartPr/>
                  <p14:nvPr/>
                </p14:nvContentPartPr>
                <p14:xfrm>
                  <a:off x="11024945" y="1353018"/>
                  <a:ext cx="394920" cy="132480"/>
                </p14:xfrm>
              </p:contentPart>
            </mc:Choice>
            <mc:Fallback xmlns="">
              <p:pic>
                <p:nvPicPr>
                  <p:cNvPr id="127" name="Ink 126">
                    <a:extLst>
                      <a:ext uri="{FF2B5EF4-FFF2-40B4-BE49-F238E27FC236}">
                        <a16:creationId xmlns:a16="http://schemas.microsoft.com/office/drawing/2014/main" id="{12643FBB-22E7-4956-A16F-812095B164ED}"/>
                      </a:ext>
                    </a:extLst>
                  </p:cNvPr>
                  <p:cNvPicPr/>
                  <p:nvPr/>
                </p:nvPicPr>
                <p:blipFill>
                  <a:blip r:embed="rId77"/>
                  <a:stretch>
                    <a:fillRect/>
                  </a:stretch>
                </p:blipFill>
                <p:spPr>
                  <a:xfrm>
                    <a:off x="11015945" y="1344018"/>
                    <a:ext cx="412560" cy="15012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28" name="Ink 127">
                    <a:extLst>
                      <a:ext uri="{FF2B5EF4-FFF2-40B4-BE49-F238E27FC236}">
                        <a16:creationId xmlns:a16="http://schemas.microsoft.com/office/drawing/2014/main" id="{4A51C12F-C606-458A-A868-E9CC498805FF}"/>
                      </a:ext>
                    </a:extLst>
                  </p14:cNvPr>
                  <p14:cNvContentPartPr/>
                  <p14:nvPr/>
                </p14:nvContentPartPr>
                <p14:xfrm>
                  <a:off x="10945745" y="1340418"/>
                  <a:ext cx="356040" cy="198000"/>
                </p14:xfrm>
              </p:contentPart>
            </mc:Choice>
            <mc:Fallback xmlns="">
              <p:pic>
                <p:nvPicPr>
                  <p:cNvPr id="128" name="Ink 127">
                    <a:extLst>
                      <a:ext uri="{FF2B5EF4-FFF2-40B4-BE49-F238E27FC236}">
                        <a16:creationId xmlns:a16="http://schemas.microsoft.com/office/drawing/2014/main" id="{4A51C12F-C606-458A-A868-E9CC498805FF}"/>
                      </a:ext>
                    </a:extLst>
                  </p:cNvPr>
                  <p:cNvPicPr/>
                  <p:nvPr/>
                </p:nvPicPr>
                <p:blipFill>
                  <a:blip r:embed="rId79"/>
                  <a:stretch>
                    <a:fillRect/>
                  </a:stretch>
                </p:blipFill>
                <p:spPr>
                  <a:xfrm>
                    <a:off x="10936745" y="1331418"/>
                    <a:ext cx="373680" cy="21564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29" name="Ink 128">
                    <a:extLst>
                      <a:ext uri="{FF2B5EF4-FFF2-40B4-BE49-F238E27FC236}">
                        <a16:creationId xmlns:a16="http://schemas.microsoft.com/office/drawing/2014/main" id="{EA102777-A4BC-44B4-9A03-21B141C4E76D}"/>
                      </a:ext>
                    </a:extLst>
                  </p14:cNvPr>
                  <p14:cNvContentPartPr/>
                  <p14:nvPr/>
                </p14:nvContentPartPr>
                <p14:xfrm>
                  <a:off x="10972385" y="1545978"/>
                  <a:ext cx="568080" cy="14040"/>
                </p14:xfrm>
              </p:contentPart>
            </mc:Choice>
            <mc:Fallback xmlns="">
              <p:pic>
                <p:nvPicPr>
                  <p:cNvPr id="129" name="Ink 128">
                    <a:extLst>
                      <a:ext uri="{FF2B5EF4-FFF2-40B4-BE49-F238E27FC236}">
                        <a16:creationId xmlns:a16="http://schemas.microsoft.com/office/drawing/2014/main" id="{EA102777-A4BC-44B4-9A03-21B141C4E76D}"/>
                      </a:ext>
                    </a:extLst>
                  </p:cNvPr>
                  <p:cNvPicPr/>
                  <p:nvPr/>
                </p:nvPicPr>
                <p:blipFill>
                  <a:blip r:embed="rId81"/>
                  <a:stretch>
                    <a:fillRect/>
                  </a:stretch>
                </p:blipFill>
                <p:spPr>
                  <a:xfrm>
                    <a:off x="10963385" y="1536978"/>
                    <a:ext cx="585720" cy="3168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130" name="Ink 129">
                    <a:extLst>
                      <a:ext uri="{FF2B5EF4-FFF2-40B4-BE49-F238E27FC236}">
                        <a16:creationId xmlns:a16="http://schemas.microsoft.com/office/drawing/2014/main" id="{7F3DB00F-C423-4CDC-B8AA-C7A316A7DCAE}"/>
                      </a:ext>
                    </a:extLst>
                  </p14:cNvPr>
                  <p14:cNvContentPartPr/>
                  <p14:nvPr/>
                </p14:nvContentPartPr>
                <p14:xfrm>
                  <a:off x="11007665" y="1555338"/>
                  <a:ext cx="315720" cy="19080"/>
                </p14:xfrm>
              </p:contentPart>
            </mc:Choice>
            <mc:Fallback xmlns="">
              <p:pic>
                <p:nvPicPr>
                  <p:cNvPr id="130" name="Ink 129">
                    <a:extLst>
                      <a:ext uri="{FF2B5EF4-FFF2-40B4-BE49-F238E27FC236}">
                        <a16:creationId xmlns:a16="http://schemas.microsoft.com/office/drawing/2014/main" id="{7F3DB00F-C423-4CDC-B8AA-C7A316A7DCAE}"/>
                      </a:ext>
                    </a:extLst>
                  </p:cNvPr>
                  <p:cNvPicPr/>
                  <p:nvPr/>
                </p:nvPicPr>
                <p:blipFill>
                  <a:blip r:embed="rId83"/>
                  <a:stretch>
                    <a:fillRect/>
                  </a:stretch>
                </p:blipFill>
                <p:spPr>
                  <a:xfrm>
                    <a:off x="10998665" y="1546165"/>
                    <a:ext cx="333360" cy="37059"/>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131" name="Ink 130">
                    <a:extLst>
                      <a:ext uri="{FF2B5EF4-FFF2-40B4-BE49-F238E27FC236}">
                        <a16:creationId xmlns:a16="http://schemas.microsoft.com/office/drawing/2014/main" id="{7060D38A-6F82-427A-A8EB-06326280AE1B}"/>
                      </a:ext>
                    </a:extLst>
                  </p14:cNvPr>
                  <p14:cNvContentPartPr/>
                  <p14:nvPr/>
                </p14:nvContentPartPr>
                <p14:xfrm>
                  <a:off x="11007665" y="1547058"/>
                  <a:ext cx="412920" cy="96480"/>
                </p14:xfrm>
              </p:contentPart>
            </mc:Choice>
            <mc:Fallback xmlns="">
              <p:pic>
                <p:nvPicPr>
                  <p:cNvPr id="131" name="Ink 130">
                    <a:extLst>
                      <a:ext uri="{FF2B5EF4-FFF2-40B4-BE49-F238E27FC236}">
                        <a16:creationId xmlns:a16="http://schemas.microsoft.com/office/drawing/2014/main" id="{7060D38A-6F82-427A-A8EB-06326280AE1B}"/>
                      </a:ext>
                    </a:extLst>
                  </p:cNvPr>
                  <p:cNvPicPr/>
                  <p:nvPr/>
                </p:nvPicPr>
                <p:blipFill>
                  <a:blip r:embed="rId85"/>
                  <a:stretch>
                    <a:fillRect/>
                  </a:stretch>
                </p:blipFill>
                <p:spPr>
                  <a:xfrm>
                    <a:off x="10998657" y="1538058"/>
                    <a:ext cx="430575" cy="11412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132" name="Ink 131">
                    <a:extLst>
                      <a:ext uri="{FF2B5EF4-FFF2-40B4-BE49-F238E27FC236}">
                        <a16:creationId xmlns:a16="http://schemas.microsoft.com/office/drawing/2014/main" id="{74734B55-198D-4DF2-B277-D2F9E0CE81C6}"/>
                      </a:ext>
                    </a:extLst>
                  </p14:cNvPr>
                  <p14:cNvContentPartPr/>
                  <p14:nvPr/>
                </p14:nvContentPartPr>
                <p14:xfrm>
                  <a:off x="11007665" y="1573338"/>
                  <a:ext cx="518400" cy="193680"/>
                </p14:xfrm>
              </p:contentPart>
            </mc:Choice>
            <mc:Fallback xmlns="">
              <p:pic>
                <p:nvPicPr>
                  <p:cNvPr id="132" name="Ink 131">
                    <a:extLst>
                      <a:ext uri="{FF2B5EF4-FFF2-40B4-BE49-F238E27FC236}">
                        <a16:creationId xmlns:a16="http://schemas.microsoft.com/office/drawing/2014/main" id="{74734B55-198D-4DF2-B277-D2F9E0CE81C6}"/>
                      </a:ext>
                    </a:extLst>
                  </p:cNvPr>
                  <p:cNvPicPr/>
                  <p:nvPr/>
                </p:nvPicPr>
                <p:blipFill>
                  <a:blip r:embed="rId87"/>
                  <a:stretch>
                    <a:fillRect/>
                  </a:stretch>
                </p:blipFill>
                <p:spPr>
                  <a:xfrm>
                    <a:off x="10998665" y="1564338"/>
                    <a:ext cx="536040" cy="21132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133" name="Ink 132">
                    <a:extLst>
                      <a:ext uri="{FF2B5EF4-FFF2-40B4-BE49-F238E27FC236}">
                        <a16:creationId xmlns:a16="http://schemas.microsoft.com/office/drawing/2014/main" id="{0164EC2B-B8CD-4F48-9DA2-C5DC0E76F291}"/>
                      </a:ext>
                    </a:extLst>
                  </p14:cNvPr>
                  <p14:cNvContentPartPr/>
                  <p14:nvPr/>
                </p14:nvContentPartPr>
                <p14:xfrm>
                  <a:off x="10990385" y="1556058"/>
                  <a:ext cx="315720" cy="203040"/>
                </p14:xfrm>
              </p:contentPart>
            </mc:Choice>
            <mc:Fallback xmlns="">
              <p:pic>
                <p:nvPicPr>
                  <p:cNvPr id="133" name="Ink 132">
                    <a:extLst>
                      <a:ext uri="{FF2B5EF4-FFF2-40B4-BE49-F238E27FC236}">
                        <a16:creationId xmlns:a16="http://schemas.microsoft.com/office/drawing/2014/main" id="{0164EC2B-B8CD-4F48-9DA2-C5DC0E76F291}"/>
                      </a:ext>
                    </a:extLst>
                  </p:cNvPr>
                  <p:cNvPicPr/>
                  <p:nvPr/>
                </p:nvPicPr>
                <p:blipFill>
                  <a:blip r:embed="rId89"/>
                  <a:stretch>
                    <a:fillRect/>
                  </a:stretch>
                </p:blipFill>
                <p:spPr>
                  <a:xfrm>
                    <a:off x="10981385" y="1547058"/>
                    <a:ext cx="333360" cy="22068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134" name="Ink 133">
                    <a:extLst>
                      <a:ext uri="{FF2B5EF4-FFF2-40B4-BE49-F238E27FC236}">
                        <a16:creationId xmlns:a16="http://schemas.microsoft.com/office/drawing/2014/main" id="{F04E6168-ADB0-49E7-A88A-7AB102504854}"/>
                      </a:ext>
                    </a:extLst>
                  </p14:cNvPr>
                  <p14:cNvContentPartPr/>
                  <p14:nvPr/>
                </p14:nvContentPartPr>
                <p14:xfrm>
                  <a:off x="11007665" y="1564698"/>
                  <a:ext cx="385920" cy="365040"/>
                </p14:xfrm>
              </p:contentPart>
            </mc:Choice>
            <mc:Fallback xmlns="">
              <p:pic>
                <p:nvPicPr>
                  <p:cNvPr id="134" name="Ink 133">
                    <a:extLst>
                      <a:ext uri="{FF2B5EF4-FFF2-40B4-BE49-F238E27FC236}">
                        <a16:creationId xmlns:a16="http://schemas.microsoft.com/office/drawing/2014/main" id="{F04E6168-ADB0-49E7-A88A-7AB102504854}"/>
                      </a:ext>
                    </a:extLst>
                  </p:cNvPr>
                  <p:cNvPicPr/>
                  <p:nvPr/>
                </p:nvPicPr>
                <p:blipFill>
                  <a:blip r:embed="rId91"/>
                  <a:stretch>
                    <a:fillRect/>
                  </a:stretch>
                </p:blipFill>
                <p:spPr>
                  <a:xfrm>
                    <a:off x="10998665" y="1555698"/>
                    <a:ext cx="403560" cy="38268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135" name="Ink 134">
                    <a:extLst>
                      <a:ext uri="{FF2B5EF4-FFF2-40B4-BE49-F238E27FC236}">
                        <a16:creationId xmlns:a16="http://schemas.microsoft.com/office/drawing/2014/main" id="{3735826C-45C7-41AB-9742-C9BA16FD4BED}"/>
                      </a:ext>
                    </a:extLst>
                  </p14:cNvPr>
                  <p14:cNvContentPartPr/>
                  <p14:nvPr/>
                </p14:nvContentPartPr>
                <p14:xfrm>
                  <a:off x="11007665" y="1538058"/>
                  <a:ext cx="199440" cy="371520"/>
                </p14:xfrm>
              </p:contentPart>
            </mc:Choice>
            <mc:Fallback xmlns="">
              <p:pic>
                <p:nvPicPr>
                  <p:cNvPr id="135" name="Ink 134">
                    <a:extLst>
                      <a:ext uri="{FF2B5EF4-FFF2-40B4-BE49-F238E27FC236}">
                        <a16:creationId xmlns:a16="http://schemas.microsoft.com/office/drawing/2014/main" id="{3735826C-45C7-41AB-9742-C9BA16FD4BED}"/>
                      </a:ext>
                    </a:extLst>
                  </p:cNvPr>
                  <p:cNvPicPr/>
                  <p:nvPr/>
                </p:nvPicPr>
                <p:blipFill>
                  <a:blip r:embed="rId93"/>
                  <a:stretch>
                    <a:fillRect/>
                  </a:stretch>
                </p:blipFill>
                <p:spPr>
                  <a:xfrm>
                    <a:off x="10998649" y="1529058"/>
                    <a:ext cx="217112" cy="38916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136" name="Ink 135">
                    <a:extLst>
                      <a:ext uri="{FF2B5EF4-FFF2-40B4-BE49-F238E27FC236}">
                        <a16:creationId xmlns:a16="http://schemas.microsoft.com/office/drawing/2014/main" id="{78F39D45-5211-4B1F-9C7B-A25E74C75869}"/>
                      </a:ext>
                    </a:extLst>
                  </p14:cNvPr>
                  <p14:cNvContentPartPr/>
                  <p14:nvPr/>
                </p14:nvContentPartPr>
                <p14:xfrm>
                  <a:off x="10963745" y="1564698"/>
                  <a:ext cx="240840" cy="545400"/>
                </p14:xfrm>
              </p:contentPart>
            </mc:Choice>
            <mc:Fallback xmlns="">
              <p:pic>
                <p:nvPicPr>
                  <p:cNvPr id="136" name="Ink 135">
                    <a:extLst>
                      <a:ext uri="{FF2B5EF4-FFF2-40B4-BE49-F238E27FC236}">
                        <a16:creationId xmlns:a16="http://schemas.microsoft.com/office/drawing/2014/main" id="{78F39D45-5211-4B1F-9C7B-A25E74C75869}"/>
                      </a:ext>
                    </a:extLst>
                  </p:cNvPr>
                  <p:cNvPicPr/>
                  <p:nvPr/>
                </p:nvPicPr>
                <p:blipFill>
                  <a:blip r:embed="rId95"/>
                  <a:stretch>
                    <a:fillRect/>
                  </a:stretch>
                </p:blipFill>
                <p:spPr>
                  <a:xfrm>
                    <a:off x="10954745" y="1555698"/>
                    <a:ext cx="258480" cy="56304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137" name="Ink 136">
                    <a:extLst>
                      <a:ext uri="{FF2B5EF4-FFF2-40B4-BE49-F238E27FC236}">
                        <a16:creationId xmlns:a16="http://schemas.microsoft.com/office/drawing/2014/main" id="{9F13750F-938F-4E48-880E-B2BC94F7EF1B}"/>
                      </a:ext>
                    </a:extLst>
                  </p14:cNvPr>
                  <p14:cNvContentPartPr/>
                  <p14:nvPr/>
                </p14:nvContentPartPr>
                <p14:xfrm>
                  <a:off x="10964105" y="1590978"/>
                  <a:ext cx="66960" cy="363240"/>
                </p14:xfrm>
              </p:contentPart>
            </mc:Choice>
            <mc:Fallback xmlns="">
              <p:pic>
                <p:nvPicPr>
                  <p:cNvPr id="137" name="Ink 136">
                    <a:extLst>
                      <a:ext uri="{FF2B5EF4-FFF2-40B4-BE49-F238E27FC236}">
                        <a16:creationId xmlns:a16="http://schemas.microsoft.com/office/drawing/2014/main" id="{9F13750F-938F-4E48-880E-B2BC94F7EF1B}"/>
                      </a:ext>
                    </a:extLst>
                  </p:cNvPr>
                  <p:cNvPicPr/>
                  <p:nvPr/>
                </p:nvPicPr>
                <p:blipFill>
                  <a:blip r:embed="rId97"/>
                  <a:stretch>
                    <a:fillRect/>
                  </a:stretch>
                </p:blipFill>
                <p:spPr>
                  <a:xfrm>
                    <a:off x="10955105" y="1581978"/>
                    <a:ext cx="84600" cy="38088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138" name="Ink 137">
                    <a:extLst>
                      <a:ext uri="{FF2B5EF4-FFF2-40B4-BE49-F238E27FC236}">
                        <a16:creationId xmlns:a16="http://schemas.microsoft.com/office/drawing/2014/main" id="{65441BEB-9C9F-488C-9290-2D092A213057}"/>
                      </a:ext>
                    </a:extLst>
                  </p14:cNvPr>
                  <p14:cNvContentPartPr/>
                  <p14:nvPr/>
                </p14:nvContentPartPr>
                <p14:xfrm>
                  <a:off x="10954745" y="1590978"/>
                  <a:ext cx="39960" cy="567000"/>
                </p14:xfrm>
              </p:contentPart>
            </mc:Choice>
            <mc:Fallback xmlns="">
              <p:pic>
                <p:nvPicPr>
                  <p:cNvPr id="138" name="Ink 137">
                    <a:extLst>
                      <a:ext uri="{FF2B5EF4-FFF2-40B4-BE49-F238E27FC236}">
                        <a16:creationId xmlns:a16="http://schemas.microsoft.com/office/drawing/2014/main" id="{65441BEB-9C9F-488C-9290-2D092A213057}"/>
                      </a:ext>
                    </a:extLst>
                  </p:cNvPr>
                  <p:cNvPicPr/>
                  <p:nvPr/>
                </p:nvPicPr>
                <p:blipFill>
                  <a:blip r:embed="rId99"/>
                  <a:stretch>
                    <a:fillRect/>
                  </a:stretch>
                </p:blipFill>
                <p:spPr>
                  <a:xfrm>
                    <a:off x="10945663" y="1581978"/>
                    <a:ext cx="57760" cy="58464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139" name="Ink 138">
                    <a:extLst>
                      <a:ext uri="{FF2B5EF4-FFF2-40B4-BE49-F238E27FC236}">
                        <a16:creationId xmlns:a16="http://schemas.microsoft.com/office/drawing/2014/main" id="{D589AF3A-BB03-4433-8064-3FE7A42677EB}"/>
                      </a:ext>
                    </a:extLst>
                  </p14:cNvPr>
                  <p14:cNvContentPartPr/>
                  <p14:nvPr/>
                </p14:nvContentPartPr>
                <p14:xfrm>
                  <a:off x="10920185" y="1617618"/>
                  <a:ext cx="18360" cy="378360"/>
                </p14:xfrm>
              </p:contentPart>
            </mc:Choice>
            <mc:Fallback xmlns="">
              <p:pic>
                <p:nvPicPr>
                  <p:cNvPr id="139" name="Ink 138">
                    <a:extLst>
                      <a:ext uri="{FF2B5EF4-FFF2-40B4-BE49-F238E27FC236}">
                        <a16:creationId xmlns:a16="http://schemas.microsoft.com/office/drawing/2014/main" id="{D589AF3A-BB03-4433-8064-3FE7A42677EB}"/>
                      </a:ext>
                    </a:extLst>
                  </p:cNvPr>
                  <p:cNvPicPr/>
                  <p:nvPr/>
                </p:nvPicPr>
                <p:blipFill>
                  <a:blip r:embed="rId101"/>
                  <a:stretch>
                    <a:fillRect/>
                  </a:stretch>
                </p:blipFill>
                <p:spPr>
                  <a:xfrm>
                    <a:off x="10911185" y="1608618"/>
                    <a:ext cx="36000" cy="39600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140" name="Ink 139">
                    <a:extLst>
                      <a:ext uri="{FF2B5EF4-FFF2-40B4-BE49-F238E27FC236}">
                        <a16:creationId xmlns:a16="http://schemas.microsoft.com/office/drawing/2014/main" id="{7D3A1414-D457-473F-B6A9-7B082C20E716}"/>
                      </a:ext>
                    </a:extLst>
                  </p14:cNvPr>
                  <p14:cNvContentPartPr/>
                  <p14:nvPr/>
                </p14:nvContentPartPr>
                <p14:xfrm>
                  <a:off x="10819025" y="1652898"/>
                  <a:ext cx="118800" cy="452520"/>
                </p14:xfrm>
              </p:contentPart>
            </mc:Choice>
            <mc:Fallback xmlns="">
              <p:pic>
                <p:nvPicPr>
                  <p:cNvPr id="140" name="Ink 139">
                    <a:extLst>
                      <a:ext uri="{FF2B5EF4-FFF2-40B4-BE49-F238E27FC236}">
                        <a16:creationId xmlns:a16="http://schemas.microsoft.com/office/drawing/2014/main" id="{7D3A1414-D457-473F-B6A9-7B082C20E716}"/>
                      </a:ext>
                    </a:extLst>
                  </p:cNvPr>
                  <p:cNvPicPr/>
                  <p:nvPr/>
                </p:nvPicPr>
                <p:blipFill>
                  <a:blip r:embed="rId103"/>
                  <a:stretch>
                    <a:fillRect/>
                  </a:stretch>
                </p:blipFill>
                <p:spPr>
                  <a:xfrm>
                    <a:off x="10810025" y="1643898"/>
                    <a:ext cx="136440" cy="47016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141" name="Ink 140">
                    <a:extLst>
                      <a:ext uri="{FF2B5EF4-FFF2-40B4-BE49-F238E27FC236}">
                        <a16:creationId xmlns:a16="http://schemas.microsoft.com/office/drawing/2014/main" id="{24B1566A-9A99-4ACC-9F37-A493FF3DD110}"/>
                      </a:ext>
                    </a:extLst>
                  </p14:cNvPr>
                  <p14:cNvContentPartPr/>
                  <p14:nvPr/>
                </p14:nvContentPartPr>
                <p14:xfrm>
                  <a:off x="10489625" y="1714098"/>
                  <a:ext cx="87840" cy="68760"/>
                </p14:xfrm>
              </p:contentPart>
            </mc:Choice>
            <mc:Fallback xmlns="">
              <p:pic>
                <p:nvPicPr>
                  <p:cNvPr id="141" name="Ink 140">
                    <a:extLst>
                      <a:ext uri="{FF2B5EF4-FFF2-40B4-BE49-F238E27FC236}">
                        <a16:creationId xmlns:a16="http://schemas.microsoft.com/office/drawing/2014/main" id="{24B1566A-9A99-4ACC-9F37-A493FF3DD110}"/>
                      </a:ext>
                    </a:extLst>
                  </p:cNvPr>
                  <p:cNvPicPr/>
                  <p:nvPr/>
                </p:nvPicPr>
                <p:blipFill>
                  <a:blip r:embed="rId105"/>
                  <a:stretch>
                    <a:fillRect/>
                  </a:stretch>
                </p:blipFill>
                <p:spPr>
                  <a:xfrm>
                    <a:off x="10471625" y="1696192"/>
                    <a:ext cx="123480" cy="104214"/>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142" name="Ink 141">
                    <a:extLst>
                      <a:ext uri="{FF2B5EF4-FFF2-40B4-BE49-F238E27FC236}">
                        <a16:creationId xmlns:a16="http://schemas.microsoft.com/office/drawing/2014/main" id="{1B3DE64B-7B83-4674-9D6E-66E06DC2DC2B}"/>
                      </a:ext>
                    </a:extLst>
                  </p14:cNvPr>
                  <p14:cNvContentPartPr/>
                  <p14:nvPr/>
                </p14:nvContentPartPr>
                <p14:xfrm>
                  <a:off x="10299905" y="1661178"/>
                  <a:ext cx="110160" cy="36720"/>
                </p14:xfrm>
              </p:contentPart>
            </mc:Choice>
            <mc:Fallback xmlns="">
              <p:pic>
                <p:nvPicPr>
                  <p:cNvPr id="142" name="Ink 141">
                    <a:extLst>
                      <a:ext uri="{FF2B5EF4-FFF2-40B4-BE49-F238E27FC236}">
                        <a16:creationId xmlns:a16="http://schemas.microsoft.com/office/drawing/2014/main" id="{1B3DE64B-7B83-4674-9D6E-66E06DC2DC2B}"/>
                      </a:ext>
                    </a:extLst>
                  </p:cNvPr>
                  <p:cNvPicPr/>
                  <p:nvPr/>
                </p:nvPicPr>
                <p:blipFill>
                  <a:blip r:embed="rId107"/>
                  <a:stretch>
                    <a:fillRect/>
                  </a:stretch>
                </p:blipFill>
                <p:spPr>
                  <a:xfrm>
                    <a:off x="10281905" y="1643178"/>
                    <a:ext cx="145800" cy="7236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143" name="Ink 142">
                    <a:extLst>
                      <a:ext uri="{FF2B5EF4-FFF2-40B4-BE49-F238E27FC236}">
                        <a16:creationId xmlns:a16="http://schemas.microsoft.com/office/drawing/2014/main" id="{D2A26E74-8970-4B4A-8DF2-4E97EC6C7005}"/>
                      </a:ext>
                    </a:extLst>
                  </p14:cNvPr>
                  <p14:cNvContentPartPr/>
                  <p14:nvPr/>
                </p14:nvContentPartPr>
                <p14:xfrm>
                  <a:off x="11302865" y="1281738"/>
                  <a:ext cx="83160" cy="46800"/>
                </p14:xfrm>
              </p:contentPart>
            </mc:Choice>
            <mc:Fallback xmlns="">
              <p:pic>
                <p:nvPicPr>
                  <p:cNvPr id="143" name="Ink 142">
                    <a:extLst>
                      <a:ext uri="{FF2B5EF4-FFF2-40B4-BE49-F238E27FC236}">
                        <a16:creationId xmlns:a16="http://schemas.microsoft.com/office/drawing/2014/main" id="{D2A26E74-8970-4B4A-8DF2-4E97EC6C7005}"/>
                      </a:ext>
                    </a:extLst>
                  </p:cNvPr>
                  <p:cNvPicPr/>
                  <p:nvPr/>
                </p:nvPicPr>
                <p:blipFill>
                  <a:blip r:embed="rId109"/>
                  <a:stretch>
                    <a:fillRect/>
                  </a:stretch>
                </p:blipFill>
                <p:spPr>
                  <a:xfrm>
                    <a:off x="11284865" y="1263738"/>
                    <a:ext cx="118800" cy="8244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144" name="Ink 143">
                    <a:extLst>
                      <a:ext uri="{FF2B5EF4-FFF2-40B4-BE49-F238E27FC236}">
                        <a16:creationId xmlns:a16="http://schemas.microsoft.com/office/drawing/2014/main" id="{92DE0AAB-750D-4C8E-8125-A1E6F06CE2AE}"/>
                      </a:ext>
                    </a:extLst>
                  </p14:cNvPr>
                  <p14:cNvContentPartPr/>
                  <p14:nvPr/>
                </p14:nvContentPartPr>
                <p14:xfrm>
                  <a:off x="11416985" y="1291818"/>
                  <a:ext cx="136080" cy="63360"/>
                </p14:xfrm>
              </p:contentPart>
            </mc:Choice>
            <mc:Fallback xmlns="">
              <p:pic>
                <p:nvPicPr>
                  <p:cNvPr id="144" name="Ink 143">
                    <a:extLst>
                      <a:ext uri="{FF2B5EF4-FFF2-40B4-BE49-F238E27FC236}">
                        <a16:creationId xmlns:a16="http://schemas.microsoft.com/office/drawing/2014/main" id="{92DE0AAB-750D-4C8E-8125-A1E6F06CE2AE}"/>
                      </a:ext>
                    </a:extLst>
                  </p:cNvPr>
                  <p:cNvPicPr/>
                  <p:nvPr/>
                </p:nvPicPr>
                <p:blipFill>
                  <a:blip r:embed="rId111"/>
                  <a:stretch>
                    <a:fillRect/>
                  </a:stretch>
                </p:blipFill>
                <p:spPr>
                  <a:xfrm>
                    <a:off x="11398985" y="1273818"/>
                    <a:ext cx="171720" cy="9900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145" name="Ink 144">
                    <a:extLst>
                      <a:ext uri="{FF2B5EF4-FFF2-40B4-BE49-F238E27FC236}">
                        <a16:creationId xmlns:a16="http://schemas.microsoft.com/office/drawing/2014/main" id="{42DD7AAF-09B8-446F-BD28-8E75B665E840}"/>
                      </a:ext>
                    </a:extLst>
                  </p14:cNvPr>
                  <p14:cNvContentPartPr/>
                  <p14:nvPr/>
                </p14:nvContentPartPr>
                <p14:xfrm>
                  <a:off x="11371985" y="1423218"/>
                  <a:ext cx="134280" cy="38880"/>
                </p14:xfrm>
              </p:contentPart>
            </mc:Choice>
            <mc:Fallback xmlns="">
              <p:pic>
                <p:nvPicPr>
                  <p:cNvPr id="145" name="Ink 144">
                    <a:extLst>
                      <a:ext uri="{FF2B5EF4-FFF2-40B4-BE49-F238E27FC236}">
                        <a16:creationId xmlns:a16="http://schemas.microsoft.com/office/drawing/2014/main" id="{42DD7AAF-09B8-446F-BD28-8E75B665E840}"/>
                      </a:ext>
                    </a:extLst>
                  </p:cNvPr>
                  <p:cNvPicPr/>
                  <p:nvPr/>
                </p:nvPicPr>
                <p:blipFill>
                  <a:blip r:embed="rId113"/>
                  <a:stretch>
                    <a:fillRect/>
                  </a:stretch>
                </p:blipFill>
                <p:spPr>
                  <a:xfrm>
                    <a:off x="11354033" y="1405218"/>
                    <a:ext cx="169825" cy="7452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146" name="Ink 145">
                    <a:extLst>
                      <a:ext uri="{FF2B5EF4-FFF2-40B4-BE49-F238E27FC236}">
                        <a16:creationId xmlns:a16="http://schemas.microsoft.com/office/drawing/2014/main" id="{1AA6A9EF-E3FF-433F-9AD3-0D283DC20100}"/>
                      </a:ext>
                    </a:extLst>
                  </p14:cNvPr>
                  <p14:cNvContentPartPr/>
                  <p14:nvPr/>
                </p14:nvContentPartPr>
                <p14:xfrm>
                  <a:off x="11523545" y="1546338"/>
                  <a:ext cx="108360" cy="27000"/>
                </p14:xfrm>
              </p:contentPart>
            </mc:Choice>
            <mc:Fallback xmlns="">
              <p:pic>
                <p:nvPicPr>
                  <p:cNvPr id="146" name="Ink 145">
                    <a:extLst>
                      <a:ext uri="{FF2B5EF4-FFF2-40B4-BE49-F238E27FC236}">
                        <a16:creationId xmlns:a16="http://schemas.microsoft.com/office/drawing/2014/main" id="{1AA6A9EF-E3FF-433F-9AD3-0D283DC20100}"/>
                      </a:ext>
                    </a:extLst>
                  </p:cNvPr>
                  <p:cNvPicPr/>
                  <p:nvPr/>
                </p:nvPicPr>
                <p:blipFill>
                  <a:blip r:embed="rId115"/>
                  <a:stretch>
                    <a:fillRect/>
                  </a:stretch>
                </p:blipFill>
                <p:spPr>
                  <a:xfrm>
                    <a:off x="11505545" y="1528575"/>
                    <a:ext cx="144000" cy="62171"/>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147" name="Ink 146">
                    <a:extLst>
                      <a:ext uri="{FF2B5EF4-FFF2-40B4-BE49-F238E27FC236}">
                        <a16:creationId xmlns:a16="http://schemas.microsoft.com/office/drawing/2014/main" id="{D1B2EB60-6B5B-4866-95FD-AB5867A22DE7}"/>
                      </a:ext>
                    </a:extLst>
                  </p14:cNvPr>
                  <p14:cNvContentPartPr/>
                  <p14:nvPr/>
                </p14:nvContentPartPr>
                <p14:xfrm>
                  <a:off x="11283065" y="1546698"/>
                  <a:ext cx="117000" cy="46440"/>
                </p14:xfrm>
              </p:contentPart>
            </mc:Choice>
            <mc:Fallback xmlns="">
              <p:pic>
                <p:nvPicPr>
                  <p:cNvPr id="147" name="Ink 146">
                    <a:extLst>
                      <a:ext uri="{FF2B5EF4-FFF2-40B4-BE49-F238E27FC236}">
                        <a16:creationId xmlns:a16="http://schemas.microsoft.com/office/drawing/2014/main" id="{D1B2EB60-6B5B-4866-95FD-AB5867A22DE7}"/>
                      </a:ext>
                    </a:extLst>
                  </p:cNvPr>
                  <p:cNvPicPr/>
                  <p:nvPr/>
                </p:nvPicPr>
                <p:blipFill>
                  <a:blip r:embed="rId117"/>
                  <a:stretch>
                    <a:fillRect/>
                  </a:stretch>
                </p:blipFill>
                <p:spPr>
                  <a:xfrm>
                    <a:off x="11265009" y="1528698"/>
                    <a:ext cx="152750" cy="8208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148" name="Ink 147">
                    <a:extLst>
                      <a:ext uri="{FF2B5EF4-FFF2-40B4-BE49-F238E27FC236}">
                        <a16:creationId xmlns:a16="http://schemas.microsoft.com/office/drawing/2014/main" id="{4A3AEEA4-29E9-4A09-810B-2BF0F300BB1F}"/>
                      </a:ext>
                    </a:extLst>
                  </p14:cNvPr>
                  <p14:cNvContentPartPr/>
                  <p14:nvPr/>
                </p14:nvContentPartPr>
                <p14:xfrm>
                  <a:off x="11380625" y="1619778"/>
                  <a:ext cx="90000" cy="52200"/>
                </p14:xfrm>
              </p:contentPart>
            </mc:Choice>
            <mc:Fallback xmlns="">
              <p:pic>
                <p:nvPicPr>
                  <p:cNvPr id="148" name="Ink 147">
                    <a:extLst>
                      <a:ext uri="{FF2B5EF4-FFF2-40B4-BE49-F238E27FC236}">
                        <a16:creationId xmlns:a16="http://schemas.microsoft.com/office/drawing/2014/main" id="{4A3AEEA4-29E9-4A09-810B-2BF0F300BB1F}"/>
                      </a:ext>
                    </a:extLst>
                  </p:cNvPr>
                  <p:cNvPicPr/>
                  <p:nvPr/>
                </p:nvPicPr>
                <p:blipFill>
                  <a:blip r:embed="rId119"/>
                  <a:stretch>
                    <a:fillRect/>
                  </a:stretch>
                </p:blipFill>
                <p:spPr>
                  <a:xfrm>
                    <a:off x="11362625" y="1601778"/>
                    <a:ext cx="125640" cy="8784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149" name="Ink 148">
                    <a:extLst>
                      <a:ext uri="{FF2B5EF4-FFF2-40B4-BE49-F238E27FC236}">
                        <a16:creationId xmlns:a16="http://schemas.microsoft.com/office/drawing/2014/main" id="{7209DEC3-28AB-4CEE-A51E-9A9E22AFC8EC}"/>
                      </a:ext>
                    </a:extLst>
                  </p14:cNvPr>
                  <p14:cNvContentPartPr/>
                  <p14:nvPr/>
                </p14:nvContentPartPr>
                <p14:xfrm>
                  <a:off x="11504465" y="1757658"/>
                  <a:ext cx="94320" cy="38160"/>
                </p14:xfrm>
              </p:contentPart>
            </mc:Choice>
            <mc:Fallback xmlns="">
              <p:pic>
                <p:nvPicPr>
                  <p:cNvPr id="149" name="Ink 148">
                    <a:extLst>
                      <a:ext uri="{FF2B5EF4-FFF2-40B4-BE49-F238E27FC236}">
                        <a16:creationId xmlns:a16="http://schemas.microsoft.com/office/drawing/2014/main" id="{7209DEC3-28AB-4CEE-A51E-9A9E22AFC8EC}"/>
                      </a:ext>
                    </a:extLst>
                  </p:cNvPr>
                  <p:cNvPicPr/>
                  <p:nvPr/>
                </p:nvPicPr>
                <p:blipFill>
                  <a:blip r:embed="rId121"/>
                  <a:stretch>
                    <a:fillRect/>
                  </a:stretch>
                </p:blipFill>
                <p:spPr>
                  <a:xfrm>
                    <a:off x="11486465" y="1739826"/>
                    <a:ext cx="129960" cy="73467"/>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150" name="Ink 149">
                    <a:extLst>
                      <a:ext uri="{FF2B5EF4-FFF2-40B4-BE49-F238E27FC236}">
                        <a16:creationId xmlns:a16="http://schemas.microsoft.com/office/drawing/2014/main" id="{1225F197-0984-4DAC-B56B-E32E50539F0A}"/>
                      </a:ext>
                    </a:extLst>
                  </p14:cNvPr>
                  <p14:cNvContentPartPr/>
                  <p14:nvPr/>
                </p14:nvContentPartPr>
                <p14:xfrm>
                  <a:off x="11312225" y="1750458"/>
                  <a:ext cx="117000" cy="63360"/>
                </p14:xfrm>
              </p:contentPart>
            </mc:Choice>
            <mc:Fallback xmlns="">
              <p:pic>
                <p:nvPicPr>
                  <p:cNvPr id="150" name="Ink 149">
                    <a:extLst>
                      <a:ext uri="{FF2B5EF4-FFF2-40B4-BE49-F238E27FC236}">
                        <a16:creationId xmlns:a16="http://schemas.microsoft.com/office/drawing/2014/main" id="{1225F197-0984-4DAC-B56B-E32E50539F0A}"/>
                      </a:ext>
                    </a:extLst>
                  </p:cNvPr>
                  <p:cNvPicPr/>
                  <p:nvPr/>
                </p:nvPicPr>
                <p:blipFill>
                  <a:blip r:embed="rId123"/>
                  <a:stretch>
                    <a:fillRect/>
                  </a:stretch>
                </p:blipFill>
                <p:spPr>
                  <a:xfrm>
                    <a:off x="11294225" y="1732458"/>
                    <a:ext cx="152640" cy="9900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151" name="Ink 150">
                    <a:extLst>
                      <a:ext uri="{FF2B5EF4-FFF2-40B4-BE49-F238E27FC236}">
                        <a16:creationId xmlns:a16="http://schemas.microsoft.com/office/drawing/2014/main" id="{BF01EB97-D637-40AD-88FB-F30A1615F75C}"/>
                      </a:ext>
                    </a:extLst>
                  </p14:cNvPr>
                  <p14:cNvContentPartPr/>
                  <p14:nvPr/>
                </p14:nvContentPartPr>
                <p14:xfrm>
                  <a:off x="11376305" y="1948098"/>
                  <a:ext cx="115920" cy="66600"/>
                </p14:xfrm>
              </p:contentPart>
            </mc:Choice>
            <mc:Fallback xmlns="">
              <p:pic>
                <p:nvPicPr>
                  <p:cNvPr id="151" name="Ink 150">
                    <a:extLst>
                      <a:ext uri="{FF2B5EF4-FFF2-40B4-BE49-F238E27FC236}">
                        <a16:creationId xmlns:a16="http://schemas.microsoft.com/office/drawing/2014/main" id="{BF01EB97-D637-40AD-88FB-F30A1615F75C}"/>
                      </a:ext>
                    </a:extLst>
                  </p:cNvPr>
                  <p:cNvPicPr/>
                  <p:nvPr/>
                </p:nvPicPr>
                <p:blipFill>
                  <a:blip r:embed="rId125"/>
                  <a:stretch>
                    <a:fillRect/>
                  </a:stretch>
                </p:blipFill>
                <p:spPr>
                  <a:xfrm>
                    <a:off x="11358305" y="1930098"/>
                    <a:ext cx="151560" cy="10224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152" name="Ink 151">
                    <a:extLst>
                      <a:ext uri="{FF2B5EF4-FFF2-40B4-BE49-F238E27FC236}">
                        <a16:creationId xmlns:a16="http://schemas.microsoft.com/office/drawing/2014/main" id="{E9536281-3BF5-4C54-A998-CE9DBCF573B5}"/>
                      </a:ext>
                    </a:extLst>
                  </p14:cNvPr>
                  <p14:cNvContentPartPr/>
                  <p14:nvPr/>
                </p14:nvContentPartPr>
                <p14:xfrm>
                  <a:off x="11183705" y="1889058"/>
                  <a:ext cx="96480" cy="91800"/>
                </p14:xfrm>
              </p:contentPart>
            </mc:Choice>
            <mc:Fallback xmlns="">
              <p:pic>
                <p:nvPicPr>
                  <p:cNvPr id="152" name="Ink 151">
                    <a:extLst>
                      <a:ext uri="{FF2B5EF4-FFF2-40B4-BE49-F238E27FC236}">
                        <a16:creationId xmlns:a16="http://schemas.microsoft.com/office/drawing/2014/main" id="{E9536281-3BF5-4C54-A998-CE9DBCF573B5}"/>
                      </a:ext>
                    </a:extLst>
                  </p:cNvPr>
                  <p:cNvPicPr/>
                  <p:nvPr/>
                </p:nvPicPr>
                <p:blipFill>
                  <a:blip r:embed="rId127"/>
                  <a:stretch>
                    <a:fillRect/>
                  </a:stretch>
                </p:blipFill>
                <p:spPr>
                  <a:xfrm>
                    <a:off x="11165772" y="1871058"/>
                    <a:ext cx="131988" cy="12744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153" name="Ink 152">
                    <a:extLst>
                      <a:ext uri="{FF2B5EF4-FFF2-40B4-BE49-F238E27FC236}">
                        <a16:creationId xmlns:a16="http://schemas.microsoft.com/office/drawing/2014/main" id="{6A4B166B-5795-4E78-8525-A6D2375BBB6E}"/>
                      </a:ext>
                    </a:extLst>
                  </p14:cNvPr>
                  <p14:cNvContentPartPr/>
                  <p14:nvPr/>
                </p14:nvContentPartPr>
                <p14:xfrm>
                  <a:off x="11173985" y="2065098"/>
                  <a:ext cx="68760" cy="122760"/>
                </p14:xfrm>
              </p:contentPart>
            </mc:Choice>
            <mc:Fallback xmlns="">
              <p:pic>
                <p:nvPicPr>
                  <p:cNvPr id="153" name="Ink 152">
                    <a:extLst>
                      <a:ext uri="{FF2B5EF4-FFF2-40B4-BE49-F238E27FC236}">
                        <a16:creationId xmlns:a16="http://schemas.microsoft.com/office/drawing/2014/main" id="{6A4B166B-5795-4E78-8525-A6D2375BBB6E}"/>
                      </a:ext>
                    </a:extLst>
                  </p:cNvPr>
                  <p:cNvPicPr/>
                  <p:nvPr/>
                </p:nvPicPr>
                <p:blipFill>
                  <a:blip r:embed="rId129"/>
                  <a:stretch>
                    <a:fillRect/>
                  </a:stretch>
                </p:blipFill>
                <p:spPr>
                  <a:xfrm>
                    <a:off x="11155985" y="2047098"/>
                    <a:ext cx="104400"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154" name="Ink 153">
                    <a:extLst>
                      <a:ext uri="{FF2B5EF4-FFF2-40B4-BE49-F238E27FC236}">
                        <a16:creationId xmlns:a16="http://schemas.microsoft.com/office/drawing/2014/main" id="{721BAB4D-1EFA-406A-8CC8-1721A314616F}"/>
                      </a:ext>
                    </a:extLst>
                  </p14:cNvPr>
                  <p14:cNvContentPartPr/>
                  <p14:nvPr/>
                </p14:nvContentPartPr>
                <p14:xfrm>
                  <a:off x="11200985" y="2162658"/>
                  <a:ext cx="360" cy="360"/>
                </p14:xfrm>
              </p:contentPart>
            </mc:Choice>
            <mc:Fallback xmlns="">
              <p:pic>
                <p:nvPicPr>
                  <p:cNvPr id="154" name="Ink 153">
                    <a:extLst>
                      <a:ext uri="{FF2B5EF4-FFF2-40B4-BE49-F238E27FC236}">
                        <a16:creationId xmlns:a16="http://schemas.microsoft.com/office/drawing/2014/main" id="{721BAB4D-1EFA-406A-8CC8-1721A314616F}"/>
                      </a:ext>
                    </a:extLst>
                  </p:cNvPr>
                  <p:cNvPicPr/>
                  <p:nvPr/>
                </p:nvPicPr>
                <p:blipFill>
                  <a:blip r:embed="rId131"/>
                  <a:stretch>
                    <a:fillRect/>
                  </a:stretch>
                </p:blipFill>
                <p:spPr>
                  <a:xfrm>
                    <a:off x="11182985" y="214465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155" name="Ink 154">
                    <a:extLst>
                      <a:ext uri="{FF2B5EF4-FFF2-40B4-BE49-F238E27FC236}">
                        <a16:creationId xmlns:a16="http://schemas.microsoft.com/office/drawing/2014/main" id="{006BA1E5-BC63-40F7-8249-6AC75F06A2E0}"/>
                      </a:ext>
                    </a:extLst>
                  </p14:cNvPr>
                  <p14:cNvContentPartPr/>
                  <p14:nvPr/>
                </p14:nvContentPartPr>
                <p14:xfrm>
                  <a:off x="11227625" y="2136378"/>
                  <a:ext cx="360" cy="360"/>
                </p14:xfrm>
              </p:contentPart>
            </mc:Choice>
            <mc:Fallback xmlns="">
              <p:pic>
                <p:nvPicPr>
                  <p:cNvPr id="155" name="Ink 154">
                    <a:extLst>
                      <a:ext uri="{FF2B5EF4-FFF2-40B4-BE49-F238E27FC236}">
                        <a16:creationId xmlns:a16="http://schemas.microsoft.com/office/drawing/2014/main" id="{006BA1E5-BC63-40F7-8249-6AC75F06A2E0}"/>
                      </a:ext>
                    </a:extLst>
                  </p:cNvPr>
                  <p:cNvPicPr/>
                  <p:nvPr/>
                </p:nvPicPr>
                <p:blipFill>
                  <a:blip r:embed="rId131"/>
                  <a:stretch>
                    <a:fillRect/>
                  </a:stretch>
                </p:blipFill>
                <p:spPr>
                  <a:xfrm>
                    <a:off x="11209625" y="211837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156" name="Ink 155">
                    <a:extLst>
                      <a:ext uri="{FF2B5EF4-FFF2-40B4-BE49-F238E27FC236}">
                        <a16:creationId xmlns:a16="http://schemas.microsoft.com/office/drawing/2014/main" id="{7F6EC909-E31B-4A2A-B18C-EC6F3B7A618B}"/>
                      </a:ext>
                    </a:extLst>
                  </p14:cNvPr>
                  <p14:cNvContentPartPr/>
                  <p14:nvPr/>
                </p14:nvContentPartPr>
                <p14:xfrm>
                  <a:off x="11227625" y="1943058"/>
                  <a:ext cx="360" cy="360"/>
                </p14:xfrm>
              </p:contentPart>
            </mc:Choice>
            <mc:Fallback xmlns="">
              <p:pic>
                <p:nvPicPr>
                  <p:cNvPr id="156" name="Ink 155">
                    <a:extLst>
                      <a:ext uri="{FF2B5EF4-FFF2-40B4-BE49-F238E27FC236}">
                        <a16:creationId xmlns:a16="http://schemas.microsoft.com/office/drawing/2014/main" id="{7F6EC909-E31B-4A2A-B18C-EC6F3B7A618B}"/>
                      </a:ext>
                    </a:extLst>
                  </p:cNvPr>
                  <p:cNvPicPr/>
                  <p:nvPr/>
                </p:nvPicPr>
                <p:blipFill>
                  <a:blip r:embed="rId131"/>
                  <a:stretch>
                    <a:fillRect/>
                  </a:stretch>
                </p:blipFill>
                <p:spPr>
                  <a:xfrm>
                    <a:off x="11209625" y="192505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157" name="Ink 156">
                    <a:extLst>
                      <a:ext uri="{FF2B5EF4-FFF2-40B4-BE49-F238E27FC236}">
                        <a16:creationId xmlns:a16="http://schemas.microsoft.com/office/drawing/2014/main" id="{D981D0A1-588D-4A50-9AD8-156E40FBF742}"/>
                      </a:ext>
                    </a:extLst>
                  </p14:cNvPr>
                  <p14:cNvContentPartPr/>
                  <p14:nvPr/>
                </p14:nvContentPartPr>
                <p14:xfrm>
                  <a:off x="11429945" y="1995978"/>
                  <a:ext cx="360" cy="360"/>
                </p14:xfrm>
              </p:contentPart>
            </mc:Choice>
            <mc:Fallback xmlns="">
              <p:pic>
                <p:nvPicPr>
                  <p:cNvPr id="157" name="Ink 156">
                    <a:extLst>
                      <a:ext uri="{FF2B5EF4-FFF2-40B4-BE49-F238E27FC236}">
                        <a16:creationId xmlns:a16="http://schemas.microsoft.com/office/drawing/2014/main" id="{D981D0A1-588D-4A50-9AD8-156E40FBF742}"/>
                      </a:ext>
                    </a:extLst>
                  </p:cNvPr>
                  <p:cNvPicPr/>
                  <p:nvPr/>
                </p:nvPicPr>
                <p:blipFill>
                  <a:blip r:embed="rId131"/>
                  <a:stretch>
                    <a:fillRect/>
                  </a:stretch>
                </p:blipFill>
                <p:spPr>
                  <a:xfrm>
                    <a:off x="11411945" y="197797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158" name="Ink 157">
                    <a:extLst>
                      <a:ext uri="{FF2B5EF4-FFF2-40B4-BE49-F238E27FC236}">
                        <a16:creationId xmlns:a16="http://schemas.microsoft.com/office/drawing/2014/main" id="{A91FBF10-B7EA-4229-9A8B-371E204D2477}"/>
                      </a:ext>
                    </a:extLst>
                  </p14:cNvPr>
                  <p14:cNvContentPartPr/>
                  <p14:nvPr/>
                </p14:nvContentPartPr>
                <p14:xfrm>
                  <a:off x="11614265" y="1564698"/>
                  <a:ext cx="360" cy="360"/>
                </p14:xfrm>
              </p:contentPart>
            </mc:Choice>
            <mc:Fallback xmlns="">
              <p:pic>
                <p:nvPicPr>
                  <p:cNvPr id="158" name="Ink 157">
                    <a:extLst>
                      <a:ext uri="{FF2B5EF4-FFF2-40B4-BE49-F238E27FC236}">
                        <a16:creationId xmlns:a16="http://schemas.microsoft.com/office/drawing/2014/main" id="{A91FBF10-B7EA-4229-9A8B-371E204D2477}"/>
                      </a:ext>
                    </a:extLst>
                  </p:cNvPr>
                  <p:cNvPicPr/>
                  <p:nvPr/>
                </p:nvPicPr>
                <p:blipFill>
                  <a:blip r:embed="rId131"/>
                  <a:stretch>
                    <a:fillRect/>
                  </a:stretch>
                </p:blipFill>
                <p:spPr>
                  <a:xfrm>
                    <a:off x="11596265" y="154669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159" name="Ink 158">
                    <a:extLst>
                      <a:ext uri="{FF2B5EF4-FFF2-40B4-BE49-F238E27FC236}">
                        <a16:creationId xmlns:a16="http://schemas.microsoft.com/office/drawing/2014/main" id="{9BE10FB5-C511-47BE-A69B-9646E4E46F43}"/>
                      </a:ext>
                    </a:extLst>
                  </p14:cNvPr>
                  <p14:cNvContentPartPr/>
                  <p14:nvPr/>
                </p14:nvContentPartPr>
                <p14:xfrm>
                  <a:off x="10990385" y="2123418"/>
                  <a:ext cx="46800" cy="107280"/>
                </p14:xfrm>
              </p:contentPart>
            </mc:Choice>
            <mc:Fallback xmlns="">
              <p:pic>
                <p:nvPicPr>
                  <p:cNvPr id="159" name="Ink 158">
                    <a:extLst>
                      <a:ext uri="{FF2B5EF4-FFF2-40B4-BE49-F238E27FC236}">
                        <a16:creationId xmlns:a16="http://schemas.microsoft.com/office/drawing/2014/main" id="{9BE10FB5-C511-47BE-A69B-9646E4E46F43}"/>
                      </a:ext>
                    </a:extLst>
                  </p:cNvPr>
                  <p:cNvPicPr/>
                  <p:nvPr/>
                </p:nvPicPr>
                <p:blipFill>
                  <a:blip r:embed="rId137"/>
                  <a:stretch>
                    <a:fillRect/>
                  </a:stretch>
                </p:blipFill>
                <p:spPr>
                  <a:xfrm>
                    <a:off x="10972385" y="2105418"/>
                    <a:ext cx="82440" cy="14292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160" name="Ink 159">
                    <a:extLst>
                      <a:ext uri="{FF2B5EF4-FFF2-40B4-BE49-F238E27FC236}">
                        <a16:creationId xmlns:a16="http://schemas.microsoft.com/office/drawing/2014/main" id="{6A988CAF-CB92-4601-A6AA-ADF46E41A1BF}"/>
                      </a:ext>
                    </a:extLst>
                  </p14:cNvPr>
                  <p14:cNvContentPartPr/>
                  <p14:nvPr/>
                </p14:nvContentPartPr>
                <p14:xfrm>
                  <a:off x="10892465" y="1969338"/>
                  <a:ext cx="46080" cy="113040"/>
                </p14:xfrm>
              </p:contentPart>
            </mc:Choice>
            <mc:Fallback xmlns="">
              <p:pic>
                <p:nvPicPr>
                  <p:cNvPr id="160" name="Ink 159">
                    <a:extLst>
                      <a:ext uri="{FF2B5EF4-FFF2-40B4-BE49-F238E27FC236}">
                        <a16:creationId xmlns:a16="http://schemas.microsoft.com/office/drawing/2014/main" id="{6A988CAF-CB92-4601-A6AA-ADF46E41A1BF}"/>
                      </a:ext>
                    </a:extLst>
                  </p:cNvPr>
                  <p:cNvPicPr/>
                  <p:nvPr/>
                </p:nvPicPr>
                <p:blipFill>
                  <a:blip r:embed="rId139"/>
                  <a:stretch>
                    <a:fillRect/>
                  </a:stretch>
                </p:blipFill>
                <p:spPr>
                  <a:xfrm>
                    <a:off x="10874465" y="1951280"/>
                    <a:ext cx="81720" cy="148794"/>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161" name="Ink 160">
                    <a:extLst>
                      <a:ext uri="{FF2B5EF4-FFF2-40B4-BE49-F238E27FC236}">
                        <a16:creationId xmlns:a16="http://schemas.microsoft.com/office/drawing/2014/main" id="{68A82C21-12A7-4DB6-B762-B836DC073487}"/>
                      </a:ext>
                    </a:extLst>
                  </p14:cNvPr>
                  <p14:cNvContentPartPr/>
                  <p14:nvPr/>
                </p14:nvContentPartPr>
                <p14:xfrm>
                  <a:off x="10789505" y="2093178"/>
                  <a:ext cx="52200" cy="119880"/>
                </p14:xfrm>
              </p:contentPart>
            </mc:Choice>
            <mc:Fallback xmlns="">
              <p:pic>
                <p:nvPicPr>
                  <p:cNvPr id="161" name="Ink 160">
                    <a:extLst>
                      <a:ext uri="{FF2B5EF4-FFF2-40B4-BE49-F238E27FC236}">
                        <a16:creationId xmlns:a16="http://schemas.microsoft.com/office/drawing/2014/main" id="{68A82C21-12A7-4DB6-B762-B836DC073487}"/>
                      </a:ext>
                    </a:extLst>
                  </p:cNvPr>
                  <p:cNvPicPr/>
                  <p:nvPr/>
                </p:nvPicPr>
                <p:blipFill>
                  <a:blip r:embed="rId141"/>
                  <a:stretch>
                    <a:fillRect/>
                  </a:stretch>
                </p:blipFill>
                <p:spPr>
                  <a:xfrm>
                    <a:off x="10771505" y="2075178"/>
                    <a:ext cx="87840" cy="1555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42">
              <p14:nvContentPartPr>
                <p14:cNvPr id="162" name="Ink 161">
                  <a:extLst>
                    <a:ext uri="{FF2B5EF4-FFF2-40B4-BE49-F238E27FC236}">
                      <a16:creationId xmlns:a16="http://schemas.microsoft.com/office/drawing/2014/main" id="{DFCA2901-42C5-493F-8266-EE3B7E51CD68}"/>
                    </a:ext>
                  </a:extLst>
                </p14:cNvPr>
                <p14:cNvContentPartPr/>
                <p14:nvPr/>
              </p14:nvContentPartPr>
              <p14:xfrm rot="1617139">
                <a:off x="2981550" y="4706145"/>
                <a:ext cx="137880" cy="37800"/>
              </p14:xfrm>
            </p:contentPart>
          </mc:Choice>
          <mc:Fallback xmlns="">
            <p:pic>
              <p:nvPicPr>
                <p:cNvPr id="162" name="Ink 161">
                  <a:extLst>
                    <a:ext uri="{FF2B5EF4-FFF2-40B4-BE49-F238E27FC236}">
                      <a16:creationId xmlns:a16="http://schemas.microsoft.com/office/drawing/2014/main" id="{DFCA2901-42C5-493F-8266-EE3B7E51CD68}"/>
                    </a:ext>
                  </a:extLst>
                </p:cNvPr>
                <p:cNvPicPr/>
                <p:nvPr/>
              </p:nvPicPr>
              <p:blipFill>
                <a:blip r:embed="rId21"/>
                <a:stretch>
                  <a:fillRect/>
                </a:stretch>
              </p:blipFill>
              <p:spPr>
                <a:xfrm rot="1617139">
                  <a:off x="2963503" y="4688145"/>
                  <a:ext cx="173613" cy="73440"/>
                </a:xfrm>
                <a:prstGeom prst="rect">
                  <a:avLst/>
                </a:prstGeom>
              </p:spPr>
            </p:pic>
          </mc:Fallback>
        </mc:AlternateContent>
      </p:grpSp>
    </p:spTree>
    <p:extLst>
      <p:ext uri="{BB962C8B-B14F-4D97-AF65-F5344CB8AC3E}">
        <p14:creationId xmlns:p14="http://schemas.microsoft.com/office/powerpoint/2010/main" val="6098914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val 26">
            <a:extLst>
              <a:ext uri="{FF2B5EF4-FFF2-40B4-BE49-F238E27FC236}">
                <a16:creationId xmlns:a16="http://schemas.microsoft.com/office/drawing/2014/main" id="{8A549EF7-AF1A-A13F-1C03-C4955C361C38}"/>
              </a:ext>
            </a:extLst>
          </p:cNvPr>
          <p:cNvSpPr/>
          <p:nvPr/>
        </p:nvSpPr>
        <p:spPr>
          <a:xfrm>
            <a:off x="9833541" y="-279305"/>
            <a:ext cx="2665730" cy="2665730"/>
          </a:xfrm>
          <a:prstGeom prst="ellipse">
            <a:avLst/>
          </a:prstGeom>
          <a:solidFill>
            <a:srgbClr val="8FD45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 name="Oval 28">
            <a:extLst>
              <a:ext uri="{FF2B5EF4-FFF2-40B4-BE49-F238E27FC236}">
                <a16:creationId xmlns:a16="http://schemas.microsoft.com/office/drawing/2014/main" id="{1257E4EB-FBFF-8E52-CB85-11ED93A6BB1E}"/>
              </a:ext>
            </a:extLst>
          </p:cNvPr>
          <p:cNvSpPr/>
          <p:nvPr/>
        </p:nvSpPr>
        <p:spPr>
          <a:xfrm>
            <a:off x="-1661057" y="1908310"/>
            <a:ext cx="3314700" cy="3314700"/>
          </a:xfrm>
          <a:prstGeom prst="ellipse">
            <a:avLst/>
          </a:prstGeom>
          <a:solidFill>
            <a:srgbClr val="5DAE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 name="Oval 27">
            <a:extLst>
              <a:ext uri="{FF2B5EF4-FFF2-40B4-BE49-F238E27FC236}">
                <a16:creationId xmlns:a16="http://schemas.microsoft.com/office/drawing/2014/main" id="{1461D540-21C4-F11C-F22A-A7994EB5785A}"/>
              </a:ext>
            </a:extLst>
          </p:cNvPr>
          <p:cNvSpPr/>
          <p:nvPr/>
        </p:nvSpPr>
        <p:spPr>
          <a:xfrm>
            <a:off x="5775062" y="5647195"/>
            <a:ext cx="2426335" cy="2426335"/>
          </a:xfrm>
          <a:prstGeom prst="ellipse">
            <a:avLst/>
          </a:prstGeom>
          <a:solidFill>
            <a:srgbClr val="C0004E">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6" name="Picture 5">
            <a:extLst>
              <a:ext uri="{FF2B5EF4-FFF2-40B4-BE49-F238E27FC236}">
                <a16:creationId xmlns:a16="http://schemas.microsoft.com/office/drawing/2014/main" id="{153BC67C-B795-41D1-A638-C28CBBAC7DC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1977"/>
          <a:stretch/>
        </p:blipFill>
        <p:spPr>
          <a:xfrm>
            <a:off x="10702402" y="6043839"/>
            <a:ext cx="1358585" cy="661719"/>
          </a:xfrm>
          <a:prstGeom prst="rect">
            <a:avLst/>
          </a:prstGeom>
        </p:spPr>
      </p:pic>
      <p:sp>
        <p:nvSpPr>
          <p:cNvPr id="7" name="Rectangle: Rounded Corners 6">
            <a:extLst>
              <a:ext uri="{FF2B5EF4-FFF2-40B4-BE49-F238E27FC236}">
                <a16:creationId xmlns:a16="http://schemas.microsoft.com/office/drawing/2014/main" id="{3614774E-2B3E-608C-2A1F-254E6AB8AC80}"/>
              </a:ext>
            </a:extLst>
          </p:cNvPr>
          <p:cNvSpPr/>
          <p:nvPr/>
        </p:nvSpPr>
        <p:spPr>
          <a:xfrm>
            <a:off x="4034759" y="152512"/>
            <a:ext cx="7798653" cy="1747205"/>
          </a:xfrm>
          <a:prstGeom prst="roundRect">
            <a:avLst/>
          </a:prstGeom>
          <a:solidFill>
            <a:srgbClr val="5DAEFF">
              <a:alpha val="25098"/>
            </a:srgbClr>
          </a:solidFill>
          <a:ln w="28575">
            <a:solidFill>
              <a:srgbClr val="5DAEFF"/>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defRPr/>
            </a:pPr>
            <a:r>
              <a:rPr lang="en-GB" sz="1600" dirty="0">
                <a:solidFill>
                  <a:schemeClr val="tx1"/>
                </a:solidFill>
                <a:latin typeface="Arial"/>
                <a:ea typeface="Tahoma"/>
                <a:cs typeface="Arial"/>
              </a:rPr>
              <a:t>The objectives of the Armed Forces Friendly Schools Cymru status is to embed good practice for supporting Service children, create a positive environment for Service children to share their experiences and encourage schools to become more engaged with their Armed Forces community. </a:t>
            </a:r>
          </a:p>
        </p:txBody>
      </p:sp>
      <p:sp>
        <p:nvSpPr>
          <p:cNvPr id="8" name="Rectangle: Rounded Corners 7">
            <a:extLst>
              <a:ext uri="{FF2B5EF4-FFF2-40B4-BE49-F238E27FC236}">
                <a16:creationId xmlns:a16="http://schemas.microsoft.com/office/drawing/2014/main" id="{22529A86-7E0F-F4F1-1517-64908DE79526}"/>
              </a:ext>
            </a:extLst>
          </p:cNvPr>
          <p:cNvSpPr/>
          <p:nvPr/>
        </p:nvSpPr>
        <p:spPr>
          <a:xfrm>
            <a:off x="4288633" y="2107847"/>
            <a:ext cx="7291839" cy="564660"/>
          </a:xfrm>
          <a:prstGeom prst="roundRect">
            <a:avLst>
              <a:gd name="adj" fmla="val 20195"/>
            </a:avLst>
          </a:prstGeom>
          <a:solidFill>
            <a:srgbClr val="C0004E">
              <a:alpha val="25098"/>
            </a:srgbClr>
          </a:solidFill>
          <a:ln w="28575">
            <a:solidFill>
              <a:srgbClr val="C0004E"/>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7000"/>
              </a:lnSpc>
              <a:spcAft>
                <a:spcPts val="800"/>
              </a:spcAft>
            </a:pPr>
            <a:r>
              <a:rPr lang="en-GB" sz="1600" b="1" i="1" dirty="0">
                <a:solidFill>
                  <a:srgbClr val="FF0000"/>
                </a:solidFill>
                <a:latin typeface="Arial"/>
                <a:cs typeface="Times New Roman"/>
              </a:rPr>
              <a:t>Name of school</a:t>
            </a:r>
            <a:r>
              <a:rPr lang="en-GB" sz="1600" b="1" dirty="0">
                <a:solidFill>
                  <a:srgbClr val="000000"/>
                </a:solidFill>
                <a:latin typeface="Arial"/>
                <a:cs typeface="Times New Roman"/>
              </a:rPr>
              <a:t> is a </a:t>
            </a:r>
            <a:r>
              <a:rPr lang="en-GB" sz="1600" b="1" i="1" dirty="0">
                <a:solidFill>
                  <a:srgbClr val="FF0000"/>
                </a:solidFill>
                <a:latin typeface="Arial"/>
                <a:cs typeface="Times New Roman"/>
              </a:rPr>
              <a:t>Bronze/Silver/Gold</a:t>
            </a:r>
            <a:r>
              <a:rPr lang="en-GB" sz="1600" b="1" dirty="0">
                <a:solidFill>
                  <a:srgbClr val="000000"/>
                </a:solidFill>
                <a:latin typeface="Arial"/>
                <a:cs typeface="Times New Roman"/>
              </a:rPr>
              <a:t> Armed Forces Friendly School</a:t>
            </a:r>
            <a:endParaRPr lang="en-US" dirty="0"/>
          </a:p>
        </p:txBody>
      </p:sp>
      <p:sp>
        <p:nvSpPr>
          <p:cNvPr id="10" name="Rectangle: Rounded Corners 9">
            <a:extLst>
              <a:ext uri="{FF2B5EF4-FFF2-40B4-BE49-F238E27FC236}">
                <a16:creationId xmlns:a16="http://schemas.microsoft.com/office/drawing/2014/main" id="{E8C14A72-08D6-B348-0652-B32613F42531}"/>
              </a:ext>
            </a:extLst>
          </p:cNvPr>
          <p:cNvSpPr/>
          <p:nvPr/>
        </p:nvSpPr>
        <p:spPr>
          <a:xfrm>
            <a:off x="3915243" y="2874326"/>
            <a:ext cx="4412158" cy="3680497"/>
          </a:xfrm>
          <a:prstGeom prst="roundRect">
            <a:avLst>
              <a:gd name="adj" fmla="val 17668"/>
            </a:avLst>
          </a:prstGeom>
          <a:solidFill>
            <a:srgbClr val="91D553">
              <a:alpha val="24000"/>
            </a:srgbClr>
          </a:solidFill>
          <a:ln w="28575">
            <a:solidFill>
              <a:srgbClr val="8FD45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defRPr/>
            </a:pPr>
            <a:r>
              <a:rPr lang="en-GB" sz="1600" i="1" dirty="0">
                <a:solidFill>
                  <a:srgbClr val="FF0000"/>
                </a:solidFill>
                <a:latin typeface="Arial"/>
                <a:ea typeface="Tahoma"/>
                <a:cs typeface="Arial"/>
              </a:rPr>
              <a:t>Add information on what the Armed Forces Friendly School status means to your school.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prstClr val="black"/>
              </a:solidFill>
              <a:latin typeface="Arial"/>
              <a:ea typeface="Tahoma"/>
              <a:cs typeface="Arial"/>
            </a:endParaRPr>
          </a:p>
          <a:p>
            <a:pPr>
              <a:defRPr/>
            </a:pPr>
            <a:endParaRPr lang="en-GB" sz="1600" dirty="0">
              <a:solidFill>
                <a:srgbClr val="FF0000"/>
              </a:solidFill>
              <a:latin typeface="Arial"/>
              <a:ea typeface="Tahoma"/>
              <a:cs typeface="Arial"/>
            </a:endParaRPr>
          </a:p>
        </p:txBody>
      </p:sp>
      <p:sp>
        <p:nvSpPr>
          <p:cNvPr id="12" name="Rectangle: Rounded Corners 11">
            <a:extLst>
              <a:ext uri="{FF2B5EF4-FFF2-40B4-BE49-F238E27FC236}">
                <a16:creationId xmlns:a16="http://schemas.microsoft.com/office/drawing/2014/main" id="{13465D47-1568-9237-F523-4799EB0DD92C}"/>
              </a:ext>
            </a:extLst>
          </p:cNvPr>
          <p:cNvSpPr/>
          <p:nvPr/>
        </p:nvSpPr>
        <p:spPr>
          <a:xfrm>
            <a:off x="8518301" y="2995365"/>
            <a:ext cx="3315053" cy="2786420"/>
          </a:xfrm>
          <a:prstGeom prst="roundRect">
            <a:avLst>
              <a:gd name="adj" fmla="val 17668"/>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black"/>
              </a:solidFill>
              <a:effectLst/>
              <a:uLnTx/>
              <a:uFillTx/>
              <a:latin typeface="Arial Rounded MT Bold"/>
              <a:ea typeface="Tahom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prstClr val="black"/>
              </a:solidFill>
              <a:latin typeface="Arial Rounded MT Bold"/>
              <a:ea typeface="Tahom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black"/>
              </a:solidFill>
              <a:effectLst/>
              <a:uLnTx/>
              <a:uFillTx/>
              <a:latin typeface="Arial Rounded MT Bold"/>
              <a:ea typeface="Tahom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prstClr val="black"/>
              </a:solidFill>
              <a:latin typeface="Arial Rounded MT Bold"/>
              <a:ea typeface="Tahom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black"/>
              </a:solidFill>
              <a:effectLst/>
              <a:uLnTx/>
              <a:uFillTx/>
              <a:latin typeface="Arial Rounded MT Bold"/>
              <a:ea typeface="Tahom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prstClr val="black"/>
              </a:solidFill>
              <a:latin typeface="Arial Rounded MT Bold"/>
              <a:ea typeface="Tahom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black"/>
              </a:solidFill>
              <a:effectLst/>
              <a:uLnTx/>
              <a:uFillTx/>
              <a:latin typeface="Arial Rounded MT Bold"/>
              <a:ea typeface="Tahom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200" b="1" dirty="0">
              <a:solidFill>
                <a:prstClr val="black"/>
              </a:solidFill>
              <a:latin typeface="Arial Rounded MT Bold"/>
              <a:ea typeface="Tahom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spc="0" normalizeH="0" baseline="0" noProof="0" dirty="0">
              <a:ln>
                <a:noFill/>
              </a:ln>
              <a:solidFill>
                <a:prstClr val="black"/>
              </a:solidFill>
              <a:effectLst/>
              <a:uLnTx/>
              <a:uFillTx/>
              <a:latin typeface="Arial Rounded MT Bold"/>
              <a:ea typeface="Tahom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200" b="1" dirty="0">
              <a:solidFill>
                <a:prstClr val="black"/>
              </a:solidFill>
              <a:latin typeface="Arial Rounded MT Bold"/>
              <a:ea typeface="Tahoma"/>
              <a:cs typeface="Arial"/>
            </a:endParaRPr>
          </a:p>
          <a:p>
            <a:pPr algn="ctr">
              <a:defRPr/>
            </a:pPr>
            <a:r>
              <a:rPr lang="en-GB" sz="1600" i="1" kern="100" dirty="0">
                <a:solidFill>
                  <a:srgbClr val="FF0000"/>
                </a:solidFill>
                <a:latin typeface="Arial"/>
                <a:ea typeface="Tahoma"/>
                <a:cs typeface="Arial"/>
              </a:rPr>
              <a:t>Add image </a:t>
            </a:r>
            <a:endParaRPr lang="en-GB" sz="1600" i="1" dirty="0">
              <a:solidFill>
                <a:srgbClr val="FF0000"/>
              </a:solidFill>
              <a:latin typeface="Aptos" panose="020B0004020202020204"/>
              <a:ea typeface="Tahoma"/>
              <a:cs typeface="Arial"/>
            </a:endParaRPr>
          </a:p>
          <a:p>
            <a:pPr>
              <a:defRPr/>
            </a:pPr>
            <a:endParaRPr lang="en-GB" sz="1100" b="1" kern="100" dirty="0">
              <a:solidFill>
                <a:schemeClr val="tx1"/>
              </a:solidFill>
              <a:latin typeface="Arial"/>
              <a:ea typeface="Tahoma"/>
              <a:cs typeface="Arial"/>
            </a:endParaRPr>
          </a:p>
          <a:p>
            <a:pPr>
              <a:defRPr/>
            </a:pPr>
            <a:endParaRPr lang="en-GB" sz="1100" b="1" kern="100" dirty="0">
              <a:solidFill>
                <a:schemeClr val="tx1"/>
              </a:solidFill>
              <a:latin typeface="Arial"/>
              <a:ea typeface="Tahoma"/>
              <a:cs typeface="Arial"/>
            </a:endParaRPr>
          </a:p>
          <a:p>
            <a:pPr>
              <a:defRPr/>
            </a:pPr>
            <a:endParaRPr lang="en-GB" sz="1100" b="1" kern="100" dirty="0">
              <a:solidFill>
                <a:schemeClr val="tx1"/>
              </a:solidFill>
              <a:latin typeface="Arial"/>
              <a:ea typeface="Tahoma"/>
              <a:cs typeface="Arial"/>
            </a:endParaRPr>
          </a:p>
          <a:p>
            <a:pPr>
              <a:defRPr/>
            </a:pPr>
            <a:endParaRPr lang="en-GB" sz="1100" b="1" kern="100" dirty="0">
              <a:solidFill>
                <a:schemeClr val="tx1"/>
              </a:solidFill>
              <a:latin typeface="Arial"/>
              <a:ea typeface="Tahoma"/>
              <a:cs typeface="Arial"/>
            </a:endParaRPr>
          </a:p>
          <a:p>
            <a:pPr>
              <a:defRPr/>
            </a:pPr>
            <a:endParaRPr lang="en-GB" sz="1100" b="1" kern="100" dirty="0">
              <a:solidFill>
                <a:schemeClr val="tx1"/>
              </a:solidFill>
              <a:latin typeface="Arial"/>
              <a:ea typeface="Tahoma"/>
              <a:cs typeface="Arial"/>
            </a:endParaRPr>
          </a:p>
          <a:p>
            <a:pPr>
              <a:defRPr/>
            </a:pPr>
            <a:endParaRPr lang="en-GB" sz="1100" b="1" kern="100" dirty="0">
              <a:solidFill>
                <a:schemeClr val="tx1"/>
              </a:solidFill>
              <a:latin typeface="Arial"/>
              <a:ea typeface="Tahoma"/>
              <a:cs typeface="Arial"/>
            </a:endParaRPr>
          </a:p>
          <a:p>
            <a:pPr>
              <a:defRPr/>
            </a:pPr>
            <a:endParaRPr lang="en-GB" sz="1100" b="1" kern="100" dirty="0">
              <a:solidFill>
                <a:schemeClr val="tx1"/>
              </a:solidFill>
              <a:latin typeface="Arial"/>
              <a:ea typeface="Tahoma"/>
              <a:cs typeface="Arial"/>
            </a:endParaRPr>
          </a:p>
          <a:p>
            <a:pPr>
              <a:defRPr/>
            </a:pPr>
            <a:endParaRPr lang="en-GB" sz="1100" b="1" kern="100" dirty="0">
              <a:solidFill>
                <a:schemeClr val="tx1"/>
              </a:solidFill>
              <a:latin typeface="Arial"/>
              <a:ea typeface="Tahoma"/>
              <a:cs typeface="Arial"/>
            </a:endParaRPr>
          </a:p>
          <a:p>
            <a:pPr>
              <a:defRPr/>
            </a:pPr>
            <a:endParaRPr lang="en-GB" sz="1100" b="1" kern="100" dirty="0">
              <a:solidFill>
                <a:schemeClr val="tx1"/>
              </a:solidFill>
              <a:latin typeface="Arial"/>
              <a:ea typeface="Tahoma"/>
              <a:cs typeface="Arial"/>
            </a:endParaRPr>
          </a:p>
          <a:p>
            <a:pPr>
              <a:defRPr/>
            </a:pPr>
            <a:endParaRPr lang="en-GB" sz="1100" b="1" kern="100" dirty="0">
              <a:solidFill>
                <a:schemeClr val="tx1"/>
              </a:solidFill>
              <a:latin typeface="Arial"/>
              <a:ea typeface="Tahoma"/>
              <a:cs typeface="Arial"/>
            </a:endParaRPr>
          </a:p>
          <a:p>
            <a:pPr>
              <a:defRPr/>
            </a:pPr>
            <a:endParaRPr lang="en-GB" sz="1100" b="1" kern="100" dirty="0">
              <a:solidFill>
                <a:schemeClr val="tx1"/>
              </a:solidFill>
              <a:latin typeface="Arial"/>
              <a:ea typeface="Tahoma"/>
              <a:cs typeface="Arial"/>
            </a:endParaRPr>
          </a:p>
        </p:txBody>
      </p:sp>
      <p:sp>
        <p:nvSpPr>
          <p:cNvPr id="15" name="Rectangle: Rounded Corners 14">
            <a:extLst>
              <a:ext uri="{FF2B5EF4-FFF2-40B4-BE49-F238E27FC236}">
                <a16:creationId xmlns:a16="http://schemas.microsoft.com/office/drawing/2014/main" id="{3E59E0B2-DA85-B03B-0160-2B86EB9E4118}"/>
              </a:ext>
            </a:extLst>
          </p:cNvPr>
          <p:cNvSpPr/>
          <p:nvPr/>
        </p:nvSpPr>
        <p:spPr>
          <a:xfrm>
            <a:off x="321358" y="3768250"/>
            <a:ext cx="3315053" cy="2786420"/>
          </a:xfrm>
          <a:prstGeom prst="roundRect">
            <a:avLst>
              <a:gd name="adj" fmla="val 17668"/>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black"/>
              </a:solidFill>
              <a:effectLst/>
              <a:uLnTx/>
              <a:uFillTx/>
              <a:latin typeface="Arial Rounded MT Bold"/>
              <a:ea typeface="Tahom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prstClr val="black"/>
              </a:solidFill>
              <a:latin typeface="Arial Rounded MT Bold"/>
              <a:ea typeface="Tahom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black"/>
              </a:solidFill>
              <a:effectLst/>
              <a:uLnTx/>
              <a:uFillTx/>
              <a:latin typeface="Arial Rounded MT Bold"/>
              <a:ea typeface="Tahom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prstClr val="black"/>
              </a:solidFill>
              <a:latin typeface="Arial Rounded MT Bold"/>
              <a:ea typeface="Tahom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black"/>
              </a:solidFill>
              <a:effectLst/>
              <a:uLnTx/>
              <a:uFillTx/>
              <a:latin typeface="Arial Rounded MT Bold"/>
              <a:ea typeface="Tahom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prstClr val="black"/>
              </a:solidFill>
              <a:latin typeface="Arial Rounded MT Bold"/>
              <a:ea typeface="Tahom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black"/>
              </a:solidFill>
              <a:effectLst/>
              <a:uLnTx/>
              <a:uFillTx/>
              <a:latin typeface="Arial Rounded MT Bold"/>
              <a:ea typeface="Tahom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200" b="1" dirty="0">
              <a:solidFill>
                <a:prstClr val="black"/>
              </a:solidFill>
              <a:latin typeface="Arial Rounded MT Bold"/>
              <a:ea typeface="Tahom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spc="0" normalizeH="0" baseline="0" noProof="0" dirty="0">
              <a:ln>
                <a:noFill/>
              </a:ln>
              <a:solidFill>
                <a:prstClr val="black"/>
              </a:solidFill>
              <a:effectLst/>
              <a:uLnTx/>
              <a:uFillTx/>
              <a:latin typeface="Arial Rounded MT Bold"/>
              <a:ea typeface="Tahom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200" b="1" dirty="0">
              <a:solidFill>
                <a:prstClr val="black"/>
              </a:solidFill>
              <a:latin typeface="Arial Rounded MT Bold"/>
              <a:ea typeface="Tahoma"/>
              <a:cs typeface="Arial"/>
            </a:endParaRPr>
          </a:p>
          <a:p>
            <a:pPr algn="ctr">
              <a:defRPr/>
            </a:pPr>
            <a:r>
              <a:rPr lang="en-GB" sz="1600" i="1" kern="100" dirty="0">
                <a:solidFill>
                  <a:srgbClr val="FF0000"/>
                </a:solidFill>
                <a:latin typeface="Arial"/>
                <a:ea typeface="Tahoma"/>
                <a:cs typeface="Arial"/>
              </a:rPr>
              <a:t>Add image </a:t>
            </a:r>
            <a:endParaRPr lang="en-GB" sz="1600" i="1" dirty="0">
              <a:solidFill>
                <a:srgbClr val="FF0000"/>
              </a:solidFill>
              <a:latin typeface="Aptos" panose="020B0004020202020204"/>
              <a:ea typeface="Tahoma"/>
              <a:cs typeface="Arial"/>
            </a:endParaRPr>
          </a:p>
          <a:p>
            <a:pPr>
              <a:defRPr/>
            </a:pPr>
            <a:endParaRPr lang="en-GB" sz="1100" b="1" kern="100" dirty="0">
              <a:solidFill>
                <a:schemeClr val="tx1"/>
              </a:solidFill>
              <a:latin typeface="Arial"/>
              <a:ea typeface="Tahoma"/>
              <a:cs typeface="Arial"/>
            </a:endParaRPr>
          </a:p>
          <a:p>
            <a:pPr>
              <a:defRPr/>
            </a:pPr>
            <a:endParaRPr lang="en-GB" sz="1100" b="1" kern="100" dirty="0">
              <a:solidFill>
                <a:schemeClr val="tx1"/>
              </a:solidFill>
              <a:latin typeface="Arial"/>
              <a:ea typeface="Tahoma"/>
              <a:cs typeface="Arial"/>
            </a:endParaRPr>
          </a:p>
          <a:p>
            <a:pPr>
              <a:defRPr/>
            </a:pPr>
            <a:endParaRPr lang="en-GB" sz="1100" b="1" kern="100" dirty="0">
              <a:solidFill>
                <a:schemeClr val="tx1"/>
              </a:solidFill>
              <a:latin typeface="Arial"/>
              <a:ea typeface="Tahoma"/>
              <a:cs typeface="Arial"/>
            </a:endParaRPr>
          </a:p>
          <a:p>
            <a:pPr>
              <a:defRPr/>
            </a:pPr>
            <a:endParaRPr lang="en-GB" sz="1100" b="1" kern="100" dirty="0">
              <a:solidFill>
                <a:schemeClr val="tx1"/>
              </a:solidFill>
              <a:latin typeface="Arial"/>
              <a:ea typeface="Tahoma"/>
              <a:cs typeface="Arial"/>
            </a:endParaRPr>
          </a:p>
          <a:p>
            <a:pPr>
              <a:defRPr/>
            </a:pPr>
            <a:endParaRPr lang="en-GB" sz="1100" b="1" kern="100" dirty="0">
              <a:solidFill>
                <a:schemeClr val="tx1"/>
              </a:solidFill>
              <a:latin typeface="Arial"/>
              <a:ea typeface="Tahoma"/>
              <a:cs typeface="Arial"/>
            </a:endParaRPr>
          </a:p>
          <a:p>
            <a:pPr>
              <a:defRPr/>
            </a:pPr>
            <a:endParaRPr lang="en-GB" sz="1100" b="1" kern="100" dirty="0">
              <a:solidFill>
                <a:schemeClr val="tx1"/>
              </a:solidFill>
              <a:latin typeface="Arial"/>
              <a:ea typeface="Tahoma"/>
              <a:cs typeface="Arial"/>
            </a:endParaRPr>
          </a:p>
          <a:p>
            <a:pPr>
              <a:defRPr/>
            </a:pPr>
            <a:endParaRPr lang="en-GB" sz="1100" b="1" kern="100" dirty="0">
              <a:solidFill>
                <a:schemeClr val="tx1"/>
              </a:solidFill>
              <a:latin typeface="Arial"/>
              <a:ea typeface="Tahoma"/>
              <a:cs typeface="Arial"/>
            </a:endParaRPr>
          </a:p>
          <a:p>
            <a:pPr>
              <a:defRPr/>
            </a:pPr>
            <a:endParaRPr lang="en-GB" sz="1100" b="1" kern="100" dirty="0">
              <a:solidFill>
                <a:schemeClr val="tx1"/>
              </a:solidFill>
              <a:latin typeface="Arial"/>
              <a:ea typeface="Tahoma"/>
              <a:cs typeface="Arial"/>
            </a:endParaRPr>
          </a:p>
          <a:p>
            <a:pPr>
              <a:defRPr/>
            </a:pPr>
            <a:endParaRPr lang="en-GB" sz="1100" b="1" kern="100" dirty="0">
              <a:solidFill>
                <a:schemeClr val="tx1"/>
              </a:solidFill>
              <a:latin typeface="Arial"/>
              <a:ea typeface="Tahoma"/>
              <a:cs typeface="Arial"/>
            </a:endParaRPr>
          </a:p>
          <a:p>
            <a:pPr>
              <a:defRPr/>
            </a:pPr>
            <a:endParaRPr lang="en-GB" sz="1100" b="1" kern="100" dirty="0">
              <a:solidFill>
                <a:schemeClr val="tx1"/>
              </a:solidFill>
              <a:latin typeface="Arial"/>
              <a:ea typeface="Tahoma"/>
              <a:cs typeface="Arial"/>
            </a:endParaRPr>
          </a:p>
          <a:p>
            <a:pPr>
              <a:defRPr/>
            </a:pPr>
            <a:endParaRPr lang="en-GB" sz="1100" b="1" kern="100" dirty="0">
              <a:solidFill>
                <a:schemeClr val="tx1"/>
              </a:solidFill>
              <a:latin typeface="Arial"/>
              <a:ea typeface="Tahoma"/>
              <a:cs typeface="Arial"/>
            </a:endParaRPr>
          </a:p>
        </p:txBody>
      </p:sp>
      <p:pic>
        <p:nvPicPr>
          <p:cNvPr id="17" name="Picture 16" descr="A black background with a flower and a circle of colorful beads&#10;&#10;Description automatically generated with medium confidence">
            <a:extLst>
              <a:ext uri="{FF2B5EF4-FFF2-40B4-BE49-F238E27FC236}">
                <a16:creationId xmlns:a16="http://schemas.microsoft.com/office/drawing/2014/main" id="{9269BBB9-99FA-05BD-537B-BF2F7AF973E3}"/>
              </a:ext>
            </a:extLst>
          </p:cNvPr>
          <p:cNvPicPr>
            <a:picLocks noChangeAspect="1"/>
          </p:cNvPicPr>
          <p:nvPr/>
        </p:nvPicPr>
        <p:blipFill>
          <a:blip r:embed="rId3"/>
          <a:srcRect r="-697" b="17179"/>
          <a:stretch/>
        </p:blipFill>
        <p:spPr>
          <a:xfrm>
            <a:off x="395288" y="151614"/>
            <a:ext cx="3150099" cy="3511615"/>
          </a:xfrm>
          <a:prstGeom prst="rect">
            <a:avLst/>
          </a:prstGeom>
        </p:spPr>
      </p:pic>
    </p:spTree>
    <p:extLst>
      <p:ext uri="{BB962C8B-B14F-4D97-AF65-F5344CB8AC3E}">
        <p14:creationId xmlns:p14="http://schemas.microsoft.com/office/powerpoint/2010/main" val="34413629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val 26">
            <a:extLst>
              <a:ext uri="{FF2B5EF4-FFF2-40B4-BE49-F238E27FC236}">
                <a16:creationId xmlns:a16="http://schemas.microsoft.com/office/drawing/2014/main" id="{8A549EF7-AF1A-A13F-1C03-C4955C361C38}"/>
              </a:ext>
            </a:extLst>
          </p:cNvPr>
          <p:cNvSpPr/>
          <p:nvPr/>
        </p:nvSpPr>
        <p:spPr>
          <a:xfrm>
            <a:off x="9833541" y="-279305"/>
            <a:ext cx="2665730" cy="2665730"/>
          </a:xfrm>
          <a:prstGeom prst="ellipse">
            <a:avLst/>
          </a:prstGeom>
          <a:solidFill>
            <a:srgbClr val="8FD45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 name="Oval 28">
            <a:extLst>
              <a:ext uri="{FF2B5EF4-FFF2-40B4-BE49-F238E27FC236}">
                <a16:creationId xmlns:a16="http://schemas.microsoft.com/office/drawing/2014/main" id="{1257E4EB-FBFF-8E52-CB85-11ED93A6BB1E}"/>
              </a:ext>
            </a:extLst>
          </p:cNvPr>
          <p:cNvSpPr/>
          <p:nvPr/>
        </p:nvSpPr>
        <p:spPr>
          <a:xfrm>
            <a:off x="-1661057" y="1908310"/>
            <a:ext cx="3314700" cy="3314700"/>
          </a:xfrm>
          <a:prstGeom prst="ellipse">
            <a:avLst/>
          </a:prstGeom>
          <a:solidFill>
            <a:srgbClr val="5DAE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 name="Oval 27">
            <a:extLst>
              <a:ext uri="{FF2B5EF4-FFF2-40B4-BE49-F238E27FC236}">
                <a16:creationId xmlns:a16="http://schemas.microsoft.com/office/drawing/2014/main" id="{1461D540-21C4-F11C-F22A-A7994EB5785A}"/>
              </a:ext>
            </a:extLst>
          </p:cNvPr>
          <p:cNvSpPr/>
          <p:nvPr/>
        </p:nvSpPr>
        <p:spPr>
          <a:xfrm>
            <a:off x="5775062" y="6201377"/>
            <a:ext cx="2426335" cy="2426335"/>
          </a:xfrm>
          <a:prstGeom prst="ellipse">
            <a:avLst/>
          </a:prstGeom>
          <a:solidFill>
            <a:srgbClr val="C0004E">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6" name="Picture 5">
            <a:extLst>
              <a:ext uri="{FF2B5EF4-FFF2-40B4-BE49-F238E27FC236}">
                <a16:creationId xmlns:a16="http://schemas.microsoft.com/office/drawing/2014/main" id="{153BC67C-B795-41D1-A638-C28CBBAC7DC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1977"/>
          <a:stretch/>
        </p:blipFill>
        <p:spPr>
          <a:xfrm>
            <a:off x="10702402" y="6043839"/>
            <a:ext cx="1358585" cy="661719"/>
          </a:xfrm>
          <a:prstGeom prst="rect">
            <a:avLst/>
          </a:prstGeom>
        </p:spPr>
      </p:pic>
      <p:sp>
        <p:nvSpPr>
          <p:cNvPr id="2" name="Rectangle: Rounded Corners 1">
            <a:extLst>
              <a:ext uri="{FF2B5EF4-FFF2-40B4-BE49-F238E27FC236}">
                <a16:creationId xmlns:a16="http://schemas.microsoft.com/office/drawing/2014/main" id="{99427E04-9E2D-736C-AE6D-816BEE6BD2EF}"/>
              </a:ext>
            </a:extLst>
          </p:cNvPr>
          <p:cNvSpPr/>
          <p:nvPr/>
        </p:nvSpPr>
        <p:spPr>
          <a:xfrm>
            <a:off x="188861" y="188095"/>
            <a:ext cx="11832810" cy="749398"/>
          </a:xfrm>
          <a:prstGeom prst="roundRect">
            <a:avLst/>
          </a:prstGeom>
          <a:solidFill>
            <a:srgbClr val="5DAEFF"/>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7000"/>
              </a:lnSpc>
              <a:spcAft>
                <a:spcPts val="800"/>
              </a:spcAft>
            </a:pPr>
            <a:r>
              <a:rPr lang="en-US" sz="4000" b="1" dirty="0">
                <a:solidFill>
                  <a:srgbClr val="FFFFFF"/>
                </a:solidFill>
                <a:latin typeface="Arial Rounded MT Bold"/>
              </a:rPr>
              <a:t>Find out more </a:t>
            </a:r>
          </a:p>
        </p:txBody>
      </p:sp>
      <p:sp>
        <p:nvSpPr>
          <p:cNvPr id="9" name="Rectangle: Rounded Corners 8">
            <a:extLst>
              <a:ext uri="{FF2B5EF4-FFF2-40B4-BE49-F238E27FC236}">
                <a16:creationId xmlns:a16="http://schemas.microsoft.com/office/drawing/2014/main" id="{3B05B27F-7FCF-D05F-51AA-0478D23B877C}"/>
              </a:ext>
            </a:extLst>
          </p:cNvPr>
          <p:cNvSpPr/>
          <p:nvPr/>
        </p:nvSpPr>
        <p:spPr>
          <a:xfrm>
            <a:off x="4265044" y="1195309"/>
            <a:ext cx="7808193" cy="4857563"/>
          </a:xfrm>
          <a:prstGeom prst="roundRect">
            <a:avLst>
              <a:gd name="adj" fmla="val 17668"/>
            </a:avLst>
          </a:prstGeom>
          <a:solidFill>
            <a:srgbClr val="5DAEFF">
              <a:alpha val="24000"/>
            </a:srgbClr>
          </a:solidFill>
          <a:ln w="28575">
            <a:solidFill>
              <a:srgbClr val="5DAEFF"/>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defRPr/>
            </a:pPr>
            <a:endParaRPr lang="en-GB" sz="1500" dirty="0">
              <a:solidFill>
                <a:schemeClr val="tx1"/>
              </a:solidFill>
              <a:ea typeface="+mn-lt"/>
              <a:cs typeface="+mn-lt"/>
            </a:endParaRPr>
          </a:p>
          <a:p>
            <a:pPr algn="just">
              <a:defRPr/>
            </a:pPr>
            <a:r>
              <a:rPr lang="en-GB" sz="1500">
                <a:solidFill>
                  <a:schemeClr val="tx1"/>
                </a:solidFill>
                <a:latin typeface="Arial"/>
                <a:ea typeface="+mn-lt"/>
                <a:cs typeface="+mn-lt"/>
              </a:rPr>
              <a:t>The SSCE Cymru </a:t>
            </a:r>
            <a:r>
              <a:rPr lang="en-GB" sz="1500" dirty="0">
                <a:solidFill>
                  <a:srgbClr val="00B050"/>
                </a:solidFill>
                <a:latin typeface="Arial"/>
                <a:ea typeface="+mn-lt"/>
                <a:cs typeface="+mn-lt"/>
                <a:hlinkClick r:id="rId3"/>
              </a:rPr>
              <a:t>e-learning</a:t>
            </a:r>
            <a:r>
              <a:rPr lang="en-GB" sz="1500">
                <a:solidFill>
                  <a:schemeClr val="tx1"/>
                </a:solidFill>
                <a:latin typeface="Arial"/>
                <a:ea typeface="+mn-lt"/>
                <a:cs typeface="+mn-lt"/>
              </a:rPr>
              <a:t> training package has been designed to give educators the tools and confidence to better understand and support the needs of Service children. </a:t>
            </a:r>
            <a:endParaRPr lang="en-US" sz="1500">
              <a:solidFill>
                <a:schemeClr val="tx1"/>
              </a:solidFill>
              <a:latin typeface="Arial"/>
              <a:cs typeface="Arial"/>
            </a:endParaRPr>
          </a:p>
          <a:p>
            <a:pPr algn="just">
              <a:defRPr/>
            </a:pPr>
            <a:endParaRPr lang="en-GB" sz="1500" dirty="0">
              <a:solidFill>
                <a:schemeClr val="tx1"/>
              </a:solidFill>
              <a:latin typeface="Arial"/>
              <a:ea typeface="+mn-lt"/>
              <a:cs typeface="+mn-lt"/>
            </a:endParaRPr>
          </a:p>
          <a:p>
            <a:pPr algn="just">
              <a:defRPr/>
            </a:pPr>
            <a:r>
              <a:rPr lang="en-GB" sz="1500" dirty="0">
                <a:solidFill>
                  <a:schemeClr val="tx1"/>
                </a:solidFill>
                <a:latin typeface="Arial"/>
                <a:ea typeface="+mn-lt"/>
                <a:cs typeface="+mn-lt"/>
              </a:rPr>
              <a:t>This free training package consists of nine topics and will take roughly two hours to complete. Your progress will be saved so that you can continue where you left off and revisit the training as required. </a:t>
            </a:r>
          </a:p>
          <a:p>
            <a:pPr algn="just">
              <a:defRPr/>
            </a:pPr>
            <a:endParaRPr lang="en-GB" sz="1500" dirty="0">
              <a:solidFill>
                <a:schemeClr val="tx1"/>
              </a:solidFill>
              <a:latin typeface="Arial"/>
              <a:ea typeface="+mn-lt"/>
              <a:cs typeface="+mn-lt"/>
            </a:endParaRPr>
          </a:p>
          <a:p>
            <a:pPr algn="just">
              <a:defRPr/>
            </a:pPr>
            <a:r>
              <a:rPr lang="en-GB" sz="1500" dirty="0">
                <a:solidFill>
                  <a:schemeClr val="tx1"/>
                </a:solidFill>
                <a:latin typeface="Arial"/>
                <a:ea typeface="+mn-lt"/>
                <a:cs typeface="+mn-lt"/>
              </a:rPr>
              <a:t>The topics include: </a:t>
            </a:r>
          </a:p>
          <a:p>
            <a:pPr marL="342900" indent="-342900" algn="just">
              <a:buAutoNum type="arabicPeriod"/>
              <a:defRPr/>
            </a:pPr>
            <a:r>
              <a:rPr lang="en-GB" sz="1500" dirty="0">
                <a:solidFill>
                  <a:schemeClr val="tx1"/>
                </a:solidFill>
                <a:latin typeface="Arial"/>
                <a:cs typeface="Arial"/>
              </a:rPr>
              <a:t>Introduction of SSCE Cymru </a:t>
            </a:r>
          </a:p>
          <a:p>
            <a:pPr marL="342900" indent="-342900" algn="just">
              <a:buAutoNum type="arabicPeriod"/>
              <a:defRPr/>
            </a:pPr>
            <a:r>
              <a:rPr lang="en-GB" sz="1500" dirty="0">
                <a:solidFill>
                  <a:schemeClr val="tx1"/>
                </a:solidFill>
                <a:latin typeface="Arial"/>
                <a:ea typeface="+mn-lt"/>
                <a:cs typeface="Arial"/>
              </a:rPr>
              <a:t>Armed Forces in Wales </a:t>
            </a:r>
          </a:p>
          <a:p>
            <a:pPr marL="342900" indent="-342900" algn="just">
              <a:buAutoNum type="arabicPeriod"/>
              <a:defRPr/>
            </a:pPr>
            <a:r>
              <a:rPr lang="en-GB" sz="1500" dirty="0">
                <a:solidFill>
                  <a:schemeClr val="tx1"/>
                </a:solidFill>
                <a:latin typeface="Arial"/>
                <a:ea typeface="+mn-lt"/>
                <a:cs typeface="Arial"/>
              </a:rPr>
              <a:t>Service children's experiences </a:t>
            </a:r>
          </a:p>
          <a:p>
            <a:pPr marL="342900" indent="-342900" algn="just">
              <a:buAutoNum type="arabicPeriod"/>
              <a:defRPr/>
            </a:pPr>
            <a:r>
              <a:rPr lang="en-GB" sz="1500" dirty="0">
                <a:solidFill>
                  <a:schemeClr val="tx1"/>
                </a:solidFill>
                <a:latin typeface="Arial"/>
                <a:cs typeface="Arial"/>
              </a:rPr>
              <a:t>Education in Wales </a:t>
            </a:r>
          </a:p>
          <a:p>
            <a:pPr marL="342900" indent="-342900" algn="just">
              <a:buAutoNum type="arabicPeriod"/>
              <a:defRPr/>
            </a:pPr>
            <a:r>
              <a:rPr lang="en-GB" sz="1500" dirty="0">
                <a:solidFill>
                  <a:schemeClr val="tx1"/>
                </a:solidFill>
                <a:latin typeface="Arial"/>
                <a:cs typeface="Arial"/>
              </a:rPr>
              <a:t>Identifying Service children </a:t>
            </a:r>
          </a:p>
          <a:p>
            <a:pPr marL="342900" indent="-342900" algn="just">
              <a:buAutoNum type="arabicPeriod"/>
              <a:defRPr/>
            </a:pPr>
            <a:r>
              <a:rPr lang="en-GB" sz="1500" dirty="0">
                <a:solidFill>
                  <a:schemeClr val="tx1"/>
                </a:solidFill>
                <a:latin typeface="Arial"/>
                <a:cs typeface="Arial"/>
              </a:rPr>
              <a:t>Mental health and wellbeing </a:t>
            </a:r>
          </a:p>
          <a:p>
            <a:pPr marL="342900" indent="-342900" algn="just">
              <a:buAutoNum type="arabicPeriod"/>
              <a:defRPr/>
            </a:pPr>
            <a:r>
              <a:rPr lang="en-GB" sz="1500" dirty="0">
                <a:solidFill>
                  <a:schemeClr val="tx1"/>
                </a:solidFill>
                <a:latin typeface="Arial"/>
                <a:cs typeface="Arial"/>
              </a:rPr>
              <a:t>Extra-curricular activities </a:t>
            </a:r>
          </a:p>
          <a:p>
            <a:pPr marL="342900" indent="-342900" algn="just">
              <a:buAutoNum type="arabicPeriod"/>
              <a:defRPr/>
            </a:pPr>
            <a:r>
              <a:rPr lang="en-GB" sz="1500" dirty="0">
                <a:solidFill>
                  <a:schemeClr val="tx1"/>
                </a:solidFill>
                <a:latin typeface="Arial"/>
                <a:ea typeface="Tahoma"/>
                <a:cs typeface="Arial"/>
              </a:rPr>
              <a:t>Funding to support Service children </a:t>
            </a:r>
          </a:p>
          <a:p>
            <a:pPr marL="342900" indent="-342900" algn="just">
              <a:buAutoNum type="arabicPeriod"/>
              <a:defRPr/>
            </a:pPr>
            <a:r>
              <a:rPr lang="en-GB" sz="1500" dirty="0">
                <a:solidFill>
                  <a:schemeClr val="tx1"/>
                </a:solidFill>
                <a:latin typeface="Arial"/>
                <a:ea typeface="Tahoma"/>
                <a:cs typeface="Arial"/>
              </a:rPr>
              <a:t>Research and evidence </a:t>
            </a:r>
          </a:p>
          <a:p>
            <a:pPr algn="just">
              <a:defRPr/>
            </a:pPr>
            <a:endParaRPr lang="en-GB" sz="1400" dirty="0">
              <a:solidFill>
                <a:schemeClr val="tx1"/>
              </a:solidFill>
              <a:latin typeface="Arial"/>
              <a:ea typeface="Tahoma"/>
              <a:cs typeface="Arial"/>
            </a:endParaRPr>
          </a:p>
          <a:p>
            <a:pPr algn="just">
              <a:defRPr/>
            </a:pPr>
            <a:endParaRPr lang="en-GB" sz="1400" dirty="0">
              <a:solidFill>
                <a:schemeClr val="tx1"/>
              </a:solidFill>
              <a:latin typeface="Arial"/>
              <a:ea typeface="Tahoma"/>
              <a:cs typeface="Arial"/>
            </a:endParaRPr>
          </a:p>
          <a:p>
            <a:pPr algn="just">
              <a:defRPr/>
            </a:pPr>
            <a:endParaRPr lang="en-GB" sz="1400" dirty="0">
              <a:solidFill>
                <a:schemeClr val="tx1"/>
              </a:solidFill>
              <a:latin typeface="Arial"/>
              <a:ea typeface="Tahoma"/>
              <a:cs typeface="Arial"/>
            </a:endParaRPr>
          </a:p>
          <a:p>
            <a:pPr algn="just">
              <a:defRPr/>
            </a:pPr>
            <a:endParaRPr lang="en-GB" sz="1400" dirty="0">
              <a:solidFill>
                <a:schemeClr val="tx1"/>
              </a:solidFill>
              <a:latin typeface="Arial"/>
              <a:ea typeface="Tahoma"/>
              <a:cs typeface="Arial"/>
            </a:endParaRPr>
          </a:p>
          <a:p>
            <a:pPr algn="just">
              <a:defRPr/>
            </a:pPr>
            <a:endParaRPr lang="en-GB" sz="1400" dirty="0">
              <a:solidFill>
                <a:schemeClr val="tx1"/>
              </a:solidFill>
              <a:latin typeface="Arial"/>
              <a:ea typeface="Tahoma"/>
              <a:cs typeface="Arial"/>
            </a:endParaRPr>
          </a:p>
          <a:p>
            <a:pPr algn="just">
              <a:defRPr/>
            </a:pPr>
            <a:endParaRPr lang="en-GB" sz="1400" dirty="0">
              <a:solidFill>
                <a:schemeClr val="tx1"/>
              </a:solidFill>
              <a:latin typeface="Arial"/>
              <a:ea typeface="Tahoma"/>
              <a:cs typeface="Arial"/>
            </a:endParaRPr>
          </a:p>
          <a:p>
            <a:pPr>
              <a:defRPr/>
            </a:pPr>
            <a:endParaRPr lang="en-GB" sz="1400" b="1" dirty="0">
              <a:solidFill>
                <a:schemeClr val="tx1"/>
              </a:solidFill>
              <a:latin typeface="Arial"/>
              <a:ea typeface="Tahoma"/>
              <a:cs typeface="Arial"/>
            </a:endParaRPr>
          </a:p>
          <a:p>
            <a:pPr>
              <a:defRPr/>
            </a:pPr>
            <a:endParaRPr lang="en-GB" sz="1400" dirty="0">
              <a:solidFill>
                <a:schemeClr val="tx1"/>
              </a:solidFill>
              <a:latin typeface="Arial"/>
              <a:ea typeface="Tahoma"/>
              <a:cs typeface="Arial"/>
            </a:endParaRPr>
          </a:p>
          <a:p>
            <a:pPr>
              <a:lnSpc>
                <a:spcPct val="107000"/>
              </a:lnSpc>
              <a:spcAft>
                <a:spcPts val="800"/>
              </a:spcAft>
              <a:defRPr/>
            </a:pPr>
            <a:endParaRPr lang="en-GB" sz="1400" dirty="0">
              <a:solidFill>
                <a:schemeClr val="tx1"/>
              </a:solidFill>
              <a:latin typeface="Tahoma"/>
              <a:ea typeface="Tahoma"/>
              <a:cs typeface="Tahoma"/>
            </a:endParaRPr>
          </a:p>
          <a:p>
            <a:pPr>
              <a:defRPr/>
            </a:pPr>
            <a:endParaRPr lang="en-GB" sz="1600" dirty="0">
              <a:solidFill>
                <a:schemeClr val="tx1"/>
              </a:solidFill>
              <a:latin typeface="Arial"/>
              <a:ea typeface="Tahoma"/>
              <a:cs typeface="Arial"/>
            </a:endParaRPr>
          </a:p>
          <a:p>
            <a:pPr>
              <a:defRPr/>
            </a:pPr>
            <a:endParaRPr lang="en-GB" sz="1600" dirty="0">
              <a:solidFill>
                <a:schemeClr val="tx1"/>
              </a:solidFill>
              <a:latin typeface="Arial"/>
              <a:ea typeface="Tahoma"/>
              <a:cs typeface="Arial"/>
            </a:endParaRPr>
          </a:p>
        </p:txBody>
      </p:sp>
      <p:sp>
        <p:nvSpPr>
          <p:cNvPr id="11" name="Rectangle: Rounded Corners 10">
            <a:extLst>
              <a:ext uri="{FF2B5EF4-FFF2-40B4-BE49-F238E27FC236}">
                <a16:creationId xmlns:a16="http://schemas.microsoft.com/office/drawing/2014/main" id="{C4A60D8E-D793-2052-7F2C-87C469EFBE3C}"/>
              </a:ext>
            </a:extLst>
          </p:cNvPr>
          <p:cNvSpPr/>
          <p:nvPr/>
        </p:nvSpPr>
        <p:spPr>
          <a:xfrm>
            <a:off x="393548" y="1190436"/>
            <a:ext cx="3475486" cy="5361858"/>
          </a:xfrm>
          <a:prstGeom prst="roundRect">
            <a:avLst>
              <a:gd name="adj" fmla="val 17668"/>
            </a:avLst>
          </a:prstGeom>
          <a:solidFill>
            <a:srgbClr val="5DAEFF">
              <a:alpha val="24000"/>
            </a:srgbClr>
          </a:solidFill>
          <a:ln w="28575">
            <a:solidFill>
              <a:srgbClr val="5DAEFF"/>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defRPr/>
            </a:pPr>
            <a:endParaRPr lang="en-GB" sz="1600" b="1" dirty="0">
              <a:solidFill>
                <a:schemeClr val="tx1"/>
              </a:solidFill>
              <a:latin typeface="Arial"/>
              <a:ea typeface="Tahoma"/>
              <a:cs typeface="Arial"/>
            </a:endParaRPr>
          </a:p>
          <a:p>
            <a:pPr>
              <a:defRPr/>
            </a:pPr>
            <a:endParaRPr lang="en-GB" sz="1500" dirty="0">
              <a:solidFill>
                <a:schemeClr val="tx1"/>
              </a:solidFill>
              <a:latin typeface="Arial"/>
              <a:ea typeface="Tahoma"/>
              <a:cs typeface="Arial"/>
            </a:endParaRPr>
          </a:p>
          <a:p>
            <a:pPr>
              <a:defRPr/>
            </a:pPr>
            <a:r>
              <a:rPr lang="en-GB" sz="1500" dirty="0">
                <a:solidFill>
                  <a:schemeClr val="tx1"/>
                </a:solidFill>
                <a:latin typeface="Arial"/>
                <a:ea typeface="Tahoma"/>
                <a:cs typeface="Arial"/>
              </a:rPr>
              <a:t>The SSCE Cymru mission is to provide the best possible educational support to Service children in Wales. The programme works with schools and local authorities across Wales to embed provision to best support children whose parent/s currently or have previously served in the Armed Forces.</a:t>
            </a:r>
          </a:p>
          <a:p>
            <a:pPr>
              <a:defRPr/>
            </a:pPr>
            <a:endParaRPr lang="en-GB" sz="1500" dirty="0">
              <a:solidFill>
                <a:schemeClr val="tx1"/>
              </a:solidFill>
              <a:latin typeface="Arial"/>
              <a:ea typeface="Tahoma"/>
              <a:cs typeface="Arial"/>
            </a:endParaRPr>
          </a:p>
          <a:p>
            <a:pPr>
              <a:defRPr/>
            </a:pPr>
            <a:r>
              <a:rPr lang="en-GB" sz="1500" dirty="0">
                <a:solidFill>
                  <a:schemeClr val="tx1"/>
                </a:solidFill>
                <a:latin typeface="Arial"/>
                <a:cs typeface="Arial"/>
              </a:rPr>
              <a:t>Find out more on the </a:t>
            </a:r>
            <a:r>
              <a:rPr lang="en-GB" sz="1500" dirty="0">
                <a:solidFill>
                  <a:srgbClr val="00B050"/>
                </a:solidFill>
                <a:latin typeface="Arial"/>
                <a:cs typeface="Arial"/>
                <a:hlinkClick r:id="rId4"/>
              </a:rPr>
              <a:t>SSCE website</a:t>
            </a:r>
            <a:r>
              <a:rPr lang="en-GB" sz="1500" dirty="0">
                <a:solidFill>
                  <a:srgbClr val="00B050"/>
                </a:solidFill>
                <a:latin typeface="Arial"/>
                <a:cs typeface="Arial"/>
              </a:rPr>
              <a:t>. </a:t>
            </a:r>
          </a:p>
          <a:p>
            <a:pPr>
              <a:defRPr/>
            </a:pPr>
            <a:endParaRPr lang="en-GB" dirty="0">
              <a:solidFill>
                <a:schemeClr val="tx1"/>
              </a:solidFill>
              <a:latin typeface="Arial"/>
              <a:ea typeface="Tahoma"/>
              <a:cs typeface="Arial"/>
            </a:endParaRPr>
          </a:p>
          <a:p>
            <a:pPr>
              <a:defRPr/>
            </a:pPr>
            <a:endParaRPr lang="en-GB" dirty="0">
              <a:solidFill>
                <a:schemeClr val="tx1"/>
              </a:solidFill>
              <a:latin typeface="Arial"/>
              <a:ea typeface="Tahoma"/>
              <a:cs typeface="Arial"/>
            </a:endParaRPr>
          </a:p>
          <a:p>
            <a:pPr algn="just">
              <a:defRPr/>
            </a:pPr>
            <a:endParaRPr lang="en-GB" dirty="0">
              <a:solidFill>
                <a:schemeClr val="tx1"/>
              </a:solidFill>
              <a:latin typeface="Arial"/>
              <a:ea typeface="Tahoma"/>
              <a:cs typeface="Arial"/>
            </a:endParaRPr>
          </a:p>
          <a:p>
            <a:pPr algn="just">
              <a:defRPr/>
            </a:pPr>
            <a:endParaRPr lang="en-GB" dirty="0">
              <a:solidFill>
                <a:schemeClr val="tx1"/>
              </a:solidFill>
              <a:latin typeface="Arial"/>
              <a:ea typeface="Tahoma"/>
              <a:cs typeface="Arial"/>
            </a:endParaRPr>
          </a:p>
          <a:p>
            <a:pPr>
              <a:defRPr/>
            </a:pPr>
            <a:endParaRPr lang="en-GB" b="1" dirty="0">
              <a:solidFill>
                <a:schemeClr val="tx1"/>
              </a:solidFill>
              <a:latin typeface="Arial"/>
              <a:ea typeface="Tahoma"/>
              <a:cs typeface="Arial"/>
            </a:endParaRPr>
          </a:p>
          <a:p>
            <a:pPr>
              <a:defRPr/>
            </a:pPr>
            <a:endParaRPr lang="en-GB" dirty="0">
              <a:solidFill>
                <a:schemeClr val="tx1"/>
              </a:solidFill>
              <a:latin typeface="Arial"/>
              <a:ea typeface="Tahoma"/>
              <a:cs typeface="Arial"/>
            </a:endParaRPr>
          </a:p>
          <a:p>
            <a:pPr>
              <a:lnSpc>
                <a:spcPct val="107000"/>
              </a:lnSpc>
              <a:spcAft>
                <a:spcPts val="800"/>
              </a:spcAft>
              <a:defRPr/>
            </a:pPr>
            <a:endParaRPr lang="en-GB" dirty="0">
              <a:solidFill>
                <a:schemeClr val="tx1"/>
              </a:solidFill>
              <a:latin typeface="Tahoma"/>
              <a:ea typeface="Tahoma"/>
              <a:cs typeface="Tahoma"/>
            </a:endParaRPr>
          </a:p>
          <a:p>
            <a:pPr>
              <a:defRPr/>
            </a:pPr>
            <a:endParaRPr lang="en-GB" sz="1600" dirty="0">
              <a:solidFill>
                <a:schemeClr val="tx1"/>
              </a:solidFill>
              <a:latin typeface="Arial"/>
              <a:ea typeface="Tahoma"/>
              <a:cs typeface="Arial"/>
            </a:endParaRPr>
          </a:p>
          <a:p>
            <a:pPr>
              <a:defRPr/>
            </a:pPr>
            <a:endParaRPr lang="en-GB" sz="1600" dirty="0">
              <a:solidFill>
                <a:schemeClr val="tx1"/>
              </a:solidFill>
              <a:latin typeface="Arial"/>
              <a:ea typeface="Tahoma"/>
              <a:cs typeface="Arial"/>
            </a:endParaRPr>
          </a:p>
        </p:txBody>
      </p:sp>
      <p:sp>
        <p:nvSpPr>
          <p:cNvPr id="13" name="Rectangle: Rounded Corners 12">
            <a:extLst>
              <a:ext uri="{FF2B5EF4-FFF2-40B4-BE49-F238E27FC236}">
                <a16:creationId xmlns:a16="http://schemas.microsoft.com/office/drawing/2014/main" id="{54D516E9-37A3-BCE7-89CC-06DA0DD4135A}"/>
              </a:ext>
            </a:extLst>
          </p:cNvPr>
          <p:cNvSpPr/>
          <p:nvPr/>
        </p:nvSpPr>
        <p:spPr>
          <a:xfrm>
            <a:off x="4269957" y="1077732"/>
            <a:ext cx="2855090" cy="440707"/>
          </a:xfrm>
          <a:prstGeom prst="roundRect">
            <a:avLst>
              <a:gd name="adj" fmla="val 17668"/>
            </a:avLst>
          </a:prstGeom>
          <a:solidFill>
            <a:srgbClr val="5DAEFF"/>
          </a:solidFill>
          <a:ln>
            <a:solidFill>
              <a:srgbClr val="5DAEFF"/>
            </a:solidFill>
          </a:ln>
          <a:effectLst>
            <a:outerShdw blurRad="63500" dist="38100" dir="270000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defRPr/>
            </a:pPr>
            <a:r>
              <a:rPr lang="en-GB" b="1" dirty="0">
                <a:solidFill>
                  <a:schemeClr val="bg1"/>
                </a:solidFill>
                <a:latin typeface="Arial Rounded MT Bold"/>
                <a:ea typeface="Tahoma"/>
                <a:cs typeface="Arial"/>
              </a:rPr>
              <a:t>SSCE Cymru e-learning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prstClr val="black"/>
              </a:solidFill>
              <a:latin typeface="Arial"/>
              <a:ea typeface="Tahoma"/>
              <a:cs typeface="Arial"/>
            </a:endParaRPr>
          </a:p>
        </p:txBody>
      </p:sp>
      <p:sp>
        <p:nvSpPr>
          <p:cNvPr id="4" name="Rectangle: Rounded Corners 3">
            <a:extLst>
              <a:ext uri="{FF2B5EF4-FFF2-40B4-BE49-F238E27FC236}">
                <a16:creationId xmlns:a16="http://schemas.microsoft.com/office/drawing/2014/main" id="{D8409FF8-2C8A-3F2B-87C0-7E9B1C831937}"/>
              </a:ext>
            </a:extLst>
          </p:cNvPr>
          <p:cNvSpPr/>
          <p:nvPr/>
        </p:nvSpPr>
        <p:spPr>
          <a:xfrm>
            <a:off x="389462" y="1077482"/>
            <a:ext cx="3310015" cy="634050"/>
          </a:xfrm>
          <a:prstGeom prst="roundRect">
            <a:avLst>
              <a:gd name="adj" fmla="val 17668"/>
            </a:avLst>
          </a:prstGeom>
          <a:solidFill>
            <a:srgbClr val="5DAEFF"/>
          </a:solidFill>
          <a:ln>
            <a:solidFill>
              <a:srgbClr val="5DAEFF"/>
            </a:solidFill>
          </a:ln>
          <a:effectLst>
            <a:outerShdw blurRad="63500" dist="38100" dir="270000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defRPr/>
            </a:pPr>
            <a:r>
              <a:rPr lang="en-GB" sz="1600" b="1" dirty="0">
                <a:solidFill>
                  <a:schemeClr val="bg1"/>
                </a:solidFill>
                <a:latin typeface="Arial Rounded MT Bold"/>
                <a:ea typeface="Tahoma"/>
                <a:cs typeface="Arial"/>
              </a:rPr>
              <a:t>Supporting Service Children in Education (SSCE) Cymru </a:t>
            </a:r>
            <a:endParaRPr lang="en-GB" sz="1600">
              <a:solidFill>
                <a:schemeClr val="bg1"/>
              </a:solidFill>
              <a:latin typeface="Arial Rounded MT Bold"/>
              <a:ea typeface="Tahoma"/>
              <a:cs typeface="Arial"/>
            </a:endParaRPr>
          </a:p>
          <a:p>
            <a:pPr>
              <a:defRPr/>
            </a:pPr>
            <a:endParaRPr lang="en-GB" b="1" dirty="0">
              <a:solidFill>
                <a:schemeClr val="bg1"/>
              </a:solidFill>
              <a:latin typeface="Arial Rounded MT Bold"/>
              <a:ea typeface="Tahom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prstClr val="black"/>
              </a:solidFill>
              <a:latin typeface="Arial Rounded MT Bold"/>
              <a:ea typeface="Tahoma"/>
              <a:cs typeface="Arial"/>
            </a:endParaRPr>
          </a:p>
        </p:txBody>
      </p:sp>
      <p:pic>
        <p:nvPicPr>
          <p:cNvPr id="3" name="Picture 2" descr="A qr code on a white background&#10;&#10;AI-generated content may be incorrect.">
            <a:extLst>
              <a:ext uri="{FF2B5EF4-FFF2-40B4-BE49-F238E27FC236}">
                <a16:creationId xmlns:a16="http://schemas.microsoft.com/office/drawing/2014/main" id="{3FDD234C-8BAB-B39A-272C-758B215E352D}"/>
              </a:ext>
            </a:extLst>
          </p:cNvPr>
          <p:cNvPicPr>
            <a:picLocks noChangeAspect="1"/>
          </p:cNvPicPr>
          <p:nvPr/>
        </p:nvPicPr>
        <p:blipFill>
          <a:blip r:embed="rId5"/>
          <a:stretch>
            <a:fillRect/>
          </a:stretch>
        </p:blipFill>
        <p:spPr>
          <a:xfrm>
            <a:off x="1453620" y="5073122"/>
            <a:ext cx="1357841" cy="1294341"/>
          </a:xfrm>
          <a:prstGeom prst="rect">
            <a:avLst/>
          </a:prstGeom>
        </p:spPr>
      </p:pic>
      <p:pic>
        <p:nvPicPr>
          <p:cNvPr id="5" name="Picture 4" descr="A qr code on a white background&#10;&#10;AI-generated content may be incorrect.">
            <a:extLst>
              <a:ext uri="{FF2B5EF4-FFF2-40B4-BE49-F238E27FC236}">
                <a16:creationId xmlns:a16="http://schemas.microsoft.com/office/drawing/2014/main" id="{D66FAC7D-6D62-4A17-7E68-A4B416F6956E}"/>
              </a:ext>
            </a:extLst>
          </p:cNvPr>
          <p:cNvPicPr>
            <a:picLocks noChangeAspect="1"/>
          </p:cNvPicPr>
          <p:nvPr/>
        </p:nvPicPr>
        <p:blipFill>
          <a:blip r:embed="rId6"/>
          <a:stretch>
            <a:fillRect/>
          </a:stretch>
        </p:blipFill>
        <p:spPr>
          <a:xfrm>
            <a:off x="9423400" y="3934354"/>
            <a:ext cx="1356784" cy="1307042"/>
          </a:xfrm>
          <a:prstGeom prst="rect">
            <a:avLst/>
          </a:prstGeom>
        </p:spPr>
      </p:pic>
    </p:spTree>
    <p:extLst>
      <p:ext uri="{BB962C8B-B14F-4D97-AF65-F5344CB8AC3E}">
        <p14:creationId xmlns:p14="http://schemas.microsoft.com/office/powerpoint/2010/main" val="5521725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val 26">
            <a:extLst>
              <a:ext uri="{FF2B5EF4-FFF2-40B4-BE49-F238E27FC236}">
                <a16:creationId xmlns:a16="http://schemas.microsoft.com/office/drawing/2014/main" id="{8A549EF7-AF1A-A13F-1C03-C4955C361C38}"/>
              </a:ext>
            </a:extLst>
          </p:cNvPr>
          <p:cNvSpPr/>
          <p:nvPr/>
        </p:nvSpPr>
        <p:spPr>
          <a:xfrm>
            <a:off x="9833541" y="-279305"/>
            <a:ext cx="2665730" cy="2665730"/>
          </a:xfrm>
          <a:prstGeom prst="ellipse">
            <a:avLst/>
          </a:prstGeom>
          <a:solidFill>
            <a:srgbClr val="8FD45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 name="Oval 28">
            <a:extLst>
              <a:ext uri="{FF2B5EF4-FFF2-40B4-BE49-F238E27FC236}">
                <a16:creationId xmlns:a16="http://schemas.microsoft.com/office/drawing/2014/main" id="{1257E4EB-FBFF-8E52-CB85-11ED93A6BB1E}"/>
              </a:ext>
            </a:extLst>
          </p:cNvPr>
          <p:cNvSpPr/>
          <p:nvPr/>
        </p:nvSpPr>
        <p:spPr>
          <a:xfrm>
            <a:off x="-1661057" y="1908310"/>
            <a:ext cx="3314700" cy="3314700"/>
          </a:xfrm>
          <a:prstGeom prst="ellipse">
            <a:avLst/>
          </a:prstGeom>
          <a:solidFill>
            <a:srgbClr val="5DAE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 name="Oval 27">
            <a:extLst>
              <a:ext uri="{FF2B5EF4-FFF2-40B4-BE49-F238E27FC236}">
                <a16:creationId xmlns:a16="http://schemas.microsoft.com/office/drawing/2014/main" id="{1461D540-21C4-F11C-F22A-A7994EB5785A}"/>
              </a:ext>
            </a:extLst>
          </p:cNvPr>
          <p:cNvSpPr/>
          <p:nvPr/>
        </p:nvSpPr>
        <p:spPr>
          <a:xfrm>
            <a:off x="5775062" y="5647195"/>
            <a:ext cx="2426335" cy="2426335"/>
          </a:xfrm>
          <a:prstGeom prst="ellipse">
            <a:avLst/>
          </a:prstGeom>
          <a:solidFill>
            <a:srgbClr val="C0004E">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6" name="Picture 5">
            <a:extLst>
              <a:ext uri="{FF2B5EF4-FFF2-40B4-BE49-F238E27FC236}">
                <a16:creationId xmlns:a16="http://schemas.microsoft.com/office/drawing/2014/main" id="{153BC67C-B795-41D1-A638-C28CBBAC7DC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1977"/>
          <a:stretch/>
        </p:blipFill>
        <p:spPr>
          <a:xfrm>
            <a:off x="10702402" y="6043839"/>
            <a:ext cx="1358585" cy="661719"/>
          </a:xfrm>
          <a:prstGeom prst="rect">
            <a:avLst/>
          </a:prstGeom>
        </p:spPr>
      </p:pic>
      <p:sp>
        <p:nvSpPr>
          <p:cNvPr id="2" name="Rectangle: Rounded Corners 1">
            <a:extLst>
              <a:ext uri="{FF2B5EF4-FFF2-40B4-BE49-F238E27FC236}">
                <a16:creationId xmlns:a16="http://schemas.microsoft.com/office/drawing/2014/main" id="{307F0505-9E4C-1E6A-A82F-760C4E69E56B}"/>
              </a:ext>
            </a:extLst>
          </p:cNvPr>
          <p:cNvSpPr/>
          <p:nvPr/>
        </p:nvSpPr>
        <p:spPr>
          <a:xfrm>
            <a:off x="178965" y="188095"/>
            <a:ext cx="11852602" cy="749398"/>
          </a:xfrm>
          <a:prstGeom prst="roundRect">
            <a:avLst/>
          </a:prstGeom>
          <a:solidFill>
            <a:srgbClr val="C0004E"/>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900" b="1" dirty="0">
                <a:solidFill>
                  <a:srgbClr val="FFFFFF"/>
                </a:solidFill>
                <a:latin typeface="Arial Rounded MT Bold"/>
                <a:ea typeface="Calibri"/>
                <a:cs typeface="Times New Roman"/>
              </a:rPr>
              <a:t>Supporting Service children at </a:t>
            </a:r>
            <a:r>
              <a:rPr lang="en-GB" sz="3900" b="1" dirty="0">
                <a:solidFill>
                  <a:srgbClr val="FF0000"/>
                </a:solidFill>
                <a:latin typeface="Arial Rounded MT Bold"/>
                <a:ea typeface="Calibri"/>
                <a:cs typeface="Times New Roman"/>
              </a:rPr>
              <a:t>(name of school)</a:t>
            </a:r>
            <a:endParaRPr lang="en-GB" sz="3900">
              <a:solidFill>
                <a:srgbClr val="FF0000"/>
              </a:solidFill>
              <a:latin typeface="Arial Rounded MT Bold"/>
              <a:ea typeface="Calibri"/>
              <a:cs typeface="Times New Roman"/>
            </a:endParaRPr>
          </a:p>
        </p:txBody>
      </p:sp>
      <p:sp>
        <p:nvSpPr>
          <p:cNvPr id="3" name="Rectangle: Rounded Corners 2">
            <a:extLst>
              <a:ext uri="{FF2B5EF4-FFF2-40B4-BE49-F238E27FC236}">
                <a16:creationId xmlns:a16="http://schemas.microsoft.com/office/drawing/2014/main" id="{2EB8C583-5523-324F-DCFE-2E70875D61C9}"/>
              </a:ext>
            </a:extLst>
          </p:cNvPr>
          <p:cNvSpPr/>
          <p:nvPr/>
        </p:nvSpPr>
        <p:spPr>
          <a:xfrm>
            <a:off x="178682" y="3900746"/>
            <a:ext cx="2661432" cy="2329424"/>
          </a:xfrm>
          <a:prstGeom prst="roundRect">
            <a:avLst>
              <a:gd name="adj" fmla="val 17668"/>
            </a:avLst>
          </a:prstGeom>
          <a:solidFill>
            <a:srgbClr val="C0004E">
              <a:alpha val="25098"/>
            </a:srgbClr>
          </a:solidFill>
          <a:ln w="28575">
            <a:solidFill>
              <a:srgbClr val="C0004E"/>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defRPr/>
            </a:pPr>
            <a:endParaRPr lang="en-GB" sz="1200" b="1" dirty="0">
              <a:solidFill>
                <a:prstClr val="black"/>
              </a:solidFill>
              <a:latin typeface="Arial Rounded MT Bold"/>
              <a:ea typeface="Tahoma"/>
              <a:cs typeface="Arial"/>
            </a:endParaRPr>
          </a:p>
          <a:p>
            <a:pPr>
              <a:defRPr/>
            </a:pPr>
            <a:r>
              <a:rPr lang="en-GB" sz="1600" b="1">
                <a:solidFill>
                  <a:schemeClr val="tx1"/>
                </a:solidFill>
                <a:latin typeface="Arial"/>
                <a:ea typeface="Tahoma"/>
                <a:cs typeface="Arial"/>
              </a:rPr>
              <a:t>Service Children School Champion </a:t>
            </a:r>
            <a:endParaRPr lang="en-US" sz="1600">
              <a:solidFill>
                <a:schemeClr val="tx1"/>
              </a:solidFill>
              <a:latin typeface="Arial"/>
              <a:ea typeface="Tahoma"/>
              <a:cs typeface="Arial"/>
            </a:endParaRPr>
          </a:p>
          <a:p>
            <a:pPr>
              <a:defRPr/>
            </a:pPr>
            <a:endParaRPr lang="en-GB" sz="1200" dirty="0">
              <a:solidFill>
                <a:srgbClr val="000000"/>
              </a:solidFill>
              <a:latin typeface="Arial Rounded MT Bold"/>
              <a:ea typeface="Tahoma"/>
              <a:cs typeface="Arial"/>
            </a:endParaRPr>
          </a:p>
          <a:p>
            <a:pPr>
              <a:defRPr/>
            </a:pPr>
            <a:r>
              <a:rPr lang="en-GB" sz="1600" i="1" dirty="0">
                <a:solidFill>
                  <a:srgbClr val="FF0000"/>
                </a:solidFill>
                <a:latin typeface="Arial"/>
                <a:ea typeface="Tahoma"/>
                <a:cs typeface="Arial"/>
              </a:rPr>
              <a:t>Add name and contact details.  </a:t>
            </a:r>
            <a:endParaRPr lang="en-US" sz="1600" dirty="0">
              <a:solidFill>
                <a:srgbClr val="000000"/>
              </a:solidFill>
              <a:latin typeface="Arial"/>
              <a:ea typeface="Tahoma"/>
              <a:cs typeface="Arial"/>
            </a:endParaRPr>
          </a:p>
          <a:p>
            <a:pPr>
              <a:defRPr/>
            </a:pPr>
            <a:endParaRPr lang="en-GB" sz="1600" b="1" i="1" dirty="0">
              <a:solidFill>
                <a:srgbClr val="FF0000"/>
              </a:solidFill>
              <a:latin typeface="Arial"/>
              <a:ea typeface="Tahoma"/>
              <a:cs typeface="Arial"/>
            </a:endParaRPr>
          </a:p>
          <a:p>
            <a:pPr>
              <a:defRPr/>
            </a:pPr>
            <a:endParaRPr lang="en-GB" b="1" dirty="0">
              <a:solidFill>
                <a:srgbClr val="000000"/>
              </a:solidFill>
              <a:latin typeface="Arial"/>
              <a:ea typeface="Tahoma"/>
              <a:cs typeface="Arial"/>
            </a:endParaRPr>
          </a:p>
          <a:p>
            <a:pPr>
              <a:defRPr/>
            </a:pPr>
            <a:endParaRPr lang="en-GB" sz="1600" dirty="0">
              <a:solidFill>
                <a:srgbClr val="000000"/>
              </a:solidFill>
              <a:latin typeface="Arial"/>
              <a:ea typeface="Tahoma"/>
              <a:cs typeface="Arial"/>
            </a:endParaRPr>
          </a:p>
        </p:txBody>
      </p:sp>
      <p:sp>
        <p:nvSpPr>
          <p:cNvPr id="4" name="Rectangle: Rounded Corners 3">
            <a:extLst>
              <a:ext uri="{FF2B5EF4-FFF2-40B4-BE49-F238E27FC236}">
                <a16:creationId xmlns:a16="http://schemas.microsoft.com/office/drawing/2014/main" id="{F8FF0D37-BA9E-F31A-188B-586687D7DFA0}"/>
              </a:ext>
            </a:extLst>
          </p:cNvPr>
          <p:cNvSpPr/>
          <p:nvPr/>
        </p:nvSpPr>
        <p:spPr>
          <a:xfrm>
            <a:off x="7145538" y="1278280"/>
            <a:ext cx="4917743" cy="4625319"/>
          </a:xfrm>
          <a:prstGeom prst="roundRect">
            <a:avLst>
              <a:gd name="adj" fmla="val 17668"/>
            </a:avLst>
          </a:prstGeom>
          <a:solidFill>
            <a:srgbClr val="C0004E">
              <a:alpha val="25098"/>
            </a:srgbClr>
          </a:solidFill>
          <a:ln w="28575">
            <a:solidFill>
              <a:srgbClr val="C0004E"/>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defRPr/>
            </a:pPr>
            <a:endParaRPr lang="en-GB" sz="1200" b="1" dirty="0">
              <a:solidFill>
                <a:prstClr val="black"/>
              </a:solidFill>
              <a:latin typeface="Arial Rounded MT Bold"/>
              <a:ea typeface="Tahoma"/>
              <a:cs typeface="Arial"/>
            </a:endParaRPr>
          </a:p>
          <a:p>
            <a:pPr>
              <a:defRPr/>
            </a:pPr>
            <a:r>
              <a:rPr lang="en-GB" sz="1600" b="1" i="1" dirty="0">
                <a:solidFill>
                  <a:srgbClr val="FF0000"/>
                </a:solidFill>
                <a:latin typeface="Arial"/>
                <a:ea typeface="Tahoma"/>
                <a:cs typeface="Arial"/>
              </a:rPr>
              <a:t>Add name of Service children club </a:t>
            </a:r>
            <a:endParaRPr lang="en-US" sz="1600" dirty="0">
              <a:solidFill>
                <a:srgbClr val="000000"/>
              </a:solidFill>
              <a:latin typeface="Arial"/>
              <a:ea typeface="Tahoma"/>
              <a:cs typeface="Arial"/>
            </a:endParaRPr>
          </a:p>
          <a:p>
            <a:pPr>
              <a:defRPr/>
            </a:pPr>
            <a:endParaRPr lang="en-GB" sz="1600" dirty="0">
              <a:solidFill>
                <a:srgbClr val="000000"/>
              </a:solidFill>
              <a:latin typeface="Arial"/>
              <a:ea typeface="Tahoma"/>
              <a:cs typeface="Arial"/>
            </a:endParaRPr>
          </a:p>
          <a:p>
            <a:pPr>
              <a:defRPr/>
            </a:pPr>
            <a:r>
              <a:rPr lang="en-GB" sz="1600" i="1" dirty="0">
                <a:solidFill>
                  <a:srgbClr val="FF0000"/>
                </a:solidFill>
                <a:latin typeface="Arial"/>
                <a:ea typeface="Tahoma"/>
                <a:cs typeface="Arial"/>
              </a:rPr>
              <a:t>Add information on the schools Service children club. You could consider including information on</a:t>
            </a:r>
            <a:endParaRPr lang="en-US" sz="1600" dirty="0">
              <a:solidFill>
                <a:srgbClr val="000000"/>
              </a:solidFill>
              <a:latin typeface="Arial"/>
              <a:ea typeface="Tahoma"/>
              <a:cs typeface="Arial"/>
            </a:endParaRPr>
          </a:p>
          <a:p>
            <a:pPr marL="285750" indent="-285750">
              <a:buFont typeface="Arial,Sans-Serif"/>
              <a:buChar char="•"/>
              <a:defRPr/>
            </a:pPr>
            <a:r>
              <a:rPr lang="en-GB" sz="1600" i="1" dirty="0">
                <a:solidFill>
                  <a:srgbClr val="FF0000"/>
                </a:solidFill>
                <a:latin typeface="Arial"/>
                <a:ea typeface="Tahoma"/>
                <a:cs typeface="Arial"/>
              </a:rPr>
              <a:t>How, when, where the club meets</a:t>
            </a:r>
            <a:endParaRPr lang="en-US" sz="1600" dirty="0">
              <a:solidFill>
                <a:srgbClr val="000000"/>
              </a:solidFill>
              <a:latin typeface="Arial"/>
              <a:ea typeface="Tahoma"/>
              <a:cs typeface="Arial"/>
            </a:endParaRPr>
          </a:p>
          <a:p>
            <a:pPr marL="285750" indent="-285750">
              <a:buFont typeface="Arial,Sans-Serif"/>
              <a:buChar char="•"/>
              <a:defRPr/>
            </a:pPr>
            <a:r>
              <a:rPr lang="en-GB" sz="1600" i="1" dirty="0">
                <a:solidFill>
                  <a:srgbClr val="FF0000"/>
                </a:solidFill>
                <a:latin typeface="Arial"/>
                <a:ea typeface="Tahoma"/>
                <a:cs typeface="Arial"/>
              </a:rPr>
              <a:t>In school activities </a:t>
            </a:r>
            <a:endParaRPr lang="en-US" sz="1600" dirty="0">
              <a:solidFill>
                <a:srgbClr val="000000"/>
              </a:solidFill>
              <a:latin typeface="Arial"/>
              <a:ea typeface="Tahoma"/>
              <a:cs typeface="Arial"/>
            </a:endParaRPr>
          </a:p>
          <a:p>
            <a:pPr marL="285750" indent="-285750">
              <a:buFont typeface="Arial,Sans-Serif"/>
              <a:buChar char="•"/>
              <a:defRPr/>
            </a:pPr>
            <a:r>
              <a:rPr lang="en-GB" sz="1600" i="1" dirty="0">
                <a:solidFill>
                  <a:srgbClr val="FF0000"/>
                </a:solidFill>
                <a:latin typeface="Arial"/>
                <a:ea typeface="Tahoma"/>
                <a:cs typeface="Arial"/>
              </a:rPr>
              <a:t>Extra curricular </a:t>
            </a:r>
            <a:r>
              <a:rPr lang="en-GB" sz="1600" i="1" dirty="0" err="1">
                <a:solidFill>
                  <a:srgbClr val="FF0000"/>
                </a:solidFill>
                <a:latin typeface="Arial"/>
                <a:ea typeface="Tahoma"/>
                <a:cs typeface="Arial"/>
              </a:rPr>
              <a:t>activites</a:t>
            </a:r>
            <a:r>
              <a:rPr lang="en-GB" sz="1600" i="1" dirty="0">
                <a:solidFill>
                  <a:srgbClr val="FF0000"/>
                </a:solidFill>
                <a:latin typeface="Arial"/>
                <a:ea typeface="Tahoma"/>
                <a:cs typeface="Arial"/>
              </a:rPr>
              <a:t> </a:t>
            </a:r>
            <a:endParaRPr lang="en-US" sz="1600" dirty="0">
              <a:solidFill>
                <a:srgbClr val="000000"/>
              </a:solidFill>
              <a:latin typeface="Arial"/>
              <a:ea typeface="Tahoma"/>
              <a:cs typeface="Arial"/>
            </a:endParaRPr>
          </a:p>
          <a:p>
            <a:pPr marL="285750" indent="-285750">
              <a:buFont typeface="Arial,Sans-Serif"/>
              <a:buChar char="•"/>
              <a:defRPr/>
            </a:pPr>
            <a:r>
              <a:rPr lang="en-GB" sz="1600" i="1" dirty="0">
                <a:solidFill>
                  <a:srgbClr val="FF0000"/>
                </a:solidFill>
                <a:latin typeface="Arial"/>
                <a:ea typeface="Tahoma"/>
                <a:cs typeface="Arial"/>
              </a:rPr>
              <a:t>Events e.g. Remembrance, Month of the military child, Armed Forces Day. </a:t>
            </a:r>
            <a:endParaRPr lang="en-US" sz="1600" dirty="0">
              <a:solidFill>
                <a:srgbClr val="000000"/>
              </a:solidFill>
              <a:latin typeface="Arial"/>
              <a:ea typeface="Tahoma"/>
              <a:cs typeface="Arial"/>
            </a:endParaRPr>
          </a:p>
          <a:p>
            <a:pPr>
              <a:defRPr/>
            </a:pPr>
            <a:endParaRPr lang="en-GB" sz="1600" dirty="0">
              <a:solidFill>
                <a:srgbClr val="000000"/>
              </a:solidFill>
              <a:latin typeface="Arial"/>
              <a:ea typeface="Tahoma"/>
              <a:cs typeface="Arial"/>
            </a:endParaRPr>
          </a:p>
          <a:p>
            <a:pPr>
              <a:defRPr/>
            </a:pPr>
            <a:endParaRPr lang="en-GB" dirty="0">
              <a:solidFill>
                <a:srgbClr val="FF0000"/>
              </a:solidFill>
              <a:latin typeface="Arial"/>
              <a:ea typeface="Tahoma"/>
              <a:cs typeface="Arial"/>
            </a:endParaRPr>
          </a:p>
          <a:p>
            <a:pPr>
              <a:defRPr/>
            </a:pPr>
            <a:endParaRPr lang="en-GB" b="1" dirty="0">
              <a:solidFill>
                <a:srgbClr val="FF0000"/>
              </a:solidFill>
              <a:latin typeface="Arial"/>
              <a:ea typeface="Tahoma"/>
              <a:cs typeface="Arial"/>
            </a:endParaRPr>
          </a:p>
          <a:p>
            <a:pPr>
              <a:defRPr/>
            </a:pPr>
            <a:endParaRPr lang="en-GB" b="1" dirty="0">
              <a:solidFill>
                <a:srgbClr val="000000"/>
              </a:solidFill>
              <a:latin typeface="Arial"/>
              <a:ea typeface="Tahoma"/>
              <a:cs typeface="Arial"/>
            </a:endParaRPr>
          </a:p>
          <a:p>
            <a:pPr>
              <a:defRPr/>
            </a:pPr>
            <a:endParaRPr lang="en-GB" sz="1600" dirty="0">
              <a:solidFill>
                <a:srgbClr val="000000"/>
              </a:solidFill>
              <a:latin typeface="Arial"/>
              <a:ea typeface="Tahoma"/>
              <a:cs typeface="Arial"/>
            </a:endParaRPr>
          </a:p>
        </p:txBody>
      </p:sp>
      <p:sp>
        <p:nvSpPr>
          <p:cNvPr id="9" name="Oval 8">
            <a:extLst>
              <a:ext uri="{FF2B5EF4-FFF2-40B4-BE49-F238E27FC236}">
                <a16:creationId xmlns:a16="http://schemas.microsoft.com/office/drawing/2014/main" id="{39270D02-62E2-0A2C-DA70-1DA27B56C15C}"/>
              </a:ext>
            </a:extLst>
          </p:cNvPr>
          <p:cNvSpPr/>
          <p:nvPr/>
        </p:nvSpPr>
        <p:spPr>
          <a:xfrm>
            <a:off x="174705" y="1051900"/>
            <a:ext cx="2665730" cy="2665730"/>
          </a:xfrm>
          <a:prstGeom prst="ellipse">
            <a:avLst/>
          </a:prstGeom>
          <a:noFill/>
          <a:ln w="28575">
            <a:solidFill>
              <a:srgbClr val="C0004E"/>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600" i="1" dirty="0">
                <a:solidFill>
                  <a:srgbClr val="FF0000"/>
                </a:solidFill>
                <a:latin typeface="Arial"/>
                <a:cs typeface="Arial"/>
              </a:rPr>
              <a:t>Add image of Service Children School Champion</a:t>
            </a:r>
            <a:r>
              <a:rPr lang="en-GB" sz="1600" dirty="0">
                <a:latin typeface="Arial"/>
                <a:cs typeface="Arial"/>
              </a:rPr>
              <a:t> </a:t>
            </a:r>
            <a:endParaRPr lang="en-US" sz="1600">
              <a:latin typeface="Arial"/>
              <a:cs typeface="Arial"/>
            </a:endParaRPr>
          </a:p>
        </p:txBody>
      </p:sp>
      <p:sp>
        <p:nvSpPr>
          <p:cNvPr id="10" name="Rectangle: Rounded Corners 9">
            <a:extLst>
              <a:ext uri="{FF2B5EF4-FFF2-40B4-BE49-F238E27FC236}">
                <a16:creationId xmlns:a16="http://schemas.microsoft.com/office/drawing/2014/main" id="{4A906FD8-1FB7-E3B8-25A9-FD0FD84D4CA6}"/>
              </a:ext>
            </a:extLst>
          </p:cNvPr>
          <p:cNvSpPr/>
          <p:nvPr/>
        </p:nvSpPr>
        <p:spPr>
          <a:xfrm>
            <a:off x="3206888" y="1278279"/>
            <a:ext cx="3621354" cy="2309631"/>
          </a:xfrm>
          <a:prstGeom prst="roundRect">
            <a:avLst>
              <a:gd name="adj" fmla="val 17668"/>
            </a:avLst>
          </a:prstGeom>
          <a:solidFill>
            <a:srgbClr val="C0004E">
              <a:alpha val="25098"/>
            </a:srgbClr>
          </a:solidFill>
          <a:ln w="28575">
            <a:solidFill>
              <a:srgbClr val="C0004E"/>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defRPr/>
            </a:pPr>
            <a:endParaRPr lang="en-GB" sz="1200" b="1" dirty="0">
              <a:solidFill>
                <a:prstClr val="black"/>
              </a:solidFill>
              <a:latin typeface="Arial Rounded MT Bold"/>
              <a:ea typeface="Tahoma"/>
              <a:cs typeface="Arial"/>
            </a:endParaRPr>
          </a:p>
          <a:p>
            <a:pPr>
              <a:defRPr/>
            </a:pPr>
            <a:r>
              <a:rPr lang="en-GB" sz="1600" i="1" dirty="0">
                <a:solidFill>
                  <a:srgbClr val="FF0000"/>
                </a:solidFill>
                <a:latin typeface="Arial"/>
                <a:ea typeface="Tahoma"/>
                <a:cs typeface="Arial"/>
              </a:rPr>
              <a:t>Add further information on the role of SCSC e.g. As Service Children School Champion Mr Jones is responsible for...</a:t>
            </a:r>
            <a:endParaRPr lang="en-GB" dirty="0">
              <a:solidFill>
                <a:srgbClr val="FFFFFF"/>
              </a:solidFill>
              <a:latin typeface="Aptos" panose="020B0004020202020204"/>
              <a:ea typeface="Tahoma"/>
              <a:cs typeface="Arial"/>
            </a:endParaRPr>
          </a:p>
          <a:p>
            <a:pPr marL="285750" indent="-285750">
              <a:buFont typeface="Arial"/>
              <a:buChar char="•"/>
              <a:defRPr/>
            </a:pPr>
            <a:endParaRPr lang="en-GB" sz="1600" i="1" dirty="0">
              <a:solidFill>
                <a:srgbClr val="FF0000"/>
              </a:solidFill>
              <a:latin typeface="Arial"/>
              <a:ea typeface="Tahoma"/>
              <a:cs typeface="Arial"/>
            </a:endParaRPr>
          </a:p>
          <a:p>
            <a:pPr>
              <a:defRPr/>
            </a:pPr>
            <a:endParaRPr lang="en-GB" b="1" dirty="0">
              <a:solidFill>
                <a:srgbClr val="FF0000"/>
              </a:solidFill>
              <a:latin typeface="Arial"/>
              <a:ea typeface="Tahoma"/>
              <a:cs typeface="Arial"/>
            </a:endParaRPr>
          </a:p>
          <a:p>
            <a:pPr>
              <a:defRPr/>
            </a:pPr>
            <a:endParaRPr lang="en-GB" b="1" dirty="0">
              <a:solidFill>
                <a:srgbClr val="000000"/>
              </a:solidFill>
              <a:latin typeface="Arial"/>
              <a:ea typeface="Tahoma"/>
              <a:cs typeface="Arial"/>
            </a:endParaRPr>
          </a:p>
          <a:p>
            <a:pPr>
              <a:defRPr/>
            </a:pPr>
            <a:endParaRPr lang="en-GB" sz="1600" dirty="0">
              <a:solidFill>
                <a:srgbClr val="000000"/>
              </a:solidFill>
              <a:latin typeface="Arial"/>
              <a:ea typeface="Tahoma"/>
              <a:cs typeface="Arial"/>
            </a:endParaRPr>
          </a:p>
        </p:txBody>
      </p:sp>
      <p:sp>
        <p:nvSpPr>
          <p:cNvPr id="5" name="Rectangle: Rounded Corners 4">
            <a:extLst>
              <a:ext uri="{FF2B5EF4-FFF2-40B4-BE49-F238E27FC236}">
                <a16:creationId xmlns:a16="http://schemas.microsoft.com/office/drawing/2014/main" id="{457902E2-6F14-9E4F-6751-76E03AD522AF}"/>
              </a:ext>
            </a:extLst>
          </p:cNvPr>
          <p:cNvSpPr/>
          <p:nvPr/>
        </p:nvSpPr>
        <p:spPr>
          <a:xfrm>
            <a:off x="3206888" y="3920538"/>
            <a:ext cx="3621354" cy="2309631"/>
          </a:xfrm>
          <a:prstGeom prst="roundRect">
            <a:avLst>
              <a:gd name="adj" fmla="val 17668"/>
            </a:avLst>
          </a:prstGeom>
          <a:noFill/>
          <a:ln w="28575">
            <a:solidFill>
              <a:srgbClr val="C0004E"/>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defRPr/>
            </a:pPr>
            <a:endParaRPr lang="en-GB" sz="1200" b="1" dirty="0">
              <a:solidFill>
                <a:prstClr val="black"/>
              </a:solidFill>
              <a:latin typeface="Arial Rounded MT Bold"/>
              <a:ea typeface="Tahoma"/>
              <a:cs typeface="Arial"/>
            </a:endParaRPr>
          </a:p>
          <a:p>
            <a:pPr>
              <a:defRPr/>
            </a:pPr>
            <a:r>
              <a:rPr lang="en-GB" sz="1600" i="1" dirty="0">
                <a:solidFill>
                  <a:srgbClr val="FF0000"/>
                </a:solidFill>
                <a:latin typeface="Arial"/>
                <a:ea typeface="Tahoma"/>
                <a:cs typeface="Arial"/>
              </a:rPr>
              <a:t>Add image/s of Service Children Club </a:t>
            </a:r>
            <a:endParaRPr lang="en-GB" dirty="0">
              <a:solidFill>
                <a:srgbClr val="FFFFFF"/>
              </a:solidFill>
              <a:latin typeface="Aptos" panose="020B0004020202020204"/>
              <a:ea typeface="Tahoma"/>
              <a:cs typeface="Arial"/>
            </a:endParaRPr>
          </a:p>
          <a:p>
            <a:pPr>
              <a:defRPr/>
            </a:pPr>
            <a:endParaRPr lang="en-GB" sz="1600" dirty="0">
              <a:solidFill>
                <a:srgbClr val="000000"/>
              </a:solidFill>
              <a:latin typeface="Arial"/>
              <a:ea typeface="Tahoma"/>
              <a:cs typeface="Arial"/>
            </a:endParaRPr>
          </a:p>
        </p:txBody>
      </p:sp>
    </p:spTree>
    <p:extLst>
      <p:ext uri="{BB962C8B-B14F-4D97-AF65-F5344CB8AC3E}">
        <p14:creationId xmlns:p14="http://schemas.microsoft.com/office/powerpoint/2010/main" val="8434947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val 26">
            <a:extLst>
              <a:ext uri="{FF2B5EF4-FFF2-40B4-BE49-F238E27FC236}">
                <a16:creationId xmlns:a16="http://schemas.microsoft.com/office/drawing/2014/main" id="{8A549EF7-AF1A-A13F-1C03-C4955C361C38}"/>
              </a:ext>
            </a:extLst>
          </p:cNvPr>
          <p:cNvSpPr/>
          <p:nvPr/>
        </p:nvSpPr>
        <p:spPr>
          <a:xfrm>
            <a:off x="10338242" y="-1328292"/>
            <a:ext cx="2665730" cy="2665730"/>
          </a:xfrm>
          <a:prstGeom prst="ellipse">
            <a:avLst/>
          </a:prstGeom>
          <a:solidFill>
            <a:srgbClr val="8FD45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 name="Oval 28">
            <a:extLst>
              <a:ext uri="{FF2B5EF4-FFF2-40B4-BE49-F238E27FC236}">
                <a16:creationId xmlns:a16="http://schemas.microsoft.com/office/drawing/2014/main" id="{1257E4EB-FBFF-8E52-CB85-11ED93A6BB1E}"/>
              </a:ext>
            </a:extLst>
          </p:cNvPr>
          <p:cNvSpPr/>
          <p:nvPr/>
        </p:nvSpPr>
        <p:spPr>
          <a:xfrm>
            <a:off x="-1661057" y="1908310"/>
            <a:ext cx="3314700" cy="3314700"/>
          </a:xfrm>
          <a:prstGeom prst="ellipse">
            <a:avLst/>
          </a:prstGeom>
          <a:solidFill>
            <a:srgbClr val="5DAE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 name="Oval 27">
            <a:extLst>
              <a:ext uri="{FF2B5EF4-FFF2-40B4-BE49-F238E27FC236}">
                <a16:creationId xmlns:a16="http://schemas.microsoft.com/office/drawing/2014/main" id="{1461D540-21C4-F11C-F22A-A7994EB5785A}"/>
              </a:ext>
            </a:extLst>
          </p:cNvPr>
          <p:cNvSpPr/>
          <p:nvPr/>
        </p:nvSpPr>
        <p:spPr>
          <a:xfrm>
            <a:off x="5775062" y="5647195"/>
            <a:ext cx="2426335" cy="2426335"/>
          </a:xfrm>
          <a:prstGeom prst="ellipse">
            <a:avLst/>
          </a:prstGeom>
          <a:solidFill>
            <a:srgbClr val="C0004E">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6" name="Picture 5">
            <a:extLst>
              <a:ext uri="{FF2B5EF4-FFF2-40B4-BE49-F238E27FC236}">
                <a16:creationId xmlns:a16="http://schemas.microsoft.com/office/drawing/2014/main" id="{153BC67C-B795-41D1-A638-C28CBBAC7DC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1977"/>
          <a:stretch/>
        </p:blipFill>
        <p:spPr>
          <a:xfrm>
            <a:off x="10702402" y="6043839"/>
            <a:ext cx="1358585" cy="661719"/>
          </a:xfrm>
          <a:prstGeom prst="rect">
            <a:avLst/>
          </a:prstGeom>
        </p:spPr>
      </p:pic>
      <p:sp>
        <p:nvSpPr>
          <p:cNvPr id="2" name="Rectangle: Rounded Corners 1">
            <a:extLst>
              <a:ext uri="{FF2B5EF4-FFF2-40B4-BE49-F238E27FC236}">
                <a16:creationId xmlns:a16="http://schemas.microsoft.com/office/drawing/2014/main" id="{99427E04-9E2D-736C-AE6D-816BEE6BD2EF}"/>
              </a:ext>
            </a:extLst>
          </p:cNvPr>
          <p:cNvSpPr/>
          <p:nvPr/>
        </p:nvSpPr>
        <p:spPr>
          <a:xfrm>
            <a:off x="188861" y="188095"/>
            <a:ext cx="11832810" cy="749398"/>
          </a:xfrm>
          <a:prstGeom prst="roundRect">
            <a:avLst/>
          </a:prstGeom>
          <a:solidFill>
            <a:srgbClr val="5DAEFF"/>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7000"/>
              </a:lnSpc>
              <a:spcAft>
                <a:spcPts val="800"/>
              </a:spcAft>
            </a:pPr>
            <a:r>
              <a:rPr lang="en-GB" sz="3900" b="1" dirty="0">
                <a:solidFill>
                  <a:srgbClr val="FFFFFF"/>
                </a:solidFill>
                <a:latin typeface="Arial Rounded MT Bold"/>
              </a:rPr>
              <a:t>Service children at </a:t>
            </a:r>
            <a:r>
              <a:rPr lang="en-GB" sz="3900" b="1" dirty="0">
                <a:solidFill>
                  <a:srgbClr val="FF0000"/>
                </a:solidFill>
                <a:latin typeface="Arial Rounded MT Bold"/>
              </a:rPr>
              <a:t>(name of school)</a:t>
            </a:r>
            <a:endParaRPr lang="en-GB" sz="3900" dirty="0"/>
          </a:p>
        </p:txBody>
      </p:sp>
      <p:sp>
        <p:nvSpPr>
          <p:cNvPr id="9" name="Rectangle: Rounded Corners 8">
            <a:extLst>
              <a:ext uri="{FF2B5EF4-FFF2-40B4-BE49-F238E27FC236}">
                <a16:creationId xmlns:a16="http://schemas.microsoft.com/office/drawing/2014/main" id="{3B05B27F-7FCF-D05F-51AA-0478D23B877C}"/>
              </a:ext>
            </a:extLst>
          </p:cNvPr>
          <p:cNvSpPr/>
          <p:nvPr/>
        </p:nvSpPr>
        <p:spPr>
          <a:xfrm>
            <a:off x="370455" y="1263296"/>
            <a:ext cx="6443704" cy="5095353"/>
          </a:xfrm>
          <a:prstGeom prst="roundRect">
            <a:avLst>
              <a:gd name="adj" fmla="val 17668"/>
            </a:avLst>
          </a:prstGeom>
          <a:solidFill>
            <a:srgbClr val="5DAEFF">
              <a:alpha val="24000"/>
            </a:srgbClr>
          </a:solidFill>
          <a:ln w="28575">
            <a:solidFill>
              <a:srgbClr val="5DAEFF"/>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defRPr/>
            </a:pPr>
            <a:r>
              <a:rPr lang="en-US" dirty="0">
                <a:solidFill>
                  <a:srgbClr val="000000"/>
                </a:solidFill>
                <a:latin typeface="Arial"/>
                <a:ea typeface="Tahoma"/>
                <a:cs typeface="Arial"/>
              </a:rPr>
              <a:t>A Service child is someone who:</a:t>
            </a:r>
            <a:endParaRPr lang="en-US" dirty="0"/>
          </a:p>
          <a:p>
            <a:pPr marL="285750" indent="-285750">
              <a:buFont typeface="Arial"/>
              <a:buChar char="•"/>
              <a:defRPr/>
            </a:pPr>
            <a:r>
              <a:rPr lang="en-US" dirty="0">
                <a:solidFill>
                  <a:srgbClr val="000000"/>
                </a:solidFill>
                <a:latin typeface="Arial"/>
                <a:ea typeface="Tahoma"/>
                <a:cs typeface="Arial"/>
              </a:rPr>
              <a:t>Has a parent serving in the Armed Forces (Regular or Reserve) </a:t>
            </a:r>
          </a:p>
          <a:p>
            <a:pPr marL="285750" indent="-285750">
              <a:buFont typeface="Arial"/>
              <a:buChar char="•"/>
              <a:defRPr/>
            </a:pPr>
            <a:r>
              <a:rPr lang="en-US" dirty="0">
                <a:solidFill>
                  <a:srgbClr val="000000"/>
                </a:solidFill>
                <a:latin typeface="Arial"/>
                <a:ea typeface="Tahoma"/>
                <a:cs typeface="Arial"/>
              </a:rPr>
              <a:t>Has a parent who is a Veteran (used to serve in the Armed Forces) </a:t>
            </a:r>
          </a:p>
          <a:p>
            <a:pPr marL="285750" indent="-285750">
              <a:buFont typeface="Arial"/>
              <a:buChar char="•"/>
              <a:defRPr/>
            </a:pPr>
            <a:r>
              <a:rPr lang="en-US" dirty="0">
                <a:solidFill>
                  <a:srgbClr val="000000"/>
                </a:solidFill>
                <a:latin typeface="Arial"/>
                <a:ea typeface="Tahoma"/>
                <a:cs typeface="Arial"/>
              </a:rPr>
              <a:t>Parent died whilst serving in the Armed Forces.</a:t>
            </a:r>
          </a:p>
          <a:p>
            <a:pPr>
              <a:defRPr/>
            </a:pPr>
            <a:endParaRPr lang="en-US" dirty="0">
              <a:solidFill>
                <a:srgbClr val="000000"/>
              </a:solidFill>
              <a:latin typeface="Arial"/>
              <a:ea typeface="Tahoma"/>
              <a:cs typeface="Arial"/>
            </a:endParaRPr>
          </a:p>
          <a:p>
            <a:pPr>
              <a:defRPr/>
            </a:pPr>
            <a:r>
              <a:rPr lang="en-US" dirty="0">
                <a:solidFill>
                  <a:srgbClr val="000000"/>
                </a:solidFill>
                <a:latin typeface="Arial"/>
                <a:ea typeface="Tahoma"/>
                <a:cs typeface="Arial"/>
              </a:rPr>
              <a:t>Other children may also have close links to the Armed Forces e.g. Grandparent, brother, sister </a:t>
            </a:r>
            <a:r>
              <a:rPr lang="en-US" dirty="0" err="1">
                <a:solidFill>
                  <a:srgbClr val="000000"/>
                </a:solidFill>
                <a:latin typeface="Arial"/>
                <a:ea typeface="Tahoma"/>
                <a:cs typeface="Arial"/>
              </a:rPr>
              <a:t>etc</a:t>
            </a:r>
            <a:r>
              <a:rPr lang="en-US" dirty="0">
                <a:solidFill>
                  <a:srgbClr val="000000"/>
                </a:solidFill>
                <a:latin typeface="Arial"/>
                <a:ea typeface="Tahoma"/>
                <a:cs typeface="Arial"/>
              </a:rPr>
              <a:t> serving and consider themselves a Service child. </a:t>
            </a:r>
          </a:p>
          <a:p>
            <a:pPr>
              <a:defRPr/>
            </a:pPr>
            <a:endParaRPr lang="en-US" dirty="0">
              <a:solidFill>
                <a:srgbClr val="000000"/>
              </a:solidFill>
              <a:latin typeface="Arial"/>
              <a:ea typeface="Tahoma"/>
              <a:cs typeface="Arial"/>
            </a:endParaRPr>
          </a:p>
          <a:p>
            <a:pPr>
              <a:defRPr/>
            </a:pPr>
            <a:r>
              <a:rPr lang="en-US" dirty="0">
                <a:solidFill>
                  <a:srgbClr val="000000"/>
                </a:solidFill>
                <a:latin typeface="Arial"/>
                <a:ea typeface="Tahoma"/>
                <a:cs typeface="Arial"/>
              </a:rPr>
              <a:t>At </a:t>
            </a:r>
            <a:r>
              <a:rPr lang="en-US" i="1" dirty="0">
                <a:solidFill>
                  <a:srgbClr val="FF0000"/>
                </a:solidFill>
                <a:latin typeface="Arial"/>
                <a:ea typeface="Tahoma"/>
                <a:cs typeface="Arial"/>
              </a:rPr>
              <a:t>(add name of school)</a:t>
            </a:r>
            <a:r>
              <a:rPr lang="en-US" dirty="0">
                <a:solidFill>
                  <a:srgbClr val="000000"/>
                </a:solidFill>
                <a:latin typeface="Arial"/>
                <a:ea typeface="Tahoma"/>
                <a:cs typeface="Arial"/>
              </a:rPr>
              <a:t> we have </a:t>
            </a:r>
            <a:r>
              <a:rPr lang="en-US" i="1" dirty="0">
                <a:solidFill>
                  <a:srgbClr val="FF0000"/>
                </a:solidFill>
                <a:latin typeface="Arial"/>
                <a:ea typeface="Tahoma"/>
                <a:cs typeface="Arial"/>
              </a:rPr>
              <a:t>(add number) </a:t>
            </a:r>
            <a:r>
              <a:rPr lang="en-US" dirty="0">
                <a:solidFill>
                  <a:srgbClr val="000000"/>
                </a:solidFill>
                <a:latin typeface="Arial"/>
                <a:ea typeface="Tahoma"/>
                <a:cs typeface="Arial"/>
              </a:rPr>
              <a:t>Service children. </a:t>
            </a:r>
            <a:r>
              <a:rPr lang="en-US" i="1" dirty="0">
                <a:solidFill>
                  <a:srgbClr val="FF0000"/>
                </a:solidFill>
                <a:latin typeface="Arial"/>
                <a:ea typeface="Tahoma"/>
                <a:cs typeface="Arial"/>
              </a:rPr>
              <a:t>(Add details on how they are linked to the Armed Forces e.g. 2 parents serve in the Army, 1 parent serves in the RAF). </a:t>
            </a:r>
          </a:p>
        </p:txBody>
      </p:sp>
      <p:pic>
        <p:nvPicPr>
          <p:cNvPr id="4" name="Picture 3" descr="A flag with black text&#10;&#10;Description automatically generated">
            <a:extLst>
              <a:ext uri="{FF2B5EF4-FFF2-40B4-BE49-F238E27FC236}">
                <a16:creationId xmlns:a16="http://schemas.microsoft.com/office/drawing/2014/main" id="{6C8C2106-87AA-EBCD-6788-D716D1E4FDB3}"/>
              </a:ext>
            </a:extLst>
          </p:cNvPr>
          <p:cNvPicPr>
            <a:picLocks noChangeAspect="1"/>
          </p:cNvPicPr>
          <p:nvPr/>
        </p:nvPicPr>
        <p:blipFill>
          <a:blip r:embed="rId3"/>
          <a:stretch>
            <a:fillRect/>
          </a:stretch>
        </p:blipFill>
        <p:spPr>
          <a:xfrm>
            <a:off x="9398759" y="1457195"/>
            <a:ext cx="2609850" cy="2438400"/>
          </a:xfrm>
          <a:prstGeom prst="rect">
            <a:avLst/>
          </a:prstGeom>
        </p:spPr>
      </p:pic>
      <p:pic>
        <p:nvPicPr>
          <p:cNvPr id="7" name="Picture 6" descr="A flag with a cross on it&#10;&#10;Description automatically generated">
            <a:extLst>
              <a:ext uri="{FF2B5EF4-FFF2-40B4-BE49-F238E27FC236}">
                <a16:creationId xmlns:a16="http://schemas.microsoft.com/office/drawing/2014/main" id="{9387DD7F-AE01-BBD4-BED4-A9EFD78DD8EE}"/>
              </a:ext>
            </a:extLst>
          </p:cNvPr>
          <p:cNvPicPr>
            <a:picLocks noChangeAspect="1"/>
          </p:cNvPicPr>
          <p:nvPr/>
        </p:nvPicPr>
        <p:blipFill>
          <a:blip r:embed="rId4"/>
          <a:stretch>
            <a:fillRect/>
          </a:stretch>
        </p:blipFill>
        <p:spPr>
          <a:xfrm>
            <a:off x="7021038" y="1258713"/>
            <a:ext cx="2352675" cy="2638425"/>
          </a:xfrm>
          <a:prstGeom prst="rect">
            <a:avLst/>
          </a:prstGeom>
        </p:spPr>
      </p:pic>
      <p:pic>
        <p:nvPicPr>
          <p:cNvPr id="10" name="Picture 9" descr="A blue and red logo&#10;&#10;Description automatically generated">
            <a:extLst>
              <a:ext uri="{FF2B5EF4-FFF2-40B4-BE49-F238E27FC236}">
                <a16:creationId xmlns:a16="http://schemas.microsoft.com/office/drawing/2014/main" id="{557BB897-A50A-1FBE-5573-B8B3B1F21A4A}"/>
              </a:ext>
            </a:extLst>
          </p:cNvPr>
          <p:cNvPicPr>
            <a:picLocks noChangeAspect="1"/>
          </p:cNvPicPr>
          <p:nvPr/>
        </p:nvPicPr>
        <p:blipFill>
          <a:blip r:embed="rId5"/>
          <a:stretch>
            <a:fillRect/>
          </a:stretch>
        </p:blipFill>
        <p:spPr>
          <a:xfrm>
            <a:off x="7726012" y="4222558"/>
            <a:ext cx="3667125" cy="1685925"/>
          </a:xfrm>
          <a:prstGeom prst="rect">
            <a:avLst/>
          </a:prstGeom>
        </p:spPr>
      </p:pic>
    </p:spTree>
    <p:extLst>
      <p:ext uri="{BB962C8B-B14F-4D97-AF65-F5344CB8AC3E}">
        <p14:creationId xmlns:p14="http://schemas.microsoft.com/office/powerpoint/2010/main" val="39910353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val 26">
            <a:extLst>
              <a:ext uri="{FF2B5EF4-FFF2-40B4-BE49-F238E27FC236}">
                <a16:creationId xmlns:a16="http://schemas.microsoft.com/office/drawing/2014/main" id="{8A549EF7-AF1A-A13F-1C03-C4955C361C38}"/>
              </a:ext>
            </a:extLst>
          </p:cNvPr>
          <p:cNvSpPr/>
          <p:nvPr/>
        </p:nvSpPr>
        <p:spPr>
          <a:xfrm>
            <a:off x="9833541" y="-279305"/>
            <a:ext cx="2665730" cy="2665730"/>
          </a:xfrm>
          <a:prstGeom prst="ellipse">
            <a:avLst/>
          </a:prstGeom>
          <a:solidFill>
            <a:srgbClr val="8FD45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 name="Oval 28">
            <a:extLst>
              <a:ext uri="{FF2B5EF4-FFF2-40B4-BE49-F238E27FC236}">
                <a16:creationId xmlns:a16="http://schemas.microsoft.com/office/drawing/2014/main" id="{1257E4EB-FBFF-8E52-CB85-11ED93A6BB1E}"/>
              </a:ext>
            </a:extLst>
          </p:cNvPr>
          <p:cNvSpPr/>
          <p:nvPr/>
        </p:nvSpPr>
        <p:spPr>
          <a:xfrm>
            <a:off x="-1661057" y="1908310"/>
            <a:ext cx="3314700" cy="3314700"/>
          </a:xfrm>
          <a:prstGeom prst="ellipse">
            <a:avLst/>
          </a:prstGeom>
          <a:solidFill>
            <a:srgbClr val="5DAE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 name="Oval 27">
            <a:extLst>
              <a:ext uri="{FF2B5EF4-FFF2-40B4-BE49-F238E27FC236}">
                <a16:creationId xmlns:a16="http://schemas.microsoft.com/office/drawing/2014/main" id="{1461D540-21C4-F11C-F22A-A7994EB5785A}"/>
              </a:ext>
            </a:extLst>
          </p:cNvPr>
          <p:cNvSpPr/>
          <p:nvPr/>
        </p:nvSpPr>
        <p:spPr>
          <a:xfrm>
            <a:off x="5775062" y="5647195"/>
            <a:ext cx="2426335" cy="2426335"/>
          </a:xfrm>
          <a:prstGeom prst="ellipse">
            <a:avLst/>
          </a:prstGeom>
          <a:solidFill>
            <a:srgbClr val="C0004E">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6" name="Picture 5">
            <a:extLst>
              <a:ext uri="{FF2B5EF4-FFF2-40B4-BE49-F238E27FC236}">
                <a16:creationId xmlns:a16="http://schemas.microsoft.com/office/drawing/2014/main" id="{153BC67C-B795-41D1-A638-C28CBBAC7D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1977"/>
          <a:stretch/>
        </p:blipFill>
        <p:spPr>
          <a:xfrm>
            <a:off x="10702402" y="6043839"/>
            <a:ext cx="1358585" cy="661719"/>
          </a:xfrm>
          <a:prstGeom prst="rect">
            <a:avLst/>
          </a:prstGeom>
        </p:spPr>
      </p:pic>
      <p:sp>
        <p:nvSpPr>
          <p:cNvPr id="32" name="Rectangle: Rounded Corners 31">
            <a:extLst>
              <a:ext uri="{FF2B5EF4-FFF2-40B4-BE49-F238E27FC236}">
                <a16:creationId xmlns:a16="http://schemas.microsoft.com/office/drawing/2014/main" id="{7239720B-3CA5-FED4-449E-686825659E8C}"/>
              </a:ext>
            </a:extLst>
          </p:cNvPr>
          <p:cNvSpPr/>
          <p:nvPr/>
        </p:nvSpPr>
        <p:spPr>
          <a:xfrm>
            <a:off x="188861" y="188095"/>
            <a:ext cx="11832810" cy="749398"/>
          </a:xfrm>
          <a:prstGeom prst="roundRect">
            <a:avLst/>
          </a:prstGeom>
          <a:solidFill>
            <a:srgbClr val="8FD450"/>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US" sz="4000" b="1" dirty="0">
                <a:solidFill>
                  <a:srgbClr val="FFFFFF"/>
                </a:solidFill>
                <a:latin typeface="Arial Rounded MT Bold"/>
                <a:ea typeface="Calibri"/>
                <a:cs typeface="Times New Roman"/>
              </a:rPr>
              <a:t>Service children at </a:t>
            </a:r>
            <a:r>
              <a:rPr lang="en-US" sz="4000" b="1" dirty="0">
                <a:solidFill>
                  <a:srgbClr val="FF0000"/>
                </a:solidFill>
                <a:latin typeface="Arial Rounded MT Bold"/>
                <a:ea typeface="Calibri"/>
                <a:cs typeface="Times New Roman"/>
              </a:rPr>
              <a:t>(add name of school)</a:t>
            </a:r>
            <a:endParaRPr lang="en-US" sz="4000" dirty="0">
              <a:solidFill>
                <a:srgbClr val="000000"/>
              </a:solidFill>
              <a:latin typeface="Arial Rounded MT Bold"/>
              <a:ea typeface="Calibri"/>
              <a:cs typeface="Times New Roman"/>
            </a:endParaRPr>
          </a:p>
        </p:txBody>
      </p:sp>
      <p:sp>
        <p:nvSpPr>
          <p:cNvPr id="2" name="Rectangle: Rounded Corners 1">
            <a:extLst>
              <a:ext uri="{FF2B5EF4-FFF2-40B4-BE49-F238E27FC236}">
                <a16:creationId xmlns:a16="http://schemas.microsoft.com/office/drawing/2014/main" id="{DC925B6B-FAF6-D15E-1B2B-FCA09787F5CC}"/>
              </a:ext>
            </a:extLst>
          </p:cNvPr>
          <p:cNvSpPr/>
          <p:nvPr/>
        </p:nvSpPr>
        <p:spPr>
          <a:xfrm>
            <a:off x="195531" y="1178473"/>
            <a:ext cx="9322252" cy="5534862"/>
          </a:xfrm>
          <a:prstGeom prst="roundRect">
            <a:avLst>
              <a:gd name="adj" fmla="val 17668"/>
            </a:avLst>
          </a:prstGeom>
          <a:solidFill>
            <a:srgbClr val="91D553">
              <a:alpha val="24000"/>
            </a:srgbClr>
          </a:solidFill>
          <a:ln w="28575">
            <a:solidFill>
              <a:srgbClr val="8FD45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defRPr/>
            </a:pPr>
            <a:r>
              <a:rPr lang="en-GB" i="1" dirty="0">
                <a:solidFill>
                  <a:srgbClr val="FF0000"/>
                </a:solidFill>
                <a:latin typeface="Arial"/>
                <a:ea typeface="Tahoma"/>
                <a:cs typeface="Arial"/>
              </a:rPr>
              <a:t>Add information on the Service children within your school e.g. </a:t>
            </a:r>
            <a:endParaRPr lang="en-US" i="1">
              <a:solidFill>
                <a:srgbClr val="FF0000"/>
              </a:solidFill>
              <a:latin typeface="Arial"/>
              <a:ea typeface="Tahoma"/>
              <a:cs typeface="Arial"/>
            </a:endParaRPr>
          </a:p>
          <a:p>
            <a:pPr marL="285750" indent="-285750">
              <a:buFont typeface="Arial,Sans-Serif"/>
              <a:buChar char="•"/>
              <a:defRPr/>
            </a:pPr>
            <a:r>
              <a:rPr lang="en-GB" i="1" dirty="0">
                <a:solidFill>
                  <a:srgbClr val="FF0000"/>
                </a:solidFill>
                <a:latin typeface="Arial"/>
                <a:ea typeface="Tahoma"/>
                <a:cs typeface="Arial"/>
              </a:rPr>
              <a:t>Name </a:t>
            </a:r>
            <a:endParaRPr lang="en-US" i="1">
              <a:solidFill>
                <a:schemeClr val="tx1"/>
              </a:solidFill>
              <a:latin typeface="Arial"/>
              <a:ea typeface="Tahoma"/>
              <a:cs typeface="Arial"/>
            </a:endParaRPr>
          </a:p>
          <a:p>
            <a:pPr marL="285750" indent="-285750">
              <a:buFont typeface="Arial,Sans-Serif"/>
              <a:buChar char="•"/>
              <a:defRPr/>
            </a:pPr>
            <a:r>
              <a:rPr lang="en-GB" i="1" dirty="0">
                <a:solidFill>
                  <a:srgbClr val="FF0000"/>
                </a:solidFill>
                <a:latin typeface="Arial"/>
                <a:ea typeface="Tahoma"/>
                <a:cs typeface="Arial"/>
              </a:rPr>
              <a:t>Year Group </a:t>
            </a:r>
            <a:endParaRPr lang="en-US" i="1">
              <a:solidFill>
                <a:schemeClr val="tx1"/>
              </a:solidFill>
              <a:latin typeface="Arial"/>
              <a:ea typeface="Tahoma"/>
              <a:cs typeface="Arial"/>
            </a:endParaRPr>
          </a:p>
          <a:p>
            <a:pPr marL="285750" indent="-285750">
              <a:buFont typeface="Arial,Sans-Serif"/>
              <a:buChar char="•"/>
              <a:defRPr/>
            </a:pPr>
            <a:r>
              <a:rPr lang="en-GB" i="1" dirty="0">
                <a:solidFill>
                  <a:srgbClr val="FF0000"/>
                </a:solidFill>
                <a:latin typeface="Arial"/>
                <a:ea typeface="Tahoma"/>
                <a:cs typeface="Arial"/>
              </a:rPr>
              <a:t>Class </a:t>
            </a:r>
            <a:endParaRPr lang="en-US" i="1">
              <a:solidFill>
                <a:schemeClr val="tx1"/>
              </a:solidFill>
              <a:latin typeface="Arial"/>
              <a:ea typeface="Tahoma"/>
              <a:cs typeface="Arial"/>
            </a:endParaRPr>
          </a:p>
          <a:p>
            <a:pPr marL="285750" indent="-285750">
              <a:buFont typeface="Arial,Sans-Serif"/>
              <a:buChar char="•"/>
              <a:defRPr/>
            </a:pPr>
            <a:r>
              <a:rPr lang="en-GB" i="1" dirty="0">
                <a:solidFill>
                  <a:srgbClr val="FF0000"/>
                </a:solidFill>
                <a:latin typeface="Arial"/>
                <a:ea typeface="Tahoma"/>
                <a:cs typeface="Arial"/>
              </a:rPr>
              <a:t>Image </a:t>
            </a:r>
            <a:endParaRPr lang="en-US" i="1">
              <a:solidFill>
                <a:schemeClr val="tx1"/>
              </a:solidFill>
              <a:latin typeface="Arial"/>
              <a:ea typeface="Tahoma"/>
              <a:cs typeface="Arial"/>
            </a:endParaRPr>
          </a:p>
          <a:p>
            <a:pPr marL="285750" indent="-285750">
              <a:buFont typeface="Arial,Sans-Serif"/>
              <a:buChar char="•"/>
              <a:defRPr/>
            </a:pPr>
            <a:r>
              <a:rPr lang="en-GB" i="1" dirty="0">
                <a:solidFill>
                  <a:srgbClr val="FF0000"/>
                </a:solidFill>
                <a:latin typeface="Arial"/>
                <a:ea typeface="Tahoma"/>
                <a:cs typeface="Arial"/>
              </a:rPr>
              <a:t>Who in their family serves</a:t>
            </a:r>
            <a:endParaRPr lang="en-US" i="1">
              <a:solidFill>
                <a:schemeClr val="tx1"/>
              </a:solidFill>
              <a:latin typeface="Arial"/>
              <a:ea typeface="Tahoma"/>
              <a:cs typeface="Arial"/>
            </a:endParaRPr>
          </a:p>
          <a:p>
            <a:pPr marL="285750" indent="-285750">
              <a:buFont typeface="Arial,Sans-Serif"/>
              <a:buChar char="•"/>
              <a:defRPr/>
            </a:pPr>
            <a:r>
              <a:rPr lang="en-GB" i="1" dirty="0">
                <a:solidFill>
                  <a:srgbClr val="FF0000"/>
                </a:solidFill>
                <a:latin typeface="Arial"/>
                <a:ea typeface="Tahoma"/>
                <a:cs typeface="Arial"/>
              </a:rPr>
              <a:t>Any other background information e.g. whether parent lives away from home etc </a:t>
            </a:r>
          </a:p>
          <a:p>
            <a:pPr marL="285750" indent="-285750">
              <a:buFont typeface="Arial,Sans-Serif"/>
              <a:buChar char="•"/>
              <a:defRPr/>
            </a:pPr>
            <a:r>
              <a:rPr lang="en-GB" i="1" dirty="0">
                <a:solidFill>
                  <a:srgbClr val="FF0000"/>
                </a:solidFill>
                <a:latin typeface="Arial"/>
                <a:ea typeface="Tahoma"/>
                <a:cs typeface="Arial"/>
              </a:rPr>
              <a:t>Their experience of being a Service child e.g. a strength/positive and a challenge</a:t>
            </a:r>
          </a:p>
          <a:p>
            <a:pPr marL="285750" indent="-285750">
              <a:buFont typeface="Arial,Sans-Serif"/>
              <a:buChar char="•"/>
              <a:defRPr/>
            </a:pPr>
            <a:endParaRPr lang="en-GB" i="1" dirty="0">
              <a:solidFill>
                <a:srgbClr val="FF0000"/>
              </a:solidFill>
              <a:latin typeface="Arial"/>
              <a:ea typeface="Tahoma"/>
              <a:cs typeface="Arial"/>
            </a:endParaRPr>
          </a:p>
          <a:p>
            <a:pPr>
              <a:defRPr/>
            </a:pPr>
            <a:r>
              <a:rPr lang="en-GB" i="1" dirty="0">
                <a:solidFill>
                  <a:srgbClr val="FF0000"/>
                </a:solidFill>
                <a:latin typeface="Arial"/>
                <a:ea typeface="Tahoma"/>
                <a:cs typeface="Arial"/>
              </a:rPr>
              <a:t>Depending on the number of Service children within your school and purpose of your presentation e.g. staff training/school assembly you could ask the Service children to create a slide on themselves, present this information or record a short video clip on the above. </a:t>
            </a:r>
          </a:p>
          <a:p>
            <a:pPr>
              <a:defRPr/>
            </a:pPr>
            <a:endParaRPr lang="en-GB" b="1" i="1" dirty="0">
              <a:solidFill>
                <a:srgbClr val="000000"/>
              </a:solidFill>
              <a:latin typeface="Arial"/>
              <a:ea typeface="Tahoma"/>
              <a:cs typeface="Arial"/>
            </a:endParaRPr>
          </a:p>
          <a:p>
            <a:pPr>
              <a:defRPr/>
            </a:pPr>
            <a:endParaRPr lang="en-GB" sz="1600" i="1" dirty="0">
              <a:solidFill>
                <a:srgbClr val="FF0000"/>
              </a:solidFill>
              <a:latin typeface="Arial"/>
              <a:ea typeface="Tahoma"/>
              <a:cs typeface="Arial"/>
            </a:endParaRPr>
          </a:p>
          <a:p>
            <a:pPr>
              <a:defRPr/>
            </a:pPr>
            <a:endParaRPr lang="en-GB" sz="1600" i="1" dirty="0">
              <a:solidFill>
                <a:srgbClr val="FF0000"/>
              </a:solidFill>
              <a:latin typeface="Arial"/>
              <a:ea typeface="Tahoma"/>
              <a:cs typeface="Arial"/>
            </a:endParaRPr>
          </a:p>
          <a:p>
            <a:pPr>
              <a:defRPr/>
            </a:pPr>
            <a:endParaRPr lang="en-GB" sz="1600" dirty="0">
              <a:solidFill>
                <a:srgbClr val="FF0000"/>
              </a:solidFill>
              <a:latin typeface="Arial"/>
              <a:ea typeface="Tahoma"/>
              <a:cs typeface="Arial"/>
            </a:endParaRPr>
          </a:p>
        </p:txBody>
      </p:sp>
      <p:sp>
        <p:nvSpPr>
          <p:cNvPr id="3" name="Rectangle: Rounded Corners 2">
            <a:extLst>
              <a:ext uri="{FF2B5EF4-FFF2-40B4-BE49-F238E27FC236}">
                <a16:creationId xmlns:a16="http://schemas.microsoft.com/office/drawing/2014/main" id="{3E7A13AF-7840-68B3-D384-DAA7B3A2778C}"/>
              </a:ext>
            </a:extLst>
          </p:cNvPr>
          <p:cNvSpPr/>
          <p:nvPr/>
        </p:nvSpPr>
        <p:spPr>
          <a:xfrm>
            <a:off x="9685893" y="2106726"/>
            <a:ext cx="2339562" cy="3110318"/>
          </a:xfrm>
          <a:prstGeom prst="roundRect">
            <a:avLst>
              <a:gd name="adj" fmla="val 17668"/>
            </a:avLst>
          </a:prstGeom>
          <a:noFill/>
          <a:ln w="28575">
            <a:solidFill>
              <a:srgbClr val="8FD450"/>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defRPr/>
            </a:pPr>
            <a:endParaRPr lang="en-GB" i="1" dirty="0">
              <a:solidFill>
                <a:srgbClr val="FF0000"/>
              </a:solidFill>
              <a:latin typeface="Arial"/>
              <a:ea typeface="Tahoma"/>
              <a:cs typeface="Arial"/>
            </a:endParaRPr>
          </a:p>
        </p:txBody>
      </p:sp>
    </p:spTree>
    <p:extLst>
      <p:ext uri="{BB962C8B-B14F-4D97-AF65-F5344CB8AC3E}">
        <p14:creationId xmlns:p14="http://schemas.microsoft.com/office/powerpoint/2010/main" val="9153928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B2DCE-34E0-DA4B-30E6-E48995D8B95E}"/>
            </a:ext>
          </a:extLst>
        </p:cNvPr>
        <p:cNvGrpSpPr/>
        <p:nvPr/>
      </p:nvGrpSpPr>
      <p:grpSpPr>
        <a:xfrm>
          <a:off x="0" y="0"/>
          <a:ext cx="0" cy="0"/>
          <a:chOff x="0" y="0"/>
          <a:chExt cx="0" cy="0"/>
        </a:xfrm>
      </p:grpSpPr>
      <p:sp>
        <p:nvSpPr>
          <p:cNvPr id="27" name="Oval 26">
            <a:extLst>
              <a:ext uri="{FF2B5EF4-FFF2-40B4-BE49-F238E27FC236}">
                <a16:creationId xmlns:a16="http://schemas.microsoft.com/office/drawing/2014/main" id="{59F96274-3121-FE09-7DCD-243B69058C67}"/>
              </a:ext>
            </a:extLst>
          </p:cNvPr>
          <p:cNvSpPr/>
          <p:nvPr/>
        </p:nvSpPr>
        <p:spPr>
          <a:xfrm>
            <a:off x="9833541" y="-279305"/>
            <a:ext cx="2665730" cy="2665730"/>
          </a:xfrm>
          <a:prstGeom prst="ellipse">
            <a:avLst/>
          </a:prstGeom>
          <a:solidFill>
            <a:srgbClr val="8FD45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 name="Oval 28">
            <a:extLst>
              <a:ext uri="{FF2B5EF4-FFF2-40B4-BE49-F238E27FC236}">
                <a16:creationId xmlns:a16="http://schemas.microsoft.com/office/drawing/2014/main" id="{38DEAAEC-D2EB-7AF7-CE84-CA4F16AD22E0}"/>
              </a:ext>
            </a:extLst>
          </p:cNvPr>
          <p:cNvSpPr/>
          <p:nvPr/>
        </p:nvSpPr>
        <p:spPr>
          <a:xfrm>
            <a:off x="-1661057" y="1908310"/>
            <a:ext cx="3314700" cy="3314700"/>
          </a:xfrm>
          <a:prstGeom prst="ellipse">
            <a:avLst/>
          </a:prstGeom>
          <a:solidFill>
            <a:srgbClr val="5DAE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 name="Oval 27">
            <a:extLst>
              <a:ext uri="{FF2B5EF4-FFF2-40B4-BE49-F238E27FC236}">
                <a16:creationId xmlns:a16="http://schemas.microsoft.com/office/drawing/2014/main" id="{28C4C1EF-7355-84D7-8632-42DF17B417FE}"/>
              </a:ext>
            </a:extLst>
          </p:cNvPr>
          <p:cNvSpPr/>
          <p:nvPr/>
        </p:nvSpPr>
        <p:spPr>
          <a:xfrm>
            <a:off x="5775062" y="5647195"/>
            <a:ext cx="2426335" cy="2426335"/>
          </a:xfrm>
          <a:prstGeom prst="ellipse">
            <a:avLst/>
          </a:prstGeom>
          <a:solidFill>
            <a:srgbClr val="C0004E">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6" name="Picture 5">
            <a:extLst>
              <a:ext uri="{FF2B5EF4-FFF2-40B4-BE49-F238E27FC236}">
                <a16:creationId xmlns:a16="http://schemas.microsoft.com/office/drawing/2014/main" id="{3F7F5D25-83CC-06FF-903B-D17378D185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1977"/>
          <a:stretch/>
        </p:blipFill>
        <p:spPr>
          <a:xfrm>
            <a:off x="10702402" y="6043839"/>
            <a:ext cx="1358585" cy="661719"/>
          </a:xfrm>
          <a:prstGeom prst="rect">
            <a:avLst/>
          </a:prstGeom>
        </p:spPr>
      </p:pic>
      <p:sp>
        <p:nvSpPr>
          <p:cNvPr id="32" name="Rectangle: Rounded Corners 31">
            <a:extLst>
              <a:ext uri="{FF2B5EF4-FFF2-40B4-BE49-F238E27FC236}">
                <a16:creationId xmlns:a16="http://schemas.microsoft.com/office/drawing/2014/main" id="{DAA6E41A-B47C-088B-D7B4-D6C4F042EE8F}"/>
              </a:ext>
            </a:extLst>
          </p:cNvPr>
          <p:cNvSpPr/>
          <p:nvPr/>
        </p:nvSpPr>
        <p:spPr>
          <a:xfrm>
            <a:off x="188861" y="188095"/>
            <a:ext cx="11832810" cy="749398"/>
          </a:xfrm>
          <a:prstGeom prst="roundRect">
            <a:avLst/>
          </a:prstGeom>
          <a:solidFill>
            <a:srgbClr val="8FD450"/>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US" sz="4000" b="1" dirty="0">
                <a:solidFill>
                  <a:srgbClr val="FFFFFF"/>
                </a:solidFill>
                <a:latin typeface="Arial Rounded MT Bold"/>
                <a:ea typeface="Calibri"/>
                <a:cs typeface="Times New Roman"/>
              </a:rPr>
              <a:t>Service children at </a:t>
            </a:r>
            <a:r>
              <a:rPr lang="en-US" sz="4000" b="1" dirty="0">
                <a:solidFill>
                  <a:srgbClr val="FF0000"/>
                </a:solidFill>
                <a:latin typeface="Arial Rounded MT Bold"/>
                <a:ea typeface="Calibri"/>
                <a:cs typeface="Times New Roman"/>
              </a:rPr>
              <a:t>(add name of school)</a:t>
            </a:r>
            <a:endParaRPr lang="en-US" sz="4000" dirty="0">
              <a:solidFill>
                <a:srgbClr val="000000"/>
              </a:solidFill>
              <a:latin typeface="Arial Rounded MT Bold"/>
              <a:ea typeface="Calibri"/>
              <a:cs typeface="Times New Roman"/>
            </a:endParaRPr>
          </a:p>
        </p:txBody>
      </p:sp>
      <p:sp>
        <p:nvSpPr>
          <p:cNvPr id="2" name="Rectangle: Rounded Corners 1">
            <a:extLst>
              <a:ext uri="{FF2B5EF4-FFF2-40B4-BE49-F238E27FC236}">
                <a16:creationId xmlns:a16="http://schemas.microsoft.com/office/drawing/2014/main" id="{3E641298-61FD-BE57-67B7-A174FB3B93A8}"/>
              </a:ext>
            </a:extLst>
          </p:cNvPr>
          <p:cNvSpPr/>
          <p:nvPr/>
        </p:nvSpPr>
        <p:spPr>
          <a:xfrm>
            <a:off x="185635" y="1178473"/>
            <a:ext cx="3829915" cy="4772862"/>
          </a:xfrm>
          <a:prstGeom prst="roundRect">
            <a:avLst>
              <a:gd name="adj" fmla="val 17668"/>
            </a:avLst>
          </a:prstGeom>
          <a:solidFill>
            <a:srgbClr val="91D553">
              <a:alpha val="24000"/>
            </a:srgbClr>
          </a:solidFill>
          <a:ln w="28575">
            <a:solidFill>
              <a:srgbClr val="8FD45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defRPr/>
            </a:pPr>
            <a:r>
              <a:rPr lang="en-GB" sz="1300" i="1" dirty="0">
                <a:solidFill>
                  <a:srgbClr val="FF0000"/>
                </a:solidFill>
                <a:latin typeface="Arial"/>
                <a:ea typeface="Tahoma"/>
                <a:cs typeface="Arial"/>
              </a:rPr>
              <a:t>Add information on the Service children within your school e.g. </a:t>
            </a:r>
            <a:endParaRPr lang="en-US" sz="1300" i="1">
              <a:solidFill>
                <a:srgbClr val="FF0000"/>
              </a:solidFill>
              <a:latin typeface="Arial"/>
              <a:ea typeface="Tahoma"/>
              <a:cs typeface="Arial"/>
            </a:endParaRPr>
          </a:p>
          <a:p>
            <a:pPr marL="285750" indent="-285750">
              <a:buFont typeface="Arial,Sans-Serif"/>
              <a:buChar char="•"/>
              <a:defRPr/>
            </a:pPr>
            <a:r>
              <a:rPr lang="en-GB" sz="1300" i="1" dirty="0">
                <a:solidFill>
                  <a:srgbClr val="FF0000"/>
                </a:solidFill>
                <a:latin typeface="Arial"/>
                <a:ea typeface="Tahoma"/>
                <a:cs typeface="Arial"/>
              </a:rPr>
              <a:t>Name </a:t>
            </a:r>
            <a:endParaRPr lang="en-US" sz="1300" i="1">
              <a:solidFill>
                <a:schemeClr val="tx1"/>
              </a:solidFill>
              <a:latin typeface="Arial"/>
              <a:ea typeface="Tahoma"/>
              <a:cs typeface="Arial"/>
            </a:endParaRPr>
          </a:p>
          <a:p>
            <a:pPr marL="285750" indent="-285750">
              <a:buFont typeface="Arial,Sans-Serif"/>
              <a:buChar char="•"/>
              <a:defRPr/>
            </a:pPr>
            <a:r>
              <a:rPr lang="en-GB" sz="1300" i="1" dirty="0">
                <a:solidFill>
                  <a:srgbClr val="FF0000"/>
                </a:solidFill>
                <a:latin typeface="Arial"/>
                <a:ea typeface="Tahoma"/>
                <a:cs typeface="Arial"/>
              </a:rPr>
              <a:t>Year Group </a:t>
            </a:r>
            <a:endParaRPr lang="en-US" sz="1300" i="1">
              <a:solidFill>
                <a:schemeClr val="tx1"/>
              </a:solidFill>
              <a:latin typeface="Arial"/>
              <a:ea typeface="Tahoma"/>
              <a:cs typeface="Arial"/>
            </a:endParaRPr>
          </a:p>
          <a:p>
            <a:pPr marL="285750" indent="-285750">
              <a:buFont typeface="Arial,Sans-Serif"/>
              <a:buChar char="•"/>
              <a:defRPr/>
            </a:pPr>
            <a:r>
              <a:rPr lang="en-GB" sz="1300" i="1" dirty="0">
                <a:solidFill>
                  <a:srgbClr val="FF0000"/>
                </a:solidFill>
                <a:latin typeface="Arial"/>
                <a:ea typeface="Tahoma"/>
                <a:cs typeface="Arial"/>
              </a:rPr>
              <a:t>Class </a:t>
            </a:r>
            <a:endParaRPr lang="en-US" sz="1300" i="1">
              <a:solidFill>
                <a:schemeClr val="tx1"/>
              </a:solidFill>
              <a:latin typeface="Arial"/>
              <a:ea typeface="Tahoma"/>
              <a:cs typeface="Arial"/>
            </a:endParaRPr>
          </a:p>
          <a:p>
            <a:pPr marL="285750" indent="-285750">
              <a:buFont typeface="Arial,Sans-Serif"/>
              <a:buChar char="•"/>
              <a:defRPr/>
            </a:pPr>
            <a:r>
              <a:rPr lang="en-GB" sz="1300" i="1" dirty="0">
                <a:solidFill>
                  <a:srgbClr val="FF0000"/>
                </a:solidFill>
                <a:latin typeface="Arial"/>
                <a:ea typeface="Tahoma"/>
                <a:cs typeface="Arial"/>
              </a:rPr>
              <a:t>Image </a:t>
            </a:r>
            <a:endParaRPr lang="en-US" sz="1300" i="1">
              <a:solidFill>
                <a:schemeClr val="tx1"/>
              </a:solidFill>
              <a:latin typeface="Arial"/>
              <a:ea typeface="Tahoma"/>
              <a:cs typeface="Arial"/>
            </a:endParaRPr>
          </a:p>
          <a:p>
            <a:pPr marL="285750" indent="-285750">
              <a:buFont typeface="Arial,Sans-Serif"/>
              <a:buChar char="•"/>
              <a:defRPr/>
            </a:pPr>
            <a:r>
              <a:rPr lang="en-GB" sz="1300" i="1" dirty="0">
                <a:solidFill>
                  <a:srgbClr val="FF0000"/>
                </a:solidFill>
                <a:latin typeface="Arial"/>
                <a:ea typeface="Tahoma"/>
                <a:cs typeface="Arial"/>
              </a:rPr>
              <a:t>Who in their family serves</a:t>
            </a:r>
            <a:endParaRPr lang="en-US" sz="1300" i="1">
              <a:solidFill>
                <a:schemeClr val="tx1"/>
              </a:solidFill>
              <a:latin typeface="Arial"/>
              <a:ea typeface="Tahoma"/>
              <a:cs typeface="Arial"/>
            </a:endParaRPr>
          </a:p>
          <a:p>
            <a:pPr marL="285750" indent="-285750">
              <a:buFont typeface="Arial,Sans-Serif"/>
              <a:buChar char="•"/>
              <a:defRPr/>
            </a:pPr>
            <a:r>
              <a:rPr lang="en-GB" sz="1300" i="1" dirty="0">
                <a:solidFill>
                  <a:srgbClr val="FF0000"/>
                </a:solidFill>
                <a:latin typeface="Arial"/>
                <a:ea typeface="Tahoma"/>
                <a:cs typeface="Arial"/>
              </a:rPr>
              <a:t>Any other background information e.g. whether parent lives away from home etc </a:t>
            </a:r>
          </a:p>
          <a:p>
            <a:pPr marL="285750" indent="-285750">
              <a:buFont typeface="Arial,Sans-Serif"/>
              <a:buChar char="•"/>
              <a:defRPr/>
            </a:pPr>
            <a:r>
              <a:rPr lang="en-GB" sz="1300" i="1" dirty="0">
                <a:solidFill>
                  <a:srgbClr val="FF0000"/>
                </a:solidFill>
                <a:latin typeface="Arial"/>
                <a:ea typeface="Tahoma"/>
                <a:cs typeface="Arial"/>
              </a:rPr>
              <a:t>Their experience of being a Service child e.g. a strength/positive and a challenge</a:t>
            </a:r>
          </a:p>
          <a:p>
            <a:pPr marL="285750" indent="-285750">
              <a:buFont typeface="Arial,Sans-Serif"/>
              <a:buChar char="•"/>
              <a:defRPr/>
            </a:pPr>
            <a:endParaRPr lang="en-GB" sz="1300" i="1" dirty="0">
              <a:solidFill>
                <a:srgbClr val="FF0000"/>
              </a:solidFill>
              <a:latin typeface="Arial"/>
              <a:ea typeface="Tahoma"/>
              <a:cs typeface="Arial"/>
            </a:endParaRPr>
          </a:p>
          <a:p>
            <a:pPr>
              <a:defRPr/>
            </a:pPr>
            <a:r>
              <a:rPr lang="en-GB" sz="1300" i="1" dirty="0">
                <a:solidFill>
                  <a:srgbClr val="FF0000"/>
                </a:solidFill>
                <a:latin typeface="Arial"/>
                <a:ea typeface="Tahoma"/>
                <a:cs typeface="Arial"/>
              </a:rPr>
              <a:t>Depending on the number of Service children within your school and purpose of your presentation e.g. staff training/school assembly you could ask the Service children to create a slide on themselves, present this information or record a short video clip on the above. </a:t>
            </a:r>
          </a:p>
          <a:p>
            <a:pPr>
              <a:defRPr/>
            </a:pPr>
            <a:endParaRPr lang="en-GB" sz="1300" b="1" i="1" dirty="0">
              <a:solidFill>
                <a:srgbClr val="000000"/>
              </a:solidFill>
              <a:latin typeface="Arial"/>
              <a:ea typeface="Tahoma"/>
              <a:cs typeface="Arial"/>
            </a:endParaRPr>
          </a:p>
          <a:p>
            <a:pPr>
              <a:defRPr/>
            </a:pPr>
            <a:endParaRPr lang="en-GB" sz="1600" i="1" dirty="0">
              <a:solidFill>
                <a:srgbClr val="FF0000"/>
              </a:solidFill>
              <a:latin typeface="Arial"/>
              <a:ea typeface="Tahoma"/>
              <a:cs typeface="Arial"/>
            </a:endParaRPr>
          </a:p>
          <a:p>
            <a:pPr>
              <a:defRPr/>
            </a:pPr>
            <a:endParaRPr lang="en-GB" sz="1600" i="1" dirty="0">
              <a:solidFill>
                <a:srgbClr val="FF0000"/>
              </a:solidFill>
              <a:latin typeface="Arial"/>
              <a:ea typeface="Tahoma"/>
              <a:cs typeface="Arial"/>
            </a:endParaRPr>
          </a:p>
          <a:p>
            <a:pPr>
              <a:defRPr/>
            </a:pPr>
            <a:endParaRPr lang="en-GB" sz="1600" dirty="0">
              <a:solidFill>
                <a:srgbClr val="FF0000"/>
              </a:solidFill>
              <a:latin typeface="Arial"/>
              <a:ea typeface="Tahoma"/>
              <a:cs typeface="Arial"/>
            </a:endParaRPr>
          </a:p>
        </p:txBody>
      </p:sp>
      <p:sp>
        <p:nvSpPr>
          <p:cNvPr id="7" name="Rectangle: Rounded Corners 6">
            <a:extLst>
              <a:ext uri="{FF2B5EF4-FFF2-40B4-BE49-F238E27FC236}">
                <a16:creationId xmlns:a16="http://schemas.microsoft.com/office/drawing/2014/main" id="{C8661358-BE34-39AA-359B-D9378ECD1D27}"/>
              </a:ext>
            </a:extLst>
          </p:cNvPr>
          <p:cNvSpPr/>
          <p:nvPr/>
        </p:nvSpPr>
        <p:spPr>
          <a:xfrm>
            <a:off x="4193557" y="1178473"/>
            <a:ext cx="3829915" cy="4772862"/>
          </a:xfrm>
          <a:prstGeom prst="roundRect">
            <a:avLst>
              <a:gd name="adj" fmla="val 17668"/>
            </a:avLst>
          </a:prstGeom>
          <a:solidFill>
            <a:srgbClr val="91D553">
              <a:alpha val="24000"/>
            </a:srgbClr>
          </a:solidFill>
          <a:ln w="28575">
            <a:solidFill>
              <a:srgbClr val="8FD45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defRPr/>
            </a:pPr>
            <a:r>
              <a:rPr lang="en-GB" sz="1300" i="1" dirty="0">
                <a:solidFill>
                  <a:srgbClr val="FF0000"/>
                </a:solidFill>
                <a:latin typeface="Arial"/>
                <a:ea typeface="Tahoma"/>
                <a:cs typeface="Arial"/>
              </a:rPr>
              <a:t>Add information on the Service children within your school e.g. </a:t>
            </a:r>
            <a:endParaRPr lang="en-US" sz="1300" i="1">
              <a:solidFill>
                <a:srgbClr val="FF0000"/>
              </a:solidFill>
              <a:latin typeface="Arial"/>
              <a:ea typeface="Tahoma"/>
              <a:cs typeface="Arial"/>
            </a:endParaRPr>
          </a:p>
          <a:p>
            <a:pPr marL="285750" indent="-285750">
              <a:buFont typeface="Arial,Sans-Serif"/>
              <a:buChar char="•"/>
              <a:defRPr/>
            </a:pPr>
            <a:r>
              <a:rPr lang="en-GB" sz="1300" i="1" dirty="0">
                <a:solidFill>
                  <a:srgbClr val="FF0000"/>
                </a:solidFill>
                <a:latin typeface="Arial"/>
                <a:ea typeface="Tahoma"/>
                <a:cs typeface="Arial"/>
              </a:rPr>
              <a:t>Name </a:t>
            </a:r>
            <a:endParaRPr lang="en-US" sz="1300" i="1">
              <a:solidFill>
                <a:schemeClr val="tx1"/>
              </a:solidFill>
              <a:latin typeface="Arial"/>
              <a:ea typeface="Tahoma"/>
              <a:cs typeface="Arial"/>
            </a:endParaRPr>
          </a:p>
          <a:p>
            <a:pPr marL="285750" indent="-285750">
              <a:buFont typeface="Arial,Sans-Serif"/>
              <a:buChar char="•"/>
              <a:defRPr/>
            </a:pPr>
            <a:r>
              <a:rPr lang="en-GB" sz="1300" i="1" dirty="0">
                <a:solidFill>
                  <a:srgbClr val="FF0000"/>
                </a:solidFill>
                <a:latin typeface="Arial"/>
                <a:ea typeface="Tahoma"/>
                <a:cs typeface="Arial"/>
              </a:rPr>
              <a:t>Year Group </a:t>
            </a:r>
            <a:endParaRPr lang="en-US" sz="1300" i="1">
              <a:solidFill>
                <a:schemeClr val="tx1"/>
              </a:solidFill>
              <a:latin typeface="Arial"/>
              <a:ea typeface="Tahoma"/>
              <a:cs typeface="Arial"/>
            </a:endParaRPr>
          </a:p>
          <a:p>
            <a:pPr marL="285750" indent="-285750">
              <a:buFont typeface="Arial,Sans-Serif"/>
              <a:buChar char="•"/>
              <a:defRPr/>
            </a:pPr>
            <a:r>
              <a:rPr lang="en-GB" sz="1300" i="1" dirty="0">
                <a:solidFill>
                  <a:srgbClr val="FF0000"/>
                </a:solidFill>
                <a:latin typeface="Arial"/>
                <a:ea typeface="Tahoma"/>
                <a:cs typeface="Arial"/>
              </a:rPr>
              <a:t>Class </a:t>
            </a:r>
            <a:endParaRPr lang="en-US" sz="1300" i="1">
              <a:solidFill>
                <a:schemeClr val="tx1"/>
              </a:solidFill>
              <a:latin typeface="Arial"/>
              <a:ea typeface="Tahoma"/>
              <a:cs typeface="Arial"/>
            </a:endParaRPr>
          </a:p>
          <a:p>
            <a:pPr marL="285750" indent="-285750">
              <a:buFont typeface="Arial,Sans-Serif"/>
              <a:buChar char="•"/>
              <a:defRPr/>
            </a:pPr>
            <a:r>
              <a:rPr lang="en-GB" sz="1300" i="1" dirty="0">
                <a:solidFill>
                  <a:srgbClr val="FF0000"/>
                </a:solidFill>
                <a:latin typeface="Arial"/>
                <a:ea typeface="Tahoma"/>
                <a:cs typeface="Arial"/>
              </a:rPr>
              <a:t>Image </a:t>
            </a:r>
            <a:endParaRPr lang="en-US" sz="1300" i="1">
              <a:solidFill>
                <a:schemeClr val="tx1"/>
              </a:solidFill>
              <a:latin typeface="Arial"/>
              <a:ea typeface="Tahoma"/>
              <a:cs typeface="Arial"/>
            </a:endParaRPr>
          </a:p>
          <a:p>
            <a:pPr marL="285750" indent="-285750">
              <a:buFont typeface="Arial,Sans-Serif"/>
              <a:buChar char="•"/>
              <a:defRPr/>
            </a:pPr>
            <a:r>
              <a:rPr lang="en-GB" sz="1300" i="1" dirty="0">
                <a:solidFill>
                  <a:srgbClr val="FF0000"/>
                </a:solidFill>
                <a:latin typeface="Arial"/>
                <a:ea typeface="Tahoma"/>
                <a:cs typeface="Arial"/>
              </a:rPr>
              <a:t>Who in their family serves</a:t>
            </a:r>
            <a:endParaRPr lang="en-US" sz="1300" i="1">
              <a:solidFill>
                <a:schemeClr val="tx1"/>
              </a:solidFill>
              <a:latin typeface="Arial"/>
              <a:ea typeface="Tahoma"/>
              <a:cs typeface="Arial"/>
            </a:endParaRPr>
          </a:p>
          <a:p>
            <a:pPr marL="285750" indent="-285750">
              <a:buFont typeface="Arial,Sans-Serif"/>
              <a:buChar char="•"/>
              <a:defRPr/>
            </a:pPr>
            <a:r>
              <a:rPr lang="en-GB" sz="1300" i="1" dirty="0">
                <a:solidFill>
                  <a:srgbClr val="FF0000"/>
                </a:solidFill>
                <a:latin typeface="Arial"/>
                <a:ea typeface="Tahoma"/>
                <a:cs typeface="Arial"/>
              </a:rPr>
              <a:t>Any other background information e.g. whether parent lives away from home etc </a:t>
            </a:r>
          </a:p>
          <a:p>
            <a:pPr marL="285750" indent="-285750">
              <a:buFont typeface="Arial,Sans-Serif"/>
              <a:buChar char="•"/>
              <a:defRPr/>
            </a:pPr>
            <a:r>
              <a:rPr lang="en-GB" sz="1300" i="1" dirty="0">
                <a:solidFill>
                  <a:srgbClr val="FF0000"/>
                </a:solidFill>
                <a:latin typeface="Arial"/>
                <a:ea typeface="Tahoma"/>
                <a:cs typeface="Arial"/>
              </a:rPr>
              <a:t>Their experience of being a Service child e.g. a strength/positive and a challenge</a:t>
            </a:r>
          </a:p>
          <a:p>
            <a:pPr marL="285750" indent="-285750">
              <a:buFont typeface="Arial,Sans-Serif"/>
              <a:buChar char="•"/>
              <a:defRPr/>
            </a:pPr>
            <a:endParaRPr lang="en-GB" sz="1300" i="1" dirty="0">
              <a:solidFill>
                <a:srgbClr val="FF0000"/>
              </a:solidFill>
              <a:latin typeface="Arial"/>
              <a:ea typeface="Tahoma"/>
              <a:cs typeface="Arial"/>
            </a:endParaRPr>
          </a:p>
          <a:p>
            <a:pPr>
              <a:defRPr/>
            </a:pPr>
            <a:r>
              <a:rPr lang="en-GB" sz="1300" i="1" dirty="0">
                <a:solidFill>
                  <a:srgbClr val="FF0000"/>
                </a:solidFill>
                <a:latin typeface="Arial"/>
                <a:ea typeface="Tahoma"/>
                <a:cs typeface="Arial"/>
              </a:rPr>
              <a:t>Depending on the number of Service children within your school and purpose of your presentation e.g. staff training/school assembly you could ask the Service children to create a slide on themselves, present this information or record a short video clip on the above. </a:t>
            </a:r>
          </a:p>
          <a:p>
            <a:pPr>
              <a:defRPr/>
            </a:pPr>
            <a:endParaRPr lang="en-GB" sz="1300" b="1" i="1" dirty="0">
              <a:solidFill>
                <a:srgbClr val="000000"/>
              </a:solidFill>
              <a:latin typeface="Arial"/>
              <a:ea typeface="Tahoma"/>
              <a:cs typeface="Arial"/>
            </a:endParaRPr>
          </a:p>
          <a:p>
            <a:pPr>
              <a:defRPr/>
            </a:pPr>
            <a:endParaRPr lang="en-GB" sz="1600" i="1" dirty="0">
              <a:solidFill>
                <a:srgbClr val="FF0000"/>
              </a:solidFill>
              <a:latin typeface="Arial"/>
              <a:ea typeface="Tahoma"/>
              <a:cs typeface="Arial"/>
            </a:endParaRPr>
          </a:p>
          <a:p>
            <a:pPr>
              <a:defRPr/>
            </a:pPr>
            <a:endParaRPr lang="en-GB" sz="1600" i="1" dirty="0">
              <a:solidFill>
                <a:srgbClr val="FF0000"/>
              </a:solidFill>
              <a:latin typeface="Arial"/>
              <a:ea typeface="Tahoma"/>
              <a:cs typeface="Arial"/>
            </a:endParaRPr>
          </a:p>
          <a:p>
            <a:pPr>
              <a:defRPr/>
            </a:pPr>
            <a:endParaRPr lang="en-GB" sz="1600" dirty="0">
              <a:solidFill>
                <a:srgbClr val="FF0000"/>
              </a:solidFill>
              <a:latin typeface="Arial"/>
              <a:ea typeface="Tahoma"/>
              <a:cs typeface="Arial"/>
            </a:endParaRPr>
          </a:p>
        </p:txBody>
      </p:sp>
      <p:sp>
        <p:nvSpPr>
          <p:cNvPr id="8" name="Rectangle: Rounded Corners 7">
            <a:extLst>
              <a:ext uri="{FF2B5EF4-FFF2-40B4-BE49-F238E27FC236}">
                <a16:creationId xmlns:a16="http://schemas.microsoft.com/office/drawing/2014/main" id="{8A4D6CD0-CEDA-A735-43B1-67F7EC6BB8FD}"/>
              </a:ext>
            </a:extLst>
          </p:cNvPr>
          <p:cNvSpPr/>
          <p:nvPr/>
        </p:nvSpPr>
        <p:spPr>
          <a:xfrm>
            <a:off x="8201478" y="1178472"/>
            <a:ext cx="3820019" cy="4772862"/>
          </a:xfrm>
          <a:prstGeom prst="roundRect">
            <a:avLst>
              <a:gd name="adj" fmla="val 17668"/>
            </a:avLst>
          </a:prstGeom>
          <a:solidFill>
            <a:srgbClr val="91D553">
              <a:alpha val="24000"/>
            </a:srgbClr>
          </a:solidFill>
          <a:ln w="28575">
            <a:solidFill>
              <a:srgbClr val="8FD45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defRPr/>
            </a:pPr>
            <a:r>
              <a:rPr lang="en-GB" sz="1300" i="1" dirty="0">
                <a:solidFill>
                  <a:srgbClr val="FF0000"/>
                </a:solidFill>
                <a:latin typeface="Arial"/>
                <a:ea typeface="Tahoma"/>
                <a:cs typeface="Arial"/>
              </a:rPr>
              <a:t>Add information on the Service children within your school e.g. </a:t>
            </a:r>
            <a:endParaRPr lang="en-US" sz="1300" i="1">
              <a:solidFill>
                <a:srgbClr val="FF0000"/>
              </a:solidFill>
              <a:latin typeface="Arial"/>
              <a:ea typeface="Tahoma"/>
              <a:cs typeface="Arial"/>
            </a:endParaRPr>
          </a:p>
          <a:p>
            <a:pPr marL="285750" indent="-285750">
              <a:buFont typeface="Arial,Sans-Serif"/>
              <a:buChar char="•"/>
              <a:defRPr/>
            </a:pPr>
            <a:r>
              <a:rPr lang="en-GB" sz="1300" i="1" dirty="0">
                <a:solidFill>
                  <a:srgbClr val="FF0000"/>
                </a:solidFill>
                <a:latin typeface="Arial"/>
                <a:ea typeface="Tahoma"/>
                <a:cs typeface="Arial"/>
              </a:rPr>
              <a:t>Name </a:t>
            </a:r>
            <a:endParaRPr lang="en-US" sz="1300" i="1">
              <a:solidFill>
                <a:schemeClr val="tx1"/>
              </a:solidFill>
              <a:latin typeface="Arial"/>
              <a:ea typeface="Tahoma"/>
              <a:cs typeface="Arial"/>
            </a:endParaRPr>
          </a:p>
          <a:p>
            <a:pPr marL="285750" indent="-285750">
              <a:buFont typeface="Arial,Sans-Serif"/>
              <a:buChar char="•"/>
              <a:defRPr/>
            </a:pPr>
            <a:r>
              <a:rPr lang="en-GB" sz="1300" i="1" dirty="0">
                <a:solidFill>
                  <a:srgbClr val="FF0000"/>
                </a:solidFill>
                <a:latin typeface="Arial"/>
                <a:ea typeface="Tahoma"/>
                <a:cs typeface="Arial"/>
              </a:rPr>
              <a:t>Year Group </a:t>
            </a:r>
            <a:endParaRPr lang="en-US" sz="1300" i="1">
              <a:solidFill>
                <a:schemeClr val="tx1"/>
              </a:solidFill>
              <a:latin typeface="Arial"/>
              <a:ea typeface="Tahoma"/>
              <a:cs typeface="Arial"/>
            </a:endParaRPr>
          </a:p>
          <a:p>
            <a:pPr marL="285750" indent="-285750">
              <a:buFont typeface="Arial,Sans-Serif"/>
              <a:buChar char="•"/>
              <a:defRPr/>
            </a:pPr>
            <a:r>
              <a:rPr lang="en-GB" sz="1300" i="1" dirty="0">
                <a:solidFill>
                  <a:srgbClr val="FF0000"/>
                </a:solidFill>
                <a:latin typeface="Arial"/>
                <a:ea typeface="Tahoma"/>
                <a:cs typeface="Arial"/>
              </a:rPr>
              <a:t>Class </a:t>
            </a:r>
            <a:endParaRPr lang="en-US" sz="1300" i="1">
              <a:solidFill>
                <a:schemeClr val="tx1"/>
              </a:solidFill>
              <a:latin typeface="Arial"/>
              <a:ea typeface="Tahoma"/>
              <a:cs typeface="Arial"/>
            </a:endParaRPr>
          </a:p>
          <a:p>
            <a:pPr marL="285750" indent="-285750">
              <a:buFont typeface="Arial,Sans-Serif"/>
              <a:buChar char="•"/>
              <a:defRPr/>
            </a:pPr>
            <a:r>
              <a:rPr lang="en-GB" sz="1300" i="1" dirty="0">
                <a:solidFill>
                  <a:srgbClr val="FF0000"/>
                </a:solidFill>
                <a:latin typeface="Arial"/>
                <a:ea typeface="Tahoma"/>
                <a:cs typeface="Arial"/>
              </a:rPr>
              <a:t>Image </a:t>
            </a:r>
            <a:endParaRPr lang="en-US" sz="1300" i="1">
              <a:solidFill>
                <a:schemeClr val="tx1"/>
              </a:solidFill>
              <a:latin typeface="Arial"/>
              <a:ea typeface="Tahoma"/>
              <a:cs typeface="Arial"/>
            </a:endParaRPr>
          </a:p>
          <a:p>
            <a:pPr marL="285750" indent="-285750">
              <a:buFont typeface="Arial,Sans-Serif"/>
              <a:buChar char="•"/>
              <a:defRPr/>
            </a:pPr>
            <a:r>
              <a:rPr lang="en-GB" sz="1300" i="1" dirty="0">
                <a:solidFill>
                  <a:srgbClr val="FF0000"/>
                </a:solidFill>
                <a:latin typeface="Arial"/>
                <a:ea typeface="Tahoma"/>
                <a:cs typeface="Arial"/>
              </a:rPr>
              <a:t>Who in their family serves</a:t>
            </a:r>
            <a:endParaRPr lang="en-US" sz="1300" i="1">
              <a:solidFill>
                <a:schemeClr val="tx1"/>
              </a:solidFill>
              <a:latin typeface="Arial"/>
              <a:ea typeface="Tahoma"/>
              <a:cs typeface="Arial"/>
            </a:endParaRPr>
          </a:p>
          <a:p>
            <a:pPr marL="285750" indent="-285750">
              <a:buFont typeface="Arial,Sans-Serif"/>
              <a:buChar char="•"/>
              <a:defRPr/>
            </a:pPr>
            <a:r>
              <a:rPr lang="en-GB" sz="1300" i="1" dirty="0">
                <a:solidFill>
                  <a:srgbClr val="FF0000"/>
                </a:solidFill>
                <a:latin typeface="Arial"/>
                <a:ea typeface="Tahoma"/>
                <a:cs typeface="Arial"/>
              </a:rPr>
              <a:t>Any other background information e.g. whether parent lives away from home etc </a:t>
            </a:r>
          </a:p>
          <a:p>
            <a:pPr marL="285750" indent="-285750">
              <a:buFont typeface="Arial,Sans-Serif"/>
              <a:buChar char="•"/>
              <a:defRPr/>
            </a:pPr>
            <a:r>
              <a:rPr lang="en-GB" sz="1300" i="1" dirty="0">
                <a:solidFill>
                  <a:srgbClr val="FF0000"/>
                </a:solidFill>
                <a:latin typeface="Arial"/>
                <a:ea typeface="Tahoma"/>
                <a:cs typeface="Arial"/>
              </a:rPr>
              <a:t>Their experience of being a Service child e.g. a strength/positive and a challenge</a:t>
            </a:r>
          </a:p>
          <a:p>
            <a:pPr marL="285750" indent="-285750">
              <a:buFont typeface="Arial,Sans-Serif"/>
              <a:buChar char="•"/>
              <a:defRPr/>
            </a:pPr>
            <a:endParaRPr lang="en-GB" sz="1300" i="1" dirty="0">
              <a:solidFill>
                <a:srgbClr val="FF0000"/>
              </a:solidFill>
              <a:latin typeface="Arial"/>
              <a:ea typeface="Tahoma"/>
              <a:cs typeface="Arial"/>
            </a:endParaRPr>
          </a:p>
          <a:p>
            <a:pPr>
              <a:defRPr/>
            </a:pPr>
            <a:r>
              <a:rPr lang="en-GB" sz="1300" i="1" dirty="0">
                <a:solidFill>
                  <a:srgbClr val="FF0000"/>
                </a:solidFill>
                <a:latin typeface="Arial"/>
                <a:ea typeface="Tahoma"/>
                <a:cs typeface="Arial"/>
              </a:rPr>
              <a:t>Depending on the number of Service children within your school and purpose of your presentation e.g. staff training/school assembly you could ask the Service children to create a slide on themselves, present this information or record a short video clip on the above. </a:t>
            </a:r>
          </a:p>
          <a:p>
            <a:pPr>
              <a:defRPr/>
            </a:pPr>
            <a:endParaRPr lang="en-GB" sz="1300" b="1" i="1" dirty="0">
              <a:solidFill>
                <a:srgbClr val="000000"/>
              </a:solidFill>
              <a:latin typeface="Arial"/>
              <a:ea typeface="Tahoma"/>
              <a:cs typeface="Arial"/>
            </a:endParaRPr>
          </a:p>
          <a:p>
            <a:pPr>
              <a:defRPr/>
            </a:pPr>
            <a:endParaRPr lang="en-GB" sz="1600" i="1" dirty="0">
              <a:solidFill>
                <a:srgbClr val="FF0000"/>
              </a:solidFill>
              <a:latin typeface="Arial"/>
              <a:ea typeface="Tahoma"/>
              <a:cs typeface="Arial"/>
            </a:endParaRPr>
          </a:p>
          <a:p>
            <a:pPr>
              <a:defRPr/>
            </a:pPr>
            <a:endParaRPr lang="en-GB" sz="1600" i="1" dirty="0">
              <a:solidFill>
                <a:srgbClr val="FF0000"/>
              </a:solidFill>
              <a:latin typeface="Arial"/>
              <a:ea typeface="Tahoma"/>
              <a:cs typeface="Arial"/>
            </a:endParaRPr>
          </a:p>
          <a:p>
            <a:pPr>
              <a:defRPr/>
            </a:pPr>
            <a:endParaRPr lang="en-GB" sz="1600" dirty="0">
              <a:solidFill>
                <a:srgbClr val="FF0000"/>
              </a:solidFill>
              <a:latin typeface="Arial"/>
              <a:ea typeface="Tahoma"/>
              <a:cs typeface="Arial"/>
            </a:endParaRPr>
          </a:p>
        </p:txBody>
      </p:sp>
    </p:spTree>
    <p:extLst>
      <p:ext uri="{BB962C8B-B14F-4D97-AF65-F5344CB8AC3E}">
        <p14:creationId xmlns:p14="http://schemas.microsoft.com/office/powerpoint/2010/main" val="34222188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F54CF-B396-5DDF-0F77-FBA730BF9EC4}"/>
            </a:ext>
          </a:extLst>
        </p:cNvPr>
        <p:cNvGrpSpPr/>
        <p:nvPr/>
      </p:nvGrpSpPr>
      <p:grpSpPr>
        <a:xfrm>
          <a:off x="0" y="0"/>
          <a:ext cx="0" cy="0"/>
          <a:chOff x="0" y="0"/>
          <a:chExt cx="0" cy="0"/>
        </a:xfrm>
      </p:grpSpPr>
      <p:sp>
        <p:nvSpPr>
          <p:cNvPr id="27" name="Oval 26">
            <a:extLst>
              <a:ext uri="{FF2B5EF4-FFF2-40B4-BE49-F238E27FC236}">
                <a16:creationId xmlns:a16="http://schemas.microsoft.com/office/drawing/2014/main" id="{D5FBD47D-B6D9-B598-5A9D-9C8F27C389D7}"/>
              </a:ext>
            </a:extLst>
          </p:cNvPr>
          <p:cNvSpPr/>
          <p:nvPr/>
        </p:nvSpPr>
        <p:spPr>
          <a:xfrm>
            <a:off x="9833541" y="-279305"/>
            <a:ext cx="2665730" cy="2665730"/>
          </a:xfrm>
          <a:prstGeom prst="ellipse">
            <a:avLst/>
          </a:prstGeom>
          <a:solidFill>
            <a:srgbClr val="8FD45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 name="Oval 28">
            <a:extLst>
              <a:ext uri="{FF2B5EF4-FFF2-40B4-BE49-F238E27FC236}">
                <a16:creationId xmlns:a16="http://schemas.microsoft.com/office/drawing/2014/main" id="{4CC00013-4DF2-1361-8188-C688CBBC10E9}"/>
              </a:ext>
            </a:extLst>
          </p:cNvPr>
          <p:cNvSpPr/>
          <p:nvPr/>
        </p:nvSpPr>
        <p:spPr>
          <a:xfrm>
            <a:off x="-1661057" y="1908310"/>
            <a:ext cx="3314700" cy="3314700"/>
          </a:xfrm>
          <a:prstGeom prst="ellipse">
            <a:avLst/>
          </a:prstGeom>
          <a:solidFill>
            <a:srgbClr val="5DAE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 name="Oval 27">
            <a:extLst>
              <a:ext uri="{FF2B5EF4-FFF2-40B4-BE49-F238E27FC236}">
                <a16:creationId xmlns:a16="http://schemas.microsoft.com/office/drawing/2014/main" id="{2D52ECF3-83D6-A4FE-E4E2-5C90E9DC27B3}"/>
              </a:ext>
            </a:extLst>
          </p:cNvPr>
          <p:cNvSpPr/>
          <p:nvPr/>
        </p:nvSpPr>
        <p:spPr>
          <a:xfrm>
            <a:off x="5775062" y="5647195"/>
            <a:ext cx="2426335" cy="2426335"/>
          </a:xfrm>
          <a:prstGeom prst="ellipse">
            <a:avLst/>
          </a:prstGeom>
          <a:solidFill>
            <a:srgbClr val="C0004E">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2" name="Rectangle: Rounded Corners 31">
            <a:extLst>
              <a:ext uri="{FF2B5EF4-FFF2-40B4-BE49-F238E27FC236}">
                <a16:creationId xmlns:a16="http://schemas.microsoft.com/office/drawing/2014/main" id="{E6F08B5C-BF03-EE58-27E8-FC3BD87641DD}"/>
              </a:ext>
            </a:extLst>
          </p:cNvPr>
          <p:cNvSpPr/>
          <p:nvPr/>
        </p:nvSpPr>
        <p:spPr>
          <a:xfrm>
            <a:off x="188861" y="188095"/>
            <a:ext cx="11832810" cy="749398"/>
          </a:xfrm>
          <a:prstGeom prst="roundRect">
            <a:avLst/>
          </a:prstGeom>
          <a:solidFill>
            <a:srgbClr val="8FD450"/>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US" sz="4000" b="1" dirty="0">
                <a:solidFill>
                  <a:srgbClr val="FFFFFF"/>
                </a:solidFill>
                <a:latin typeface="Arial Rounded MT Bold"/>
                <a:ea typeface="Calibri"/>
                <a:cs typeface="Times New Roman"/>
              </a:rPr>
              <a:t>Service children at </a:t>
            </a:r>
            <a:r>
              <a:rPr lang="en-US" sz="4000" b="1" dirty="0">
                <a:solidFill>
                  <a:srgbClr val="FF0000"/>
                </a:solidFill>
                <a:latin typeface="Arial Rounded MT Bold"/>
                <a:ea typeface="Calibri"/>
                <a:cs typeface="Times New Roman"/>
              </a:rPr>
              <a:t>(add name of school)</a:t>
            </a:r>
            <a:endParaRPr lang="en-US" sz="4000" dirty="0">
              <a:solidFill>
                <a:srgbClr val="000000"/>
              </a:solidFill>
              <a:latin typeface="Arial Rounded MT Bold"/>
              <a:ea typeface="Calibri"/>
              <a:cs typeface="Times New Roman"/>
            </a:endParaRPr>
          </a:p>
        </p:txBody>
      </p:sp>
      <p:sp>
        <p:nvSpPr>
          <p:cNvPr id="2" name="Rectangle: Rounded Corners 1">
            <a:extLst>
              <a:ext uri="{FF2B5EF4-FFF2-40B4-BE49-F238E27FC236}">
                <a16:creationId xmlns:a16="http://schemas.microsoft.com/office/drawing/2014/main" id="{109A2D19-AEEC-9585-789D-EB722E9A8383}"/>
              </a:ext>
            </a:extLst>
          </p:cNvPr>
          <p:cNvSpPr/>
          <p:nvPr/>
        </p:nvSpPr>
        <p:spPr>
          <a:xfrm>
            <a:off x="185635" y="1178473"/>
            <a:ext cx="2197059" cy="2664993"/>
          </a:xfrm>
          <a:prstGeom prst="roundRect">
            <a:avLst>
              <a:gd name="adj" fmla="val 17668"/>
            </a:avLst>
          </a:prstGeom>
          <a:solidFill>
            <a:srgbClr val="91D553">
              <a:alpha val="24000"/>
            </a:srgbClr>
          </a:solidFill>
          <a:ln w="28575">
            <a:solidFill>
              <a:srgbClr val="8FD45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defRPr/>
            </a:pPr>
            <a:r>
              <a:rPr lang="en-GB" sz="1200" i="1" dirty="0">
                <a:solidFill>
                  <a:srgbClr val="FF0000"/>
                </a:solidFill>
                <a:latin typeface="Arial"/>
                <a:ea typeface="Tahoma"/>
                <a:cs typeface="Arial"/>
              </a:rPr>
              <a:t>Add information on the Service children within your school e.g. </a:t>
            </a:r>
            <a:endParaRPr lang="en-US" sz="1200" i="1">
              <a:solidFill>
                <a:srgbClr val="FF0000"/>
              </a:solidFill>
              <a:latin typeface="Arial"/>
              <a:ea typeface="Tahoma"/>
              <a:cs typeface="Arial"/>
            </a:endParaRPr>
          </a:p>
          <a:p>
            <a:pPr marL="285750" indent="-285750">
              <a:buFont typeface="Arial,Sans-Serif"/>
              <a:buChar char="•"/>
              <a:defRPr/>
            </a:pPr>
            <a:r>
              <a:rPr lang="en-GB" sz="1200" i="1" dirty="0">
                <a:solidFill>
                  <a:srgbClr val="FF0000"/>
                </a:solidFill>
                <a:latin typeface="Arial"/>
                <a:ea typeface="Tahoma"/>
                <a:cs typeface="Arial"/>
              </a:rPr>
              <a:t>Name </a:t>
            </a:r>
            <a:endParaRPr lang="en-US" sz="1200" i="1">
              <a:solidFill>
                <a:schemeClr val="tx1"/>
              </a:solidFill>
              <a:latin typeface="Arial"/>
              <a:ea typeface="Tahoma"/>
              <a:cs typeface="Arial"/>
            </a:endParaRPr>
          </a:p>
          <a:p>
            <a:pPr marL="285750" indent="-285750">
              <a:buFont typeface="Arial,Sans-Serif"/>
              <a:buChar char="•"/>
              <a:defRPr/>
            </a:pPr>
            <a:r>
              <a:rPr lang="en-GB" sz="1200" i="1" dirty="0">
                <a:solidFill>
                  <a:srgbClr val="FF0000"/>
                </a:solidFill>
                <a:latin typeface="Arial"/>
                <a:ea typeface="Tahoma"/>
                <a:cs typeface="Arial"/>
              </a:rPr>
              <a:t>Year Group </a:t>
            </a:r>
            <a:endParaRPr lang="en-US" sz="1200" i="1">
              <a:solidFill>
                <a:schemeClr val="tx1"/>
              </a:solidFill>
              <a:latin typeface="Arial"/>
              <a:ea typeface="Tahoma"/>
              <a:cs typeface="Arial"/>
            </a:endParaRPr>
          </a:p>
          <a:p>
            <a:pPr marL="285750" indent="-285750">
              <a:buFont typeface="Arial,Sans-Serif"/>
              <a:buChar char="•"/>
              <a:defRPr/>
            </a:pPr>
            <a:r>
              <a:rPr lang="en-GB" sz="1200" i="1" dirty="0">
                <a:solidFill>
                  <a:srgbClr val="FF0000"/>
                </a:solidFill>
                <a:latin typeface="Arial"/>
                <a:ea typeface="Tahoma"/>
                <a:cs typeface="Arial"/>
              </a:rPr>
              <a:t>Class </a:t>
            </a:r>
            <a:endParaRPr lang="en-US" sz="1200" i="1">
              <a:solidFill>
                <a:schemeClr val="tx1"/>
              </a:solidFill>
              <a:latin typeface="Arial"/>
              <a:ea typeface="Tahoma"/>
              <a:cs typeface="Arial"/>
            </a:endParaRPr>
          </a:p>
          <a:p>
            <a:pPr marL="285750" indent="-285750">
              <a:buFont typeface="Arial,Sans-Serif"/>
              <a:buChar char="•"/>
              <a:defRPr/>
            </a:pPr>
            <a:r>
              <a:rPr lang="en-GB" sz="1200" i="1" dirty="0">
                <a:solidFill>
                  <a:srgbClr val="FF0000"/>
                </a:solidFill>
                <a:latin typeface="Arial"/>
                <a:ea typeface="Tahoma"/>
                <a:cs typeface="Arial"/>
              </a:rPr>
              <a:t>Image </a:t>
            </a:r>
            <a:endParaRPr lang="en-US" sz="1200" i="1">
              <a:solidFill>
                <a:schemeClr val="tx1"/>
              </a:solidFill>
              <a:latin typeface="Arial"/>
              <a:ea typeface="Tahoma"/>
              <a:cs typeface="Arial"/>
            </a:endParaRPr>
          </a:p>
          <a:p>
            <a:pPr marL="285750" indent="-285750">
              <a:buFont typeface="Arial,Sans-Serif"/>
              <a:buChar char="•"/>
              <a:defRPr/>
            </a:pPr>
            <a:r>
              <a:rPr lang="en-GB" sz="1200" i="1" dirty="0">
                <a:solidFill>
                  <a:srgbClr val="FF0000"/>
                </a:solidFill>
                <a:latin typeface="Arial"/>
                <a:ea typeface="Tahoma"/>
                <a:cs typeface="Arial"/>
              </a:rPr>
              <a:t>Who in their family serves</a:t>
            </a:r>
            <a:endParaRPr lang="en-US" sz="1200" i="1">
              <a:solidFill>
                <a:schemeClr val="tx1"/>
              </a:solidFill>
              <a:latin typeface="Arial"/>
              <a:ea typeface="Tahoma"/>
              <a:cs typeface="Arial"/>
            </a:endParaRPr>
          </a:p>
          <a:p>
            <a:pPr>
              <a:defRPr/>
            </a:pPr>
            <a:endParaRPr lang="en-GB" sz="1200" i="1" dirty="0">
              <a:solidFill>
                <a:srgbClr val="FF0000"/>
              </a:solidFill>
              <a:latin typeface="Arial"/>
              <a:ea typeface="Tahoma"/>
              <a:cs typeface="Arial"/>
            </a:endParaRPr>
          </a:p>
          <a:p>
            <a:pPr>
              <a:defRPr/>
            </a:pPr>
            <a:endParaRPr lang="en-GB" sz="1600" dirty="0">
              <a:solidFill>
                <a:srgbClr val="FF0000"/>
              </a:solidFill>
              <a:latin typeface="Arial"/>
              <a:ea typeface="Tahoma"/>
              <a:cs typeface="Arial"/>
            </a:endParaRPr>
          </a:p>
        </p:txBody>
      </p:sp>
      <p:sp>
        <p:nvSpPr>
          <p:cNvPr id="10" name="Rectangle: Rounded Corners 9">
            <a:extLst>
              <a:ext uri="{FF2B5EF4-FFF2-40B4-BE49-F238E27FC236}">
                <a16:creationId xmlns:a16="http://schemas.microsoft.com/office/drawing/2014/main" id="{015BF332-EA32-3C60-0FD6-0799FA6939D1}"/>
              </a:ext>
            </a:extLst>
          </p:cNvPr>
          <p:cNvSpPr/>
          <p:nvPr/>
        </p:nvSpPr>
        <p:spPr>
          <a:xfrm>
            <a:off x="2570595" y="1178472"/>
            <a:ext cx="2197059" cy="2664993"/>
          </a:xfrm>
          <a:prstGeom prst="roundRect">
            <a:avLst>
              <a:gd name="adj" fmla="val 17668"/>
            </a:avLst>
          </a:prstGeom>
          <a:solidFill>
            <a:srgbClr val="91D553">
              <a:alpha val="24000"/>
            </a:srgbClr>
          </a:solidFill>
          <a:ln w="28575">
            <a:solidFill>
              <a:srgbClr val="8FD45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defRPr/>
            </a:pPr>
            <a:r>
              <a:rPr lang="en-GB" sz="1200" i="1" dirty="0">
                <a:solidFill>
                  <a:srgbClr val="FF0000"/>
                </a:solidFill>
                <a:latin typeface="Arial"/>
                <a:ea typeface="Tahoma"/>
                <a:cs typeface="Arial"/>
              </a:rPr>
              <a:t>Add information on the Service children within your school e.g. </a:t>
            </a:r>
            <a:endParaRPr lang="en-US" sz="1200" i="1">
              <a:solidFill>
                <a:srgbClr val="FF0000"/>
              </a:solidFill>
              <a:latin typeface="Arial"/>
              <a:ea typeface="Tahoma"/>
              <a:cs typeface="Arial"/>
            </a:endParaRPr>
          </a:p>
          <a:p>
            <a:pPr marL="285750" indent="-285750">
              <a:buFont typeface="Arial,Sans-Serif"/>
              <a:buChar char="•"/>
              <a:defRPr/>
            </a:pPr>
            <a:r>
              <a:rPr lang="en-GB" sz="1200" i="1" dirty="0">
                <a:solidFill>
                  <a:srgbClr val="FF0000"/>
                </a:solidFill>
                <a:latin typeface="Arial"/>
                <a:ea typeface="Tahoma"/>
                <a:cs typeface="Arial"/>
              </a:rPr>
              <a:t>Name </a:t>
            </a:r>
            <a:endParaRPr lang="en-US" sz="1200" i="1">
              <a:solidFill>
                <a:schemeClr val="tx1"/>
              </a:solidFill>
              <a:latin typeface="Arial"/>
              <a:ea typeface="Tahoma"/>
              <a:cs typeface="Arial"/>
            </a:endParaRPr>
          </a:p>
          <a:p>
            <a:pPr marL="285750" indent="-285750">
              <a:buFont typeface="Arial,Sans-Serif"/>
              <a:buChar char="•"/>
              <a:defRPr/>
            </a:pPr>
            <a:r>
              <a:rPr lang="en-GB" sz="1200" i="1" dirty="0">
                <a:solidFill>
                  <a:srgbClr val="FF0000"/>
                </a:solidFill>
                <a:latin typeface="Arial"/>
                <a:ea typeface="Tahoma"/>
                <a:cs typeface="Arial"/>
              </a:rPr>
              <a:t>Year Group </a:t>
            </a:r>
            <a:endParaRPr lang="en-US" sz="1200" i="1">
              <a:solidFill>
                <a:schemeClr val="tx1"/>
              </a:solidFill>
              <a:latin typeface="Arial"/>
              <a:ea typeface="Tahoma"/>
              <a:cs typeface="Arial"/>
            </a:endParaRPr>
          </a:p>
          <a:p>
            <a:pPr marL="285750" indent="-285750">
              <a:buFont typeface="Arial,Sans-Serif"/>
              <a:buChar char="•"/>
              <a:defRPr/>
            </a:pPr>
            <a:r>
              <a:rPr lang="en-GB" sz="1200" i="1" dirty="0">
                <a:solidFill>
                  <a:srgbClr val="FF0000"/>
                </a:solidFill>
                <a:latin typeface="Arial"/>
                <a:ea typeface="Tahoma"/>
                <a:cs typeface="Arial"/>
              </a:rPr>
              <a:t>Class </a:t>
            </a:r>
            <a:endParaRPr lang="en-US" sz="1200" i="1">
              <a:solidFill>
                <a:schemeClr val="tx1"/>
              </a:solidFill>
              <a:latin typeface="Arial"/>
              <a:ea typeface="Tahoma"/>
              <a:cs typeface="Arial"/>
            </a:endParaRPr>
          </a:p>
          <a:p>
            <a:pPr marL="285750" indent="-285750">
              <a:buFont typeface="Arial,Sans-Serif"/>
              <a:buChar char="•"/>
              <a:defRPr/>
            </a:pPr>
            <a:r>
              <a:rPr lang="en-GB" sz="1200" i="1" dirty="0">
                <a:solidFill>
                  <a:srgbClr val="FF0000"/>
                </a:solidFill>
                <a:latin typeface="Arial"/>
                <a:ea typeface="Tahoma"/>
                <a:cs typeface="Arial"/>
              </a:rPr>
              <a:t>Image </a:t>
            </a:r>
            <a:endParaRPr lang="en-US" sz="1200" i="1">
              <a:solidFill>
                <a:schemeClr val="tx1"/>
              </a:solidFill>
              <a:latin typeface="Arial"/>
              <a:ea typeface="Tahoma"/>
              <a:cs typeface="Arial"/>
            </a:endParaRPr>
          </a:p>
          <a:p>
            <a:pPr marL="285750" indent="-285750">
              <a:buFont typeface="Arial,Sans-Serif"/>
              <a:buChar char="•"/>
              <a:defRPr/>
            </a:pPr>
            <a:r>
              <a:rPr lang="en-GB" sz="1200" i="1" dirty="0">
                <a:solidFill>
                  <a:srgbClr val="FF0000"/>
                </a:solidFill>
                <a:latin typeface="Arial"/>
                <a:ea typeface="Tahoma"/>
                <a:cs typeface="Arial"/>
              </a:rPr>
              <a:t>Who in their family serves</a:t>
            </a:r>
            <a:endParaRPr lang="en-US" sz="1200" i="1">
              <a:solidFill>
                <a:schemeClr val="tx1"/>
              </a:solidFill>
              <a:latin typeface="Arial"/>
              <a:ea typeface="Tahoma"/>
              <a:cs typeface="Arial"/>
            </a:endParaRPr>
          </a:p>
          <a:p>
            <a:pPr>
              <a:defRPr/>
            </a:pPr>
            <a:endParaRPr lang="en-GB" sz="1200" i="1" dirty="0">
              <a:solidFill>
                <a:srgbClr val="FF0000"/>
              </a:solidFill>
              <a:latin typeface="Arial"/>
              <a:ea typeface="Tahoma"/>
              <a:cs typeface="Arial"/>
            </a:endParaRPr>
          </a:p>
          <a:p>
            <a:pPr>
              <a:defRPr/>
            </a:pPr>
            <a:endParaRPr lang="en-GB" sz="1600" dirty="0">
              <a:solidFill>
                <a:srgbClr val="FF0000"/>
              </a:solidFill>
              <a:latin typeface="Arial"/>
              <a:ea typeface="Tahoma"/>
              <a:cs typeface="Arial"/>
            </a:endParaRPr>
          </a:p>
        </p:txBody>
      </p:sp>
      <p:sp>
        <p:nvSpPr>
          <p:cNvPr id="11" name="Rectangle: Rounded Corners 10">
            <a:extLst>
              <a:ext uri="{FF2B5EF4-FFF2-40B4-BE49-F238E27FC236}">
                <a16:creationId xmlns:a16="http://schemas.microsoft.com/office/drawing/2014/main" id="{14870B20-6753-17B0-D167-4627020E53E1}"/>
              </a:ext>
            </a:extLst>
          </p:cNvPr>
          <p:cNvSpPr/>
          <p:nvPr/>
        </p:nvSpPr>
        <p:spPr>
          <a:xfrm>
            <a:off x="4995141" y="1178473"/>
            <a:ext cx="2197059" cy="2664993"/>
          </a:xfrm>
          <a:prstGeom prst="roundRect">
            <a:avLst>
              <a:gd name="adj" fmla="val 17668"/>
            </a:avLst>
          </a:prstGeom>
          <a:solidFill>
            <a:srgbClr val="91D553">
              <a:alpha val="24000"/>
            </a:srgbClr>
          </a:solidFill>
          <a:ln w="28575">
            <a:solidFill>
              <a:srgbClr val="8FD45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defRPr/>
            </a:pPr>
            <a:r>
              <a:rPr lang="en-GB" sz="1200" i="1" dirty="0">
                <a:solidFill>
                  <a:srgbClr val="FF0000"/>
                </a:solidFill>
                <a:latin typeface="Arial"/>
                <a:ea typeface="Tahoma"/>
                <a:cs typeface="Arial"/>
              </a:rPr>
              <a:t>Add information on the Service children within your school e.g. </a:t>
            </a:r>
            <a:endParaRPr lang="en-US" sz="1200" i="1">
              <a:solidFill>
                <a:srgbClr val="FF0000"/>
              </a:solidFill>
              <a:latin typeface="Arial"/>
              <a:ea typeface="Tahoma"/>
              <a:cs typeface="Arial"/>
            </a:endParaRPr>
          </a:p>
          <a:p>
            <a:pPr marL="285750" indent="-285750">
              <a:buFont typeface="Arial,Sans-Serif"/>
              <a:buChar char="•"/>
              <a:defRPr/>
            </a:pPr>
            <a:r>
              <a:rPr lang="en-GB" sz="1200" i="1" dirty="0">
                <a:solidFill>
                  <a:srgbClr val="FF0000"/>
                </a:solidFill>
                <a:latin typeface="Arial"/>
                <a:ea typeface="Tahoma"/>
                <a:cs typeface="Arial"/>
              </a:rPr>
              <a:t>Name </a:t>
            </a:r>
            <a:endParaRPr lang="en-US" sz="1200" i="1">
              <a:solidFill>
                <a:schemeClr val="tx1"/>
              </a:solidFill>
              <a:latin typeface="Arial"/>
              <a:ea typeface="Tahoma"/>
              <a:cs typeface="Arial"/>
            </a:endParaRPr>
          </a:p>
          <a:p>
            <a:pPr marL="285750" indent="-285750">
              <a:buFont typeface="Arial,Sans-Serif"/>
              <a:buChar char="•"/>
              <a:defRPr/>
            </a:pPr>
            <a:r>
              <a:rPr lang="en-GB" sz="1200" i="1" dirty="0">
                <a:solidFill>
                  <a:srgbClr val="FF0000"/>
                </a:solidFill>
                <a:latin typeface="Arial"/>
                <a:ea typeface="Tahoma"/>
                <a:cs typeface="Arial"/>
              </a:rPr>
              <a:t>Year Group </a:t>
            </a:r>
            <a:endParaRPr lang="en-US" sz="1200" i="1">
              <a:solidFill>
                <a:schemeClr val="tx1"/>
              </a:solidFill>
              <a:latin typeface="Arial"/>
              <a:ea typeface="Tahoma"/>
              <a:cs typeface="Arial"/>
            </a:endParaRPr>
          </a:p>
          <a:p>
            <a:pPr marL="285750" indent="-285750">
              <a:buFont typeface="Arial,Sans-Serif"/>
              <a:buChar char="•"/>
              <a:defRPr/>
            </a:pPr>
            <a:r>
              <a:rPr lang="en-GB" sz="1200" i="1" dirty="0">
                <a:solidFill>
                  <a:srgbClr val="FF0000"/>
                </a:solidFill>
                <a:latin typeface="Arial"/>
                <a:ea typeface="Tahoma"/>
                <a:cs typeface="Arial"/>
              </a:rPr>
              <a:t>Class </a:t>
            </a:r>
            <a:endParaRPr lang="en-US" sz="1200" i="1">
              <a:solidFill>
                <a:schemeClr val="tx1"/>
              </a:solidFill>
              <a:latin typeface="Arial"/>
              <a:ea typeface="Tahoma"/>
              <a:cs typeface="Arial"/>
            </a:endParaRPr>
          </a:p>
          <a:p>
            <a:pPr marL="285750" indent="-285750">
              <a:buFont typeface="Arial,Sans-Serif"/>
              <a:buChar char="•"/>
              <a:defRPr/>
            </a:pPr>
            <a:r>
              <a:rPr lang="en-GB" sz="1200" i="1" dirty="0">
                <a:solidFill>
                  <a:srgbClr val="FF0000"/>
                </a:solidFill>
                <a:latin typeface="Arial"/>
                <a:ea typeface="Tahoma"/>
                <a:cs typeface="Arial"/>
              </a:rPr>
              <a:t>Image </a:t>
            </a:r>
            <a:endParaRPr lang="en-US" sz="1200" i="1">
              <a:solidFill>
                <a:schemeClr val="tx1"/>
              </a:solidFill>
              <a:latin typeface="Arial"/>
              <a:ea typeface="Tahoma"/>
              <a:cs typeface="Arial"/>
            </a:endParaRPr>
          </a:p>
          <a:p>
            <a:pPr marL="285750" indent="-285750">
              <a:buFont typeface="Arial,Sans-Serif"/>
              <a:buChar char="•"/>
              <a:defRPr/>
            </a:pPr>
            <a:r>
              <a:rPr lang="en-GB" sz="1200" i="1" dirty="0">
                <a:solidFill>
                  <a:srgbClr val="FF0000"/>
                </a:solidFill>
                <a:latin typeface="Arial"/>
                <a:ea typeface="Tahoma"/>
                <a:cs typeface="Arial"/>
              </a:rPr>
              <a:t>Who in their family serves</a:t>
            </a:r>
            <a:endParaRPr lang="en-US" sz="1200" i="1">
              <a:solidFill>
                <a:schemeClr val="tx1"/>
              </a:solidFill>
              <a:latin typeface="Arial"/>
              <a:ea typeface="Tahoma"/>
              <a:cs typeface="Arial"/>
            </a:endParaRPr>
          </a:p>
          <a:p>
            <a:pPr>
              <a:defRPr/>
            </a:pPr>
            <a:endParaRPr lang="en-GB" sz="1200" i="1" dirty="0">
              <a:solidFill>
                <a:srgbClr val="FF0000"/>
              </a:solidFill>
              <a:latin typeface="Arial"/>
              <a:ea typeface="Tahoma"/>
              <a:cs typeface="Arial"/>
            </a:endParaRPr>
          </a:p>
          <a:p>
            <a:pPr>
              <a:defRPr/>
            </a:pPr>
            <a:endParaRPr lang="en-GB" sz="1600" dirty="0">
              <a:solidFill>
                <a:srgbClr val="FF0000"/>
              </a:solidFill>
              <a:latin typeface="Arial"/>
              <a:ea typeface="Tahoma"/>
              <a:cs typeface="Arial"/>
            </a:endParaRPr>
          </a:p>
        </p:txBody>
      </p:sp>
      <p:sp>
        <p:nvSpPr>
          <p:cNvPr id="12" name="Rectangle: Rounded Corners 11">
            <a:extLst>
              <a:ext uri="{FF2B5EF4-FFF2-40B4-BE49-F238E27FC236}">
                <a16:creationId xmlns:a16="http://schemas.microsoft.com/office/drawing/2014/main" id="{EDDE216E-8D84-2AC6-75FD-EAC85E2B4C20}"/>
              </a:ext>
            </a:extLst>
          </p:cNvPr>
          <p:cNvSpPr/>
          <p:nvPr/>
        </p:nvSpPr>
        <p:spPr>
          <a:xfrm>
            <a:off x="7380102" y="1178472"/>
            <a:ext cx="2197059" cy="2664993"/>
          </a:xfrm>
          <a:prstGeom prst="roundRect">
            <a:avLst>
              <a:gd name="adj" fmla="val 17668"/>
            </a:avLst>
          </a:prstGeom>
          <a:solidFill>
            <a:srgbClr val="91D553">
              <a:alpha val="24000"/>
            </a:srgbClr>
          </a:solidFill>
          <a:ln w="28575">
            <a:solidFill>
              <a:srgbClr val="8FD45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defRPr/>
            </a:pPr>
            <a:r>
              <a:rPr lang="en-GB" sz="1200" i="1" dirty="0">
                <a:solidFill>
                  <a:srgbClr val="FF0000"/>
                </a:solidFill>
                <a:latin typeface="Arial"/>
                <a:ea typeface="Tahoma"/>
                <a:cs typeface="Arial"/>
              </a:rPr>
              <a:t>Add information on the Service children within your school e.g. </a:t>
            </a:r>
            <a:endParaRPr lang="en-US" sz="1200" i="1">
              <a:solidFill>
                <a:srgbClr val="FF0000"/>
              </a:solidFill>
              <a:latin typeface="Arial"/>
              <a:ea typeface="Tahoma"/>
              <a:cs typeface="Arial"/>
            </a:endParaRPr>
          </a:p>
          <a:p>
            <a:pPr marL="285750" indent="-285750">
              <a:buFont typeface="Arial,Sans-Serif"/>
              <a:buChar char="•"/>
              <a:defRPr/>
            </a:pPr>
            <a:r>
              <a:rPr lang="en-GB" sz="1200" i="1" dirty="0">
                <a:solidFill>
                  <a:srgbClr val="FF0000"/>
                </a:solidFill>
                <a:latin typeface="Arial"/>
                <a:ea typeface="Tahoma"/>
                <a:cs typeface="Arial"/>
              </a:rPr>
              <a:t>Name </a:t>
            </a:r>
            <a:endParaRPr lang="en-US" sz="1200" i="1">
              <a:solidFill>
                <a:schemeClr val="tx1"/>
              </a:solidFill>
              <a:latin typeface="Arial"/>
              <a:ea typeface="Tahoma"/>
              <a:cs typeface="Arial"/>
            </a:endParaRPr>
          </a:p>
          <a:p>
            <a:pPr marL="285750" indent="-285750">
              <a:buFont typeface="Arial,Sans-Serif"/>
              <a:buChar char="•"/>
              <a:defRPr/>
            </a:pPr>
            <a:r>
              <a:rPr lang="en-GB" sz="1200" i="1" dirty="0">
                <a:solidFill>
                  <a:srgbClr val="FF0000"/>
                </a:solidFill>
                <a:latin typeface="Arial"/>
                <a:ea typeface="Tahoma"/>
                <a:cs typeface="Arial"/>
              </a:rPr>
              <a:t>Year Group </a:t>
            </a:r>
            <a:endParaRPr lang="en-US" sz="1200" i="1">
              <a:solidFill>
                <a:schemeClr val="tx1"/>
              </a:solidFill>
              <a:latin typeface="Arial"/>
              <a:ea typeface="Tahoma"/>
              <a:cs typeface="Arial"/>
            </a:endParaRPr>
          </a:p>
          <a:p>
            <a:pPr marL="285750" indent="-285750">
              <a:buFont typeface="Arial,Sans-Serif"/>
              <a:buChar char="•"/>
              <a:defRPr/>
            </a:pPr>
            <a:r>
              <a:rPr lang="en-GB" sz="1200" i="1" dirty="0">
                <a:solidFill>
                  <a:srgbClr val="FF0000"/>
                </a:solidFill>
                <a:latin typeface="Arial"/>
                <a:ea typeface="Tahoma"/>
                <a:cs typeface="Arial"/>
              </a:rPr>
              <a:t>Class </a:t>
            </a:r>
            <a:endParaRPr lang="en-US" sz="1200" i="1">
              <a:solidFill>
                <a:schemeClr val="tx1"/>
              </a:solidFill>
              <a:latin typeface="Arial"/>
              <a:ea typeface="Tahoma"/>
              <a:cs typeface="Arial"/>
            </a:endParaRPr>
          </a:p>
          <a:p>
            <a:pPr marL="285750" indent="-285750">
              <a:buFont typeface="Arial,Sans-Serif"/>
              <a:buChar char="•"/>
              <a:defRPr/>
            </a:pPr>
            <a:r>
              <a:rPr lang="en-GB" sz="1200" i="1" dirty="0">
                <a:solidFill>
                  <a:srgbClr val="FF0000"/>
                </a:solidFill>
                <a:latin typeface="Arial"/>
                <a:ea typeface="Tahoma"/>
                <a:cs typeface="Arial"/>
              </a:rPr>
              <a:t>Image </a:t>
            </a:r>
            <a:endParaRPr lang="en-US" sz="1200" i="1">
              <a:solidFill>
                <a:schemeClr val="tx1"/>
              </a:solidFill>
              <a:latin typeface="Arial"/>
              <a:ea typeface="Tahoma"/>
              <a:cs typeface="Arial"/>
            </a:endParaRPr>
          </a:p>
          <a:p>
            <a:pPr marL="285750" indent="-285750">
              <a:buFont typeface="Arial,Sans-Serif"/>
              <a:buChar char="•"/>
              <a:defRPr/>
            </a:pPr>
            <a:r>
              <a:rPr lang="en-GB" sz="1200" i="1" dirty="0">
                <a:solidFill>
                  <a:srgbClr val="FF0000"/>
                </a:solidFill>
                <a:latin typeface="Arial"/>
                <a:ea typeface="Tahoma"/>
                <a:cs typeface="Arial"/>
              </a:rPr>
              <a:t>Who in their family serves</a:t>
            </a:r>
            <a:endParaRPr lang="en-US" sz="1200" i="1">
              <a:solidFill>
                <a:schemeClr val="tx1"/>
              </a:solidFill>
              <a:latin typeface="Arial"/>
              <a:ea typeface="Tahoma"/>
              <a:cs typeface="Arial"/>
            </a:endParaRPr>
          </a:p>
          <a:p>
            <a:pPr>
              <a:defRPr/>
            </a:pPr>
            <a:endParaRPr lang="en-GB" sz="1200" i="1" dirty="0">
              <a:solidFill>
                <a:srgbClr val="FF0000"/>
              </a:solidFill>
              <a:latin typeface="Arial"/>
              <a:ea typeface="Tahoma"/>
              <a:cs typeface="Arial"/>
            </a:endParaRPr>
          </a:p>
          <a:p>
            <a:pPr>
              <a:defRPr/>
            </a:pPr>
            <a:endParaRPr lang="en-GB" sz="1600" dirty="0">
              <a:solidFill>
                <a:srgbClr val="FF0000"/>
              </a:solidFill>
              <a:latin typeface="Arial"/>
              <a:ea typeface="Tahoma"/>
              <a:cs typeface="Arial"/>
            </a:endParaRPr>
          </a:p>
        </p:txBody>
      </p:sp>
      <p:sp>
        <p:nvSpPr>
          <p:cNvPr id="13" name="Rectangle: Rounded Corners 12">
            <a:extLst>
              <a:ext uri="{FF2B5EF4-FFF2-40B4-BE49-F238E27FC236}">
                <a16:creationId xmlns:a16="http://schemas.microsoft.com/office/drawing/2014/main" id="{427E67D4-C0AE-FF67-6996-A2C4744D99F3}"/>
              </a:ext>
            </a:extLst>
          </p:cNvPr>
          <p:cNvSpPr/>
          <p:nvPr/>
        </p:nvSpPr>
        <p:spPr>
          <a:xfrm>
            <a:off x="9765063" y="1178473"/>
            <a:ext cx="2197059" cy="2664993"/>
          </a:xfrm>
          <a:prstGeom prst="roundRect">
            <a:avLst>
              <a:gd name="adj" fmla="val 17668"/>
            </a:avLst>
          </a:prstGeom>
          <a:solidFill>
            <a:srgbClr val="91D553">
              <a:alpha val="24000"/>
            </a:srgbClr>
          </a:solidFill>
          <a:ln w="28575">
            <a:solidFill>
              <a:srgbClr val="8FD45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defRPr/>
            </a:pPr>
            <a:r>
              <a:rPr lang="en-GB" sz="1200" i="1" dirty="0">
                <a:solidFill>
                  <a:srgbClr val="FF0000"/>
                </a:solidFill>
                <a:latin typeface="Arial"/>
                <a:ea typeface="Tahoma"/>
                <a:cs typeface="Arial"/>
              </a:rPr>
              <a:t>Add information on the Service children within your school e.g. </a:t>
            </a:r>
            <a:endParaRPr lang="en-US" sz="1200" i="1">
              <a:solidFill>
                <a:srgbClr val="FF0000"/>
              </a:solidFill>
              <a:latin typeface="Arial"/>
              <a:ea typeface="Tahoma"/>
              <a:cs typeface="Arial"/>
            </a:endParaRPr>
          </a:p>
          <a:p>
            <a:pPr marL="285750" indent="-285750">
              <a:buFont typeface="Arial,Sans-Serif"/>
              <a:buChar char="•"/>
              <a:defRPr/>
            </a:pPr>
            <a:r>
              <a:rPr lang="en-GB" sz="1200" i="1" dirty="0">
                <a:solidFill>
                  <a:srgbClr val="FF0000"/>
                </a:solidFill>
                <a:latin typeface="Arial"/>
                <a:ea typeface="Tahoma"/>
                <a:cs typeface="Arial"/>
              </a:rPr>
              <a:t>Name </a:t>
            </a:r>
            <a:endParaRPr lang="en-US" sz="1200" i="1">
              <a:solidFill>
                <a:schemeClr val="tx1"/>
              </a:solidFill>
              <a:latin typeface="Arial"/>
              <a:ea typeface="Tahoma"/>
              <a:cs typeface="Arial"/>
            </a:endParaRPr>
          </a:p>
          <a:p>
            <a:pPr marL="285750" indent="-285750">
              <a:buFont typeface="Arial,Sans-Serif"/>
              <a:buChar char="•"/>
              <a:defRPr/>
            </a:pPr>
            <a:r>
              <a:rPr lang="en-GB" sz="1200" i="1" dirty="0">
                <a:solidFill>
                  <a:srgbClr val="FF0000"/>
                </a:solidFill>
                <a:latin typeface="Arial"/>
                <a:ea typeface="Tahoma"/>
                <a:cs typeface="Arial"/>
              </a:rPr>
              <a:t>Year Group </a:t>
            </a:r>
            <a:endParaRPr lang="en-US" sz="1200" i="1">
              <a:solidFill>
                <a:schemeClr val="tx1"/>
              </a:solidFill>
              <a:latin typeface="Arial"/>
              <a:ea typeface="Tahoma"/>
              <a:cs typeface="Arial"/>
            </a:endParaRPr>
          </a:p>
          <a:p>
            <a:pPr marL="285750" indent="-285750">
              <a:buFont typeface="Arial,Sans-Serif"/>
              <a:buChar char="•"/>
              <a:defRPr/>
            </a:pPr>
            <a:r>
              <a:rPr lang="en-GB" sz="1200" i="1" dirty="0">
                <a:solidFill>
                  <a:srgbClr val="FF0000"/>
                </a:solidFill>
                <a:latin typeface="Arial"/>
                <a:ea typeface="Tahoma"/>
                <a:cs typeface="Arial"/>
              </a:rPr>
              <a:t>Class </a:t>
            </a:r>
            <a:endParaRPr lang="en-US" sz="1200" i="1">
              <a:solidFill>
                <a:schemeClr val="tx1"/>
              </a:solidFill>
              <a:latin typeface="Arial"/>
              <a:ea typeface="Tahoma"/>
              <a:cs typeface="Arial"/>
            </a:endParaRPr>
          </a:p>
          <a:p>
            <a:pPr marL="285750" indent="-285750">
              <a:buFont typeface="Arial,Sans-Serif"/>
              <a:buChar char="•"/>
              <a:defRPr/>
            </a:pPr>
            <a:r>
              <a:rPr lang="en-GB" sz="1200" i="1" dirty="0">
                <a:solidFill>
                  <a:srgbClr val="FF0000"/>
                </a:solidFill>
                <a:latin typeface="Arial"/>
                <a:ea typeface="Tahoma"/>
                <a:cs typeface="Arial"/>
              </a:rPr>
              <a:t>Image </a:t>
            </a:r>
            <a:endParaRPr lang="en-US" sz="1200" i="1">
              <a:solidFill>
                <a:schemeClr val="tx1"/>
              </a:solidFill>
              <a:latin typeface="Arial"/>
              <a:ea typeface="Tahoma"/>
              <a:cs typeface="Arial"/>
            </a:endParaRPr>
          </a:p>
          <a:p>
            <a:pPr marL="285750" indent="-285750">
              <a:buFont typeface="Arial,Sans-Serif"/>
              <a:buChar char="•"/>
              <a:defRPr/>
            </a:pPr>
            <a:r>
              <a:rPr lang="en-GB" sz="1200" i="1" dirty="0">
                <a:solidFill>
                  <a:srgbClr val="FF0000"/>
                </a:solidFill>
                <a:latin typeface="Arial"/>
                <a:ea typeface="Tahoma"/>
                <a:cs typeface="Arial"/>
              </a:rPr>
              <a:t>Who in their family serves</a:t>
            </a:r>
            <a:endParaRPr lang="en-US" sz="1200" i="1">
              <a:solidFill>
                <a:schemeClr val="tx1"/>
              </a:solidFill>
              <a:latin typeface="Arial"/>
              <a:ea typeface="Tahoma"/>
              <a:cs typeface="Arial"/>
            </a:endParaRPr>
          </a:p>
          <a:p>
            <a:pPr>
              <a:defRPr/>
            </a:pPr>
            <a:endParaRPr lang="en-GB" sz="1200" i="1" dirty="0">
              <a:solidFill>
                <a:srgbClr val="FF0000"/>
              </a:solidFill>
              <a:latin typeface="Arial"/>
              <a:ea typeface="Tahoma"/>
              <a:cs typeface="Arial"/>
            </a:endParaRPr>
          </a:p>
          <a:p>
            <a:pPr>
              <a:defRPr/>
            </a:pPr>
            <a:endParaRPr lang="en-GB" sz="1600" dirty="0">
              <a:solidFill>
                <a:srgbClr val="FF0000"/>
              </a:solidFill>
              <a:latin typeface="Arial"/>
              <a:ea typeface="Tahoma"/>
              <a:cs typeface="Arial"/>
            </a:endParaRPr>
          </a:p>
        </p:txBody>
      </p:sp>
      <p:sp>
        <p:nvSpPr>
          <p:cNvPr id="14" name="Rectangle: Rounded Corners 13">
            <a:extLst>
              <a:ext uri="{FF2B5EF4-FFF2-40B4-BE49-F238E27FC236}">
                <a16:creationId xmlns:a16="http://schemas.microsoft.com/office/drawing/2014/main" id="{1D604F70-072E-A62C-0686-1D540C8C1258}"/>
              </a:ext>
            </a:extLst>
          </p:cNvPr>
          <p:cNvSpPr/>
          <p:nvPr/>
        </p:nvSpPr>
        <p:spPr>
          <a:xfrm>
            <a:off x="175738" y="4038447"/>
            <a:ext cx="2197059" cy="2664993"/>
          </a:xfrm>
          <a:prstGeom prst="roundRect">
            <a:avLst>
              <a:gd name="adj" fmla="val 17668"/>
            </a:avLst>
          </a:prstGeom>
          <a:solidFill>
            <a:srgbClr val="91D553">
              <a:alpha val="24000"/>
            </a:srgbClr>
          </a:solidFill>
          <a:ln w="28575">
            <a:solidFill>
              <a:srgbClr val="8FD45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defRPr/>
            </a:pPr>
            <a:r>
              <a:rPr lang="en-GB" sz="1200" i="1" dirty="0">
                <a:solidFill>
                  <a:srgbClr val="FF0000"/>
                </a:solidFill>
                <a:latin typeface="Arial"/>
                <a:ea typeface="Tahoma"/>
                <a:cs typeface="Arial"/>
              </a:rPr>
              <a:t>Add information on the Service children within your school e.g. </a:t>
            </a:r>
            <a:endParaRPr lang="en-US" sz="1200" i="1">
              <a:solidFill>
                <a:srgbClr val="FF0000"/>
              </a:solidFill>
              <a:latin typeface="Arial"/>
              <a:ea typeface="Tahoma"/>
              <a:cs typeface="Arial"/>
            </a:endParaRPr>
          </a:p>
          <a:p>
            <a:pPr marL="285750" indent="-285750">
              <a:buFont typeface="Arial,Sans-Serif"/>
              <a:buChar char="•"/>
              <a:defRPr/>
            </a:pPr>
            <a:r>
              <a:rPr lang="en-GB" sz="1200" i="1" dirty="0">
                <a:solidFill>
                  <a:srgbClr val="FF0000"/>
                </a:solidFill>
                <a:latin typeface="Arial"/>
                <a:ea typeface="Tahoma"/>
                <a:cs typeface="Arial"/>
              </a:rPr>
              <a:t>Name </a:t>
            </a:r>
            <a:endParaRPr lang="en-US" sz="1200" i="1">
              <a:solidFill>
                <a:schemeClr val="tx1"/>
              </a:solidFill>
              <a:latin typeface="Arial"/>
              <a:ea typeface="Tahoma"/>
              <a:cs typeface="Arial"/>
            </a:endParaRPr>
          </a:p>
          <a:p>
            <a:pPr marL="285750" indent="-285750">
              <a:buFont typeface="Arial,Sans-Serif"/>
              <a:buChar char="•"/>
              <a:defRPr/>
            </a:pPr>
            <a:r>
              <a:rPr lang="en-GB" sz="1200" i="1" dirty="0">
                <a:solidFill>
                  <a:srgbClr val="FF0000"/>
                </a:solidFill>
                <a:latin typeface="Arial"/>
                <a:ea typeface="Tahoma"/>
                <a:cs typeface="Arial"/>
              </a:rPr>
              <a:t>Year Group </a:t>
            </a:r>
            <a:endParaRPr lang="en-US" sz="1200" i="1">
              <a:solidFill>
                <a:schemeClr val="tx1"/>
              </a:solidFill>
              <a:latin typeface="Arial"/>
              <a:ea typeface="Tahoma"/>
              <a:cs typeface="Arial"/>
            </a:endParaRPr>
          </a:p>
          <a:p>
            <a:pPr marL="285750" indent="-285750">
              <a:buFont typeface="Arial,Sans-Serif"/>
              <a:buChar char="•"/>
              <a:defRPr/>
            </a:pPr>
            <a:r>
              <a:rPr lang="en-GB" sz="1200" i="1" dirty="0">
                <a:solidFill>
                  <a:srgbClr val="FF0000"/>
                </a:solidFill>
                <a:latin typeface="Arial"/>
                <a:ea typeface="Tahoma"/>
                <a:cs typeface="Arial"/>
              </a:rPr>
              <a:t>Class </a:t>
            </a:r>
            <a:endParaRPr lang="en-US" sz="1200" i="1">
              <a:solidFill>
                <a:schemeClr val="tx1"/>
              </a:solidFill>
              <a:latin typeface="Arial"/>
              <a:ea typeface="Tahoma"/>
              <a:cs typeface="Arial"/>
            </a:endParaRPr>
          </a:p>
          <a:p>
            <a:pPr marL="285750" indent="-285750">
              <a:buFont typeface="Arial,Sans-Serif"/>
              <a:buChar char="•"/>
              <a:defRPr/>
            </a:pPr>
            <a:r>
              <a:rPr lang="en-GB" sz="1200" i="1" dirty="0">
                <a:solidFill>
                  <a:srgbClr val="FF0000"/>
                </a:solidFill>
                <a:latin typeface="Arial"/>
                <a:ea typeface="Tahoma"/>
                <a:cs typeface="Arial"/>
              </a:rPr>
              <a:t>Image </a:t>
            </a:r>
            <a:endParaRPr lang="en-US" sz="1200" i="1">
              <a:solidFill>
                <a:schemeClr val="tx1"/>
              </a:solidFill>
              <a:latin typeface="Arial"/>
              <a:ea typeface="Tahoma"/>
              <a:cs typeface="Arial"/>
            </a:endParaRPr>
          </a:p>
          <a:p>
            <a:pPr marL="285750" indent="-285750">
              <a:buFont typeface="Arial,Sans-Serif"/>
              <a:buChar char="•"/>
              <a:defRPr/>
            </a:pPr>
            <a:r>
              <a:rPr lang="en-GB" sz="1200" i="1" dirty="0">
                <a:solidFill>
                  <a:srgbClr val="FF0000"/>
                </a:solidFill>
                <a:latin typeface="Arial"/>
                <a:ea typeface="Tahoma"/>
                <a:cs typeface="Arial"/>
              </a:rPr>
              <a:t>Who in their family serves</a:t>
            </a:r>
            <a:endParaRPr lang="en-US" sz="1200" i="1">
              <a:solidFill>
                <a:schemeClr val="tx1"/>
              </a:solidFill>
              <a:latin typeface="Arial"/>
              <a:ea typeface="Tahoma"/>
              <a:cs typeface="Arial"/>
            </a:endParaRPr>
          </a:p>
          <a:p>
            <a:pPr>
              <a:defRPr/>
            </a:pPr>
            <a:endParaRPr lang="en-GB" sz="1200" i="1" dirty="0">
              <a:solidFill>
                <a:srgbClr val="FF0000"/>
              </a:solidFill>
              <a:latin typeface="Arial"/>
              <a:ea typeface="Tahoma"/>
              <a:cs typeface="Arial"/>
            </a:endParaRPr>
          </a:p>
          <a:p>
            <a:pPr>
              <a:defRPr/>
            </a:pPr>
            <a:endParaRPr lang="en-GB" sz="1600" dirty="0">
              <a:solidFill>
                <a:srgbClr val="FF0000"/>
              </a:solidFill>
              <a:latin typeface="Arial"/>
              <a:ea typeface="Tahoma"/>
              <a:cs typeface="Arial"/>
            </a:endParaRPr>
          </a:p>
        </p:txBody>
      </p:sp>
      <p:sp>
        <p:nvSpPr>
          <p:cNvPr id="15" name="Rectangle: Rounded Corners 14">
            <a:extLst>
              <a:ext uri="{FF2B5EF4-FFF2-40B4-BE49-F238E27FC236}">
                <a16:creationId xmlns:a16="http://schemas.microsoft.com/office/drawing/2014/main" id="{F174DD83-9CA5-C823-BC3A-DF7619152301}"/>
              </a:ext>
            </a:extLst>
          </p:cNvPr>
          <p:cNvSpPr/>
          <p:nvPr/>
        </p:nvSpPr>
        <p:spPr>
          <a:xfrm>
            <a:off x="2560698" y="4038446"/>
            <a:ext cx="2197059" cy="2664993"/>
          </a:xfrm>
          <a:prstGeom prst="roundRect">
            <a:avLst>
              <a:gd name="adj" fmla="val 17668"/>
            </a:avLst>
          </a:prstGeom>
          <a:solidFill>
            <a:srgbClr val="91D553">
              <a:alpha val="24000"/>
            </a:srgbClr>
          </a:solidFill>
          <a:ln w="28575">
            <a:solidFill>
              <a:srgbClr val="8FD45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defRPr/>
            </a:pPr>
            <a:r>
              <a:rPr lang="en-GB" sz="1200" i="1" dirty="0">
                <a:solidFill>
                  <a:srgbClr val="FF0000"/>
                </a:solidFill>
                <a:latin typeface="Arial"/>
                <a:ea typeface="Tahoma"/>
                <a:cs typeface="Arial"/>
              </a:rPr>
              <a:t>Add information on the Service children within your school e.g. </a:t>
            </a:r>
            <a:endParaRPr lang="en-US" sz="1200" i="1">
              <a:solidFill>
                <a:srgbClr val="FF0000"/>
              </a:solidFill>
              <a:latin typeface="Arial"/>
              <a:ea typeface="Tahoma"/>
              <a:cs typeface="Arial"/>
            </a:endParaRPr>
          </a:p>
          <a:p>
            <a:pPr marL="285750" indent="-285750">
              <a:buFont typeface="Arial,Sans-Serif"/>
              <a:buChar char="•"/>
              <a:defRPr/>
            </a:pPr>
            <a:r>
              <a:rPr lang="en-GB" sz="1200" i="1" dirty="0">
                <a:solidFill>
                  <a:srgbClr val="FF0000"/>
                </a:solidFill>
                <a:latin typeface="Arial"/>
                <a:ea typeface="Tahoma"/>
                <a:cs typeface="Arial"/>
              </a:rPr>
              <a:t>Name </a:t>
            </a:r>
            <a:endParaRPr lang="en-US" sz="1200" i="1">
              <a:solidFill>
                <a:schemeClr val="tx1"/>
              </a:solidFill>
              <a:latin typeface="Arial"/>
              <a:ea typeface="Tahoma"/>
              <a:cs typeface="Arial"/>
            </a:endParaRPr>
          </a:p>
          <a:p>
            <a:pPr marL="285750" indent="-285750">
              <a:buFont typeface="Arial,Sans-Serif"/>
              <a:buChar char="•"/>
              <a:defRPr/>
            </a:pPr>
            <a:r>
              <a:rPr lang="en-GB" sz="1200" i="1" dirty="0">
                <a:solidFill>
                  <a:srgbClr val="FF0000"/>
                </a:solidFill>
                <a:latin typeface="Arial"/>
                <a:ea typeface="Tahoma"/>
                <a:cs typeface="Arial"/>
              </a:rPr>
              <a:t>Year Group </a:t>
            </a:r>
            <a:endParaRPr lang="en-US" sz="1200" i="1">
              <a:solidFill>
                <a:schemeClr val="tx1"/>
              </a:solidFill>
              <a:latin typeface="Arial"/>
              <a:ea typeface="Tahoma"/>
              <a:cs typeface="Arial"/>
            </a:endParaRPr>
          </a:p>
          <a:p>
            <a:pPr marL="285750" indent="-285750">
              <a:buFont typeface="Arial,Sans-Serif"/>
              <a:buChar char="•"/>
              <a:defRPr/>
            </a:pPr>
            <a:r>
              <a:rPr lang="en-GB" sz="1200" i="1" dirty="0">
                <a:solidFill>
                  <a:srgbClr val="FF0000"/>
                </a:solidFill>
                <a:latin typeface="Arial"/>
                <a:ea typeface="Tahoma"/>
                <a:cs typeface="Arial"/>
              </a:rPr>
              <a:t>Class </a:t>
            </a:r>
            <a:endParaRPr lang="en-US" sz="1200" i="1">
              <a:solidFill>
                <a:schemeClr val="tx1"/>
              </a:solidFill>
              <a:latin typeface="Arial"/>
              <a:ea typeface="Tahoma"/>
              <a:cs typeface="Arial"/>
            </a:endParaRPr>
          </a:p>
          <a:p>
            <a:pPr marL="285750" indent="-285750">
              <a:buFont typeface="Arial,Sans-Serif"/>
              <a:buChar char="•"/>
              <a:defRPr/>
            </a:pPr>
            <a:r>
              <a:rPr lang="en-GB" sz="1200" i="1" dirty="0">
                <a:solidFill>
                  <a:srgbClr val="FF0000"/>
                </a:solidFill>
                <a:latin typeface="Arial"/>
                <a:ea typeface="Tahoma"/>
                <a:cs typeface="Arial"/>
              </a:rPr>
              <a:t>Image </a:t>
            </a:r>
            <a:endParaRPr lang="en-US" sz="1200" i="1">
              <a:solidFill>
                <a:schemeClr val="tx1"/>
              </a:solidFill>
              <a:latin typeface="Arial"/>
              <a:ea typeface="Tahoma"/>
              <a:cs typeface="Arial"/>
            </a:endParaRPr>
          </a:p>
          <a:p>
            <a:pPr marL="285750" indent="-285750">
              <a:buFont typeface="Arial,Sans-Serif"/>
              <a:buChar char="•"/>
              <a:defRPr/>
            </a:pPr>
            <a:r>
              <a:rPr lang="en-GB" sz="1200" i="1" dirty="0">
                <a:solidFill>
                  <a:srgbClr val="FF0000"/>
                </a:solidFill>
                <a:latin typeface="Arial"/>
                <a:ea typeface="Tahoma"/>
                <a:cs typeface="Arial"/>
              </a:rPr>
              <a:t>Who in their family serves</a:t>
            </a:r>
            <a:endParaRPr lang="en-US" sz="1200" i="1">
              <a:solidFill>
                <a:schemeClr val="tx1"/>
              </a:solidFill>
              <a:latin typeface="Arial"/>
              <a:ea typeface="Tahoma"/>
              <a:cs typeface="Arial"/>
            </a:endParaRPr>
          </a:p>
          <a:p>
            <a:pPr>
              <a:defRPr/>
            </a:pPr>
            <a:endParaRPr lang="en-GB" sz="1200" i="1" dirty="0">
              <a:solidFill>
                <a:srgbClr val="FF0000"/>
              </a:solidFill>
              <a:latin typeface="Arial"/>
              <a:ea typeface="Tahoma"/>
              <a:cs typeface="Arial"/>
            </a:endParaRPr>
          </a:p>
          <a:p>
            <a:pPr>
              <a:defRPr/>
            </a:pPr>
            <a:endParaRPr lang="en-GB" sz="1600" dirty="0">
              <a:solidFill>
                <a:srgbClr val="FF0000"/>
              </a:solidFill>
              <a:latin typeface="Arial"/>
              <a:ea typeface="Tahoma"/>
              <a:cs typeface="Arial"/>
            </a:endParaRPr>
          </a:p>
        </p:txBody>
      </p:sp>
      <p:sp>
        <p:nvSpPr>
          <p:cNvPr id="16" name="Rectangle: Rounded Corners 15">
            <a:extLst>
              <a:ext uri="{FF2B5EF4-FFF2-40B4-BE49-F238E27FC236}">
                <a16:creationId xmlns:a16="http://schemas.microsoft.com/office/drawing/2014/main" id="{B72FC325-A252-596C-4DC0-34CE895D937B}"/>
              </a:ext>
            </a:extLst>
          </p:cNvPr>
          <p:cNvSpPr/>
          <p:nvPr/>
        </p:nvSpPr>
        <p:spPr>
          <a:xfrm>
            <a:off x="4985244" y="4038447"/>
            <a:ext cx="2197059" cy="2664993"/>
          </a:xfrm>
          <a:prstGeom prst="roundRect">
            <a:avLst>
              <a:gd name="adj" fmla="val 17668"/>
            </a:avLst>
          </a:prstGeom>
          <a:solidFill>
            <a:srgbClr val="91D553">
              <a:alpha val="24000"/>
            </a:srgbClr>
          </a:solidFill>
          <a:ln w="28575">
            <a:solidFill>
              <a:srgbClr val="8FD45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defRPr/>
            </a:pPr>
            <a:r>
              <a:rPr lang="en-GB" sz="1200" i="1" dirty="0">
                <a:solidFill>
                  <a:srgbClr val="FF0000"/>
                </a:solidFill>
                <a:latin typeface="Arial"/>
                <a:ea typeface="Tahoma"/>
                <a:cs typeface="Arial"/>
              </a:rPr>
              <a:t>Add information on the Service children within your school e.g. </a:t>
            </a:r>
            <a:endParaRPr lang="en-US" sz="1200" i="1">
              <a:solidFill>
                <a:srgbClr val="FF0000"/>
              </a:solidFill>
              <a:latin typeface="Arial"/>
              <a:ea typeface="Tahoma"/>
              <a:cs typeface="Arial"/>
            </a:endParaRPr>
          </a:p>
          <a:p>
            <a:pPr marL="285750" indent="-285750">
              <a:buFont typeface="Arial,Sans-Serif"/>
              <a:buChar char="•"/>
              <a:defRPr/>
            </a:pPr>
            <a:r>
              <a:rPr lang="en-GB" sz="1200" i="1" dirty="0">
                <a:solidFill>
                  <a:srgbClr val="FF0000"/>
                </a:solidFill>
                <a:latin typeface="Arial"/>
                <a:ea typeface="Tahoma"/>
                <a:cs typeface="Arial"/>
              </a:rPr>
              <a:t>Name </a:t>
            </a:r>
            <a:endParaRPr lang="en-US" sz="1200" i="1">
              <a:solidFill>
                <a:schemeClr val="tx1"/>
              </a:solidFill>
              <a:latin typeface="Arial"/>
              <a:ea typeface="Tahoma"/>
              <a:cs typeface="Arial"/>
            </a:endParaRPr>
          </a:p>
          <a:p>
            <a:pPr marL="285750" indent="-285750">
              <a:buFont typeface="Arial,Sans-Serif"/>
              <a:buChar char="•"/>
              <a:defRPr/>
            </a:pPr>
            <a:r>
              <a:rPr lang="en-GB" sz="1200" i="1" dirty="0">
                <a:solidFill>
                  <a:srgbClr val="FF0000"/>
                </a:solidFill>
                <a:latin typeface="Arial"/>
                <a:ea typeface="Tahoma"/>
                <a:cs typeface="Arial"/>
              </a:rPr>
              <a:t>Year Group </a:t>
            </a:r>
            <a:endParaRPr lang="en-US" sz="1200" i="1">
              <a:solidFill>
                <a:schemeClr val="tx1"/>
              </a:solidFill>
              <a:latin typeface="Arial"/>
              <a:ea typeface="Tahoma"/>
              <a:cs typeface="Arial"/>
            </a:endParaRPr>
          </a:p>
          <a:p>
            <a:pPr marL="285750" indent="-285750">
              <a:buFont typeface="Arial,Sans-Serif"/>
              <a:buChar char="•"/>
              <a:defRPr/>
            </a:pPr>
            <a:r>
              <a:rPr lang="en-GB" sz="1200" i="1" dirty="0">
                <a:solidFill>
                  <a:srgbClr val="FF0000"/>
                </a:solidFill>
                <a:latin typeface="Arial"/>
                <a:ea typeface="Tahoma"/>
                <a:cs typeface="Arial"/>
              </a:rPr>
              <a:t>Class </a:t>
            </a:r>
            <a:endParaRPr lang="en-US" sz="1200" i="1">
              <a:solidFill>
                <a:schemeClr val="tx1"/>
              </a:solidFill>
              <a:latin typeface="Arial"/>
              <a:ea typeface="Tahoma"/>
              <a:cs typeface="Arial"/>
            </a:endParaRPr>
          </a:p>
          <a:p>
            <a:pPr marL="285750" indent="-285750">
              <a:buFont typeface="Arial,Sans-Serif"/>
              <a:buChar char="•"/>
              <a:defRPr/>
            </a:pPr>
            <a:r>
              <a:rPr lang="en-GB" sz="1200" i="1" dirty="0">
                <a:solidFill>
                  <a:srgbClr val="FF0000"/>
                </a:solidFill>
                <a:latin typeface="Arial"/>
                <a:ea typeface="Tahoma"/>
                <a:cs typeface="Arial"/>
              </a:rPr>
              <a:t>Image </a:t>
            </a:r>
            <a:endParaRPr lang="en-US" sz="1200" i="1">
              <a:solidFill>
                <a:schemeClr val="tx1"/>
              </a:solidFill>
              <a:latin typeface="Arial"/>
              <a:ea typeface="Tahoma"/>
              <a:cs typeface="Arial"/>
            </a:endParaRPr>
          </a:p>
          <a:p>
            <a:pPr marL="285750" indent="-285750">
              <a:buFont typeface="Arial,Sans-Serif"/>
              <a:buChar char="•"/>
              <a:defRPr/>
            </a:pPr>
            <a:r>
              <a:rPr lang="en-GB" sz="1200" i="1" dirty="0">
                <a:solidFill>
                  <a:srgbClr val="FF0000"/>
                </a:solidFill>
                <a:latin typeface="Arial"/>
                <a:ea typeface="Tahoma"/>
                <a:cs typeface="Arial"/>
              </a:rPr>
              <a:t>Who in their family serves</a:t>
            </a:r>
            <a:endParaRPr lang="en-US" sz="1200" i="1">
              <a:solidFill>
                <a:schemeClr val="tx1"/>
              </a:solidFill>
              <a:latin typeface="Arial"/>
              <a:ea typeface="Tahoma"/>
              <a:cs typeface="Arial"/>
            </a:endParaRPr>
          </a:p>
          <a:p>
            <a:pPr>
              <a:defRPr/>
            </a:pPr>
            <a:endParaRPr lang="en-GB" sz="1200" i="1" dirty="0">
              <a:solidFill>
                <a:srgbClr val="FF0000"/>
              </a:solidFill>
              <a:latin typeface="Arial"/>
              <a:ea typeface="Tahoma"/>
              <a:cs typeface="Arial"/>
            </a:endParaRPr>
          </a:p>
          <a:p>
            <a:pPr>
              <a:defRPr/>
            </a:pPr>
            <a:endParaRPr lang="en-GB" sz="1600" dirty="0">
              <a:solidFill>
                <a:srgbClr val="FF0000"/>
              </a:solidFill>
              <a:latin typeface="Arial"/>
              <a:ea typeface="Tahoma"/>
              <a:cs typeface="Arial"/>
            </a:endParaRPr>
          </a:p>
        </p:txBody>
      </p:sp>
      <p:sp>
        <p:nvSpPr>
          <p:cNvPr id="17" name="Rectangle: Rounded Corners 16">
            <a:extLst>
              <a:ext uri="{FF2B5EF4-FFF2-40B4-BE49-F238E27FC236}">
                <a16:creationId xmlns:a16="http://schemas.microsoft.com/office/drawing/2014/main" id="{675E223F-4B70-C5B2-B8E4-F59927EBCE9F}"/>
              </a:ext>
            </a:extLst>
          </p:cNvPr>
          <p:cNvSpPr/>
          <p:nvPr/>
        </p:nvSpPr>
        <p:spPr>
          <a:xfrm>
            <a:off x="7370205" y="4038446"/>
            <a:ext cx="2197059" cy="2664993"/>
          </a:xfrm>
          <a:prstGeom prst="roundRect">
            <a:avLst>
              <a:gd name="adj" fmla="val 17668"/>
            </a:avLst>
          </a:prstGeom>
          <a:solidFill>
            <a:srgbClr val="91D553">
              <a:alpha val="24000"/>
            </a:srgbClr>
          </a:solidFill>
          <a:ln w="28575">
            <a:solidFill>
              <a:srgbClr val="8FD45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defRPr/>
            </a:pPr>
            <a:r>
              <a:rPr lang="en-GB" sz="1200" i="1" dirty="0">
                <a:solidFill>
                  <a:srgbClr val="FF0000"/>
                </a:solidFill>
                <a:latin typeface="Arial"/>
                <a:ea typeface="Tahoma"/>
                <a:cs typeface="Arial"/>
              </a:rPr>
              <a:t>Add information on the Service children within your school e.g. </a:t>
            </a:r>
            <a:endParaRPr lang="en-US" sz="1200" i="1">
              <a:solidFill>
                <a:srgbClr val="FF0000"/>
              </a:solidFill>
              <a:latin typeface="Arial"/>
              <a:ea typeface="Tahoma"/>
              <a:cs typeface="Arial"/>
            </a:endParaRPr>
          </a:p>
          <a:p>
            <a:pPr marL="285750" indent="-285750">
              <a:buFont typeface="Arial,Sans-Serif"/>
              <a:buChar char="•"/>
              <a:defRPr/>
            </a:pPr>
            <a:r>
              <a:rPr lang="en-GB" sz="1200" i="1" dirty="0">
                <a:solidFill>
                  <a:srgbClr val="FF0000"/>
                </a:solidFill>
                <a:latin typeface="Arial"/>
                <a:ea typeface="Tahoma"/>
                <a:cs typeface="Arial"/>
              </a:rPr>
              <a:t>Name </a:t>
            </a:r>
            <a:endParaRPr lang="en-US" sz="1200" i="1">
              <a:solidFill>
                <a:schemeClr val="tx1"/>
              </a:solidFill>
              <a:latin typeface="Arial"/>
              <a:ea typeface="Tahoma"/>
              <a:cs typeface="Arial"/>
            </a:endParaRPr>
          </a:p>
          <a:p>
            <a:pPr marL="285750" indent="-285750">
              <a:buFont typeface="Arial,Sans-Serif"/>
              <a:buChar char="•"/>
              <a:defRPr/>
            </a:pPr>
            <a:r>
              <a:rPr lang="en-GB" sz="1200" i="1" dirty="0">
                <a:solidFill>
                  <a:srgbClr val="FF0000"/>
                </a:solidFill>
                <a:latin typeface="Arial"/>
                <a:ea typeface="Tahoma"/>
                <a:cs typeface="Arial"/>
              </a:rPr>
              <a:t>Year Group </a:t>
            </a:r>
            <a:endParaRPr lang="en-US" sz="1200" i="1">
              <a:solidFill>
                <a:schemeClr val="tx1"/>
              </a:solidFill>
              <a:latin typeface="Arial"/>
              <a:ea typeface="Tahoma"/>
              <a:cs typeface="Arial"/>
            </a:endParaRPr>
          </a:p>
          <a:p>
            <a:pPr marL="285750" indent="-285750">
              <a:buFont typeface="Arial,Sans-Serif"/>
              <a:buChar char="•"/>
              <a:defRPr/>
            </a:pPr>
            <a:r>
              <a:rPr lang="en-GB" sz="1200" i="1" dirty="0">
                <a:solidFill>
                  <a:srgbClr val="FF0000"/>
                </a:solidFill>
                <a:latin typeface="Arial"/>
                <a:ea typeface="Tahoma"/>
                <a:cs typeface="Arial"/>
              </a:rPr>
              <a:t>Class </a:t>
            </a:r>
            <a:endParaRPr lang="en-US" sz="1200" i="1">
              <a:solidFill>
                <a:schemeClr val="tx1"/>
              </a:solidFill>
              <a:latin typeface="Arial"/>
              <a:ea typeface="Tahoma"/>
              <a:cs typeface="Arial"/>
            </a:endParaRPr>
          </a:p>
          <a:p>
            <a:pPr marL="285750" indent="-285750">
              <a:buFont typeface="Arial,Sans-Serif"/>
              <a:buChar char="•"/>
              <a:defRPr/>
            </a:pPr>
            <a:r>
              <a:rPr lang="en-GB" sz="1200" i="1" dirty="0">
                <a:solidFill>
                  <a:srgbClr val="FF0000"/>
                </a:solidFill>
                <a:latin typeface="Arial"/>
                <a:ea typeface="Tahoma"/>
                <a:cs typeface="Arial"/>
              </a:rPr>
              <a:t>Image </a:t>
            </a:r>
            <a:endParaRPr lang="en-US" sz="1200" i="1">
              <a:solidFill>
                <a:schemeClr val="tx1"/>
              </a:solidFill>
              <a:latin typeface="Arial"/>
              <a:ea typeface="Tahoma"/>
              <a:cs typeface="Arial"/>
            </a:endParaRPr>
          </a:p>
          <a:p>
            <a:pPr marL="285750" indent="-285750">
              <a:buFont typeface="Arial,Sans-Serif"/>
              <a:buChar char="•"/>
              <a:defRPr/>
            </a:pPr>
            <a:r>
              <a:rPr lang="en-GB" sz="1200" i="1" dirty="0">
                <a:solidFill>
                  <a:srgbClr val="FF0000"/>
                </a:solidFill>
                <a:latin typeface="Arial"/>
                <a:ea typeface="Tahoma"/>
                <a:cs typeface="Arial"/>
              </a:rPr>
              <a:t>Who in their family serves</a:t>
            </a:r>
            <a:endParaRPr lang="en-US" sz="1200" i="1">
              <a:solidFill>
                <a:schemeClr val="tx1"/>
              </a:solidFill>
              <a:latin typeface="Arial"/>
              <a:ea typeface="Tahoma"/>
              <a:cs typeface="Arial"/>
            </a:endParaRPr>
          </a:p>
          <a:p>
            <a:pPr>
              <a:defRPr/>
            </a:pPr>
            <a:endParaRPr lang="en-GB" sz="1200" i="1" dirty="0">
              <a:solidFill>
                <a:srgbClr val="FF0000"/>
              </a:solidFill>
              <a:latin typeface="Arial"/>
              <a:ea typeface="Tahoma"/>
              <a:cs typeface="Arial"/>
            </a:endParaRPr>
          </a:p>
          <a:p>
            <a:pPr>
              <a:defRPr/>
            </a:pPr>
            <a:endParaRPr lang="en-GB" sz="1600" dirty="0">
              <a:solidFill>
                <a:srgbClr val="FF0000"/>
              </a:solidFill>
              <a:latin typeface="Arial"/>
              <a:ea typeface="Tahoma"/>
              <a:cs typeface="Arial"/>
            </a:endParaRPr>
          </a:p>
        </p:txBody>
      </p:sp>
      <p:sp>
        <p:nvSpPr>
          <p:cNvPr id="18" name="Rectangle: Rounded Corners 17">
            <a:extLst>
              <a:ext uri="{FF2B5EF4-FFF2-40B4-BE49-F238E27FC236}">
                <a16:creationId xmlns:a16="http://schemas.microsoft.com/office/drawing/2014/main" id="{CD939356-AA80-7859-2DBE-9B566F566E52}"/>
              </a:ext>
            </a:extLst>
          </p:cNvPr>
          <p:cNvSpPr/>
          <p:nvPr/>
        </p:nvSpPr>
        <p:spPr>
          <a:xfrm>
            <a:off x="9755166" y="4038447"/>
            <a:ext cx="2197059" cy="2664993"/>
          </a:xfrm>
          <a:prstGeom prst="roundRect">
            <a:avLst>
              <a:gd name="adj" fmla="val 17668"/>
            </a:avLst>
          </a:prstGeom>
          <a:solidFill>
            <a:srgbClr val="91D553">
              <a:alpha val="24000"/>
            </a:srgbClr>
          </a:solidFill>
          <a:ln w="28575">
            <a:solidFill>
              <a:srgbClr val="8FD45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defRPr/>
            </a:pPr>
            <a:r>
              <a:rPr lang="en-GB" sz="1200" i="1" dirty="0">
                <a:solidFill>
                  <a:srgbClr val="FF0000"/>
                </a:solidFill>
                <a:latin typeface="Arial"/>
                <a:ea typeface="Tahoma"/>
                <a:cs typeface="Arial"/>
              </a:rPr>
              <a:t>Add information on the Service children within your school e.g. </a:t>
            </a:r>
            <a:endParaRPr lang="en-US" sz="1200" i="1">
              <a:solidFill>
                <a:srgbClr val="FF0000"/>
              </a:solidFill>
              <a:latin typeface="Arial"/>
              <a:ea typeface="Tahoma"/>
              <a:cs typeface="Arial"/>
            </a:endParaRPr>
          </a:p>
          <a:p>
            <a:pPr marL="285750" indent="-285750">
              <a:buFont typeface="Arial,Sans-Serif"/>
              <a:buChar char="•"/>
              <a:defRPr/>
            </a:pPr>
            <a:r>
              <a:rPr lang="en-GB" sz="1200" i="1" dirty="0">
                <a:solidFill>
                  <a:srgbClr val="FF0000"/>
                </a:solidFill>
                <a:latin typeface="Arial"/>
                <a:ea typeface="Tahoma"/>
                <a:cs typeface="Arial"/>
              </a:rPr>
              <a:t>Name </a:t>
            </a:r>
            <a:endParaRPr lang="en-US" sz="1200" i="1">
              <a:solidFill>
                <a:schemeClr val="tx1"/>
              </a:solidFill>
              <a:latin typeface="Arial"/>
              <a:ea typeface="Tahoma"/>
              <a:cs typeface="Arial"/>
            </a:endParaRPr>
          </a:p>
          <a:p>
            <a:pPr marL="285750" indent="-285750">
              <a:buFont typeface="Arial,Sans-Serif"/>
              <a:buChar char="•"/>
              <a:defRPr/>
            </a:pPr>
            <a:r>
              <a:rPr lang="en-GB" sz="1200" i="1" dirty="0">
                <a:solidFill>
                  <a:srgbClr val="FF0000"/>
                </a:solidFill>
                <a:latin typeface="Arial"/>
                <a:ea typeface="Tahoma"/>
                <a:cs typeface="Arial"/>
              </a:rPr>
              <a:t>Year Group </a:t>
            </a:r>
            <a:endParaRPr lang="en-US" sz="1200" i="1">
              <a:solidFill>
                <a:schemeClr val="tx1"/>
              </a:solidFill>
              <a:latin typeface="Arial"/>
              <a:ea typeface="Tahoma"/>
              <a:cs typeface="Arial"/>
            </a:endParaRPr>
          </a:p>
          <a:p>
            <a:pPr marL="285750" indent="-285750">
              <a:buFont typeface="Arial,Sans-Serif"/>
              <a:buChar char="•"/>
              <a:defRPr/>
            </a:pPr>
            <a:r>
              <a:rPr lang="en-GB" sz="1200" i="1" dirty="0">
                <a:solidFill>
                  <a:srgbClr val="FF0000"/>
                </a:solidFill>
                <a:latin typeface="Arial"/>
                <a:ea typeface="Tahoma"/>
                <a:cs typeface="Arial"/>
              </a:rPr>
              <a:t>Class </a:t>
            </a:r>
            <a:endParaRPr lang="en-US" sz="1200" i="1">
              <a:solidFill>
                <a:schemeClr val="tx1"/>
              </a:solidFill>
              <a:latin typeface="Arial"/>
              <a:ea typeface="Tahoma"/>
              <a:cs typeface="Arial"/>
            </a:endParaRPr>
          </a:p>
          <a:p>
            <a:pPr marL="285750" indent="-285750">
              <a:buFont typeface="Arial,Sans-Serif"/>
              <a:buChar char="•"/>
              <a:defRPr/>
            </a:pPr>
            <a:r>
              <a:rPr lang="en-GB" sz="1200" i="1" dirty="0">
                <a:solidFill>
                  <a:srgbClr val="FF0000"/>
                </a:solidFill>
                <a:latin typeface="Arial"/>
                <a:ea typeface="Tahoma"/>
                <a:cs typeface="Arial"/>
              </a:rPr>
              <a:t>Image </a:t>
            </a:r>
            <a:endParaRPr lang="en-US" sz="1200" i="1">
              <a:solidFill>
                <a:schemeClr val="tx1"/>
              </a:solidFill>
              <a:latin typeface="Arial"/>
              <a:ea typeface="Tahoma"/>
              <a:cs typeface="Arial"/>
            </a:endParaRPr>
          </a:p>
          <a:p>
            <a:pPr marL="285750" indent="-285750">
              <a:buFont typeface="Arial,Sans-Serif"/>
              <a:buChar char="•"/>
              <a:defRPr/>
            </a:pPr>
            <a:r>
              <a:rPr lang="en-GB" sz="1200" i="1" dirty="0">
                <a:solidFill>
                  <a:srgbClr val="FF0000"/>
                </a:solidFill>
                <a:latin typeface="Arial"/>
                <a:ea typeface="Tahoma"/>
                <a:cs typeface="Arial"/>
              </a:rPr>
              <a:t>Who in their family serves</a:t>
            </a:r>
            <a:endParaRPr lang="en-US" sz="1200" i="1">
              <a:solidFill>
                <a:schemeClr val="tx1"/>
              </a:solidFill>
              <a:latin typeface="Arial"/>
              <a:ea typeface="Tahoma"/>
              <a:cs typeface="Arial"/>
            </a:endParaRPr>
          </a:p>
          <a:p>
            <a:pPr>
              <a:defRPr/>
            </a:pPr>
            <a:endParaRPr lang="en-GB" sz="1200" i="1" dirty="0">
              <a:solidFill>
                <a:srgbClr val="FF0000"/>
              </a:solidFill>
              <a:latin typeface="Arial"/>
              <a:ea typeface="Tahoma"/>
              <a:cs typeface="Arial"/>
            </a:endParaRPr>
          </a:p>
          <a:p>
            <a:pPr>
              <a:defRPr/>
            </a:pPr>
            <a:endParaRPr lang="en-GB" sz="1600" dirty="0">
              <a:solidFill>
                <a:srgbClr val="FF0000"/>
              </a:solidFill>
              <a:latin typeface="Arial"/>
              <a:ea typeface="Tahoma"/>
              <a:cs typeface="Arial"/>
            </a:endParaRPr>
          </a:p>
        </p:txBody>
      </p:sp>
    </p:spTree>
    <p:extLst>
      <p:ext uri="{BB962C8B-B14F-4D97-AF65-F5344CB8AC3E}">
        <p14:creationId xmlns:p14="http://schemas.microsoft.com/office/powerpoint/2010/main" val="3769044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val 26">
            <a:extLst>
              <a:ext uri="{FF2B5EF4-FFF2-40B4-BE49-F238E27FC236}">
                <a16:creationId xmlns:a16="http://schemas.microsoft.com/office/drawing/2014/main" id="{8A549EF7-AF1A-A13F-1C03-C4955C361C38}"/>
              </a:ext>
            </a:extLst>
          </p:cNvPr>
          <p:cNvSpPr/>
          <p:nvPr/>
        </p:nvSpPr>
        <p:spPr>
          <a:xfrm>
            <a:off x="9833541" y="-279305"/>
            <a:ext cx="2665730" cy="2665730"/>
          </a:xfrm>
          <a:prstGeom prst="ellipse">
            <a:avLst/>
          </a:prstGeom>
          <a:solidFill>
            <a:srgbClr val="8FD45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 name="Oval 28">
            <a:extLst>
              <a:ext uri="{FF2B5EF4-FFF2-40B4-BE49-F238E27FC236}">
                <a16:creationId xmlns:a16="http://schemas.microsoft.com/office/drawing/2014/main" id="{1257E4EB-FBFF-8E52-CB85-11ED93A6BB1E}"/>
              </a:ext>
            </a:extLst>
          </p:cNvPr>
          <p:cNvSpPr/>
          <p:nvPr/>
        </p:nvSpPr>
        <p:spPr>
          <a:xfrm>
            <a:off x="-1661057" y="1908310"/>
            <a:ext cx="3314700" cy="3314700"/>
          </a:xfrm>
          <a:prstGeom prst="ellipse">
            <a:avLst/>
          </a:prstGeom>
          <a:solidFill>
            <a:srgbClr val="5DAE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 name="Oval 27">
            <a:extLst>
              <a:ext uri="{FF2B5EF4-FFF2-40B4-BE49-F238E27FC236}">
                <a16:creationId xmlns:a16="http://schemas.microsoft.com/office/drawing/2014/main" id="{1461D540-21C4-F11C-F22A-A7994EB5785A}"/>
              </a:ext>
            </a:extLst>
          </p:cNvPr>
          <p:cNvSpPr/>
          <p:nvPr/>
        </p:nvSpPr>
        <p:spPr>
          <a:xfrm>
            <a:off x="5775062" y="5647195"/>
            <a:ext cx="2426335" cy="2426335"/>
          </a:xfrm>
          <a:prstGeom prst="ellipse">
            <a:avLst/>
          </a:prstGeom>
          <a:solidFill>
            <a:srgbClr val="C0004E">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6" name="Picture 5">
            <a:extLst>
              <a:ext uri="{FF2B5EF4-FFF2-40B4-BE49-F238E27FC236}">
                <a16:creationId xmlns:a16="http://schemas.microsoft.com/office/drawing/2014/main" id="{153BC67C-B795-41D1-A638-C28CBBAC7D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1977"/>
          <a:stretch/>
        </p:blipFill>
        <p:spPr>
          <a:xfrm>
            <a:off x="10702402" y="6043839"/>
            <a:ext cx="1358585" cy="661719"/>
          </a:xfrm>
          <a:prstGeom prst="rect">
            <a:avLst/>
          </a:prstGeom>
        </p:spPr>
      </p:pic>
      <p:sp>
        <p:nvSpPr>
          <p:cNvPr id="2" name="Rectangle: Rounded Corners 1">
            <a:extLst>
              <a:ext uri="{FF2B5EF4-FFF2-40B4-BE49-F238E27FC236}">
                <a16:creationId xmlns:a16="http://schemas.microsoft.com/office/drawing/2014/main" id="{307F0505-9E4C-1E6A-A82F-760C4E69E56B}"/>
              </a:ext>
            </a:extLst>
          </p:cNvPr>
          <p:cNvSpPr/>
          <p:nvPr/>
        </p:nvSpPr>
        <p:spPr>
          <a:xfrm>
            <a:off x="188861" y="188095"/>
            <a:ext cx="11832810" cy="749398"/>
          </a:xfrm>
          <a:prstGeom prst="roundRect">
            <a:avLst/>
          </a:prstGeom>
          <a:solidFill>
            <a:srgbClr val="C0004E"/>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7000"/>
              </a:lnSpc>
              <a:spcAft>
                <a:spcPts val="800"/>
              </a:spcAft>
            </a:pPr>
            <a:r>
              <a:rPr lang="en-GB" sz="4000" b="1" dirty="0">
                <a:solidFill>
                  <a:srgbClr val="FFFFFF"/>
                </a:solidFill>
                <a:latin typeface="Arial Rounded MT Bold"/>
                <a:ea typeface="Calibri"/>
                <a:cs typeface="Times New Roman"/>
              </a:rPr>
              <a:t>Service children experience film</a:t>
            </a:r>
            <a:endParaRPr lang="en-US" dirty="0"/>
          </a:p>
        </p:txBody>
      </p:sp>
      <p:sp>
        <p:nvSpPr>
          <p:cNvPr id="3" name="Rectangle: Rounded Corners 2">
            <a:extLst>
              <a:ext uri="{FF2B5EF4-FFF2-40B4-BE49-F238E27FC236}">
                <a16:creationId xmlns:a16="http://schemas.microsoft.com/office/drawing/2014/main" id="{2EB8C583-5523-324F-DCFE-2E70875D61C9}"/>
              </a:ext>
            </a:extLst>
          </p:cNvPr>
          <p:cNvSpPr/>
          <p:nvPr/>
        </p:nvSpPr>
        <p:spPr>
          <a:xfrm>
            <a:off x="6131862" y="1510841"/>
            <a:ext cx="5727885" cy="3945426"/>
          </a:xfrm>
          <a:prstGeom prst="roundRect">
            <a:avLst>
              <a:gd name="adj" fmla="val 17668"/>
            </a:avLst>
          </a:prstGeom>
          <a:solidFill>
            <a:srgbClr val="C0004E">
              <a:alpha val="25098"/>
            </a:srgbClr>
          </a:solidFill>
          <a:ln w="28575">
            <a:solidFill>
              <a:srgbClr val="C0004E"/>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black"/>
              </a:solidFill>
              <a:effectLst/>
              <a:uLnTx/>
              <a:uFillTx/>
              <a:latin typeface="Arial Rounded MT Bold"/>
              <a:ea typeface="Tahom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prstClr val="black"/>
              </a:solidFill>
              <a:latin typeface="Arial"/>
              <a:ea typeface="Tahoma"/>
              <a:cs typeface="Arial"/>
            </a:endParaRPr>
          </a:p>
          <a:p>
            <a:pPr>
              <a:defRPr/>
            </a:pPr>
            <a:r>
              <a:rPr lang="en-GB" dirty="0">
                <a:solidFill>
                  <a:schemeClr val="tx1"/>
                </a:solidFill>
                <a:latin typeface="Arial"/>
                <a:ea typeface="Tahoma"/>
                <a:cs typeface="Arial"/>
              </a:rPr>
              <a:t>Reflecting on the video and the Service children within our school discuss; </a:t>
            </a:r>
            <a:endParaRPr lang="en-US">
              <a:solidFill>
                <a:schemeClr val="tx1"/>
              </a:solidFill>
              <a:latin typeface="Arial"/>
              <a:ea typeface="Tahoma"/>
              <a:cs typeface="Arial"/>
            </a:endParaRPr>
          </a:p>
          <a:p>
            <a:pPr marL="285750" indent="-285750">
              <a:buFont typeface="Arial"/>
              <a:buChar char="•"/>
              <a:defRPr/>
            </a:pPr>
            <a:endParaRPr lang="en-GB" dirty="0">
              <a:solidFill>
                <a:srgbClr val="000000"/>
              </a:solidFill>
              <a:latin typeface="Arial"/>
              <a:ea typeface="Tahoma"/>
              <a:cs typeface="Arial"/>
            </a:endParaRPr>
          </a:p>
          <a:p>
            <a:pPr marL="285750" indent="-285750">
              <a:buFont typeface="Arial"/>
              <a:buChar char="•"/>
              <a:defRPr/>
            </a:pPr>
            <a:r>
              <a:rPr lang="en-GB" b="1" dirty="0">
                <a:solidFill>
                  <a:schemeClr val="tx1"/>
                </a:solidFill>
                <a:latin typeface="Arial"/>
                <a:ea typeface="Tahoma"/>
                <a:cs typeface="Arial"/>
              </a:rPr>
              <a:t>What strengths and positive experiences might a Service child have? </a:t>
            </a:r>
            <a:endParaRPr lang="en-GB" dirty="0">
              <a:solidFill>
                <a:schemeClr val="tx1"/>
              </a:solidFill>
              <a:latin typeface="Arial"/>
              <a:ea typeface="Tahoma"/>
              <a:cs typeface="Arial"/>
            </a:endParaRPr>
          </a:p>
          <a:p>
            <a:pPr marL="285750" indent="-285750">
              <a:buFont typeface="Arial"/>
              <a:buChar char="•"/>
              <a:defRPr/>
            </a:pPr>
            <a:endParaRPr lang="en-GB" dirty="0">
              <a:solidFill>
                <a:srgbClr val="000000"/>
              </a:solidFill>
              <a:latin typeface="Arial"/>
              <a:ea typeface="Tahoma"/>
              <a:cs typeface="Arial"/>
            </a:endParaRPr>
          </a:p>
          <a:p>
            <a:pPr marL="285750" indent="-285750">
              <a:buFont typeface="Arial"/>
              <a:buChar char="•"/>
              <a:defRPr/>
            </a:pPr>
            <a:r>
              <a:rPr lang="en-GB" b="1" dirty="0">
                <a:solidFill>
                  <a:schemeClr val="tx1"/>
                </a:solidFill>
                <a:latin typeface="Arial"/>
                <a:ea typeface="Tahoma"/>
                <a:cs typeface="Arial"/>
              </a:rPr>
              <a:t>What challenges might a Service child have to face?</a:t>
            </a:r>
            <a:endParaRPr lang="en-GB" dirty="0">
              <a:solidFill>
                <a:schemeClr val="tx1"/>
              </a:solidFill>
              <a:latin typeface="Arial"/>
              <a:cs typeface="Arial"/>
            </a:endParaRPr>
          </a:p>
          <a:p>
            <a:pPr marL="285750" indent="-285750">
              <a:buFont typeface="Arial"/>
              <a:buChar char="•"/>
              <a:defRPr/>
            </a:pPr>
            <a:endParaRPr lang="en-GB" sz="1600" dirty="0">
              <a:solidFill>
                <a:srgbClr val="000000"/>
              </a:solidFill>
              <a:latin typeface="Arial"/>
              <a:ea typeface="Tahoma"/>
              <a:cs typeface="Arial"/>
            </a:endParaRPr>
          </a:p>
          <a:p>
            <a:pPr marL="285750" indent="-285750">
              <a:buFont typeface="Wingdings"/>
              <a:buChar char="Ø"/>
              <a:defRPr/>
            </a:pPr>
            <a:endParaRPr lang="en-GB" dirty="0">
              <a:solidFill>
                <a:srgbClr val="000000"/>
              </a:solidFill>
              <a:latin typeface="Arial"/>
              <a:ea typeface="Tahoma"/>
              <a:cs typeface="Arial"/>
            </a:endParaRPr>
          </a:p>
          <a:p>
            <a:pPr>
              <a:defRPr/>
            </a:pPr>
            <a:endParaRPr lang="en-GB" sz="1600" dirty="0">
              <a:solidFill>
                <a:srgbClr val="FF0000"/>
              </a:solidFill>
              <a:latin typeface="Arial"/>
              <a:ea typeface="Tahoma"/>
              <a:cs typeface="Arial"/>
            </a:endParaRPr>
          </a:p>
        </p:txBody>
      </p:sp>
      <p:sp>
        <p:nvSpPr>
          <p:cNvPr id="7" name="Rectangle: Rounded Corners 6">
            <a:extLst>
              <a:ext uri="{FF2B5EF4-FFF2-40B4-BE49-F238E27FC236}">
                <a16:creationId xmlns:a16="http://schemas.microsoft.com/office/drawing/2014/main" id="{BA0E32BA-D8F0-C467-0379-DAACEE06155C}"/>
              </a:ext>
            </a:extLst>
          </p:cNvPr>
          <p:cNvSpPr/>
          <p:nvPr/>
        </p:nvSpPr>
        <p:spPr>
          <a:xfrm>
            <a:off x="6131863" y="1375139"/>
            <a:ext cx="2304106" cy="417261"/>
          </a:xfrm>
          <a:prstGeom prst="roundRect">
            <a:avLst>
              <a:gd name="adj" fmla="val 17668"/>
            </a:avLst>
          </a:prstGeom>
          <a:solidFill>
            <a:srgbClr val="C0004E"/>
          </a:solidFill>
          <a:ln>
            <a:solidFill>
              <a:srgbClr val="C0004E"/>
            </a:solidFill>
          </a:ln>
          <a:effectLst>
            <a:outerShdw blurRad="63500" dist="38100" dir="270000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defRPr/>
            </a:pPr>
            <a:r>
              <a:rPr lang="en-GB" b="1" dirty="0">
                <a:solidFill>
                  <a:schemeClr val="bg1"/>
                </a:solidFill>
                <a:latin typeface="Arial Rounded MT Bold"/>
                <a:ea typeface="Tahoma"/>
                <a:cs typeface="Arial"/>
              </a:rPr>
              <a:t>Discussion task</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prstClr val="black"/>
              </a:solidFill>
              <a:latin typeface="Arial"/>
              <a:ea typeface="Tahoma"/>
              <a:cs typeface="Arial"/>
            </a:endParaRPr>
          </a:p>
        </p:txBody>
      </p:sp>
      <p:pic>
        <p:nvPicPr>
          <p:cNvPr id="8" name="SSCE Cymru - Service children experiences (small)">
            <a:hlinkClick r:id="" action="ppaction://media"/>
            <a:extLst>
              <a:ext uri="{FF2B5EF4-FFF2-40B4-BE49-F238E27FC236}">
                <a16:creationId xmlns:a16="http://schemas.microsoft.com/office/drawing/2014/main" id="{976F55C3-25D2-854D-0F05-AFA46E5DA27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78655" y="2092381"/>
            <a:ext cx="4937700" cy="2783225"/>
          </a:xfrm>
          <a:prstGeom prst="rect">
            <a:avLst/>
          </a:prstGeom>
        </p:spPr>
      </p:pic>
      <p:sp>
        <p:nvSpPr>
          <p:cNvPr id="10" name="Rectangle 9">
            <a:extLst>
              <a:ext uri="{FF2B5EF4-FFF2-40B4-BE49-F238E27FC236}">
                <a16:creationId xmlns:a16="http://schemas.microsoft.com/office/drawing/2014/main" id="{E0E2A419-1ACA-1D89-3238-06C135122B94}"/>
              </a:ext>
            </a:extLst>
          </p:cNvPr>
          <p:cNvSpPr/>
          <p:nvPr/>
        </p:nvSpPr>
        <p:spPr>
          <a:xfrm>
            <a:off x="1657684" y="5084034"/>
            <a:ext cx="3211135" cy="369332"/>
          </a:xfrm>
          <a:prstGeom prst="rect">
            <a:avLst/>
          </a:prstGeom>
        </p:spPr>
        <p:txBody>
          <a:bodyPr wrap="none">
            <a:spAutoFit/>
          </a:bodyPr>
          <a:lstStyle/>
          <a:p>
            <a:r>
              <a:rPr lang="en-GB">
                <a:solidFill>
                  <a:srgbClr val="0088CC"/>
                </a:solidFill>
                <a:latin typeface="Helvetica Neue"/>
                <a:hlinkClick r:id="rId6"/>
              </a:rPr>
              <a:t>https://vimeo.com/359754759</a:t>
            </a:r>
            <a:endParaRPr lang="en-GB"/>
          </a:p>
        </p:txBody>
      </p:sp>
    </p:spTree>
    <p:extLst>
      <p:ext uri="{BB962C8B-B14F-4D97-AF65-F5344CB8AC3E}">
        <p14:creationId xmlns:p14="http://schemas.microsoft.com/office/powerpoint/2010/main" val="3418944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66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val 26">
            <a:extLst>
              <a:ext uri="{FF2B5EF4-FFF2-40B4-BE49-F238E27FC236}">
                <a16:creationId xmlns:a16="http://schemas.microsoft.com/office/drawing/2014/main" id="{8A549EF7-AF1A-A13F-1C03-C4955C361C38}"/>
              </a:ext>
            </a:extLst>
          </p:cNvPr>
          <p:cNvSpPr/>
          <p:nvPr/>
        </p:nvSpPr>
        <p:spPr>
          <a:xfrm>
            <a:off x="9833541" y="-279305"/>
            <a:ext cx="2665730" cy="2665730"/>
          </a:xfrm>
          <a:prstGeom prst="ellipse">
            <a:avLst/>
          </a:prstGeom>
          <a:solidFill>
            <a:srgbClr val="8FD45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 name="Oval 28">
            <a:extLst>
              <a:ext uri="{FF2B5EF4-FFF2-40B4-BE49-F238E27FC236}">
                <a16:creationId xmlns:a16="http://schemas.microsoft.com/office/drawing/2014/main" id="{1257E4EB-FBFF-8E52-CB85-11ED93A6BB1E}"/>
              </a:ext>
            </a:extLst>
          </p:cNvPr>
          <p:cNvSpPr/>
          <p:nvPr/>
        </p:nvSpPr>
        <p:spPr>
          <a:xfrm>
            <a:off x="-1661057" y="1908310"/>
            <a:ext cx="3314700" cy="3314700"/>
          </a:xfrm>
          <a:prstGeom prst="ellipse">
            <a:avLst/>
          </a:prstGeom>
          <a:solidFill>
            <a:srgbClr val="5DAE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 name="Oval 27">
            <a:extLst>
              <a:ext uri="{FF2B5EF4-FFF2-40B4-BE49-F238E27FC236}">
                <a16:creationId xmlns:a16="http://schemas.microsoft.com/office/drawing/2014/main" id="{1461D540-21C4-F11C-F22A-A7994EB5785A}"/>
              </a:ext>
            </a:extLst>
          </p:cNvPr>
          <p:cNvSpPr/>
          <p:nvPr/>
        </p:nvSpPr>
        <p:spPr>
          <a:xfrm>
            <a:off x="5775062" y="5647195"/>
            <a:ext cx="2426335" cy="2426335"/>
          </a:xfrm>
          <a:prstGeom prst="ellipse">
            <a:avLst/>
          </a:prstGeom>
          <a:solidFill>
            <a:srgbClr val="C0004E">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6" name="Picture 5">
            <a:extLst>
              <a:ext uri="{FF2B5EF4-FFF2-40B4-BE49-F238E27FC236}">
                <a16:creationId xmlns:a16="http://schemas.microsoft.com/office/drawing/2014/main" id="{153BC67C-B795-41D1-A638-C28CBBAC7D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1977"/>
          <a:stretch/>
        </p:blipFill>
        <p:spPr>
          <a:xfrm>
            <a:off x="10702402" y="6043839"/>
            <a:ext cx="1358585" cy="661719"/>
          </a:xfrm>
          <a:prstGeom prst="rect">
            <a:avLst/>
          </a:prstGeom>
        </p:spPr>
      </p:pic>
      <p:sp>
        <p:nvSpPr>
          <p:cNvPr id="2" name="Rectangle: Rounded Corners 1">
            <a:extLst>
              <a:ext uri="{FF2B5EF4-FFF2-40B4-BE49-F238E27FC236}">
                <a16:creationId xmlns:a16="http://schemas.microsoft.com/office/drawing/2014/main" id="{99427E04-9E2D-736C-AE6D-816BEE6BD2EF}"/>
              </a:ext>
            </a:extLst>
          </p:cNvPr>
          <p:cNvSpPr/>
          <p:nvPr/>
        </p:nvSpPr>
        <p:spPr>
          <a:xfrm>
            <a:off x="188861" y="188095"/>
            <a:ext cx="11832810" cy="749398"/>
          </a:xfrm>
          <a:prstGeom prst="roundRect">
            <a:avLst/>
          </a:prstGeom>
          <a:solidFill>
            <a:srgbClr val="5DAEFF"/>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7000"/>
              </a:lnSpc>
              <a:spcAft>
                <a:spcPts val="800"/>
              </a:spcAft>
            </a:pPr>
            <a:r>
              <a:rPr lang="en-US" sz="4000" b="1" dirty="0">
                <a:solidFill>
                  <a:srgbClr val="FFFFFF"/>
                </a:solidFill>
                <a:latin typeface="Arial Rounded MT Bold"/>
              </a:rPr>
              <a:t>Separation </a:t>
            </a:r>
            <a:endParaRPr lang="en-US" dirty="0"/>
          </a:p>
        </p:txBody>
      </p:sp>
      <p:sp>
        <p:nvSpPr>
          <p:cNvPr id="9" name="Rectangle: Rounded Corners 8">
            <a:extLst>
              <a:ext uri="{FF2B5EF4-FFF2-40B4-BE49-F238E27FC236}">
                <a16:creationId xmlns:a16="http://schemas.microsoft.com/office/drawing/2014/main" id="{3B05B27F-7FCF-D05F-51AA-0478D23B877C}"/>
              </a:ext>
            </a:extLst>
          </p:cNvPr>
          <p:cNvSpPr/>
          <p:nvPr/>
        </p:nvSpPr>
        <p:spPr>
          <a:xfrm>
            <a:off x="193487" y="1182458"/>
            <a:ext cx="3794110" cy="5519704"/>
          </a:xfrm>
          <a:prstGeom prst="roundRect">
            <a:avLst>
              <a:gd name="adj" fmla="val 17668"/>
            </a:avLst>
          </a:prstGeom>
          <a:solidFill>
            <a:srgbClr val="5DAEFF">
              <a:alpha val="24000"/>
            </a:srgbClr>
          </a:solidFill>
          <a:ln w="28575">
            <a:solidFill>
              <a:srgbClr val="5DAEFF"/>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defRPr/>
            </a:pPr>
            <a:r>
              <a:rPr lang="en-GB" dirty="0">
                <a:solidFill>
                  <a:schemeClr val="tx1"/>
                </a:solidFill>
                <a:latin typeface="Arial"/>
                <a:ea typeface="Tahoma"/>
                <a:cs typeface="Arial"/>
              </a:rPr>
              <a:t>Serving parents can be away from their families for short and long periods of time. </a:t>
            </a:r>
            <a:endParaRPr lang="en-US" dirty="0">
              <a:solidFill>
                <a:schemeClr val="tx1"/>
              </a:solidFill>
              <a:latin typeface="Arial"/>
              <a:ea typeface="Tahoma"/>
              <a:cs typeface="Arial"/>
            </a:endParaRPr>
          </a:p>
          <a:p>
            <a:pPr>
              <a:defRPr/>
            </a:pPr>
            <a:endParaRPr lang="en-GB" dirty="0">
              <a:solidFill>
                <a:schemeClr val="tx1"/>
              </a:solidFill>
              <a:latin typeface="Arial"/>
              <a:ea typeface="Tahoma"/>
              <a:cs typeface="Arial"/>
            </a:endParaRPr>
          </a:p>
          <a:p>
            <a:pPr>
              <a:defRPr/>
            </a:pPr>
            <a:r>
              <a:rPr lang="en-GB" dirty="0">
                <a:solidFill>
                  <a:schemeClr val="tx1"/>
                </a:solidFill>
                <a:latin typeface="Arial"/>
                <a:ea typeface="Tahoma"/>
                <a:cs typeface="Arial"/>
              </a:rPr>
              <a:t>Some Serving parents serve unaccompanied (also known as weekending). This is when the Serving personnel lives away from the family home during the week and only returns at weekends. </a:t>
            </a:r>
          </a:p>
          <a:p>
            <a:pPr>
              <a:defRPr/>
            </a:pPr>
            <a:endParaRPr lang="en-GB" dirty="0">
              <a:solidFill>
                <a:schemeClr val="tx1"/>
              </a:solidFill>
              <a:latin typeface="Arial"/>
              <a:ea typeface="Tahoma"/>
              <a:cs typeface="Arial"/>
            </a:endParaRPr>
          </a:p>
          <a:p>
            <a:pPr>
              <a:defRPr/>
            </a:pPr>
            <a:r>
              <a:rPr lang="en-GB" dirty="0">
                <a:solidFill>
                  <a:schemeClr val="tx1"/>
                </a:solidFill>
                <a:latin typeface="Arial"/>
                <a:ea typeface="Tahoma"/>
                <a:cs typeface="Arial"/>
              </a:rPr>
              <a:t>Other reasons for separation include deployment and training courses as well as separation from extended family. </a:t>
            </a:r>
          </a:p>
          <a:p>
            <a:pPr>
              <a:lnSpc>
                <a:spcPct val="107000"/>
              </a:lnSpc>
              <a:spcAft>
                <a:spcPts val="800"/>
              </a:spcAft>
              <a:defRPr/>
            </a:pPr>
            <a:endParaRPr lang="en-GB" dirty="0">
              <a:solidFill>
                <a:schemeClr val="tx1"/>
              </a:solidFill>
              <a:latin typeface="Tahoma"/>
              <a:ea typeface="Tahoma"/>
              <a:cs typeface="Tahoma"/>
            </a:endParaRPr>
          </a:p>
          <a:p>
            <a:pPr>
              <a:defRPr/>
            </a:pPr>
            <a:endParaRPr lang="en-GB" sz="1600" dirty="0">
              <a:solidFill>
                <a:schemeClr val="tx1"/>
              </a:solidFill>
              <a:latin typeface="Arial"/>
              <a:ea typeface="Tahoma"/>
              <a:cs typeface="Arial"/>
            </a:endParaRPr>
          </a:p>
          <a:p>
            <a:pPr>
              <a:defRPr/>
            </a:pPr>
            <a:endParaRPr lang="en-GB" sz="1600" dirty="0">
              <a:solidFill>
                <a:schemeClr val="tx1"/>
              </a:solidFill>
              <a:latin typeface="Arial"/>
              <a:ea typeface="Tahoma"/>
              <a:cs typeface="Arial"/>
            </a:endParaRPr>
          </a:p>
        </p:txBody>
      </p:sp>
      <p:sp>
        <p:nvSpPr>
          <p:cNvPr id="4" name="Rectangle: Rounded Corners 3">
            <a:extLst>
              <a:ext uri="{FF2B5EF4-FFF2-40B4-BE49-F238E27FC236}">
                <a16:creationId xmlns:a16="http://schemas.microsoft.com/office/drawing/2014/main" id="{AE17A7E8-3947-E797-1476-76B9B3EDF876}"/>
              </a:ext>
            </a:extLst>
          </p:cNvPr>
          <p:cNvSpPr/>
          <p:nvPr/>
        </p:nvSpPr>
        <p:spPr>
          <a:xfrm>
            <a:off x="4906150" y="4775094"/>
            <a:ext cx="5586567" cy="1459620"/>
          </a:xfrm>
          <a:prstGeom prst="roundRect">
            <a:avLst>
              <a:gd name="adj" fmla="val 17668"/>
            </a:avLst>
          </a:prstGeom>
          <a:solidFill>
            <a:srgbClr val="5DAEFF"/>
          </a:solidFill>
          <a:ln>
            <a:solidFill>
              <a:srgbClr val="5DAEFF"/>
            </a:solidFill>
          </a:ln>
          <a:effectLst>
            <a:outerShdw blurRad="63500" dist="38100" dir="270000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b="1" i="1" dirty="0">
              <a:solidFill>
                <a:schemeClr val="bg1"/>
              </a:solidFill>
              <a:latin typeface="Arial"/>
              <a:ea typeface="Tahoma"/>
              <a:cs typeface="Arial"/>
            </a:endParaRPr>
          </a:p>
          <a:p>
            <a:pPr algn="ctr">
              <a:defRPr/>
            </a:pPr>
            <a:r>
              <a:rPr lang="en-GB" b="1" i="1" dirty="0">
                <a:solidFill>
                  <a:schemeClr val="bg1"/>
                </a:solidFill>
                <a:latin typeface="Arial"/>
                <a:ea typeface="Tahoma"/>
                <a:cs typeface="Arial"/>
              </a:rPr>
              <a:t>"When dad went away when I was young, I used to get really sad and smell his clothes. </a:t>
            </a:r>
            <a:endParaRPr lang="en-US">
              <a:solidFill>
                <a:schemeClr val="bg1"/>
              </a:solidFill>
              <a:latin typeface="Arial"/>
              <a:ea typeface="Tahoma"/>
              <a:cs typeface="Arial"/>
            </a:endParaRPr>
          </a:p>
          <a:p>
            <a:pPr algn="ctr">
              <a:defRPr/>
            </a:pPr>
            <a:r>
              <a:rPr lang="en-GB" b="1" i="1" dirty="0">
                <a:solidFill>
                  <a:schemeClr val="bg1"/>
                </a:solidFill>
                <a:latin typeface="Arial"/>
                <a:ea typeface="Tahoma"/>
                <a:cs typeface="Arial"/>
              </a:rPr>
              <a:t>Service child</a:t>
            </a:r>
            <a:endParaRPr lang="en-US">
              <a:solidFill>
                <a:schemeClr val="bg1"/>
              </a:solidFill>
              <a:latin typeface="Arial"/>
              <a:ea typeface="Tahoma"/>
              <a:cs typeface="Arial"/>
            </a:endParaRPr>
          </a:p>
          <a:p>
            <a:pPr>
              <a:defRPr/>
            </a:pPr>
            <a:endParaRPr lang="en-GB" b="1" dirty="0">
              <a:solidFill>
                <a:schemeClr val="bg1"/>
              </a:solidFill>
              <a:latin typeface="Arial Rounded MT Bold"/>
              <a:ea typeface="Tahom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prstClr val="black"/>
              </a:solidFill>
              <a:latin typeface="Arial"/>
              <a:ea typeface="Tahoma"/>
              <a:cs typeface="Arial"/>
            </a:endParaRPr>
          </a:p>
        </p:txBody>
      </p:sp>
      <p:sp>
        <p:nvSpPr>
          <p:cNvPr id="5" name="Rectangle: Rounded Corners 4">
            <a:extLst>
              <a:ext uri="{FF2B5EF4-FFF2-40B4-BE49-F238E27FC236}">
                <a16:creationId xmlns:a16="http://schemas.microsoft.com/office/drawing/2014/main" id="{50522C72-5CFF-CAB9-32E3-119D00263FF2}"/>
              </a:ext>
            </a:extLst>
          </p:cNvPr>
          <p:cNvSpPr/>
          <p:nvPr/>
        </p:nvSpPr>
        <p:spPr>
          <a:xfrm>
            <a:off x="4281429" y="1187290"/>
            <a:ext cx="7455546" cy="1202557"/>
          </a:xfrm>
          <a:prstGeom prst="roundRect">
            <a:avLst>
              <a:gd name="adj" fmla="val 17668"/>
            </a:avLst>
          </a:prstGeom>
          <a:solidFill>
            <a:srgbClr val="5DAEFF">
              <a:alpha val="24000"/>
            </a:srgbClr>
          </a:solidFill>
          <a:ln w="28575">
            <a:solidFill>
              <a:srgbClr val="5DAEFF"/>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defRPr/>
            </a:pPr>
            <a:r>
              <a:rPr lang="en-GB" b="1" dirty="0">
                <a:solidFill>
                  <a:schemeClr val="tx1"/>
                </a:solidFill>
                <a:latin typeface="Arial"/>
                <a:ea typeface="Tahoma"/>
                <a:cs typeface="Arial"/>
              </a:rPr>
              <a:t>Below are some examples of the effects of separation. Discuss the impacts of these on Service children. How can we support Service children experiencing separation? </a:t>
            </a:r>
          </a:p>
          <a:p>
            <a:pPr>
              <a:defRPr/>
            </a:pPr>
            <a:endParaRPr lang="en-GB" b="1" dirty="0">
              <a:solidFill>
                <a:schemeClr val="tx1"/>
              </a:solidFill>
              <a:latin typeface="Arial"/>
              <a:ea typeface="Tahoma"/>
              <a:cs typeface="Arial"/>
            </a:endParaRPr>
          </a:p>
          <a:p>
            <a:pPr>
              <a:defRPr/>
            </a:pPr>
            <a:endParaRPr lang="en-GB" dirty="0">
              <a:solidFill>
                <a:schemeClr val="tx1"/>
              </a:solidFill>
              <a:latin typeface="Arial"/>
              <a:ea typeface="Tahoma"/>
              <a:cs typeface="Arial"/>
            </a:endParaRPr>
          </a:p>
          <a:p>
            <a:pPr>
              <a:lnSpc>
                <a:spcPct val="107000"/>
              </a:lnSpc>
              <a:spcAft>
                <a:spcPts val="800"/>
              </a:spcAft>
              <a:defRPr/>
            </a:pPr>
            <a:endParaRPr lang="en-GB" dirty="0">
              <a:solidFill>
                <a:schemeClr val="tx1"/>
              </a:solidFill>
              <a:latin typeface="Tahoma"/>
              <a:ea typeface="Tahoma"/>
              <a:cs typeface="Tahoma"/>
            </a:endParaRPr>
          </a:p>
          <a:p>
            <a:pPr>
              <a:defRPr/>
            </a:pPr>
            <a:endParaRPr lang="en-GB" sz="1600" dirty="0">
              <a:solidFill>
                <a:schemeClr val="tx1"/>
              </a:solidFill>
              <a:latin typeface="Arial"/>
              <a:ea typeface="Tahoma"/>
              <a:cs typeface="Arial"/>
            </a:endParaRPr>
          </a:p>
          <a:p>
            <a:pPr>
              <a:defRPr/>
            </a:pPr>
            <a:endParaRPr lang="en-GB" sz="1600" dirty="0">
              <a:solidFill>
                <a:schemeClr val="tx1"/>
              </a:solidFill>
              <a:latin typeface="Arial"/>
              <a:ea typeface="Tahoma"/>
              <a:cs typeface="Arial"/>
            </a:endParaRPr>
          </a:p>
        </p:txBody>
      </p:sp>
      <p:pic>
        <p:nvPicPr>
          <p:cNvPr id="3" name="Picture 2" descr="A blue background with red and green text&#10;&#10;AI-generated content may be incorrect.">
            <a:extLst>
              <a:ext uri="{FF2B5EF4-FFF2-40B4-BE49-F238E27FC236}">
                <a16:creationId xmlns:a16="http://schemas.microsoft.com/office/drawing/2014/main" id="{97500CFE-83CB-83F7-0B6D-54BCDA3C0B0E}"/>
              </a:ext>
            </a:extLst>
          </p:cNvPr>
          <p:cNvPicPr>
            <a:picLocks noChangeAspect="1"/>
          </p:cNvPicPr>
          <p:nvPr/>
        </p:nvPicPr>
        <p:blipFill>
          <a:blip r:embed="rId4"/>
          <a:stretch>
            <a:fillRect/>
          </a:stretch>
        </p:blipFill>
        <p:spPr>
          <a:xfrm>
            <a:off x="4287116" y="2620241"/>
            <a:ext cx="7441623" cy="1894609"/>
          </a:xfrm>
          <a:prstGeom prst="rect">
            <a:avLst/>
          </a:prstGeom>
        </p:spPr>
      </p:pic>
    </p:spTree>
    <p:extLst>
      <p:ext uri="{BB962C8B-B14F-4D97-AF65-F5344CB8AC3E}">
        <p14:creationId xmlns:p14="http://schemas.microsoft.com/office/powerpoint/2010/main" val="23142765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val 26">
            <a:extLst>
              <a:ext uri="{FF2B5EF4-FFF2-40B4-BE49-F238E27FC236}">
                <a16:creationId xmlns:a16="http://schemas.microsoft.com/office/drawing/2014/main" id="{8A549EF7-AF1A-A13F-1C03-C4955C361C38}"/>
              </a:ext>
            </a:extLst>
          </p:cNvPr>
          <p:cNvSpPr/>
          <p:nvPr/>
        </p:nvSpPr>
        <p:spPr>
          <a:xfrm>
            <a:off x="9833541" y="-279305"/>
            <a:ext cx="2665730" cy="2665730"/>
          </a:xfrm>
          <a:prstGeom prst="ellipse">
            <a:avLst/>
          </a:prstGeom>
          <a:solidFill>
            <a:srgbClr val="8FD45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 name="Oval 28">
            <a:extLst>
              <a:ext uri="{FF2B5EF4-FFF2-40B4-BE49-F238E27FC236}">
                <a16:creationId xmlns:a16="http://schemas.microsoft.com/office/drawing/2014/main" id="{1257E4EB-FBFF-8E52-CB85-11ED93A6BB1E}"/>
              </a:ext>
            </a:extLst>
          </p:cNvPr>
          <p:cNvSpPr/>
          <p:nvPr/>
        </p:nvSpPr>
        <p:spPr>
          <a:xfrm>
            <a:off x="-1661057" y="1908310"/>
            <a:ext cx="3314700" cy="3314700"/>
          </a:xfrm>
          <a:prstGeom prst="ellipse">
            <a:avLst/>
          </a:prstGeom>
          <a:solidFill>
            <a:srgbClr val="5DAE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 name="Oval 27">
            <a:extLst>
              <a:ext uri="{FF2B5EF4-FFF2-40B4-BE49-F238E27FC236}">
                <a16:creationId xmlns:a16="http://schemas.microsoft.com/office/drawing/2014/main" id="{1461D540-21C4-F11C-F22A-A7994EB5785A}"/>
              </a:ext>
            </a:extLst>
          </p:cNvPr>
          <p:cNvSpPr/>
          <p:nvPr/>
        </p:nvSpPr>
        <p:spPr>
          <a:xfrm>
            <a:off x="5775062" y="5647195"/>
            <a:ext cx="2426335" cy="2426335"/>
          </a:xfrm>
          <a:prstGeom prst="ellipse">
            <a:avLst/>
          </a:prstGeom>
          <a:solidFill>
            <a:srgbClr val="C0004E">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6" name="Picture 5">
            <a:extLst>
              <a:ext uri="{FF2B5EF4-FFF2-40B4-BE49-F238E27FC236}">
                <a16:creationId xmlns:a16="http://schemas.microsoft.com/office/drawing/2014/main" id="{153BC67C-B795-41D1-A638-C28CBBAC7D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1977"/>
          <a:stretch/>
        </p:blipFill>
        <p:spPr>
          <a:xfrm>
            <a:off x="10702402" y="6043839"/>
            <a:ext cx="1358585" cy="661719"/>
          </a:xfrm>
          <a:prstGeom prst="rect">
            <a:avLst/>
          </a:prstGeom>
        </p:spPr>
      </p:pic>
      <p:sp>
        <p:nvSpPr>
          <p:cNvPr id="32" name="Rectangle: Rounded Corners 31">
            <a:extLst>
              <a:ext uri="{FF2B5EF4-FFF2-40B4-BE49-F238E27FC236}">
                <a16:creationId xmlns:a16="http://schemas.microsoft.com/office/drawing/2014/main" id="{7239720B-3CA5-FED4-449E-686825659E8C}"/>
              </a:ext>
            </a:extLst>
          </p:cNvPr>
          <p:cNvSpPr/>
          <p:nvPr/>
        </p:nvSpPr>
        <p:spPr>
          <a:xfrm>
            <a:off x="188861" y="188095"/>
            <a:ext cx="11832810" cy="749398"/>
          </a:xfrm>
          <a:prstGeom prst="roundRect">
            <a:avLst/>
          </a:prstGeom>
          <a:solidFill>
            <a:srgbClr val="8FD450"/>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US" sz="4000" b="1" dirty="0">
                <a:solidFill>
                  <a:srgbClr val="FFFFFF"/>
                </a:solidFill>
                <a:latin typeface="Arial Rounded MT Bold"/>
                <a:ea typeface="Calibri"/>
                <a:cs typeface="Times New Roman"/>
              </a:rPr>
              <a:t>Mobility </a:t>
            </a:r>
          </a:p>
        </p:txBody>
      </p:sp>
      <p:sp>
        <p:nvSpPr>
          <p:cNvPr id="3" name="Rectangle: Rounded Corners 2">
            <a:extLst>
              <a:ext uri="{FF2B5EF4-FFF2-40B4-BE49-F238E27FC236}">
                <a16:creationId xmlns:a16="http://schemas.microsoft.com/office/drawing/2014/main" id="{140399E2-A76C-6C7A-53D6-934D4A33A1AE}"/>
              </a:ext>
            </a:extLst>
          </p:cNvPr>
          <p:cNvSpPr/>
          <p:nvPr/>
        </p:nvSpPr>
        <p:spPr>
          <a:xfrm>
            <a:off x="193186" y="1232257"/>
            <a:ext cx="3949173" cy="5136917"/>
          </a:xfrm>
          <a:prstGeom prst="roundRect">
            <a:avLst>
              <a:gd name="adj" fmla="val 17668"/>
            </a:avLst>
          </a:prstGeom>
          <a:solidFill>
            <a:srgbClr val="91D553">
              <a:alpha val="24000"/>
            </a:srgbClr>
          </a:solidFill>
          <a:ln w="28575">
            <a:solidFill>
              <a:srgbClr val="8FD45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defRPr/>
            </a:pPr>
            <a:r>
              <a:rPr lang="en-GB" dirty="0">
                <a:solidFill>
                  <a:srgbClr val="000000"/>
                </a:solidFill>
                <a:latin typeface="Arial"/>
                <a:ea typeface="Tahoma"/>
                <a:cs typeface="Arial"/>
              </a:rPr>
              <a:t>Mobility refers to Serving personnel and their families moving or relocating. This is also called a posting. </a:t>
            </a:r>
          </a:p>
          <a:p>
            <a:pPr>
              <a:defRPr/>
            </a:pPr>
            <a:endParaRPr lang="en-GB" dirty="0">
              <a:solidFill>
                <a:srgbClr val="000000"/>
              </a:solidFill>
              <a:latin typeface="Arial"/>
              <a:ea typeface="Tahoma"/>
              <a:cs typeface="Arial"/>
            </a:endParaRPr>
          </a:p>
          <a:p>
            <a:pPr>
              <a:defRPr/>
            </a:pPr>
            <a:r>
              <a:rPr lang="en-GB" dirty="0">
                <a:solidFill>
                  <a:srgbClr val="000000"/>
                </a:solidFill>
                <a:latin typeface="Arial"/>
                <a:ea typeface="Tahoma"/>
                <a:cs typeface="Arial"/>
              </a:rPr>
              <a:t>Moves can be planned or happen at short notice. They can happen every couple of years and include moves within the UK and oversees. </a:t>
            </a:r>
          </a:p>
          <a:p>
            <a:pPr>
              <a:defRPr/>
            </a:pPr>
            <a:endParaRPr lang="en-GB" dirty="0">
              <a:solidFill>
                <a:srgbClr val="000000"/>
              </a:solidFill>
              <a:latin typeface="Arial"/>
              <a:ea typeface="Tahoma"/>
              <a:cs typeface="Arial"/>
            </a:endParaRPr>
          </a:p>
          <a:p>
            <a:pPr>
              <a:defRPr/>
            </a:pPr>
            <a:r>
              <a:rPr lang="en-GB" dirty="0">
                <a:solidFill>
                  <a:srgbClr val="000000"/>
                </a:solidFill>
                <a:latin typeface="Arial"/>
                <a:ea typeface="Tahoma"/>
                <a:cs typeface="Arial"/>
              </a:rPr>
              <a:t>For Service children this often means changing school many times. </a:t>
            </a:r>
            <a:endParaRPr lang="en-US" dirty="0">
              <a:solidFill>
                <a:srgbClr val="000000"/>
              </a:solidFill>
              <a:latin typeface="Arial"/>
              <a:ea typeface="Tahoma"/>
              <a:cs typeface="Arial"/>
            </a:endParaRPr>
          </a:p>
          <a:p>
            <a:pPr>
              <a:defRPr/>
            </a:pPr>
            <a:endParaRPr lang="en-GB" dirty="0">
              <a:solidFill>
                <a:srgbClr val="000000"/>
              </a:solidFill>
              <a:latin typeface="Arial"/>
              <a:ea typeface="Tahoma"/>
              <a:cs typeface="Arial"/>
            </a:endParaRPr>
          </a:p>
        </p:txBody>
      </p:sp>
      <p:sp>
        <p:nvSpPr>
          <p:cNvPr id="4" name="Rectangle: Rounded Corners 3">
            <a:extLst>
              <a:ext uri="{FF2B5EF4-FFF2-40B4-BE49-F238E27FC236}">
                <a16:creationId xmlns:a16="http://schemas.microsoft.com/office/drawing/2014/main" id="{55413ED5-C81B-1C0A-B3B5-7F5265701722}"/>
              </a:ext>
            </a:extLst>
          </p:cNvPr>
          <p:cNvSpPr/>
          <p:nvPr/>
        </p:nvSpPr>
        <p:spPr>
          <a:xfrm>
            <a:off x="4542282" y="4699425"/>
            <a:ext cx="5776551" cy="1667366"/>
          </a:xfrm>
          <a:prstGeom prst="roundRect">
            <a:avLst>
              <a:gd name="adj" fmla="val 17668"/>
            </a:avLst>
          </a:prstGeom>
          <a:solidFill>
            <a:srgbClr val="8FD450"/>
          </a:solidFill>
          <a:ln>
            <a:solidFill>
              <a:srgbClr val="8FD450"/>
            </a:solidFill>
          </a:ln>
          <a:effectLst>
            <a:outerShdw blurRad="63500" dist="38100" dir="270000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i="1" dirty="0">
                <a:solidFill>
                  <a:schemeClr val="bg1"/>
                </a:solidFill>
                <a:latin typeface="Arial"/>
                <a:ea typeface="Tahoma"/>
                <a:cs typeface="Arial"/>
              </a:rPr>
              <a:t>“I’ve been to seven different schools. I’ve not stayed put in one school long enough. I think it is a big impact because you’ve just got to find time to make friends and settle in. It’s pretty hard but because you’ve done it lots you get used to it.” Service child</a:t>
            </a:r>
            <a:endParaRPr lang="en-GB" dirty="0">
              <a:solidFill>
                <a:schemeClr val="bg1"/>
              </a:solidFill>
              <a:latin typeface="Arial"/>
              <a:ea typeface="Tahoma"/>
              <a:cs typeface="Arial"/>
            </a:endParaRPr>
          </a:p>
          <a:p>
            <a:pPr>
              <a:defRPr/>
            </a:pPr>
            <a:endParaRPr lang="en-GB" b="1" dirty="0">
              <a:solidFill>
                <a:schemeClr val="bg1"/>
              </a:solidFill>
              <a:latin typeface="Arial"/>
              <a:ea typeface="Tahoma"/>
              <a:cs typeface="Arial"/>
            </a:endParaRPr>
          </a:p>
          <a:p>
            <a:pPr>
              <a:defRPr/>
            </a:pPr>
            <a:endParaRPr lang="en-GB" b="1" dirty="0">
              <a:solidFill>
                <a:schemeClr val="bg1"/>
              </a:solidFill>
              <a:latin typeface="Arial Rounded MT Bold"/>
              <a:ea typeface="Tahoma"/>
              <a:cs typeface="Arial"/>
            </a:endParaRPr>
          </a:p>
        </p:txBody>
      </p:sp>
      <p:sp>
        <p:nvSpPr>
          <p:cNvPr id="109" name="Rectangle: Rounded Corners 108">
            <a:extLst>
              <a:ext uri="{FF2B5EF4-FFF2-40B4-BE49-F238E27FC236}">
                <a16:creationId xmlns:a16="http://schemas.microsoft.com/office/drawing/2014/main" id="{2A44991F-B19C-F26B-DC99-681B9132B272}"/>
              </a:ext>
            </a:extLst>
          </p:cNvPr>
          <p:cNvSpPr/>
          <p:nvPr/>
        </p:nvSpPr>
        <p:spPr>
          <a:xfrm>
            <a:off x="4544081" y="1231049"/>
            <a:ext cx="7376077" cy="1151428"/>
          </a:xfrm>
          <a:prstGeom prst="roundRect">
            <a:avLst>
              <a:gd name="adj" fmla="val 17668"/>
            </a:avLst>
          </a:prstGeom>
          <a:solidFill>
            <a:srgbClr val="91D553">
              <a:alpha val="24000"/>
            </a:srgbClr>
          </a:solidFill>
          <a:ln w="28575">
            <a:solidFill>
              <a:srgbClr val="8FD45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defRPr/>
            </a:pPr>
            <a:r>
              <a:rPr lang="en-GB" b="1" dirty="0">
                <a:solidFill>
                  <a:schemeClr val="tx1"/>
                </a:solidFill>
                <a:latin typeface="Arial"/>
                <a:ea typeface="Tahoma"/>
                <a:cs typeface="Arial"/>
              </a:rPr>
              <a:t>Below are some examples of the effects of mobility. Discuss the impacts of these on Service children. How can we support Service children during mobility?</a:t>
            </a:r>
            <a:endParaRPr lang="en-US" dirty="0">
              <a:solidFill>
                <a:schemeClr val="tx1"/>
              </a:solidFill>
            </a:endParaRPr>
          </a:p>
          <a:p>
            <a:pPr>
              <a:defRPr/>
            </a:pPr>
            <a:endParaRPr lang="en-GB" dirty="0">
              <a:solidFill>
                <a:srgbClr val="000000"/>
              </a:solidFill>
              <a:latin typeface="Arial"/>
              <a:ea typeface="Tahoma"/>
              <a:cs typeface="Arial"/>
            </a:endParaRPr>
          </a:p>
        </p:txBody>
      </p:sp>
      <p:pic>
        <p:nvPicPr>
          <p:cNvPr id="37" name="Picture 36" descr="A group of colorful rectangular signs&#10;&#10;AI-generated content may be incorrect.">
            <a:extLst>
              <a:ext uri="{FF2B5EF4-FFF2-40B4-BE49-F238E27FC236}">
                <a16:creationId xmlns:a16="http://schemas.microsoft.com/office/drawing/2014/main" id="{DC172EBE-D02C-2C7F-EA60-4CC5B8F6405B}"/>
              </a:ext>
            </a:extLst>
          </p:cNvPr>
          <p:cNvPicPr>
            <a:picLocks noChangeAspect="1"/>
          </p:cNvPicPr>
          <p:nvPr/>
        </p:nvPicPr>
        <p:blipFill>
          <a:blip r:embed="rId4"/>
          <a:stretch>
            <a:fillRect/>
          </a:stretch>
        </p:blipFill>
        <p:spPr>
          <a:xfrm>
            <a:off x="4351626" y="2696874"/>
            <a:ext cx="7658966" cy="1824471"/>
          </a:xfrm>
          <a:prstGeom prst="rect">
            <a:avLst/>
          </a:prstGeom>
        </p:spPr>
      </p:pic>
    </p:spTree>
    <p:extLst>
      <p:ext uri="{BB962C8B-B14F-4D97-AF65-F5344CB8AC3E}">
        <p14:creationId xmlns:p14="http://schemas.microsoft.com/office/powerpoint/2010/main" val="38200547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82E761486982C469FD523B4F81038B2" ma:contentTypeVersion="18" ma:contentTypeDescription="Create a new document." ma:contentTypeScope="" ma:versionID="37fa5c820fcdfe37f3ad8fe372fc4667">
  <xsd:schema xmlns:xsd="http://www.w3.org/2001/XMLSchema" xmlns:xs="http://www.w3.org/2001/XMLSchema" xmlns:p="http://schemas.microsoft.com/office/2006/metadata/properties" xmlns:ns2="9c64d555-2e0a-41ff-a7ae-916f3d9e2dcd" xmlns:ns3="117b5399-651a-4714-82c2-de7d0fcf8467" targetNamespace="http://schemas.microsoft.com/office/2006/metadata/properties" ma:root="true" ma:fieldsID="630c34701c9466b1080f626cf148640d" ns2:_="" ns3:_="">
    <xsd:import namespace="9c64d555-2e0a-41ff-a7ae-916f3d9e2dcd"/>
    <xsd:import namespace="117b5399-651a-4714-82c2-de7d0fcf846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64d555-2e0a-41ff-a7ae-916f3d9e2d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373820d-b6de-44fc-9088-581e1b894f7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7b5399-651a-4714-82c2-de7d0fcf8467"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dbc4ba2-ea15-468d-8eba-bcc5c059b746}" ma:internalName="TaxCatchAll" ma:showField="CatchAllData" ma:web="117b5399-651a-4714-82c2-de7d0fcf846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c64d555-2e0a-41ff-a7ae-916f3d9e2dcd">
      <Terms xmlns="http://schemas.microsoft.com/office/infopath/2007/PartnerControls"/>
    </lcf76f155ced4ddcb4097134ff3c332f>
    <TaxCatchAll xmlns="117b5399-651a-4714-82c2-de7d0fcf846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C2045D9-CB3F-4B5C-A50B-D1D98DF317A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c64d555-2e0a-41ff-a7ae-916f3d9e2dcd"/>
    <ds:schemaRef ds:uri="117b5399-651a-4714-82c2-de7d0fcf84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A6DFF78-FBF7-4B9B-9968-FFC589F198E4}">
  <ds:schemaRefs>
    <ds:schemaRef ds:uri="http://schemas.microsoft.com/office/2006/metadata/properties"/>
    <ds:schemaRef ds:uri="http://schemas.microsoft.com/office/infopath/2007/PartnerControls"/>
    <ds:schemaRef ds:uri="9c64d555-2e0a-41ff-a7ae-916f3d9e2dcd"/>
    <ds:schemaRef ds:uri="117b5399-651a-4714-82c2-de7d0fcf8467"/>
  </ds:schemaRefs>
</ds:datastoreItem>
</file>

<file path=customXml/itemProps3.xml><?xml version="1.0" encoding="utf-8"?>
<ds:datastoreItem xmlns:ds="http://schemas.openxmlformats.org/officeDocument/2006/customXml" ds:itemID="{8530F06D-1472-44E3-99DF-6606654A402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14</Slides>
  <Notes>6</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809</cp:revision>
  <dcterms:created xsi:type="dcterms:W3CDTF">2025-02-20T15:45:21Z</dcterms:created>
  <dcterms:modified xsi:type="dcterms:W3CDTF">2025-03-25T13:59:27Z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0x010100B82E761486982C469FD523B4F81038B2</vt:lpwstr>
  </property>
  <property fmtid="{D5CDD505-2E9C-101B-9397-08002B2CF9AE}" pid="3" name="MediaServiceImageTags">
    <vt:lpwstr/>
  </property>
</Properties>
</file>