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787" r:id="rId5"/>
    <p:sldId id="786" r:id="rId6"/>
    <p:sldId id="788" r:id="rId7"/>
    <p:sldId id="794" r:id="rId8"/>
    <p:sldId id="78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1889DD4-4081-DFE0-6B55-BEFE4D3B86FD}" v="355" dt="2025-03-25T14:13:51.08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Rebecca" userId="a177dbe9-83de-45c3-b251-709bc310d8a2" providerId="ADAL" clId="{56335BC8-9937-4CC0-973C-647EFB78F106}"/>
    <pc:docChg chg="undo custSel addSld delSld modSld sldOrd">
      <pc:chgData name="Curtis, Rebecca" userId="a177dbe9-83de-45c3-b251-709bc310d8a2" providerId="ADAL" clId="{56335BC8-9937-4CC0-973C-647EFB78F106}" dt="2025-02-06T10:32:34.960" v="3435" actId="14100"/>
      <pc:docMkLst>
        <pc:docMk/>
      </pc:docMkLst>
      <pc:sldChg chg="modSp mod">
        <pc:chgData name="Curtis, Rebecca" userId="a177dbe9-83de-45c3-b251-709bc310d8a2" providerId="ADAL" clId="{56335BC8-9937-4CC0-973C-647EFB78F106}" dt="2025-02-06T10:07:35.804" v="3434" actId="20577"/>
        <pc:sldMkLst>
          <pc:docMk/>
          <pc:sldMk cId="673860279" sldId="783"/>
        </pc:sldMkLst>
        <pc:spChg chg="mod">
          <ac:chgData name="Curtis, Rebecca" userId="a177dbe9-83de-45c3-b251-709bc310d8a2" providerId="ADAL" clId="{56335BC8-9937-4CC0-973C-647EFB78F106}" dt="2025-02-06T10:07:35.804" v="3434" actId="20577"/>
          <ac:spMkLst>
            <pc:docMk/>
            <pc:sldMk cId="673860279" sldId="783"/>
            <ac:spMk id="3" creationId="{140399E2-A76C-6C7A-53D6-934D4A33A1AE}"/>
          </ac:spMkLst>
        </pc:spChg>
      </pc:sldChg>
      <pc:sldChg chg="addSp modSp mod">
        <pc:chgData name="Curtis, Rebecca" userId="a177dbe9-83de-45c3-b251-709bc310d8a2" providerId="ADAL" clId="{56335BC8-9937-4CC0-973C-647EFB78F106}" dt="2025-02-06T10:32:34.960" v="3435" actId="14100"/>
        <pc:sldMkLst>
          <pc:docMk/>
          <pc:sldMk cId="3418944398" sldId="786"/>
        </pc:sldMkLst>
        <pc:spChg chg="mod">
          <ac:chgData name="Curtis, Rebecca" userId="a177dbe9-83de-45c3-b251-709bc310d8a2" providerId="ADAL" clId="{56335BC8-9937-4CC0-973C-647EFB78F106}" dt="2025-02-04T14:12:49.392" v="2889" actId="20577"/>
          <ac:spMkLst>
            <pc:docMk/>
            <pc:sldMk cId="3418944398" sldId="786"/>
            <ac:spMk id="2" creationId="{307F0505-9E4C-1E6A-A82F-760C4E69E56B}"/>
          </ac:spMkLst>
        </pc:spChg>
        <pc:spChg chg="mod">
          <ac:chgData name="Curtis, Rebecca" userId="a177dbe9-83de-45c3-b251-709bc310d8a2" providerId="ADAL" clId="{56335BC8-9937-4CC0-973C-647EFB78F106}" dt="2025-02-06T09:58:53.584" v="3220" actId="6549"/>
          <ac:spMkLst>
            <pc:docMk/>
            <pc:sldMk cId="3418944398" sldId="786"/>
            <ac:spMk id="3" creationId="{2EB8C583-5523-324F-DCFE-2E70875D61C9}"/>
          </ac:spMkLst>
        </pc:spChg>
        <pc:spChg chg="add mod">
          <ac:chgData name="Curtis, Rebecca" userId="a177dbe9-83de-45c3-b251-709bc310d8a2" providerId="ADAL" clId="{56335BC8-9937-4CC0-973C-647EFB78F106}" dt="2025-02-06T10:32:34.960" v="3435" actId="14100"/>
          <ac:spMkLst>
            <pc:docMk/>
            <pc:sldMk cId="3418944398" sldId="786"/>
            <ac:spMk id="5" creationId="{53507E5D-F62B-5C9B-46E9-1392FD72ACFD}"/>
          </ac:spMkLst>
        </pc:spChg>
        <pc:spChg chg="add mod">
          <ac:chgData name="Curtis, Rebecca" userId="a177dbe9-83de-45c3-b251-709bc310d8a2" providerId="ADAL" clId="{56335BC8-9937-4CC0-973C-647EFB78F106}" dt="2025-02-06T10:04:43.955" v="3424" actId="1076"/>
          <ac:spMkLst>
            <pc:docMk/>
            <pc:sldMk cId="3418944398" sldId="786"/>
            <ac:spMk id="7" creationId="{EEA6C80A-A587-2C3E-38DF-C292F5232D13}"/>
          </ac:spMkLst>
        </pc:spChg>
        <pc:spChg chg="add mod">
          <ac:chgData name="Curtis, Rebecca" userId="a177dbe9-83de-45c3-b251-709bc310d8a2" providerId="ADAL" clId="{56335BC8-9937-4CC0-973C-647EFB78F106}" dt="2025-02-06T10:04:39.290" v="3423" actId="1076"/>
          <ac:spMkLst>
            <pc:docMk/>
            <pc:sldMk cId="3418944398" sldId="786"/>
            <ac:spMk id="8" creationId="{CF35B04B-91B0-B814-6FC8-91AE415EDAF3}"/>
          </ac:spMkLst>
        </pc:spChg>
        <pc:spChg chg="add mod">
          <ac:chgData name="Curtis, Rebecca" userId="a177dbe9-83de-45c3-b251-709bc310d8a2" providerId="ADAL" clId="{56335BC8-9937-4CC0-973C-647EFB78F106}" dt="2025-02-06T10:04:34.453" v="3422" actId="1076"/>
          <ac:spMkLst>
            <pc:docMk/>
            <pc:sldMk cId="3418944398" sldId="786"/>
            <ac:spMk id="9" creationId="{C13D8E5B-F89E-CFF1-9D9B-67DB35E12E76}"/>
          </ac:spMkLst>
        </pc:spChg>
        <pc:spChg chg="mod">
          <ac:chgData name="Curtis, Rebecca" userId="a177dbe9-83de-45c3-b251-709bc310d8a2" providerId="ADAL" clId="{56335BC8-9937-4CC0-973C-647EFB78F106}" dt="2025-02-04T14:19:01.170" v="2907" actId="1076"/>
          <ac:spMkLst>
            <pc:docMk/>
            <pc:sldMk cId="3418944398" sldId="786"/>
            <ac:spMk id="10" creationId="{F2BDAE6D-8FFC-197F-ACBD-2A1A87677A81}"/>
          </ac:spMkLst>
        </pc:spChg>
        <pc:spChg chg="add mod">
          <ac:chgData name="Curtis, Rebecca" userId="a177dbe9-83de-45c3-b251-709bc310d8a2" providerId="ADAL" clId="{56335BC8-9937-4CC0-973C-647EFB78F106}" dt="2025-02-06T10:05:22.352" v="3430"/>
          <ac:spMkLst>
            <pc:docMk/>
            <pc:sldMk cId="3418944398" sldId="786"/>
            <ac:spMk id="11" creationId="{98D4F925-A6BC-FBB2-A585-03174916FD20}"/>
          </ac:spMkLst>
        </pc:spChg>
        <pc:picChg chg="mod">
          <ac:chgData name="Curtis, Rebecca" userId="a177dbe9-83de-45c3-b251-709bc310d8a2" providerId="ADAL" clId="{56335BC8-9937-4CC0-973C-647EFB78F106}" dt="2025-02-04T14:18:56.346" v="2906" actId="14100"/>
          <ac:picMkLst>
            <pc:docMk/>
            <pc:sldMk cId="3418944398" sldId="786"/>
            <ac:picMk id="4" creationId="{2A3E1148-766B-86D4-7CD0-0F9AD9DA959B}"/>
          </ac:picMkLst>
        </pc:picChg>
      </pc:sldChg>
      <pc:sldChg chg="modSp mod">
        <pc:chgData name="Curtis, Rebecca" userId="a177dbe9-83de-45c3-b251-709bc310d8a2" providerId="ADAL" clId="{56335BC8-9937-4CC0-973C-647EFB78F106}" dt="2025-02-04T14:11:12.681" v="2834" actId="6549"/>
        <pc:sldMkLst>
          <pc:docMk/>
          <pc:sldMk cId="3402618199" sldId="787"/>
        </pc:sldMkLst>
        <pc:spChg chg="mod">
          <ac:chgData name="Curtis, Rebecca" userId="a177dbe9-83de-45c3-b251-709bc310d8a2" providerId="ADAL" clId="{56335BC8-9937-4CC0-973C-647EFB78F106}" dt="2025-02-04T14:11:12.681" v="2834" actId="6549"/>
          <ac:spMkLst>
            <pc:docMk/>
            <pc:sldMk cId="3402618199" sldId="787"/>
            <ac:spMk id="3" creationId="{0E7D9742-9B53-646D-F456-6C5979A4A23B}"/>
          </ac:spMkLst>
        </pc:spChg>
        <pc:spChg chg="mod">
          <ac:chgData name="Curtis, Rebecca" userId="a177dbe9-83de-45c3-b251-709bc310d8a2" providerId="ADAL" clId="{56335BC8-9937-4CC0-973C-647EFB78F106}" dt="2025-01-23T10:53:34.065" v="2172" actId="20577"/>
          <ac:spMkLst>
            <pc:docMk/>
            <pc:sldMk cId="3402618199" sldId="787"/>
            <ac:spMk id="8" creationId="{307F0505-9E4C-1E6A-A82F-760C4E69E56B}"/>
          </ac:spMkLst>
        </pc:spChg>
      </pc:sldChg>
      <pc:sldChg chg="modSp mod ord">
        <pc:chgData name="Curtis, Rebecca" userId="a177dbe9-83de-45c3-b251-709bc310d8a2" providerId="ADAL" clId="{56335BC8-9937-4CC0-973C-647EFB78F106}" dt="2025-02-06T10:06:27.385" v="3433"/>
        <pc:sldMkLst>
          <pc:docMk/>
          <pc:sldMk cId="725847743" sldId="788"/>
        </pc:sldMkLst>
        <pc:spChg chg="mod">
          <ac:chgData name="Curtis, Rebecca" userId="a177dbe9-83de-45c3-b251-709bc310d8a2" providerId="ADAL" clId="{56335BC8-9937-4CC0-973C-647EFB78F106}" dt="2025-02-04T14:11:56.270" v="2835" actId="6549"/>
          <ac:spMkLst>
            <pc:docMk/>
            <pc:sldMk cId="725847743" sldId="788"/>
            <ac:spMk id="3" creationId="{9BDDF3B8-20D0-9FBE-7227-2C7BFCFE6A3D}"/>
          </ac:spMkLst>
        </pc:spChg>
        <pc:spChg chg="mod">
          <ac:chgData name="Curtis, Rebecca" userId="a177dbe9-83de-45c3-b251-709bc310d8a2" providerId="ADAL" clId="{56335BC8-9937-4CC0-973C-647EFB78F106}" dt="2025-01-23T10:15:57.065" v="39" actId="20577"/>
          <ac:spMkLst>
            <pc:docMk/>
            <pc:sldMk cId="725847743" sldId="788"/>
            <ac:spMk id="9" creationId="{3B05B27F-7FCF-D05F-51AA-0478D23B877C}"/>
          </ac:spMkLst>
        </pc:spChg>
      </pc:sldChg>
      <pc:sldChg chg="delSp modSp mod">
        <pc:chgData name="Curtis, Rebecca" userId="a177dbe9-83de-45c3-b251-709bc310d8a2" providerId="ADAL" clId="{56335BC8-9937-4CC0-973C-647EFB78F106}" dt="2025-01-23T10:27:45.502" v="841" actId="6549"/>
        <pc:sldMkLst>
          <pc:docMk/>
          <pc:sldMk cId="1395955101" sldId="791"/>
        </pc:sldMkLst>
      </pc:sldChg>
      <pc:sldChg chg="addSp delSp modSp mod">
        <pc:chgData name="Curtis, Rebecca" userId="a177dbe9-83de-45c3-b251-709bc310d8a2" providerId="ADAL" clId="{56335BC8-9937-4CC0-973C-647EFB78F106}" dt="2025-02-04T14:23:06.619" v="2989" actId="478"/>
        <pc:sldMkLst>
          <pc:docMk/>
          <pc:sldMk cId="1596413894" sldId="794"/>
        </pc:sldMkLst>
        <pc:spChg chg="mod">
          <ac:chgData name="Curtis, Rebecca" userId="a177dbe9-83de-45c3-b251-709bc310d8a2" providerId="ADAL" clId="{56335BC8-9937-4CC0-973C-647EFB78F106}" dt="2025-01-23T10:32:24.263" v="956" actId="20577"/>
          <ac:spMkLst>
            <pc:docMk/>
            <pc:sldMk cId="1596413894" sldId="794"/>
            <ac:spMk id="2" creationId="{99427E04-9E2D-736C-AE6D-816BEE6BD2EF}"/>
          </ac:spMkLst>
        </pc:spChg>
        <pc:spChg chg="mod">
          <ac:chgData name="Curtis, Rebecca" userId="a177dbe9-83de-45c3-b251-709bc310d8a2" providerId="ADAL" clId="{56335BC8-9937-4CC0-973C-647EFB78F106}" dt="2025-01-23T10:34:27.559" v="1252" actId="6549"/>
          <ac:spMkLst>
            <pc:docMk/>
            <pc:sldMk cId="1596413894" sldId="794"/>
            <ac:spMk id="3" creationId="{9BDDF3B8-20D0-9FBE-7227-2C7BFCFE6A3D}"/>
          </ac:spMkLst>
        </pc:spChg>
        <pc:spChg chg="mod">
          <ac:chgData name="Curtis, Rebecca" userId="a177dbe9-83de-45c3-b251-709bc310d8a2" providerId="ADAL" clId="{56335BC8-9937-4CC0-973C-647EFB78F106}" dt="2025-01-23T10:32:30.635" v="957" actId="1076"/>
          <ac:spMkLst>
            <pc:docMk/>
            <pc:sldMk cId="1596413894" sldId="794"/>
            <ac:spMk id="8" creationId="{937C16B0-57C3-E883-177F-5EDCCD6EEB56}"/>
          </ac:spMkLst>
        </pc:spChg>
        <pc:spChg chg="mod">
          <ac:chgData name="Curtis, Rebecca" userId="a177dbe9-83de-45c3-b251-709bc310d8a2" providerId="ADAL" clId="{56335BC8-9937-4CC0-973C-647EFB78F106}" dt="2025-01-29T08:42:08.737" v="2201" actId="6549"/>
          <ac:spMkLst>
            <pc:docMk/>
            <pc:sldMk cId="1596413894" sldId="794"/>
            <ac:spMk id="9" creationId="{3B05B27F-7FCF-D05F-51AA-0478D23B877C}"/>
          </ac:spMkLst>
        </pc:spChg>
        <pc:spChg chg="mod">
          <ac:chgData name="Curtis, Rebecca" userId="a177dbe9-83de-45c3-b251-709bc310d8a2" providerId="ADAL" clId="{56335BC8-9937-4CC0-973C-647EFB78F106}" dt="2025-01-23T10:32:37.680" v="959" actId="1076"/>
          <ac:spMkLst>
            <pc:docMk/>
            <pc:sldMk cId="1596413894" sldId="794"/>
            <ac:spMk id="10" creationId="{44D2C57F-BF04-EB4B-AEF4-48CB9449925D}"/>
          </ac:spMkLst>
        </pc:spChg>
      </pc:sldChg>
      <pc:sldChg chg="add del">
        <pc:chgData name="Curtis, Rebecca" userId="a177dbe9-83de-45c3-b251-709bc310d8a2" providerId="ADAL" clId="{56335BC8-9937-4CC0-973C-647EFB78F106}" dt="2025-01-23T10:31:05.962" v="847" actId="47"/>
        <pc:sldMkLst>
          <pc:docMk/>
          <pc:sldMk cId="4196864939" sldId="795"/>
        </pc:sldMkLst>
      </pc:sldChg>
      <pc:sldChg chg="ord">
        <pc:chgData name="Curtis, Rebecca" userId="a177dbe9-83de-45c3-b251-709bc310d8a2" providerId="ADAL" clId="{56335BC8-9937-4CC0-973C-647EFB78F106}" dt="2025-01-29T08:42:23.552" v="2203"/>
        <pc:sldMkLst>
          <pc:docMk/>
          <pc:sldMk cId="3978364259" sldId="797"/>
        </pc:sldMkLst>
      </pc:sldChg>
      <pc:sldChg chg="del">
        <pc:chgData name="Curtis, Rebecca" userId="a177dbe9-83de-45c3-b251-709bc310d8a2" providerId="ADAL" clId="{56335BC8-9937-4CC0-973C-647EFB78F106}" dt="2025-01-29T08:48:16.081" v="2816" actId="47"/>
        <pc:sldMkLst>
          <pc:docMk/>
          <pc:sldMk cId="1436489027" sldId="798"/>
        </pc:sldMkLst>
      </pc:sldChg>
      <pc:sldChg chg="modSp add mod">
        <pc:chgData name="Curtis, Rebecca" userId="a177dbe9-83de-45c3-b251-709bc310d8a2" providerId="ADAL" clId="{56335BC8-9937-4CC0-973C-647EFB78F106}" dt="2025-02-04T14:09:13.135" v="2823" actId="20578"/>
        <pc:sldMkLst>
          <pc:docMk/>
          <pc:sldMk cId="147856169" sldId="799"/>
        </pc:sldMkLst>
      </pc:sldChg>
      <pc:sldChg chg="modSp add mod">
        <pc:chgData name="Curtis, Rebecca" userId="a177dbe9-83de-45c3-b251-709bc310d8a2" providerId="ADAL" clId="{56335BC8-9937-4CC0-973C-647EFB78F106}" dt="2025-01-29T08:47:45.277" v="2813" actId="207"/>
        <pc:sldMkLst>
          <pc:docMk/>
          <pc:sldMk cId="3084672701" sldId="800"/>
        </pc:sldMkLst>
      </pc:sldChg>
      <pc:sldChg chg="new del">
        <pc:chgData name="Curtis, Rebecca" userId="a177dbe9-83de-45c3-b251-709bc310d8a2" providerId="ADAL" clId="{56335BC8-9937-4CC0-973C-647EFB78F106}" dt="2025-01-23T10:53:13.870" v="2166" actId="47"/>
        <pc:sldMkLst>
          <pc:docMk/>
          <pc:sldMk cId="4055843042" sldId="800"/>
        </pc:sldMkLst>
      </pc:sldChg>
    </pc:docChg>
  </pc:docChgLst>
  <pc:docChgLst>
    <pc:chgData name="Curtis, Rebecca" userId="S::rebecca.curtis_pembrokeshire.gov.uk#ext#@wlga.onmicrosoft.com::ec20fe72-5575-4d7d-b51f-e745f6e65a2b" providerId="AD" clId="Web-{E7613AA6-736D-6AF5-3C8F-80A7E80BDD71}"/>
    <pc:docChg chg="modSld">
      <pc:chgData name="Curtis, Rebecca" userId="S::rebecca.curtis_pembrokeshire.gov.uk#ext#@wlga.onmicrosoft.com::ec20fe72-5575-4d7d-b51f-e745f6e65a2b" providerId="AD" clId="Web-{E7613AA6-736D-6AF5-3C8F-80A7E80BDD71}" dt="2025-03-06T13:13:00.405" v="104" actId="20577"/>
      <pc:docMkLst>
        <pc:docMk/>
      </pc:docMkLst>
      <pc:sldChg chg="modSp">
        <pc:chgData name="Curtis, Rebecca" userId="S::rebecca.curtis_pembrokeshire.gov.uk#ext#@wlga.onmicrosoft.com::ec20fe72-5575-4d7d-b51f-e745f6e65a2b" providerId="AD" clId="Web-{E7613AA6-736D-6AF5-3C8F-80A7E80BDD71}" dt="2025-03-06T13:12:49.780" v="103" actId="20577"/>
        <pc:sldMkLst>
          <pc:docMk/>
          <pc:sldMk cId="673860279" sldId="783"/>
        </pc:sldMkLst>
        <pc:spChg chg="mod">
          <ac:chgData name="Curtis, Rebecca" userId="S::rebecca.curtis_pembrokeshire.gov.uk#ext#@wlga.onmicrosoft.com::ec20fe72-5575-4d7d-b51f-e745f6e65a2b" providerId="AD" clId="Web-{E7613AA6-736D-6AF5-3C8F-80A7E80BDD71}" dt="2025-03-06T13:12:32.436" v="101" actId="20577"/>
          <ac:spMkLst>
            <pc:docMk/>
            <pc:sldMk cId="673860279" sldId="783"/>
            <ac:spMk id="3" creationId="{140399E2-A76C-6C7A-53D6-934D4A33A1AE}"/>
          </ac:spMkLst>
        </pc:spChg>
        <pc:spChg chg="mod">
          <ac:chgData name="Curtis, Rebecca" userId="S::rebecca.curtis_pembrokeshire.gov.uk#ext#@wlga.onmicrosoft.com::ec20fe72-5575-4d7d-b51f-e745f6e65a2b" providerId="AD" clId="Web-{E7613AA6-736D-6AF5-3C8F-80A7E80BDD71}" dt="2025-03-06T13:12:49.780" v="103" actId="20577"/>
          <ac:spMkLst>
            <pc:docMk/>
            <pc:sldMk cId="673860279" sldId="783"/>
            <ac:spMk id="13" creationId="{37D83EB1-24DE-168C-9E0B-B90BB3D18A7F}"/>
          </ac:spMkLst>
        </pc:spChg>
      </pc:sldChg>
      <pc:sldChg chg="modSp">
        <pc:chgData name="Curtis, Rebecca" userId="S::rebecca.curtis_pembrokeshire.gov.uk#ext#@wlga.onmicrosoft.com::ec20fe72-5575-4d7d-b51f-e745f6e65a2b" providerId="AD" clId="Web-{E7613AA6-736D-6AF5-3C8F-80A7E80BDD71}" dt="2025-03-06T13:13:00.405" v="104" actId="20577"/>
        <pc:sldMkLst>
          <pc:docMk/>
          <pc:sldMk cId="3402618199" sldId="787"/>
        </pc:sldMkLst>
        <pc:spChg chg="mod">
          <ac:chgData name="Curtis, Rebecca" userId="S::rebecca.curtis_pembrokeshire.gov.uk#ext#@wlga.onmicrosoft.com::ec20fe72-5575-4d7d-b51f-e745f6e65a2b" providerId="AD" clId="Web-{E7613AA6-736D-6AF5-3C8F-80A7E80BDD71}" dt="2025-03-06T13:13:00.405" v="104" actId="20577"/>
          <ac:spMkLst>
            <pc:docMk/>
            <pc:sldMk cId="3402618199" sldId="787"/>
            <ac:spMk id="3" creationId="{0E7D9742-9B53-646D-F456-6C5979A4A23B}"/>
          </ac:spMkLst>
        </pc:spChg>
      </pc:sldChg>
      <pc:sldChg chg="modSp">
        <pc:chgData name="Curtis, Rebecca" userId="S::rebecca.curtis_pembrokeshire.gov.uk#ext#@wlga.onmicrosoft.com::ec20fe72-5575-4d7d-b51f-e745f6e65a2b" providerId="AD" clId="Web-{E7613AA6-736D-6AF5-3C8F-80A7E80BDD71}" dt="2025-03-06T13:08:42.460" v="15" actId="20577"/>
        <pc:sldMkLst>
          <pc:docMk/>
          <pc:sldMk cId="725847743" sldId="788"/>
        </pc:sldMkLst>
        <pc:spChg chg="mod">
          <ac:chgData name="Curtis, Rebecca" userId="S::rebecca.curtis_pembrokeshire.gov.uk#ext#@wlga.onmicrosoft.com::ec20fe72-5575-4d7d-b51f-e745f6e65a2b" providerId="AD" clId="Web-{E7613AA6-736D-6AF5-3C8F-80A7E80BDD71}" dt="2025-03-06T13:08:42.460" v="15" actId="20577"/>
          <ac:spMkLst>
            <pc:docMk/>
            <pc:sldMk cId="725847743" sldId="788"/>
            <ac:spMk id="9" creationId="{3B05B27F-7FCF-D05F-51AA-0478D23B877C}"/>
          </ac:spMkLst>
        </pc:spChg>
      </pc:sldChg>
      <pc:sldChg chg="modSp">
        <pc:chgData name="Curtis, Rebecca" userId="S::rebecca.curtis_pembrokeshire.gov.uk#ext#@wlga.onmicrosoft.com::ec20fe72-5575-4d7d-b51f-e745f6e65a2b" providerId="AD" clId="Web-{E7613AA6-736D-6AF5-3C8F-80A7E80BDD71}" dt="2025-03-06T13:11:58.591" v="98" actId="20577"/>
        <pc:sldMkLst>
          <pc:docMk/>
          <pc:sldMk cId="1757254165" sldId="802"/>
        </pc:sldMkLst>
      </pc:sldChg>
    </pc:docChg>
  </pc:docChgLst>
  <pc:docChgLst>
    <pc:chgData name="Curtis, Rebecca" userId="S::rebecca.curtis_pembrokeshire.gov.uk#ext#@wlga.onmicrosoft.com::ec20fe72-5575-4d7d-b51f-e745f6e65a2b" providerId="AD" clId="Web-{97A0913D-B95B-F74E-DCF7-34019C7F768A}"/>
    <pc:docChg chg="modSld">
      <pc:chgData name="Curtis, Rebecca" userId="S::rebecca.curtis_pembrokeshire.gov.uk#ext#@wlga.onmicrosoft.com::ec20fe72-5575-4d7d-b51f-e745f6e65a2b" providerId="AD" clId="Web-{97A0913D-B95B-F74E-DCF7-34019C7F768A}" dt="2025-03-06T09:55:19.598" v="2" actId="20577"/>
      <pc:docMkLst>
        <pc:docMk/>
      </pc:docMkLst>
      <pc:sldChg chg="modSp">
        <pc:chgData name="Curtis, Rebecca" userId="S::rebecca.curtis_pembrokeshire.gov.uk#ext#@wlga.onmicrosoft.com::ec20fe72-5575-4d7d-b51f-e745f6e65a2b" providerId="AD" clId="Web-{97A0913D-B95B-F74E-DCF7-34019C7F768A}" dt="2025-03-06T09:55:19.598" v="2" actId="20577"/>
        <pc:sldMkLst>
          <pc:docMk/>
          <pc:sldMk cId="3402618199" sldId="787"/>
        </pc:sldMkLst>
        <pc:spChg chg="mod">
          <ac:chgData name="Curtis, Rebecca" userId="S::rebecca.curtis_pembrokeshire.gov.uk#ext#@wlga.onmicrosoft.com::ec20fe72-5575-4d7d-b51f-e745f6e65a2b" providerId="AD" clId="Web-{97A0913D-B95B-F74E-DCF7-34019C7F768A}" dt="2025-03-06T09:55:19.598" v="2" actId="20577"/>
          <ac:spMkLst>
            <pc:docMk/>
            <pc:sldMk cId="3402618199" sldId="787"/>
            <ac:spMk id="3" creationId="{0E7D9742-9B53-646D-F456-6C5979A4A23B}"/>
          </ac:spMkLst>
        </pc:spChg>
      </pc:sldChg>
    </pc:docChg>
  </pc:docChgLst>
  <pc:docChgLst>
    <pc:chgData name="Curtis, Rebecca" userId="S::rebecca.curtis_pembrokeshire.gov.uk#ext#@wlga.onmicrosoft.com::ec20fe72-5575-4d7d-b51f-e745f6e65a2b" providerId="AD" clId="Web-{F9C5E4A6-17AF-848D-73CA-81F94350C15C}"/>
    <pc:docChg chg="delSld">
      <pc:chgData name="Curtis, Rebecca" userId="S::rebecca.curtis_pembrokeshire.gov.uk#ext#@wlga.onmicrosoft.com::ec20fe72-5575-4d7d-b51f-e745f6e65a2b" providerId="AD" clId="Web-{F9C5E4A6-17AF-848D-73CA-81F94350C15C}" dt="2025-02-20T14:00:06.763" v="1"/>
      <pc:docMkLst>
        <pc:docMk/>
      </pc:docMkLst>
      <pc:sldChg chg="del">
        <pc:chgData name="Curtis, Rebecca" userId="S::rebecca.curtis_pembrokeshire.gov.uk#ext#@wlga.onmicrosoft.com::ec20fe72-5575-4d7d-b51f-e745f6e65a2b" providerId="AD" clId="Web-{F9C5E4A6-17AF-848D-73CA-81F94350C15C}" dt="2025-02-20T14:00:06.763" v="1"/>
        <pc:sldMkLst>
          <pc:docMk/>
          <pc:sldMk cId="3978364259" sldId="797"/>
        </pc:sldMkLst>
      </pc:sldChg>
      <pc:sldChg chg="del">
        <pc:chgData name="Curtis, Rebecca" userId="S::rebecca.curtis_pembrokeshire.gov.uk#ext#@wlga.onmicrosoft.com::ec20fe72-5575-4d7d-b51f-e745f6e65a2b" providerId="AD" clId="Web-{F9C5E4A6-17AF-848D-73CA-81F94350C15C}" dt="2025-02-20T13:59:58.372" v="0"/>
        <pc:sldMkLst>
          <pc:docMk/>
          <pc:sldMk cId="3084672701" sldId="800"/>
        </pc:sldMkLst>
      </pc:sldChg>
    </pc:docChg>
  </pc:docChgLst>
  <pc:docChgLst>
    <pc:chgData name="Curtis, Rebecca" userId="S::rebecca.curtis_pembrokeshire.gov.uk#ext#@wlga.onmicrosoft.com::ec20fe72-5575-4d7d-b51f-e745f6e65a2b" providerId="AD" clId="Web-{21889DD4-4081-DFE0-6B55-BEFE4D3B86FD}"/>
    <pc:docChg chg="addSld delSld modSld">
      <pc:chgData name="Curtis, Rebecca" userId="S::rebecca.curtis_pembrokeshire.gov.uk#ext#@wlga.onmicrosoft.com::ec20fe72-5575-4d7d-b51f-e745f6e65a2b" providerId="AD" clId="Web-{21889DD4-4081-DFE0-6B55-BEFE4D3B86FD}" dt="2025-03-25T14:13:51.086" v="352" actId="20577"/>
      <pc:docMkLst>
        <pc:docMk/>
      </pc:docMkLst>
      <pc:sldChg chg="add del">
        <pc:chgData name="Curtis, Rebecca" userId="S::rebecca.curtis_pembrokeshire.gov.uk#ext#@wlga.onmicrosoft.com::ec20fe72-5575-4d7d-b51f-e745f6e65a2b" providerId="AD" clId="Web-{21889DD4-4081-DFE0-6B55-BEFE4D3B86FD}" dt="2025-03-25T14:01:36.302" v="7"/>
        <pc:sldMkLst>
          <pc:docMk/>
          <pc:sldMk cId="1003410108" sldId="263"/>
        </pc:sldMkLst>
      </pc:sldChg>
      <pc:sldChg chg="modSp">
        <pc:chgData name="Curtis, Rebecca" userId="S::rebecca.curtis_pembrokeshire.gov.uk#ext#@wlga.onmicrosoft.com::ec20fe72-5575-4d7d-b51f-e745f6e65a2b" providerId="AD" clId="Web-{21889DD4-4081-DFE0-6B55-BEFE4D3B86FD}" dt="2025-03-25T14:11:59.974" v="189" actId="20577"/>
        <pc:sldMkLst>
          <pc:docMk/>
          <pc:sldMk cId="673860279" sldId="783"/>
        </pc:sldMkLst>
        <pc:spChg chg="mod">
          <ac:chgData name="Curtis, Rebecca" userId="S::rebecca.curtis_pembrokeshire.gov.uk#ext#@wlga.onmicrosoft.com::ec20fe72-5575-4d7d-b51f-e745f6e65a2b" providerId="AD" clId="Web-{21889DD4-4081-DFE0-6B55-BEFE4D3B86FD}" dt="2025-03-25T14:11:59.974" v="189" actId="20577"/>
          <ac:spMkLst>
            <pc:docMk/>
            <pc:sldMk cId="673860279" sldId="783"/>
            <ac:spMk id="3" creationId="{140399E2-A76C-6C7A-53D6-934D4A33A1AE}"/>
          </ac:spMkLst>
        </pc:spChg>
      </pc:sldChg>
      <pc:sldChg chg="modSp">
        <pc:chgData name="Curtis, Rebecca" userId="S::rebecca.curtis_pembrokeshire.gov.uk#ext#@wlga.onmicrosoft.com::ec20fe72-5575-4d7d-b51f-e745f6e65a2b" providerId="AD" clId="Web-{21889DD4-4081-DFE0-6B55-BEFE4D3B86FD}" dt="2025-03-25T14:02:21.163" v="12" actId="20577"/>
        <pc:sldMkLst>
          <pc:docMk/>
          <pc:sldMk cId="3418944398" sldId="786"/>
        </pc:sldMkLst>
        <pc:spChg chg="mod">
          <ac:chgData name="Curtis, Rebecca" userId="S::rebecca.curtis_pembrokeshire.gov.uk#ext#@wlga.onmicrosoft.com::ec20fe72-5575-4d7d-b51f-e745f6e65a2b" providerId="AD" clId="Web-{21889DD4-4081-DFE0-6B55-BEFE4D3B86FD}" dt="2025-03-25T14:02:21.163" v="12" actId="20577"/>
          <ac:spMkLst>
            <pc:docMk/>
            <pc:sldMk cId="3418944398" sldId="786"/>
            <ac:spMk id="5" creationId="{53507E5D-F62B-5C9B-46E9-1392FD72ACFD}"/>
          </ac:spMkLst>
        </pc:spChg>
      </pc:sldChg>
      <pc:sldChg chg="addSp delSp modSp">
        <pc:chgData name="Curtis, Rebecca" userId="S::rebecca.curtis_pembrokeshire.gov.uk#ext#@wlga.onmicrosoft.com::ec20fe72-5575-4d7d-b51f-e745f6e65a2b" providerId="AD" clId="Web-{21889DD4-4081-DFE0-6B55-BEFE4D3B86FD}" dt="2025-03-25T14:13:51.086" v="352" actId="20577"/>
        <pc:sldMkLst>
          <pc:docMk/>
          <pc:sldMk cId="3402618199" sldId="787"/>
        </pc:sldMkLst>
        <pc:spChg chg="mod">
          <ac:chgData name="Curtis, Rebecca" userId="S::rebecca.curtis_pembrokeshire.gov.uk#ext#@wlga.onmicrosoft.com::ec20fe72-5575-4d7d-b51f-e745f6e65a2b" providerId="AD" clId="Web-{21889DD4-4081-DFE0-6B55-BEFE4D3B86FD}" dt="2025-03-25T14:13:51.086" v="352" actId="20577"/>
          <ac:spMkLst>
            <pc:docMk/>
            <pc:sldMk cId="3402618199" sldId="787"/>
            <ac:spMk id="3" creationId="{0E7D9742-9B53-646D-F456-6C5979A4A23B}"/>
          </ac:spMkLst>
        </pc:spChg>
        <pc:picChg chg="del">
          <ac:chgData name="Curtis, Rebecca" userId="S::rebecca.curtis_pembrokeshire.gov.uk#ext#@wlga.onmicrosoft.com::ec20fe72-5575-4d7d-b51f-e745f6e65a2b" providerId="AD" clId="Web-{21889DD4-4081-DFE0-6B55-BEFE4D3B86FD}" dt="2025-03-25T14:01:29.927" v="5"/>
          <ac:picMkLst>
            <pc:docMk/>
            <pc:sldMk cId="3402618199" sldId="787"/>
            <ac:picMk id="5" creationId="{296DEC03-BAFB-CDB3-9940-D9AEE4FF6A36}"/>
          </ac:picMkLst>
        </pc:picChg>
        <pc:picChg chg="add mod">
          <ac:chgData name="Curtis, Rebecca" userId="S::rebecca.curtis_pembrokeshire.gov.uk#ext#@wlga.onmicrosoft.com::ec20fe72-5575-4d7d-b51f-e745f6e65a2b" providerId="AD" clId="Web-{21889DD4-4081-DFE0-6B55-BEFE4D3B86FD}" dt="2025-03-25T14:01:33.287" v="6" actId="1076"/>
          <ac:picMkLst>
            <pc:docMk/>
            <pc:sldMk cId="3402618199" sldId="787"/>
            <ac:picMk id="6" creationId="{BDE61F57-973A-487D-E781-DE1CAD7E6DB5}"/>
          </ac:picMkLst>
        </pc:picChg>
      </pc:sldChg>
      <pc:sldChg chg="modSp">
        <pc:chgData name="Curtis, Rebecca" userId="S::rebecca.curtis_pembrokeshire.gov.uk#ext#@wlga.onmicrosoft.com::ec20fe72-5575-4d7d-b51f-e745f6e65a2b" providerId="AD" clId="Web-{21889DD4-4081-DFE0-6B55-BEFE4D3B86FD}" dt="2025-03-25T14:04:39.979" v="15" actId="20577"/>
        <pc:sldMkLst>
          <pc:docMk/>
          <pc:sldMk cId="725847743" sldId="788"/>
        </pc:sldMkLst>
        <pc:spChg chg="mod">
          <ac:chgData name="Curtis, Rebecca" userId="S::rebecca.curtis_pembrokeshire.gov.uk#ext#@wlga.onmicrosoft.com::ec20fe72-5575-4d7d-b51f-e745f6e65a2b" providerId="AD" clId="Web-{21889DD4-4081-DFE0-6B55-BEFE4D3B86FD}" dt="2025-03-25T14:04:39.979" v="15" actId="20577"/>
          <ac:spMkLst>
            <pc:docMk/>
            <pc:sldMk cId="725847743" sldId="788"/>
            <ac:spMk id="3" creationId="{9BDDF3B8-20D0-9FBE-7227-2C7BFCFE6A3D}"/>
          </ac:spMkLst>
        </pc:spChg>
      </pc:sldChg>
      <pc:sldChg chg="modSp">
        <pc:chgData name="Curtis, Rebecca" userId="S::rebecca.curtis_pembrokeshire.gov.uk#ext#@wlga.onmicrosoft.com::ec20fe72-5575-4d7d-b51f-e745f6e65a2b" providerId="AD" clId="Web-{21889DD4-4081-DFE0-6B55-BEFE4D3B86FD}" dt="2025-03-25T14:08:52.844" v="72" actId="20577"/>
        <pc:sldMkLst>
          <pc:docMk/>
          <pc:sldMk cId="1596413894" sldId="794"/>
        </pc:sldMkLst>
        <pc:spChg chg="mod">
          <ac:chgData name="Curtis, Rebecca" userId="S::rebecca.curtis_pembrokeshire.gov.uk#ext#@wlga.onmicrosoft.com::ec20fe72-5575-4d7d-b51f-e745f6e65a2b" providerId="AD" clId="Web-{21889DD4-4081-DFE0-6B55-BEFE4D3B86FD}" dt="2025-03-25T14:08:52.844" v="72" actId="20577"/>
          <ac:spMkLst>
            <pc:docMk/>
            <pc:sldMk cId="1596413894" sldId="794"/>
            <ac:spMk id="3" creationId="{9BDDF3B8-20D0-9FBE-7227-2C7BFCFE6A3D}"/>
          </ac:spMkLst>
        </pc:spChg>
        <pc:spChg chg="mod">
          <ac:chgData name="Curtis, Rebecca" userId="S::rebecca.curtis_pembrokeshire.gov.uk#ext#@wlga.onmicrosoft.com::ec20fe72-5575-4d7d-b51f-e745f6e65a2b" providerId="AD" clId="Web-{21889DD4-4081-DFE0-6B55-BEFE4D3B86FD}" dt="2025-03-25T14:06:31.106" v="31" actId="20577"/>
          <ac:spMkLst>
            <pc:docMk/>
            <pc:sldMk cId="1596413894" sldId="794"/>
            <ac:spMk id="9" creationId="{3B05B27F-7FCF-D05F-51AA-0478D23B877C}"/>
          </ac:spMkLst>
        </pc:spChg>
      </pc:sldChg>
    </pc:docChg>
  </pc:docChgLst>
  <pc:docChgLst>
    <pc:chgData name="Curtis, Rebecca" userId="S::rebecca.curtis_pembrokeshire.gov.uk#ext#@wlga.onmicrosoft.com::ec20fe72-5575-4d7d-b51f-e745f6e65a2b" providerId="AD" clId="Web-{4CACA9A2-0FE7-C623-A5CA-283D2B984BBD}"/>
    <pc:docChg chg="delSld">
      <pc:chgData name="Curtis, Rebecca" userId="S::rebecca.curtis_pembrokeshire.gov.uk#ext#@wlga.onmicrosoft.com::ec20fe72-5575-4d7d-b51f-e745f6e65a2b" providerId="AD" clId="Web-{4CACA9A2-0FE7-C623-A5CA-283D2B984BBD}" dt="2025-03-06T13:18:52.126" v="0"/>
      <pc:docMkLst>
        <pc:docMk/>
      </pc:docMkLst>
      <pc:sldChg chg="del">
        <pc:chgData name="Curtis, Rebecca" userId="S::rebecca.curtis_pembrokeshire.gov.uk#ext#@wlga.onmicrosoft.com::ec20fe72-5575-4d7d-b51f-e745f6e65a2b" providerId="AD" clId="Web-{4CACA9A2-0FE7-C623-A5CA-283D2B984BBD}" dt="2025-03-06T13:18:52.126" v="0"/>
        <pc:sldMkLst>
          <pc:docMk/>
          <pc:sldMk cId="3322809404" sldId="803"/>
        </pc:sldMkLst>
      </pc:sldChg>
    </pc:docChg>
  </pc:docChgLst>
  <pc:docChgLst>
    <pc:chgData name="Joanna Wolfe" userId="S::joanna.wolfe@wlga.gov.uk::5612d13f-522d-402a-86f9-2b9dc04704bc" providerId="AD" clId="Web-{7FF8B730-9CF3-E8EB-DEFF-32262AFD7426}"/>
    <pc:docChg chg="modSld">
      <pc:chgData name="Joanna Wolfe" userId="S::joanna.wolfe@wlga.gov.uk::5612d13f-522d-402a-86f9-2b9dc04704bc" providerId="AD" clId="Web-{7FF8B730-9CF3-E8EB-DEFF-32262AFD7426}" dt="2025-03-06T12:16:55.195" v="345" actId="20577"/>
      <pc:docMkLst>
        <pc:docMk/>
      </pc:docMkLst>
      <pc:sldChg chg="modSp">
        <pc:chgData name="Joanna Wolfe" userId="S::joanna.wolfe@wlga.gov.uk::5612d13f-522d-402a-86f9-2b9dc04704bc" providerId="AD" clId="Web-{7FF8B730-9CF3-E8EB-DEFF-32262AFD7426}" dt="2025-03-06T12:15:04.005" v="339" actId="20577"/>
        <pc:sldMkLst>
          <pc:docMk/>
          <pc:sldMk cId="673860279" sldId="783"/>
        </pc:sldMkLst>
        <pc:spChg chg="mod">
          <ac:chgData name="Joanna Wolfe" userId="S::joanna.wolfe@wlga.gov.uk::5612d13f-522d-402a-86f9-2b9dc04704bc" providerId="AD" clId="Web-{7FF8B730-9CF3-E8EB-DEFF-32262AFD7426}" dt="2025-03-06T12:15:04.005" v="339" actId="20577"/>
          <ac:spMkLst>
            <pc:docMk/>
            <pc:sldMk cId="673860279" sldId="783"/>
            <ac:spMk id="3" creationId="{140399E2-A76C-6C7A-53D6-934D4A33A1AE}"/>
          </ac:spMkLst>
        </pc:spChg>
      </pc:sldChg>
      <pc:sldChg chg="modSp">
        <pc:chgData name="Joanna Wolfe" userId="S::joanna.wolfe@wlga.gov.uk::5612d13f-522d-402a-86f9-2b9dc04704bc" providerId="AD" clId="Web-{7FF8B730-9CF3-E8EB-DEFF-32262AFD7426}" dt="2025-03-06T10:50:37.002" v="1" actId="20577"/>
        <pc:sldMkLst>
          <pc:docMk/>
          <pc:sldMk cId="3418944398" sldId="786"/>
        </pc:sldMkLst>
        <pc:spChg chg="mod">
          <ac:chgData name="Joanna Wolfe" userId="S::joanna.wolfe@wlga.gov.uk::5612d13f-522d-402a-86f9-2b9dc04704bc" providerId="AD" clId="Web-{7FF8B730-9CF3-E8EB-DEFF-32262AFD7426}" dt="2025-03-06T10:50:37.002" v="1" actId="20577"/>
          <ac:spMkLst>
            <pc:docMk/>
            <pc:sldMk cId="3418944398" sldId="786"/>
            <ac:spMk id="7" creationId="{EEA6C80A-A587-2C3E-38DF-C292F5232D13}"/>
          </ac:spMkLst>
        </pc:spChg>
      </pc:sldChg>
      <pc:sldChg chg="modSp">
        <pc:chgData name="Joanna Wolfe" userId="S::joanna.wolfe@wlga.gov.uk::5612d13f-522d-402a-86f9-2b9dc04704bc" providerId="AD" clId="Web-{7FF8B730-9CF3-E8EB-DEFF-32262AFD7426}" dt="2025-03-06T12:16:55.195" v="345" actId="20577"/>
        <pc:sldMkLst>
          <pc:docMk/>
          <pc:sldMk cId="3402618199" sldId="787"/>
        </pc:sldMkLst>
        <pc:spChg chg="mod">
          <ac:chgData name="Joanna Wolfe" userId="S::joanna.wolfe@wlga.gov.uk::5612d13f-522d-402a-86f9-2b9dc04704bc" providerId="AD" clId="Web-{7FF8B730-9CF3-E8EB-DEFF-32262AFD7426}" dt="2025-03-06T12:16:55.195" v="345" actId="20577"/>
          <ac:spMkLst>
            <pc:docMk/>
            <pc:sldMk cId="3402618199" sldId="787"/>
            <ac:spMk id="3" creationId="{0E7D9742-9B53-646D-F456-6C5979A4A23B}"/>
          </ac:spMkLst>
        </pc:spChg>
      </pc:sldChg>
      <pc:sldChg chg="modSp">
        <pc:chgData name="Joanna Wolfe" userId="S::joanna.wolfe@wlga.gov.uk::5612d13f-522d-402a-86f9-2b9dc04704bc" providerId="AD" clId="Web-{7FF8B730-9CF3-E8EB-DEFF-32262AFD7426}" dt="2025-03-06T11:59:43.589" v="215" actId="1076"/>
        <pc:sldMkLst>
          <pc:docMk/>
          <pc:sldMk cId="725847743" sldId="788"/>
        </pc:sldMkLst>
        <pc:spChg chg="mod">
          <ac:chgData name="Joanna Wolfe" userId="S::joanna.wolfe@wlga.gov.uk::5612d13f-522d-402a-86f9-2b9dc04704bc" providerId="AD" clId="Web-{7FF8B730-9CF3-E8EB-DEFF-32262AFD7426}" dt="2025-03-06T11:59:43.589" v="215" actId="1076"/>
          <ac:spMkLst>
            <pc:docMk/>
            <pc:sldMk cId="725847743" sldId="788"/>
            <ac:spMk id="3" creationId="{9BDDF3B8-20D0-9FBE-7227-2C7BFCFE6A3D}"/>
          </ac:spMkLst>
        </pc:spChg>
        <pc:spChg chg="mod">
          <ac:chgData name="Joanna Wolfe" userId="S::joanna.wolfe@wlga.gov.uk::5612d13f-522d-402a-86f9-2b9dc04704bc" providerId="AD" clId="Web-{7FF8B730-9CF3-E8EB-DEFF-32262AFD7426}" dt="2025-03-06T11:59:40.667" v="214" actId="20577"/>
          <ac:spMkLst>
            <pc:docMk/>
            <pc:sldMk cId="725847743" sldId="788"/>
            <ac:spMk id="9" creationId="{3B05B27F-7FCF-D05F-51AA-0478D23B877C}"/>
          </ac:spMkLst>
        </pc:spChg>
        <pc:spChg chg="mod">
          <ac:chgData name="Joanna Wolfe" userId="S::joanna.wolfe@wlga.gov.uk::5612d13f-522d-402a-86f9-2b9dc04704bc" providerId="AD" clId="Web-{7FF8B730-9CF3-E8EB-DEFF-32262AFD7426}" dt="2025-03-06T11:14:49.645" v="177" actId="14100"/>
          <ac:spMkLst>
            <pc:docMk/>
            <pc:sldMk cId="725847743" sldId="788"/>
            <ac:spMk id="10" creationId="{44D2C57F-BF04-EB4B-AEF4-48CB9449925D}"/>
          </ac:spMkLst>
        </pc:spChg>
      </pc:sldChg>
    </pc:docChg>
  </pc:docChgLst>
  <pc:docChgLst>
    <pc:chgData name="Curtis, Rebecca" userId="a177dbe9-83de-45c3-b251-709bc310d8a2" providerId="ADAL" clId="{5BEC781A-BC8D-4EE1-A8C8-BAD961FA918E}"/>
    <pc:docChg chg="undo custSel addSld delSld modSld sldOrd">
      <pc:chgData name="Curtis, Rebecca" userId="a177dbe9-83de-45c3-b251-709bc310d8a2" providerId="ADAL" clId="{5BEC781A-BC8D-4EE1-A8C8-BAD961FA918E}" dt="2025-02-20T13:57:14.995" v="4421" actId="120"/>
      <pc:docMkLst>
        <pc:docMk/>
      </pc:docMkLst>
      <pc:sldChg chg="modSp add del mod ord">
        <pc:chgData name="Curtis, Rebecca" userId="a177dbe9-83de-45c3-b251-709bc310d8a2" providerId="ADAL" clId="{5BEC781A-BC8D-4EE1-A8C8-BAD961FA918E}" dt="2025-02-20T13:24:25.293" v="3399" actId="14100"/>
        <pc:sldMkLst>
          <pc:docMk/>
          <pc:sldMk cId="673860279" sldId="783"/>
        </pc:sldMkLst>
        <pc:spChg chg="mod">
          <ac:chgData name="Curtis, Rebecca" userId="a177dbe9-83de-45c3-b251-709bc310d8a2" providerId="ADAL" clId="{5BEC781A-BC8D-4EE1-A8C8-BAD961FA918E}" dt="2025-02-20T13:24:25.293" v="3399" actId="14100"/>
          <ac:spMkLst>
            <pc:docMk/>
            <pc:sldMk cId="673860279" sldId="783"/>
            <ac:spMk id="3" creationId="{140399E2-A76C-6C7A-53D6-934D4A33A1AE}"/>
          </ac:spMkLst>
        </pc:spChg>
      </pc:sldChg>
      <pc:sldChg chg="modSp mod">
        <pc:chgData name="Curtis, Rebecca" userId="a177dbe9-83de-45c3-b251-709bc310d8a2" providerId="ADAL" clId="{5BEC781A-BC8D-4EE1-A8C8-BAD961FA918E}" dt="2025-02-20T12:39:36.404" v="581" actId="207"/>
        <pc:sldMkLst>
          <pc:docMk/>
          <pc:sldMk cId="3418944398" sldId="786"/>
        </pc:sldMkLst>
        <pc:spChg chg="mod">
          <ac:chgData name="Curtis, Rebecca" userId="a177dbe9-83de-45c3-b251-709bc310d8a2" providerId="ADAL" clId="{5BEC781A-BC8D-4EE1-A8C8-BAD961FA918E}" dt="2025-02-20T12:39:36.404" v="581" actId="207"/>
          <ac:spMkLst>
            <pc:docMk/>
            <pc:sldMk cId="3418944398" sldId="786"/>
            <ac:spMk id="3" creationId="{2EB8C583-5523-324F-DCFE-2E70875D61C9}"/>
          </ac:spMkLst>
        </pc:spChg>
        <pc:spChg chg="mod">
          <ac:chgData name="Curtis, Rebecca" userId="a177dbe9-83de-45c3-b251-709bc310d8a2" providerId="ADAL" clId="{5BEC781A-BC8D-4EE1-A8C8-BAD961FA918E}" dt="2025-02-20T11:37:48.602" v="54" actId="20577"/>
          <ac:spMkLst>
            <pc:docMk/>
            <pc:sldMk cId="3418944398" sldId="786"/>
            <ac:spMk id="5" creationId="{53507E5D-F62B-5C9B-46E9-1392FD72ACFD}"/>
          </ac:spMkLst>
        </pc:spChg>
        <pc:spChg chg="mod">
          <ac:chgData name="Curtis, Rebecca" userId="a177dbe9-83de-45c3-b251-709bc310d8a2" providerId="ADAL" clId="{5BEC781A-BC8D-4EE1-A8C8-BAD961FA918E}" dt="2025-02-20T11:38:18.225" v="60" actId="1076"/>
          <ac:spMkLst>
            <pc:docMk/>
            <pc:sldMk cId="3418944398" sldId="786"/>
            <ac:spMk id="7" creationId="{EEA6C80A-A587-2C3E-38DF-C292F5232D13}"/>
          </ac:spMkLst>
        </pc:spChg>
        <pc:spChg chg="mod">
          <ac:chgData name="Curtis, Rebecca" userId="a177dbe9-83de-45c3-b251-709bc310d8a2" providerId="ADAL" clId="{5BEC781A-BC8D-4EE1-A8C8-BAD961FA918E}" dt="2025-02-20T11:39:51.834" v="192" actId="113"/>
          <ac:spMkLst>
            <pc:docMk/>
            <pc:sldMk cId="3418944398" sldId="786"/>
            <ac:spMk id="8" creationId="{CF35B04B-91B0-B814-6FC8-91AE415EDAF3}"/>
          </ac:spMkLst>
        </pc:spChg>
        <pc:spChg chg="mod">
          <ac:chgData name="Curtis, Rebecca" userId="a177dbe9-83de-45c3-b251-709bc310d8a2" providerId="ADAL" clId="{5BEC781A-BC8D-4EE1-A8C8-BAD961FA918E}" dt="2025-02-20T11:40:21.968" v="206" actId="20577"/>
          <ac:spMkLst>
            <pc:docMk/>
            <pc:sldMk cId="3418944398" sldId="786"/>
            <ac:spMk id="9" creationId="{C13D8E5B-F89E-CFF1-9D9B-67DB35E12E76}"/>
          </ac:spMkLst>
        </pc:spChg>
        <pc:spChg chg="mod">
          <ac:chgData name="Curtis, Rebecca" userId="a177dbe9-83de-45c3-b251-709bc310d8a2" providerId="ADAL" clId="{5BEC781A-BC8D-4EE1-A8C8-BAD961FA918E}" dt="2025-02-20T11:38:03.916" v="56" actId="1076"/>
          <ac:spMkLst>
            <pc:docMk/>
            <pc:sldMk cId="3418944398" sldId="786"/>
            <ac:spMk id="10" creationId="{F2BDAE6D-8FFC-197F-ACBD-2A1A87677A81}"/>
          </ac:spMkLst>
        </pc:spChg>
        <pc:spChg chg="mod">
          <ac:chgData name="Curtis, Rebecca" userId="a177dbe9-83de-45c3-b251-709bc310d8a2" providerId="ADAL" clId="{5BEC781A-BC8D-4EE1-A8C8-BAD961FA918E}" dt="2025-02-20T11:42:43.956" v="354" actId="14100"/>
          <ac:spMkLst>
            <pc:docMk/>
            <pc:sldMk cId="3418944398" sldId="786"/>
            <ac:spMk id="11" creationId="{98D4F925-A6BC-FBB2-A585-03174916FD20}"/>
          </ac:spMkLst>
        </pc:spChg>
        <pc:picChg chg="mod">
          <ac:chgData name="Curtis, Rebecca" userId="a177dbe9-83de-45c3-b251-709bc310d8a2" providerId="ADAL" clId="{5BEC781A-BC8D-4EE1-A8C8-BAD961FA918E}" dt="2025-02-20T11:37:01.740" v="46" actId="1076"/>
          <ac:picMkLst>
            <pc:docMk/>
            <pc:sldMk cId="3418944398" sldId="786"/>
            <ac:picMk id="4" creationId="{2A3E1148-766B-86D4-7CD0-0F9AD9DA959B}"/>
          </ac:picMkLst>
        </pc:picChg>
      </pc:sldChg>
      <pc:sldChg chg="modSp mod">
        <pc:chgData name="Curtis, Rebecca" userId="a177dbe9-83de-45c3-b251-709bc310d8a2" providerId="ADAL" clId="{5BEC781A-BC8D-4EE1-A8C8-BAD961FA918E}" dt="2025-02-20T13:57:14.995" v="4421" actId="120"/>
        <pc:sldMkLst>
          <pc:docMk/>
          <pc:sldMk cId="3402618199" sldId="787"/>
        </pc:sldMkLst>
        <pc:spChg chg="mod">
          <ac:chgData name="Curtis, Rebecca" userId="a177dbe9-83de-45c3-b251-709bc310d8a2" providerId="ADAL" clId="{5BEC781A-BC8D-4EE1-A8C8-BAD961FA918E}" dt="2025-02-20T13:57:14.995" v="4421" actId="120"/>
          <ac:spMkLst>
            <pc:docMk/>
            <pc:sldMk cId="3402618199" sldId="787"/>
            <ac:spMk id="3" creationId="{0E7D9742-9B53-646D-F456-6C5979A4A23B}"/>
          </ac:spMkLst>
        </pc:spChg>
      </pc:sldChg>
      <pc:sldChg chg="addSp delSp modSp mod ord">
        <pc:chgData name="Curtis, Rebecca" userId="a177dbe9-83de-45c3-b251-709bc310d8a2" providerId="ADAL" clId="{5BEC781A-BC8D-4EE1-A8C8-BAD961FA918E}" dt="2025-02-20T13:55:07.318" v="4413" actId="20577"/>
        <pc:sldMkLst>
          <pc:docMk/>
          <pc:sldMk cId="725847743" sldId="788"/>
        </pc:sldMkLst>
        <pc:spChg chg="mod">
          <ac:chgData name="Curtis, Rebecca" userId="a177dbe9-83de-45c3-b251-709bc310d8a2" providerId="ADAL" clId="{5BEC781A-BC8D-4EE1-A8C8-BAD961FA918E}" dt="2025-02-20T11:57:31.492" v="445" actId="20577"/>
          <ac:spMkLst>
            <pc:docMk/>
            <pc:sldMk cId="725847743" sldId="788"/>
            <ac:spMk id="2" creationId="{99427E04-9E2D-736C-AE6D-816BEE6BD2EF}"/>
          </ac:spMkLst>
        </pc:spChg>
        <pc:spChg chg="mod">
          <ac:chgData name="Curtis, Rebecca" userId="a177dbe9-83de-45c3-b251-709bc310d8a2" providerId="ADAL" clId="{5BEC781A-BC8D-4EE1-A8C8-BAD961FA918E}" dt="2025-02-20T13:28:10.179" v="3453" actId="1076"/>
          <ac:spMkLst>
            <pc:docMk/>
            <pc:sldMk cId="725847743" sldId="788"/>
            <ac:spMk id="3" creationId="{9BDDF3B8-20D0-9FBE-7227-2C7BFCFE6A3D}"/>
          </ac:spMkLst>
        </pc:spChg>
        <pc:spChg chg="mod">
          <ac:chgData name="Curtis, Rebecca" userId="a177dbe9-83de-45c3-b251-709bc310d8a2" providerId="ADAL" clId="{5BEC781A-BC8D-4EE1-A8C8-BAD961FA918E}" dt="2025-02-20T13:54:52.019" v="4389" actId="207"/>
          <ac:spMkLst>
            <pc:docMk/>
            <pc:sldMk cId="725847743" sldId="788"/>
            <ac:spMk id="9" creationId="{3B05B27F-7FCF-D05F-51AA-0478D23B877C}"/>
          </ac:spMkLst>
        </pc:spChg>
        <pc:spChg chg="mod">
          <ac:chgData name="Curtis, Rebecca" userId="a177dbe9-83de-45c3-b251-709bc310d8a2" providerId="ADAL" clId="{5BEC781A-BC8D-4EE1-A8C8-BAD961FA918E}" dt="2025-02-20T13:55:07.318" v="4413" actId="20577"/>
          <ac:spMkLst>
            <pc:docMk/>
            <pc:sldMk cId="725847743" sldId="788"/>
            <ac:spMk id="10" creationId="{44D2C57F-BF04-EB4B-AEF4-48CB9449925D}"/>
          </ac:spMkLst>
        </pc:spChg>
      </pc:sldChg>
      <pc:sldChg chg="delSp modSp del mod">
        <pc:chgData name="Curtis, Rebecca" userId="a177dbe9-83de-45c3-b251-709bc310d8a2" providerId="ADAL" clId="{5BEC781A-BC8D-4EE1-A8C8-BAD961FA918E}" dt="2025-02-20T13:19:43.296" v="3317" actId="47"/>
        <pc:sldMkLst>
          <pc:docMk/>
          <pc:sldMk cId="1395955101" sldId="791"/>
        </pc:sldMkLst>
      </pc:sldChg>
      <pc:sldChg chg="modSp mod ord">
        <pc:chgData name="Curtis, Rebecca" userId="a177dbe9-83de-45c3-b251-709bc310d8a2" providerId="ADAL" clId="{5BEC781A-BC8D-4EE1-A8C8-BAD961FA918E}" dt="2025-02-20T13:35:06.152" v="3913" actId="14100"/>
        <pc:sldMkLst>
          <pc:docMk/>
          <pc:sldMk cId="1596413894" sldId="794"/>
        </pc:sldMkLst>
        <pc:spChg chg="mod">
          <ac:chgData name="Curtis, Rebecca" userId="a177dbe9-83de-45c3-b251-709bc310d8a2" providerId="ADAL" clId="{5BEC781A-BC8D-4EE1-A8C8-BAD961FA918E}" dt="2025-02-20T13:34:41.199" v="3884" actId="207"/>
          <ac:spMkLst>
            <pc:docMk/>
            <pc:sldMk cId="1596413894" sldId="794"/>
            <ac:spMk id="3" creationId="{9BDDF3B8-20D0-9FBE-7227-2C7BFCFE6A3D}"/>
          </ac:spMkLst>
        </pc:spChg>
        <pc:spChg chg="mod">
          <ac:chgData name="Curtis, Rebecca" userId="a177dbe9-83de-45c3-b251-709bc310d8a2" providerId="ADAL" clId="{5BEC781A-BC8D-4EE1-A8C8-BAD961FA918E}" dt="2025-02-20T13:34:20.170" v="3881" actId="1076"/>
          <ac:spMkLst>
            <pc:docMk/>
            <pc:sldMk cId="1596413894" sldId="794"/>
            <ac:spMk id="8" creationId="{937C16B0-57C3-E883-177F-5EDCCD6EEB56}"/>
          </ac:spMkLst>
        </pc:spChg>
        <pc:spChg chg="mod">
          <ac:chgData name="Curtis, Rebecca" userId="a177dbe9-83de-45c3-b251-709bc310d8a2" providerId="ADAL" clId="{5BEC781A-BC8D-4EE1-A8C8-BAD961FA918E}" dt="2025-02-20T13:35:06.152" v="3913" actId="14100"/>
          <ac:spMkLst>
            <pc:docMk/>
            <pc:sldMk cId="1596413894" sldId="794"/>
            <ac:spMk id="9" creationId="{3B05B27F-7FCF-D05F-51AA-0478D23B877C}"/>
          </ac:spMkLst>
        </pc:spChg>
        <pc:spChg chg="mod">
          <ac:chgData name="Curtis, Rebecca" userId="a177dbe9-83de-45c3-b251-709bc310d8a2" providerId="ADAL" clId="{5BEC781A-BC8D-4EE1-A8C8-BAD961FA918E}" dt="2025-02-20T13:33:08.743" v="3868" actId="1076"/>
          <ac:spMkLst>
            <pc:docMk/>
            <pc:sldMk cId="1596413894" sldId="794"/>
            <ac:spMk id="10" creationId="{44D2C57F-BF04-EB4B-AEF4-48CB9449925D}"/>
          </ac:spMkLst>
        </pc:spChg>
      </pc:sldChg>
      <pc:sldChg chg="ord">
        <pc:chgData name="Curtis, Rebecca" userId="a177dbe9-83de-45c3-b251-709bc310d8a2" providerId="ADAL" clId="{5BEC781A-BC8D-4EE1-A8C8-BAD961FA918E}" dt="2025-02-20T13:20:23.825" v="3319"/>
        <pc:sldMkLst>
          <pc:docMk/>
          <pc:sldMk cId="3084672701" sldId="800"/>
        </pc:sldMkLst>
      </pc:sldChg>
      <pc:sldChg chg="add">
        <pc:chgData name="Curtis, Rebecca" userId="a177dbe9-83de-45c3-b251-709bc310d8a2" providerId="ADAL" clId="{5BEC781A-BC8D-4EE1-A8C8-BAD961FA918E}" dt="2025-02-20T11:48:53.392" v="357"/>
        <pc:sldMkLst>
          <pc:docMk/>
          <pc:sldMk cId="1782158148" sldId="801"/>
        </pc:sldMkLst>
      </pc:sldChg>
      <pc:sldChg chg="addSp delSp modSp mod">
        <pc:chgData name="Curtis, Rebecca" userId="a177dbe9-83de-45c3-b251-709bc310d8a2" providerId="ADAL" clId="{5BEC781A-BC8D-4EE1-A8C8-BAD961FA918E}" dt="2025-02-20T13:25:12.674" v="3434" actId="5793"/>
        <pc:sldMkLst>
          <pc:docMk/>
          <pc:sldMk cId="1757254165" sldId="802"/>
        </pc:sldMkLst>
      </pc:sldChg>
    </pc:docChg>
  </pc:docChgLst>
  <pc:docChgLst>
    <pc:chgData name="Curtis, Rebecca" userId="S::rebecca.curtis_pembrokeshire.gov.uk#ext#@wlga.onmicrosoft.com::ec20fe72-5575-4d7d-b51f-e745f6e65a2b" providerId="AD" clId="Web-{45CA1E65-B988-F6AF-15DB-85D7CE5A9255}"/>
    <pc:docChg chg="addSld modSld">
      <pc:chgData name="Curtis, Rebecca" userId="S::rebecca.curtis_pembrokeshire.gov.uk#ext#@wlga.onmicrosoft.com::ec20fe72-5575-4d7d-b51f-e745f6e65a2b" providerId="AD" clId="Web-{45CA1E65-B988-F6AF-15DB-85D7CE5A9255}" dt="2025-02-20T14:37:42.080" v="471" actId="20577"/>
      <pc:docMkLst>
        <pc:docMk/>
      </pc:docMkLst>
      <pc:sldChg chg="addSp delSp modSp">
        <pc:chgData name="Curtis, Rebecca" userId="S::rebecca.curtis_pembrokeshire.gov.uk#ext#@wlga.onmicrosoft.com::ec20fe72-5575-4d7d-b51f-e745f6e65a2b" providerId="AD" clId="Web-{45CA1E65-B988-F6AF-15DB-85D7CE5A9255}" dt="2025-02-20T14:19:05.866" v="24"/>
        <pc:sldMkLst>
          <pc:docMk/>
          <pc:sldMk cId="725847743" sldId="788"/>
        </pc:sldMkLst>
        <pc:spChg chg="mod">
          <ac:chgData name="Curtis, Rebecca" userId="S::rebecca.curtis_pembrokeshire.gov.uk#ext#@wlga.onmicrosoft.com::ec20fe72-5575-4d7d-b51f-e745f6e65a2b" providerId="AD" clId="Web-{45CA1E65-B988-F6AF-15DB-85D7CE5A9255}" dt="2025-02-20T14:16:42.378" v="12" actId="1076"/>
          <ac:spMkLst>
            <pc:docMk/>
            <pc:sldMk cId="725847743" sldId="788"/>
            <ac:spMk id="3" creationId="{9BDDF3B8-20D0-9FBE-7227-2C7BFCFE6A3D}"/>
          </ac:spMkLst>
        </pc:spChg>
        <pc:spChg chg="mod">
          <ac:chgData name="Curtis, Rebecca" userId="S::rebecca.curtis_pembrokeshire.gov.uk#ext#@wlga.onmicrosoft.com::ec20fe72-5575-4d7d-b51f-e745f6e65a2b" providerId="AD" clId="Web-{45CA1E65-B988-F6AF-15DB-85D7CE5A9255}" dt="2025-02-20T14:16:19.112" v="2" actId="20577"/>
          <ac:spMkLst>
            <pc:docMk/>
            <pc:sldMk cId="725847743" sldId="788"/>
            <ac:spMk id="10" creationId="{44D2C57F-BF04-EB4B-AEF4-48CB9449925D}"/>
          </ac:spMkLst>
        </pc:spChg>
      </pc:sldChg>
      <pc:sldChg chg="modSp">
        <pc:chgData name="Curtis, Rebecca" userId="S::rebecca.curtis_pembrokeshire.gov.uk#ext#@wlga.onmicrosoft.com::ec20fe72-5575-4d7d-b51f-e745f6e65a2b" providerId="AD" clId="Web-{45CA1E65-B988-F6AF-15DB-85D7CE5A9255}" dt="2025-02-20T14:36:26.469" v="456" actId="14100"/>
        <pc:sldMkLst>
          <pc:docMk/>
          <pc:sldMk cId="1596413894" sldId="794"/>
        </pc:sldMkLst>
        <pc:spChg chg="mod">
          <ac:chgData name="Curtis, Rebecca" userId="S::rebecca.curtis_pembrokeshire.gov.uk#ext#@wlga.onmicrosoft.com::ec20fe72-5575-4d7d-b51f-e745f6e65a2b" providerId="AD" clId="Web-{45CA1E65-B988-F6AF-15DB-85D7CE5A9255}" dt="2025-02-20T14:36:26.469" v="456" actId="14100"/>
          <ac:spMkLst>
            <pc:docMk/>
            <pc:sldMk cId="1596413894" sldId="794"/>
            <ac:spMk id="9" creationId="{3B05B27F-7FCF-D05F-51AA-0478D23B877C}"/>
          </ac:spMkLst>
        </pc:spChg>
      </pc:sldChg>
      <pc:sldChg chg="addSp modSp add replId">
        <pc:chgData name="Curtis, Rebecca" userId="S::rebecca.curtis_pembrokeshire.gov.uk#ext#@wlga.onmicrosoft.com::ec20fe72-5575-4d7d-b51f-e745f6e65a2b" providerId="AD" clId="Web-{45CA1E65-B988-F6AF-15DB-85D7CE5A9255}" dt="2025-02-20T14:37:42.080" v="471" actId="20577"/>
        <pc:sldMkLst>
          <pc:docMk/>
          <pc:sldMk cId="3322809404" sldId="803"/>
        </pc:sldMkLst>
      </pc:sldChg>
    </pc:docChg>
  </pc:docChgLst>
  <pc:docChgLst>
    <pc:chgData name="Curtis, Rebecca" userId="a177dbe9-83de-45c3-b251-709bc310d8a2" providerId="ADAL" clId="{FF4ACAA2-584E-4ECD-9E7B-4E00545E97EB}"/>
    <pc:docChg chg="delSld modSld">
      <pc:chgData name="Curtis, Rebecca" userId="a177dbe9-83de-45c3-b251-709bc310d8a2" providerId="ADAL" clId="{FF4ACAA2-584E-4ECD-9E7B-4E00545E97EB}" dt="2025-03-25T14:18:13.958" v="2" actId="5793"/>
      <pc:docMkLst>
        <pc:docMk/>
      </pc:docMkLst>
      <pc:sldChg chg="modSp mod">
        <pc:chgData name="Curtis, Rebecca" userId="a177dbe9-83de-45c3-b251-709bc310d8a2" providerId="ADAL" clId="{FF4ACAA2-584E-4ECD-9E7B-4E00545E97EB}" dt="2025-03-25T14:18:13.958" v="2" actId="5793"/>
        <pc:sldMkLst>
          <pc:docMk/>
          <pc:sldMk cId="3402618199" sldId="787"/>
        </pc:sldMkLst>
        <pc:spChg chg="mod">
          <ac:chgData name="Curtis, Rebecca" userId="a177dbe9-83de-45c3-b251-709bc310d8a2" providerId="ADAL" clId="{FF4ACAA2-584E-4ECD-9E7B-4E00545E97EB}" dt="2025-03-25T14:18:13.958" v="2" actId="5793"/>
          <ac:spMkLst>
            <pc:docMk/>
            <pc:sldMk cId="3402618199" sldId="787"/>
            <ac:spMk id="3" creationId="{0E7D9742-9B53-646D-F456-6C5979A4A23B}"/>
          </ac:spMkLst>
        </pc:spChg>
      </pc:sldChg>
      <pc:sldChg chg="del">
        <pc:chgData name="Curtis, Rebecca" userId="a177dbe9-83de-45c3-b251-709bc310d8a2" providerId="ADAL" clId="{FF4ACAA2-584E-4ECD-9E7B-4E00545E97EB}" dt="2025-03-25T14:18:06.843" v="0" actId="47"/>
        <pc:sldMkLst>
          <pc:docMk/>
          <pc:sldMk cId="1757254165" sldId="802"/>
        </pc:sldMkLst>
      </pc:sldChg>
    </pc:docChg>
  </pc:docChgLst>
  <pc:docChgLst>
    <pc:chgData name="Curtis, Rebecca" userId="S::rebecca.curtis_pembrokeshire.gov.uk#ext#@wlga.onmicrosoft.com::ec20fe72-5575-4d7d-b51f-e745f6e65a2b" providerId="AD" clId="Web-{4FD05A0E-B405-1925-9679-0949EC3D5F64}"/>
    <pc:docChg chg="delSld modSld">
      <pc:chgData name="Curtis, Rebecca" userId="S::rebecca.curtis_pembrokeshire.gov.uk#ext#@wlga.onmicrosoft.com::ec20fe72-5575-4d7d-b51f-e745f6e65a2b" providerId="AD" clId="Web-{4FD05A0E-B405-1925-9679-0949EC3D5F64}" dt="2025-03-05T14:18:54.171" v="141" actId="20577"/>
      <pc:docMkLst>
        <pc:docMk/>
      </pc:docMkLst>
      <pc:sldChg chg="modSp">
        <pc:chgData name="Curtis, Rebecca" userId="S::rebecca.curtis_pembrokeshire.gov.uk#ext#@wlga.onmicrosoft.com::ec20fe72-5575-4d7d-b51f-e745f6e65a2b" providerId="AD" clId="Web-{4FD05A0E-B405-1925-9679-0949EC3D5F64}" dt="2025-03-05T14:18:54.171" v="141" actId="20577"/>
        <pc:sldMkLst>
          <pc:docMk/>
          <pc:sldMk cId="3402618199" sldId="787"/>
        </pc:sldMkLst>
        <pc:spChg chg="mod">
          <ac:chgData name="Curtis, Rebecca" userId="S::rebecca.curtis_pembrokeshire.gov.uk#ext#@wlga.onmicrosoft.com::ec20fe72-5575-4d7d-b51f-e745f6e65a2b" providerId="AD" clId="Web-{4FD05A0E-B405-1925-9679-0949EC3D5F64}" dt="2025-03-05T14:18:54.171" v="141" actId="20577"/>
          <ac:spMkLst>
            <pc:docMk/>
            <pc:sldMk cId="3402618199" sldId="787"/>
            <ac:spMk id="3" creationId="{0E7D9742-9B53-646D-F456-6C5979A4A23B}"/>
          </ac:spMkLst>
        </pc:spChg>
      </pc:sldChg>
      <pc:sldChg chg="modSp">
        <pc:chgData name="Curtis, Rebecca" userId="S::rebecca.curtis_pembrokeshire.gov.uk#ext#@wlga.onmicrosoft.com::ec20fe72-5575-4d7d-b51f-e745f6e65a2b" providerId="AD" clId="Web-{4FD05A0E-B405-1925-9679-0949EC3D5F64}" dt="2025-03-05T14:04:13.215" v="25" actId="1076"/>
        <pc:sldMkLst>
          <pc:docMk/>
          <pc:sldMk cId="725847743" sldId="788"/>
        </pc:sldMkLst>
        <pc:spChg chg="mod">
          <ac:chgData name="Curtis, Rebecca" userId="S::rebecca.curtis_pembrokeshire.gov.uk#ext#@wlga.onmicrosoft.com::ec20fe72-5575-4d7d-b51f-e745f6e65a2b" providerId="AD" clId="Web-{4FD05A0E-B405-1925-9679-0949EC3D5F64}" dt="2025-03-05T14:04:13.215" v="25" actId="1076"/>
          <ac:spMkLst>
            <pc:docMk/>
            <pc:sldMk cId="725847743" sldId="788"/>
            <ac:spMk id="3" creationId="{9BDDF3B8-20D0-9FBE-7227-2C7BFCFE6A3D}"/>
          </ac:spMkLst>
        </pc:spChg>
        <pc:spChg chg="mod">
          <ac:chgData name="Curtis, Rebecca" userId="S::rebecca.curtis_pembrokeshire.gov.uk#ext#@wlga.onmicrosoft.com::ec20fe72-5575-4d7d-b51f-e745f6e65a2b" providerId="AD" clId="Web-{4FD05A0E-B405-1925-9679-0949EC3D5F64}" dt="2025-03-05T14:00:49.829" v="2" actId="20577"/>
          <ac:spMkLst>
            <pc:docMk/>
            <pc:sldMk cId="725847743" sldId="788"/>
            <ac:spMk id="9" creationId="{3B05B27F-7FCF-D05F-51AA-0478D23B877C}"/>
          </ac:spMkLst>
        </pc:spChg>
      </pc:sldChg>
      <pc:sldChg chg="del">
        <pc:chgData name="Curtis, Rebecca" userId="S::rebecca.curtis_pembrokeshire.gov.uk#ext#@wlga.onmicrosoft.com::ec20fe72-5575-4d7d-b51f-e745f6e65a2b" providerId="AD" clId="Web-{4FD05A0E-B405-1925-9679-0949EC3D5F64}" dt="2025-03-05T14:04:51.202" v="27"/>
        <pc:sldMkLst>
          <pc:docMk/>
          <pc:sldMk cId="147856169" sldId="799"/>
        </pc:sldMkLst>
      </pc:sldChg>
      <pc:sldChg chg="del">
        <pc:chgData name="Curtis, Rebecca" userId="S::rebecca.curtis_pembrokeshire.gov.uk#ext#@wlga.onmicrosoft.com::ec20fe72-5575-4d7d-b51f-e745f6e65a2b" providerId="AD" clId="Web-{4FD05A0E-B405-1925-9679-0949EC3D5F64}" dt="2025-03-05T14:04:36.310" v="26"/>
        <pc:sldMkLst>
          <pc:docMk/>
          <pc:sldMk cId="1782158148" sldId="801"/>
        </pc:sldMkLst>
      </pc:sldChg>
      <pc:sldChg chg="modSp">
        <pc:chgData name="Curtis, Rebecca" userId="S::rebecca.curtis_pembrokeshire.gov.uk#ext#@wlga.onmicrosoft.com::ec20fe72-5575-4d7d-b51f-e745f6e65a2b" providerId="AD" clId="Web-{4FD05A0E-B405-1925-9679-0949EC3D5F64}" dt="2025-03-05T14:07:58.931" v="67" actId="20577"/>
        <pc:sldMkLst>
          <pc:docMk/>
          <pc:sldMk cId="1757254165" sldId="802"/>
        </pc:sldMkLst>
      </pc:sldChg>
      <pc:sldChg chg="modSp">
        <pc:chgData name="Curtis, Rebecca" userId="S::rebecca.curtis_pembrokeshire.gov.uk#ext#@wlga.onmicrosoft.com::ec20fe72-5575-4d7d-b51f-e745f6e65a2b" providerId="AD" clId="Web-{4FD05A0E-B405-1925-9679-0949EC3D5F64}" dt="2025-03-05T14:17:12.572" v="126" actId="20577"/>
        <pc:sldMkLst>
          <pc:docMk/>
          <pc:sldMk cId="3322809404" sldId="803"/>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6CE7D5-CF57-46EF-B807-FDD0502418D4}"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6CE7D5-CF57-46EF-B807-FDD0502418D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barnardos.org.uk/sites/default/files/2019-08/FINDING_YOUR_VOICE.pdf#:~:text=Here%20are%20a%20few%20suggestions%20of%20how%20you" TargetMode="External"/><Relationship Id="rId7" Type="http://schemas.openxmlformats.org/officeDocument/2006/relationships/hyperlink" Target="https://sscecymru.co.uk/en/resources/ssce-cymru-e-learning/"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hyperlink" Target="https://www.childcomwales.org.uk/" TargetMode="External"/><Relationship Id="rId4" Type="http://schemas.openxmlformats.org/officeDocument/2006/relationships/hyperlink" Target="https://www.gov.wales/sites/default/files/publications/2019-06/good-practice-guide.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sscecymru.co.uk/en/service-children/clubs-and-ambassadors/"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sscecymru.co.uk/en/resources/school-toolkit-and-tools/10-guidance-recommended-resources-ssce-cymru-padlet/" TargetMode="External"/><Relationship Id="rId7" Type="http://schemas.openxmlformats.org/officeDocument/2006/relationships/hyperlink" Target="https://www.britishlegion.org.uk/get-involved/remembrance/teaching-remembrance"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s://sscecymru.co.uk/en/events/armed-forces-day/" TargetMode="External"/><Relationship Id="rId5" Type="http://schemas.openxmlformats.org/officeDocument/2006/relationships/hyperlink" Target="https://sscecymru.co.uk/en/events/month-of-the-military-child/" TargetMode="External"/><Relationship Id="rId4" Type="http://schemas.openxmlformats.org/officeDocument/2006/relationships/hyperlink" Target="https://sscecymru.co.uk/en/resources/school-toolkit-and-tool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scecymru.co.uk/en/service-children/clubs-and-ambassadors/" TargetMode="External"/><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colorful circles&#10;&#10;Description automatically generated">
            <a:extLst>
              <a:ext uri="{FF2B5EF4-FFF2-40B4-BE49-F238E27FC236}">
                <a16:creationId xmlns:a16="http://schemas.microsoft.com/office/drawing/2014/main" id="{95EA71B3-D752-2CCC-B33D-A6003FAFD1D4}"/>
              </a:ext>
            </a:extLst>
          </p:cNvPr>
          <p:cNvPicPr>
            <a:picLocks noChangeAspect="1"/>
          </p:cNvPicPr>
          <p:nvPr/>
        </p:nvPicPr>
        <p:blipFill>
          <a:blip r:embed="rId2"/>
          <a:stretch>
            <a:fillRect/>
          </a:stretch>
        </p:blipFill>
        <p:spPr>
          <a:xfrm>
            <a:off x="283215" y="196363"/>
            <a:ext cx="5538503" cy="1148394"/>
          </a:xfrm>
          <a:prstGeom prst="rect">
            <a:avLst/>
          </a:prstGeom>
        </p:spPr>
      </p:pic>
      <p:sp>
        <p:nvSpPr>
          <p:cNvPr id="8" name="Rectangle: Rounded Corners 7">
            <a:extLst>
              <a:ext uri="{FF2B5EF4-FFF2-40B4-BE49-F238E27FC236}">
                <a16:creationId xmlns:a16="http://schemas.microsoft.com/office/drawing/2014/main" id="{307F0505-9E4C-1E6A-A82F-760C4E69E56B}"/>
              </a:ext>
            </a:extLst>
          </p:cNvPr>
          <p:cNvSpPr/>
          <p:nvPr/>
        </p:nvSpPr>
        <p:spPr>
          <a:xfrm>
            <a:off x="275165" y="5603971"/>
            <a:ext cx="11543547" cy="749398"/>
          </a:xfrm>
          <a:prstGeom prst="round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r>
              <a:rPr lang="en-GB" sz="4800" b="1" dirty="0">
                <a:solidFill>
                  <a:schemeClr val="accent6"/>
                </a:solidFill>
                <a:latin typeface="Arial Rounded MT Bold"/>
                <a:ea typeface="Calibri"/>
                <a:cs typeface="Times New Roman"/>
              </a:rPr>
              <a:t>GUIDANCE / TEMPLATE</a:t>
            </a:r>
            <a:r>
              <a:rPr lang="en-GB" sz="4800" b="1">
                <a:solidFill>
                  <a:schemeClr val="accent6"/>
                </a:solidFill>
                <a:latin typeface="Arial Rounded MT Bold"/>
                <a:ea typeface="Calibri"/>
                <a:cs typeface="Times New Roman"/>
              </a:rPr>
              <a:t>: Service </a:t>
            </a:r>
            <a:r>
              <a:rPr lang="en-GB" sz="4800" b="1" dirty="0">
                <a:solidFill>
                  <a:schemeClr val="accent6"/>
                </a:solidFill>
                <a:latin typeface="Arial Rounded MT Bold"/>
                <a:ea typeface="Calibri"/>
                <a:cs typeface="Times New Roman"/>
              </a:rPr>
              <a:t>children pupil voice</a:t>
            </a:r>
            <a:endParaRPr lang="en-US" dirty="0">
              <a:solidFill>
                <a:schemeClr val="accent6"/>
              </a:solidFill>
            </a:endParaRPr>
          </a:p>
        </p:txBody>
      </p:sp>
      <p:sp>
        <p:nvSpPr>
          <p:cNvPr id="3" name="Rectangle: Rounded Corners 2">
            <a:extLst>
              <a:ext uri="{FF2B5EF4-FFF2-40B4-BE49-F238E27FC236}">
                <a16:creationId xmlns:a16="http://schemas.microsoft.com/office/drawing/2014/main" id="{0E7D9742-9B53-646D-F456-6C5979A4A23B}"/>
              </a:ext>
            </a:extLst>
          </p:cNvPr>
          <p:cNvSpPr/>
          <p:nvPr/>
        </p:nvSpPr>
        <p:spPr>
          <a:xfrm>
            <a:off x="6467754" y="196331"/>
            <a:ext cx="5358309" cy="4792671"/>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endParaRPr lang="en-GB" sz="1600" dirty="0">
              <a:solidFill>
                <a:schemeClr val="bg1"/>
              </a:solidFill>
              <a:ea typeface="+mn-lt"/>
              <a:cs typeface="+mn-lt"/>
            </a:endParaRPr>
          </a:p>
          <a:p>
            <a:pPr algn="ctr">
              <a:lnSpc>
                <a:spcPct val="107000"/>
              </a:lnSpc>
              <a:spcAft>
                <a:spcPts val="800"/>
              </a:spcAft>
            </a:pPr>
            <a:r>
              <a:rPr lang="en-GB" sz="1600" dirty="0">
                <a:solidFill>
                  <a:schemeClr val="bg1"/>
                </a:solidFill>
                <a:latin typeface="Arial"/>
                <a:ea typeface="+mn-lt"/>
                <a:cs typeface="+mn-lt"/>
              </a:rPr>
              <a:t>Taking the time to listen enhances understanding and ensures that educators involve Service children in activities, events, and resources to better support them.</a:t>
            </a:r>
            <a:endParaRPr lang="en-US" dirty="0">
              <a:solidFill>
                <a:schemeClr val="bg1"/>
              </a:solidFill>
              <a:latin typeface="Arial"/>
            </a:endParaRPr>
          </a:p>
          <a:p>
            <a:pPr algn="ctr">
              <a:lnSpc>
                <a:spcPct val="107000"/>
              </a:lnSpc>
              <a:spcAft>
                <a:spcPts val="800"/>
              </a:spcAft>
            </a:pPr>
            <a:endParaRPr lang="en-GB" sz="1600" b="1" dirty="0">
              <a:solidFill>
                <a:schemeClr val="bg1"/>
              </a:solidFill>
              <a:latin typeface="Arial" panose="020B0604020202020204" pitchFamily="34" charset="0"/>
              <a:ea typeface="Tahoma"/>
              <a:cs typeface="Arial" panose="020B0604020202020204" pitchFamily="34" charset="0"/>
            </a:endParaRPr>
          </a:p>
          <a:p>
            <a:pPr algn="ctr">
              <a:lnSpc>
                <a:spcPct val="107000"/>
              </a:lnSpc>
              <a:spcAft>
                <a:spcPts val="800"/>
              </a:spcAft>
            </a:pPr>
            <a:r>
              <a:rPr lang="en-US" sz="1600" b="1" dirty="0">
                <a:solidFill>
                  <a:schemeClr val="bg1"/>
                </a:solidFill>
                <a:latin typeface="Arial"/>
                <a:ea typeface="Calibri"/>
                <a:cs typeface="Arial"/>
              </a:rPr>
              <a:t>How to use this tool: </a:t>
            </a:r>
          </a:p>
          <a:p>
            <a:pPr marL="0" indent="0">
              <a:lnSpc>
                <a:spcPct val="100000"/>
              </a:lnSpc>
              <a:spcBef>
                <a:spcPts val="0"/>
              </a:spcBef>
              <a:buNone/>
            </a:pPr>
            <a:r>
              <a:rPr lang="en-GB" sz="1600" dirty="0">
                <a:solidFill>
                  <a:schemeClr val="bg1"/>
                </a:solidFill>
                <a:latin typeface="Arial"/>
                <a:cs typeface="Arial"/>
              </a:rPr>
              <a:t>This document contains guidance on; </a:t>
            </a:r>
          </a:p>
          <a:p>
            <a:pPr marL="285750" indent="-285750">
              <a:lnSpc>
                <a:spcPct val="100000"/>
              </a:lnSpc>
              <a:spcBef>
                <a:spcPts val="0"/>
              </a:spcBef>
              <a:buFont typeface="Arial" panose="020B0604020202020204" pitchFamily="34" charset="0"/>
              <a:buChar char="•"/>
            </a:pPr>
            <a:r>
              <a:rPr lang="en-GB" sz="1600" dirty="0">
                <a:solidFill>
                  <a:schemeClr val="bg1"/>
                </a:solidFill>
                <a:latin typeface="Arial"/>
                <a:cs typeface="Arial"/>
              </a:rPr>
              <a:t>Tailoring pupil voice for Service children </a:t>
            </a:r>
          </a:p>
          <a:p>
            <a:pPr marL="285750" indent="-285750">
              <a:lnSpc>
                <a:spcPct val="100000"/>
              </a:lnSpc>
              <a:spcBef>
                <a:spcPts val="0"/>
              </a:spcBef>
              <a:buFont typeface="Arial" panose="020B0604020202020204" pitchFamily="34" charset="0"/>
              <a:buChar char="•"/>
            </a:pPr>
            <a:r>
              <a:rPr lang="en-GB" sz="1600" dirty="0">
                <a:solidFill>
                  <a:schemeClr val="bg1"/>
                </a:solidFill>
                <a:latin typeface="Arial"/>
                <a:cs typeface="Arial"/>
              </a:rPr>
              <a:t>Service children clubs and resources </a:t>
            </a:r>
          </a:p>
          <a:p>
            <a:pPr marL="285750" indent="-285750">
              <a:lnSpc>
                <a:spcPct val="100000"/>
              </a:lnSpc>
              <a:spcBef>
                <a:spcPts val="0"/>
              </a:spcBef>
              <a:buFont typeface="Arial" panose="020B0604020202020204" pitchFamily="34" charset="0"/>
              <a:buChar char="•"/>
            </a:pPr>
            <a:r>
              <a:rPr lang="en-GB" sz="1600" dirty="0">
                <a:solidFill>
                  <a:schemeClr val="bg1"/>
                </a:solidFill>
                <a:latin typeface="Arial"/>
                <a:cs typeface="Arial"/>
              </a:rPr>
              <a:t>Supporting Service children in becoming SSCE Cymru Ambassadors </a:t>
            </a:r>
          </a:p>
          <a:p>
            <a:endParaRPr lang="en-GB" sz="1600" b="1" dirty="0">
              <a:solidFill>
                <a:schemeClr val="bg1"/>
              </a:solidFill>
              <a:latin typeface="Arial"/>
              <a:ea typeface="Calibri"/>
              <a:cs typeface="Arial"/>
            </a:endParaRPr>
          </a:p>
          <a:p>
            <a:r>
              <a:rPr lang="en-GB" sz="1600" b="1" dirty="0">
                <a:solidFill>
                  <a:schemeClr val="bg1"/>
                </a:solidFill>
                <a:latin typeface="Arial"/>
                <a:ea typeface="Calibri"/>
                <a:cs typeface="Arial"/>
              </a:rPr>
              <a:t>Instructions</a:t>
            </a:r>
          </a:p>
          <a:p>
            <a:r>
              <a:rPr lang="en-GB" sz="1600" dirty="0">
                <a:solidFill>
                  <a:schemeClr val="bg1"/>
                </a:solidFill>
                <a:latin typeface="Arial"/>
                <a:ea typeface="Calibri"/>
                <a:cs typeface="Arial"/>
              </a:rPr>
              <a:t>Work through the guidance in collaboration with the information on the SSCE Cymru website and with support from the SSCE Cymru team. </a:t>
            </a:r>
          </a:p>
          <a:p>
            <a:pPr algn="ctr">
              <a:lnSpc>
                <a:spcPct val="107000"/>
              </a:lnSpc>
              <a:spcAft>
                <a:spcPts val="800"/>
              </a:spcAft>
            </a:pPr>
            <a:endParaRPr lang="en-US" sz="1600" dirty="0">
              <a:solidFill>
                <a:srgbClr val="000000"/>
              </a:solidFill>
              <a:latin typeface="Arial"/>
              <a:ea typeface="Calibri"/>
              <a:cs typeface="Times New Roman"/>
            </a:endParaRPr>
          </a:p>
          <a:p>
            <a:pPr algn="ctr">
              <a:lnSpc>
                <a:spcPct val="107000"/>
              </a:lnSpc>
              <a:spcAft>
                <a:spcPts val="800"/>
              </a:spcAft>
            </a:pPr>
            <a:endParaRPr lang="en-US" sz="1200" dirty="0">
              <a:solidFill>
                <a:srgbClr val="000000"/>
              </a:solidFill>
              <a:latin typeface="Arial"/>
              <a:ea typeface="Calibri"/>
              <a:cs typeface="Times New Roman"/>
            </a:endParaRPr>
          </a:p>
        </p:txBody>
      </p:sp>
      <p:pic>
        <p:nvPicPr>
          <p:cNvPr id="6" name="Picture 5" descr="A group of children in circles&#10;&#10;AI-generated content may be incorrect.">
            <a:extLst>
              <a:ext uri="{FF2B5EF4-FFF2-40B4-BE49-F238E27FC236}">
                <a16:creationId xmlns:a16="http://schemas.microsoft.com/office/drawing/2014/main" id="{BDE61F57-973A-487D-E781-DE1CAD7E6DB5}"/>
              </a:ext>
            </a:extLst>
          </p:cNvPr>
          <p:cNvPicPr>
            <a:picLocks noChangeAspect="1"/>
          </p:cNvPicPr>
          <p:nvPr/>
        </p:nvPicPr>
        <p:blipFill>
          <a:blip r:embed="rId3"/>
          <a:srcRect l="19293" r="29899" b="-987"/>
          <a:stretch/>
        </p:blipFill>
        <p:spPr>
          <a:xfrm>
            <a:off x="220634" y="1516269"/>
            <a:ext cx="5817491" cy="3578420"/>
          </a:xfrm>
          <a:prstGeom prst="rect">
            <a:avLst/>
          </a:prstGeom>
        </p:spPr>
      </p:pic>
    </p:spTree>
    <p:extLst>
      <p:ext uri="{BB962C8B-B14F-4D97-AF65-F5344CB8AC3E}">
        <p14:creationId xmlns:p14="http://schemas.microsoft.com/office/powerpoint/2010/main" val="3402618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Tailoring pupil voice for Service children </a:t>
            </a:r>
            <a:endParaRPr lang="en-US" dirty="0"/>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205254" y="1147855"/>
            <a:ext cx="2665731" cy="5522050"/>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dirty="0">
                <a:solidFill>
                  <a:srgbClr val="000000"/>
                </a:solidFill>
                <a:latin typeface="Arial"/>
                <a:ea typeface="Tahoma"/>
                <a:cs typeface="Arial"/>
              </a:rPr>
              <a:t>There are a range of tools and guidance available to support pupil voice initiatives. You may find the following useful; </a:t>
            </a:r>
          </a:p>
          <a:p>
            <a:pPr>
              <a:defRPr/>
            </a:pPr>
            <a:endParaRPr lang="en-GB" sz="1600" dirty="0">
              <a:solidFill>
                <a:srgbClr val="000000"/>
              </a:solidFill>
              <a:latin typeface="Arial"/>
              <a:ea typeface="Tahoma"/>
              <a:cs typeface="Arial"/>
            </a:endParaRPr>
          </a:p>
          <a:p>
            <a:pPr>
              <a:defRPr/>
            </a:pPr>
            <a:r>
              <a:rPr lang="en-GB" sz="1600" dirty="0">
                <a:solidFill>
                  <a:srgbClr val="0070C0"/>
                </a:solidFill>
                <a:latin typeface="Arial"/>
                <a:ea typeface="Tahoma"/>
                <a:cs typeface="Arial"/>
                <a:hlinkClick r:id="rId3">
                  <a:extLst>
                    <a:ext uri="{A12FA001-AC4F-418D-AE19-62706E023703}">
                      <ahyp:hlinkClr xmlns:ahyp="http://schemas.microsoft.com/office/drawing/2018/hyperlinkcolor" val="tx"/>
                    </a:ext>
                  </a:extLst>
                </a:hlinkClick>
              </a:rPr>
              <a:t>Finding your voice – Confidence in the community, Barnardo's Cymru </a:t>
            </a:r>
          </a:p>
          <a:p>
            <a:pPr>
              <a:defRPr/>
            </a:pPr>
            <a:endParaRPr lang="en-GB" sz="1600" dirty="0">
              <a:solidFill>
                <a:srgbClr val="0070C0"/>
              </a:solidFill>
              <a:latin typeface="Arial"/>
              <a:ea typeface="Tahoma"/>
              <a:cs typeface="Arial"/>
            </a:endParaRPr>
          </a:p>
          <a:p>
            <a:pPr>
              <a:defRPr/>
            </a:pPr>
            <a:r>
              <a:rPr lang="en-GB" sz="1600" dirty="0">
                <a:solidFill>
                  <a:srgbClr val="0070C0"/>
                </a:solidFill>
                <a:ea typeface="+mn-lt"/>
                <a:cs typeface="+mn-lt"/>
                <a:hlinkClick r:id="rId4">
                  <a:extLst>
                    <a:ext uri="{A12FA001-AC4F-418D-AE19-62706E023703}">
                      <ahyp:hlinkClr xmlns:ahyp="http://schemas.microsoft.com/office/drawing/2018/hyperlinkcolor" val="tx"/>
                    </a:ext>
                  </a:extLst>
                </a:hlinkClick>
              </a:rPr>
              <a:t>Children and Young People's Participation in Wales, Good Practice Guide</a:t>
            </a:r>
            <a:endParaRPr lang="en-GB" dirty="0">
              <a:solidFill>
                <a:srgbClr val="0070C0"/>
              </a:solidFill>
            </a:endParaRPr>
          </a:p>
          <a:p>
            <a:pPr>
              <a:defRPr/>
            </a:pPr>
            <a:endParaRPr lang="en-GB" sz="1600" dirty="0">
              <a:solidFill>
                <a:srgbClr val="0070C0"/>
              </a:solidFill>
              <a:latin typeface="Arial"/>
              <a:ea typeface="Tahoma"/>
              <a:cs typeface="Arial"/>
            </a:endParaRPr>
          </a:p>
          <a:p>
            <a:pPr>
              <a:defRPr/>
            </a:pPr>
            <a:r>
              <a:rPr lang="en-GB" sz="1600" dirty="0">
                <a:solidFill>
                  <a:srgbClr val="0070C0"/>
                </a:solidFill>
                <a:latin typeface="Arial"/>
                <a:ea typeface="Tahoma"/>
                <a:cs typeface="Arial"/>
                <a:hlinkClick r:id="rId5">
                  <a:extLst>
                    <a:ext uri="{A12FA001-AC4F-418D-AE19-62706E023703}">
                      <ahyp:hlinkClr xmlns:ahyp="http://schemas.microsoft.com/office/drawing/2018/hyperlinkcolor" val="tx"/>
                    </a:ext>
                  </a:extLst>
                </a:hlinkClick>
              </a:rPr>
              <a:t>Children's Commissioner for Wales</a:t>
            </a:r>
            <a:r>
              <a:rPr lang="en-GB" sz="1600" dirty="0">
                <a:solidFill>
                  <a:srgbClr val="0070C0"/>
                </a:solidFill>
                <a:latin typeface="Arial"/>
                <a:ea typeface="Tahoma"/>
                <a:cs typeface="Arial"/>
              </a:rPr>
              <a:t> </a:t>
            </a: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FF0000"/>
              </a:solidFill>
              <a:latin typeface="Arial"/>
              <a:ea typeface="Tahoma"/>
              <a:cs typeface="Arial"/>
            </a:endParaRPr>
          </a:p>
        </p:txBody>
      </p:sp>
      <p:sp>
        <p:nvSpPr>
          <p:cNvPr id="10" name="TextBox 9">
            <a:extLst>
              <a:ext uri="{FF2B5EF4-FFF2-40B4-BE49-F238E27FC236}">
                <a16:creationId xmlns:a16="http://schemas.microsoft.com/office/drawing/2014/main" id="{F2BDAE6D-8FFC-197F-ACBD-2A1A87677A81}"/>
              </a:ext>
            </a:extLst>
          </p:cNvPr>
          <p:cNvSpPr txBox="1"/>
          <p:nvPr/>
        </p:nvSpPr>
        <p:spPr>
          <a:xfrm>
            <a:off x="3083182" y="3757538"/>
            <a:ext cx="3308228" cy="43088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100" dirty="0"/>
              <a:t>Adapted from: HART, R (1992) Children's participation: From tokenism to citizenship.</a:t>
            </a:r>
          </a:p>
        </p:txBody>
      </p:sp>
      <p:pic>
        <p:nvPicPr>
          <p:cNvPr id="4" name="Picture 3" descr="The Method Radar: a way to organize methods for technology development ...">
            <a:extLst>
              <a:ext uri="{FF2B5EF4-FFF2-40B4-BE49-F238E27FC236}">
                <a16:creationId xmlns:a16="http://schemas.microsoft.com/office/drawing/2014/main" id="{2A3E1148-766B-86D4-7CD0-0F9AD9DA959B}"/>
              </a:ext>
            </a:extLst>
          </p:cNvPr>
          <p:cNvPicPr>
            <a:picLocks noChangeAspect="1"/>
          </p:cNvPicPr>
          <p:nvPr/>
        </p:nvPicPr>
        <p:blipFill>
          <a:blip r:embed="rId6"/>
          <a:stretch>
            <a:fillRect/>
          </a:stretch>
        </p:blipFill>
        <p:spPr>
          <a:xfrm>
            <a:off x="3109409" y="1122372"/>
            <a:ext cx="2633028" cy="2665731"/>
          </a:xfrm>
          <a:prstGeom prst="rect">
            <a:avLst/>
          </a:prstGeom>
        </p:spPr>
      </p:pic>
      <p:sp>
        <p:nvSpPr>
          <p:cNvPr id="5" name="Rectangle: Rounded Corners 4">
            <a:extLst>
              <a:ext uri="{FF2B5EF4-FFF2-40B4-BE49-F238E27FC236}">
                <a16:creationId xmlns:a16="http://schemas.microsoft.com/office/drawing/2014/main" id="{53507E5D-F62B-5C9B-46E9-1392FD72ACFD}"/>
              </a:ext>
            </a:extLst>
          </p:cNvPr>
          <p:cNvSpPr/>
          <p:nvPr/>
        </p:nvSpPr>
        <p:spPr>
          <a:xfrm>
            <a:off x="5775062" y="1102494"/>
            <a:ext cx="6147055" cy="2563306"/>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dirty="0">
                <a:solidFill>
                  <a:srgbClr val="000000"/>
                </a:solidFill>
                <a:latin typeface="Arial"/>
                <a:ea typeface="Tahoma"/>
                <a:cs typeface="Arial"/>
              </a:rPr>
              <a:t>In preparation for pupil voice sessions with Service children and young people consider completing the SSCE Cymru e-learning training package which has been designed to give educators the tools and confidence to better understand and support the needs of Service children. This will help you to prepare pupil voice sessions which are tailored to Service children. </a:t>
            </a:r>
          </a:p>
          <a:p>
            <a:pPr>
              <a:defRPr/>
            </a:pPr>
            <a:endParaRPr lang="en-GB" sz="1600" dirty="0">
              <a:solidFill>
                <a:srgbClr val="000000"/>
              </a:solidFill>
              <a:latin typeface="Arial"/>
              <a:ea typeface="Tahoma"/>
              <a:cs typeface="Arial"/>
            </a:endParaRPr>
          </a:p>
          <a:p>
            <a:pPr>
              <a:defRPr/>
            </a:pPr>
            <a:r>
              <a:rPr lang="en-GB" sz="1600" dirty="0">
                <a:solidFill>
                  <a:srgbClr val="000000"/>
                </a:solidFill>
                <a:ea typeface="+mn-lt"/>
                <a:cs typeface="+mn-lt"/>
                <a:hlinkClick r:id="rId7"/>
              </a:rPr>
              <a:t>SSCE Cymru e-learning</a:t>
            </a:r>
            <a:endParaRPr lang="en-GB"/>
          </a:p>
          <a:p>
            <a:pPr>
              <a:defRPr/>
            </a:pPr>
            <a:endParaRPr lang="en-GB" sz="1600" dirty="0">
              <a:solidFill>
                <a:srgbClr val="000000"/>
              </a:solidFill>
              <a:latin typeface="Arial"/>
              <a:ea typeface="Tahoma"/>
              <a:cs typeface="Arial"/>
            </a:endParaRPr>
          </a:p>
          <a:p>
            <a:pPr>
              <a:defRPr/>
            </a:pPr>
            <a:endParaRPr lang="en-GB" sz="1600" dirty="0">
              <a:solidFill>
                <a:srgbClr val="4EA72E"/>
              </a:solidFill>
              <a:latin typeface="Aptos" panose="020B0004020202020204"/>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000000"/>
              </a:solidFill>
              <a:latin typeface="Arial"/>
              <a:ea typeface="Tahoma"/>
              <a:cs typeface="Arial"/>
            </a:endParaRPr>
          </a:p>
          <a:p>
            <a:pPr>
              <a:defRPr/>
            </a:pPr>
            <a:endParaRPr lang="en-GB" sz="1600" dirty="0">
              <a:solidFill>
                <a:srgbClr val="FF0000"/>
              </a:solidFill>
              <a:latin typeface="Arial"/>
              <a:ea typeface="Tahoma"/>
              <a:cs typeface="Arial"/>
            </a:endParaRPr>
          </a:p>
        </p:txBody>
      </p:sp>
      <p:sp>
        <p:nvSpPr>
          <p:cNvPr id="7" name="Oval 6">
            <a:extLst>
              <a:ext uri="{FF2B5EF4-FFF2-40B4-BE49-F238E27FC236}">
                <a16:creationId xmlns:a16="http://schemas.microsoft.com/office/drawing/2014/main" id="{EEA6C80A-A587-2C3E-38DF-C292F5232D13}"/>
              </a:ext>
            </a:extLst>
          </p:cNvPr>
          <p:cNvSpPr/>
          <p:nvPr/>
        </p:nvSpPr>
        <p:spPr>
          <a:xfrm>
            <a:off x="3193162" y="4285886"/>
            <a:ext cx="2461126" cy="2471914"/>
          </a:xfrm>
          <a:prstGeom prst="ellipse">
            <a:avLst/>
          </a:prstGeom>
          <a:solidFill>
            <a:srgbClr val="91D553"/>
          </a:solidFill>
          <a:ln w="28575">
            <a:solidFill>
              <a:srgbClr val="91D553"/>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b="1" i="1" dirty="0">
                <a:solidFill>
                  <a:schemeClr val="bg1"/>
                </a:solidFill>
                <a:latin typeface="Arial"/>
                <a:cs typeface="Arial"/>
              </a:rPr>
              <a:t>Consider tailoring opportunities around significant Armed Forces events e.g. Remembrance, </a:t>
            </a:r>
            <a:r>
              <a:rPr lang="en-GB" sz="1400" b="1" i="1" dirty="0" err="1">
                <a:solidFill>
                  <a:schemeClr val="bg1"/>
                </a:solidFill>
                <a:latin typeface="Arial"/>
                <a:cs typeface="Arial"/>
              </a:rPr>
              <a:t>MotMC</a:t>
            </a:r>
            <a:r>
              <a:rPr lang="en-GB" sz="1400" b="1" i="1" dirty="0">
                <a:solidFill>
                  <a:schemeClr val="bg1"/>
                </a:solidFill>
                <a:latin typeface="Arial"/>
                <a:cs typeface="Arial"/>
              </a:rPr>
              <a:t>, Armed Forces Day </a:t>
            </a:r>
          </a:p>
        </p:txBody>
      </p:sp>
      <p:sp>
        <p:nvSpPr>
          <p:cNvPr id="8" name="Oval 7">
            <a:extLst>
              <a:ext uri="{FF2B5EF4-FFF2-40B4-BE49-F238E27FC236}">
                <a16:creationId xmlns:a16="http://schemas.microsoft.com/office/drawing/2014/main" id="{CF35B04B-91B0-B814-6FC8-91AE415EDAF3}"/>
              </a:ext>
            </a:extLst>
          </p:cNvPr>
          <p:cNvSpPr/>
          <p:nvPr/>
        </p:nvSpPr>
        <p:spPr>
          <a:xfrm>
            <a:off x="5454501" y="4874800"/>
            <a:ext cx="1819805" cy="1858213"/>
          </a:xfrm>
          <a:prstGeom prst="ellipse">
            <a:avLst/>
          </a:prstGeom>
          <a:solidFill>
            <a:srgbClr val="C0004E"/>
          </a:solidFill>
          <a:ln w="28575">
            <a:solidFill>
              <a:srgbClr val="C0004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GB" sz="1400" b="1" i="1" dirty="0">
                <a:solidFill>
                  <a:schemeClr val="bg1"/>
                </a:solidFill>
                <a:latin typeface="Arial"/>
                <a:cs typeface="Arial"/>
              </a:rPr>
              <a:t>Share armed forces family experiences with non-service children and staff</a:t>
            </a:r>
          </a:p>
        </p:txBody>
      </p:sp>
      <p:sp>
        <p:nvSpPr>
          <p:cNvPr id="9" name="Oval 8">
            <a:extLst>
              <a:ext uri="{FF2B5EF4-FFF2-40B4-BE49-F238E27FC236}">
                <a16:creationId xmlns:a16="http://schemas.microsoft.com/office/drawing/2014/main" id="{C13D8E5B-F89E-CFF1-9D9B-67DB35E12E76}"/>
              </a:ext>
            </a:extLst>
          </p:cNvPr>
          <p:cNvSpPr/>
          <p:nvPr/>
        </p:nvSpPr>
        <p:spPr>
          <a:xfrm>
            <a:off x="7029086" y="4188425"/>
            <a:ext cx="2001512" cy="1955554"/>
          </a:xfrm>
          <a:prstGeom prst="ellipse">
            <a:avLst/>
          </a:prstGeom>
          <a:solidFill>
            <a:srgbClr val="5DAEFF"/>
          </a:solidFill>
          <a:ln w="28575">
            <a:solidFill>
              <a:srgbClr val="5DAE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i="1" dirty="0">
                <a:latin typeface="Arial" panose="020B0604020202020204" pitchFamily="34" charset="0"/>
                <a:cs typeface="Arial" panose="020B0604020202020204" pitchFamily="34" charset="0"/>
              </a:rPr>
              <a:t>Ask Service children what additional support they feel they might benefit from. </a:t>
            </a:r>
          </a:p>
        </p:txBody>
      </p:sp>
      <p:sp>
        <p:nvSpPr>
          <p:cNvPr id="11" name="Rectangle: Rounded Corners 10">
            <a:extLst>
              <a:ext uri="{FF2B5EF4-FFF2-40B4-BE49-F238E27FC236}">
                <a16:creationId xmlns:a16="http://schemas.microsoft.com/office/drawing/2014/main" id="{98D4F925-A6BC-FBB2-A585-03174916FD20}"/>
              </a:ext>
            </a:extLst>
          </p:cNvPr>
          <p:cNvSpPr/>
          <p:nvPr/>
        </p:nvSpPr>
        <p:spPr>
          <a:xfrm>
            <a:off x="9234436" y="3952404"/>
            <a:ext cx="2687682" cy="1858213"/>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600" dirty="0">
                <a:solidFill>
                  <a:schemeClr val="tx1"/>
                </a:solidFill>
                <a:latin typeface="Arial"/>
                <a:ea typeface="Tahoma"/>
                <a:cs typeface="Arial"/>
              </a:rPr>
              <a:t>SSCE e-learning quote: “It was very interesting to learn about the different mobility, deployment and transitions that families experience.”</a:t>
            </a:r>
          </a:p>
          <a:p>
            <a:pPr>
              <a:defRPr/>
            </a:pPr>
            <a:endParaRPr lang="en-GB" sz="1600" dirty="0">
              <a:solidFill>
                <a:srgbClr val="000000"/>
              </a:solidFill>
              <a:latin typeface="Arial"/>
              <a:ea typeface="Tahoma"/>
              <a:cs typeface="Arial"/>
            </a:endParaRPr>
          </a:p>
        </p:txBody>
      </p:sp>
    </p:spTree>
    <p:extLst>
      <p:ext uri="{BB962C8B-B14F-4D97-AF65-F5344CB8AC3E}">
        <p14:creationId xmlns:p14="http://schemas.microsoft.com/office/powerpoint/2010/main" val="34189443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ea typeface="Calibri"/>
                <a:cs typeface="Times New Roman"/>
              </a:rPr>
              <a:t>Service children clubs</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5779333" y="1296103"/>
            <a:ext cx="5902318" cy="4747033"/>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en-GB" sz="1400" dirty="0">
              <a:solidFill>
                <a:srgbClr val="000000"/>
              </a:solidFill>
              <a:latin typeface="Arial"/>
              <a:ea typeface="Tahoma"/>
              <a:cs typeface="Arial"/>
            </a:endParaRPr>
          </a:p>
          <a:p>
            <a:pPr>
              <a:defRPr/>
            </a:pPr>
            <a:endParaRPr lang="en-GB" sz="1400" dirty="0">
              <a:solidFill>
                <a:srgbClr val="000000"/>
              </a:solidFill>
              <a:latin typeface="Arial"/>
              <a:ea typeface="Tahoma"/>
              <a:cs typeface="Arial"/>
            </a:endParaRPr>
          </a:p>
          <a:p>
            <a:pPr>
              <a:defRPr/>
            </a:pPr>
            <a:r>
              <a:rPr lang="en-GB" sz="1400" dirty="0">
                <a:solidFill>
                  <a:srgbClr val="000000"/>
                </a:solidFill>
                <a:latin typeface="Arial"/>
                <a:ea typeface="Tahoma"/>
                <a:cs typeface="Arial"/>
              </a:rPr>
              <a:t>SSCE Cymru enjoy collaborating with other organisations that want to support Service children and pupil voice. You can find links to a range of information and resources for running Service children clubs on the SSCE Cymru SCSC Resources Padlet. </a:t>
            </a:r>
          </a:p>
          <a:p>
            <a:pPr>
              <a:defRPr/>
            </a:pPr>
            <a:endParaRPr lang="en-GB" sz="1400" dirty="0">
              <a:solidFill>
                <a:srgbClr val="000000"/>
              </a:solidFill>
              <a:latin typeface="Arial"/>
              <a:ea typeface="Tahoma"/>
              <a:cs typeface="Arial"/>
            </a:endParaRPr>
          </a:p>
          <a:p>
            <a:pPr>
              <a:defRPr/>
            </a:pPr>
            <a:r>
              <a:rPr lang="en-GB" sz="1400" dirty="0">
                <a:solidFill>
                  <a:srgbClr val="000000"/>
                </a:solidFill>
                <a:latin typeface="Arial"/>
                <a:ea typeface="Tahoma"/>
                <a:cs typeface="Arial"/>
              </a:rPr>
              <a:t>The </a:t>
            </a:r>
            <a:r>
              <a:rPr lang="en-GB" sz="1400" err="1">
                <a:solidFill>
                  <a:srgbClr val="000000"/>
                </a:solidFill>
                <a:latin typeface="Arial"/>
                <a:ea typeface="Tahoma"/>
                <a:cs typeface="Arial"/>
              </a:rPr>
              <a:t>padlet</a:t>
            </a:r>
            <a:r>
              <a:rPr lang="en-GB" sz="1400" dirty="0">
                <a:solidFill>
                  <a:srgbClr val="000000"/>
                </a:solidFill>
                <a:latin typeface="Arial"/>
                <a:ea typeface="Tahoma"/>
                <a:cs typeface="Arial"/>
              </a:rPr>
              <a:t> is broken down into eight sections, all with links to direct you to helpful resources:</a:t>
            </a:r>
          </a:p>
          <a:p>
            <a:pPr>
              <a:defRPr/>
            </a:pPr>
            <a:endParaRPr lang="en-GB" sz="1400" dirty="0">
              <a:solidFill>
                <a:schemeClr val="tx1"/>
              </a:solidFill>
              <a:latin typeface="Arial"/>
              <a:ea typeface="Tahoma"/>
              <a:cs typeface="Arial"/>
            </a:endParaRPr>
          </a:p>
          <a:p>
            <a:pPr marL="342900" indent="-342900">
              <a:buFont typeface="Arial"/>
              <a:buChar char="•"/>
              <a:defRPr/>
            </a:pPr>
            <a:r>
              <a:rPr lang="en-GB" sz="1400" dirty="0">
                <a:solidFill>
                  <a:schemeClr val="tx1"/>
                </a:solidFill>
                <a:latin typeface="Arial"/>
                <a:cs typeface="Arial"/>
              </a:rPr>
              <a:t>SSCE Cymru: website, tools webpage and the e-learning</a:t>
            </a:r>
          </a:p>
          <a:p>
            <a:pPr marL="342900" indent="-342900">
              <a:buFont typeface="Arial"/>
              <a:buChar char="•"/>
              <a:defRPr/>
            </a:pPr>
            <a:r>
              <a:rPr lang="en-GB" sz="1400" dirty="0">
                <a:solidFill>
                  <a:schemeClr val="tx1"/>
                </a:solidFill>
                <a:latin typeface="Arial"/>
                <a:cs typeface="Arial"/>
              </a:rPr>
              <a:t>Voice of the child and training </a:t>
            </a:r>
          </a:p>
          <a:p>
            <a:pPr marL="342900" indent="-342900">
              <a:buFont typeface="Arial"/>
              <a:buChar char="•"/>
              <a:defRPr/>
            </a:pPr>
            <a:r>
              <a:rPr lang="en-GB" sz="1400" dirty="0">
                <a:solidFill>
                  <a:schemeClr val="tx1"/>
                </a:solidFill>
                <a:latin typeface="Arial"/>
                <a:cs typeface="Arial"/>
              </a:rPr>
              <a:t>Primary resources</a:t>
            </a:r>
          </a:p>
          <a:p>
            <a:pPr marL="342900" indent="-342900">
              <a:buFont typeface="Arial"/>
              <a:buChar char="•"/>
              <a:defRPr/>
            </a:pPr>
            <a:r>
              <a:rPr lang="en-GB" sz="1400" dirty="0">
                <a:solidFill>
                  <a:schemeClr val="tx1"/>
                </a:solidFill>
                <a:latin typeface="Arial"/>
                <a:cs typeface="Arial"/>
              </a:rPr>
              <a:t>Secondary resources</a:t>
            </a:r>
          </a:p>
          <a:p>
            <a:pPr marL="342900" indent="-342900">
              <a:buFont typeface="Arial"/>
              <a:buChar char="•"/>
              <a:defRPr/>
            </a:pPr>
            <a:r>
              <a:rPr lang="en-GB" sz="1400" dirty="0">
                <a:solidFill>
                  <a:schemeClr val="tx1"/>
                </a:solidFill>
                <a:latin typeface="Arial"/>
                <a:cs typeface="Arial"/>
              </a:rPr>
              <a:t>Information to support Armed Forces families</a:t>
            </a:r>
          </a:p>
          <a:p>
            <a:pPr marL="342900" indent="-342900">
              <a:buFont typeface="Arial"/>
              <a:buChar char="•"/>
              <a:defRPr/>
            </a:pPr>
            <a:r>
              <a:rPr lang="en-GB" sz="1400" dirty="0">
                <a:solidFill>
                  <a:schemeClr val="tx1"/>
                </a:solidFill>
                <a:latin typeface="Arial"/>
                <a:cs typeface="Arial"/>
              </a:rPr>
              <a:t>Month of the Military Child</a:t>
            </a:r>
          </a:p>
          <a:p>
            <a:pPr marL="342900" indent="-342900">
              <a:buFont typeface="Arial"/>
              <a:buChar char="•"/>
              <a:defRPr/>
            </a:pPr>
            <a:r>
              <a:rPr lang="en-GB" sz="1400" dirty="0">
                <a:solidFill>
                  <a:schemeClr val="tx1"/>
                </a:solidFill>
                <a:latin typeface="Arial"/>
                <a:cs typeface="Arial"/>
              </a:rPr>
              <a:t>Armed Forces Day</a:t>
            </a:r>
          </a:p>
          <a:p>
            <a:pPr marL="342900" indent="-342900">
              <a:buFont typeface="Arial"/>
              <a:buChar char="•"/>
              <a:defRPr/>
            </a:pPr>
            <a:r>
              <a:rPr lang="en-GB" sz="1400" dirty="0">
                <a:solidFill>
                  <a:schemeClr val="tx1"/>
                </a:solidFill>
                <a:latin typeface="Arial"/>
                <a:cs typeface="Arial"/>
              </a:rPr>
              <a:t>Remembrance.</a:t>
            </a:r>
          </a:p>
          <a:p>
            <a:pPr marL="342900" indent="-342900">
              <a:buFont typeface="Arial"/>
              <a:buChar char="•"/>
              <a:defRPr/>
            </a:pPr>
            <a:endParaRPr lang="en-GB" sz="1400" dirty="0">
              <a:solidFill>
                <a:schemeClr val="tx1"/>
              </a:solidFill>
              <a:latin typeface="Arial"/>
              <a:cs typeface="Arial"/>
            </a:endParaRPr>
          </a:p>
        </p:txBody>
      </p:sp>
      <p:sp>
        <p:nvSpPr>
          <p:cNvPr id="3" name="Rectangle: Rounded Corners 2">
            <a:extLst>
              <a:ext uri="{FF2B5EF4-FFF2-40B4-BE49-F238E27FC236}">
                <a16:creationId xmlns:a16="http://schemas.microsoft.com/office/drawing/2014/main" id="{9BDDF3B8-20D0-9FBE-7227-2C7BFCFE6A3D}"/>
              </a:ext>
            </a:extLst>
          </p:cNvPr>
          <p:cNvSpPr/>
          <p:nvPr/>
        </p:nvSpPr>
        <p:spPr>
          <a:xfrm>
            <a:off x="273143" y="1166509"/>
            <a:ext cx="5230996" cy="5376120"/>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sz="1400" dirty="0">
                <a:solidFill>
                  <a:srgbClr val="000000"/>
                </a:solidFill>
                <a:latin typeface="Arial"/>
                <a:ea typeface="+mn-lt"/>
                <a:cs typeface="+mn-lt"/>
              </a:rPr>
              <a:t>Service children clubs provide a wonderful opportunity for Service children to come together, sharing their unique experiences in a safe and familiar environment. Supported by a dedicated staff member, known as the Service Children School Champion (SCSC), schools create a welcoming space to address the distinct challenges faced by Service children, such as deployment, weekly separation, and frequent relocations. This role helps foster strong relationships between students, staff, and peers, while also offering exciting opportunities to celebrate their military lifestyle, experiences, and special events, such as the Month of the Military Child.</a:t>
            </a:r>
            <a:endParaRPr lang="en-GB" sz="1400" dirty="0">
              <a:solidFill>
                <a:srgbClr val="000000"/>
              </a:solidFill>
              <a:latin typeface="Arial"/>
            </a:endParaRPr>
          </a:p>
          <a:p>
            <a:pPr>
              <a:defRPr/>
            </a:pPr>
            <a:endParaRPr lang="en-GB" sz="1400" dirty="0">
              <a:solidFill>
                <a:srgbClr val="000000"/>
              </a:solidFill>
              <a:latin typeface="Arial"/>
              <a:ea typeface="Tahoma"/>
              <a:cs typeface="Arial"/>
            </a:endParaRPr>
          </a:p>
          <a:p>
            <a:pPr>
              <a:defRPr/>
            </a:pPr>
            <a:r>
              <a:rPr lang="en-GB" sz="1400" dirty="0">
                <a:solidFill>
                  <a:srgbClr val="000000"/>
                </a:solidFill>
                <a:latin typeface="Arial"/>
                <a:ea typeface="+mn-lt"/>
                <a:cs typeface="+mn-lt"/>
              </a:rPr>
              <a:t>Across Wales, schools run Service children clubs in various ways to best support their Service children and align with the needs of the school. These clubs may take place during lunch time or after school, and can be held weekly, fortnightly, or half-termly, often corresponding with key events.</a:t>
            </a:r>
            <a:endParaRPr lang="en-GB" dirty="0">
              <a:latin typeface="Arial"/>
            </a:endParaRPr>
          </a:p>
          <a:p>
            <a:pPr>
              <a:defRPr/>
            </a:pPr>
            <a:endParaRPr lang="en-GB" sz="1400" dirty="0">
              <a:solidFill>
                <a:srgbClr val="000000"/>
              </a:solidFill>
              <a:latin typeface="Arial"/>
              <a:ea typeface="Tahoma"/>
              <a:cs typeface="Arial"/>
            </a:endParaRPr>
          </a:p>
          <a:p>
            <a:pPr>
              <a:defRPr/>
            </a:pPr>
            <a:r>
              <a:rPr lang="en-GB" sz="1400" dirty="0">
                <a:solidFill>
                  <a:srgbClr val="000000"/>
                </a:solidFill>
                <a:latin typeface="Arial"/>
                <a:ea typeface="Tahoma"/>
                <a:cs typeface="Arial"/>
              </a:rPr>
              <a:t>Please see the </a:t>
            </a:r>
            <a:r>
              <a:rPr lang="en-GB" sz="1400" dirty="0">
                <a:solidFill>
                  <a:srgbClr val="000000"/>
                </a:solidFill>
                <a:latin typeface="Arial"/>
                <a:ea typeface="Tahoma"/>
                <a:cs typeface="Arial"/>
                <a:hlinkClick r:id="rId3"/>
              </a:rPr>
              <a:t>SSCE </a:t>
            </a:r>
            <a:r>
              <a:rPr lang="en-GB" sz="1400" dirty="0">
                <a:solidFill>
                  <a:srgbClr val="00B050"/>
                </a:solidFill>
                <a:latin typeface="Arial"/>
                <a:ea typeface="Tahoma"/>
                <a:cs typeface="Arial"/>
                <a:hlinkClick r:id="rId3"/>
              </a:rPr>
              <a:t>website</a:t>
            </a:r>
            <a:r>
              <a:rPr lang="en-GB" sz="1400" dirty="0">
                <a:solidFill>
                  <a:srgbClr val="000000"/>
                </a:solidFill>
                <a:latin typeface="Arial"/>
                <a:ea typeface="Tahoma"/>
                <a:cs typeface="Arial"/>
              </a:rPr>
              <a:t> for examples of Service children clubs in schools across Wales. </a:t>
            </a:r>
            <a:endParaRPr lang="en-US" sz="1400" dirty="0">
              <a:latin typeface="Arial"/>
              <a:cs typeface="Arial"/>
            </a:endParaRP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5852779" y="1299809"/>
            <a:ext cx="3803187" cy="41555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US" b="1" dirty="0">
                <a:solidFill>
                  <a:schemeClr val="bg1"/>
                </a:solidFill>
                <a:latin typeface="Arial"/>
                <a:cs typeface="Arial"/>
              </a:rPr>
              <a:t>Resources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72584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ea typeface="Calibri"/>
                <a:cs typeface="Times New Roman"/>
              </a:rPr>
              <a:t>Service children pupil resources </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269025" y="1264905"/>
            <a:ext cx="8263314" cy="5443268"/>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en-US" dirty="0"/>
          </a:p>
          <a:p>
            <a:r>
              <a:rPr lang="en-GB" sz="1400">
                <a:solidFill>
                  <a:srgbClr val="000000"/>
                </a:solidFill>
                <a:latin typeface="Arial"/>
                <a:ea typeface="Tahoma"/>
                <a:cs typeface="Arial"/>
              </a:rPr>
              <a:t>SSCE Cymru enjoy collaborating with other organisations that want to support Service children and pupil voice. You can find links to a range of information and resources for running Service children clubs on the </a:t>
            </a:r>
            <a:r>
              <a:rPr lang="en-GB" sz="1400" dirty="0">
                <a:solidFill>
                  <a:srgbClr val="000000"/>
                </a:solidFill>
                <a:latin typeface="Arial"/>
                <a:ea typeface="Tahoma"/>
                <a:cs typeface="Arial"/>
                <a:hlinkClick r:id="rId3"/>
              </a:rPr>
              <a:t>SSCE Cymru Padlet</a:t>
            </a:r>
            <a:r>
              <a:rPr lang="en-GB" sz="1400">
                <a:solidFill>
                  <a:srgbClr val="000000"/>
                </a:solidFill>
                <a:latin typeface="Arial"/>
                <a:ea typeface="Tahoma"/>
                <a:cs typeface="Arial"/>
              </a:rPr>
              <a:t>.</a:t>
            </a:r>
            <a:endParaRPr lang="en-GB" sz="1400">
              <a:solidFill>
                <a:schemeClr val="accent6"/>
              </a:solidFill>
              <a:latin typeface="Arial"/>
              <a:ea typeface="Tahoma"/>
              <a:cs typeface="Arial"/>
            </a:endParaRPr>
          </a:p>
          <a:p>
            <a:endParaRPr lang="en-GB" sz="1400" dirty="0">
              <a:solidFill>
                <a:schemeClr val="accent6"/>
              </a:solidFill>
              <a:latin typeface="Arial"/>
              <a:ea typeface="Tahoma"/>
              <a:cs typeface="Arial"/>
            </a:endParaRPr>
          </a:p>
          <a:p>
            <a:r>
              <a:rPr lang="en-GB" sz="1400">
                <a:solidFill>
                  <a:srgbClr val="000000"/>
                </a:solidFill>
                <a:latin typeface="Arial"/>
                <a:ea typeface="Tahoma"/>
                <a:cs typeface="Arial"/>
              </a:rPr>
              <a:t>A number of the SSCE Cymru </a:t>
            </a:r>
            <a:r>
              <a:rPr lang="en-GB" sz="1400" dirty="0">
                <a:solidFill>
                  <a:srgbClr val="000000"/>
                </a:solidFill>
                <a:latin typeface="Arial"/>
                <a:ea typeface="Tahoma"/>
                <a:cs typeface="Arial"/>
                <a:hlinkClick r:id="rId4"/>
              </a:rPr>
              <a:t>tools</a:t>
            </a:r>
            <a:r>
              <a:rPr lang="en-GB" sz="1400">
                <a:solidFill>
                  <a:srgbClr val="000000"/>
                </a:solidFill>
                <a:latin typeface="Arial"/>
                <a:ea typeface="Tahoma"/>
                <a:cs typeface="Arial"/>
              </a:rPr>
              <a:t> have been designed to be used with Service children in both an individual or club setting to capture their voice.</a:t>
            </a:r>
            <a:endParaRPr lang="en-GB" sz="1400">
              <a:solidFill>
                <a:srgbClr val="000000"/>
              </a:solidFill>
              <a:latin typeface="Aptos"/>
              <a:ea typeface="Tahoma"/>
              <a:cs typeface="Arial"/>
            </a:endParaRPr>
          </a:p>
          <a:p>
            <a:pPr rtl="0"/>
            <a:endParaRPr lang="en-GB" sz="1400" dirty="0">
              <a:solidFill>
                <a:schemeClr val="tx1"/>
              </a:solidFill>
              <a:latin typeface="Arial" panose="020B0604020202020204" pitchFamily="34" charset="0"/>
              <a:ea typeface="Segoe UI"/>
              <a:cs typeface="Arial" panose="020B0604020202020204" pitchFamily="34" charset="0"/>
            </a:endParaRPr>
          </a:p>
          <a:p>
            <a:pPr rtl="0"/>
            <a:r>
              <a:rPr lang="en-GB" sz="1400" dirty="0">
                <a:solidFill>
                  <a:schemeClr val="tx1"/>
                </a:solidFill>
                <a:latin typeface="Arial"/>
                <a:ea typeface="Segoe UI"/>
                <a:cs typeface="Arial"/>
              </a:rPr>
              <a:t>6a – Service children to create Welcome Pack for new Service children using the template / information provided in Tool 6a. </a:t>
            </a:r>
          </a:p>
          <a:p>
            <a:pPr rtl="0"/>
            <a:endParaRPr lang="en-GB" sz="1400" dirty="0">
              <a:solidFill>
                <a:schemeClr val="tx1"/>
              </a:solidFill>
              <a:latin typeface="Arial" panose="020B0604020202020204" pitchFamily="34" charset="0"/>
              <a:ea typeface="Segoe UI"/>
              <a:cs typeface="Arial" panose="020B0604020202020204" pitchFamily="34" charset="0"/>
            </a:endParaRPr>
          </a:p>
          <a:p>
            <a:pPr rtl="0"/>
            <a:r>
              <a:rPr lang="en-GB" sz="1400" dirty="0">
                <a:solidFill>
                  <a:schemeClr val="tx1"/>
                </a:solidFill>
                <a:latin typeface="Arial"/>
                <a:ea typeface="Segoe UI"/>
                <a:cs typeface="Arial"/>
              </a:rPr>
              <a:t>Tool 8 – Getting to know you activity completed in Service children club OR Service children to </a:t>
            </a:r>
          </a:p>
          <a:p>
            <a:pPr rtl="0"/>
            <a:r>
              <a:rPr lang="en-GB" sz="1400" dirty="0">
                <a:solidFill>
                  <a:schemeClr val="tx1"/>
                </a:solidFill>
                <a:latin typeface="Arial"/>
                <a:ea typeface="Tahoma"/>
                <a:cs typeface="Arial"/>
              </a:rPr>
              <a:t>create there own list of questions they’d like to be asked as Service children using examples from tool 8. </a:t>
            </a:r>
          </a:p>
          <a:p>
            <a:pPr rtl="0"/>
            <a:endParaRPr lang="en-GB" sz="1400" dirty="0">
              <a:solidFill>
                <a:schemeClr val="tx1"/>
              </a:solidFill>
              <a:latin typeface="Arial" panose="020B0604020202020204" pitchFamily="34" charset="0"/>
              <a:ea typeface="Tahoma"/>
              <a:cs typeface="Arial" panose="020B0604020202020204" pitchFamily="34" charset="0"/>
            </a:endParaRPr>
          </a:p>
          <a:p>
            <a:r>
              <a:rPr lang="en-GB" sz="1400" dirty="0">
                <a:solidFill>
                  <a:schemeClr val="tx1"/>
                </a:solidFill>
                <a:latin typeface="Arial"/>
                <a:ea typeface="Tahoma"/>
                <a:cs typeface="Arial"/>
              </a:rPr>
              <a:t>Tool 9 – Service children create a journal/record book using relevant slides from tool 9 to document important events, memories, and check ins throughout their school experience.  </a:t>
            </a:r>
          </a:p>
          <a:p>
            <a:endParaRPr lang="en-GB" sz="1400" dirty="0">
              <a:solidFill>
                <a:schemeClr val="tx1"/>
              </a:solidFill>
              <a:latin typeface="Arial" panose="020B0604020202020204" pitchFamily="34" charset="0"/>
              <a:ea typeface="Tahoma"/>
              <a:cs typeface="Arial" panose="020B0604020202020204" pitchFamily="34" charset="0"/>
            </a:endParaRPr>
          </a:p>
          <a:p>
            <a:pPr rtl="0"/>
            <a:r>
              <a:rPr lang="en-GB" sz="1400" dirty="0">
                <a:solidFill>
                  <a:schemeClr val="tx1"/>
                </a:solidFill>
                <a:latin typeface="Arial"/>
                <a:ea typeface="Tahoma"/>
                <a:cs typeface="Arial"/>
              </a:rPr>
              <a:t>Tool 11 – Service children to create a presentation / assembly on Service children. </a:t>
            </a:r>
          </a:p>
          <a:p>
            <a:pPr rtl="0"/>
            <a:endParaRPr lang="en-GB" sz="1400" dirty="0">
              <a:solidFill>
                <a:schemeClr val="tx1"/>
              </a:solidFill>
              <a:latin typeface="Arial" panose="020B0604020202020204" pitchFamily="34" charset="0"/>
              <a:ea typeface="Tahoma"/>
              <a:cs typeface="Arial" panose="020B0604020202020204" pitchFamily="34" charset="0"/>
            </a:endParaRPr>
          </a:p>
          <a:p>
            <a:pPr rtl="0"/>
            <a:r>
              <a:rPr lang="en-GB" sz="1400" dirty="0">
                <a:solidFill>
                  <a:schemeClr val="tx1"/>
                </a:solidFill>
                <a:latin typeface="Arial"/>
                <a:ea typeface="Tahoma"/>
                <a:cs typeface="Arial"/>
              </a:rPr>
              <a:t>Tool 12 – Service children to be involved in the creation of their display board and poster competition </a:t>
            </a:r>
          </a:p>
          <a:p>
            <a:pPr rtl="0"/>
            <a:endParaRPr lang="en-GB" sz="1400" dirty="0">
              <a:solidFill>
                <a:schemeClr val="tx1"/>
              </a:solidFill>
              <a:latin typeface="Arial" panose="020B0604020202020204" pitchFamily="34" charset="0"/>
              <a:ea typeface="Tahoma"/>
              <a:cs typeface="Arial" panose="020B0604020202020204" pitchFamily="34" charset="0"/>
            </a:endParaRPr>
          </a:p>
          <a:p>
            <a:pPr>
              <a:defRPr/>
            </a:pPr>
            <a:endParaRPr lang="en-US" sz="1400" dirty="0"/>
          </a:p>
          <a:p>
            <a:pPr>
              <a:defRPr/>
            </a:pPr>
            <a:endParaRPr lang="en-US" dirty="0"/>
          </a:p>
        </p:txBody>
      </p:sp>
      <p:sp>
        <p:nvSpPr>
          <p:cNvPr id="3" name="Rectangle: Rounded Corners 2">
            <a:extLst>
              <a:ext uri="{FF2B5EF4-FFF2-40B4-BE49-F238E27FC236}">
                <a16:creationId xmlns:a16="http://schemas.microsoft.com/office/drawing/2014/main" id="{9BDDF3B8-20D0-9FBE-7227-2C7BFCFE6A3D}"/>
              </a:ext>
            </a:extLst>
          </p:cNvPr>
          <p:cNvSpPr/>
          <p:nvPr/>
        </p:nvSpPr>
        <p:spPr>
          <a:xfrm>
            <a:off x="8785119" y="1262190"/>
            <a:ext cx="3118296" cy="4252785"/>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en-GB" sz="1600" dirty="0">
              <a:solidFill>
                <a:srgbClr val="FF0000"/>
              </a:solidFill>
              <a:latin typeface="Arial"/>
              <a:ea typeface="Tahoma"/>
              <a:cs typeface="Arial"/>
            </a:endParaRPr>
          </a:p>
          <a:p>
            <a:pPr>
              <a:defRPr/>
            </a:pPr>
            <a:r>
              <a:rPr lang="en-GB" sz="1600" dirty="0">
                <a:solidFill>
                  <a:schemeClr val="tx1"/>
                </a:solidFill>
                <a:latin typeface="Arial"/>
                <a:ea typeface="Tahoma"/>
                <a:cs typeface="Arial"/>
              </a:rPr>
              <a:t>Good opportunities for pupil voice sessions are key calendar dates for the Armed Forces community.  </a:t>
            </a:r>
          </a:p>
          <a:p>
            <a:pPr>
              <a:defRPr/>
            </a:pPr>
            <a:endParaRPr lang="en-GB" sz="1600" dirty="0">
              <a:solidFill>
                <a:schemeClr val="tx1"/>
              </a:solidFill>
              <a:latin typeface="Arial"/>
              <a:ea typeface="Tahoma"/>
              <a:cs typeface="Arial"/>
            </a:endParaRPr>
          </a:p>
          <a:p>
            <a:pPr>
              <a:defRPr/>
            </a:pPr>
            <a:r>
              <a:rPr lang="en-GB" sz="1600" dirty="0">
                <a:solidFill>
                  <a:schemeClr val="tx1"/>
                </a:solidFill>
                <a:latin typeface="Arial"/>
                <a:ea typeface="Tahoma"/>
                <a:cs typeface="Arial"/>
              </a:rPr>
              <a:t>April – </a:t>
            </a:r>
            <a:r>
              <a:rPr lang="en-GB" sz="1600" dirty="0">
                <a:solidFill>
                  <a:schemeClr val="tx1"/>
                </a:solidFill>
                <a:latin typeface="Arial"/>
                <a:ea typeface="Tahoma"/>
                <a:cs typeface="Arial"/>
                <a:hlinkClick r:id="rId5">
                  <a:extLst>
                    <a:ext uri="{A12FA001-AC4F-418D-AE19-62706E023703}">
                      <ahyp:hlinkClr xmlns:ahyp="http://schemas.microsoft.com/office/drawing/2018/hyperlinkcolor" val="tx"/>
                    </a:ext>
                  </a:extLst>
                </a:hlinkClick>
              </a:rPr>
              <a:t>Month of the Military Child</a:t>
            </a:r>
            <a:r>
              <a:rPr lang="en-GB" sz="1600" dirty="0">
                <a:solidFill>
                  <a:schemeClr val="tx1"/>
                </a:solidFill>
                <a:latin typeface="Arial"/>
                <a:ea typeface="Tahoma"/>
                <a:cs typeface="Arial"/>
              </a:rPr>
              <a:t> </a:t>
            </a:r>
            <a:endParaRPr lang="en-GB" sz="1600" dirty="0">
              <a:solidFill>
                <a:schemeClr val="tx1"/>
              </a:solidFill>
              <a:ea typeface="+mn-lt"/>
              <a:cs typeface="+mn-lt"/>
            </a:endParaRPr>
          </a:p>
          <a:p>
            <a:pPr>
              <a:defRPr/>
            </a:pPr>
            <a:endParaRPr lang="en-GB" sz="1600" dirty="0">
              <a:solidFill>
                <a:schemeClr val="tx1"/>
              </a:solidFill>
              <a:latin typeface="Arial"/>
              <a:ea typeface="Tahoma"/>
              <a:cs typeface="Arial"/>
            </a:endParaRPr>
          </a:p>
          <a:p>
            <a:pPr>
              <a:defRPr/>
            </a:pPr>
            <a:r>
              <a:rPr lang="en-GB" sz="1600" dirty="0">
                <a:solidFill>
                  <a:schemeClr val="tx1"/>
                </a:solidFill>
                <a:latin typeface="Arial"/>
                <a:ea typeface="Tahoma"/>
                <a:cs typeface="Arial"/>
              </a:rPr>
              <a:t>June – </a:t>
            </a:r>
            <a:r>
              <a:rPr lang="en-GB" sz="1600" dirty="0">
                <a:solidFill>
                  <a:schemeClr val="tx1"/>
                </a:solidFill>
                <a:latin typeface="Arial"/>
                <a:ea typeface="Tahoma"/>
                <a:cs typeface="Arial"/>
                <a:hlinkClick r:id="rId6">
                  <a:extLst>
                    <a:ext uri="{A12FA001-AC4F-418D-AE19-62706E023703}">
                      <ahyp:hlinkClr xmlns:ahyp="http://schemas.microsoft.com/office/drawing/2018/hyperlinkcolor" val="tx"/>
                    </a:ext>
                  </a:extLst>
                </a:hlinkClick>
              </a:rPr>
              <a:t>Armed Forces Day </a:t>
            </a:r>
          </a:p>
          <a:p>
            <a:pPr>
              <a:defRPr/>
            </a:pPr>
            <a:endParaRPr lang="en-GB" sz="1600" dirty="0">
              <a:solidFill>
                <a:schemeClr val="tx1"/>
              </a:solidFill>
              <a:latin typeface="Arial"/>
              <a:ea typeface="Tahoma"/>
              <a:cs typeface="Arial"/>
            </a:endParaRPr>
          </a:p>
          <a:p>
            <a:pPr>
              <a:defRPr/>
            </a:pPr>
            <a:r>
              <a:rPr lang="en-GB" sz="1600" dirty="0">
                <a:solidFill>
                  <a:schemeClr val="tx1"/>
                </a:solidFill>
                <a:latin typeface="Arial"/>
                <a:ea typeface="Tahoma"/>
                <a:cs typeface="Arial"/>
              </a:rPr>
              <a:t>November – </a:t>
            </a:r>
            <a:r>
              <a:rPr lang="en-GB" sz="1600" dirty="0">
                <a:solidFill>
                  <a:schemeClr val="tx1"/>
                </a:solidFill>
                <a:latin typeface="Arial"/>
                <a:ea typeface="Tahoma"/>
                <a:cs typeface="Arial"/>
                <a:hlinkClick r:id="rId7">
                  <a:extLst>
                    <a:ext uri="{A12FA001-AC4F-418D-AE19-62706E023703}">
                      <ahyp:hlinkClr xmlns:ahyp="http://schemas.microsoft.com/office/drawing/2018/hyperlinkcolor" val="tx"/>
                    </a:ext>
                  </a:extLst>
                </a:hlinkClick>
              </a:rPr>
              <a:t>Remembrance</a:t>
            </a:r>
            <a:r>
              <a:rPr lang="en-GB" sz="1600" dirty="0">
                <a:solidFill>
                  <a:schemeClr val="tx1"/>
                </a:solidFill>
                <a:latin typeface="Arial"/>
                <a:ea typeface="Tahoma"/>
                <a:cs typeface="Arial"/>
              </a:rPr>
              <a:t> </a:t>
            </a:r>
          </a:p>
          <a:p>
            <a:pPr>
              <a:defRPr/>
            </a:pPr>
            <a:endParaRPr lang="en-GB" sz="1600" dirty="0">
              <a:solidFill>
                <a:schemeClr val="tx1"/>
              </a:solidFill>
              <a:latin typeface="Arial"/>
              <a:ea typeface="Tahoma"/>
              <a:cs typeface="Arial"/>
            </a:endParaRPr>
          </a:p>
          <a:p>
            <a:pPr>
              <a:defRPr/>
            </a:pPr>
            <a:endParaRPr lang="en-GB" sz="1600" dirty="0">
              <a:solidFill>
                <a:schemeClr val="tx1"/>
              </a:solidFill>
              <a:latin typeface="Arial"/>
              <a:ea typeface="Tahoma"/>
              <a:cs typeface="Arial"/>
            </a:endParaRPr>
          </a:p>
        </p:txBody>
      </p:sp>
      <p:sp>
        <p:nvSpPr>
          <p:cNvPr id="8" name="Rectangle: Rounded Corners 7">
            <a:extLst>
              <a:ext uri="{FF2B5EF4-FFF2-40B4-BE49-F238E27FC236}">
                <a16:creationId xmlns:a16="http://schemas.microsoft.com/office/drawing/2014/main" id="{937C16B0-57C3-E883-177F-5EDCCD6EEB56}"/>
              </a:ext>
            </a:extLst>
          </p:cNvPr>
          <p:cNvSpPr/>
          <p:nvPr/>
        </p:nvSpPr>
        <p:spPr>
          <a:xfrm>
            <a:off x="8713907" y="1109533"/>
            <a:ext cx="2667787" cy="417261"/>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a:solidFill>
                  <a:schemeClr val="bg1"/>
                </a:solidFill>
                <a:latin typeface="Arial Rounded MT Bold"/>
                <a:ea typeface="Tahoma"/>
                <a:cs typeface="Arial"/>
              </a:rPr>
              <a:t>Calendared Events</a:t>
            </a:r>
            <a:endParaRPr lang="en-US">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solidFill>
                <a:prstClr val="black"/>
              </a:solidFill>
              <a:latin typeface="Arial"/>
              <a:ea typeface="Tahoma"/>
              <a:cs typeface="Arial"/>
            </a:endParaRP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271926" y="1091173"/>
            <a:ext cx="2781503" cy="435621"/>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SSCE Cymru Tools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1596413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a:solidFill>
                  <a:srgbClr val="FFFFFF"/>
                </a:solidFill>
                <a:latin typeface="Arial Rounded MT Bold"/>
                <a:ea typeface="Calibri"/>
                <a:cs typeface="Times New Roman"/>
              </a:rPr>
              <a:t>Service children Ambassadors</a:t>
            </a:r>
            <a:endParaRPr lang="en-US"/>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189836" y="1164696"/>
            <a:ext cx="9396371" cy="5507144"/>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200" dirty="0">
                <a:solidFill>
                  <a:schemeClr val="tx1"/>
                </a:solidFill>
                <a:latin typeface="Arial"/>
                <a:ea typeface="Tahoma"/>
                <a:cs typeface="Arial"/>
              </a:rPr>
              <a:t>If your school has an established club or you have just one or two Service children on role, SSCE Cymru encourages any Service children to consider volunteering to be an Ambassador. As an ambassador, they will represent your school and be added to a growing network of Service children Ambassadors. They may be invited to share their experiences of growing up in an Armed Forces family with our team and the SSCE Cymru network, giving them an important voice for other Service children and young people in Wales.</a:t>
            </a:r>
            <a:endParaRPr lang="en-GB" sz="1200">
              <a:solidFill>
                <a:schemeClr val="tx1"/>
              </a:solidFill>
              <a:latin typeface="Arial"/>
              <a:cs typeface="Arial"/>
            </a:endParaRPr>
          </a:p>
          <a:p>
            <a:pPr>
              <a:defRPr/>
            </a:pPr>
            <a:endParaRPr lang="en-GB" sz="1200" dirty="0">
              <a:solidFill>
                <a:schemeClr val="tx1"/>
              </a:solidFill>
              <a:latin typeface="Arial"/>
              <a:cs typeface="Arial"/>
            </a:endParaRPr>
          </a:p>
          <a:p>
            <a:pPr>
              <a:defRPr/>
            </a:pPr>
            <a:r>
              <a:rPr lang="en-GB" sz="1200" dirty="0">
                <a:solidFill>
                  <a:schemeClr val="tx1"/>
                </a:solidFill>
                <a:latin typeface="Arial"/>
                <a:ea typeface="Tahoma"/>
                <a:cs typeface="Arial"/>
              </a:rPr>
              <a:t>Being an ambassador provides valuable experience working with educators, organisations, charities, and policy makers. When relevant opportunities arise, and their experiences align with specific needs, our team may contact the school’s Service Children School Champion to invite the Ambassador to participate in various activities. These could include:</a:t>
            </a:r>
            <a:endParaRPr lang="en-GB" sz="1200">
              <a:solidFill>
                <a:schemeClr val="tx1"/>
              </a:solidFill>
              <a:latin typeface="Arial"/>
              <a:ea typeface="Tahoma"/>
              <a:cs typeface="Arial"/>
            </a:endParaRPr>
          </a:p>
          <a:p>
            <a:pPr>
              <a:defRPr/>
            </a:pPr>
            <a:endParaRPr lang="en-GB" sz="1200" dirty="0">
              <a:solidFill>
                <a:schemeClr val="tx1"/>
              </a:solidFill>
              <a:latin typeface="Arial"/>
              <a:ea typeface="Tahoma"/>
              <a:cs typeface="Arial"/>
            </a:endParaRPr>
          </a:p>
          <a:p>
            <a:pPr marL="285750" indent="-285750">
              <a:buFont typeface="Arial"/>
              <a:buChar char="•"/>
              <a:defRPr/>
            </a:pPr>
            <a:r>
              <a:rPr lang="en-GB" sz="1200" dirty="0">
                <a:solidFill>
                  <a:schemeClr val="tx1"/>
                </a:solidFill>
                <a:latin typeface="Arial"/>
                <a:ea typeface="Tahoma"/>
                <a:cs typeface="Arial"/>
              </a:rPr>
              <a:t>Creating short video clips to share experiences on our website, webinars, or social media</a:t>
            </a:r>
            <a:endParaRPr lang="en-GB" sz="1200" dirty="0">
              <a:solidFill>
                <a:schemeClr val="tx1"/>
              </a:solidFill>
              <a:latin typeface="Arial"/>
              <a:cs typeface="Arial"/>
            </a:endParaRPr>
          </a:p>
          <a:p>
            <a:pPr marL="285750" indent="-285750">
              <a:buFont typeface="Arial"/>
              <a:buChar char="•"/>
              <a:defRPr/>
            </a:pPr>
            <a:r>
              <a:rPr lang="en-GB" sz="1200" dirty="0">
                <a:solidFill>
                  <a:schemeClr val="tx1"/>
                </a:solidFill>
                <a:latin typeface="Arial"/>
                <a:ea typeface="Tahoma"/>
                <a:cs typeface="Arial"/>
              </a:rPr>
              <a:t>Participating in pupil voice sessions</a:t>
            </a:r>
            <a:endParaRPr lang="en-GB" sz="1200" dirty="0">
              <a:solidFill>
                <a:schemeClr val="tx1"/>
              </a:solidFill>
              <a:latin typeface="Arial"/>
              <a:cs typeface="Arial"/>
            </a:endParaRPr>
          </a:p>
          <a:p>
            <a:pPr marL="285750" indent="-285750">
              <a:buFont typeface="Arial"/>
              <a:buChar char="•"/>
              <a:defRPr/>
            </a:pPr>
            <a:r>
              <a:rPr lang="en-GB" sz="1200" dirty="0">
                <a:solidFill>
                  <a:schemeClr val="tx1"/>
                </a:solidFill>
                <a:latin typeface="Arial"/>
                <a:ea typeface="Tahoma"/>
                <a:cs typeface="Arial"/>
              </a:rPr>
              <a:t>Helping update our school tools or resources</a:t>
            </a:r>
            <a:endParaRPr lang="en-GB" sz="1200" dirty="0">
              <a:solidFill>
                <a:schemeClr val="tx1"/>
              </a:solidFill>
              <a:latin typeface="Arial"/>
              <a:cs typeface="Arial"/>
            </a:endParaRPr>
          </a:p>
          <a:p>
            <a:pPr marL="285750" indent="-285750">
              <a:buFont typeface="Arial"/>
              <a:buChar char="•"/>
              <a:defRPr/>
            </a:pPr>
            <a:r>
              <a:rPr lang="en-GB" sz="1200" dirty="0">
                <a:solidFill>
                  <a:schemeClr val="tx1"/>
                </a:solidFill>
                <a:latin typeface="Arial"/>
                <a:ea typeface="Tahoma"/>
                <a:cs typeface="Arial"/>
              </a:rPr>
              <a:t>Attending national conferences, forums, forces festivals, or military events (on rare occasions)</a:t>
            </a:r>
          </a:p>
          <a:p>
            <a:pPr>
              <a:defRPr/>
            </a:pPr>
            <a:endParaRPr lang="en-GB" sz="1200" dirty="0">
              <a:solidFill>
                <a:schemeClr val="tx1"/>
              </a:solidFill>
              <a:latin typeface="Arial"/>
              <a:ea typeface="Tahoma"/>
              <a:cs typeface="Arial"/>
            </a:endParaRPr>
          </a:p>
          <a:p>
            <a:pPr>
              <a:defRPr/>
            </a:pPr>
            <a:r>
              <a:rPr lang="en-GB" sz="1200" dirty="0">
                <a:solidFill>
                  <a:schemeClr val="tx1"/>
                </a:solidFill>
                <a:latin typeface="Arial"/>
                <a:ea typeface="Tahoma"/>
                <a:cs typeface="Arial"/>
              </a:rPr>
              <a:t>Any involvement in these activities will be arranged through the school, with the necessary consent in place beforehand.</a:t>
            </a:r>
            <a:endParaRPr lang="en-GB" sz="1200">
              <a:solidFill>
                <a:schemeClr val="tx1"/>
              </a:solidFill>
              <a:latin typeface="Arial"/>
              <a:cs typeface="Arial"/>
            </a:endParaRPr>
          </a:p>
          <a:p>
            <a:pPr>
              <a:defRPr/>
            </a:pPr>
            <a:endParaRPr lang="en-GB" sz="1200" dirty="0">
              <a:solidFill>
                <a:schemeClr val="tx1"/>
              </a:solidFill>
              <a:latin typeface="Arial"/>
              <a:ea typeface="Tahoma"/>
              <a:cs typeface="Arial"/>
            </a:endParaRPr>
          </a:p>
          <a:p>
            <a:pPr>
              <a:defRPr/>
            </a:pPr>
            <a:r>
              <a:rPr lang="en-GB" sz="1200" b="1" dirty="0">
                <a:solidFill>
                  <a:schemeClr val="tx1"/>
                </a:solidFill>
                <a:latin typeface="Arial"/>
                <a:ea typeface="Tahoma"/>
                <a:cs typeface="Arial"/>
              </a:rPr>
              <a:t>Who can be a Service children ambassador?</a:t>
            </a:r>
            <a:endParaRPr lang="en-GB" sz="1200" b="1">
              <a:solidFill>
                <a:schemeClr val="tx1"/>
              </a:solidFill>
              <a:latin typeface="Arial"/>
              <a:ea typeface="Tahoma"/>
              <a:cs typeface="Arial"/>
            </a:endParaRPr>
          </a:p>
          <a:p>
            <a:pPr>
              <a:defRPr/>
            </a:pPr>
            <a:r>
              <a:rPr lang="en-GB" sz="1200" dirty="0">
                <a:solidFill>
                  <a:schemeClr val="tx1"/>
                </a:solidFill>
                <a:latin typeface="Arial"/>
                <a:ea typeface="Tahoma"/>
                <a:cs typeface="Arial"/>
              </a:rPr>
              <a:t>Any child or young person who:</a:t>
            </a:r>
            <a:endParaRPr lang="en-GB" sz="1200">
              <a:solidFill>
                <a:schemeClr val="tx1"/>
              </a:solidFill>
              <a:latin typeface="Arial"/>
              <a:ea typeface="Tahoma"/>
              <a:cs typeface="Arial"/>
            </a:endParaRPr>
          </a:p>
          <a:p>
            <a:pPr marL="285750" indent="-285750">
              <a:buFont typeface="Symbol,Sans-Serif"/>
              <a:buChar char="•"/>
              <a:defRPr/>
            </a:pPr>
            <a:r>
              <a:rPr lang="en-GB" sz="1200" dirty="0">
                <a:solidFill>
                  <a:schemeClr val="tx1"/>
                </a:solidFill>
                <a:latin typeface="Arial"/>
                <a:ea typeface="Tahoma"/>
                <a:cs typeface="Arial"/>
              </a:rPr>
              <a:t>has a connection to the Armed Forces</a:t>
            </a:r>
            <a:endParaRPr lang="en-US" sz="1200">
              <a:solidFill>
                <a:schemeClr val="tx1"/>
              </a:solidFill>
              <a:latin typeface="Arial"/>
              <a:ea typeface="Tahoma"/>
              <a:cs typeface="Arial"/>
            </a:endParaRPr>
          </a:p>
          <a:p>
            <a:pPr marL="285750" indent="-285750">
              <a:buFont typeface="Symbol,Sans-Serif"/>
              <a:buChar char="•"/>
              <a:defRPr/>
            </a:pPr>
            <a:r>
              <a:rPr lang="en-GB" sz="1200" dirty="0">
                <a:solidFill>
                  <a:schemeClr val="tx1"/>
                </a:solidFill>
                <a:latin typeface="Arial"/>
                <a:ea typeface="Tahoma"/>
                <a:cs typeface="Arial"/>
              </a:rPr>
              <a:t>is currently in education in Wales </a:t>
            </a:r>
          </a:p>
          <a:p>
            <a:pPr>
              <a:defRPr/>
            </a:pPr>
            <a:endParaRPr lang="en-GB" sz="1200" dirty="0">
              <a:solidFill>
                <a:schemeClr val="tx1"/>
              </a:solidFill>
              <a:latin typeface="Arial"/>
              <a:ea typeface="Tahoma"/>
              <a:cs typeface="Arial"/>
            </a:endParaRPr>
          </a:p>
          <a:p>
            <a:pPr>
              <a:defRPr/>
            </a:pPr>
            <a:r>
              <a:rPr lang="en-GB" sz="1200" b="1" dirty="0">
                <a:solidFill>
                  <a:schemeClr val="tx1"/>
                </a:solidFill>
                <a:latin typeface="Arial"/>
                <a:ea typeface="Tahoma"/>
                <a:cs typeface="Arial"/>
              </a:rPr>
              <a:t>How to become an ambassador?</a:t>
            </a:r>
          </a:p>
          <a:p>
            <a:pPr>
              <a:defRPr/>
            </a:pPr>
            <a:r>
              <a:rPr lang="en-GB" sz="1200" dirty="0">
                <a:solidFill>
                  <a:schemeClr val="tx1"/>
                </a:solidFill>
                <a:latin typeface="Arial"/>
                <a:cs typeface="Arial"/>
              </a:rPr>
              <a:t>Find out more about how to become an ambassador and what it is like via the </a:t>
            </a:r>
            <a:r>
              <a:rPr lang="en-GB" sz="1200" dirty="0">
                <a:solidFill>
                  <a:schemeClr val="tx1"/>
                </a:solidFill>
                <a:ea typeface="+mn-lt"/>
                <a:cs typeface="+mn-lt"/>
                <a:hlinkClick r:id="rId3">
                  <a:extLst>
                    <a:ext uri="{A12FA001-AC4F-418D-AE19-62706E023703}">
                      <ahyp:hlinkClr xmlns:ahyp="http://schemas.microsoft.com/office/drawing/2018/hyperlinkcolor" val="tx"/>
                    </a:ext>
                  </a:extLst>
                </a:hlinkClick>
              </a:rPr>
              <a:t>Clubs and ambassadors</a:t>
            </a:r>
            <a:r>
              <a:rPr lang="en-GB" sz="1200" dirty="0">
                <a:solidFill>
                  <a:schemeClr val="tx1"/>
                </a:solidFill>
                <a:ea typeface="+mn-lt"/>
                <a:cs typeface="+mn-lt"/>
              </a:rPr>
              <a:t> page. </a:t>
            </a:r>
          </a:p>
          <a:p>
            <a:pPr>
              <a:defRPr/>
            </a:pPr>
            <a:endParaRPr lang="en-GB" sz="1200" dirty="0">
              <a:solidFill>
                <a:schemeClr val="tx1"/>
              </a:solidFill>
              <a:latin typeface="Arial"/>
              <a:ea typeface="Tahoma"/>
              <a:cs typeface="Arial"/>
            </a:endParaRPr>
          </a:p>
          <a:p>
            <a:pPr>
              <a:defRPr/>
            </a:pPr>
            <a:endParaRPr lang="en-GB" sz="1400" dirty="0">
              <a:solidFill>
                <a:schemeClr val="tx1"/>
              </a:solidFill>
              <a:latin typeface="Arial"/>
              <a:ea typeface="Tahoma"/>
              <a:cs typeface="Arial"/>
            </a:endParaRPr>
          </a:p>
          <a:p>
            <a:pPr>
              <a:defRPr/>
            </a:pPr>
            <a:endParaRPr lang="en-GB" sz="1400" dirty="0">
              <a:solidFill>
                <a:schemeClr val="tx1"/>
              </a:solidFill>
              <a:latin typeface="Arial"/>
              <a:ea typeface="Tahoma"/>
              <a:cs typeface="Arial"/>
            </a:endParaRPr>
          </a:p>
        </p:txBody>
      </p:sp>
      <p:sp>
        <p:nvSpPr>
          <p:cNvPr id="4" name="Rectangle: Rounded Corners 3">
            <a:extLst>
              <a:ext uri="{FF2B5EF4-FFF2-40B4-BE49-F238E27FC236}">
                <a16:creationId xmlns:a16="http://schemas.microsoft.com/office/drawing/2014/main" id="{55413ED5-C81B-1C0A-B3B5-7F5265701722}"/>
              </a:ext>
            </a:extLst>
          </p:cNvPr>
          <p:cNvSpPr/>
          <p:nvPr/>
        </p:nvSpPr>
        <p:spPr>
          <a:xfrm>
            <a:off x="187768" y="1169181"/>
            <a:ext cx="3287624" cy="406376"/>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Being </a:t>
            </a:r>
            <a:r>
              <a:rPr lang="en-GB" b="1">
                <a:solidFill>
                  <a:schemeClr val="bg1"/>
                </a:solidFill>
                <a:latin typeface="Arial Rounded MT Bold"/>
                <a:ea typeface="Tahoma"/>
                <a:cs typeface="Arial"/>
              </a:rPr>
              <a:t>an Ambassador</a:t>
            </a:r>
            <a:endParaRPr lang="en-US" dirty="0" err="1">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a:solidFill>
                <a:prstClr val="black"/>
              </a:solidFill>
              <a:latin typeface="Arial"/>
              <a:ea typeface="Tahoma"/>
              <a:cs typeface="Arial"/>
            </a:endParaRPr>
          </a:p>
        </p:txBody>
      </p:sp>
      <p:grpSp>
        <p:nvGrpSpPr>
          <p:cNvPr id="5" name="Group 4">
            <a:extLst>
              <a:ext uri="{FF2B5EF4-FFF2-40B4-BE49-F238E27FC236}">
                <a16:creationId xmlns:a16="http://schemas.microsoft.com/office/drawing/2014/main" id="{0D8E92ED-27A7-A819-E3E3-BA7494A68F94}"/>
              </a:ext>
            </a:extLst>
          </p:cNvPr>
          <p:cNvGrpSpPr/>
          <p:nvPr/>
        </p:nvGrpSpPr>
        <p:grpSpPr>
          <a:xfrm>
            <a:off x="9934025" y="2506750"/>
            <a:ext cx="2095301" cy="2115705"/>
            <a:chOff x="12579254" y="-203793"/>
            <a:chExt cx="1590496" cy="1605983"/>
          </a:xfrm>
          <a:solidFill>
            <a:srgbClr val="E3C3CE"/>
          </a:solidFill>
        </p:grpSpPr>
        <p:grpSp>
          <p:nvGrpSpPr>
            <p:cNvPr id="12" name="Group 11">
              <a:extLst>
                <a:ext uri="{FF2B5EF4-FFF2-40B4-BE49-F238E27FC236}">
                  <a16:creationId xmlns:a16="http://schemas.microsoft.com/office/drawing/2014/main" id="{773D1F78-6380-D964-DA50-9ADE63BB26CD}"/>
                </a:ext>
              </a:extLst>
            </p:cNvPr>
            <p:cNvGrpSpPr/>
            <p:nvPr/>
          </p:nvGrpSpPr>
          <p:grpSpPr>
            <a:xfrm>
              <a:off x="12579254" y="-177772"/>
              <a:ext cx="1590496" cy="1579962"/>
              <a:chOff x="12579254" y="-177772"/>
              <a:chExt cx="1256094" cy="1247775"/>
            </a:xfrm>
            <a:grpFill/>
          </p:grpSpPr>
          <p:sp>
            <p:nvSpPr>
              <p:cNvPr id="14" name="Oval 13">
                <a:extLst>
                  <a:ext uri="{FF2B5EF4-FFF2-40B4-BE49-F238E27FC236}">
                    <a16:creationId xmlns:a16="http://schemas.microsoft.com/office/drawing/2014/main" id="{0140D3F4-42E8-A06C-F84A-9D0486C90553}"/>
                  </a:ext>
                </a:extLst>
              </p:cNvPr>
              <p:cNvSpPr/>
              <p:nvPr/>
            </p:nvSpPr>
            <p:spPr>
              <a:xfrm>
                <a:off x="12579254" y="-177772"/>
                <a:ext cx="1256094" cy="1247775"/>
              </a:xfrm>
              <a:prstGeom prst="ellipse">
                <a:avLst/>
              </a:prstGeom>
              <a:solidFill>
                <a:srgbClr val="E3C3CE"/>
              </a:solidFill>
              <a:ln w="28575">
                <a:solidFill>
                  <a:srgbClr val="C0004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07000"/>
                  </a:lnSpc>
                  <a:spcAft>
                    <a:spcPts val="800"/>
                  </a:spcAft>
                </a:pPr>
                <a:endParaRPr lang="en-GB">
                  <a:effectLst/>
                  <a:ea typeface="Calibri" panose="020F0502020204030204" pitchFamily="34" charset="0"/>
                  <a:cs typeface="Times New Roman" panose="02020603050405020304" pitchFamily="18" charset="0"/>
                </a:endParaRPr>
              </a:p>
            </p:txBody>
          </p:sp>
          <p:sp>
            <p:nvSpPr>
              <p:cNvPr id="15" name="Star: 5 Points 14">
                <a:extLst>
                  <a:ext uri="{FF2B5EF4-FFF2-40B4-BE49-F238E27FC236}">
                    <a16:creationId xmlns:a16="http://schemas.microsoft.com/office/drawing/2014/main" id="{F0E27CF3-C5A6-8EC2-1685-02129B5F30D6}"/>
                  </a:ext>
                </a:extLst>
              </p:cNvPr>
              <p:cNvSpPr/>
              <p:nvPr/>
            </p:nvSpPr>
            <p:spPr>
              <a:xfrm>
                <a:off x="12642649" y="-161464"/>
                <a:ext cx="1129303" cy="1129303"/>
              </a:xfrm>
              <a:prstGeom prst="star5">
                <a:avLst/>
              </a:prstGeom>
              <a:solidFill>
                <a:srgbClr val="C0004E"/>
              </a:solidFill>
              <a:ln>
                <a:solidFill>
                  <a:srgbClr val="C0004E"/>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endParaRPr lang="en-GB" sz="2000"/>
              </a:p>
            </p:txBody>
          </p:sp>
        </p:grpSp>
        <p:sp>
          <p:nvSpPr>
            <p:cNvPr id="13" name="Oval 12">
              <a:extLst>
                <a:ext uri="{FF2B5EF4-FFF2-40B4-BE49-F238E27FC236}">
                  <a16:creationId xmlns:a16="http://schemas.microsoft.com/office/drawing/2014/main" id="{37D83EB1-24DE-168C-9E0B-B90BB3D18A7F}"/>
                </a:ext>
              </a:extLst>
            </p:cNvPr>
            <p:cNvSpPr/>
            <p:nvPr/>
          </p:nvSpPr>
          <p:spPr>
            <a:xfrm>
              <a:off x="12579254" y="-203793"/>
              <a:ext cx="1590496" cy="1579962"/>
            </a:xfrm>
            <a:prstGeom prst="ellipse">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0" tIns="45720" rIns="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lnSpc>
                  <a:spcPct val="107000"/>
                </a:lnSpc>
                <a:spcAft>
                  <a:spcPts val="800"/>
                </a:spcAft>
              </a:pPr>
              <a:r>
                <a:rPr lang="en-GB" sz="1600" b="1" dirty="0">
                  <a:solidFill>
                    <a:srgbClr val="FFFFFF"/>
                  </a:solidFill>
                  <a:latin typeface="Arial"/>
                  <a:cs typeface="Times New Roman"/>
                </a:rPr>
                <a:t>Meet a Service children Ambassador </a:t>
              </a:r>
              <a:r>
                <a:rPr lang="en-GB" sz="1600" b="1" dirty="0">
                  <a:solidFill>
                    <a:srgbClr val="00B050"/>
                  </a:solidFill>
                  <a:latin typeface="Arial"/>
                  <a:cs typeface="Times New Roman"/>
                </a:rPr>
                <a:t>(add link to website)</a:t>
              </a:r>
              <a:r>
                <a:rPr lang="en-GB" sz="1600" b="1" dirty="0">
                  <a:solidFill>
                    <a:schemeClr val="accent6"/>
                  </a:solidFill>
                  <a:latin typeface="Arial"/>
                  <a:cs typeface="Times New Roman"/>
                </a:rPr>
                <a:t> </a:t>
              </a:r>
              <a:endParaRPr lang="en-US" sz="1600" dirty="0">
                <a:solidFill>
                  <a:schemeClr val="accent6"/>
                </a:solidFill>
                <a:latin typeface="Arial"/>
                <a:cs typeface="Arial"/>
              </a:endParaRPr>
            </a:p>
          </p:txBody>
        </p:sp>
      </p:grpSp>
    </p:spTree>
    <p:extLst>
      <p:ext uri="{BB962C8B-B14F-4D97-AF65-F5344CB8AC3E}">
        <p14:creationId xmlns:p14="http://schemas.microsoft.com/office/powerpoint/2010/main" val="673860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2E761486982C469FD523B4F81038B2" ma:contentTypeVersion="18" ma:contentTypeDescription="Create a new document." ma:contentTypeScope="" ma:versionID="37fa5c820fcdfe37f3ad8fe372fc4667">
  <xsd:schema xmlns:xsd="http://www.w3.org/2001/XMLSchema" xmlns:xs="http://www.w3.org/2001/XMLSchema" xmlns:p="http://schemas.microsoft.com/office/2006/metadata/properties" xmlns:ns2="9c64d555-2e0a-41ff-a7ae-916f3d9e2dcd" xmlns:ns3="117b5399-651a-4714-82c2-de7d0fcf8467" targetNamespace="http://schemas.microsoft.com/office/2006/metadata/properties" ma:root="true" ma:fieldsID="630c34701c9466b1080f626cf148640d" ns2:_="" ns3:_="">
    <xsd:import namespace="9c64d555-2e0a-41ff-a7ae-916f3d9e2dcd"/>
    <xsd:import namespace="117b5399-651a-4714-82c2-de7d0fcf846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4d555-2e0a-41ff-a7ae-916f3d9e2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373820d-b6de-44fc-9088-581e1b894f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7b5399-651a-4714-82c2-de7d0fcf846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dbc4ba2-ea15-468d-8eba-bcc5c059b746}" ma:internalName="TaxCatchAll" ma:showField="CatchAllData" ma:web="117b5399-651a-4714-82c2-de7d0fcf84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c64d555-2e0a-41ff-a7ae-916f3d9e2dcd">
      <Terms xmlns="http://schemas.microsoft.com/office/infopath/2007/PartnerControls"/>
    </lcf76f155ced4ddcb4097134ff3c332f>
    <TaxCatchAll xmlns="117b5399-651a-4714-82c2-de7d0fcf8467" xsi:nil="true"/>
  </documentManagement>
</p:properties>
</file>

<file path=customXml/itemProps1.xml><?xml version="1.0" encoding="utf-8"?>
<ds:datastoreItem xmlns:ds="http://schemas.openxmlformats.org/officeDocument/2006/customXml" ds:itemID="{F34905C6-14D2-4E1C-B30D-0783DA3E78D9}">
  <ds:schemaRefs>
    <ds:schemaRef ds:uri="117b5399-651a-4714-82c2-de7d0fcf8467"/>
    <ds:schemaRef ds:uri="9c64d555-2e0a-41ff-a7ae-916f3d9e2dc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72A21817-3E70-4F98-95C0-AEA15663F4DB}">
  <ds:schemaRefs>
    <ds:schemaRef ds:uri="http://schemas.microsoft.com/sharepoint/v3/contenttype/forms"/>
  </ds:schemaRefs>
</ds:datastoreItem>
</file>

<file path=customXml/itemProps3.xml><?xml version="1.0" encoding="utf-8"?>
<ds:datastoreItem xmlns:ds="http://schemas.openxmlformats.org/officeDocument/2006/customXml" ds:itemID="{D9149A58-E844-4674-8CCA-6D4781BB363E}">
  <ds:schemaRefs>
    <ds:schemaRef ds:uri="117b5399-651a-4714-82c2-de7d0fcf8467"/>
    <ds:schemaRef ds:uri="9c64d555-2e0a-41ff-a7ae-916f3d9e2dcd"/>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259</TotalTime>
  <Words>1082</Words>
  <Application>Microsoft Office PowerPoint</Application>
  <PresentationFormat>Widescreen</PresentationFormat>
  <Paragraphs>113</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Aptos</vt:lpstr>
      <vt:lpstr>Aptos Display</vt:lpstr>
      <vt:lpstr>Arial</vt:lpstr>
      <vt:lpstr>Arial Rounded MT Bold</vt:lpstr>
      <vt:lpstr>Calibri</vt:lpstr>
      <vt:lpstr>Symbol,Sans-Serif</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Curtis, Rebecca</dc:creator>
  <cp:lastModifiedBy>Curtis, Rebecca</cp:lastModifiedBy>
  <cp:revision>993</cp:revision>
  <dcterms:created xsi:type="dcterms:W3CDTF">2024-11-06T10:14:19Z</dcterms:created>
  <dcterms:modified xsi:type="dcterms:W3CDTF">2025-03-25T14:18:21Z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0x010100B82E761486982C469FD523B4F81038B2</vt:lpwstr>
  </property>
  <property fmtid="{D5CDD505-2E9C-101B-9397-08002B2CF9AE}" pid="3" name="MediaServiceImageTags">
    <vt:lpwstr/>
  </property>
</Properties>
</file>