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61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iOl1/7A/tuDtTUCUMA0oA8KlRl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3" Type="http://schemas.openxmlformats.org/officeDocument/2006/relationships/customXml" Target="../customXml/item3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>
            <a:spLocks noGrp="1"/>
          </p:cNvSpPr>
          <p:nvPr>
            <p:ph type="body" idx="1"/>
          </p:nvPr>
        </p:nvSpPr>
        <p:spPr>
          <a:xfrm>
            <a:off x="1704622" y="84225"/>
            <a:ext cx="7127678" cy="497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Dandelions put down roots almost anywhere,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They are hardy and upright,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A survivor in a broad range of climates.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Military children bloom everywhere the winds carry them,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They are well-rounded, culturally aware, tolerant and 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extremely resilient.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Dandelions and Military Children are ready to fly in the 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breezes that take them… to new adventures, new lands and 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new friends.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They learn that to survive means to adapt,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That when one door closes another door opens.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Their roots are strong, cultivated deep in the Armed Forces, 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planted swiftly and surely.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Military children know that home is where their hearts are,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 That a good friend can be found in every corner of the world.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82" name="Google Shape;82;p6" descr="A Dandelion's Natural Cycle Causes Chaos and Confusion on the Interne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161" y="115975"/>
            <a:ext cx="1982611" cy="19826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2E761486982C469FD523B4F81038B2" ma:contentTypeVersion="18" ma:contentTypeDescription="Create a new document." ma:contentTypeScope="" ma:versionID="37fa5c820fcdfe37f3ad8fe372fc4667">
  <xsd:schema xmlns:xsd="http://www.w3.org/2001/XMLSchema" xmlns:xs="http://www.w3.org/2001/XMLSchema" xmlns:p="http://schemas.microsoft.com/office/2006/metadata/properties" xmlns:ns2="9c64d555-2e0a-41ff-a7ae-916f3d9e2dcd" xmlns:ns3="117b5399-651a-4714-82c2-de7d0fcf8467" targetNamespace="http://schemas.microsoft.com/office/2006/metadata/properties" ma:root="true" ma:fieldsID="630c34701c9466b1080f626cf148640d" ns2:_="" ns3:_="">
    <xsd:import namespace="9c64d555-2e0a-41ff-a7ae-916f3d9e2dcd"/>
    <xsd:import namespace="117b5399-651a-4714-82c2-de7d0fcf84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4d555-2e0a-41ff-a7ae-916f3d9e2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373820d-b6de-44fc-9088-581e1b894f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b5399-651a-4714-82c2-de7d0fcf846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dbc4ba2-ea15-468d-8eba-bcc5c059b746}" ma:internalName="TaxCatchAll" ma:showField="CatchAllData" ma:web="117b5399-651a-4714-82c2-de7d0fcf84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c64d555-2e0a-41ff-a7ae-916f3d9e2dcd">
      <Terms xmlns="http://schemas.microsoft.com/office/infopath/2007/PartnerControls"/>
    </lcf76f155ced4ddcb4097134ff3c332f>
    <TaxCatchAll xmlns="117b5399-651a-4714-82c2-de7d0fcf846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BF5413-2598-473F-A893-C273E4E693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64d555-2e0a-41ff-a7ae-916f3d9e2dcd"/>
    <ds:schemaRef ds:uri="117b5399-651a-4714-82c2-de7d0fcf84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25502C-7A1E-48D7-8611-4746E2F7557F}">
  <ds:schemaRefs>
    <ds:schemaRef ds:uri="http://schemas.microsoft.com/office/2006/metadata/properties"/>
    <ds:schemaRef ds:uri="http://schemas.microsoft.com/office/infopath/2007/PartnerControls"/>
    <ds:schemaRef ds:uri="9c64d555-2e0a-41ff-a7ae-916f3d9e2dcd"/>
    <ds:schemaRef ds:uri="117b5399-651a-4714-82c2-de7d0fcf8467"/>
  </ds:schemaRefs>
</ds:datastoreItem>
</file>

<file path=customXml/itemProps3.xml><?xml version="1.0" encoding="utf-8"?>
<ds:datastoreItem xmlns:ds="http://schemas.openxmlformats.org/officeDocument/2006/customXml" ds:itemID="{641FDF3A-2914-4A63-948C-A477BCB596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On-screen Show (16:9)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Hannah Owen</dc:creator>
  <cp:lastModifiedBy>Curtis, Rebecca</cp:lastModifiedBy>
  <cp:revision>2</cp:revision>
  <dcterms:modified xsi:type="dcterms:W3CDTF">2025-08-11T07:31:41Z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0x010100B82E761486982C469FD523B4F81038B2</vt:lpwstr>
  </property>
</Properties>
</file>