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787" r:id="rId5"/>
    <p:sldId id="821" r:id="rId6"/>
    <p:sldId id="804" r:id="rId7"/>
    <p:sldId id="807" r:id="rId8"/>
    <p:sldId id="808" r:id="rId9"/>
    <p:sldId id="813" r:id="rId10"/>
    <p:sldId id="812" r:id="rId11"/>
    <p:sldId id="811" r:id="rId12"/>
    <p:sldId id="817" r:id="rId13"/>
    <p:sldId id="819" r:id="rId14"/>
    <p:sldId id="818" r:id="rId15"/>
    <p:sldId id="824" r:id="rId16"/>
    <p:sldId id="796" r:id="rId17"/>
    <p:sldId id="795" r:id="rId18"/>
    <p:sldId id="798" r:id="rId19"/>
    <p:sldId id="799" r:id="rId20"/>
    <p:sldId id="814" r:id="rId21"/>
    <p:sldId id="825" r:id="rId22"/>
    <p:sldId id="791" r:id="rId23"/>
    <p:sldId id="793" r:id="rId24"/>
    <p:sldId id="794" r:id="rId25"/>
    <p:sldId id="816" r:id="rId26"/>
    <p:sldId id="815" r:id="rId27"/>
    <p:sldId id="800" r:id="rId28"/>
    <p:sldId id="801" r:id="rId29"/>
    <p:sldId id="802" r:id="rId30"/>
    <p:sldId id="803" r:id="rId31"/>
    <p:sldId id="8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450"/>
    <a:srgbClr val="000000"/>
    <a:srgbClr val="5D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631B6-5E25-8A7A-B32A-D38FA14BCF39}" v="8" dt="2025-03-25T13:53:17.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2" autoAdjust="0"/>
    <p:restoredTop sz="94660"/>
  </p:normalViewPr>
  <p:slideViewPr>
    <p:cSldViewPr snapToGrid="0">
      <p:cViewPr>
        <p:scale>
          <a:sx n="90" d="100"/>
          <a:sy n="90" d="100"/>
        </p:scale>
        <p:origin x="100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ebecca" userId="S::rebecca.curtis_pembrokeshire.gov.uk#ext#@wlga.onmicrosoft.com::ec20fe72-5575-4d7d-b51f-e745f6e65a2b" providerId="AD" clId="Web-{B1C13847-833D-E783-36A2-4E51C0EF1132}"/>
    <pc:docChg chg="modSld">
      <pc:chgData name="Curtis, Rebecca" userId="S::rebecca.curtis_pembrokeshire.gov.uk#ext#@wlga.onmicrosoft.com::ec20fe72-5575-4d7d-b51f-e745f6e65a2b" providerId="AD" clId="Web-{B1C13847-833D-E783-36A2-4E51C0EF1132}" dt="2025-03-06T09:52:48.194" v="30" actId="20577"/>
      <pc:docMkLst>
        <pc:docMk/>
      </pc:docMkLst>
      <pc:sldChg chg="addSp delSp modSp">
        <pc:chgData name="Curtis, Rebecca" userId="S::rebecca.curtis_pembrokeshire.gov.uk#ext#@wlga.onmicrosoft.com::ec20fe72-5575-4d7d-b51f-e745f6e65a2b" providerId="AD" clId="Web-{B1C13847-833D-E783-36A2-4E51C0EF1132}" dt="2025-03-06T09:52:48.194" v="30" actId="20577"/>
        <pc:sldMkLst>
          <pc:docMk/>
          <pc:sldMk cId="3402618199" sldId="787"/>
        </pc:sldMkLst>
        <pc:spChg chg="add mod">
          <ac:chgData name="Curtis, Rebecca" userId="S::rebecca.curtis_pembrokeshire.gov.uk#ext#@wlga.onmicrosoft.com::ec20fe72-5575-4d7d-b51f-e745f6e65a2b" providerId="AD" clId="Web-{B1C13847-833D-E783-36A2-4E51C0EF1132}" dt="2025-03-06T09:52:48.194" v="30" actId="20577"/>
          <ac:spMkLst>
            <pc:docMk/>
            <pc:sldMk cId="3402618199" sldId="787"/>
            <ac:spMk id="2" creationId="{0E7D9742-9B53-646D-F456-6C5979A4A23B}"/>
          </ac:spMkLst>
        </pc:spChg>
        <pc:spChg chg="del mod">
          <ac:chgData name="Curtis, Rebecca" userId="S::rebecca.curtis_pembrokeshire.gov.uk#ext#@wlga.onmicrosoft.com::ec20fe72-5575-4d7d-b51f-e745f6e65a2b" providerId="AD" clId="Web-{B1C13847-833D-E783-36A2-4E51C0EF1132}" dt="2025-03-06T09:50:52.737" v="2"/>
          <ac:spMkLst>
            <pc:docMk/>
            <pc:sldMk cId="3402618199" sldId="787"/>
            <ac:spMk id="3" creationId="{0E7D9742-9B53-646D-F456-6C5979A4A23B}"/>
          </ac:spMkLst>
        </pc:spChg>
      </pc:sldChg>
    </pc:docChg>
  </pc:docChgLst>
  <pc:docChgLst>
    <pc:chgData name="Curtis, Rebecca" userId="S::rebecca.curtis_pembrokeshire.gov.uk#ext#@wlga.onmicrosoft.com::ec20fe72-5575-4d7d-b51f-e745f6e65a2b" providerId="AD" clId="Web-{6FC02034-9B34-7220-DBBB-D277CC0AAD61}"/>
    <pc:docChg chg="modSld">
      <pc:chgData name="Curtis, Rebecca" userId="S::rebecca.curtis_pembrokeshire.gov.uk#ext#@wlga.onmicrosoft.com::ec20fe72-5575-4d7d-b51f-e745f6e65a2b" providerId="AD" clId="Web-{6FC02034-9B34-7220-DBBB-D277CC0AAD61}" dt="2025-03-06T15:08:46.619" v="57" actId="14100"/>
      <pc:docMkLst>
        <pc:docMk/>
      </pc:docMkLst>
      <pc:sldChg chg="addSp delSp modSp">
        <pc:chgData name="Curtis, Rebecca" userId="S::rebecca.curtis_pembrokeshire.gov.uk#ext#@wlga.onmicrosoft.com::ec20fe72-5575-4d7d-b51f-e745f6e65a2b" providerId="AD" clId="Web-{6FC02034-9B34-7220-DBBB-D277CC0AAD61}" dt="2025-03-06T15:07:18.866" v="43" actId="14100"/>
        <pc:sldMkLst>
          <pc:docMk/>
          <pc:sldMk cId="4128819953" sldId="820"/>
        </pc:sldMkLst>
        <pc:spChg chg="mod">
          <ac:chgData name="Curtis, Rebecca" userId="S::rebecca.curtis_pembrokeshire.gov.uk#ext#@wlga.onmicrosoft.com::ec20fe72-5575-4d7d-b51f-e745f6e65a2b" providerId="AD" clId="Web-{6FC02034-9B34-7220-DBBB-D277CC0AAD61}" dt="2025-03-06T15:07:18.866" v="43" actId="14100"/>
          <ac:spMkLst>
            <pc:docMk/>
            <pc:sldMk cId="4128819953" sldId="820"/>
            <ac:spMk id="3" creationId="{6D387EE6-0F8D-2004-1C42-2C5683D11E09}"/>
          </ac:spMkLst>
        </pc:spChg>
        <pc:spChg chg="mod">
          <ac:chgData name="Curtis, Rebecca" userId="S::rebecca.curtis_pembrokeshire.gov.uk#ext#@wlga.onmicrosoft.com::ec20fe72-5575-4d7d-b51f-e745f6e65a2b" providerId="AD" clId="Web-{6FC02034-9B34-7220-DBBB-D277CC0AAD61}" dt="2025-03-06T15:07:11.381" v="40" actId="1076"/>
          <ac:spMkLst>
            <pc:docMk/>
            <pc:sldMk cId="4128819953" sldId="820"/>
            <ac:spMk id="8" creationId="{1220E332-35FF-76BD-62A9-14828F10CC54}"/>
          </ac:spMkLst>
        </pc:spChg>
        <pc:spChg chg="del">
          <ac:chgData name="Curtis, Rebecca" userId="S::rebecca.curtis_pembrokeshire.gov.uk#ext#@wlga.onmicrosoft.com::ec20fe72-5575-4d7d-b51f-e745f6e65a2b" providerId="AD" clId="Web-{6FC02034-9B34-7220-DBBB-D277CC0AAD61}" dt="2025-03-06T15:06:40.661" v="31"/>
          <ac:spMkLst>
            <pc:docMk/>
            <pc:sldMk cId="4128819953" sldId="820"/>
            <ac:spMk id="29" creationId="{1257E4EB-FBFF-8E52-CB85-11ED93A6BB1E}"/>
          </ac:spMkLst>
        </pc:spChg>
        <pc:spChg chg="add">
          <ac:chgData name="Curtis, Rebecca" userId="S::rebecca.curtis_pembrokeshire.gov.uk#ext#@wlga.onmicrosoft.com::ec20fe72-5575-4d7d-b51f-e745f6e65a2b" providerId="AD" clId="Web-{6FC02034-9B34-7220-DBBB-D277CC0AAD61}" dt="2025-03-06T15:06:41.943" v="32"/>
          <ac:spMkLst>
            <pc:docMk/>
            <pc:sldMk cId="4128819953" sldId="820"/>
            <ac:spMk id="1052" creationId="{3F75A90F-B877-E48E-8FBC-4BD6BC823B26}"/>
          </ac:spMkLst>
        </pc:spChg>
        <pc:picChg chg="add">
          <ac:chgData name="Curtis, Rebecca" userId="S::rebecca.curtis_pembrokeshire.gov.uk#ext#@wlga.onmicrosoft.com::ec20fe72-5575-4d7d-b51f-e745f6e65a2b" providerId="AD" clId="Web-{6FC02034-9B34-7220-DBBB-D277CC0AAD61}" dt="2025-03-06T15:06:41.958" v="33"/>
          <ac:picMkLst>
            <pc:docMk/>
            <pc:sldMk cId="4128819953" sldId="820"/>
            <ac:picMk id="1054" creationId="{A97B9B2E-F626-A0F8-712F-C104435444CC}"/>
          </ac:picMkLst>
        </pc:picChg>
        <pc:picChg chg="add">
          <ac:chgData name="Curtis, Rebecca" userId="S::rebecca.curtis_pembrokeshire.gov.uk#ext#@wlga.onmicrosoft.com::ec20fe72-5575-4d7d-b51f-e745f6e65a2b" providerId="AD" clId="Web-{6FC02034-9B34-7220-DBBB-D277CC0AAD61}" dt="2025-03-06T15:06:41.974" v="34"/>
          <ac:picMkLst>
            <pc:docMk/>
            <pc:sldMk cId="4128819953" sldId="820"/>
            <ac:picMk id="1056" creationId="{DD9A410B-5826-99E5-DDCC-D26431FDEA2C}"/>
          </ac:picMkLst>
        </pc:picChg>
        <pc:picChg chg="add">
          <ac:chgData name="Curtis, Rebecca" userId="S::rebecca.curtis_pembrokeshire.gov.uk#ext#@wlga.onmicrosoft.com::ec20fe72-5575-4d7d-b51f-e745f6e65a2b" providerId="AD" clId="Web-{6FC02034-9B34-7220-DBBB-D277CC0AAD61}" dt="2025-03-06T15:06:42.005" v="35"/>
          <ac:picMkLst>
            <pc:docMk/>
            <pc:sldMk cId="4128819953" sldId="820"/>
            <ac:picMk id="1058" creationId="{D6BF618C-52FA-0D70-50F8-8DE6B47DCECB}"/>
          </ac:picMkLst>
        </pc:picChg>
        <pc:picChg chg="add">
          <ac:chgData name="Curtis, Rebecca" userId="S::rebecca.curtis_pembrokeshire.gov.uk#ext#@wlga.onmicrosoft.com::ec20fe72-5575-4d7d-b51f-e745f6e65a2b" providerId="AD" clId="Web-{6FC02034-9B34-7220-DBBB-D277CC0AAD61}" dt="2025-03-06T15:06:42.021" v="36"/>
          <ac:picMkLst>
            <pc:docMk/>
            <pc:sldMk cId="4128819953" sldId="820"/>
            <ac:picMk id="1060" creationId="{D6BF9B78-A01C-18A0-E700-6A5FAFDC220C}"/>
          </ac:picMkLst>
        </pc:picChg>
        <pc:picChg chg="add del mod">
          <ac:chgData name="Curtis, Rebecca" userId="S::rebecca.curtis_pembrokeshire.gov.uk#ext#@wlga.onmicrosoft.com::ec20fe72-5575-4d7d-b51f-e745f6e65a2b" providerId="AD" clId="Web-{6FC02034-9B34-7220-DBBB-D277CC0AAD61}" dt="2025-03-06T15:07:12.881" v="41"/>
          <ac:picMkLst>
            <pc:docMk/>
            <pc:sldMk cId="4128819953" sldId="820"/>
            <ac:picMk id="1062" creationId="{E7EC0275-F531-2215-02B8-86B0E8E461E2}"/>
          </ac:picMkLst>
        </pc:picChg>
        <pc:picChg chg="add">
          <ac:chgData name="Curtis, Rebecca" userId="S::rebecca.curtis_pembrokeshire.gov.uk#ext#@wlga.onmicrosoft.com::ec20fe72-5575-4d7d-b51f-e745f6e65a2b" providerId="AD" clId="Web-{6FC02034-9B34-7220-DBBB-D277CC0AAD61}" dt="2025-03-06T15:07:13.928" v="42"/>
          <ac:picMkLst>
            <pc:docMk/>
            <pc:sldMk cId="4128819953" sldId="820"/>
            <ac:picMk id="1064" creationId="{6506B78D-3AD3-7FB3-44A6-242AAEA39F0D}"/>
          </ac:picMkLst>
        </pc:picChg>
      </pc:sldChg>
      <pc:sldChg chg="addSp delSp modSp">
        <pc:chgData name="Curtis, Rebecca" userId="S::rebecca.curtis_pembrokeshire.gov.uk#ext#@wlga.onmicrosoft.com::ec20fe72-5575-4d7d-b51f-e745f6e65a2b" providerId="AD" clId="Web-{6FC02034-9B34-7220-DBBB-D277CC0AAD61}" dt="2025-03-06T15:07:50.679" v="52"/>
        <pc:sldMkLst>
          <pc:docMk/>
          <pc:sldMk cId="3309368906" sldId="821"/>
        </pc:sldMkLst>
        <pc:spChg chg="mod">
          <ac:chgData name="Curtis, Rebecca" userId="S::rebecca.curtis_pembrokeshire.gov.uk#ext#@wlga.onmicrosoft.com::ec20fe72-5575-4d7d-b51f-e745f6e65a2b" providerId="AD" clId="Web-{6FC02034-9B34-7220-DBBB-D277CC0AAD61}" dt="2025-03-06T15:07:32.460" v="45" actId="1076"/>
          <ac:spMkLst>
            <pc:docMk/>
            <pc:sldMk cId="3309368906" sldId="821"/>
            <ac:spMk id="2" creationId="{191D04D2-0479-3ADF-DA5D-8404CB099B54}"/>
          </ac:spMkLst>
        </pc:spChg>
        <pc:spChg chg="add">
          <ac:chgData name="Curtis, Rebecca" userId="S::rebecca.curtis_pembrokeshire.gov.uk#ext#@wlga.onmicrosoft.com::ec20fe72-5575-4d7d-b51f-e745f6e65a2b" providerId="AD" clId="Web-{6FC02034-9B34-7220-DBBB-D277CC0AAD61}" dt="2025-03-06T15:07:50.601" v="48"/>
          <ac:spMkLst>
            <pc:docMk/>
            <pc:sldMk cId="3309368906" sldId="821"/>
            <ac:spMk id="8" creationId="{9FC03C17-F1BC-D3B7-F359-E25252595CD2}"/>
          </ac:spMkLst>
        </pc:spChg>
        <pc:spChg chg="mod">
          <ac:chgData name="Curtis, Rebecca" userId="S::rebecca.curtis_pembrokeshire.gov.uk#ext#@wlga.onmicrosoft.com::ec20fe72-5575-4d7d-b51f-e745f6e65a2b" providerId="AD" clId="Web-{6FC02034-9B34-7220-DBBB-D277CC0AAD61}" dt="2025-03-06T15:07:28.163" v="44" actId="1076"/>
          <ac:spMkLst>
            <pc:docMk/>
            <pc:sldMk cId="3309368906" sldId="821"/>
            <ac:spMk id="9" creationId="{3A5A0EB9-1BB5-3208-5B47-176AEACD8AC1}"/>
          </ac:spMkLst>
        </pc:spChg>
        <pc:spChg chg="del">
          <ac:chgData name="Curtis, Rebecca" userId="S::rebecca.curtis_pembrokeshire.gov.uk#ext#@wlga.onmicrosoft.com::ec20fe72-5575-4d7d-b51f-e745f6e65a2b" providerId="AD" clId="Web-{6FC02034-9B34-7220-DBBB-D277CC0AAD61}" dt="2025-03-06T15:07:49.898" v="47"/>
          <ac:spMkLst>
            <pc:docMk/>
            <pc:sldMk cId="3309368906" sldId="821"/>
            <ac:spMk id="29" creationId="{1257E4EB-FBFF-8E52-CB85-11ED93A6BB1E}"/>
          </ac:spMkLst>
        </pc:spChg>
        <pc:picChg chg="add">
          <ac:chgData name="Curtis, Rebecca" userId="S::rebecca.curtis_pembrokeshire.gov.uk#ext#@wlga.onmicrosoft.com::ec20fe72-5575-4d7d-b51f-e745f6e65a2b" providerId="AD" clId="Web-{6FC02034-9B34-7220-DBBB-D277CC0AAD61}" dt="2025-03-06T15:07:33.866" v="46"/>
          <ac:picMkLst>
            <pc:docMk/>
            <pc:sldMk cId="3309368906" sldId="821"/>
            <ac:picMk id="4" creationId="{9A3ED92E-2A81-24F0-4281-0491AB7EA378}"/>
          </ac:picMkLst>
        </pc:picChg>
        <pc:picChg chg="add">
          <ac:chgData name="Curtis, Rebecca" userId="S::rebecca.curtis_pembrokeshire.gov.uk#ext#@wlga.onmicrosoft.com::ec20fe72-5575-4d7d-b51f-e745f6e65a2b" providerId="AD" clId="Web-{6FC02034-9B34-7220-DBBB-D277CC0AAD61}" dt="2025-03-06T15:07:50.617" v="49"/>
          <ac:picMkLst>
            <pc:docMk/>
            <pc:sldMk cId="3309368906" sldId="821"/>
            <ac:picMk id="11" creationId="{C24E112D-0BF5-E5D4-9AC6-242A4E7D7A11}"/>
          </ac:picMkLst>
        </pc:picChg>
        <pc:picChg chg="add">
          <ac:chgData name="Curtis, Rebecca" userId="S::rebecca.curtis_pembrokeshire.gov.uk#ext#@wlga.onmicrosoft.com::ec20fe72-5575-4d7d-b51f-e745f6e65a2b" providerId="AD" clId="Web-{6FC02034-9B34-7220-DBBB-D277CC0AAD61}" dt="2025-03-06T15:07:50.633" v="50"/>
          <ac:picMkLst>
            <pc:docMk/>
            <pc:sldMk cId="3309368906" sldId="821"/>
            <ac:picMk id="13" creationId="{CE2E4B64-18D2-C80A-AA5B-75B8FC349299}"/>
          </ac:picMkLst>
        </pc:picChg>
        <pc:picChg chg="add">
          <ac:chgData name="Curtis, Rebecca" userId="S::rebecca.curtis_pembrokeshire.gov.uk#ext#@wlga.onmicrosoft.com::ec20fe72-5575-4d7d-b51f-e745f6e65a2b" providerId="AD" clId="Web-{6FC02034-9B34-7220-DBBB-D277CC0AAD61}" dt="2025-03-06T15:07:50.664" v="51"/>
          <ac:picMkLst>
            <pc:docMk/>
            <pc:sldMk cId="3309368906" sldId="821"/>
            <ac:picMk id="15" creationId="{C35683DA-78E5-36AE-4316-961CF4688698}"/>
          </ac:picMkLst>
        </pc:picChg>
        <pc:picChg chg="add">
          <ac:chgData name="Curtis, Rebecca" userId="S::rebecca.curtis_pembrokeshire.gov.uk#ext#@wlga.onmicrosoft.com::ec20fe72-5575-4d7d-b51f-e745f6e65a2b" providerId="AD" clId="Web-{6FC02034-9B34-7220-DBBB-D277CC0AAD61}" dt="2025-03-06T15:07:50.679" v="52"/>
          <ac:picMkLst>
            <pc:docMk/>
            <pc:sldMk cId="3309368906" sldId="821"/>
            <ac:picMk id="17" creationId="{16D4B675-AC8F-78F8-087C-477DFA2E00CB}"/>
          </ac:picMkLst>
        </pc:picChg>
      </pc:sldChg>
      <pc:sldChg chg="addSp delSp modSp">
        <pc:chgData name="Curtis, Rebecca" userId="S::rebecca.curtis_pembrokeshire.gov.uk#ext#@wlga.onmicrosoft.com::ec20fe72-5575-4d7d-b51f-e745f6e65a2b" providerId="AD" clId="Web-{6FC02034-9B34-7220-DBBB-D277CC0AAD61}" dt="2025-03-06T15:08:46.619" v="57" actId="14100"/>
        <pc:sldMkLst>
          <pc:docMk/>
          <pc:sldMk cId="1372425084" sldId="823"/>
        </pc:sldMkLst>
        <pc:spChg chg="add mod">
          <ac:chgData name="Curtis, Rebecca" userId="S::rebecca.curtis_pembrokeshire.gov.uk#ext#@wlga.onmicrosoft.com::ec20fe72-5575-4d7d-b51f-e745f6e65a2b" providerId="AD" clId="Web-{6FC02034-9B34-7220-DBBB-D277CC0AAD61}" dt="2025-03-06T15:08:46.619" v="57" actId="14100"/>
          <ac:spMkLst>
            <pc:docMk/>
            <pc:sldMk cId="1372425084" sldId="823"/>
            <ac:spMk id="101" creationId="{63B97D1D-1112-0AB4-7118-E6FE3FB9045C}"/>
          </ac:spMkLst>
        </pc:spChg>
        <pc:picChg chg="add del mod">
          <ac:chgData name="Curtis, Rebecca" userId="S::rebecca.curtis_pembrokeshire.gov.uk#ext#@wlga.onmicrosoft.com::ec20fe72-5575-4d7d-b51f-e745f6e65a2b" providerId="AD" clId="Web-{6FC02034-9B34-7220-DBBB-D277CC0AAD61}" dt="2025-03-06T15:02:13.433" v="3"/>
          <ac:picMkLst>
            <pc:docMk/>
            <pc:sldMk cId="1372425084" sldId="823"/>
            <ac:picMk id="2" creationId="{6F2EC4E2-C946-CA17-0732-E5645CA1626E}"/>
          </ac:picMkLst>
        </pc:picChg>
        <pc:picChg chg="add del mod">
          <ac:chgData name="Curtis, Rebecca" userId="S::rebecca.curtis_pembrokeshire.gov.uk#ext#@wlga.onmicrosoft.com::ec20fe72-5575-4d7d-b51f-e745f6e65a2b" providerId="AD" clId="Web-{6FC02034-9B34-7220-DBBB-D277CC0AAD61}" dt="2025-03-06T15:02:38.606" v="8"/>
          <ac:picMkLst>
            <pc:docMk/>
            <pc:sldMk cId="1372425084" sldId="823"/>
            <ac:picMk id="91" creationId="{B435E250-C25A-A6BD-A1D9-2FF87C0E7D4A}"/>
          </ac:picMkLst>
        </pc:picChg>
        <pc:picChg chg="add mod">
          <ac:chgData name="Curtis, Rebecca" userId="S::rebecca.curtis_pembrokeshire.gov.uk#ext#@wlga.onmicrosoft.com::ec20fe72-5575-4d7d-b51f-e745f6e65a2b" providerId="AD" clId="Web-{6FC02034-9B34-7220-DBBB-D277CC0AAD61}" dt="2025-03-06T15:02:54.607" v="10" actId="1076"/>
          <ac:picMkLst>
            <pc:docMk/>
            <pc:sldMk cId="1372425084" sldId="823"/>
            <ac:picMk id="92" creationId="{8F8CE0A8-7FFB-996F-50BC-493B333A6B76}"/>
          </ac:picMkLst>
        </pc:picChg>
        <pc:picChg chg="add mod">
          <ac:chgData name="Curtis, Rebecca" userId="S::rebecca.curtis_pembrokeshire.gov.uk#ext#@wlga.onmicrosoft.com::ec20fe72-5575-4d7d-b51f-e745f6e65a2b" providerId="AD" clId="Web-{6FC02034-9B34-7220-DBBB-D277CC0AAD61}" dt="2025-03-06T15:03:12.076" v="12" actId="1076"/>
          <ac:picMkLst>
            <pc:docMk/>
            <pc:sldMk cId="1372425084" sldId="823"/>
            <ac:picMk id="93" creationId="{91F2AAE2-9402-C5B0-379F-5F71A1C03DFD}"/>
          </ac:picMkLst>
        </pc:picChg>
        <pc:picChg chg="add mod">
          <ac:chgData name="Curtis, Rebecca" userId="S::rebecca.curtis_pembrokeshire.gov.uk#ext#@wlga.onmicrosoft.com::ec20fe72-5575-4d7d-b51f-e745f6e65a2b" providerId="AD" clId="Web-{6FC02034-9B34-7220-DBBB-D277CC0AAD61}" dt="2025-03-06T15:03:25.530" v="14" actId="1076"/>
          <ac:picMkLst>
            <pc:docMk/>
            <pc:sldMk cId="1372425084" sldId="823"/>
            <ac:picMk id="94" creationId="{CA55FCDC-0D63-B939-1EE2-82E8334E88D4}"/>
          </ac:picMkLst>
        </pc:picChg>
        <pc:picChg chg="add mod">
          <ac:chgData name="Curtis, Rebecca" userId="S::rebecca.curtis_pembrokeshire.gov.uk#ext#@wlga.onmicrosoft.com::ec20fe72-5575-4d7d-b51f-e745f6e65a2b" providerId="AD" clId="Web-{6FC02034-9B34-7220-DBBB-D277CC0AAD61}" dt="2025-03-06T15:03:41.468" v="16" actId="1076"/>
          <ac:picMkLst>
            <pc:docMk/>
            <pc:sldMk cId="1372425084" sldId="823"/>
            <ac:picMk id="95" creationId="{84158F54-29FD-4D62-3B3E-2AA67F3A9828}"/>
          </ac:picMkLst>
        </pc:picChg>
        <pc:picChg chg="add del mod">
          <ac:chgData name="Curtis, Rebecca" userId="S::rebecca.curtis_pembrokeshire.gov.uk#ext#@wlga.onmicrosoft.com::ec20fe72-5575-4d7d-b51f-e745f6e65a2b" providerId="AD" clId="Web-{6FC02034-9B34-7220-DBBB-D277CC0AAD61}" dt="2025-03-06T15:04:10.969" v="19"/>
          <ac:picMkLst>
            <pc:docMk/>
            <pc:sldMk cId="1372425084" sldId="823"/>
            <ac:picMk id="96" creationId="{E110E2A0-1C54-2F0B-9138-6CAD060779BE}"/>
          </ac:picMkLst>
        </pc:picChg>
        <pc:picChg chg="add del mod">
          <ac:chgData name="Curtis, Rebecca" userId="S::rebecca.curtis_pembrokeshire.gov.uk#ext#@wlga.onmicrosoft.com::ec20fe72-5575-4d7d-b51f-e745f6e65a2b" providerId="AD" clId="Web-{6FC02034-9B34-7220-DBBB-D277CC0AAD61}" dt="2025-03-06T15:04:42.454" v="22"/>
          <ac:picMkLst>
            <pc:docMk/>
            <pc:sldMk cId="1372425084" sldId="823"/>
            <ac:picMk id="97" creationId="{1ACE55B5-3432-D11F-655E-2A2998D3495A}"/>
          </ac:picMkLst>
        </pc:picChg>
        <pc:picChg chg="add del mod">
          <ac:chgData name="Curtis, Rebecca" userId="S::rebecca.curtis_pembrokeshire.gov.uk#ext#@wlga.onmicrosoft.com::ec20fe72-5575-4d7d-b51f-e745f6e65a2b" providerId="AD" clId="Web-{6FC02034-9B34-7220-DBBB-D277CC0AAD61}" dt="2025-03-06T15:05:44.956" v="27"/>
          <ac:picMkLst>
            <pc:docMk/>
            <pc:sldMk cId="1372425084" sldId="823"/>
            <ac:picMk id="98" creationId="{B54BC980-1DAA-90EE-8C64-C5ACB31F7740}"/>
          </ac:picMkLst>
        </pc:picChg>
        <pc:picChg chg="add mod">
          <ac:chgData name="Curtis, Rebecca" userId="S::rebecca.curtis_pembrokeshire.gov.uk#ext#@wlga.onmicrosoft.com::ec20fe72-5575-4d7d-b51f-e745f6e65a2b" providerId="AD" clId="Web-{6FC02034-9B34-7220-DBBB-D277CC0AAD61}" dt="2025-03-06T15:06:16.723" v="30" actId="1076"/>
          <ac:picMkLst>
            <pc:docMk/>
            <pc:sldMk cId="1372425084" sldId="823"/>
            <ac:picMk id="99" creationId="{C78DA9E2-CDAA-F504-8A2E-A8C075F61E68}"/>
          </ac:picMkLst>
        </pc:picChg>
      </pc:sldChg>
    </pc:docChg>
  </pc:docChgLst>
  <pc:docChgLst>
    <pc:chgData name="Curtis, Rebecca" userId="S::rebecca.curtis_pembrokeshire.gov.uk#ext#@wlga.onmicrosoft.com::ec20fe72-5575-4d7d-b51f-e745f6e65a2b" providerId="AD" clId="Web-{99E631B6-5E25-8A7A-B32A-D38FA14BCF39}"/>
    <pc:docChg chg="addSld delSld modSld">
      <pc:chgData name="Curtis, Rebecca" userId="S::rebecca.curtis_pembrokeshire.gov.uk#ext#@wlga.onmicrosoft.com::ec20fe72-5575-4d7d-b51f-e745f6e65a2b" providerId="AD" clId="Web-{99E631B6-5E25-8A7A-B32A-D38FA14BCF39}" dt="2025-03-25T13:53:17.711" v="7" actId="20577"/>
      <pc:docMkLst>
        <pc:docMk/>
      </pc:docMkLst>
      <pc:sldChg chg="add del">
        <pc:chgData name="Curtis, Rebecca" userId="S::rebecca.curtis_pembrokeshire.gov.uk#ext#@wlga.onmicrosoft.com::ec20fe72-5575-4d7d-b51f-e745f6e65a2b" providerId="AD" clId="Web-{99E631B6-5E25-8A7A-B32A-D38FA14BCF39}" dt="2025-03-25T13:52:08.443" v="5"/>
        <pc:sldMkLst>
          <pc:docMk/>
          <pc:sldMk cId="3152955832" sldId="258"/>
        </pc:sldMkLst>
      </pc:sldChg>
      <pc:sldChg chg="addSp delSp modSp">
        <pc:chgData name="Curtis, Rebecca" userId="S::rebecca.curtis_pembrokeshire.gov.uk#ext#@wlga.onmicrosoft.com::ec20fe72-5575-4d7d-b51f-e745f6e65a2b" providerId="AD" clId="Web-{99E631B6-5E25-8A7A-B32A-D38FA14BCF39}" dt="2025-03-25T13:52:03.631" v="4" actId="14100"/>
        <pc:sldMkLst>
          <pc:docMk/>
          <pc:sldMk cId="3402618199" sldId="787"/>
        </pc:sldMkLst>
        <pc:picChg chg="del">
          <ac:chgData name="Curtis, Rebecca" userId="S::rebecca.curtis_pembrokeshire.gov.uk#ext#@wlga.onmicrosoft.com::ec20fe72-5575-4d7d-b51f-e745f6e65a2b" providerId="AD" clId="Web-{99E631B6-5E25-8A7A-B32A-D38FA14BCF39}" dt="2025-03-25T13:51:53.912" v="1"/>
          <ac:picMkLst>
            <pc:docMk/>
            <pc:sldMk cId="3402618199" sldId="787"/>
            <ac:picMk id="5" creationId="{296DEC03-BAFB-CDB3-9940-D9AEE4FF6A36}"/>
          </ac:picMkLst>
        </pc:picChg>
        <pc:picChg chg="add mod">
          <ac:chgData name="Curtis, Rebecca" userId="S::rebecca.curtis_pembrokeshire.gov.uk#ext#@wlga.onmicrosoft.com::ec20fe72-5575-4d7d-b51f-e745f6e65a2b" providerId="AD" clId="Web-{99E631B6-5E25-8A7A-B32A-D38FA14BCF39}" dt="2025-03-25T13:52:03.631" v="4" actId="14100"/>
          <ac:picMkLst>
            <pc:docMk/>
            <pc:sldMk cId="3402618199" sldId="787"/>
            <ac:picMk id="6" creationId="{4EE1E2F3-36EA-900E-20D3-4AD8BEA91E31}"/>
          </ac:picMkLst>
        </pc:picChg>
      </pc:sldChg>
      <pc:sldChg chg="modSp">
        <pc:chgData name="Curtis, Rebecca" userId="S::rebecca.curtis_pembrokeshire.gov.uk#ext#@wlga.onmicrosoft.com::ec20fe72-5575-4d7d-b51f-e745f6e65a2b" providerId="AD" clId="Web-{99E631B6-5E25-8A7A-B32A-D38FA14BCF39}" dt="2025-03-25T13:53:17.711" v="7" actId="20577"/>
        <pc:sldMkLst>
          <pc:docMk/>
          <pc:sldMk cId="3309368906" sldId="821"/>
        </pc:sldMkLst>
        <pc:spChg chg="mod">
          <ac:chgData name="Curtis, Rebecca" userId="S::rebecca.curtis_pembrokeshire.gov.uk#ext#@wlga.onmicrosoft.com::ec20fe72-5575-4d7d-b51f-e745f6e65a2b" providerId="AD" clId="Web-{99E631B6-5E25-8A7A-B32A-D38FA14BCF39}" dt="2025-03-25T13:53:17.711" v="7" actId="20577"/>
          <ac:spMkLst>
            <pc:docMk/>
            <pc:sldMk cId="3309368906" sldId="821"/>
            <ac:spMk id="2" creationId="{191D04D2-0479-3ADF-DA5D-8404CB099B54}"/>
          </ac:spMkLst>
        </pc:spChg>
      </pc:sldChg>
    </pc:docChg>
  </pc:docChgLst>
  <pc:docChgLst>
    <pc:chgData name="Curtis, Rebecca" userId="S::rebecca.curtis_pembrokeshire.gov.uk#ext#@wlga.onmicrosoft.com::ec20fe72-5575-4d7d-b51f-e745f6e65a2b" providerId="AD" clId="Web-{CE039B07-FF9B-B94E-A658-0F1707A1F174}"/>
    <pc:docChg chg="modSld">
      <pc:chgData name="Curtis, Rebecca" userId="S::rebecca.curtis_pembrokeshire.gov.uk#ext#@wlga.onmicrosoft.com::ec20fe72-5575-4d7d-b51f-e745f6e65a2b" providerId="AD" clId="Web-{CE039B07-FF9B-B94E-A658-0F1707A1F174}" dt="2025-03-14T10:00:32.573" v="1"/>
      <pc:docMkLst>
        <pc:docMk/>
      </pc:docMkLst>
      <pc:sldChg chg="addSp modSp">
        <pc:chgData name="Curtis, Rebecca" userId="S::rebecca.curtis_pembrokeshire.gov.uk#ext#@wlga.onmicrosoft.com::ec20fe72-5575-4d7d-b51f-e745f6e65a2b" providerId="AD" clId="Web-{CE039B07-FF9B-B94E-A658-0F1707A1F174}" dt="2025-03-14T10:00:32.573" v="1"/>
        <pc:sldMkLst>
          <pc:docMk/>
          <pc:sldMk cId="3309368906" sldId="821"/>
        </pc:sldMkLst>
        <pc:spChg chg="add ord">
          <ac:chgData name="Curtis, Rebecca" userId="S::rebecca.curtis_pembrokeshire.gov.uk#ext#@wlga.onmicrosoft.com::ec20fe72-5575-4d7d-b51f-e745f6e65a2b" providerId="AD" clId="Web-{CE039B07-FF9B-B94E-A658-0F1707A1F174}" dt="2025-03-14T10:00:32.573" v="1"/>
          <ac:spMkLst>
            <pc:docMk/>
            <pc:sldMk cId="3309368906" sldId="821"/>
            <ac:spMk id="4" creationId="{1A21E9EA-85A8-0D9B-4DEF-BE0B49460815}"/>
          </ac:spMkLst>
        </pc:spChg>
      </pc:sldChg>
    </pc:docChg>
  </pc:docChgLst>
  <pc:docChgLst>
    <pc:chgData name="Curtis, Rebecca" userId="S::rebecca.curtis_pembrokeshire.gov.uk#ext#@wlga.onmicrosoft.com::ec20fe72-5575-4d7d-b51f-e745f6e65a2b" providerId="AD" clId="Web-{D33A479B-2E0F-0F20-9B48-651EB40C9E0F}"/>
    <pc:docChg chg="addSld delSld modSld">
      <pc:chgData name="Curtis, Rebecca" userId="S::rebecca.curtis_pembrokeshire.gov.uk#ext#@wlga.onmicrosoft.com::ec20fe72-5575-4d7d-b51f-e745f6e65a2b" providerId="AD" clId="Web-{D33A479B-2E0F-0F20-9B48-651EB40C9E0F}" dt="2025-03-11T13:01:03.989" v="252"/>
      <pc:docMkLst>
        <pc:docMk/>
      </pc:docMkLst>
      <pc:sldChg chg="modSp del">
        <pc:chgData name="Curtis, Rebecca" userId="S::rebecca.curtis_pembrokeshire.gov.uk#ext#@wlga.onmicrosoft.com::ec20fe72-5575-4d7d-b51f-e745f6e65a2b" providerId="AD" clId="Web-{D33A479B-2E0F-0F20-9B48-651EB40C9E0F}" dt="2025-03-11T13:00:12.659" v="242"/>
        <pc:sldMkLst>
          <pc:docMk/>
          <pc:sldMk cId="4128819953" sldId="820"/>
        </pc:sldMkLst>
        <pc:spChg chg="mod">
          <ac:chgData name="Curtis, Rebecca" userId="S::rebecca.curtis_pembrokeshire.gov.uk#ext#@wlga.onmicrosoft.com::ec20fe72-5575-4d7d-b51f-e745f6e65a2b" providerId="AD" clId="Web-{D33A479B-2E0F-0F20-9B48-651EB40C9E0F}" dt="2025-03-11T12:05:45.144" v="149" actId="20577"/>
          <ac:spMkLst>
            <pc:docMk/>
            <pc:sldMk cId="4128819953" sldId="820"/>
            <ac:spMk id="3" creationId="{6D387EE6-0F8D-2004-1C42-2C5683D11E09}"/>
          </ac:spMkLst>
        </pc:spChg>
      </pc:sldChg>
      <pc:sldChg chg="addSp delSp modSp">
        <pc:chgData name="Curtis, Rebecca" userId="S::rebecca.curtis_pembrokeshire.gov.uk#ext#@wlga.onmicrosoft.com::ec20fe72-5575-4d7d-b51f-e745f6e65a2b" providerId="AD" clId="Web-{D33A479B-2E0F-0F20-9B48-651EB40C9E0F}" dt="2025-03-11T12:59:11.172" v="232"/>
        <pc:sldMkLst>
          <pc:docMk/>
          <pc:sldMk cId="3309368906" sldId="821"/>
        </pc:sldMkLst>
        <pc:spChg chg="mod">
          <ac:chgData name="Curtis, Rebecca" userId="S::rebecca.curtis_pembrokeshire.gov.uk#ext#@wlga.onmicrosoft.com::ec20fe72-5575-4d7d-b51f-e745f6e65a2b" providerId="AD" clId="Web-{D33A479B-2E0F-0F20-9B48-651EB40C9E0F}" dt="2025-03-11T12:08:27.197" v="176" actId="20577"/>
          <ac:spMkLst>
            <pc:docMk/>
            <pc:sldMk cId="3309368906" sldId="821"/>
            <ac:spMk id="2" creationId="{191D04D2-0479-3ADF-DA5D-8404CB099B54}"/>
          </ac:spMkLst>
        </pc:spChg>
        <pc:spChg chg="add del mod">
          <ac:chgData name="Curtis, Rebecca" userId="S::rebecca.curtis_pembrokeshire.gov.uk#ext#@wlga.onmicrosoft.com::ec20fe72-5575-4d7d-b51f-e745f6e65a2b" providerId="AD" clId="Web-{D33A479B-2E0F-0F20-9B48-651EB40C9E0F}" dt="2025-03-11T12:52:18.436" v="184"/>
          <ac:spMkLst>
            <pc:docMk/>
            <pc:sldMk cId="3309368906" sldId="821"/>
            <ac:spMk id="3" creationId="{AE250FF1-62AA-4ACD-A948-712684F8DF16}"/>
          </ac:spMkLst>
        </pc:spChg>
        <pc:spChg chg="add mod">
          <ac:chgData name="Curtis, Rebecca" userId="S::rebecca.curtis_pembrokeshire.gov.uk#ext#@wlga.onmicrosoft.com::ec20fe72-5575-4d7d-b51f-e745f6e65a2b" providerId="AD" clId="Web-{D33A479B-2E0F-0F20-9B48-651EB40C9E0F}" dt="2025-03-11T12:54:58.708" v="198" actId="14100"/>
          <ac:spMkLst>
            <pc:docMk/>
            <pc:sldMk cId="3309368906" sldId="821"/>
            <ac:spMk id="7" creationId="{C6D5FAC7-0F4C-4726-969E-C152DC5F9777}"/>
          </ac:spMkLst>
        </pc:spChg>
        <pc:spChg chg="add mod">
          <ac:chgData name="Curtis, Rebecca" userId="S::rebecca.curtis_pembrokeshire.gov.uk#ext#@wlga.onmicrosoft.com::ec20fe72-5575-4d7d-b51f-e745f6e65a2b" providerId="AD" clId="Web-{D33A479B-2E0F-0F20-9B48-651EB40C9E0F}" dt="2025-03-11T12:52:04.576" v="181" actId="1076"/>
          <ac:spMkLst>
            <pc:docMk/>
            <pc:sldMk cId="3309368906" sldId="821"/>
            <ac:spMk id="10" creationId="{4CC867C4-EDE5-418E-9DDD-E1A06691F0E7}"/>
          </ac:spMkLst>
        </pc:spChg>
        <pc:spChg chg="add mod">
          <ac:chgData name="Curtis, Rebecca" userId="S::rebecca.curtis_pembrokeshire.gov.uk#ext#@wlga.onmicrosoft.com::ec20fe72-5575-4d7d-b51f-e745f6e65a2b" providerId="AD" clId="Web-{D33A479B-2E0F-0F20-9B48-651EB40C9E0F}" dt="2025-03-11T12:53:31.658" v="187" actId="1076"/>
          <ac:spMkLst>
            <pc:docMk/>
            <pc:sldMk cId="3309368906" sldId="821"/>
            <ac:spMk id="12" creationId="{69588D09-5FF8-4401-86F5-3271562CE39B}"/>
          </ac:spMkLst>
        </pc:spChg>
        <pc:spChg chg="add mod">
          <ac:chgData name="Curtis, Rebecca" userId="S::rebecca.curtis_pembrokeshire.gov.uk#ext#@wlga.onmicrosoft.com::ec20fe72-5575-4d7d-b51f-e745f6e65a2b" providerId="AD" clId="Web-{D33A479B-2E0F-0F20-9B48-651EB40C9E0F}" dt="2025-03-11T12:55:47.117" v="202" actId="1076"/>
          <ac:spMkLst>
            <pc:docMk/>
            <pc:sldMk cId="3309368906" sldId="821"/>
            <ac:spMk id="14" creationId="{C0562F1F-4C8E-4B03-84FA-73830F312CFD}"/>
          </ac:spMkLst>
        </pc:spChg>
        <pc:spChg chg="add del mod">
          <ac:chgData name="Curtis, Rebecca" userId="S::rebecca.curtis_pembrokeshire.gov.uk#ext#@wlga.onmicrosoft.com::ec20fe72-5575-4d7d-b51f-e745f6e65a2b" providerId="AD" clId="Web-{D33A479B-2E0F-0F20-9B48-651EB40C9E0F}" dt="2025-03-11T12:56:33.868" v="209"/>
          <ac:spMkLst>
            <pc:docMk/>
            <pc:sldMk cId="3309368906" sldId="821"/>
            <ac:spMk id="16" creationId="{2B792037-5200-47BE-9A75-3AF28BB0ADEF}"/>
          </ac:spMkLst>
        </pc:spChg>
        <pc:spChg chg="add mod">
          <ac:chgData name="Curtis, Rebecca" userId="S::rebecca.curtis_pembrokeshire.gov.uk#ext#@wlga.onmicrosoft.com::ec20fe72-5575-4d7d-b51f-e745f6e65a2b" providerId="AD" clId="Web-{D33A479B-2E0F-0F20-9B48-651EB40C9E0F}" dt="2025-03-11T12:57:14.292" v="215" actId="1076"/>
          <ac:spMkLst>
            <pc:docMk/>
            <pc:sldMk cId="3309368906" sldId="821"/>
            <ac:spMk id="18" creationId="{F6762AE9-C435-4F5A-BD46-A7C0F5334BA8}"/>
          </ac:spMkLst>
        </pc:spChg>
        <pc:spChg chg="add mod">
          <ac:chgData name="Curtis, Rebecca" userId="S::rebecca.curtis_pembrokeshire.gov.uk#ext#@wlga.onmicrosoft.com::ec20fe72-5575-4d7d-b51f-e745f6e65a2b" providerId="AD" clId="Web-{D33A479B-2E0F-0F20-9B48-651EB40C9E0F}" dt="2025-03-11T12:57:25.761" v="217" actId="1076"/>
          <ac:spMkLst>
            <pc:docMk/>
            <pc:sldMk cId="3309368906" sldId="821"/>
            <ac:spMk id="19" creationId="{221B9117-0F6E-B9EC-D96D-211DDD21C59C}"/>
          </ac:spMkLst>
        </pc:spChg>
        <pc:spChg chg="add mod">
          <ac:chgData name="Curtis, Rebecca" userId="S::rebecca.curtis_pembrokeshire.gov.uk#ext#@wlga.onmicrosoft.com::ec20fe72-5575-4d7d-b51f-e745f6e65a2b" providerId="AD" clId="Web-{D33A479B-2E0F-0F20-9B48-651EB40C9E0F}" dt="2025-03-11T12:57:38.277" v="219" actId="1076"/>
          <ac:spMkLst>
            <pc:docMk/>
            <pc:sldMk cId="3309368906" sldId="821"/>
            <ac:spMk id="20" creationId="{141DAEC5-7CB7-8D28-25C1-EFD593017C81}"/>
          </ac:spMkLst>
        </pc:spChg>
        <pc:spChg chg="add mod">
          <ac:chgData name="Curtis, Rebecca" userId="S::rebecca.curtis_pembrokeshire.gov.uk#ext#@wlga.onmicrosoft.com::ec20fe72-5575-4d7d-b51f-e745f6e65a2b" providerId="AD" clId="Web-{D33A479B-2E0F-0F20-9B48-651EB40C9E0F}" dt="2025-03-11T12:57:52.106" v="221" actId="1076"/>
          <ac:spMkLst>
            <pc:docMk/>
            <pc:sldMk cId="3309368906" sldId="821"/>
            <ac:spMk id="21" creationId="{8F507EB9-8A77-9E23-C611-0913261FCE93}"/>
          </ac:spMkLst>
        </pc:spChg>
        <pc:spChg chg="add mod">
          <ac:chgData name="Curtis, Rebecca" userId="S::rebecca.curtis_pembrokeshire.gov.uk#ext#@wlga.onmicrosoft.com::ec20fe72-5575-4d7d-b51f-e745f6e65a2b" providerId="AD" clId="Web-{D33A479B-2E0F-0F20-9B48-651EB40C9E0F}" dt="2025-03-11T12:58:02.185" v="223" actId="1076"/>
          <ac:spMkLst>
            <pc:docMk/>
            <pc:sldMk cId="3309368906" sldId="821"/>
            <ac:spMk id="22" creationId="{FF296C18-1D4B-9AF2-C7A1-970388BE560D}"/>
          </ac:spMkLst>
        </pc:spChg>
        <pc:spChg chg="add mod">
          <ac:chgData name="Curtis, Rebecca" userId="S::rebecca.curtis_pembrokeshire.gov.uk#ext#@wlga.onmicrosoft.com::ec20fe72-5575-4d7d-b51f-e745f6e65a2b" providerId="AD" clId="Web-{D33A479B-2E0F-0F20-9B48-651EB40C9E0F}" dt="2025-03-11T12:58:14.857" v="225" actId="1076"/>
          <ac:spMkLst>
            <pc:docMk/>
            <pc:sldMk cId="3309368906" sldId="821"/>
            <ac:spMk id="23" creationId="{980A12C6-2CE8-E04B-32D0-5B87347932CE}"/>
          </ac:spMkLst>
        </pc:spChg>
        <pc:spChg chg="add mod">
          <ac:chgData name="Curtis, Rebecca" userId="S::rebecca.curtis_pembrokeshire.gov.uk#ext#@wlga.onmicrosoft.com::ec20fe72-5575-4d7d-b51f-e745f6e65a2b" providerId="AD" clId="Web-{D33A479B-2E0F-0F20-9B48-651EB40C9E0F}" dt="2025-03-11T12:58:23.732" v="227" actId="1076"/>
          <ac:spMkLst>
            <pc:docMk/>
            <pc:sldMk cId="3309368906" sldId="821"/>
            <ac:spMk id="24" creationId="{81EDFB5A-74C4-C925-F0D6-E218E2532FE5}"/>
          </ac:spMkLst>
        </pc:spChg>
        <pc:spChg chg="add mod">
          <ac:chgData name="Curtis, Rebecca" userId="S::rebecca.curtis_pembrokeshire.gov.uk#ext#@wlga.onmicrosoft.com::ec20fe72-5575-4d7d-b51f-e745f6e65a2b" providerId="AD" clId="Web-{D33A479B-2E0F-0F20-9B48-651EB40C9E0F}" dt="2025-03-11T12:59:07.984" v="231" actId="14100"/>
          <ac:spMkLst>
            <pc:docMk/>
            <pc:sldMk cId="3309368906" sldId="821"/>
            <ac:spMk id="25" creationId="{AE250FF1-62AA-4ACD-A948-712684F8DF16}"/>
          </ac:spMkLst>
        </pc:spChg>
        <pc:picChg chg="del">
          <ac:chgData name="Curtis, Rebecca" userId="S::rebecca.curtis_pembrokeshire.gov.uk#ext#@wlga.onmicrosoft.com::ec20fe72-5575-4d7d-b51f-e745f6e65a2b" providerId="AD" clId="Web-{D33A479B-2E0F-0F20-9B48-651EB40C9E0F}" dt="2025-03-11T12:58:26.639" v="228"/>
          <ac:picMkLst>
            <pc:docMk/>
            <pc:sldMk cId="3309368906" sldId="821"/>
            <ac:picMk id="4" creationId="{9A3ED92E-2A81-24F0-4281-0491AB7EA378}"/>
          </ac:picMkLst>
        </pc:picChg>
        <pc:picChg chg="del">
          <ac:chgData name="Curtis, Rebecca" userId="S::rebecca.curtis_pembrokeshire.gov.uk#ext#@wlga.onmicrosoft.com::ec20fe72-5575-4d7d-b51f-e745f6e65a2b" providerId="AD" clId="Web-{D33A479B-2E0F-0F20-9B48-651EB40C9E0F}" dt="2025-03-11T12:59:11.172" v="232"/>
          <ac:picMkLst>
            <pc:docMk/>
            <pc:sldMk cId="3309368906" sldId="821"/>
            <ac:picMk id="11" creationId="{C24E112D-0BF5-E5D4-9AC6-242A4E7D7A11}"/>
          </ac:picMkLst>
        </pc:picChg>
        <pc:picChg chg="del">
          <ac:chgData name="Curtis, Rebecca" userId="S::rebecca.curtis_pembrokeshire.gov.uk#ext#@wlga.onmicrosoft.com::ec20fe72-5575-4d7d-b51f-e745f6e65a2b" providerId="AD" clId="Web-{D33A479B-2E0F-0F20-9B48-651EB40C9E0F}" dt="2025-03-11T12:52:00.576" v="180"/>
          <ac:picMkLst>
            <pc:docMk/>
            <pc:sldMk cId="3309368906" sldId="821"/>
            <ac:picMk id="13" creationId="{CE2E4B64-18D2-C80A-AA5B-75B8FC349299}"/>
          </ac:picMkLst>
        </pc:picChg>
        <pc:picChg chg="del">
          <ac:chgData name="Curtis, Rebecca" userId="S::rebecca.curtis_pembrokeshire.gov.uk#ext#@wlga.onmicrosoft.com::ec20fe72-5575-4d7d-b51f-e745f6e65a2b" providerId="AD" clId="Web-{D33A479B-2E0F-0F20-9B48-651EB40C9E0F}" dt="2025-03-11T12:57:10.714" v="214"/>
          <ac:picMkLst>
            <pc:docMk/>
            <pc:sldMk cId="3309368906" sldId="821"/>
            <ac:picMk id="15" creationId="{C35683DA-78E5-36AE-4316-961CF4688698}"/>
          </ac:picMkLst>
        </pc:picChg>
        <pc:picChg chg="del">
          <ac:chgData name="Curtis, Rebecca" userId="S::rebecca.curtis_pembrokeshire.gov.uk#ext#@wlga.onmicrosoft.com::ec20fe72-5575-4d7d-b51f-e745f6e65a2b" providerId="AD" clId="Web-{D33A479B-2E0F-0F20-9B48-651EB40C9E0F}" dt="2025-03-11T12:55:50.210" v="203"/>
          <ac:picMkLst>
            <pc:docMk/>
            <pc:sldMk cId="3309368906" sldId="821"/>
            <ac:picMk id="17" creationId="{16D4B675-AC8F-78F8-087C-477DFA2E00CB}"/>
          </ac:picMkLst>
        </pc:picChg>
      </pc:sldChg>
      <pc:sldChg chg="modSp del">
        <pc:chgData name="Curtis, Rebecca" userId="S::rebecca.curtis_pembrokeshire.gov.uk#ext#@wlga.onmicrosoft.com::ec20fe72-5575-4d7d-b51f-e745f6e65a2b" providerId="AD" clId="Web-{D33A479B-2E0F-0F20-9B48-651EB40C9E0F}" dt="2025-03-11T13:01:03.989" v="252"/>
        <pc:sldMkLst>
          <pc:docMk/>
          <pc:sldMk cId="1372425084" sldId="823"/>
        </pc:sldMkLst>
        <pc:spChg chg="mod">
          <ac:chgData name="Curtis, Rebecca" userId="S::rebecca.curtis_pembrokeshire.gov.uk#ext#@wlga.onmicrosoft.com::ec20fe72-5575-4d7d-b51f-e745f6e65a2b" providerId="AD" clId="Web-{D33A479B-2E0F-0F20-9B48-651EB40C9E0F}" dt="2025-03-11T11:59:32.677" v="117" actId="20577"/>
          <ac:spMkLst>
            <pc:docMk/>
            <pc:sldMk cId="1372425084" sldId="823"/>
            <ac:spMk id="13" creationId="{78C00B7D-36F0-2878-2A7F-3E01C0CC5E2A}"/>
          </ac:spMkLst>
        </pc:spChg>
      </pc:sldChg>
      <pc:sldChg chg="addSp delSp add replId">
        <pc:chgData name="Curtis, Rebecca" userId="S::rebecca.curtis_pembrokeshire.gov.uk#ext#@wlga.onmicrosoft.com::ec20fe72-5575-4d7d-b51f-e745f6e65a2b" providerId="AD" clId="Web-{D33A479B-2E0F-0F20-9B48-651EB40C9E0F}" dt="2025-03-11T13:00:05.205" v="241"/>
        <pc:sldMkLst>
          <pc:docMk/>
          <pc:sldMk cId="1472139501" sldId="824"/>
        </pc:sldMkLst>
        <pc:spChg chg="del">
          <ac:chgData name="Curtis, Rebecca" userId="S::rebecca.curtis_pembrokeshire.gov.uk#ext#@wlga.onmicrosoft.com::ec20fe72-5575-4d7d-b51f-e745f6e65a2b" providerId="AD" clId="Web-{D33A479B-2E0F-0F20-9B48-651EB40C9E0F}" dt="2025-03-11T13:00:02.830" v="237"/>
          <ac:spMkLst>
            <pc:docMk/>
            <pc:sldMk cId="1472139501" sldId="824"/>
            <ac:spMk id="2" creationId="{8F7624DF-F103-A2E2-8F25-7AFCEF5A59A3}"/>
          </ac:spMkLst>
        </pc:spChg>
        <pc:spChg chg="add">
          <ac:chgData name="Curtis, Rebecca" userId="S::rebecca.curtis_pembrokeshire.gov.uk#ext#@wlga.onmicrosoft.com::ec20fe72-5575-4d7d-b51f-e745f6e65a2b" providerId="AD" clId="Web-{D33A479B-2E0F-0F20-9B48-651EB40C9E0F}" dt="2025-03-11T13:00:04.971" v="238"/>
          <ac:spMkLst>
            <pc:docMk/>
            <pc:sldMk cId="1472139501" sldId="824"/>
            <ac:spMk id="4" creationId="{1D1E1827-0926-0062-F6F1-1B29381B5655}"/>
          </ac:spMkLst>
        </pc:spChg>
        <pc:spChg chg="del">
          <ac:chgData name="Curtis, Rebecca" userId="S::rebecca.curtis_pembrokeshire.gov.uk#ext#@wlga.onmicrosoft.com::ec20fe72-5575-4d7d-b51f-e745f6e65a2b" providerId="AD" clId="Web-{D33A479B-2E0F-0F20-9B48-651EB40C9E0F}" dt="2025-03-11T12:59:57.955" v="235"/>
          <ac:spMkLst>
            <pc:docMk/>
            <pc:sldMk cId="1472139501" sldId="824"/>
            <ac:spMk id="5" creationId="{8C316B6F-5FA7-4423-B63D-77E97EA16EE1}"/>
          </ac:spMkLst>
        </pc:spChg>
        <pc:spChg chg="del">
          <ac:chgData name="Curtis, Rebecca" userId="S::rebecca.curtis_pembrokeshire.gov.uk#ext#@wlga.onmicrosoft.com::ec20fe72-5575-4d7d-b51f-e745f6e65a2b" providerId="AD" clId="Web-{D33A479B-2E0F-0F20-9B48-651EB40C9E0F}" dt="2025-03-11T13:00:00.861" v="236"/>
          <ac:spMkLst>
            <pc:docMk/>
            <pc:sldMk cId="1472139501" sldId="824"/>
            <ac:spMk id="9" creationId="{C5D44306-EA69-5827-1A83-202E3AB17B50}"/>
          </ac:spMkLst>
        </pc:spChg>
        <pc:spChg chg="add">
          <ac:chgData name="Curtis, Rebecca" userId="S::rebecca.curtis_pembrokeshire.gov.uk#ext#@wlga.onmicrosoft.com::ec20fe72-5575-4d7d-b51f-e745f6e65a2b" providerId="AD" clId="Web-{D33A479B-2E0F-0F20-9B48-651EB40C9E0F}" dt="2025-03-11T13:00:05.002" v="239"/>
          <ac:spMkLst>
            <pc:docMk/>
            <pc:sldMk cId="1472139501" sldId="824"/>
            <ac:spMk id="13" creationId="{F1893D9F-9B76-0AE3-3F9C-057FFD634005}"/>
          </ac:spMkLst>
        </pc:spChg>
        <pc:spChg chg="add">
          <ac:chgData name="Curtis, Rebecca" userId="S::rebecca.curtis_pembrokeshire.gov.uk#ext#@wlga.onmicrosoft.com::ec20fe72-5575-4d7d-b51f-e745f6e65a2b" providerId="AD" clId="Web-{D33A479B-2E0F-0F20-9B48-651EB40C9E0F}" dt="2025-03-11T13:00:05.018" v="240"/>
          <ac:spMkLst>
            <pc:docMk/>
            <pc:sldMk cId="1472139501" sldId="824"/>
            <ac:spMk id="16" creationId="{054EF84A-32C3-807E-F066-586087870DF5}"/>
          </ac:spMkLst>
        </pc:spChg>
        <pc:grpChg chg="add">
          <ac:chgData name="Curtis, Rebecca" userId="S::rebecca.curtis_pembrokeshire.gov.uk#ext#@wlga.onmicrosoft.com::ec20fe72-5575-4d7d-b51f-e745f6e65a2b" providerId="AD" clId="Web-{D33A479B-2E0F-0F20-9B48-651EB40C9E0F}" dt="2025-03-11T13:00:05.205" v="241"/>
          <ac:grpSpMkLst>
            <pc:docMk/>
            <pc:sldMk cId="1472139501" sldId="824"/>
            <ac:grpSpMk id="172" creationId="{FC595762-9B3A-2B00-3333-3922E0670343}"/>
          </ac:grpSpMkLst>
        </pc:grpChg>
        <pc:grpChg chg="del">
          <ac:chgData name="Curtis, Rebecca" userId="S::rebecca.curtis_pembrokeshire.gov.uk#ext#@wlga.onmicrosoft.com::ec20fe72-5575-4d7d-b51f-e745f6e65a2b" providerId="AD" clId="Web-{D33A479B-2E0F-0F20-9B48-651EB40C9E0F}" dt="2025-03-11T12:59:54.720" v="234"/>
          <ac:grpSpMkLst>
            <pc:docMk/>
            <pc:sldMk cId="1472139501" sldId="824"/>
            <ac:grpSpMk id="181" creationId="{C11C0BB2-E69E-F343-57D0-C955D3D4E72C}"/>
          </ac:grpSpMkLst>
        </pc:grpChg>
      </pc:sldChg>
      <pc:sldChg chg="addSp delSp add replId">
        <pc:chgData name="Curtis, Rebecca" userId="S::rebecca.curtis_pembrokeshire.gov.uk#ext#@wlga.onmicrosoft.com::ec20fe72-5575-4d7d-b51f-e745f6e65a2b" providerId="AD" clId="Web-{D33A479B-2E0F-0F20-9B48-651EB40C9E0F}" dt="2025-03-11T13:00:51.957" v="251"/>
        <pc:sldMkLst>
          <pc:docMk/>
          <pc:sldMk cId="731998070" sldId="825"/>
        </pc:sldMkLst>
        <pc:spChg chg="add">
          <ac:chgData name="Curtis, Rebecca" userId="S::rebecca.curtis_pembrokeshire.gov.uk#ext#@wlga.onmicrosoft.com::ec20fe72-5575-4d7d-b51f-e745f6e65a2b" providerId="AD" clId="Web-{D33A479B-2E0F-0F20-9B48-651EB40C9E0F}" dt="2025-03-11T13:00:51.754" v="248"/>
          <ac:spMkLst>
            <pc:docMk/>
            <pc:sldMk cId="731998070" sldId="825"/>
            <ac:spMk id="3" creationId="{F55156B1-BB7F-06E2-EDF1-27CEAB5D5F94}"/>
          </ac:spMkLst>
        </pc:spChg>
        <pc:spChg chg="del">
          <ac:chgData name="Curtis, Rebecca" userId="S::rebecca.curtis_pembrokeshire.gov.uk#ext#@wlga.onmicrosoft.com::ec20fe72-5575-4d7d-b51f-e745f6e65a2b" providerId="AD" clId="Web-{D33A479B-2E0F-0F20-9B48-651EB40C9E0F}" dt="2025-03-11T13:00:33.113" v="245"/>
          <ac:spMkLst>
            <pc:docMk/>
            <pc:sldMk cId="731998070" sldId="825"/>
            <ac:spMk id="4" creationId="{428817F3-FFF2-E28C-D972-CA29D4AD13E0}"/>
          </ac:spMkLst>
        </pc:spChg>
        <pc:spChg chg="add">
          <ac:chgData name="Curtis, Rebecca" userId="S::rebecca.curtis_pembrokeshire.gov.uk#ext#@wlga.onmicrosoft.com::ec20fe72-5575-4d7d-b51f-e745f6e65a2b" providerId="AD" clId="Web-{D33A479B-2E0F-0F20-9B48-651EB40C9E0F}" dt="2025-03-11T13:00:51.770" v="249"/>
          <ac:spMkLst>
            <pc:docMk/>
            <pc:sldMk cId="731998070" sldId="825"/>
            <ac:spMk id="9" creationId="{8CF01027-C956-DE8A-EA44-14B454D5F69B}"/>
          </ac:spMkLst>
        </pc:spChg>
        <pc:spChg chg="del">
          <ac:chgData name="Curtis, Rebecca" userId="S::rebecca.curtis_pembrokeshire.gov.uk#ext#@wlga.onmicrosoft.com::ec20fe72-5575-4d7d-b51f-e745f6e65a2b" providerId="AD" clId="Web-{D33A479B-2E0F-0F20-9B48-651EB40C9E0F}" dt="2025-03-11T13:00:37.285" v="247"/>
          <ac:spMkLst>
            <pc:docMk/>
            <pc:sldMk cId="731998070" sldId="825"/>
            <ac:spMk id="13" creationId="{0D54675E-9702-3AFF-418C-F59F0C70EDAA}"/>
          </ac:spMkLst>
        </pc:spChg>
        <pc:spChg chg="del">
          <ac:chgData name="Curtis, Rebecca" userId="S::rebecca.curtis_pembrokeshire.gov.uk#ext#@wlga.onmicrosoft.com::ec20fe72-5575-4d7d-b51f-e745f6e65a2b" providerId="AD" clId="Web-{D33A479B-2E0F-0F20-9B48-651EB40C9E0F}" dt="2025-03-11T13:00:35.878" v="246"/>
          <ac:spMkLst>
            <pc:docMk/>
            <pc:sldMk cId="731998070" sldId="825"/>
            <ac:spMk id="16" creationId="{9857ECE6-A736-B3F7-ECFC-B447FE01FC04}"/>
          </ac:spMkLst>
        </pc:spChg>
        <pc:spChg chg="add">
          <ac:chgData name="Curtis, Rebecca" userId="S::rebecca.curtis_pembrokeshire.gov.uk#ext#@wlga.onmicrosoft.com::ec20fe72-5575-4d7d-b51f-e745f6e65a2b" providerId="AD" clId="Web-{D33A479B-2E0F-0F20-9B48-651EB40C9E0F}" dt="2025-03-11T13:00:51.957" v="251"/>
          <ac:spMkLst>
            <pc:docMk/>
            <pc:sldMk cId="731998070" sldId="825"/>
            <ac:spMk id="254" creationId="{142FFB5B-CA75-EB9B-321D-DE53A800344C}"/>
          </ac:spMkLst>
        </pc:spChg>
        <pc:grpChg chg="del">
          <ac:chgData name="Curtis, Rebecca" userId="S::rebecca.curtis_pembrokeshire.gov.uk#ext#@wlga.onmicrosoft.com::ec20fe72-5575-4d7d-b51f-e745f6e65a2b" providerId="AD" clId="Web-{D33A479B-2E0F-0F20-9B48-651EB40C9E0F}" dt="2025-03-11T13:00:30.597" v="244"/>
          <ac:grpSpMkLst>
            <pc:docMk/>
            <pc:sldMk cId="731998070" sldId="825"/>
            <ac:grpSpMk id="172" creationId="{BA071258-661F-7094-E1BC-3ED8EBEE9A5E}"/>
          </ac:grpSpMkLst>
        </pc:grpChg>
        <pc:grpChg chg="add">
          <ac:chgData name="Curtis, Rebecca" userId="S::rebecca.curtis_pembrokeshire.gov.uk#ext#@wlga.onmicrosoft.com::ec20fe72-5575-4d7d-b51f-e745f6e65a2b" providerId="AD" clId="Web-{D33A479B-2E0F-0F20-9B48-651EB40C9E0F}" dt="2025-03-11T13:00:51.926" v="250"/>
          <ac:grpSpMkLst>
            <pc:docMk/>
            <pc:sldMk cId="731998070" sldId="825"/>
            <ac:grpSpMk id="252" creationId="{3005042F-EBDA-C433-6B5D-856D9F3C703F}"/>
          </ac:grpSpMkLst>
        </pc:gr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3"/>
    </inkml:context>
    <inkml:brush xml:id="br0">
      <inkml:brushProperty name="width" value="0.1" units="cm"/>
      <inkml:brushProperty name="height" value="0.1" units="cm"/>
      <inkml:brushProperty name="color" value="#C9F1FF"/>
    </inkml:brush>
  </inkml:definitions>
  <inkml:trace contextRef="#ctx0" brushRef="#br0">1970 0 24575,'-6'0'0,"0"0"0,0 1 0,-1-1 0,1 1 0,1 0 0,-2 1 0,1 0 0,0-1 0,1 1 0,-1 2 0,0-2 0,1 1 0,0 0 0,-1 0 0,2 2 0,-8 4 0,6-1 0,-1 0 0,0 0 0,1 1 0,0 0 0,2 0 0,-1 0 0,1 0 0,-6 21 0,-66 183 0,59-169 0,-27 52 0,23-57 0,-23 72 0,30-73 0,-25 49 0,26-59 0,-1 1 0,3 0 0,-11 41 0,17-52 0,0-1 0,-2 1 0,-15 28 0,15-32 0,1-1 0,-1 1 0,1 1 0,2-2 0,-1 2 0,-3 24 0,-32 211 0,36-235 0,-2 1 0,0-1 0,-14 26 0,-15 39 0,26-53 0,-2 0 0,-2-1 0,1 0 0,-3-1 0,-33 45 0,28-42 0,-1 3 0,3 0 0,-16 37 0,27-54 0,-1-1 0,0 1 0,-1 0 0,-16 18 0,13-20 0,2 2 0,1-1 0,-15 28 0,-21 67 0,-50 97 0,76-172 0,2 0 0,2 1 0,0 0 0,2 1 0,-14 69 0,19-70 0,-1-1 0,-2 0 0,-1-1 0,-22 41 0,-59 100 0,74-128 0,-1-2 0,-3-1 0,-1-1 0,-35 46 0,46-69 0,2 1 0,0 1 0,1-1 0,1 2 0,0 0 0,2 0 0,-7 36 0,9-36 0,-1 1 0,-1-1 0,-1 0 0,0-1 0,-1 0 0,-1 0 0,-23 33 0,23-43 0,-2-1 0,2 1 0,-1-1 0,-1-1 0,0 0 0,-16 6 0,-22 16 0,37-21-170,0 0-1,2 0 0,-2 2 1,2-1-1,1 1 0,-1 1 1,-15 22-1,17-16-6655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2"/>
    </inkml:context>
    <inkml:brush xml:id="br0">
      <inkml:brushProperty name="width" value="0.1" units="cm"/>
      <inkml:brushProperty name="height" value="0.1" units="cm"/>
      <inkml:brushProperty name="color" value="#C9F1FF"/>
    </inkml:brush>
  </inkml:definitions>
  <inkml:trace contextRef="#ctx0" brushRef="#br0">279 116 24575,'-2'-2'0,"-2"1"0,2 0 0,0-2 0,0 1 0,-2 0 0,2 0 0,1-1 0,-1 1 0,-1 0 0,1-1 0,1 1 0,-1-1 0,-2-4 0,-12-16 0,5 16 0,-1-1 0,1 3 0,0-2 0,-2 1 0,1 2 0,-1-1 0,0 2 0,1-1 0,-1 1 0,0 0 0,0 2 0,0 0 0,-1 0 0,1 1 0,-17 3 0,28-3 0,2 0 0,-1 0 0,1 0 0,0 0 0,-1 0 0,1 0 0,-1 0 0,1 0 0,0 0 0,-1 0 0,1 0 0,-1 0 0,1 2 0,0-2 0,-1 0 0,1 0 0,0 0 0,-2 1 0,2-1 0,0 0 0,0 1 0,-1-1 0,1 0 0,0 0 0,0 1 0,-1-1 0,1 1 0,0-1 0,0 0 0,0 1 0,0-1 0,-1 0 0,1 1 0,0-1 0,0 2 0,0-2 0,0 0 0,0 2 0,13 16 0,25 11 0,-9-16 0,0 0 0,47 11 0,-40-13 0,-19-5-117,-10-3 153,1-1 0,-1 1 0,1-1-1,-1-1 1,1 0 0,14 2 0,-20-3-51,-1 0 0,0-2 0,0 2 0,0 0 0,0 0 0,0-1 0,0 1 0,1 0 0,-1-1 0,0 1 0,0-1 0,0 0 0,0 1 0,0-1 0,-1 0 0,2 1 0,-1-2 0,0 1 0,0-1 0,0-1-71,0 0 1,0 1-1,1 0 1,-2 0-1,1-2 0,-1 2 1,0 0-1,1-1 0,-1 0 1,0 1-1,0-1 0,-1 0 1,1-2-1,-5-17-6740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6"/>
    </inkml:context>
    <inkml:brush xml:id="br0">
      <inkml:brushProperty name="width" value="0.05" units="cm"/>
      <inkml:brushProperty name="height" value="0.05" units="cm"/>
      <inkml:brushProperty name="color" value="#C9F1FF"/>
    </inkml:brush>
  </inkml:definitions>
  <inkml:trace contextRef="#ctx0" brushRef="#br0">1 0 24575,'5'1'0,"-1"-1"0,0 1 0,0 0 0,1 1 0,-1-1 0,0 1 0,0-1 0,1 1 0,-2 1 0,1-1 0,7 5 0,41 38 0,-19-15 0,40 22 0,86 44 0,-53-33 0,-57-32 0,-4-3 0,2-1 0,68 30 0,-69-36 0,-3 1 0,0 3 0,-2 1 0,0 1 0,-1 4 0,46 44 0,102 87 0,-178-154 0,1-1 0,1 1 0,0-1 0,0-2 0,0 1 0,1-2 0,0 1 0,22 4 0,-15-3 0,-1 0 0,38 17 0,-30-9-455,0-2 0,42 14 0,-46-19-6371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7"/>
    </inkml:context>
    <inkml:brush xml:id="br0">
      <inkml:brushProperty name="width" value="0.05" units="cm"/>
      <inkml:brushProperty name="height" value="0.05" units="cm"/>
      <inkml:brushProperty name="color" value="#C9F1FF"/>
    </inkml:brush>
  </inkml:definitions>
  <inkml:trace contextRef="#ctx0" brushRef="#br0">0 0 24575,'16'25'0,"1"-1"0,0-1 0,3 0 0,-1-3 0,1 1 0,35 26 0,18 20 0,-14-14 0,-41-39 0,0 2 0,-2 0 0,22 27 0,-21-19 0,2 0 0,0-1 0,0-2 0,3 0 0,0-1 0,0 0 0,34 20 0,-42-31 0,-2-1 0,0-2 0,0 1 0,2 0 0,-1-1 0,26 7 0,-31-11-195,-1 0 0,0 0 0,-1 0 0,1 1 0,-1 0 0,12 7 0,-5 1-6631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8"/>
    </inkml:context>
    <inkml:brush xml:id="br0">
      <inkml:brushProperty name="width" value="0.05" units="cm"/>
      <inkml:brushProperty name="height" value="0.05" units="cm"/>
      <inkml:brushProperty name="color" value="#C9F1FF"/>
    </inkml:brush>
  </inkml:definitions>
  <inkml:trace contextRef="#ctx0" brushRef="#br0">0 0 24575,'3'1'0,"0"1"0,0 1 0,-1-2 0,2 1 0,-2 0 0,0 1 0,1-1 0,-1 0 0,0 2 0,0-2 0,1 0 0,-2 2 0,1-1 0,-1-1 0,2 2 0,-2-1 0,1 5 0,4 4 0,13 23 0,0 0 0,3-2 0,2 0 0,0-1 0,39 38 0,-49-54 0,1 1 0,-2 0 0,0 0 0,-1 2 0,13 27 0,-15-26 0,2 0 0,0-1 0,2 0 0,22 26 0,-24-31 0,-2-1 0,0 2 0,-1-1 0,0 2 0,-1-2 0,12 32 0,-12-25 0,1-2 0,0 0 0,22 31 0,87 133 0,-84-125 0,4-1 0,44 53 0,2-21-1365,-70-73-5461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9"/>
    </inkml:context>
    <inkml:brush xml:id="br0">
      <inkml:brushProperty name="width" value="0.05" units="cm"/>
      <inkml:brushProperty name="height" value="0.05" units="cm"/>
      <inkml:brushProperty name="color" value="#C9F1FF"/>
    </inkml:brush>
  </inkml:definitions>
  <inkml:trace contextRef="#ctx0" brushRef="#br0">0 1 24575,'1'3'0,"-1"1"0,1-1 0,0 0 0,1 0 0,0 0 0,-1 1 0,0-2 0,1 1 0,1 0 0,-1 0 0,3 3 0,12 21 0,1 26 0,-14-35 0,3 1 0,0-1 0,0 1 0,2-2 0,0 0 0,0 0 0,23 29 0,17 17 0,-2 3 0,-4 3 0,-3 0 0,58 139 0,-89-183 0,-2-1 0,9 38 0,10 37 0,39 111-1365,-58-193-5461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0"/>
    </inkml:context>
    <inkml:brush xml:id="br0">
      <inkml:brushProperty name="width" value="0.05" units="cm"/>
      <inkml:brushProperty name="height" value="0.05" units="cm"/>
      <inkml:brushProperty name="color" value="#C9F1FF"/>
    </inkml:brush>
  </inkml:definitions>
  <inkml:trace contextRef="#ctx0" brushRef="#br0">1 0 24575,'17'375'0,"-6"-242"0,-6-66 0,26 128 0,-23-155 0,-3 1 0,-1 0 0,-2 1 0,-3 43 0,3 64 0,26 18 0,-2-58 79,-18-84-440,-1 1 0,-2-1 0,4 39 0,-7-38-6465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1"/>
    </inkml:context>
    <inkml:brush xml:id="br0">
      <inkml:brushProperty name="width" value="0.05" units="cm"/>
      <inkml:brushProperty name="height" value="0.05" units="cm"/>
      <inkml:brushProperty name="color" value="#C9F1FF"/>
    </inkml:brush>
  </inkml:definitions>
  <inkml:trace contextRef="#ctx0" brushRef="#br0">1 0 24575,'11'64'0,"0"-15"0,17 137 0,-14-108 0,-4 0 0,1 88 0,-13 272-1365,2-416-5461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2"/>
    </inkml:context>
    <inkml:brush xml:id="br0">
      <inkml:brushProperty name="width" value="0.05" units="cm"/>
      <inkml:brushProperty name="height" value="0.05" units="cm"/>
      <inkml:brushProperty name="color" value="#C9F1FF"/>
    </inkml:brush>
  </inkml:definitions>
  <inkml:trace contextRef="#ctx0" brushRef="#br0">150 0 24575,'0'1029'0,"-2"-988"0,-11 61 0,7-59 0,-2 57 0,8-63 0,-2 1 0,0 0 0,-2-1 0,-2 1 0,-16 47 0,2 3 0,15-65 0,1 0 0,-2-1 0,-15 35 0,2-16-1365,10-20-5461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3"/>
    </inkml:context>
    <inkml:brush xml:id="br0">
      <inkml:brushProperty name="width" value="0.05" units="cm"/>
      <inkml:brushProperty name="height" value="0.05" units="cm"/>
      <inkml:brushProperty name="color" value="#C9F1FF"/>
    </inkml:brush>
  </inkml:definitions>
  <inkml:trace contextRef="#ctx0" brushRef="#br0">457 1 24575,'-1'54'0,"-3"-2"0,-1 0 0,-26 102 0,19-116 0,1 5 0,-11 56 0,18-70 0,-1-2 0,-2 0 0,0 1 0,-3-1 0,0-1 0,-1-1 0,-2 2 0,0-3 0,-1 1 0,-2-3 0,-29 35 0,14-16 0,1 2 0,3 0 0,-25 49 0,7-9 0,24-44-1365,11-20-5461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4"/>
    </inkml:context>
    <inkml:brush xml:id="br0">
      <inkml:brushProperty name="width" value="0.05" units="cm"/>
      <inkml:brushProperty name="height" value="0.05" units="cm"/>
      <inkml:brushProperty name="color" value="#C9F1FF"/>
    </inkml:brush>
  </inkml:definitions>
  <inkml:trace contextRef="#ctx0" brushRef="#br0">1 408 24575,'33'-3'0,"0"0"0,58-15 0,-16 3 0,102-21 0,50-8 0,-98 35 0,-85 8 0,0-2 0,81-18 0,235-102 0,-309 104 0,-28 12 0,-2-1 0,1-1 0,-1 0 0,-1-3 0,1 1 0,28-23 0,-35 22-1365,0 2-5461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5"/>
    </inkml:context>
    <inkml:brush xml:id="br0">
      <inkml:brushProperty name="width" value="0.05" units="cm"/>
      <inkml:brushProperty name="height" value="0.05" units="cm"/>
      <inkml:brushProperty name="color" value="#C9F1FF"/>
    </inkml:brush>
  </inkml:definitions>
  <inkml:trace contextRef="#ctx0" brushRef="#br0">1 419 24575,'90'0'0,"117"-16"0,-160 9 0,-1-1 0,68-21 0,-64 14 0,77-11 0,-83 18 0,-35 6 0,0-2 0,-1 1 0,1-1 0,-1 0 0,0 0 0,0-1 0,0 0 0,8-8 0,-6 7 0,0-1 0,1 0 0,21-9 0,-23 11 0,0 1 0,0-2 0,0 1 0,0-1 0,-1-1 0,0 0 0,7-8 0,-7 7 0,-1 2 0,1 0 0,0-1 0,0 1 0,0 1 0,1-1 0,0 1 0,15-5 0,6-2-273,0-1 0,0-1 0,-1-2 0,43-29 0,-50 30-6553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3"/>
    </inkml:context>
    <inkml:brush xml:id="br0">
      <inkml:brushProperty name="width" value="0.1" units="cm"/>
      <inkml:brushProperty name="height" value="0.1" units="cm"/>
      <inkml:brushProperty name="color" value="#C9F1FF"/>
    </inkml:brush>
  </inkml:definitions>
  <inkml:trace contextRef="#ctx0" brushRef="#br0">195 330 24575,'-1'-4'0,"-2"0"0,2 0 0,-1-1 0,0 2 0,-1-2 0,1 2 0,-1 0 0,-4-5 0,-3-6 0,3 1 0,-1 1 0,2-1 0,0 1 0,1-2 0,0 0 0,0 1 0,2-1 0,1 0 0,0 1 0,-1-2 0,2 1 0,1-22 0,0 31 0,0 1 0,0-1 0,-1 1 0,1-1 0,-1-1 0,0 2 0,-2-1 0,2 1 0,-1 0 0,0 0 0,1-1 0,-3 1 0,-3-6 0,7 9 0,-1 0 0,0 0 0,0 0 0,0 1 0,1-1 0,-1 0 0,-1 1 0,1-2 0,0 2 0,0-1 0,0 1 0,0-1 0,0 1 0,0 0 0,-1 0 0,0-1 0,1 1 0,0 0 0,0 0 0,0 0 0,-3 0 0,2 1 0,0 0 0,-1-1 0,1 1 0,1 1 0,-1-1 0,-1 0 0,1 1 0,0-1 0,1 0 0,-2 2 0,2-2 0,-1 1 0,1-1 0,-2 2 0,1 1 0,-1 1 0,-1-1 0,2 0 0,0 0 0,0 1 0,-1-1 0,1 1 0,0 1 0,1-2 0,-1 1 0,1-1 0,0 2 0,0-2 0,1 2 0,0-1 0,0 0 0,0 0 0,0 1 0,1-2 0,0 2 0,0-2 0,1 1 0,-1 1 0,1-2 0,-1 1 0,1-1 0,1 1 0,-1 0 0,1-1 0,0-1 0,0 2 0,6 5 0,29 24 0,-31-26 0,-1-1 0,1-1 0,0 1 0,1-1 0,0-1 0,0 0 0,13 6 0,-3-2-1365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6"/>
    </inkml:context>
    <inkml:brush xml:id="br0">
      <inkml:brushProperty name="width" value="0.05" units="cm"/>
      <inkml:brushProperty name="height" value="0.05" units="cm"/>
      <inkml:brushProperty name="color" value="#C9F1FF"/>
    </inkml:brush>
  </inkml:definitions>
  <inkml:trace contextRef="#ctx0" brushRef="#br0">1 627 24575,'9'-2'0,"1"0"0,-1 0 0,2 0 0,-2-2 0,0 1 0,0-1 0,0 0 0,14-10 0,27-10 0,18-1 0,124-62 0,-125 53 0,-45 24 0,1-1 0,-3-1 0,2-1 0,18-16 0,-27 18 0,3 0 0,-1 2 0,31-13 0,-33 16 0,0-1 0,-1 0 0,1 0 0,-1-1 0,0 0 0,16-16 0,52-66 0,-73 84 0,0-1 0,0 1 0,-1 0 0,2 1 0,0-1 0,0 1 0,17-6 0,32-23 0,-50 29 2,-1 1-1,1 0 1,0 1-1,-1-1 0,1 1 1,0 1-1,1 0 1,7-3-1,16-4-1379,-14 2-5448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7"/>
    </inkml:context>
    <inkml:brush xml:id="br0">
      <inkml:brushProperty name="width" value="0.05" units="cm"/>
      <inkml:brushProperty name="height" value="0.05" units="cm"/>
      <inkml:brushProperty name="color" value="#C9F1FF"/>
    </inkml:brush>
  </inkml:definitions>
  <inkml:trace contextRef="#ctx0" brushRef="#br0">0 33 24575,'1'-1'0,"-1"-2"0,1 2 0,-1 0 0,1 0 0,1 0 0,-2 0 0,1 0 0,0 0 0,0-1 0,0 1 0,0 0 0,0 0 0,1 0 0,-1 0 0,0 1 0,0-1 0,0-1 0,0 2 0,2-1 0,-2 1 0,0 0 0,0-1 0,1 1 0,-1 0 0,0-1 0,1 1 0,0 0 0,0 0 0,54-3 0,-48 1 0,753-1 0,-388 6 0,-291-4 0,4 0 0,1 3 0,93 16 0,-137-14 28,27 9-1421,-53-8-5433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8"/>
    </inkml:context>
    <inkml:brush xml:id="br0">
      <inkml:brushProperty name="width" value="0.05" units="cm"/>
      <inkml:brushProperty name="height" value="0.05" units="cm"/>
      <inkml:brushProperty name="color" value="#C9F1FF"/>
    </inkml:brush>
  </inkml:definitions>
  <inkml:trace contextRef="#ctx0" brushRef="#br0">1 3 24575,'155'-2'0,"170"4"0,-44 27 0,-190-17 69,-60-6-786,60 3 0,-67-9-6109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59"/>
    </inkml:context>
    <inkml:brush xml:id="br0">
      <inkml:brushProperty name="width" value="0.05" units="cm"/>
      <inkml:brushProperty name="height" value="0.05" units="cm"/>
      <inkml:brushProperty name="color" value="#C9F1FF"/>
    </inkml:brush>
  </inkml:definitions>
  <inkml:trace contextRef="#ctx0" brushRef="#br0">1 1 24575,'16'1'0,"-1"3"0,1-1 0,0 0 0,-2 2 0,2 1 0,16 6 0,7 4 0,-6-2 0,47 26 0,-56-27 0,0 0 0,1-2 0,49 15 0,16-6 0,114 11 0,-100-22 0,-9-1 0,0 3 0,113 30 0,-147-27-1365,-37-11-5461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0"/>
    </inkml:context>
    <inkml:brush xml:id="br0">
      <inkml:brushProperty name="width" value="0.05" units="cm"/>
      <inkml:brushProperty name="height" value="0.05" units="cm"/>
      <inkml:brushProperty name="color" value="#C9F1FF"/>
    </inkml:brush>
  </inkml:definitions>
  <inkml:trace contextRef="#ctx0" brushRef="#br0">1 1 24575,'32'0'0,"1"1"0,-1 1 0,0 2 0,1 2 0,-1 0 0,-2 2 0,55 21 0,18 15 0,320 126 0,-313-127 0,-76-28 0,2 0 0,0-3 0,0-1 0,72 12 0,-93-23 0,-1 1 0,1 1 0,-1 0 0,1 1 0,-1 0 0,1 1 0,-2 1 0,1 1 0,0-1 0,-2 2 0,1 0 0,-1 1 0,18 13 0,-20-12-77,10 9-107,1 0 0,0-1 0,1-1 0,1 0 0,1-2 0,49 21 0,-52-29-6642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1"/>
    </inkml:context>
    <inkml:brush xml:id="br0">
      <inkml:brushProperty name="width" value="0.05" units="cm"/>
      <inkml:brushProperty name="height" value="0.05" units="cm"/>
      <inkml:brushProperty name="color" value="#C9F1FF"/>
    </inkml:brush>
  </inkml:definitions>
  <inkml:trace contextRef="#ctx0" brushRef="#br0">0 1 24575,'2'5'0,"-1"0"0,2 0 0,0 1 0,-1-2 0,2 1 0,-2-1 0,2 1 0,-1-1 0,1 1 0,0-2 0,7 8 0,5 4 0,5 9 0,-2 0 0,-1 1 0,28 49 0,-43-67 0,2-1 0,-1 0 0,1-1 0,0 0 0,-1 1 0,2-2 0,-2 1 0,2-1 0,0 1 0,1-2 0,-2 2 0,10 2 0,88 33 0,-66-27 0,43 16 0,-1-2 0,-3 4 0,121 66 0,-130-65 20,-55-29-173,-1 2-1,1-1 0,-2 2 0,0 0 0,0-1 0,1 2 0,-2 0 0,16 15 0,-14-7-6672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2"/>
    </inkml:context>
    <inkml:brush xml:id="br0">
      <inkml:brushProperty name="width" value="0.05" units="cm"/>
      <inkml:brushProperty name="height" value="0.05" units="cm"/>
      <inkml:brushProperty name="color" value="#C9F1FF"/>
    </inkml:brush>
  </inkml:definitions>
  <inkml:trace contextRef="#ctx0" brushRef="#br0">1 0 24575,'1'1'0,"1"-1"0,1 1 0,-2 0 0,1 1 0,0-1 0,0-1 0,0 2 0,-1-1 0,1 0 0,-1 0 0,1 1 0,0 0 0,-1-1 0,0 0 0,0 1 0,3 3 0,22 37 0,-18-27 0,121 213 0,-111-197 0,19 46 0,2-1 0,-25-52 0,1-2 0,-1 1 0,4-3 0,-1 1 0,2-1 0,32 27 0,-38-39 0,-1 0 0,1-1 0,-1 0 0,1-2 0,20 7 0,-23-9 0,0 1 0,1-1 0,-1 2 0,0 0 0,-1 0 0,2 0 0,-2 2 0,0 0 0,-1 0 0,10 9 0,-9-7 0,1 0 0,1-1 0,-1 0 0,1 0 0,1-1 0,-1 0 0,19 6 0,-15-6 0,-1 0 0,0 1 0,0 1 0,19 16 0,8 7 0,1-1 0,80 44 0,-93-58 0,96 61-1365,-104-66-5461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3"/>
    </inkml:context>
    <inkml:brush xml:id="br0">
      <inkml:brushProperty name="width" value="0.05" units="cm"/>
      <inkml:brushProperty name="height" value="0.05" units="cm"/>
      <inkml:brushProperty name="color" value="#C9F1FF"/>
    </inkml:brush>
  </inkml:definitions>
  <inkml:trace contextRef="#ctx0" brushRef="#br0">1 1 24575,'0'24'0,"1"0"0,1 0 0,3 0 0,0 0 0,0-2 0,2 1 0,0 0 0,2 0 0,0-2 0,3 1 0,14 25 0,-19-35 0,-2 1 0,0 1 0,7 25 0,-8-26 0,-1-1 0,1 1 0,1 0 0,0-2 0,7 12 0,5 6 0,-2 1 0,23 60 0,-38-90 0,11 25 0,2-1 0,1-1 0,0 0 0,31 36 0,-28-38 0,0 1 0,-2 1 0,0 1 0,13 32 0,-18-37 10,1-1 0,0 1 0,1-1 0,1-1 0,1 0 0,1-1 0,30 27 0,30 35-1455,-61-61-5381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4"/>
    </inkml:context>
    <inkml:brush xml:id="br0">
      <inkml:brushProperty name="width" value="0.05" units="cm"/>
      <inkml:brushProperty name="height" value="0.05" units="cm"/>
      <inkml:brushProperty name="color" value="#C9F1FF"/>
    </inkml:brush>
  </inkml:definitions>
  <inkml:trace contextRef="#ctx0" brushRef="#br0">1 0 24575,'2'11'0,"1"1"0,0-1 0,0 1 0,2-2 0,0 1 0,0-1 0,1 1 0,13 17 0,-6-7 0,18 37 0,-3 1 0,32 99 0,-21-49 0,-11-23 0,-23-64 0,2 1 0,1-2 0,0 0 0,19 32 0,-15-33 0,-2-2 0,0 1 0,-1 1 0,7 23 0,20 47 0,-24-60 0,1-2 0,8 46 0,-12-42 0,2-1 0,21 46 0,-19-45 0,1 0 0,9 40 0,-18-54 0,1-1 0,1-1 0,1 1 0,0-1 0,16 23 0,-15-25 0,0 2 0,0-1 0,-2 0 0,0 1 0,0 0 0,4 20 0,-11-32-54,0 1-1,1 1 0,0-2 1,-1 1-1,3-1 1,-2 1-1,0-1 0,1 1 1,1-1-1,-1 1 1,0 0-1,0-2 0,2 2 1,-1-2-1,-1 0 0,2 2 1,-1-2-1,2 0 1,-2 0-1,1 0 0,0 0 1,0 0-1,0-1 1,10 4-1,12 2-6771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5"/>
    </inkml:context>
    <inkml:brush xml:id="br0">
      <inkml:brushProperty name="width" value="0.05" units="cm"/>
      <inkml:brushProperty name="height" value="0.05" units="cm"/>
      <inkml:brushProperty name="color" value="#C9F1FF"/>
    </inkml:brush>
  </inkml:definitions>
  <inkml:trace contextRef="#ctx0" brushRef="#br0">26 1 24575,'-2'3'0,"-2"2"0,2-2 0,-1 2 0,0 0 0,2-1 0,-1 1 0,0-1 0,1 1 0,-1-1 0,1 2 0,0-1 0,0-1 0,1 2 0,0 7 0,9 79 0,-4-63 0,2 36 0,-4-27 0,3-1 0,0 1 0,13 37 0,55 191 0,-47-163 0,-19-64 53,6 71 0,-11-76-544,2 0 1,14 59 0,-13-74-6336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4"/>
    </inkml:context>
    <inkml:brush xml:id="br0">
      <inkml:brushProperty name="width" value="0.1" units="cm"/>
      <inkml:brushProperty name="height" value="0.1" units="cm"/>
      <inkml:brushProperty name="color" value="#C9F1FF"/>
    </inkml:brush>
  </inkml:definitions>
  <inkml:trace contextRef="#ctx0" brushRef="#br0">85 29 24575,'-3'0'0,"0"-1"0,-1 0 0,1 1 0,1-1 0,-2-1 0,1 1 0,-1 0 0,2-2 0,-6-1 0,-23-10 0,30 14 0,0 0 0,0 1 0,0-1 0,1 1 0,-1-1 0,-1 1 0,1-1 0,0 2 0,1-1 0,-1-1 0,0 1 0,1 0 0,-1-1 0,0 1 0,1 0 0,-2 0 0,2 1 0,-1-1 0,1-1 0,0 1 0,-1 0 0,1 0 0,0 0 0,0 0 0,-1 1 0,1-1 0,0 0 0,0 0 0,0 0 0,0 0 0,1 3 0,-2 2 0,1 1 0,1-1 0,-1 1 0,1 0 0,0-2 0,1 2 0,0 0 0,-1-1 0,1 1 0,1-2 0,0 1 0,4 6 0,51 72 0,-17-30 0,-40-51 0,0-1 0,0 0 0,0 0 0,1 1 0,-1-1 0,1-1 0,-1 1 0,0 1 0,2-2 0,-1 1 0,-1-1 0,1 0 0,1 2 0,-1-2 0,-1 0 0,1 0 0,1 0 0,-1 0 0,0 1 0,0-2 0,2 1 0,1 0 0,-2-2 0,-1 1 0,0-1 0,-1-1 0,2 1 0,-2 0 0,1 0 0,0 0 0,0 0 0,-1 0 0,1-2 0,-1 2 0,0 0 0,0-1 0,2 1 0,-2-2 0,0 1 0,-1 1 0,1-1 0,0-1 0,0-1 0,5-11 0,0 0 0,-3 0 0,2-1 0,-3 2 0,3-30 0,-4 39-62,-1 0 0,0 0 0,0 1 0,0-2 0,0 2 0,-1-1 0,1 1 0,-2-2 0,1 1 0,-1 1 0,1-1 0,-1 1-1,0-1 1,0 1 0,0 0 0,-1 0 0,0 0 0,0 0 0,1 0 0,-2 1 0,-5-6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6"/>
    </inkml:context>
    <inkml:brush xml:id="br0">
      <inkml:brushProperty name="width" value="0.05" units="cm"/>
      <inkml:brushProperty name="height" value="0.05" units="cm"/>
      <inkml:brushProperty name="color" value="#C9F1FF"/>
    </inkml:brush>
  </inkml:definitions>
  <inkml:trace contextRef="#ctx0" brushRef="#br0">1 1 24575,'0'1337'0,"1"-1315"0,1 1 0,12 44 0,-3-12 0,-6-32 0,1-2 0,1 1 0,17 35 0,5 16 0,-11 2-1365,-11-57-5461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7"/>
    </inkml:context>
    <inkml:brush xml:id="br0">
      <inkml:brushProperty name="width" value="0.05" units="cm"/>
      <inkml:brushProperty name="height" value="0.05" units="cm"/>
      <inkml:brushProperty name="color" value="#C9F1FF"/>
    </inkml:brush>
  </inkml:definitions>
  <inkml:trace contextRef="#ctx0" brushRef="#br0">26 0 24575,'23'92'0,"-14"37"0,-9 168 0,-3-115 0,4-112 0,1-25 0,-2-2 0,-1 0 0,-3 1 0,-1-1 0,-2 0 0,-17 59 0,11-59-1365,10-23-5461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8"/>
    </inkml:context>
    <inkml:brush xml:id="br0">
      <inkml:brushProperty name="width" value="0.05" units="cm"/>
      <inkml:brushProperty name="height" value="0.05" units="cm"/>
      <inkml:brushProperty name="color" value="#C9F1FF"/>
    </inkml:brush>
  </inkml:definitions>
  <inkml:trace contextRef="#ctx0" brushRef="#br0">375 0 24575,'0'10'0,"-1"1"0,0-2 0,-2 1 0,1 0 0,0-1 0,-2 0 0,1 0 0,-1 2 0,0-3 0,-1 1 0,-7 11 0,-18 35 0,26-40 0,0 0 0,1-1 0,-1 1 0,3 0 0,-1 0 0,2 0 0,-1 0 0,4 30 0,0-31 0,-2 1 0,-1-1 0,0 1 0,0-1 0,-1 1 0,-2 0 0,1-2 0,-1 2 0,-10 24 0,-14 25 0,4-1 0,-24 98 0,22-70 0,-10 3 0,27-77 0,0 1 0,1 1 0,1 0 0,1 0 0,0 0 0,-2 27 0,5-30 0,0 1 0,-2 0 0,0-1 0,-11 29 0,8-29 0,1 0 0,2 1 0,0-1 0,-4 30 0,3 2-1365,-1-30-5461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69"/>
    </inkml:context>
    <inkml:brush xml:id="br0">
      <inkml:brushProperty name="width" value="0.1" units="cm"/>
      <inkml:brushProperty name="height" value="0.1" units="cm"/>
      <inkml:brushProperty name="color" value="#C9F1FF"/>
    </inkml:brush>
  </inkml:definitions>
  <inkml:trace contextRef="#ctx0" brushRef="#br0">277 1 24575,'-14'-1'0,"-1"1"0,2 1 0,-2 0 0,1 2 0,-15 3 0,23-4 0,0 0 0,1 1 0,0 0 0,-1 0 0,2 0 0,-2 1 0,1-1 0,1 1 0,-1 0 0,2 0 0,-2 0 0,2 1 0,0-1 0,-1 2 0,-3 5 0,-12 25 0,17-30 0,-1 0 0,0 1 0,0-1 0,-1 1 0,1-2 0,-2 1 0,1 0 0,-1-2 0,0 2 0,1-2 0,-2 1 0,-9 6 0,-3 4 0,17-6 0,3-9 0,-1 1 0,2-1 0,-2 0 0,0 2 0,1-2 0,-1 0 0,2 0 0,-2 0 0,1 0 0,-1-2 0,0 2 0,2 0 0,-2-1 0,1 1 0,-1 0 0,0-1 0,2 0 0,-2 1 0,0-1 0,3-1 0,25-18 0,-1 1 0,1-2 0,39-39 0,-42 19-9,-16 25-1347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0"/>
    </inkml:context>
    <inkml:brush xml:id="br0">
      <inkml:brushProperty name="width" value="0.1" units="cm"/>
      <inkml:brushProperty name="height" value="0.1" units="cm"/>
      <inkml:brushProperty name="color" value="#C9F1FF"/>
    </inkml:brush>
  </inkml:definitions>
  <inkml:trace contextRef="#ctx0" brushRef="#br0">348 29 24575,'-26'-2'0,"3"0"0,-29-7 0,27 3 0,1 3 0,-1-1 0,-32 2 0,52 2 0,-2 0 0,1 1 0,-1-1 0,1 1 0,1 2 0,-1-2 0,-1 1 0,2 0 0,-1 1 0,0-1 0,2 1 0,-2 1 0,0-1 0,2 0 0,-1 1 0,1 0 0,-10 9 0,14-12 0,-1 0 0,1-1 0,-1 1 0,1-1 0,-2 2 0,2-1 0,-1 0 0,1-1 0,0 1 0,-1 0 0,1 0 0,0-1 0,0 1 0,0 1 0,0-1 0,-1 0 0,1-1 0,0 1 0,0 0 0,0 0 0,0 0 0,1 1 0,-1-2 0,0 1 0,0 0 0,0 0 0,1 0 0,0 1 0,24 17 0,38-2 0,-14-14-1,67-4 0,-51-1-1362,-41 2-5463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1"/>
    </inkml:context>
    <inkml:brush xml:id="br0">
      <inkml:brushProperty name="width" value="0.1" units="cm"/>
      <inkml:brushProperty name="height" value="0.1" units="cm"/>
      <inkml:brushProperty name="color" value="#C9F1FF"/>
    </inkml:brush>
  </inkml:definitions>
  <inkml:trace contextRef="#ctx0" brushRef="#br0">262 6 24575,'-51'-3'0,"35"2"0,0 0 0,-1 1 0,1 0 0,0 1 0,0 1 0,-24 5 0,37-4 0,-1-1 0,0 0 0,0 0 0,1 2 0,-1-2 0,1 1 0,1 1 0,-2-1 0,2 1 0,-1-1 0,-3 7 0,-23 45 0,29-54 0,-1-1 0,1 1 0,0 1 0,-1-1 0,1 0 0,0-1 0,0 1 0,0 0 0,-1 0 0,1 0 0,0-1 0,0 1 0,0 1 0,0-1 0,1 0 0,-1-1 0,0 1 0,0 0 0,0 0 0,1 0 0,-1-1 0,0 2 0,1-1 0,-1 0 0,2-1 0,-2 1 0,1 0 0,-1-1 0,1 1 0,0 0 0,1 2 0,1-2 0,0 0 0,-1 0 0,1 0 0,0 0 0,-1 1 0,2-2 0,-2 1 0,1-1 0,3 1 0,5 0 0,0-1 0,-1 0 0,0-1 0,21-4 0,-23 3-76,0 0 1,0-2-1,0 1 0,0-1 0,0 0 0,-1-1 0,1 1 0,-2-2 1,1 2-1,-1-2 0,1-1 0,-1 1 0,-1-1 0,1 1 1,-2-1-1,1 0 0,6-14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2"/>
    </inkml:context>
    <inkml:brush xml:id="br0">
      <inkml:brushProperty name="width" value="0.1" units="cm"/>
      <inkml:brushProperty name="height" value="0.1" units="cm"/>
      <inkml:brushProperty name="color" value="#C9F1FF"/>
    </inkml:brush>
  </inkml:definitions>
  <inkml:trace contextRef="#ctx0" brushRef="#br0">431 1 24575,'-26'1'0,"1"3"0,1-1 0,-1 2 0,-32 10 0,32-7 0,0-1 0,-1-1 0,-49 3 0,70-9 0,1 0 0,-1 1 0,1-1 0,-1 1 0,1 1 0,-1-1 0,2 0 0,-2 0 0,0 1 0,2 1 0,-1-2 0,0 1 0,0 1 0,0 0 0,1-1 0,-4 5 0,0 1 0,0-1 0,1 1 0,1 1 0,0-1 0,1 1 0,-7 12 0,10-19 0,1-1 0,0-1 0,-1 1 0,1 0 0,0 0 0,0 0 0,-1-1 0,1 1 0,0 0 0,0 1 0,0-2 0,0 1 0,0 0 0,0 0 0,0 0 0,0-1 0,0 1 0,1 0 0,-1 1 0,0-2 0,0 1 0,1 0 0,-1 0 0,1-1 0,-1 1 0,0 0 0,2-1 0,-1 3 0,27 8 0,46-8 0,-64-4 0,8 0 0,-1 0 0,0-2 0,0 0 0,0-1 0,0-1 0,0-1 0,-1 0 0,0-1 0,0 0 0,-1-2 0,0 1 0,-1-2 0,15-12 0,38-25-1365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3"/>
    </inkml:context>
    <inkml:brush xml:id="br0">
      <inkml:brushProperty name="width" value="0.1" units="cm"/>
      <inkml:brushProperty name="height" value="0.1" units="cm"/>
      <inkml:brushProperty name="color" value="#C9F1FF"/>
    </inkml:brush>
  </inkml:definitions>
  <inkml:trace contextRef="#ctx0" brushRef="#br0">407 3 24575,'-63'-1'0,"13"0"0,0 1 0,0 3 0,0 2 0,-52 12 0,99-17 0,0 1 0,1 0 0,0-1 0,-2 1 0,2 1 0,0-1 0,0 0 0,-1 0 0,1 1 0,0-1 0,0 2 0,-1-2 0,-2 5 0,5-5 0,-2 0 0,2-1 0,0 1 0,-1 0 0,1 0 0,-1 0 0,1 1 0,0-1 0,0 0 0,0 0 0,-1 0 0,1 0 0,0 0 0,0 1 0,0-1 0,1 0 0,-1 0 0,0 0 0,0 0 0,0 0 0,1 1 0,-1-2 0,1 2 0,2 1 0,-2 1 0,1-2 0,2 1 0,-2 0 0,0-1 0,0 1 0,2 0 0,-1-1 0,-1 0 0,2-1 0,-1 2 0,1-2 0,-1 1 0,1-1 0,-1 0 0,0 0 0,1 1 0,4-1 0,41 4 0,0-1 0,-1-3 0,93-10 0,-137 9-68,0 0 0,0 0-1,0-1 1,0 0 0,0 1 0,-1-2-1,2 0 1,-2 1 0,1 0 0,-1-1-1,1 0 1,-1 0 0,0 0 0,1 0-1,-1-1 1,-1 0 0,2 1-1,-2-2 1,5-3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4"/>
    </inkml:context>
    <inkml:brush xml:id="br0">
      <inkml:brushProperty name="width" value="0.1" units="cm"/>
      <inkml:brushProperty name="height" value="0.1" units="cm"/>
      <inkml:brushProperty name="color" value="#C9F1FF"/>
    </inkml:brush>
  </inkml:definitions>
  <inkml:trace contextRef="#ctx0" brushRef="#br0">343 32 24575,'-26'-1'0,"-2"-3"0,-33-6 0,-46-5 0,90 14 0,-43 0 0,58 1 0,0 0 0,-1 0 0,2 1 0,-1-1 0,0 0 0,-1 1 0,1-1 0,0 1 0,0-1 0,1 2 0,-2-1 0,1 0 0,1 0 0,-1 0 0,-1 0 0,2 0 0,-1 1 0,1-1 0,-4 3 0,5-3 0,0-1 0,0 2 0,-1-2 0,1 1 0,0 0 0,0-1 0,0 1 0,0-1 0,0 1 0,0-1 0,0 1 0,0-1 0,0 1 0,0-1 0,0 1 0,0 1 0,0-2 0,0 1 0,0-1 0,1 1 0,-1-1 0,0 1 0,0-1 0,1 1 0,-1-1 0,0 1 0,1-1 0,-1 0 0,0 1 0,2-1 0,-1 2 0,24 10 0,27-4 0,85 16-1365,-110-21-5461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5"/>
    </inkml:context>
    <inkml:brush xml:id="br0">
      <inkml:brushProperty name="width" value="0.1" units="cm"/>
      <inkml:brushProperty name="height" value="0.1" units="cm"/>
      <inkml:brushProperty name="color" value="#C9F1FF"/>
    </inkml:brush>
  </inkml:definitions>
  <inkml:trace contextRef="#ctx0" brushRef="#br0">186 2 24575,'-33'-1'0,"-42"1"0,70 1 0,0-1 0,1 1 0,-2 0 0,1 1 0,1-1 0,-1 1 0,1-1 0,-1 1 0,1 1 0,-1-1 0,-6 6 0,10-8 0,-1 1 0,1 0 0,0-1 0,1 1 0,-1 0 0,0 1 0,0-1 0,1 0 0,-1 0 0,-1 0 0,2-1 0,-1 1 0,1 2 0,-1-2 0,1 0 0,0 0 0,-1 0 0,1 0 0,0 0 0,0 1 0,0-1 0,0 0 0,0 0 0,0 1 0,0-1 0,0 1 0,0-1 0,1 2 0,0-1 0,2 2 0,-2-2 0,1 0 0,0 1 0,-1-1 0,2 0 0,-1 0 0,0 1 0,2-1 0,-2-1 0,5 4 0,9 4 0,0-1 0,0-1 0,19 5 0,-34-11 0,24 5 0,0 0 0,0-3 0,0 1 0,2-3 0,-2 0 0,1-2 0,33-4 0,-59 5 0,1 0 0,-1 0 0,1 0 0,-1 0 0,1 0 0,-1 0 0,2 0 0,-2 0 0,1 0 0,-1 0 0,1 0 0,-1 0 0,1-1 0,-1 1 0,0 0 0,1 0 0,-1 0 0,1-1 0,-1 1 0,1 0 0,-1 0 0,0-1 0,2 1 0,-2 0 0,1-1 0,-1 1 0,0-2 0,1 2 0,-1 0 0,0-1 0,0 1 0,0-1 0,1 1 0,-1-1 0,0 1 0,0-1 0,0 1 0,0-1 0,-17-20 0,-54-22 0,56 34 0,-46-31-1365,42 31-5461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5"/>
    </inkml:context>
    <inkml:brush xml:id="br0">
      <inkml:brushProperty name="width" value="0.1" units="cm"/>
      <inkml:brushProperty name="height" value="0.1" units="cm"/>
      <inkml:brushProperty name="color" value="#C9F1FF"/>
    </inkml:brush>
  </inkml:definitions>
  <inkml:trace contextRef="#ctx0" brushRef="#br0">89 0 24575,'2'25'0,"2"0"0,-1 0 0,3 0 0,12 37 0,-15-53 0,2 0 0,-2 0 0,3 0 0,-1-1 0,9 13 0,-8-14 0,-1-2 0,-1 2 0,1 1 0,-1-1 0,0 0 0,-1 1 0,1 0 0,-2-1 0,2 10 0,2 56 0,-6-71 0,1-1 0,-1 1 0,0 1 0,0-1 0,0 0 0,0-1 0,0 2 0,-1-1 0,1 0 0,-1-1 0,1 1 0,-1 1 0,1-1 0,-1-1 0,0 1 0,-1 0 0,1 0 0,0-1 0,0 1 0,0-1 0,0 2 0,0-2 0,-2 0 0,2 0 0,0 0 0,-1 0 0,1 1 0,-2-1 0,1 0 0,1 0 0,-5 1 0,3-3 0,-2 0 0,2 0 0,-1-1 0,1 0 0,-2 1 0,2-1 0,0 0 0,-1-1 0,1 1 0,0 0 0,0-2 0,0 2 0,-4-6 0,-38-43 0,36 37 0,-1-1 0,2 1 0,0-2 0,1 1 0,0-1 0,2-1 0,-1 1 0,1-1 0,2 1 0,0-1 0,0 0 0,2 0 0,0-2 0,2 2 0,-1 0 0,5-18 0,-5 33-105,0-2 0,1 1 0,-1 0 0,1 0 0,0 0 0,0 0 0,0 0 0,1 1 0,0-2 0,-1 2 0,0 0 0,4-4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6"/>
    </inkml:context>
    <inkml:brush xml:id="br0">
      <inkml:brushProperty name="width" value="0.1" units="cm"/>
      <inkml:brushProperty name="height" value="0.1" units="cm"/>
      <inkml:brushProperty name="color" value="#C9F1FF"/>
    </inkml:brush>
  </inkml:definitions>
  <inkml:trace contextRef="#ctx0" brushRef="#br0">238 49 24575,'-8'-1'0,"0"0"0,0-2 0,1 2 0,-1-1 0,0 0 0,2-2 0,-2 1 0,-8-5 0,8 3 0,0 2 0,0-1 0,0 1 0,0 1 0,-14-4 0,20 6 0,-2 0 0,1 0 0,0 0 0,0 0 0,0 0 0,-1 1 0,2-1 0,-1 1 0,-1 0 0,2 1 0,-1-1 0,0 0 0,0 0 0,1 1 0,-1-1 0,1 2 0,-1-2 0,0 1 0,-2 4 0,0-2 0,2 0 0,-1-1 0,1 2 0,0-2 0,0 2 0,0-1 0,1 1 0,-1-1 0,1 1 0,0 0 0,1-1 0,-4 9 0,5-11 0,0 0 0,0 0 0,0 1 0,1-1 0,-1 0 0,1 1 0,-1-1 0,1 0 0,-1 0 0,2 1 0,-1-1 0,0 0 0,0-1 0,0 2 0,0-1 0,0-1 0,2 1 0,-2-1 0,0 2 0,1-2 0,-1 0 0,2 1 0,-1-1 0,-1 1 0,1-1 0,1 0 0,-1 0 0,-1 0 0,1-1 0,5 2 0,6 3 0,0 0 0,1-2 0,0 0 0,-1 0 0,2-1 0,-1-1 0,1-1 0,-2 0 0,1 0 0,1-1 0,22-6 0,-32 5-85,-2 0 0,2-2-1,-2 2 1,1-2 0,-1 1-1,1 0 1,-1-1 0,0 1-1,0-2 1,0 2 0,-1-2-1,1 2 1,-1-2 0,-1 1-1,4-9 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7"/>
    </inkml:context>
    <inkml:brush xml:id="br0">
      <inkml:brushProperty name="width" value="0.1" units="cm"/>
      <inkml:brushProperty name="height" value="0.1" units="cm"/>
      <inkml:brushProperty name="color" value="#C9F1FF"/>
    </inkml:brush>
  </inkml:definitions>
  <inkml:trace contextRef="#ctx0" brushRef="#br0">293 2 24575,'-79'-2'0,"-90"4"0,167-2 0,0 0 0,1 0 0,-2 0 0,1 0 0,0 1 0,1-1 0,-2 0 0,1 2 0,0-2 0,1 1 0,-1 0 0,0-1 0,0 1 0,0 0 0,1 0 0,-2 0 0,2 1 0,0-1 0,-1 0 0,1 1 0,0-1 0,-1 0 0,-1 4 0,3-3 0,0 0 0,0 0 0,0 0 0,0 0 0,0-1 0,1 2 0,-1-1 0,1-1 0,-1 1 0,1-1 0,-1 2 0,2-2 0,-1 1 0,0-1 0,0 2 0,0-2 0,0 0 0,0 1 0,1-1 0,-1 0 0,0 1 0,1-1 0,-1 0 0,4 1 0,4 5 0,0 0 0,1-2 0,1 1 0,-1-1 0,0-1 0,0 1 0,2-2 0,-1 1 0,-1-1 0,2-2 0,-1 1 0,1 0 0,-1-1 0,0-1 0,1 0 0,-1-1 0,0-1 0,1 0 0,19-5 0,-29 5-57,1 1 0,0-1 1,0-1-1,-1 1 0,1 0 0,-1 0 0,0-2 0,0 2 0,1-2 0,-2 2 0,1-1 1,-1 0-1,2 0 0,-2 0 0,0-1 0,0 1 0,0-1 0,-1 1 0,1 1 1,-1-2-1,0 0 0,1 0 0,-2-5 0,2-14-6769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8"/>
    </inkml:context>
    <inkml:brush xml:id="br0">
      <inkml:brushProperty name="width" value="0.1" units="cm"/>
      <inkml:brushProperty name="height" value="0.1" units="cm"/>
      <inkml:brushProperty name="color" value="#C9F1FF"/>
    </inkml:brush>
  </inkml:definitions>
  <inkml:trace contextRef="#ctx0" brushRef="#br0">149 25 24575,'-31'-2'0,"-34"2"0,62 0 0,0 0 0,-1 0 0,1 0 0,0 1 0,0 0 0,0-1 0,0 1 0,0 0 0,0 0 0,0 0 0,0 2 0,1-2 0,-1 1 0,0-1 0,-2 4 0,5-4 0,-1-1 0,1 1 0,0 0 0,0 0 0,-1-1 0,1 2 0,0-1 0,0 0 0,0-1 0,0 1 0,0 0 0,0 0 0,0 0 0,0-1 0,0 2 0,1-1 0,-1 0 0,0-1 0,0 1 0,1 0 0,-1 0 0,0-1 0,1 1 0,-1 1 0,2-2 0,-2 1 0,1 0 0,-1-1 0,1 1 0,0-1 0,-1 1 0,1-1 0,0 1 0,-1-1 0,1 0 0,1 1 0,-2-1 0,1 0 0,1 2 0,36 16 0,56 20 0,-47-17 0,0-3 0,51 13 0,-97-30 0,-1-1 0,1 0 0,0 1 0,-1-1 0,1 0 0,0 0 0,-1 1 0,1-1 0,1 0 0,-1 0 0,-1 0 0,1 0 0,0 0 0,0 0 0,-1 0 0,1 0 0,0 0 0,0-1 0,-1 1 0,2 0 0,-1 0 0,-1-1 0,1 1 0,0 0 0,-1-1 0,1 1 0,-1-1 0,1 1 0,0-1 0,-1 1 0,2-1 0,-2 1 0,1-2 0,-1 2 0,0-1 0,1 0 0,-1 1 0,1-1 0,-1 0 0,0 1 0,0-1 0,1 0 0,-1 1 0,0-2 0,0 1 0,0 0 0,0 1 0,0-1 0,0 0 0,0 0 0,0 1 0,0-1 0,0-1 0,0 2 0,-1-1 0,1 0 0,0 0 0,0 1 0,-1-1 0,1 0 0,-1 0 0,-2-6 0,1 1 0,-1 0 0,0 1 0,0-1 0,0 0 0,-9-9 0,-3 1-170,0-1-1,-1 1 0,-2 2 1,0-1-1,1 2 0,-2 0 1,-26-10-1,24 14-6655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79"/>
    </inkml:context>
    <inkml:brush xml:id="br0">
      <inkml:brushProperty name="width" value="0.1" units="cm"/>
      <inkml:brushProperty name="height" value="0.1" units="cm"/>
      <inkml:brushProperty name="color" value="#C9F1FF"/>
    </inkml:brush>
  </inkml:definitions>
  <inkml:trace contextRef="#ctx0" brushRef="#br0">336 94 24575,'-10'-6'0,"-1"-1"0,1 1 0,0 0 0,0 2 0,-2-2 0,1 3 0,0-2 0,-1 3 0,1-2 0,-21 0 0,4 0 0,1 0 0,0-2 0,-50-18 0,76 24 0,1-1 0,-1 1 0,0 0 0,0-1 0,0 1 0,0 0 0,-1 0 0,2 0 0,-1 0 0,0 0 0,0 0 0,0 0 0,0 0 0,0 0 0,0 0 0,1 0 0,-2 0 0,1 1 0,0-1 0,0 0 0,0 1 0,1-1 0,-1 1 0,0-1 0,-1 2 0,2-2 0,-2 2 0,1-1 0,0 1 0,0 1 0,0-2 0,-1 1 0,1 0 0,1-1 0,-1 2 0,1-1 0,0 0 0,-1 0 0,1 1 0,0 2 0,0 1 0,0 0 0,0 0 0,1-1 0,0 1 0,0 0 0,1-1 0,-1 0 0,1 1 0,5 8 0,0-4 0,2-1 0,-1-1 0,1 0 0,0 0 0,0 0 0,1-2 0,1 0 0,-1 1 0,1-1 0,-1-2 0,2 1 0,14 4 0,-17-6 0,1 0 0,2 0 0,-2-2 0,0 1 0,2 0 0,-2-1 0,0-1 0,2 0 0,-2-1 0,1-1 0,0 1 0,-1-1 0,21-7 0,-29 8-72,1 0 1,0-2-1,-1 2 0,0-1 0,0 0 0,1 0 0,-1 0 0,0 0 1,1 0-1,-2-1 0,1 1 0,-1-1 0,1 0 0,-1 1 0,1-1 1,-1 0-1,0 0 0,1-4 0,3-13-6754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0"/>
    </inkml:context>
    <inkml:brush xml:id="br0">
      <inkml:brushProperty name="width" value="0.1" units="cm"/>
      <inkml:brushProperty name="height" value="0.1" units="cm"/>
      <inkml:brushProperty name="color" value="#C9F1FF"/>
    </inkml:brush>
  </inkml:definitions>
  <inkml:trace contextRef="#ctx0" brushRef="#br0">0 3 24575,'2'1'0,"-1"-1"0,2 2 0,-2-2 0,0 1 0,1-1 0,-1 1 0,1 0 0,0 0 0,-1-1 0,0 1 0,0 0 0,0 1 0,1-1 0,-1 0 0,0 1 0,0-1 0,0 0 0,0 1 0,0 0 0,-1-1 0,1 0 0,1 2 0,15 42 0,-15-36 0,14 50 0,-15-47 0,1 0 0,2 0 0,-2-1 0,3 0 0,-2 1 0,3-1 0,-2-1 0,12 17 0,-11-24 0,-1 0 0,2 1 0,-1-1 0,0 0 0,1-1 0,-1 1 0,0-2 0,1 2 0,1-2 0,-2 1 0,1-1 0,0-1 0,0 1 0,0-1 0,10 0 0,-11 0 0,-1 0 0,1 0 0,0 0 0,-1-1 0,1 1 0,-2-1 0,2 0 0,-1 0 0,1 0 0,-2 0 0,2-2 0,-2 2 0,2-1 0,-2 0 0,2-1 0,-2 0 0,1 1 0,-1-1 0,0 0 0,0 0 0,4-5 0,-6 5 0,0 0 0,0-1 0,0 1 0,0 0 0,-1 0 0,0 0 0,0-1 0,1 1 0,-2 0 0,1-1 0,0 1 0,0-1 0,-1 2 0,0-1 0,1-1 0,-1 1 0,0 1 0,-2-2 0,2 1 0,0 0 0,-1 0 0,1 1 0,-2-1 0,1 0 0,-4-3 0,-6-7 0,-1 0 0,-1 1 0,-23-16 0,6 5 0,15 9 0,6 3 0,-1 2 0,-1-1 0,-23-13 0,33 21 0,1 1 0,-2 0 0,1 0 0,0-1 0,-1 2 0,1-1 0,0 0 0,0 1 0,-2-1 0,2 1 0,0 0 0,-1 0 0,1 0 0,0 0 0,0 0 0,-2 0 0,2 1 0,0-1 0,-1 0 0,1 1 0,0 0 0,-1 1 0,1-2 0,0 1 0,0 0 0,-1 1 0,2-1 0,-1 0 0,-4 4 0,5-4-3,1-1 0,-1 1 0,0 0-1,0 1 1,1-1 0,-1 0 0,1 0 0,-2 0-1,2 0 1,-1 0 0,1 2 0,0-2-1,-1 0 1,1 0 0,0 0 0,0 0 0,0 0-1,0 2 1,0-2 0,0 0 0,0 0-1,0 0 1,0 0 0,1 3 0,0-1 23,2 1 0,-2-1 0,1 1 0,-1-2 0,2 1 0,-1 0 0,0 0 0,0-1 0,4 4 0,5 3-391,1-1-1,-1 0 1,20 10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1"/>
    </inkml:context>
    <inkml:brush xml:id="br0">
      <inkml:brushProperty name="width" value="0.1" units="cm"/>
      <inkml:brushProperty name="height" value="0.1" units="cm"/>
      <inkml:brushProperty name="color" value="#C9F1FF"/>
    </inkml:brush>
  </inkml:definitions>
  <inkml:trace contextRef="#ctx0" brushRef="#br0">86 31 24575,'-6'6'0,"0"2"0,0 0 0,2 0 0,-1 2 0,1-3 0,-1 3 0,2-1 0,-1 0 0,2 0 0,0 0 0,-3 16 0,2-2 0,0-1 0,2 0 0,3 43 0,1-59 0,-2 0 0,1-1 0,-1 1 0,3-1 0,-2 0 0,0 0 0,2 1 0,-1-2 0,1 1 0,-1-1 0,0 1 0,2-1 0,0 0 0,4 5 0,-6-7 0,0 2 0,1-2 0,-1 0 0,1 2 0,-1-2 0,2-1 0,-2 1 0,1 1 0,0-2 0,1 0 0,-2 0 0,2 0 0,-1 0 0,0 0 0,0-1 0,1 0 0,-1 0 0,0 0 0,7-1 0,-8 0 0,1-1 0,-1 0 0,1-1 0,-2 1 0,1 0 0,0-2 0,0 2 0,-1 0 0,1-2 0,-1 1 0,0-1 0,-1 2 0,2-1 0,-2-1 0,1 0 0,-1 0 0,0 1 0,1 0 0,0-7 0,-1 6 0,0-1 0,0 0 0,0 0 0,-1-1 0,1 1 0,-1 0 0,0-1 0,0 2 0,-1-2 0,1 2 0,-1-2 0,0 1 0,-3-8 0,-1 6 0,0 1 0,1-1 0,-2 2 0,2-2 0,-14-8 0,13 10 0,-1 0 0,0 0 0,2-1 0,-1 1 0,1-1 0,-1-1 0,1 2 0,-3-9 0,-37-62 0,41 69 0,-1 1 0,-1-1 0,-1 1 0,2 1 0,-2-1 0,0 2 0,1-2 0,-2 1 0,-7-4 0,14 9 0,0 0 0,0 0 0,0 0 0,-1 0 0,1-1 0,0 1 0,0 0 0,0 0 0,0 0 0,0 0 0,-1 0 0,1 0 0,0 0 0,0 0 0,0 0 0,0 0 0,-1 0 0,1 0 0,0 0 0,0 0 0,0 0 0,0 0 0,-1 0 0,1 0 0,0 0 0,0 0 0,0 0 0,0 0 0,-2 0 0,2 0 0,0 1 0,0-1 0,0 0 0,0 0 0,0 0 0,0 0 0,-1 0 0,1 0 0,0 0 0,0 1 0,0-1 0,0 0 0,0 0 0,0 0 0,0 0 0,0 1 0,0-1 0,0 0 0,0 0 0,0 0 0,0 0 0,-1 2 0,3 14 0,12 19 0,-14-34 0,0 0 0,26 75 0,-25-72 0,1-1 0,-1 1 0,-1-1 0,1 1 0,-1 0 0,0 0 0,0-1 0,0 0 0,0 2 0,-1-2 0,1 1 0,-1-1 0,-1 1 0,1 0 0,0 0 0,0-1 0,0 0 0,-5 5 0,6-6-2,0-2-1,0 0 1,-1 1 0,1-1-1,0 1 1,-1-1-1,1 0 1,-1 1 0,1-1-1,0 0 1,-1 1-1,1-1 1,-2 0-1,2 0 1,-1 1 0,1-1-1,-1 0 1,1 0-1,-1 0 1,1 0 0,-1 1-1,1-1 1,-1 0-1,1 0 1,-1 0-1,1 0 1,-2-1 0,2 1-1,-1 0 1,1 0-1,-1 0 1,0 0 0,-11-18 200,1-28-1682,9 22-5342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2"/>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3"/>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4"/>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5"/>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6"/>
    </inkml:context>
    <inkml:brush xml:id="br0">
      <inkml:brushProperty name="width" value="0.1" units="cm"/>
      <inkml:brushProperty name="height" value="0.1" units="cm"/>
      <inkml:brushProperty name="color" value="#C9F1FF"/>
    </inkml:brush>
  </inkml:definitions>
  <inkml:trace contextRef="#ctx0" brushRef="#br0">90 0 24575,'-2'1'0,"-2"-1"0,1 1 0,1 0 0,-2 1 0,1-1 0,1 1 0,-2-1 0,2 0 0,0 2 0,-1-1 0,0-1 0,1 1 0,-1 1 0,1-1 0,1 0 0,-1 0 0,-3 4 0,0 1 0,2-1 0,-2-1 0,2 2 0,0 0 0,-1 0 0,-1 9 0,0 12 0,0 1 0,3 0 0,1 0 0,4 54 0,1-6 0,4-26 0,3-30 0,-10-21 0,-1 0 0,1 1 0,-1-1 0,0 0 0,2 0 0,-2 0 0,1 2 0,-1-2 0,1 0 0,-1 0 0,1 0 0,-1 0 0,1 0 0,-1 0 0,1 0 0,-1 0 0,1 0 0,-1 0 0,2-2 0,-2 2 0,1 0 0,-1 0 0,1 0 0,-1 0 0,0-1 0,1 1 0,-1 0 0,1-1 0,-1 1 0,0 0 0,1-1 0,-1 1 0,0 0 0,1-1 0,1 0 0,0-3 0,0 1 0,0-1 0,1 1 0,-2 0 0,1-2 0,-1 2 0,0-1 0,1 0 0,-1 0 0,0 0 0,0 0 0,0-8 0,-2-61 0,1 25 0,2 30-5,2-1 1,-1 1-1,2 1 0,9-23 0,0-1-1336,-8 23-5485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6"/>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7"/>
    </inkml:context>
    <inkml:brush xml:id="br0">
      <inkml:brushProperty name="width" value="0.1" units="cm"/>
      <inkml:brushProperty name="height" value="0.1" units="cm"/>
      <inkml:brushProperty name="color" value="#C9F1FF"/>
    </inkml:brush>
  </inkml:definitions>
  <inkml:trace contextRef="#ctx0" brushRef="#br0">0 97 24575,'1'10'0,"0"-1"0,2 1 0,-2 0 0,2-1 0,-1 1 0,2-1 0,8 16 0,-7-13 0,1-1 0,-3 0 0,2 1 0,3 18 0,-7-23 0,0 0 0,0 0 0,1 0 0,1 0 0,-1-2 0,1 2 0,4 6 0,-7-12 0,1 0 0,-1 0 0,1-1 0,-1 1 0,1 0 0,1 1 0,-2-2 0,1 1 0,0 0 0,0-1 0,-1 1 0,1-1 0,0 1 0,0-1 0,1 0 0,-1 1 0,0-1 0,0 0 0,0 1 0,1-1 0,1 0 0,-2-1 0,0 1 0,1-1 0,-1 1 0,1-1 0,0 1 0,-1-1 0,0 0 0,0 0 0,0 1 0,1-2 0,-1 1 0,0 0 0,0 0 0,0 0 0,0-1 0,0 0 0,0 1 0,1-2 0,2-6 0,1 0 0,-2-2 0,1 2 0,-1-1 0,-1 0 0,1 0 0,-2 0 0,0 0 0,0 0 0,-1-14 0,-8-104 0,7 124 0,1 0 0,-1 0 0,0 0 0,-2 1 0,2-2 0,-1 2 0,1 0 0,-2-1 0,1 1 0,0-1 0,0 1 0,-1 0 0,0 0 0,1 0 0,-2 1 0,-4-5 0,7 6 0,0 1 0,1-2 0,-1 2 0,0-1 0,0 1 0,-1 0 0,1-1 0,0 1 0,0 0 0,0 0 0,0 0 0,0-1 0,-1 1 0,1 0 0,0 0 0,0 0 0,0 1 0,0-1 0,0 0 0,1 0 0,-2 0 0,1 1 0,-1-1 0,0 3 0,1-2 0,0 0 0,-1 0 0,0 1 0,1-1 0,0 1 0,0 0 0,0-1 0,1 1 0,-2 1 0,1-2 0,1 1 0,-1 0 0,1-1 0,-1 2 0,1-1 0,-1 4 0,-1 20-109,0 1 0,2 36 0,2-39-929,-1 2-5788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8"/>
    </inkml:context>
    <inkml:brush xml:id="br0">
      <inkml:brushProperty name="width" value="0.1" units="cm"/>
      <inkml:brushProperty name="height" value="0.1" units="cm"/>
      <inkml:brushProperty name="color" value="#C9F1FF"/>
    </inkml:brush>
  </inkml:definitions>
  <inkml:trace contextRef="#ctx0" brushRef="#br0">88 1 24575,'-1'1'0,"-1"1"0,2 0 0,-1 0 0,0-1 0,0 1 0,0-1 0,0 1 0,0 0 0,-2-1 0,2 0 0,0 0 0,-1 0 0,1 1 0,-3 0 0,-15 16 0,11 0 0,0 2 0,1-1 0,0 1 0,3 1 0,-1-2 0,2 2 0,-1 1 0,3-2 0,0 1 0,1-1 0,3 23 0,-3-41 0,0 0 0,0 0 0,0 0 0,0 1 0,2-1 0,-2-1 0,1 1 0,-1 1 0,1-1 0,0-1 0,-1 1 0,1 1 0,0-2 0,0 1 0,1-1 0,-1 1 0,1 0 0,-1-1 0,0 1 0,2-1 0,-2 0 0,0 0 0,1 1 0,0-1 0,-1 0 0,2 0 0,-1 0 0,-1-1 0,1 1 0,1 0 0,-1-1 0,-1 0 0,1 1 0,1-1 0,2 0 0,-1 0 0,-2-1 0,2 1 0,-2-1 0,1 0 0,0 1 0,-1-1 0,1 0 0,-1-1 0,1 0 0,-1 1 0,0-1 0,1 1 0,-1-1 0,0-1 0,0 2 0,0-1 0,0 0 0,0-1 0,-1 1 0,0 0 0,2-2 0,-2 2 0,0 0 0,0-1 0,0 0 0,0-3 0,3-10 0,-1-1 0,-2 0 0,0 0 0,1 1 0,-4-21 0,1 18 0,0 2 0,2 0 0,0 0 0,6-34 0,13-13-1365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89"/>
    </inkml:context>
    <inkml:brush xml:id="br0">
      <inkml:brushProperty name="width" value="0.1" units="cm"/>
      <inkml:brushProperty name="height" value="0.1" units="cm"/>
      <inkml:brushProperty name="color" value="#C9F1FF"/>
    </inkml:brush>
  </inkml:definitions>
  <inkml:trace contextRef="#ctx0" brushRef="#br0">79 81 24575,'-2'0'0,"1"1"0,0-1 0,-1 1 0,1 0 0,0-1 0,0 1 0,-1 0 0,1 1 0,0-1 0,0 0 0,0 0 0,0 0 0,1 0 0,-1 0 0,-1 1 0,1 0 0,1-1 0,-1 0 0,1 0 0,-1 2 0,1 0 0,-14 41 0,12-33 0,-34 142 0,36-150 0,-2-1 0,1-1 0,1 1 0,-1 1 0,1-2 0,0 1 0,-1 0 0,1 0 0,0 0 0,0 0 0,0 0 0,0 0 0,1 0 0,-1 0 0,0 0 0,1 0 0,-1 0 0,1 0 0,-1-1 0,2 1 0,-1 0 0,0 0 0,0-1 0,0 1 0,0-1 0,0 1 0,1 0 0,-1-1 0,1 0 0,-1 0 0,0 0 0,2 1 0,-2-1 0,3 2 0,0-3 0,-1 1 0,0-1 0,2 0 0,-2 0 0,1 0 0,-1 0 0,1-1 0,-1 1 0,1-1 0,-1 0 0,-1 0 0,2 0 0,-1-1 0,0 1 0,1 0 0,-2-1 0,2 0 0,-2 0 0,6-4 0,-2 0 0,-1 0 0,0-1 0,-1 2 0,1-2 0,-1 0 0,1 0 0,-2-1 0,1 1 0,-2-1 0,2 2 0,-2-2 0,2-13 0,1-6 0,0-2 0,-1-33 0,-4-50-1365,-1 88-5461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8"/>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0 0,83-2 0,-59-1 0,-25 2 30,2 0 0,-1-2 0,33-7 0,-45 8-117,0-2-1,-1 2 1,0-1 0,1-2-1,-2 2 1,2-1 0,-2-1-1,1 1 1,-1-1-1,1 1 1,0-1 0,-2 0-1,2 0 1,-2-1 0,0 0-1,3-5 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0"/>
    </inkml:context>
    <inkml:brush xml:id="br0">
      <inkml:brushProperty name="width" value="0.1" units="cm"/>
      <inkml:brushProperty name="height" value="0.1" units="cm"/>
      <inkml:brushProperty name="color" value="#C9F1FF"/>
    </inkml:brush>
  </inkml:definitions>
  <inkml:trace contextRef="#ctx0" brushRef="#br0">1970 0 24575,'-6'0'0,"0"0"0,0 1 0,-1-1 0,1 1 0,1 0 0,-2 1 0,1 0 0,0-1 0,1 1 0,-1 2 0,0-2 0,1 1 0,0 0 0,-1 0 0,2 2 0,-8 4 0,6-1 0,-1 0 0,0 0 0,1 1 0,0 0 0,2 0 0,-1 0 0,1 0 0,-6 21 0,-66 183 0,59-169 0,-27 52 0,23-57 0,-23 72 0,30-73 0,-25 49 0,26-59 0,-1 1 0,3 0 0,-11 41 0,17-52 0,0-1 0,-2 1 0,-15 28 0,15-32 0,1-1 0,-1 1 0,1 1 0,2-2 0,-1 2 0,-3 24 0,-32 211 0,36-235 0,-2 1 0,0-1 0,-14 26 0,-15 39 0,26-53 0,-2 0 0,-2-1 0,1 0 0,-3-1 0,-33 45 0,28-42 0,-1 3 0,3 0 0,-16 37 0,27-54 0,-1-1 0,0 1 0,-1 0 0,-16 18 0,13-20 0,2 2 0,1-1 0,-15 28 0,-21 67 0,-50 97 0,76-172 0,2 0 0,2 1 0,0 0 0,2 1 0,-14 69 0,19-70 0,-1-1 0,-2 0 0,-1-1 0,-22 41 0,-59 100 0,74-128 0,-1-2 0,-3-1 0,-1-1 0,-35 46 0,46-69 0,2 1 0,0 1 0,1-1 0,1 2 0,0 0 0,2 0 0,-7 36 0,9-36 0,-1 1 0,-1-1 0,-1 0 0,0-1 0,-1 0 0,-1 0 0,-23 33 0,23-43 0,-2-1 0,2 1 0,-1-1 0,-1-1 0,0 0 0,-16 6 0,-22 16 0,37-21-170,0 0-1,2 0 0,-2 2 1,2-1-1,1 1 0,-1 1 1,-15 22-1,17-16-6655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1"/>
    </inkml:context>
    <inkml:brush xml:id="br0">
      <inkml:brushProperty name="width" value="0.05" units="cm"/>
      <inkml:brushProperty name="height" value="0.05" units="cm"/>
      <inkml:brushProperty name="color" value="#C9F1FF"/>
    </inkml:brush>
  </inkml:definitions>
  <inkml:trace contextRef="#ctx0" brushRef="#br0">860 0 24575,'-3'1'0,"-1"0"0,1 0 0,1 1 0,-2-1 0,1 0 0,-1 0 0,2 1 0,-1-1 0,0 2 0,0-1 0,1 0 0,-1 1 0,1-1 0,0 0 0,0 0 0,-1 2 0,1-2 0,-3 5 0,-29 56 0,3 31 0,27-73 0,-2-2 0,-1 2 0,-1-2 0,-16 30 0,11-22 0,0 2 0,1-1 0,1 2 0,2-1 0,-8 46 0,-15 50 0,-6-45 0,7-20 0,10-16 0,0-1 0,-3-1 0,-1-1 0,-3-1 0,-46 51 0,42-55 0,-44 65 0,24-14 0,-4-2 0,40-61-227,0 1-1,1 1 1,1 0-1,2 1 1,-13 38-1,18-40-6598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2"/>
    </inkml:context>
    <inkml:brush xml:id="br0">
      <inkml:brushProperty name="width" value="0.05" units="cm"/>
      <inkml:brushProperty name="height" value="0.05" units="cm"/>
      <inkml:brushProperty name="color" value="#C9F1FF"/>
    </inkml:brush>
  </inkml:definitions>
  <inkml:trace contextRef="#ctx0" brushRef="#br0">0 1306 24575,'5'0'0,"-2"-2"0,2 2 0,-1-1 0,0 0 0,0 0 0,-1 0 0,2-1 0,-2 1 0,1-2 0,-1 1 0,2 0 0,-2-1 0,0 1 0,0-1 0,0 0 0,1 0 0,2-4 0,46-67 0,-22 30 0,-3 12 0,54-46 0,-68 67 0,3-3 0,2 2 0,30-19 0,25-16 0,-9 0 0,-46 36 0,0 0 0,-2-3 0,1 1 0,27-32 0,-11 3 0,49-86 0,-59 93 0,53-64 0,-58 80 0,1 1 0,34-24 0,-37 30 0,0-1 0,-1 0 0,0 0 0,-2-2 0,23-27 0,-8-3 0,43-58 0,-71 102-13,10-11-156,0 0 0,0-1 0,-2 1 0,-1-2 0,1 0 0,-1-1 0,6-18 0,-9 14-6657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3"/>
    </inkml:context>
    <inkml:brush xml:id="br0">
      <inkml:brushProperty name="width" value="0.05" units="cm"/>
      <inkml:brushProperty name="height" value="0.05" units="cm"/>
      <inkml:brushProperty name="color" value="#C9F1FF"/>
    </inkml:brush>
  </inkml:definitions>
  <inkml:trace contextRef="#ctx0" brushRef="#br0">777 0 24575,'-4'1'0,"-1"0"0,0-1 0,1 1 0,-1 1 0,2 0 0,-2-1 0,1 1 0,0 1 0,0-1 0,0 0 0,1 0 0,0 1 0,-1 0 0,1-1 0,-5 7 0,-52 63 0,25-27 0,20-26 0,1 0 0,-22 36 0,-21 31 0,46-70 0,1 1 0,-1 0 0,2 0 0,1 1 0,1 0 0,-11 39 0,12-35 0,0 0 0,-2-1 0,-1 0 0,-2-1 0,-12 21 0,-111 136 0,-25 36 0,156-211-41,-9 16-401,-1 3 1,-12 26 0,16-23-6385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4"/>
    </inkml:context>
    <inkml:brush xml:id="br0">
      <inkml:brushProperty name="width" value="0.1" units="cm"/>
      <inkml:brushProperty name="height" value="0.1" units="cm"/>
      <inkml:brushProperty name="color" value="#C9F1FF"/>
    </inkml:brush>
  </inkml:definitions>
  <inkml:trace contextRef="#ctx0" brushRef="#br0">139 0 24575,'-1'14'0,"-3"-1"0,2 0 0,-3-1 0,-8 26 0,7-25 0,3-2 0,-2 0 0,-1 1 0,1-2 0,-1 1 0,-1 0 0,-14 17 0,18-23 0,0-1 0,1 1 0,-1-1 0,1 1 0,0-1 0,1 2 0,-3 4 0,4-6 0,-1-1 0,0 1 0,0-1 0,0 2 0,-1-2 0,0 0 0,0 0 0,1 0 0,-1 1 0,-1-1 0,-1 3 0,3-6 0,-1-1 0,2 1 0,-1 0 0,1 0 0,-1-2 0,1 2 0,-1 0 0,1-1 0,-1 1 0,1 0 0,-1-1 0,1 1 0,-1-1 0,1 1 0,0-1 0,-2 1 0,2-1 0,0 1 0,0-1 0,-1 1 0,1-2 0,0 2 0,0-1 0,0 0 0,-1 1 0,1-1 0,0 1 0,0-1 0,0 0 0,0 1 0,0-1 0,0 1 0,0-2 0,0 1 0,1 0 0,-3-31 0,3 23 0,1 0 0,1 0 0,-1 0 0,1 0 0,1 0 0,0 1 0,0-1 0,9-12 0,49-60 0,-44 62-1365,0 2-5461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7"/>
    </inkml:context>
    <inkml:brush xml:id="br0">
      <inkml:brushProperty name="width" value="0.1" units="cm"/>
      <inkml:brushProperty name="height" value="0.1" units="cm"/>
      <inkml:brushProperty name="color" value="#C9F1FF"/>
    </inkml:brush>
  </inkml:definitions>
  <inkml:trace contextRef="#ctx0" brushRef="#br0">117 0 24575,'-4'1'0,"0"0"0,1 0 0,-1 1 0,1 0 0,0-1 0,-1 1 0,1-1 0,-1 2 0,2-1 0,-1 0 0,0 1 0,-5 4 0,-30 37 0,34-37 0,0-1 0,0 2 0,1-1 0,-1 1 0,2 0 0,0 0 0,0 0 0,-1 0 0,2 0 0,0 13 0,3 89 0,1-54 0,-3-51 0,0-1 0,1 1 0,-1-1 0,1 0 0,0 0 0,0 1 0,0-1 0,0 0 0,1 0 0,0 0 0,0 0 0,0 0 0,1-1 0,-1 1 0,6 6 0,-6-8 0,0-1 0,1 1 0,-1 0 0,1 0 0,0-1 0,-1 0 0,1 0 0,0 0 0,-1 1 0,1-2 0,0 1 0,0-1 0,-1 1 0,2-1 0,-1 0 0,-1 0 0,2 0 0,-2 0 0,2-1 0,-2 1 0,1 0 0,0-1 0,0-1 0,-1 1 0,5-1 0,-5 0 0,2 1 0,-2-2 0,1 1 0,0 0 0,0-1 0,-1 1 0,1 0 0,-1 0 0,0-2 0,-1 2 0,2-1 0,-1 0 0,-1 0 0,0-1 0,2 2 0,-2-1 0,0-1 0,-1 1 0,1-1 0,0 1 0,-1 0 0,1-6 0,0-13 0,1 1 0,-6-34 0,3 28 0,-1-85-1365,1 88-5461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5"/>
    </inkml:context>
    <inkml:brush xml:id="br0">
      <inkml:brushProperty name="width" value="0.1" units="cm"/>
      <inkml:brushProperty name="height" value="0.1" units="cm"/>
      <inkml:brushProperty name="color" value="#C9F1FF"/>
    </inkml:brush>
  </inkml:definitions>
  <inkml:trace contextRef="#ctx0" brushRef="#br0">264 32 24575,'0'-1'0,"-1"-1"0,1 1 0,-1 0 0,1 0 0,-1 0 0,0 0 0,1 0 0,-1 0 0,0-1 0,-1 1 0,2 0 0,-1 1 0,0-1 0,0 0 0,0 1 0,0-1 0,0 0 0,-1 1 0,1-2 0,0 2 0,0 0 0,-1-1 0,1 1 0,-1 0 0,1-1 0,0 1 0,0 0 0,-4 0 0,-37 1 0,38 2 0,-1-1 0,1 0 0,-1 2 0,0-1 0,2 0 0,-1 0 0,0 1 0,1 0 0,-2-1 0,3 2 0,-2-1 0,1 0 0,1 0 0,-2 1 0,2-1 0,0 2 0,1-2 0,-2 1 0,0 8 0,2-7 0,-2 0 0,1 0 0,0 1 0,-1-2 0,0 1 0,0-1 0,-1 0 0,0 1 0,0-1 0,0-1 0,-1 2 0,1-2 0,-11 8 0,7-8 0,0 0 0,0-1 0,-1-1 0,1 2 0,-11-1 0,14-2 0,27-4 0,-16 3 0,2-1 0,-1 0 0,0 0 0,1-1 0,-1 0 0,0 0 0,0 0 0,-1-2 0,1 1 0,-1-1 0,1 1 0,-1-1 0,11-9 0,29-42 0,-43 52 0,0-2 0,-1 2 0,1-1 0,-1 0 0,0 0 0,-1 0 0,2-1 0,-2 1 0,0-1 0,0 2 0,0-2 0,-1 1 0,1-7 0,-1 10 0,-1-1 0,1 0 0,-1 0 0,1 0 0,-1 1 0,1-1 0,-1 1 0,0 0 0,-1-2 0,1 2 0,0 0 0,0-1 0,0 1 0,0-1 0,0 1 0,-2 0 0,2 0 0,0 0 0,-1 0 0,1 0 0,-1 1 0,0-2 0,1 1 0,-1 1 0,-1-1 0,2 1 0,-1-1 0,1 1 0,-1 0 0,-1 0 0,2 0 0,-1 0 0,1 0 0,-1 0 0,-1 0 0,2 0 0,-3 2 0,-2-2 0,0 1 0,-1 1 0,2-1 0,0 1 0,-1-1 0,1 1 0,-1 1 0,1 0 0,0-1 0,-9 9 0,10-7-27,0 1 0,1 0 0,-1 0 1,1 1-1,-1-1 0,2 1 0,0 0 0,0-1 0,-1 1 0,0 9 0,-2 1-1042,-3 7-5757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6"/>
    </inkml:context>
    <inkml:brush xml:id="br0">
      <inkml:brushProperty name="width" value="0.1" units="cm"/>
      <inkml:brushProperty name="height" value="0.1" units="cm"/>
      <inkml:brushProperty name="color" value="#C9F1FF"/>
    </inkml:brush>
  </inkml:definitions>
  <inkml:trace contextRef="#ctx0" brushRef="#br0">427 57 24575,'-40'-1'0,"2"2"0,-2 2 0,1 2 0,-60 14 0,66-11 0,23-7 0,-1 2 0,1-1 0,1 0 0,-1 2 0,1-1 0,0 2 0,-2-1 0,3 1 0,-1 0 0,0 0 0,1 2 0,-10 8 0,17-14 0,0 0 0,1 0 0,-2 0 0,2 1 0,-1 0 0,1-1 0,-1 0 0,1 0 0,0 0 0,0 1 0,-1-1 0,1 1 0,0-1 0,0 0 0,0 1 0,0-1 0,0 0 0,1 1 0,-1-1 0,0 1 0,1-1 0,-1 0 0,0 0 0,1 1 0,1-1 0,-2 0 0,1 0 0,-1 0 0,1 0 0,0 0 0,0 1 0,0-1 0,0 0 0,-1 0 0,2-1 0,-1 1 0,0 0 0,1-1 0,-1 1 0,0 1 0,1-2 0,-1 0 0,0 1 0,2 0 0,5 2 0,0 1 0,1-1 0,-1-1 0,1 2 0,13 0 0,-13-3 0,-1-1 0,1 2 0,-1-2 0,1 0 0,-1-2 0,1 1 0,-1 0 0,0-1 0,0 1 0,1-3 0,-1 2 0,0-1 0,0-1 0,-1 1 0,10-7 0,-5-1 0,-1 1 0,0 0 0,0-2 0,-1 1 0,-1-2 0,0 1 0,12-22 0,-17 28 0,0 0 0,-1 1 0,2-1 0,-1 1 0,1 0 0,-1 0 0,2 1 0,0-1 0,-1 0 0,1 2 0,0 0 0,0-1 0,-1 1 0,2-1 0,0 2 0,-1 0 0,0 0 0,1 0 0,10-1 0,-15 4 0,-2-1 0,1 1 0,-1 0 0,1-1 0,-1 2 0,0-1 0,0 0 0,1-1 0,-1 1 0,0 0 0,0 0 0,0 0 0,0-1 0,0 2 0,0-1 0,0 0 0,0 0 0,0-1 0,0 1 0,0 0 0,0 0 0,-1-1 0,1 2 0,0-1 0,-1 1 0,-7 26 0,5-23-62,2-2 0,0 1 0,-1-1 0,0 0 0,0 0 0,0 0 0,0 1 0,-2-2 0,2 1 0,0 0 0,-2-1 0,2 0-1,-1 1 1,-1-1 0,1 0 0,1-1 0,-2 2 0,1-2 0,-2 1 0,2-1 0,-7 1 0,-12 3-6764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7"/>
    </inkml:context>
    <inkml:brush xml:id="br0">
      <inkml:brushProperty name="width" value="0.1" units="cm"/>
      <inkml:brushProperty name="height" value="0.1" units="cm"/>
      <inkml:brushProperty name="color" value="#C9F1FF"/>
    </inkml:brush>
  </inkml:definitions>
  <inkml:trace contextRef="#ctx0" brushRef="#br0">211 1 24575,'-11'0'0,"1"1"0,0 0 0,0 0 0,1 2 0,-2-1 0,1 1 0,1 1 0,-1-1 0,1 2 0,-1-1 0,1 1 0,1 1 0,-1-1 0,1 2 0,0 0 0,0 0 0,1 0 0,1-1 0,-1 2 0,0 0 0,1 2 0,1-2 0,-6 10 0,11-17 0,-1 0 0,1-1 0,0 1 0,-1 0 0,1 0 0,0 1 0,0-1 0,0-1 0,0 1 0,0 0 0,0 0 0,0 0 0,0 0 0,0-1 0,0 2 0,0-1 0,0 0 0,1 0 0,-1-1 0,0 1 0,1 0 0,-1 0 0,1 1 0,-1-2 0,0 1 0,2 0 0,0 0 0,27 11 0,47-9 0,-66-3 0,91 0 0,82-4 0,-178 3 0,1 0 0,0 0 0,-1-1 0,1 1 0,0-2 0,0 1 0,-2 0 0,2-1 0,-2 0 0,2 0 0,-1-1 0,-1 1 0,9-9 0,-12 11 0,0 0 0,0 0 0,-1 0 0,1 0 0,0 0 0,-1-1 0,2 1 0,-2 0 0,1 0 0,-1 0 0,0 0 0,1-2 0,-1 2 0,0 0 0,0 0 0,0 0 0,0 0 0,0-2 0,0 2 0,0 0 0,0 0 0,0 0 0,-1-3 0,0 2 0,-1 0 0,0 0 0,1-1 0,-1 2 0,1-1 0,-2 1 0,1-2 0,1 2 0,-1-1 0,-1 1 0,1 0 0,0 0 0,-1 0 0,1-1 0,0 1 0,0 1 0,-5-2 0,-17-4 34,-1 1 1,-29-3-1,-5 0-1502,34 3-5358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8"/>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1 0,83-4 0,-59 0 0,-25 2 30,2 0 0,-1-2 0,33-7 0,-45 8-117,0-2-1,-1 2 1,0-1 0,1-2-1,-2 2 1,2-1 0,-2-1-1,1 1 1,-1-1-1,1 1 1,0-1 0,-2 0-1,2 0 1,-2-1 0,0 0-1,3-5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79"/>
    </inkml:context>
    <inkml:brush xml:id="br0">
      <inkml:brushProperty name="width" value="0.1" units="cm"/>
      <inkml:brushProperty name="height" value="0.1" units="cm"/>
      <inkml:brushProperty name="color" value="#C9F1FF"/>
    </inkml:brush>
  </inkml:definitions>
  <inkml:trace contextRef="#ctx0" brushRef="#br0">279 116 24575,'-2'-2'0,"-2"1"0,2 0 0,0-2 0,0 1 0,-2 0 0,2 0 0,1-1 0,-1 1 0,-1 0 0,1-1 0,1 1 0,-1-1 0,-2-4 0,-12-16 0,5 16 0,-1-1 0,1 3 0,0-2 0,-2 1 0,1 2 0,-1-1 0,0 2 0,1-1 0,-1 1 0,0 0 0,0 2 0,0 0 0,-1 0 0,1 1 0,-17 3 0,28-3 0,2 0 0,-1 0 0,1 0 0,0 0 0,-1 0 0,1 0 0,-1 0 0,1 0 0,0 0 0,-1 0 0,1 0 0,-1 0 0,1 2 0,0-2 0,-1 0 0,1 0 0,0 0 0,-2 1 0,2-1 0,0 0 0,0 1 0,-1-1 0,1 0 0,0 0 0,0 1 0,-1-1 0,1 1 0,0-1 0,0 0 0,0 1 0,0-1 0,-1 0 0,1 1 0,0-1 0,0 2 0,0-2 0,0 0 0,0 2 0,13 16 0,25 11 0,-9-16 0,0 0 0,47 11 0,-40-13 0,-19-5-117,-10-3 153,1-1 0,-1 1 0,1-1-1,-1-1 1,1 0 0,14 2 0,-20-3-51,-1 0 0,0-2 0,0 2 0,0 0 0,0 0 0,0-1 0,0 1 0,1 0 0,-1-1 0,0 1 0,0-1 0,0 0 0,0 1 0,0-1 0,-1 0 0,2 1 0,-1-2 0,0 1 0,0-1 0,0-1-71,0 0 1,0 1-1,1 0 1,-2 0-1,1-2 0,-1 2 1,0 0-1,1-1 0,-1 0 1,0 1-1,0-1 0,-1 0 1,1-2-1,-5-17-6740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0"/>
    </inkml:context>
    <inkml:brush xml:id="br0">
      <inkml:brushProperty name="width" value="0.1" units="cm"/>
      <inkml:brushProperty name="height" value="0.1" units="cm"/>
      <inkml:brushProperty name="color" value="#C9F1FF"/>
    </inkml:brush>
  </inkml:definitions>
  <inkml:trace contextRef="#ctx0" brushRef="#br0">195 330 24575,'-1'-4'0,"-2"0"0,2 0 0,-1-1 0,0 2 0,-1-2 0,1 2 0,-1 0 0,-4-5 0,-3-6 0,3 1 0,-1 1 0,2-1 0,0 1 0,1-2 0,0 0 0,0 1 0,2-1 0,1 0 0,0 1 0,-1-2 0,2 1 0,1-22 0,0 31 0,0 1 0,0-1 0,-1 1 0,1-1 0,-1-1 0,0 2 0,-2-1 0,2 1 0,-1 0 0,0 0 0,1-1 0,-3 1 0,-3-6 0,7 9 0,-1 0 0,0 0 0,0 0 0,0 1 0,1-1 0,-1 0 0,-1 1 0,1-2 0,0 2 0,0-1 0,0 1 0,0-1 0,0 1 0,0 0 0,-1 0 0,0-1 0,1 1 0,0 0 0,0 0 0,0 0 0,-3 0 0,2 1 0,0 0 0,-1-1 0,1 1 0,1 1 0,-1-1 0,-1 0 0,1 1 0,0-1 0,1 0 0,-2 2 0,2-2 0,-1 1 0,1-1 0,-2 2 0,1 1 0,-1 1 0,-1-1 0,2 0 0,0 0 0,0 1 0,-1-1 0,1 1 0,0 1 0,1-2 0,-1 1 0,1-1 0,0 2 0,0-2 0,1 2 0,0-1 0,0 0 0,0 0 0,0 1 0,1-2 0,0 2 0,0-2 0,1 1 0,-1 1 0,1-2 0,-1 1 0,1-1 0,1 1 0,-1 0 0,1-1 0,0-1 0,0 2 0,6 5 0,29 24 0,-31-26 0,-1-1 0,1-1 0,0 1 0,1-1 0,0-1 0,0 0 0,13 6 0,-3-2-1365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1"/>
    </inkml:context>
    <inkml:brush xml:id="br0">
      <inkml:brushProperty name="width" value="0.1" units="cm"/>
      <inkml:brushProperty name="height" value="0.1" units="cm"/>
      <inkml:brushProperty name="color" value="#C9F1FF"/>
    </inkml:brush>
  </inkml:definitions>
  <inkml:trace contextRef="#ctx0" brushRef="#br0">85 29 24575,'-3'0'0,"0"-1"0,-1 0 0,1 1 0,1-1 0,-2-1 0,1 1 0,-1 0 0,2-2 0,-6-1 0,-23-10 0,30 14 0,0 0 0,0 1 0,0-1 0,1 1 0,-1-1 0,-1 1 0,1-1 0,0 2 0,1-1 0,-1-1 0,0 1 0,1 0 0,-1-1 0,0 1 0,1 0 0,-2 0 0,2 1 0,-1-1 0,1-1 0,0 1 0,-1 0 0,1 0 0,0 0 0,0 0 0,-1 1 0,1-1 0,0 0 0,0 0 0,0 0 0,0 0 0,1 3 0,-2 2 0,1 1 0,1-1 0,-1 1 0,1 0 0,0-2 0,1 2 0,0 0 0,-1-1 0,1 1 0,1-2 0,0 1 0,4 6 0,51 72 0,-17-30 0,-40-51 0,0-1 0,0 0 0,0 0 0,1 1 0,-1-1 0,1-1 0,-1 1 0,0 1 0,2-2 0,-1 1 0,-1-1 0,1 0 0,1 2 0,-1-2 0,-1 0 0,1 0 0,1 0 0,-1 0 0,0 1 0,0-2 0,2 1 0,1 0 0,-2-2 0,-1 1 0,0-1 0,-1-1 0,2 1 0,-2 0 0,1 0 0,0 0 0,0 0 0,-1 0 0,1-2 0,-1 2 0,0 0 0,0-1 0,2 1 0,-2-2 0,0 1 0,-1 1 0,1-1 0,0-1 0,0-1 0,5-11 0,0 0 0,-3 0 0,2-1 0,-3 2 0,3-30 0,-4 39-62,-1 0 0,0 0 0,0 1 0,0-2 0,0 2 0,-1-1 0,1 1 0,-2-2 0,1 1 0,-1 1 0,1-1 0,-1 1-1,0-1 1,0 1 0,0 0 0,-1 0 0,0 0 0,0 0 0,1 0 0,-2 1 0,-5-6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2"/>
    </inkml:context>
    <inkml:brush xml:id="br0">
      <inkml:brushProperty name="width" value="0.1" units="cm"/>
      <inkml:brushProperty name="height" value="0.1" units="cm"/>
      <inkml:brushProperty name="color" value="#C9F1FF"/>
    </inkml:brush>
  </inkml:definitions>
  <inkml:trace contextRef="#ctx0" brushRef="#br0">89 0 24575,'2'25'0,"2"0"0,-1 0 0,3 0 0,12 37 0,-15-53 0,2 0 0,-2 0 0,3 0 0,-1-1 0,9 13 0,-8-14 0,-1-2 0,-1 2 0,1 1 0,-1-1 0,0 0 0,-1 1 0,1 0 0,-2-1 0,2 10 0,2 56 0,-6-71 0,1-1 0,-1 1 0,0 1 0,0-1 0,0 0 0,0-1 0,0 2 0,-1-1 0,1 0 0,-1-1 0,1 1 0,-1 1 0,1-1 0,-1-1 0,0 1 0,-1 0 0,1 0 0,0-1 0,0 1 0,0-1 0,0 2 0,0-2 0,-2 0 0,2 0 0,0 0 0,-1 0 0,1 1 0,-2-1 0,1 0 0,1 0 0,-5 1 0,3-3 0,-2 0 0,2 0 0,-1-1 0,1 0 0,-2 1 0,2-1 0,0 0 0,-1-1 0,1 1 0,0 0 0,0-2 0,0 2 0,-4-6 0,-38-43 0,36 37 0,-1-1 0,2 1 0,0-2 0,1 1 0,0-1 0,2-1 0,-1 1 0,1-1 0,2 1 0,0-1 0,0 0 0,2 0 0,0-2 0,2 2 0,-1 0 0,5-18 0,-5 33-105,0-2 0,1 1 0,-1 0 0,1 0 0,0 0 0,0 0 0,0 0 0,1 1 0,0-2 0,-1 2 0,0 0 0,4-4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3"/>
    </inkml:context>
    <inkml:brush xml:id="br0">
      <inkml:brushProperty name="width" value="0.1" units="cm"/>
      <inkml:brushProperty name="height" value="0.1" units="cm"/>
      <inkml:brushProperty name="color" value="#C9F1FF"/>
    </inkml:brush>
  </inkml:definitions>
  <inkml:trace contextRef="#ctx0" brushRef="#br0">90 0 24575,'-2'1'0,"-2"-1"0,1 1 0,1 0 0,-2 1 0,1-1 0,1 1 0,-2-1 0,2 0 0,0 2 0,-1-1 0,0-1 0,1 1 0,-1 1 0,1-1 0,1 0 0,-1 0 0,-3 4 0,0 1 0,2-1 0,-2-1 0,2 2 0,0 0 0,-1 0 0,-1 9 0,0 12 0,0 1 0,3 0 0,1 0 0,4 54 0,1-6 0,4-26 0,3-30 0,-10-21 0,-1 0 0,1 1 0,-1-1 0,0 0 0,2 0 0,-2 0 0,1 2 0,-1-2 0,1 0 0,-1 0 0,1 0 0,-1 0 0,1 0 0,-1 0 0,1 0 0,-1 0 0,1 0 0,-1 0 0,2-2 0,-2 2 0,1 0 0,-1 0 0,1 0 0,-1 0 0,0-1 0,1 1 0,-1 0 0,1-1 0,-1 1 0,0 0 0,1-1 0,-1 1 0,0 0 0,1-1 0,1 0 0,0-3 0,0 1 0,0-1 0,1 1 0,-2 0 0,1-2 0,-1 2 0,0-1 0,1 0 0,-1 0 0,0 0 0,0 0 0,0-8 0,-2-61 0,1 25 0,2 30-5,2-1 1,-1 1-1,2 1 0,9-23 0,0-1-1336,-8 23-5485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4"/>
    </inkml:context>
    <inkml:brush xml:id="br0">
      <inkml:brushProperty name="width" value="0.1" units="cm"/>
      <inkml:brushProperty name="height" value="0.1" units="cm"/>
      <inkml:brushProperty name="color" value="#C9F1FF"/>
    </inkml:brush>
  </inkml:definitions>
  <inkml:trace contextRef="#ctx0" brushRef="#br0">117 0 24575,'-4'1'0,"0"0"0,1 0 0,-1 1 0,1 0 0,0-1 0,-1 1 0,1-1 0,-1 2 0,2-1 0,-1 0 0,0 1 0,-5 4 0,-30 37 0,34-37 0,0-1 0,0 2 0,1-1 0,-1 1 0,2 0 0,0 0 0,0 0 0,-1 0 0,2 0 0,0 13 0,3 89 0,1-54 0,-3-51 0,0-1 0,1 1 0,-1-1 0,1 0 0,0 0 0,0 1 0,0-1 0,0 0 0,1 0 0,0 0 0,0 0 0,0 0 0,1-1 0,-1 1 0,6 6 0,-6-8 0,0-1 0,1 1 0,-1 0 0,1 0 0,0-1 0,-1 0 0,1 0 0,0 0 0,-1 1 0,1-2 0,0 1 0,0-1 0,-1 1 0,2-1 0,-1 0 0,-1 0 0,2 0 0,-2 0 0,2-1 0,-2 1 0,1 0 0,0-1 0,0-1 0,-1 1 0,5-1 0,-5 0 0,2 1 0,-2-2 0,1 1 0,0 0 0,0-1 0,-1 1 0,1 0 0,-1 0 0,0-2 0,-1 2 0,2-1 0,-1 0 0,-1 0 0,0-1 0,2 2 0,-2-1 0,0-1 0,-1 1 0,1-1 0,0 1 0,-1 0 0,1-6 0,0-13 0,1 1 0,-6-34 0,3 28 0,-1-85-1365,1 88-5461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8"/>
    </inkml:context>
    <inkml:brush xml:id="br0">
      <inkml:brushProperty name="width" value="0.1" units="cm"/>
      <inkml:brushProperty name="height" value="0.1" units="cm"/>
      <inkml:brushProperty name="color" value="#C9F1FF"/>
    </inkml:brush>
  </inkml:definitions>
  <inkml:trace contextRef="#ctx0" brushRef="#br0">224 3 24575,'-10'1'0,"0"1"0,0-1 0,-1 1 0,2 0 0,-1 1 0,0 0 0,1 0 0,-1 2 0,0-1 0,2 1 0,-1 1 0,0-1 0,1 1 0,0 1 0,0-1 0,0 2 0,1-2 0,0 2 0,1 0 0,0 0 0,0 2 0,0-3 0,2 3 0,-1-1 0,1 0 0,0 1 0,-2 9 0,4-14 0,1-2 0,0 2 0,1 0 0,-1-2 0,1 2 0,0-1 0,0 0 0,0 0 0,0 1 0,1-1 0,-1 0 0,1 0 0,0 0 0,1 0 0,0 0 0,-1 0 0,1 0 0,4 6 0,-4-8 0,1 0 0,-1 1 0,1-1 0,-1-1 0,2 1 0,-2-1 0,2 1 0,-2-1 0,1 0 0,1 0 0,-2 0 0,1 0 0,1-1 0,-1 1 0,1-1 0,-2 0 0,1 0 0,1 0 0,-1 0 0,1 0 0,-1-1 0,-1 1 0,2-1 0,-1 0 0,4-1 0,-1 1 0,-1-2 0,0 2 0,1-1 0,-1 0 0,0-2 0,1 2 0,-2-1 0,1-1 0,-1 1 0,1-1 0,-1 1 0,0-2 0,5-5 0,-2 0 0,0 0 0,-2-1 0,0 0 0,7-19 0,8-18 0,6 11 0,-21 32 0,-2 1 0,1-1 0,0-1 0,-1 2 0,1-2 0,-2 0 0,4-5 0,-6 10 0,0 1 0,0-1 0,0 0 0,0 0 0,0-1 0,0 1 0,-1 0 0,1 1 0,0-1 0,0 0 0,-2 0 0,2 0 0,0 1 0,-1-2 0,1 1 0,-1 0 0,1 1 0,-1-1 0,1 0 0,-1 1 0,1-1 0,-1 1 0,0-1 0,1-1 0,-2 2 0,1 0 0,0-1 0,1 1 0,-1-1 0,0 1 0,0 0 0,1-1 0,-1 1 0,-1 0 0,1 0 0,0 0 0,0 0 0,0 0 0,1 0 0,-1 0 0,0 0 0,0 0 0,-2 0 0,-43 3 0,33 1 0,0 0 0,1 1 0,-1 0 0,2 0 0,0 2 0,-1 0 0,-14 11 0,23-16 0,0 1 0,0-1 0,-1 0 0,2 2 0,-1-2 0,0 1 0,1 1 0,0-1 0,0 1 0,-1-1 0,1 0 0,1 1 0,-1-1 0,1 2 0,-1-2 0,1 1 0,0 0 0,0 0 0,1 0 0,0 0 0,-1 0 0,1 0 0,0 0 0,1 1 0,-1-2 0,1 2 0,1 6 0,0-10-85,-1 1 0,0 1-1,0-1 1,0-1 0,0 1-1,0 0 1,1 0 0,0-1-1,-1 1 1,1-1 0,-1 1-1,2-1 1,-2 0 0,1 0-1,4 2 1,11 4-6741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5"/>
    </inkml:context>
    <inkml:brush xml:id="br0">
      <inkml:brushProperty name="width" value="0.1" units="cm"/>
      <inkml:brushProperty name="height" value="0.1" units="cm"/>
      <inkml:brushProperty name="color" value="#C9F1FF"/>
    </inkml:brush>
  </inkml:definitions>
  <inkml:trace contextRef="#ctx0" brushRef="#br0">224 3 24575,'-10'1'0,"0"1"0,0-1 0,-1 1 0,2 0 0,-1 1 0,0 0 0,1 0 0,-1 2 0,0-1 0,2 1 0,-1 1 0,0-1 0,1 1 0,0 1 0,0-1 0,0 2 0,1-2 0,0 2 0,1 0 0,0 0 0,0 2 0,0-3 0,2 3 0,-1-1 0,1 0 0,0 1 0,-2 9 0,4-14 0,1-2 0,0 2 0,1 0 0,-1-2 0,1 2 0,0-1 0,0 0 0,0 0 0,0 1 0,1-1 0,-1 0 0,1 0 0,0 0 0,1 0 0,0 0 0,-1 0 0,1 0 0,4 6 0,-4-8 0,1 0 0,-1 1 0,1-1 0,-1-1 0,2 1 0,-2-1 0,2 1 0,-2-1 0,1 0 0,1 0 0,-2 0 0,1 0 0,1-1 0,-1 1 0,1-1 0,-2 0 0,1 0 0,1 0 0,-1 0 0,1 0 0,-1-1 0,-1 1 0,2-1 0,-1 0 0,4-1 0,-1 1 0,-1-2 0,0 2 0,1-1 0,-1 0 0,0-2 0,1 2 0,-2-1 0,1-1 0,-1 1 0,1-1 0,-1 1 0,0-2 0,5-5 0,-2 0 0,0 0 0,-2-1 0,0 0 0,7-19 0,8-18 0,6 11 0,-21 32 0,-2 1 0,1-1 0,0-1 0,-1 2 0,1-2 0,-2 0 0,4-5 0,-6 10 0,0 1 0,0-1 0,0 0 0,0 0 0,0-1 0,0 1 0,-1 0 0,1 1 0,0-1 0,0 0 0,-2 0 0,2 0 0,0 1 0,-1-2 0,1 1 0,-1 0 0,1 1 0,-1-1 0,1 0 0,-1 1 0,1-1 0,-1 1 0,0-1 0,1-1 0,-2 2 0,1 0 0,0-1 0,1 1 0,-1-1 0,0 1 0,0 0 0,1-1 0,-1 1 0,-1 0 0,1 0 0,0 0 0,0 0 0,0 0 0,1 0 0,-1 0 0,0 0 0,0 0 0,-2 0 0,-43 3 0,33 1 0,0 0 0,1 1 0,-1 0 0,2 0 0,0 2 0,-1 0 0,-14 11 0,23-16 0,0 1 0,0-1 0,-1 0 0,2 2 0,-1-2 0,0 1 0,1 1 0,0-1 0,0 1 0,-1-1 0,1 0 0,1 1 0,-1-1 0,1 2 0,-1-2 0,1 1 0,0 0 0,0 0 0,1 0 0,0 0 0,-1 0 0,1 0 0,0 0 0,1 1 0,-1-2 0,1 2 0,1 6 0,0-10-85,-1 1 0,0 1-1,0-1 1,0-1 0,0 1-1,0 0 1,1 0 0,0-1-1,-1 1 1,1-1 0,-1 1-1,2-1 1,-2 0 0,1 0-1,4 2 1,11 4-6741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6"/>
    </inkml:context>
    <inkml:brush xml:id="br0">
      <inkml:brushProperty name="width" value="0.1" units="cm"/>
      <inkml:brushProperty name="height" value="0.1" units="cm"/>
      <inkml:brushProperty name="color" value="#C9F1FF"/>
    </inkml:brush>
  </inkml:definitions>
  <inkml:trace contextRef="#ctx0" brushRef="#br0">93 23 24575,'-11'0'0,"5"0"0,1 0 0,-2 0 0,1 0 0,-1 1 0,2-1 0,-1 1 0,-9 4 0,14-4 0,-1 0 0,1 0 0,-2 0 0,2 0 0,-1 0 0,1 1 0,0 0 0,-1-1 0,1 1 0,0-1 0,0 2 0,0-2 0,0 1 0,0-1 0,-1 2 0,2-1 0,-1-1 0,1 1 0,-1 1 0,1-1 0,0 0 0,-1-1 0,1 2 0,0-1 0,0 0 0,1 3 0,0 27 0,2-1 0,0 1 0,3-1 0,16 58 0,4-163 0,-23 66 0,-1 1 0,2-1 0,-1 1 0,2 0 0,6-10 0,-8 12 0,2-1 0,-2-1 0,1 1 0,-1 0 0,1-1 0,-2 0 0,4-12 0,-2-60-1365,-4 55-5461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7"/>
    </inkml:context>
    <inkml:brush xml:id="br0">
      <inkml:brushProperty name="width" value="0.1" units="cm"/>
      <inkml:brushProperty name="height" value="0.1" units="cm"/>
      <inkml:brushProperty name="color" value="#C9F1FF"/>
    </inkml:brush>
  </inkml:definitions>
  <inkml:trace contextRef="#ctx0" brushRef="#br0">219 26 24575,'-6'2'0,"-1"2"0,1-2 0,1 1 0,-1 1 0,0 0 0,1 0 0,0 0 0,-1 1 0,2 0 0,-1-1 0,1 1 0,-5 8 0,-6 3 0,-9 7 0,4-5 0,2 2 0,-21 24 0,36-40 0,1 0 0,-2 1 0,1-1 0,1 1 0,-1-1 0,1 1 0,0 1 0,1-2 0,0 1 0,-2 0 0,2 0 0,1 1 0,-1-1 0,1 0 0,0 1 0,0-1 0,0 6 0,0-10 0,0-1 0,1 1 0,-1-1 0,0 0 0,0 1 0,0-1 0,0 1 0,0-1 0,1 0 0,-1 1 0,0-1 0,0 1 0,1-1 0,-1 0 0,0 2 0,2-2 0,-2 0 0,0 1 0,1-1 0,-1 0 0,0 0 0,1 1 0,-1-1 0,0 0 0,1 0 0,-1 0 0,1 0 0,-1 0 0,1 1 0,-1-1 0,0 0 0,1 0 0,-1 0 0,2 0 0,19-8 0,17-21 0,-18 8 0,33-42 0,-33 38 0,21-44 0,-21 32 0,-6-2-1365,-9 20-5461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8"/>
    </inkml:context>
    <inkml:brush xml:id="br0">
      <inkml:brushProperty name="width" value="0.1" units="cm"/>
      <inkml:brushProperty name="height" value="0.1" units="cm"/>
      <inkml:brushProperty name="color" value="#C9F1FF"/>
    </inkml:brush>
  </inkml:definitions>
  <inkml:trace contextRef="#ctx0" brushRef="#br0">179 1 24575,'-1'9'0,"-2"0"0,1 0 0,-1 0 0,-1-1 0,1 2 0,-2-2 0,1 0 0,-1-1 0,1 1 0,-2 0 0,0-1 0,-7 9 0,-24 34 0,19-19 0,-1 3 0,-21 47 0,39-80 0,-1 2 0,2-2 0,-1 0 0,1 0 0,-1 1 0,1-1 0,0 1 0,0 0 0,0-1 0,-1 1 0,1-1 0,0 1 0,1 0 0,-1-1 0,0 0 0,0 1 0,0 0 0,1-1 0,0 3 0,1-3 0,-2-1 0,1 2 0,0-1 0,0-1 0,-1 1 0,1-1 0,0 1 0,0-1 0,1 1 0,-1-1 0,-1 0 0,1 1 0,0-1 0,0 0 0,0 0 0,0 0 0,1 1 0,-1-1 0,0 0 0,0 0 0,1-1 0,3 1 0,0-1 0,0 0 0,1 0 0,-2 0 0,1 0 0,-1-2 0,1 1 0,0 1 0,-1-3 0,7-2 0,-6 1 0,1 0 0,-2 0 0,1 0 0,-2 0 0,2-1 0,-2 0 0,1-1 0,-1 2 0,5-14 0,18-67 0,-3 13 0,8-26-1365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89"/>
    </inkml:context>
    <inkml:brush xml:id="br0">
      <inkml:brushProperty name="width" value="0.1" units="cm"/>
      <inkml:brushProperty name="height" value="0.1" units="cm"/>
      <inkml:brushProperty name="color" value="#C9F1FF"/>
    </inkml:brush>
  </inkml:definitions>
  <inkml:trace contextRef="#ctx0" brushRef="#br0">1 26 24575,'-1'72'0,"3"78"0,-2-147 0,0 0 0,0-1 0,1 1 0,-1-1 0,0 0 0,2 0 0,-1 1 0,-1-1 0,1 0 0,0-1 0,0 2 0,0-1 0,0 0 0,1 1 0,-1-2 0,1 1 0,-1-1 0,0 1 0,2 0 0,-1 0 0,-1-1 0,1 0 0,0 0 0,0 0 0,0 1 0,0-1 0,0 0 0,1 0 0,-1-1 0,0 1 0,1-1 0,-1 1 0,0-1 0,0 0 0,1 0 0,-1 0 0,0 0 0,1 0 0,-1 0 0,1-1 0,0 1 0,-1-1 0,0 1 0,-1-1 0,1 0 0,1 0 0,-1 1 0,0-2 0,1 0 0,-2 1 0,1 0 0,0 0 0,-1-2 0,2 2 0,-2-1 0,0 1 0,1-1 0,-1-1 0,1 2 0,-1-1 0,0 0 0,0-1 0,0 1 0,-1 0 0,1-1 0,0 1 0,-1 0 0,0 0 0,2-4 0,8-35 0,-6 24 0,1 0 0,-2-1 0,1 0 0,-2-18 0,-2 31 0,0 0 0,0 0 0,-1-1 0,0 2 0,1-2 0,-3 2 0,2-1 0,0 1 0,-1-1 0,0-1 0,-1 3 0,1-2 0,-1 1 0,0-1 0,0 2 0,0-2 0,-1 2 0,-6-6 0,-4-5-1365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1"/>
    </inkml:context>
    <inkml:brush xml:id="br0">
      <inkml:brushProperty name="width" value="0.05" units="cm"/>
      <inkml:brushProperty name="height" value="0.05" units="cm"/>
      <inkml:brushProperty name="color" value="#C9F1FF"/>
    </inkml:brush>
  </inkml:definitions>
  <inkml:trace contextRef="#ctx0" brushRef="#br0">955 1 24575,'0'10'0,"-1"1"0,-1 0 0,1-1 0,-1 0 0,0 1 0,-2-1 0,1 0 0,-1 0 0,0 0 0,-7 10 0,-5 5 0,-2 0 0,-24 26 0,23-28 0,1 0 0,-26 41 0,22-27 0,-3 0 0,-46 52 0,37-50 0,-40 64 0,-6 40 0,49-83 0,-3-2 0,-55 72 0,6-38 0,51-60 0,-45 61 0,37-15 78,34-64-318,-1 1-1,0-2 1,-1 1-1,0-1 0,-13 17 1,7-17-6586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2"/>
    </inkml:context>
    <inkml:brush xml:id="br0">
      <inkml:brushProperty name="width" value="0.05" units="cm"/>
      <inkml:brushProperty name="height" value="0.05" units="cm"/>
      <inkml:brushProperty name="color" value="#C9F1FF"/>
    </inkml:brush>
  </inkml:definitions>
  <inkml:trace contextRef="#ctx0" brushRef="#br0">849 0 24575,'-5'1'0,"1"1"0,-1 1 0,1-2 0,0 1 0,0 0 0,-1 2 0,2-2 0,-1 2 0,0-2 0,0 1 0,1 1 0,1-1 0,-5 6 0,-13 9 0,14-11 0,-14 9 0,2 0 0,-3-1 0,1 0 0,-42 19 0,36-19 0,-1 2 0,2 0 0,0 1 0,1 2 0,1 0 0,0 2 0,-25 31 0,18-20 0,-11 5 0,29-29 0,2 1 0,0 1 0,-1-1 0,-13 21 0,-2 13 0,-25 61 0,-7 11 0,-6-27 133,9-15-1631,44-57-5328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3"/>
    </inkml:context>
    <inkml:brush xml:id="br0">
      <inkml:brushProperty name="width" value="0.05" units="cm"/>
      <inkml:brushProperty name="height" value="0.05" units="cm"/>
      <inkml:brushProperty name="color" value="#C9F1FF"/>
    </inkml:brush>
  </inkml:definitions>
  <inkml:trace contextRef="#ctx0" brushRef="#br0">1518 1 24575,'-3'3'0,"1"1"0,0-1 0,-2 1 0,2-2 0,0 1 0,-2 0 0,1 0 0,0-1 0,0 1 0,0-1 0,0 0 0,-2 0 0,-4 2 0,-7 6 0,-1 0 0,-3 1 0,2-2 0,-1 0 0,-1-2 0,-25 8 0,24-10 0,1 2 0,0 0 0,1 2 0,0 0 0,-21 14 0,-54 38 0,-115 57 0,170-95 0,3 2 0,-1 0 0,-49 48 0,-19 13 0,96-79 0,-1-1 0,0-2 0,0 2 0,-13 3 0,13-5 0,1-1 0,0 2 0,1-1 0,-1 1 0,-1 0 0,-5 7 0,-70 55 19,-121 73 0,74-52-1422,117-78-5423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4"/>
    </inkml:context>
    <inkml:brush xml:id="br0">
      <inkml:brushProperty name="width" value="0.05" units="cm"/>
      <inkml:brushProperty name="height" value="0.05" units="cm"/>
      <inkml:brushProperty name="color" value="#C9F1FF"/>
    </inkml:brush>
  </inkml:definitions>
  <inkml:trace contextRef="#ctx0" brushRef="#br0">1806 4 24575,'-89'-1'0,"23"-1"0,1 2 0,0 3 0,-126 25 0,160-19 0,1 1 0,-44 23 0,47-19 0,-3 0 0,-49 13 0,50-21 0,1 2 0,-1 0 0,1 2 0,0 1 0,-33 19 0,19-7 0,-3-2 0,1-1 0,-2-3 0,-79 19 0,76-29 0,-1-1 0,1-3 0,-2-2 0,-50-5 0,-19 0 0,10 4-1365,86 0-5461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5"/>
    </inkml:context>
    <inkml:brush xml:id="br0">
      <inkml:brushProperty name="width" value="0.05" units="cm"/>
      <inkml:brushProperty name="height" value="0.05" units="cm"/>
      <inkml:brushProperty name="color" value="#C9F1FF"/>
    </inkml:brush>
  </inkml:definitions>
  <inkml:trace contextRef="#ctx0" brushRef="#br0">0 420 24575,'76'-16'0,"44"5"0,-54 5 0,111-21 0,-158 22 0,23-5 0,72-27 0,-83 26 0,60-14 0,-68 21 0,0-2 0,-1-1 0,0 0 0,1-2 0,27-15 0,-6-4 0,3 2 0,0 2 0,2 2 0,0 2 0,0 2 0,96-19 0,-128 33-119,-4 3-89,1-1 1,-1-1-1,0-1 0,0 1 1,13-7-1,-3-3-6618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9"/>
    </inkml:context>
    <inkml:brush xml:id="br0">
      <inkml:brushProperty name="width" value="0.1" units="cm"/>
      <inkml:brushProperty name="height" value="0.1" units="cm"/>
      <inkml:brushProperty name="color" value="#C9F1FF"/>
    </inkml:brush>
  </inkml:definitions>
  <inkml:trace contextRef="#ctx0" brushRef="#br0">93 23 24575,'-11'0'0,"5"0"0,1 0 0,-2 0 0,1 0 0,-1 1 0,2-1 0,-1 1 0,-9 4 0,14-4 0,-1 0 0,1 0 0,-2 0 0,2 0 0,-1 0 0,1 1 0,0 0 0,-1-1 0,1 1 0,0-1 0,0 2 0,0-2 0,0 1 0,0-1 0,-1 2 0,2-1 0,-1-1 0,1 1 0,-1 1 0,1-1 0,0 0 0,-1-1 0,1 2 0,0-1 0,0 0 0,1 3 0,0 27 0,2-1 0,0 1 0,3-1 0,16 58 0,4-163 0,-23 66 0,-1 1 0,2-1 0,-1 1 0,2 0 0,6-10 0,-8 12 0,2-1 0,-2-1 0,1 1 0,-1 0 0,1-1 0,-2 0 0,4-12 0,-2-60-1365,-4 55-5461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6"/>
    </inkml:context>
    <inkml:brush xml:id="br0">
      <inkml:brushProperty name="width" value="0.05" units="cm"/>
      <inkml:brushProperty name="height" value="0.05" units="cm"/>
      <inkml:brushProperty name="color" value="#C9F1FF"/>
    </inkml:brush>
  </inkml:definitions>
  <inkml:trace contextRef="#ctx0" brushRef="#br0">0 1 24575,'1175'0'0,"-1149"1"0,0 3 0,1 0 0,0 1 0,26 9 0,-23-6 0,-2 0 0,58 5 0,5 1 108,10-1-1581,-78-13-5353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7"/>
    </inkml:context>
    <inkml:brush xml:id="br0">
      <inkml:brushProperty name="width" value="0.05" units="cm"/>
      <inkml:brushProperty name="height" value="0.05" units="cm"/>
      <inkml:brushProperty name="color" value="#C9F1FF"/>
    </inkml:brush>
  </inkml:definitions>
  <inkml:trace contextRef="#ctx0" brushRef="#br0">0 1 24575,'262'18'0,"-131"-6"0,-83-6 0,0 4 0,0 0 0,50 19 0,-48-13 0,0-2 0,76 11 0,-52-18 0,135 19 0,-177-18 0,-1 1 0,-2 3 0,2-1 0,53 32 0,-24-12 0,-27-13-3,-3 3 0,1-1 0,0 3 0,29 30 0,10 6-1347,-57-49-5476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8"/>
    </inkml:context>
    <inkml:brush xml:id="br0">
      <inkml:brushProperty name="width" value="0.05" units="cm"/>
      <inkml:brushProperty name="height" value="0.05" units="cm"/>
      <inkml:brushProperty name="color" value="#C9F1FF"/>
    </inkml:brush>
  </inkml:definitions>
  <inkml:trace contextRef="#ctx0" brushRef="#br0">1 0 24575,'5'1'0,"-1"-1"0,0 1 0,0 0 0,1 1 0,-1-1 0,0 1 0,0-1 0,1 1 0,-2 1 0,1-1 0,7 5 0,41 38 0,-19-15 0,40 22 0,86 44 0,-53-33 0,-57-32 0,-4-3 0,2-1 0,68 30 0,-69-36 0,-3 1 0,0 3 0,-2 1 0,0 1 0,-1 4 0,46 44 0,102 87 0,-178-154 0,1-1 0,1 1 0,0-1 0,0-2 0,0 1 0,1-2 0,0 1 0,22 4 0,-15-3 0,-1 0 0,38 17 0,-30-9-455,0-2 0,42 14 0,-46-19-6371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9"/>
    </inkml:context>
    <inkml:brush xml:id="br0">
      <inkml:brushProperty name="width" value="0.05" units="cm"/>
      <inkml:brushProperty name="height" value="0.05" units="cm"/>
      <inkml:brushProperty name="color" value="#C9F1FF"/>
    </inkml:brush>
  </inkml:definitions>
  <inkml:trace contextRef="#ctx0" brushRef="#br0">0 0 24575,'16'25'0,"1"-1"0,0-1 0,3 0 0,-1-3 0,1 1 0,35 26 0,18 20 0,-14-14 0,-41-39 0,0 2 0,-2 0 0,22 27 0,-21-19 0,2 0 0,0-1 0,0-2 0,3 0 0,0-1 0,0 0 0,34 20 0,-42-31 0,-2-1 0,0-2 0,0 1 0,2 0 0,-1-1 0,26 7 0,-31-11-195,-1 0 0,0 0 0,-1 0 0,1 1 0,-1 0 0,12 7 0,-5 1-6631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0"/>
    </inkml:context>
    <inkml:brush xml:id="br0">
      <inkml:brushProperty name="width" value="0.05" units="cm"/>
      <inkml:brushProperty name="height" value="0.05" units="cm"/>
      <inkml:brushProperty name="color" value="#C9F1FF"/>
    </inkml:brush>
  </inkml:definitions>
  <inkml:trace contextRef="#ctx0" brushRef="#br0">0 0 24575,'3'1'0,"0"1"0,0 1 0,-1-2 0,2 1 0,-2 0 0,0 1 0,1-1 0,-1 0 0,0 2 0,0-2 0,1 0 0,-2 2 0,1-1 0,-1-1 0,2 2 0,-2-1 0,1 5 0,4 4 0,13 23 0,0 0 0,3-2 0,2 0 0,0-1 0,39 38 0,-49-54 0,1 1 0,-2 0 0,0 0 0,-1 2 0,13 27 0,-15-26 0,2 0 0,0-1 0,2 0 0,22 26 0,-24-31 0,-2-1 0,0 2 0,-1-1 0,0 2 0,-1-2 0,12 32 0,-12-25 0,1-2 0,0 0 0,22 31 0,87 133 0,-84-125 0,4-1 0,44 53 0,2-21-1365,-70-73-5461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1"/>
    </inkml:context>
    <inkml:brush xml:id="br0">
      <inkml:brushProperty name="width" value="0.05" units="cm"/>
      <inkml:brushProperty name="height" value="0.05" units="cm"/>
      <inkml:brushProperty name="color" value="#C9F1FF"/>
    </inkml:brush>
  </inkml:definitions>
  <inkml:trace contextRef="#ctx0" brushRef="#br0">0 1 24575,'1'3'0,"-1"1"0,1-1 0,0 0 0,1 0 0,0 0 0,-1 1 0,0-2 0,1 1 0,1 0 0,-1 0 0,3 3 0,12 21 0,1 26 0,-14-35 0,3 1 0,0-1 0,0 1 0,2-2 0,0 0 0,0 0 0,23 29 0,17 17 0,-2 3 0,-4 3 0,-3 0 0,58 139 0,-89-183 0,-2-1 0,9 38 0,10 37 0,39 111-1365,-58-193-5461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2"/>
    </inkml:context>
    <inkml:brush xml:id="br0">
      <inkml:brushProperty name="width" value="0.05" units="cm"/>
      <inkml:brushProperty name="height" value="0.05" units="cm"/>
      <inkml:brushProperty name="color" value="#C9F1FF"/>
    </inkml:brush>
  </inkml:definitions>
  <inkml:trace contextRef="#ctx0" brushRef="#br0">1 0 24575,'17'375'0,"-6"-242"0,-6-66 0,26 128 0,-23-155 0,-3 1 0,-1 0 0,-2 1 0,-3 43 0,3 64 0,26 18 0,-2-58 79,-18-84-440,-1 1 0,-2-1 0,4 39 0,-7-38-6465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3"/>
    </inkml:context>
    <inkml:brush xml:id="br0">
      <inkml:brushProperty name="width" value="0.05" units="cm"/>
      <inkml:brushProperty name="height" value="0.05" units="cm"/>
      <inkml:brushProperty name="color" value="#C9F1FF"/>
    </inkml:brush>
  </inkml:definitions>
  <inkml:trace contextRef="#ctx0" brushRef="#br0">1 0 24575,'11'64'0,"0"-15"0,17 137 0,-14-108 0,-4 0 0,1 88 0,-13 272-1365,2-416-5461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4"/>
    </inkml:context>
    <inkml:brush xml:id="br0">
      <inkml:brushProperty name="width" value="0.05" units="cm"/>
      <inkml:brushProperty name="height" value="0.05" units="cm"/>
      <inkml:brushProperty name="color" value="#C9F1FF"/>
    </inkml:brush>
  </inkml:definitions>
  <inkml:trace contextRef="#ctx0" brushRef="#br0">150 0 24575,'0'1029'0,"-2"-988"0,-11 61 0,7-59 0,-2 57 0,8-63 0,-2 1 0,0 0 0,-2-1 0,-2 1 0,-16 47 0,2 3 0,15-65 0,1 0 0,-2-1 0,-15 35 0,2-16-1365,10-20-5461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5"/>
    </inkml:context>
    <inkml:brush xml:id="br0">
      <inkml:brushProperty name="width" value="0.05" units="cm"/>
      <inkml:brushProperty name="height" value="0.05" units="cm"/>
      <inkml:brushProperty name="color" value="#C9F1FF"/>
    </inkml:brush>
  </inkml:definitions>
  <inkml:trace contextRef="#ctx0" brushRef="#br0">457 1 24575,'-1'54'0,"-3"-2"0,-1 0 0,-26 102 0,19-116 0,1 5 0,-11 56 0,18-70 0,-1-2 0,-2 0 0,0 1 0,-3-1 0,0-1 0,-1-1 0,-2 2 0,0-3 0,-1 1 0,-2-3 0,-29 35 0,14-16 0,1 2 0,3 0 0,-25 49 0,7-9 0,24-44-1365,11-20-5461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
    </inkml:context>
    <inkml:brush xml:id="br0">
      <inkml:brushProperty name="width" value="0.1" units="cm"/>
      <inkml:brushProperty name="height" value="0.1" units="cm"/>
      <inkml:brushProperty name="color" value="#C9F1FF"/>
    </inkml:brush>
  </inkml:definitions>
  <inkml:trace contextRef="#ctx0" brushRef="#br0">219 26 24575,'-6'2'0,"-1"2"0,1-2 0,1 1 0,-1 1 0,0 0 0,1 0 0,0 0 0,-1 1 0,2 0 0,-1-1 0,1 1 0,-5 8 0,-6 3 0,-9 7 0,4-5 0,2 2 0,-21 24 0,36-40 0,1 0 0,-2 1 0,1-1 0,1 1 0,-1-1 0,1 1 0,0 1 0,1-2 0,0 1 0,-2 0 0,2 0 0,1 1 0,-1-1 0,1 0 0,0 1 0,0-1 0,0 6 0,0-10 0,0-1 0,1 1 0,-1-1 0,0 0 0,0 1 0,0-1 0,0 1 0,0-1 0,1 0 0,-1 1 0,0-1 0,0 1 0,1-1 0,-1 0 0,0 2 0,2-2 0,-2 0 0,0 1 0,1-1 0,-1 0 0,0 0 0,1 1 0,-1-1 0,0 0 0,1 0 0,-1 0 0,1 0 0,-1 0 0,1 1 0,-1-1 0,0 0 0,1 0 0,-1 0 0,2 0 0,19-8 0,17-21 0,-18 8 0,33-42 0,-33 38 0,21-44 0,-21 32 0,-6-2-1365,-9 20-5461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6"/>
    </inkml:context>
    <inkml:brush xml:id="br0">
      <inkml:brushProperty name="width" value="0.05" units="cm"/>
      <inkml:brushProperty name="height" value="0.05" units="cm"/>
      <inkml:brushProperty name="color" value="#C9F1FF"/>
    </inkml:brush>
  </inkml:definitions>
  <inkml:trace contextRef="#ctx0" brushRef="#br0">1 408 24575,'33'-3'0,"0"0"0,58-15 0,-16 3 0,102-21 0,50-8 0,-98 35 0,-85 8 0,0-2 0,81-18 0,235-102 0,-309 104 0,-28 12 0,-2-1 0,1-1 0,-1 0 0,-1-3 0,1 1 0,28-23 0,-35 22-1365,0 2-5461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7"/>
    </inkml:context>
    <inkml:brush xml:id="br0">
      <inkml:brushProperty name="width" value="0.05" units="cm"/>
      <inkml:brushProperty name="height" value="0.05" units="cm"/>
      <inkml:brushProperty name="color" value="#C9F1FF"/>
    </inkml:brush>
  </inkml:definitions>
  <inkml:trace contextRef="#ctx0" brushRef="#br0">1 419 24575,'90'0'0,"117"-16"0,-160 9 0,-1-1 0,68-21 0,-64 14 0,77-11 0,-83 18 0,-35 6 0,0-2 0,-1 1 0,1-1 0,-1 0 0,0 0 0,0-1 0,0 0 0,8-8 0,-6 7 0,0-1 0,1 0 0,21-9 0,-23 11 0,0 1 0,0-2 0,0 1 0,0-1 0,-1-1 0,0 0 0,7-8 0,-7 7 0,-1 2 0,1 0 0,0-1 0,0 1 0,0 1 0,1-1 0,0 1 0,15-5 0,6-2-273,0-1 0,0-1 0,-1-2 0,43-29 0,-50 30-6553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8"/>
    </inkml:context>
    <inkml:brush xml:id="br0">
      <inkml:brushProperty name="width" value="0.05" units="cm"/>
      <inkml:brushProperty name="height" value="0.05" units="cm"/>
      <inkml:brushProperty name="color" value="#C9F1FF"/>
    </inkml:brush>
  </inkml:definitions>
  <inkml:trace contextRef="#ctx0" brushRef="#br0">1 627 24575,'9'-2'0,"1"0"0,-1 0 0,2 0 0,-2-2 0,0 1 0,0-1 0,0 0 0,14-10 0,27-10 0,18-1 0,124-62 0,-125 53 0,-45 24 0,1-1 0,-3-1 0,2-1 0,18-16 0,-27 18 0,3 0 0,-1 2 0,31-13 0,-33 16 0,0-1 0,-1 0 0,1 0 0,-1-1 0,0 0 0,16-16 0,52-66 0,-73 84 0,0-1 0,0 1 0,-1 0 0,2 1 0,0-1 0,0 1 0,17-6 0,32-23 0,-50 29 2,-1 1-1,1 0 1,0 1-1,-1-1 0,1 1 1,0 1-1,1 0 1,7-3-1,16-4-1379,-14 2-5448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09"/>
    </inkml:context>
    <inkml:brush xml:id="br0">
      <inkml:brushProperty name="width" value="0.05" units="cm"/>
      <inkml:brushProperty name="height" value="0.05" units="cm"/>
      <inkml:brushProperty name="color" value="#C9F1FF"/>
    </inkml:brush>
  </inkml:definitions>
  <inkml:trace contextRef="#ctx0" brushRef="#br0">0 33 24575,'1'-1'0,"-1"-2"0,1 2 0,-1 0 0,1 0 0,1 0 0,-2 0 0,1 0 0,0 0 0,0-1 0,0 1 0,0 0 0,0 0 0,1 0 0,-1 0 0,0 1 0,0-1 0,0-1 0,0 2 0,2-1 0,-2 1 0,0 0 0,0-1 0,1 1 0,-1 0 0,0-1 0,1 1 0,0 0 0,0 0 0,54-3 0,-48 1 0,753-1 0,-388 6 0,-291-4 0,4 0 0,1 3 0,93 16 0,-137-14 28,27 9-1421,-53-8-5433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0"/>
    </inkml:context>
    <inkml:brush xml:id="br0">
      <inkml:brushProperty name="width" value="0.05" units="cm"/>
      <inkml:brushProperty name="height" value="0.05" units="cm"/>
      <inkml:brushProperty name="color" value="#C9F1FF"/>
    </inkml:brush>
  </inkml:definitions>
  <inkml:trace contextRef="#ctx0" brushRef="#br0">1 3 24575,'155'-2'0,"170"4"0,-44 27 0,-190-17 69,-60-6-786,60 3 0,-67-9-6109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1"/>
    </inkml:context>
    <inkml:brush xml:id="br0">
      <inkml:brushProperty name="width" value="0.05" units="cm"/>
      <inkml:brushProperty name="height" value="0.05" units="cm"/>
      <inkml:brushProperty name="color" value="#C9F1FF"/>
    </inkml:brush>
  </inkml:definitions>
  <inkml:trace contextRef="#ctx0" brushRef="#br0">1 1 24575,'16'1'0,"-1"3"0,1-1 0,0 0 0,-2 2 0,2 1 0,16 6 0,7 4 0,-6-2 0,47 26 0,-56-27 0,0 0 0,1-2 0,49 15 0,16-6 0,114 11 0,-100-22 0,-9-1 0,0 3 0,113 30 0,-147-27-1365,-37-11-5461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2"/>
    </inkml:context>
    <inkml:brush xml:id="br0">
      <inkml:brushProperty name="width" value="0.05" units="cm"/>
      <inkml:brushProperty name="height" value="0.05" units="cm"/>
      <inkml:brushProperty name="color" value="#C9F1FF"/>
    </inkml:brush>
  </inkml:definitions>
  <inkml:trace contextRef="#ctx0" brushRef="#br0">1 1 24575,'32'0'0,"1"1"0,-1 1 0,0 2 0,1 2 0,-1 0 0,-2 2 0,55 21 0,18 15 0,320 126 0,-313-127 0,-76-28 0,2 0 0,0-3 0,0-1 0,72 12 0,-93-23 0,-1 1 0,1 1 0,-1 0 0,1 1 0,-1 0 0,1 1 0,-2 1 0,1 1 0,0-1 0,-2 2 0,1 0 0,-1 1 0,18 13 0,-20-12-77,10 9-107,1 0 0,0-1 0,1-1 0,1 0 0,1-2 0,49 21 0,-52-29-6642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3"/>
    </inkml:context>
    <inkml:brush xml:id="br0">
      <inkml:brushProperty name="width" value="0.05" units="cm"/>
      <inkml:brushProperty name="height" value="0.05" units="cm"/>
      <inkml:brushProperty name="color" value="#C9F1FF"/>
    </inkml:brush>
  </inkml:definitions>
  <inkml:trace contextRef="#ctx0" brushRef="#br0">0 1 24575,'2'5'0,"-1"0"0,2 0 0,0 1 0,-1-2 0,2 1 0,-2-1 0,2 1 0,-1-1 0,1 1 0,0-2 0,7 8 0,5 4 0,5 9 0,-2 0 0,-1 1 0,28 49 0,-43-67 0,2-1 0,-1 0 0,1-1 0,0 0 0,-1 1 0,2-2 0,-2 1 0,2-1 0,0 1 0,1-2 0,-2 2 0,10 2 0,88 33 0,-66-27 0,43 16 0,-1-2 0,-3 4 0,121 66 0,-130-65 20,-55-29-173,-1 2-1,1-1 0,-2 2 0,0 0 0,0-1 0,1 2 0,-2 0 0,16 15 0,-14-7-6672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4"/>
    </inkml:context>
    <inkml:brush xml:id="br0">
      <inkml:brushProperty name="width" value="0.05" units="cm"/>
      <inkml:brushProperty name="height" value="0.05" units="cm"/>
      <inkml:brushProperty name="color" value="#C9F1FF"/>
    </inkml:brush>
  </inkml:definitions>
  <inkml:trace contextRef="#ctx0" brushRef="#br0">1 0 24575,'1'1'0,"1"-1"0,1 1 0,-2 0 0,1 1 0,0-1 0,0-1 0,0 2 0,-1-1 0,1 0 0,-1 0 0,1 1 0,0 0 0,-1-1 0,0 0 0,0 1 0,3 3 0,22 37 0,-18-27 0,121 213 0,-111-197 0,19 46 0,2-1 0,-25-52 0,1-2 0,-1 1 0,4-3 0,-1 1 0,2-1 0,32 27 0,-38-39 0,-1 0 0,1-1 0,-1 0 0,1-2 0,20 7 0,-23-9 0,0 1 0,1-1 0,-1 2 0,0 0 0,-1 0 0,2 0 0,-2 2 0,0 0 0,-1 0 0,10 9 0,-9-7 0,1 0 0,1-1 0,-1 0 0,1 0 0,1-1 0,-1 0 0,19 6 0,-15-6 0,-1 0 0,0 1 0,0 1 0,19 16 0,8 7 0,1-1 0,80 44 0,-93-58 0,96 61-1365,-104-66-5461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5"/>
    </inkml:context>
    <inkml:brush xml:id="br0">
      <inkml:brushProperty name="width" value="0.05" units="cm"/>
      <inkml:brushProperty name="height" value="0.05" units="cm"/>
      <inkml:brushProperty name="color" value="#C9F1FF"/>
    </inkml:brush>
  </inkml:definitions>
  <inkml:trace contextRef="#ctx0" brushRef="#br0">1 1 24575,'0'24'0,"1"0"0,1 0 0,3 0 0,0 0 0,0-2 0,2 1 0,0 0 0,2 0 0,0-2 0,3 1 0,14 25 0,-19-35 0,-2 1 0,0 1 0,7 25 0,-8-26 0,-1-1 0,1 1 0,1 0 0,0-2 0,7 12 0,5 6 0,-2 1 0,23 60 0,-38-90 0,11 25 0,2-1 0,1-1 0,0 0 0,31 36 0,-28-38 0,0 1 0,-2 1 0,0 1 0,13 32 0,-18-37 10,1-1 0,0 1 0,1-1 0,1-1 0,1 0 0,1-1 0,30 27 0,30 35-1455,-61-61-5381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1"/>
    </inkml:context>
    <inkml:brush xml:id="br0">
      <inkml:brushProperty name="width" value="0.1" units="cm"/>
      <inkml:brushProperty name="height" value="0.1" units="cm"/>
      <inkml:brushProperty name="color" value="#C9F1FF"/>
    </inkml:brush>
  </inkml:definitions>
  <inkml:trace contextRef="#ctx0" brushRef="#br0">179 1 24575,'-1'9'0,"-2"0"0,1 0 0,-1 0 0,-1-1 0,1 2 0,-2-2 0,1 0 0,-1-1 0,1 1 0,-2 0 0,0-1 0,-7 9 0,-24 34 0,19-19 0,-1 3 0,-21 47 0,39-80 0,-1 2 0,2-2 0,-1 0 0,1 0 0,-1 1 0,1-1 0,0 1 0,0 0 0,0-1 0,-1 1 0,1-1 0,0 1 0,1 0 0,-1-1 0,0 0 0,0 1 0,0 0 0,1-1 0,0 3 0,1-3 0,-2-1 0,1 2 0,0-1 0,0-1 0,-1 1 0,1-1 0,0 1 0,0-1 0,1 1 0,-1-1 0,-1 0 0,1 1 0,0-1 0,0 0 0,0 0 0,0 0 0,1 1 0,-1-1 0,0 0 0,0 0 0,1-1 0,3 1 0,0-1 0,0 0 0,1 0 0,-2 0 0,1 0 0,-1-2 0,1 1 0,0 1 0,-1-3 0,7-2 0,-6 1 0,1 0 0,-2 0 0,1 0 0,-2 0 0,2-1 0,-2 0 0,1-1 0,-1 2 0,5-14 0,18-67 0,-3 13 0,8-26-1365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6"/>
    </inkml:context>
    <inkml:brush xml:id="br0">
      <inkml:brushProperty name="width" value="0.05" units="cm"/>
      <inkml:brushProperty name="height" value="0.05" units="cm"/>
      <inkml:brushProperty name="color" value="#C9F1FF"/>
    </inkml:brush>
  </inkml:definitions>
  <inkml:trace contextRef="#ctx0" brushRef="#br0">1 0 24575,'2'11'0,"1"1"0,0-1 0,0 1 0,2-2 0,0 1 0,0-1 0,1 1 0,13 17 0,-6-7 0,18 37 0,-3 1 0,32 99 0,-21-49 0,-11-23 0,-23-64 0,2 1 0,1-2 0,0 0 0,19 32 0,-15-33 0,-2-2 0,0 1 0,-1 1 0,7 23 0,20 47 0,-24-60 0,1-2 0,8 46 0,-12-42 0,2-1 0,21 46 0,-19-45 0,1 0 0,9 40 0,-18-54 0,1-1 0,1-1 0,1 1 0,0-1 0,16 23 0,-15-25 0,0 2 0,0-1 0,-2 0 0,0 1 0,0 0 0,4 20 0,-11-32-54,0 1-1,1 1 0,0-2 1,-1 1-1,3-1 1,-2 1-1,0-1 0,1 1 1,1-1-1,-1 1 1,0 0-1,0-2 0,2 2 1,-1-2-1,-1 0 0,2 2 1,-1-2-1,2 0 1,-2 0-1,1 0 0,0 0 1,0 0-1,0-1 1,10 4-1,12 2-6771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7"/>
    </inkml:context>
    <inkml:brush xml:id="br0">
      <inkml:brushProperty name="width" value="0.05" units="cm"/>
      <inkml:brushProperty name="height" value="0.05" units="cm"/>
      <inkml:brushProperty name="color" value="#C9F1FF"/>
    </inkml:brush>
  </inkml:definitions>
  <inkml:trace contextRef="#ctx0" brushRef="#br0">26 1 24575,'-2'3'0,"-2"2"0,2-2 0,-1 2 0,0 0 0,2-1 0,-1 1 0,0-1 0,1 1 0,-1-1 0,1 2 0,0-1 0,0-1 0,1 2 0,0 7 0,9 79 0,-4-63 0,2 36 0,-4-27 0,3-1 0,0 1 0,13 37 0,55 191 0,-47-163 0,-19-64 53,6 71 0,-11-76-544,2 0 1,14 59 0,-13-74-6336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8"/>
    </inkml:context>
    <inkml:brush xml:id="br0">
      <inkml:brushProperty name="width" value="0.05" units="cm"/>
      <inkml:brushProperty name="height" value="0.05" units="cm"/>
      <inkml:brushProperty name="color" value="#C9F1FF"/>
    </inkml:brush>
  </inkml:definitions>
  <inkml:trace contextRef="#ctx0" brushRef="#br0">1 1 24575,'0'1337'0,"1"-1315"0,1 1 0,12 44 0,-3-12 0,-6-32 0,1-2 0,1 1 0,17 35 0,5 16 0,-11 2-1365,-11-57-5461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19"/>
    </inkml:context>
    <inkml:brush xml:id="br0">
      <inkml:brushProperty name="width" value="0.05" units="cm"/>
      <inkml:brushProperty name="height" value="0.05" units="cm"/>
      <inkml:brushProperty name="color" value="#C9F1FF"/>
    </inkml:brush>
  </inkml:definitions>
  <inkml:trace contextRef="#ctx0" brushRef="#br0">26 0 24575,'23'92'0,"-14"37"0,-9 168 0,-3-115 0,4-112 0,1-25 0,-2-2 0,-1 0 0,-3 1 0,-1-1 0,-2 0 0,-17 59 0,11-59-1365,10-23-5461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0"/>
    </inkml:context>
    <inkml:brush xml:id="br0">
      <inkml:brushProperty name="width" value="0.05" units="cm"/>
      <inkml:brushProperty name="height" value="0.05" units="cm"/>
      <inkml:brushProperty name="color" value="#C9F1FF"/>
    </inkml:brush>
  </inkml:definitions>
  <inkml:trace contextRef="#ctx0" brushRef="#br0">375 0 24575,'0'10'0,"-1"1"0,0-2 0,-2 1 0,1 0 0,0-1 0,-2 0 0,1 0 0,-1 2 0,0-3 0,-1 1 0,-7 11 0,-18 35 0,26-40 0,0 0 0,1-1 0,-1 1 0,3 0 0,-1 0 0,2 0 0,-1 0 0,4 30 0,0-31 0,-2 1 0,-1-1 0,0 1 0,0-1 0,-1 1 0,-2 0 0,1-2 0,-1 2 0,-10 24 0,-14 25 0,4-1 0,-24 98 0,22-70 0,-10 3 0,27-77 0,0 1 0,1 1 0,1 0 0,1 0 0,0 0 0,-2 27 0,5-30 0,0 1 0,-2 0 0,0-1 0,-11 29 0,8-29 0,1 0 0,2 1 0,0-1 0,-4 30 0,3 2-1365,-1-30-5461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1"/>
    </inkml:context>
    <inkml:brush xml:id="br0">
      <inkml:brushProperty name="width" value="0.1" units="cm"/>
      <inkml:brushProperty name="height" value="0.1" units="cm"/>
      <inkml:brushProperty name="color" value="#C9F1FF"/>
    </inkml:brush>
  </inkml:definitions>
  <inkml:trace contextRef="#ctx0" brushRef="#br0">277 1 24575,'-14'-1'0,"-1"1"0,2 1 0,-2 0 0,1 2 0,-15 3 0,23-4 0,0 0 0,1 1 0,0 0 0,-1 0 0,2 0 0,-2 1 0,1-1 0,1 1 0,-1 0 0,2 0 0,-2 0 0,2 1 0,0-1 0,-1 2 0,-3 5 0,-12 25 0,17-30 0,-1 0 0,0 1 0,0-1 0,-1 1 0,1-2 0,-2 1 0,1 0 0,-1-2 0,0 2 0,1-2 0,-2 1 0,-9 6 0,-3 4 0,17-6 0,3-9 0,-1 1 0,2-1 0,-2 0 0,0 2 0,1-2 0,-1 0 0,2 0 0,-2 0 0,1 0 0,-1-2 0,0 2 0,2 0 0,-2-1 0,1 1 0,-1 0 0,0-1 0,2 0 0,-2 1 0,0-1 0,3-1 0,25-18 0,-1 1 0,1-2 0,39-39 0,-42 19-9,-16 25-1347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2"/>
    </inkml:context>
    <inkml:brush xml:id="br0">
      <inkml:brushProperty name="width" value="0.1" units="cm"/>
      <inkml:brushProperty name="height" value="0.1" units="cm"/>
      <inkml:brushProperty name="color" value="#C9F1FF"/>
    </inkml:brush>
  </inkml:definitions>
  <inkml:trace contextRef="#ctx0" brushRef="#br0">348 29 24575,'-26'-2'0,"3"0"0,-29-7 0,27 3 0,1 3 0,-1-1 0,-32 2 0,52 2 0,-2 0 0,1 1 0,-1-1 0,1 1 0,1 2 0,-1-2 0,-1 1 0,2 0 0,-1 1 0,0-1 0,2 1 0,-2 1 0,0-1 0,2 0 0,-1 1 0,1 0 0,-10 9 0,14-12 0,-1 0 0,1-1 0,-1 1 0,1-1 0,-2 2 0,2-1 0,-1 0 0,1-1 0,0 1 0,-1 0 0,1 0 0,0-1 0,0 1 0,0 1 0,0-1 0,-1 0 0,1-1 0,0 1 0,0 0 0,0 0 0,0 0 0,1 1 0,-1-2 0,0 1 0,0 0 0,0 0 0,1 0 0,0 1 0,24 17 0,38-2 0,-14-14-1,67-4 0,-51-1-1362,-41 2-5463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3"/>
    </inkml:context>
    <inkml:brush xml:id="br0">
      <inkml:brushProperty name="width" value="0.1" units="cm"/>
      <inkml:brushProperty name="height" value="0.1" units="cm"/>
      <inkml:brushProperty name="color" value="#C9F1FF"/>
    </inkml:brush>
  </inkml:definitions>
  <inkml:trace contextRef="#ctx0" brushRef="#br0">262 6 24575,'-51'-3'0,"35"2"0,0 0 0,-1 1 0,1 0 0,0 1 0,0 1 0,-24 5 0,37-4 0,-1-1 0,0 0 0,0 0 0,1 2 0,-1-2 0,1 1 0,1 1 0,-2-1 0,2 1 0,-1-1 0,-3 7 0,-23 45 0,29-54 0,-1-1 0,1 1 0,0 1 0,-1-1 0,1 0 0,0-1 0,0 1 0,0 0 0,-1 0 0,1 0 0,0-1 0,0 1 0,0 1 0,0-1 0,1 0 0,-1-1 0,0 1 0,0 0 0,0 0 0,1 0 0,-1-1 0,0 2 0,1-1 0,-1 0 0,2-1 0,-2 1 0,1 0 0,-1-1 0,1 1 0,0 0 0,1 2 0,1-2 0,0 0 0,-1 0 0,1 0 0,0 0 0,-1 1 0,2-2 0,-2 1 0,1-1 0,3 1 0,5 0 0,0-1 0,-1 0 0,0-1 0,21-4 0,-23 3-76,0 0 1,0-2-1,0 1 0,0-1 0,0 0 0,-1-1 0,1 1 0,-2-2 1,1 2-1,-1-2 0,1-1 0,-1 1 0,-1-1 0,1 1 1,-2-1-1,1 0 0,6-14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4"/>
    </inkml:context>
    <inkml:brush xml:id="br0">
      <inkml:brushProperty name="width" value="0.1" units="cm"/>
      <inkml:brushProperty name="height" value="0.1" units="cm"/>
      <inkml:brushProperty name="color" value="#C9F1FF"/>
    </inkml:brush>
  </inkml:definitions>
  <inkml:trace contextRef="#ctx0" brushRef="#br0">431 1 24575,'-26'1'0,"1"3"0,1-1 0,-1 2 0,-32 10 0,32-7 0,0-1 0,-1-1 0,-49 3 0,70-9 0,1 0 0,-1 1 0,1-1 0,-1 1 0,1 1 0,-1-1 0,2 0 0,-2 0 0,0 1 0,2 1 0,-1-2 0,0 1 0,0 1 0,0 0 0,1-1 0,-4 5 0,0 1 0,0-1 0,1 1 0,1 1 0,0-1 0,1 1 0,-7 12 0,10-19 0,1-1 0,0-1 0,-1 1 0,1 0 0,0 0 0,0 0 0,-1-1 0,1 1 0,0 0 0,0 1 0,0-2 0,0 1 0,0 0 0,0 0 0,0 0 0,0-1 0,0 1 0,1 0 0,-1 1 0,0-2 0,0 1 0,1 0 0,-1 0 0,1-1 0,-1 1 0,0 0 0,2-1 0,-1 3 0,27 8 0,46-8 0,-64-4 0,8 0 0,-1 0 0,0-2 0,0 0 0,0-1 0,0-1 0,0-1 0,-1 0 0,0-1 0,0 0 0,-1-2 0,0 1 0,-1-2 0,15-12 0,38-25-1365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5"/>
    </inkml:context>
    <inkml:brush xml:id="br0">
      <inkml:brushProperty name="width" value="0.1" units="cm"/>
      <inkml:brushProperty name="height" value="0.1" units="cm"/>
      <inkml:brushProperty name="color" value="#C9F1FF"/>
    </inkml:brush>
  </inkml:definitions>
  <inkml:trace contextRef="#ctx0" brushRef="#br0">407 3 24575,'-63'-1'0,"13"0"0,0 1 0,0 3 0,0 2 0,-52 12 0,99-17 0,0 1 0,1 0 0,0-1 0,-2 1 0,2 1 0,0-1 0,0 0 0,-1 0 0,1 1 0,0-1 0,0 2 0,-1-2 0,-2 5 0,5-5 0,-2 0 0,2-1 0,0 1 0,-1 0 0,1 0 0,-1 0 0,1 1 0,0-1 0,0 0 0,0 0 0,-1 0 0,1 0 0,0 0 0,0 1 0,0-1 0,1 0 0,-1 0 0,0 0 0,0 0 0,0 0 0,1 1 0,-1-2 0,1 2 0,2 1 0,-2 1 0,1-2 0,2 1 0,-2 0 0,0-1 0,0 1 0,2 0 0,-1-1 0,-1 0 0,2-1 0,-1 2 0,1-2 0,-1 1 0,1-1 0,-1 0 0,0 0 0,1 1 0,4-1 0,41 4 0,0-1 0,-1-3 0,93-10 0,-137 9-68,0 0 0,0 0-1,0-1 1,0 0 0,0 1 0,-1-2-1,2 0 1,-2 1 0,1 0 0,-1-1-1,1 0 1,-1 0 0,0 0 0,1 0-1,-1-1 1,-1 0 0,2 1-1,-2-2 1,5-3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4"/>
    </inkml:context>
    <inkml:brush xml:id="br0">
      <inkml:brushProperty name="width" value="0.05" units="cm"/>
      <inkml:brushProperty name="height" value="0.05" units="cm"/>
      <inkml:brushProperty name="color" value="#C9F1FF"/>
    </inkml:brush>
  </inkml:definitions>
  <inkml:trace contextRef="#ctx0" brushRef="#br0">860 0 24575,'-3'1'0,"-1"0"0,1 0 0,1 1 0,-2-1 0,1 0 0,-1 0 0,2 1 0,-1-1 0,0 2 0,0-1 0,1 0 0,-1 1 0,1-1 0,0 0 0,0 0 0,-1 2 0,1-2 0,-3 5 0,-29 56 0,3 31 0,27-73 0,-2-2 0,-1 2 0,-1-2 0,-16 30 0,11-22 0,0 2 0,1-1 0,1 2 0,2-1 0,-8 46 0,-15 50 0,-6-45 0,7-20 0,10-16 0,0-1 0,-3-1 0,-1-1 0,-3-1 0,-46 51 0,42-55 0,-44 65 0,24-14 0,-4-2 0,40-61-227,0 1-1,1 1 1,1 0-1,2 1 1,-13 38-1,18-40-6598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2"/>
    </inkml:context>
    <inkml:brush xml:id="br0">
      <inkml:brushProperty name="width" value="0.1" units="cm"/>
      <inkml:brushProperty name="height" value="0.1" units="cm"/>
      <inkml:brushProperty name="color" value="#C9F1FF"/>
    </inkml:brush>
  </inkml:definitions>
  <inkml:trace contextRef="#ctx0" brushRef="#br0">1 26 24575,'-1'72'0,"3"78"0,-2-147 0,0 0 0,0-1 0,1 1 0,-1-1 0,0 0 0,2 0 0,-1 1 0,-1-1 0,1 0 0,0-1 0,0 2 0,0-1 0,0 0 0,1 1 0,-1-2 0,1 1 0,-1-1 0,0 1 0,2 0 0,-1 0 0,-1-1 0,1 0 0,0 0 0,0 0 0,0 1 0,0-1 0,0 0 0,1 0 0,-1-1 0,0 1 0,1-1 0,-1 1 0,0-1 0,0 0 0,1 0 0,-1 0 0,0 0 0,1 0 0,-1 0 0,1-1 0,0 1 0,-1-1 0,0 1 0,-1-1 0,1 0 0,1 0 0,-1 1 0,0-2 0,1 0 0,-2 1 0,1 0 0,0 0 0,-1-2 0,2 2 0,-2-1 0,0 1 0,1-1 0,-1-1 0,1 2 0,-1-1 0,0 0 0,0-1 0,0 1 0,-1 0 0,1-1 0,0 1 0,-1 0 0,0 0 0,2-4 0,8-35 0,-6 24 0,1 0 0,-2-1 0,1 0 0,-2-18 0,-2 31 0,0 0 0,0 0 0,-1-1 0,0 2 0,1-2 0,-3 2 0,2-1 0,0 1 0,-1-1 0,0-1 0,-1 3 0,1-2 0,-1 1 0,0-1 0,0 2 0,0-2 0,-1 2 0,-6-6 0,-4-5-1365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6"/>
    </inkml:context>
    <inkml:brush xml:id="br0">
      <inkml:brushProperty name="width" value="0.1" units="cm"/>
      <inkml:brushProperty name="height" value="0.1" units="cm"/>
      <inkml:brushProperty name="color" value="#C9F1FF"/>
    </inkml:brush>
  </inkml:definitions>
  <inkml:trace contextRef="#ctx0" brushRef="#br0">343 32 24575,'-26'-1'0,"-2"-3"0,-33-6 0,-46-5 0,90 14 0,-43 0 0,58 1 0,0 0 0,-1 0 0,2 1 0,-1-1 0,0 0 0,-1 1 0,1-1 0,0 1 0,0-1 0,1 2 0,-2-1 0,1 0 0,1 0 0,-1 0 0,-1 0 0,2 0 0,-1 1 0,1-1 0,-4 3 0,5-3 0,0-1 0,0 2 0,-1-2 0,1 1 0,0 0 0,0-1 0,0 1 0,0-1 0,0 1 0,0-1 0,0 1 0,0-1 0,0 1 0,0-1 0,0 1 0,0 1 0,0-2 0,0 1 0,0-1 0,1 1 0,-1-1 0,0 1 0,0-1 0,1 1 0,-1-1 0,0 1 0,1-1 0,-1 0 0,0 1 0,2-1 0,-1 2 0,24 10 0,27-4 0,85 16-1365,-110-21-5461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7"/>
    </inkml:context>
    <inkml:brush xml:id="br0">
      <inkml:brushProperty name="width" value="0.1" units="cm"/>
      <inkml:brushProperty name="height" value="0.1" units="cm"/>
      <inkml:brushProperty name="color" value="#C9F1FF"/>
    </inkml:brush>
  </inkml:definitions>
  <inkml:trace contextRef="#ctx0" brushRef="#br0">186 2 24575,'-33'-1'0,"-42"1"0,70 1 0,0-1 0,1 1 0,-2 0 0,1 1 0,1-1 0,-1 1 0,1-1 0,-1 1 0,1 1 0,-1-1 0,-6 6 0,10-8 0,-1 1 0,1 0 0,0-1 0,1 1 0,-1 0 0,0 1 0,0-1 0,1 0 0,-1 0 0,-1 0 0,2-1 0,-1 1 0,1 2 0,-1-2 0,1 0 0,0 0 0,-1 0 0,1 0 0,0 0 0,0 1 0,0-1 0,0 0 0,0 0 0,0 1 0,0-1 0,0 1 0,0-1 0,1 2 0,0-1 0,2 2 0,-2-2 0,1 0 0,0 1 0,-1-1 0,2 0 0,-1 0 0,0 1 0,2-1 0,-2-1 0,5 4 0,9 4 0,0-1 0,0-1 0,19 5 0,-34-11 0,24 5 0,0 0 0,0-3 0,0 1 0,2-3 0,-2 0 0,1-2 0,33-4 0,-59 5 0,1 0 0,-1 0 0,1 0 0,-1 0 0,1 0 0,-1 0 0,2 0 0,-2 0 0,1 0 0,-1 0 0,1 0 0,-1 0 0,1-1 0,-1 1 0,0 0 0,1 0 0,-1 0 0,1-1 0,-1 1 0,1 0 0,-1 0 0,0-1 0,2 1 0,-2 0 0,1-1 0,-1 1 0,0-2 0,1 2 0,-1 0 0,0-1 0,0 1 0,0-1 0,1 1 0,-1-1 0,0 1 0,0-1 0,0 1 0,0-1 0,-17-20 0,-54-22 0,56 34 0,-46-31-1365,42 31-5461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8"/>
    </inkml:context>
    <inkml:brush xml:id="br0">
      <inkml:brushProperty name="width" value="0.1" units="cm"/>
      <inkml:brushProperty name="height" value="0.1" units="cm"/>
      <inkml:brushProperty name="color" value="#C9F1FF"/>
    </inkml:brush>
  </inkml:definitions>
  <inkml:trace contextRef="#ctx0" brushRef="#br0">238 49 24575,'-8'-1'0,"0"0"0,0-2 0,1 2 0,-1-1 0,0 0 0,2-2 0,-2 1 0,-8-5 0,8 3 0,0 2 0,0-1 0,0 1 0,0 1 0,-14-4 0,20 6 0,-2 0 0,1 0 0,0 0 0,0 0 0,0 0 0,-1 1 0,2-1 0,-1 1 0,-1 0 0,2 1 0,-1-1 0,0 0 0,0 0 0,1 1 0,-1-1 0,1 2 0,-1-2 0,0 1 0,-2 4 0,0-2 0,2 0 0,-1-1 0,1 2 0,0-2 0,0 2 0,0-1 0,1 1 0,-1-1 0,1 1 0,0 0 0,1-1 0,-4 9 0,5-11 0,0 0 0,0 0 0,0 1 0,1-1 0,-1 0 0,1 1 0,-1-1 0,1 0 0,-1 0 0,2 1 0,-1-1 0,0 0 0,0-1 0,0 2 0,0-1 0,0-1 0,2 1 0,-2-1 0,0 2 0,1-2 0,-1 0 0,2 1 0,-1-1 0,-1 1 0,1-1 0,1 0 0,-1 0 0,-1 0 0,1-1 0,5 2 0,6 3 0,0 0 0,1-2 0,0 0 0,-1 0 0,2-1 0,-1-1 0,1-1 0,-2 0 0,1 0 0,1-1 0,22-6 0,-32 5-85,-2 0 0,2-2-1,-2 2 1,1-2 0,-1 1-1,1 0 1,-1-1 0,0 1-1,0-2 1,0 2 0,-1-2-1,1 2 1,-1-2 0,-1 1-1,4-9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29"/>
    </inkml:context>
    <inkml:brush xml:id="br0">
      <inkml:brushProperty name="width" value="0.1" units="cm"/>
      <inkml:brushProperty name="height" value="0.1" units="cm"/>
      <inkml:brushProperty name="color" value="#C9F1FF"/>
    </inkml:brush>
  </inkml:definitions>
  <inkml:trace contextRef="#ctx0" brushRef="#br0">293 2 24575,'-79'-2'0,"-90"4"0,167-2 0,0 0 0,1 0 0,-2 0 0,1 0 0,0 1 0,1-1 0,-2 0 0,1 2 0,0-2 0,1 1 0,-1 0 0,0-1 0,0 1 0,0 0 0,1 0 0,-2 0 0,2 1 0,0-1 0,-1 0 0,1 1 0,0-1 0,-1 0 0,-1 4 0,3-3 0,0 0 0,0 0 0,0 0 0,0 0 0,0-1 0,1 2 0,-1-1 0,1-1 0,-1 1 0,1-1 0,-1 2 0,2-2 0,-1 1 0,0-1 0,0 2 0,0-2 0,0 0 0,0 1 0,1-1 0,-1 0 0,0 1 0,1-1 0,-1 0 0,4 1 0,4 5 0,0 0 0,1-2 0,1 1 0,-1-1 0,0-1 0,0 1 0,2-2 0,-1 1 0,-1-1 0,2-2 0,-1 1 0,1 0 0,-1-1 0,0-1 0,1 0 0,-1-1 0,0-1 0,1 0 0,19-5 0,-29 5-57,1 1 0,0-1 1,0-1-1,-1 1 0,1 0 0,-1 0 0,0-2 0,0 2 0,1-2 0,-2 2 0,1-1 1,-1 0-1,2 0 0,-2 0 0,0-1 0,0 1 0,0-1 0,-1 1 0,1 1 1,-1-2-1,0 0 0,1 0 0,-2-5 0,2-14-6769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0"/>
    </inkml:context>
    <inkml:brush xml:id="br0">
      <inkml:brushProperty name="width" value="0.1" units="cm"/>
      <inkml:brushProperty name="height" value="0.1" units="cm"/>
      <inkml:brushProperty name="color" value="#C9F1FF"/>
    </inkml:brush>
  </inkml:definitions>
  <inkml:trace contextRef="#ctx0" brushRef="#br0">149 25 24575,'-31'-2'0,"-34"2"0,62 0 0,0 0 0,-1 0 0,1 0 0,0 1 0,0 0 0,0-1 0,0 1 0,0 0 0,0 0 0,0 0 0,0 2 0,1-2 0,-1 1 0,0-1 0,-2 4 0,5-4 0,-1-1 0,1 1 0,0 0 0,0 0 0,-1-1 0,1 2 0,0-1 0,0 0 0,0-1 0,0 1 0,0 0 0,0 0 0,0 0 0,0-1 0,0 2 0,1-1 0,-1 0 0,0-1 0,0 1 0,1 0 0,-1 0 0,0-1 0,1 1 0,-1 1 0,2-2 0,-2 1 0,1 0 0,-1-1 0,1 1 0,0-1 0,-1 1 0,1-1 0,0 1 0,-1-1 0,1 0 0,1 1 0,-2-1 0,1 0 0,1 2 0,36 16 0,56 20 0,-47-17 0,0-3 0,51 13 0,-97-30 0,-1-1 0,1 0 0,0 1 0,-1-1 0,1 0 0,0 0 0,-1 1 0,1-1 0,1 0 0,-1 0 0,-1 0 0,1 0 0,0 0 0,0 0 0,-1 0 0,1 0 0,0 0 0,0-1 0,-1 1 0,2 0 0,-1 0 0,-1-1 0,1 1 0,0 0 0,-1-1 0,1 1 0,-1-1 0,1 1 0,0-1 0,-1 1 0,2-1 0,-2 1 0,1-2 0,-1 2 0,0-1 0,1 0 0,-1 1 0,1-1 0,-1 0 0,0 1 0,0-1 0,1 0 0,-1 1 0,0-2 0,0 1 0,0 0 0,0 1 0,0-1 0,0 0 0,0 0 0,0 1 0,0-1 0,0-1 0,0 2 0,-1-1 0,1 0 0,0 0 0,0 1 0,-1-1 0,1 0 0,-1 0 0,-2-6 0,1 1 0,-1 0 0,0 1 0,0-1 0,0 0 0,-9-9 0,-3 1-170,0-1-1,-1 1 0,-2 2 1,0-1-1,1 2 0,-2 0 1,-26-10-1,24 14-6655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1"/>
    </inkml:context>
    <inkml:brush xml:id="br0">
      <inkml:brushProperty name="width" value="0.1" units="cm"/>
      <inkml:brushProperty name="height" value="0.1" units="cm"/>
      <inkml:brushProperty name="color" value="#C9F1FF"/>
    </inkml:brush>
  </inkml:definitions>
  <inkml:trace contextRef="#ctx0" brushRef="#br0">336 94 24575,'-10'-6'0,"-1"-1"0,1 1 0,0 0 0,0 2 0,-2-2 0,1 3 0,0-2 0,-1 3 0,1-2 0,-21 0 0,4 0 0,1 0 0,0-2 0,-50-18 0,76 24 0,1-1 0,-1 1 0,0 0 0,0-1 0,0 1 0,0 0 0,-1 0 0,2 0 0,-1 0 0,0 0 0,0 0 0,0 0 0,0 0 0,0 0 0,0 0 0,1 0 0,-2 0 0,1 1 0,0-1 0,0 0 0,0 1 0,1-1 0,-1 1 0,0-1 0,-1 2 0,2-2 0,-2 2 0,1-1 0,0 1 0,0 1 0,0-2 0,-1 1 0,1 0 0,1-1 0,-1 2 0,1-1 0,0 0 0,-1 0 0,1 1 0,0 2 0,0 1 0,0 0 0,0 0 0,1-1 0,0 1 0,0 0 0,1-1 0,-1 0 0,1 1 0,5 8 0,0-4 0,2-1 0,-1-1 0,1 0 0,0 0 0,0 0 0,1-2 0,1 0 0,-1 1 0,1-1 0,-1-2 0,2 1 0,14 4 0,-17-6 0,1 0 0,2 0 0,-2-2 0,0 1 0,2 0 0,-2-1 0,0-1 0,2 0 0,-2-1 0,1-1 0,0 1 0,-1-1 0,21-7 0,-29 8-72,1 0 1,0-2-1,-1 2 0,0-1 0,0 0 0,1 0 0,-1 0 0,0 0 1,1 0-1,-2-1 0,1 1 0,-1-1 0,1 0 0,-1 1 0,1-1 1,-1 0-1,0 0 0,1-4 0,3-13-6754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2"/>
    </inkml:context>
    <inkml:brush xml:id="br0">
      <inkml:brushProperty name="width" value="0.1" units="cm"/>
      <inkml:brushProperty name="height" value="0.1" units="cm"/>
      <inkml:brushProperty name="color" value="#C9F1FF"/>
    </inkml:brush>
  </inkml:definitions>
  <inkml:trace contextRef="#ctx0" brushRef="#br0">0 3 24575,'2'1'0,"-1"-1"0,2 2 0,-2-2 0,0 1 0,1-1 0,-1 1 0,1 0 0,0 0 0,-1-1 0,0 1 0,0 0 0,0 1 0,1-1 0,-1 0 0,0 1 0,0-1 0,0 0 0,0 1 0,0 0 0,-1-1 0,1 0 0,1 2 0,15 42 0,-15-36 0,14 50 0,-15-47 0,1 0 0,2 0 0,-2-1 0,3 0 0,-2 1 0,3-1 0,-2-1 0,12 17 0,-11-24 0,-1 0 0,2 1 0,-1-1 0,0 0 0,1-1 0,-1 1 0,0-2 0,1 2 0,1-2 0,-2 1 0,1-1 0,0-1 0,0 1 0,0-1 0,10 0 0,-11 0 0,-1 0 0,1 0 0,0 0 0,-1-1 0,1 1 0,-2-1 0,2 0 0,-1 0 0,1 0 0,-2 0 0,2-2 0,-2 2 0,2-1 0,-2 0 0,2-1 0,-2 0 0,1 1 0,-1-1 0,0 0 0,0 0 0,4-5 0,-6 5 0,0 0 0,0-1 0,0 1 0,0 0 0,-1 0 0,0 0 0,0-1 0,1 1 0,-2 0 0,1-1 0,0 1 0,0-1 0,-1 2 0,0-1 0,1-1 0,-1 1 0,0 1 0,-2-2 0,2 1 0,0 0 0,-1 0 0,1 1 0,-2-1 0,1 0 0,-4-3 0,-6-7 0,-1 0 0,-1 1 0,-23-16 0,6 5 0,15 9 0,6 3 0,-1 2 0,-1-1 0,-23-13 0,33 21 0,1 1 0,-2 0 0,1 0 0,0-1 0,-1 2 0,1-1 0,0 0 0,0 1 0,-2-1 0,2 1 0,0 0 0,-1 0 0,1 0 0,0 0 0,0 0 0,-2 0 0,2 1 0,0-1 0,-1 0 0,1 1 0,0 0 0,-1 1 0,1-2 0,0 1 0,0 0 0,-1 1 0,2-1 0,-1 0 0,-4 4 0,5-4-3,1-1 0,-1 1 0,0 0-1,0 1 1,1-1 0,-1 0 0,1 0 0,-2 0-1,2 0 1,-1 0 0,1 2 0,0-2-1,-1 0 1,1 0 0,0 0 0,0 0 0,0 0-1,0 2 1,0-2 0,0 0 0,0 0-1,0 0 1,0 0 0,1 3 0,0-1 23,2 1 0,-2-1 0,1 1 0,-1-2 0,2 1 0,-1 0 0,0 0 0,0-1 0,4 4 0,5 3-391,1-1-1,-1 0 1,20 10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3"/>
    </inkml:context>
    <inkml:brush xml:id="br0">
      <inkml:brushProperty name="width" value="0.1" units="cm"/>
      <inkml:brushProperty name="height" value="0.1" units="cm"/>
      <inkml:brushProperty name="color" value="#C9F1FF"/>
    </inkml:brush>
  </inkml:definitions>
  <inkml:trace contextRef="#ctx0" brushRef="#br0">86 31 24575,'-6'6'0,"0"2"0,0 0 0,2 0 0,-1 2 0,1-3 0,-1 3 0,2-1 0,-1 0 0,2 0 0,0 0 0,-3 16 0,2-2 0,0-1 0,2 0 0,3 43 0,1-59 0,-2 0 0,1-1 0,-1 1 0,3-1 0,-2 0 0,0 0 0,2 1 0,-1-2 0,1 1 0,-1-1 0,0 1 0,2-1 0,0 0 0,4 5 0,-6-7 0,0 2 0,1-2 0,-1 0 0,1 2 0,-1-2 0,2-1 0,-2 1 0,1 1 0,0-2 0,1 0 0,-2 0 0,2 0 0,-1 0 0,0 0 0,0-1 0,1 0 0,-1 0 0,0 0 0,7-1 0,-8 0 0,1-1 0,-1 0 0,1-1 0,-2 1 0,1 0 0,0-2 0,0 2 0,-1 0 0,1-2 0,-1 1 0,0-1 0,-1 2 0,2-1 0,-2-1 0,1 0 0,-1 0 0,0 1 0,1 0 0,0-7 0,-1 6 0,0-1 0,0 0 0,0 0 0,-1-1 0,1 1 0,-1 0 0,0-1 0,0 2 0,-1-2 0,1 2 0,-1-2 0,0 1 0,-3-8 0,-1 6 0,0 1 0,1-1 0,-2 2 0,2-2 0,-14-8 0,13 10 0,-1 0 0,0 0 0,2-1 0,-1 1 0,1-1 0,-1-1 0,1 2 0,-3-9 0,-37-62 0,41 69 0,-1 1 0,-1-1 0,-1 1 0,2 1 0,-2-1 0,0 2 0,1-2 0,-2 1 0,-7-4 0,14 9 0,0 0 0,0 0 0,0 0 0,-1 0 0,1-1 0,0 1 0,0 0 0,0 0 0,0 0 0,0 0 0,-1 0 0,1 0 0,0 0 0,0 0 0,0 0 0,0 0 0,-1 0 0,1 0 0,0 0 0,0 0 0,0 0 0,0 0 0,-1 0 0,1 0 0,0 0 0,0 0 0,0 0 0,0 0 0,-2 0 0,2 0 0,0 1 0,0-1 0,0 0 0,0 0 0,0 0 0,0 0 0,-1 0 0,1 0 0,0 0 0,0 1 0,0-1 0,0 0 0,0 0 0,0 0 0,0 0 0,0 1 0,0-1 0,0 0 0,0 0 0,0 0 0,0 0 0,-1 2 0,3 14 0,12 19 0,-14-34 0,0 0 0,26 75 0,-25-72 0,1-1 0,-1 1 0,-1-1 0,1 1 0,-1 0 0,0 0 0,0-1 0,0 0 0,0 2 0,-1-2 0,1 1 0,-1-1 0,-1 1 0,1 0 0,0 0 0,0-1 0,0 0 0,-5 5 0,6-6-2,0-2-1,0 0 1,-1 1 0,1-1-1,0 1 1,-1-1-1,1 0 1,-1 1 0,1-1-1,0 0 1,-1 1-1,1-1 1,-2 0-1,2 0 1,-1 1 0,1-1-1,-1 0 1,1 0-1,-1 0 1,1 0 0,-1 1-1,1-1 1,-1 0-1,1 0 1,-1 0-1,1 0 1,-2-1 0,2 1-1,-1 0 1,1 0-1,-1 0 1,0 0 0,-11-18 200,1-28-1682,9 22-5342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4"/>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5"/>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4"/>
    </inkml:context>
    <inkml:brush xml:id="br0">
      <inkml:brushProperty name="width" value="0.05" units="cm"/>
      <inkml:brushProperty name="height" value="0.05" units="cm"/>
      <inkml:brushProperty name="color" value="#C9F1FF"/>
    </inkml:brush>
  </inkml:definitions>
  <inkml:trace contextRef="#ctx0" brushRef="#br0">955 1 24575,'0'10'0,"-1"1"0,-1 0 0,1-1 0,-1 0 0,0 1 0,-2-1 0,1 0 0,-1 0 0,0 0 0,-7 10 0,-5 5 0,-2 0 0,-24 26 0,23-28 0,1 0 0,-26 41 0,22-27 0,-3 0 0,-46 52 0,37-50 0,-40 64 0,-6 40 0,49-83 0,-3-2 0,-55 72 0,6-38 0,51-60 0,-45 61 0,37-15 78,34-64-318,-1 1-1,0-2 1,-1 1-1,0-1 0,-13 17 1,7-17-6586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6"/>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7"/>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8"/>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39"/>
    </inkml:context>
    <inkml:brush xml:id="br0">
      <inkml:brushProperty name="width" value="0.1" units="cm"/>
      <inkml:brushProperty name="height" value="0.1" units="cm"/>
      <inkml:brushProperty name="color" value="#C9F1FF"/>
    </inkml:brush>
  </inkml:definitions>
  <inkml:trace contextRef="#ctx0" brushRef="#br0">0 97 24575,'1'10'0,"0"-1"0,2 1 0,-2 0 0,2-1 0,-1 1 0,2-1 0,8 16 0,-7-13 0,1-1 0,-3 0 0,2 1 0,3 18 0,-7-23 0,0 0 0,0 0 0,1 0 0,1 0 0,-1-2 0,1 2 0,4 6 0,-7-12 0,1 0 0,-1 0 0,1-1 0,-1 1 0,1 0 0,1 1 0,-2-2 0,1 1 0,0 0 0,0-1 0,-1 1 0,1-1 0,0 1 0,0-1 0,1 0 0,-1 1 0,0-1 0,0 0 0,0 1 0,1-1 0,1 0 0,-2-1 0,0 1 0,1-1 0,-1 1 0,1-1 0,0 1 0,-1-1 0,0 0 0,0 0 0,0 1 0,1-2 0,-1 1 0,0 0 0,0 0 0,0 0 0,0-1 0,0 0 0,0 1 0,1-2 0,2-6 0,1 0 0,-2-2 0,1 2 0,-1-1 0,-1 0 0,1 0 0,-2 0 0,0 0 0,0 0 0,-1-14 0,-8-104 0,7 124 0,1 0 0,-1 0 0,0 0 0,-2 1 0,2-2 0,-1 2 0,1 0 0,-2-1 0,1 1 0,0-1 0,0 1 0,-1 0 0,0 0 0,1 0 0,-2 1 0,-4-5 0,7 6 0,0 1 0,1-2 0,-1 2 0,0-1 0,0 1 0,-1 0 0,1-1 0,0 1 0,0 0 0,0 0 0,0 0 0,0-1 0,-1 1 0,1 0 0,0 0 0,0 0 0,0 1 0,0-1 0,0 0 0,1 0 0,-2 0 0,1 1 0,-1-1 0,0 3 0,1-2 0,0 0 0,-1 0 0,0 1 0,1-1 0,0 1 0,0 0 0,0-1 0,1 1 0,-2 1 0,1-2 0,1 1 0,-1 0 0,1-1 0,-1 2 0,1-1 0,-1 4 0,-1 20-109,0 1 0,2 36 0,2-39-929,-1 2-5788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40"/>
    </inkml:context>
    <inkml:brush xml:id="br0">
      <inkml:brushProperty name="width" value="0.1" units="cm"/>
      <inkml:brushProperty name="height" value="0.1" units="cm"/>
      <inkml:brushProperty name="color" value="#C9F1FF"/>
    </inkml:brush>
  </inkml:definitions>
  <inkml:trace contextRef="#ctx0" brushRef="#br0">88 1 24575,'-1'1'0,"-1"1"0,2 0 0,-1 0 0,0-1 0,0 1 0,0-1 0,0 1 0,0 0 0,-2-1 0,2 0 0,0 0 0,-1 0 0,1 1 0,-3 0 0,-15 16 0,11 0 0,0 2 0,1-1 0,0 1 0,3 1 0,-1-2 0,2 2 0,-1 1 0,3-2 0,0 1 0,1-1 0,3 23 0,-3-41 0,0 0 0,0 0 0,0 0 0,0 1 0,2-1 0,-2-1 0,1 1 0,-1 1 0,1-1 0,0-1 0,-1 1 0,1 1 0,0-2 0,0 1 0,1-1 0,-1 1 0,1 0 0,-1-1 0,0 1 0,2-1 0,-2 0 0,0 0 0,1 1 0,0-1 0,-1 0 0,2 0 0,-1 0 0,-1-1 0,1 1 0,1 0 0,-1-1 0,-1 0 0,1 1 0,1-1 0,2 0 0,-1 0 0,-2-1 0,2 1 0,-2-1 0,1 0 0,0 1 0,-1-1 0,1 0 0,-1-1 0,1 0 0,-1 1 0,0-1 0,1 1 0,-1-1 0,0-1 0,0 2 0,0-1 0,0 0 0,0-1 0,-1 1 0,0 0 0,2-2 0,-2 2 0,0 0 0,0-1 0,0 0 0,0-3 0,3-10 0,-1-1 0,-2 0 0,0 0 0,1 1 0,-4-21 0,1 18 0,0 2 0,2 0 0,0 0 0,6-34 0,13-13-1365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841"/>
    </inkml:context>
    <inkml:brush xml:id="br0">
      <inkml:brushProperty name="width" value="0.1" units="cm"/>
      <inkml:brushProperty name="height" value="0.1" units="cm"/>
      <inkml:brushProperty name="color" value="#C9F1FF"/>
    </inkml:brush>
  </inkml:definitions>
  <inkml:trace contextRef="#ctx0" brushRef="#br0">79 81 24575,'-2'0'0,"1"1"0,0-1 0,-1 1 0,1 0 0,0-1 0,0 1 0,-1 0 0,1 1 0,0-1 0,0 0 0,0 0 0,0 0 0,1 0 0,-1 0 0,-1 1 0,1 0 0,1-1 0,-1 0 0,1 0 0,-1 2 0,1 0 0,-14 41 0,12-33 0,-34 142 0,36-150 0,-2-1 0,1-1 0,1 1 0,-1 1 0,1-2 0,0 1 0,-1 0 0,1 0 0,0 0 0,0 0 0,0 0 0,0 0 0,1 0 0,-1 0 0,0 0 0,1 0 0,-1 0 0,1 0 0,-1-1 0,2 1 0,-1 0 0,0 0 0,0-1 0,0 1 0,0-1 0,0 1 0,1 0 0,-1-1 0,1 0 0,-1 0 0,0 0 0,2 1 0,-2-1 0,3 2 0,0-3 0,-1 1 0,0-1 0,2 0 0,-2 0 0,1 0 0,-1 0 0,1-1 0,-1 1 0,1-1 0,-1 0 0,-1 0 0,2 0 0,-1-1 0,0 1 0,1 0 0,-2-1 0,2 0 0,-2 0 0,6-4 0,-2 0 0,-1 0 0,0-1 0,-1 2 0,1-2 0,-1 0 0,1 0 0,-2-1 0,1 1 0,-2-1 0,2 2 0,-2-2 0,2-13 0,1-6 0,0-2 0,-1-33 0,-4-50-1365,-1 88-5461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51.790"/>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0 0,83-2 0,-59-1 0,-25 2 30,2 0 0,-1-2 0,33-7 0,-45 8-117,0-2-1,-1 2 1,0-1 0,1-2-1,-2 2 1,2-1 0,-2-1-1,1 1 1,-1-1-1,1 1 1,0-1 0,-2 0-1,2 0 1,-2-1 0,0 0-1,3-5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5"/>
    </inkml:context>
    <inkml:brush xml:id="br0">
      <inkml:brushProperty name="width" value="0.05" units="cm"/>
      <inkml:brushProperty name="height" value="0.05" units="cm"/>
      <inkml:brushProperty name="color" value="#C9F1FF"/>
    </inkml:brush>
  </inkml:definitions>
  <inkml:trace contextRef="#ctx0" brushRef="#br0">849 0 24575,'-5'1'0,"1"1"0,-1 1 0,1-2 0,0 1 0,0 0 0,-1 2 0,2-2 0,-1 2 0,0-2 0,0 1 0,1 1 0,1-1 0,-5 6 0,-13 9 0,14-11 0,-14 9 0,2 0 0,-3-1 0,1 0 0,-42 19 0,36-19 0,-1 2 0,2 0 0,0 1 0,1 2 0,1 0 0,0 2 0,-25 31 0,18-20 0,-11 5 0,29-29 0,2 1 0,0 1 0,-1-1 0,-13 21 0,-2 13 0,-25 61 0,-7 11 0,-6-27 133,9-15-1631,44-57-5328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6"/>
    </inkml:context>
    <inkml:brush xml:id="br0">
      <inkml:brushProperty name="width" value="0.05" units="cm"/>
      <inkml:brushProperty name="height" value="0.05" units="cm"/>
      <inkml:brushProperty name="color" value="#C9F1FF"/>
    </inkml:brush>
  </inkml:definitions>
  <inkml:trace contextRef="#ctx0" brushRef="#br0">1518 1 24575,'-3'3'0,"1"1"0,0-1 0,-2 1 0,2-2 0,0 1 0,-2 0 0,1 0 0,0-1 0,0 1 0,0-1 0,0 0 0,-2 0 0,-4 2 0,-7 6 0,-1 0 0,-3 1 0,2-2 0,-1 0 0,-1-2 0,-25 8 0,24-10 0,1 2 0,0 0 0,1 2 0,0 0 0,-21 14 0,-54 38 0,-115 57 0,170-95 0,3 2 0,-1 0 0,-49 48 0,-19 13 0,96-79 0,-1-1 0,0-2 0,0 2 0,-13 3 0,13-5 0,1-1 0,0 2 0,1-1 0,-1 1 0,-1 0 0,-5 7 0,-70 55 19,-121 73 0,74-52-1422,117-78-5423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7"/>
    </inkml:context>
    <inkml:brush xml:id="br0">
      <inkml:brushProperty name="width" value="0.05" units="cm"/>
      <inkml:brushProperty name="height" value="0.05" units="cm"/>
      <inkml:brushProperty name="color" value="#C9F1FF"/>
    </inkml:brush>
  </inkml:definitions>
  <inkml:trace contextRef="#ctx0" brushRef="#br0">1806 4 24575,'-89'-1'0,"23"-1"0,1 2 0,0 3 0,-126 25 0,160-19 0,1 1 0,-44 23 0,47-19 0,-3 0 0,-49 13 0,50-21 0,1 2 0,-1 0 0,1 2 0,0 1 0,-33 19 0,19-7 0,-3-2 0,1-1 0,-2-3 0,-79 19 0,76-29 0,-1-1 0,1-3 0,-2-2 0,-50-5 0,-19 0 0,10 4-1365,86 0-5461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8"/>
    </inkml:context>
    <inkml:brush xml:id="br0">
      <inkml:brushProperty name="width" value="0.05" units="cm"/>
      <inkml:brushProperty name="height" value="0.05" units="cm"/>
      <inkml:brushProperty name="color" value="#C9F1FF"/>
    </inkml:brush>
  </inkml:definitions>
  <inkml:trace contextRef="#ctx0" brushRef="#br0">0 420 24575,'76'-16'0,"44"5"0,-54 5 0,111-21 0,-158 22 0,23-5 0,72-27 0,-83 26 0,60-14 0,-68 21 0,0-2 0,-1-1 0,0 0 0,1-2 0,27-15 0,-6-4 0,3 2 0,0 2 0,2 2 0,0 2 0,0 2 0,96-19 0,-128 33-119,-4 3-89,1-1 1,-1-1-1,0-1 0,0 1 1,13-7-1,-3-3-6618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9"/>
    </inkml:context>
    <inkml:brush xml:id="br0">
      <inkml:brushProperty name="width" value="0.05" units="cm"/>
      <inkml:brushProperty name="height" value="0.05" units="cm"/>
      <inkml:brushProperty name="color" value="#C9F1FF"/>
    </inkml:brush>
  </inkml:definitions>
  <inkml:trace contextRef="#ctx0" brushRef="#br0">0 1 24575,'1175'0'0,"-1149"1"0,0 3 0,1 0 0,0 1 0,26 9 0,-23-6 0,-2 0 0,58 5 0,5 1 108,10-1-1581,-78-13-5353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0"/>
    </inkml:context>
    <inkml:brush xml:id="br0">
      <inkml:brushProperty name="width" value="0.05" units="cm"/>
      <inkml:brushProperty name="height" value="0.05" units="cm"/>
      <inkml:brushProperty name="color" value="#C9F1FF"/>
    </inkml:brush>
  </inkml:definitions>
  <inkml:trace contextRef="#ctx0" brushRef="#br0">0 1 24575,'262'18'0,"-131"-6"0,-83-6 0,0 4 0,0 0 0,50 19 0,-48-13 0,0-2 0,76 11 0,-52-18 0,135 19 0,-177-18 0,-1 1 0,-2 3 0,2-1 0,53 32 0,-24-12 0,-27-13-3,-3 3 0,1-1 0,0 3 0,29 30 0,10 6-1347,-57-49-5476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1"/>
    </inkml:context>
    <inkml:brush xml:id="br0">
      <inkml:brushProperty name="width" value="0.05" units="cm"/>
      <inkml:brushProperty name="height" value="0.05" units="cm"/>
      <inkml:brushProperty name="color" value="#C9F1FF"/>
    </inkml:brush>
  </inkml:definitions>
  <inkml:trace contextRef="#ctx0" brushRef="#br0">1 0 24575,'5'1'0,"-1"-1"0,0 1 0,0 0 0,1 1 0,-1-1 0,0 1 0,0-1 0,1 1 0,-2 1 0,1-1 0,7 5 0,41 38 0,-19-15 0,40 22 0,86 44 0,-53-33 0,-57-32 0,-4-3 0,2-1 0,68 30 0,-69-36 0,-3 1 0,0 3 0,-2 1 0,0 1 0,-1 4 0,46 44 0,102 87 0,-178-154 0,1-1 0,1 1 0,0-1 0,0-2 0,0 1 0,1-2 0,0 1 0,22 4 0,-15-3 0,-1 0 0,38 17 0,-30-9-455,0-2 0,42 14 0,-46-19-6371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2"/>
    </inkml:context>
    <inkml:brush xml:id="br0">
      <inkml:brushProperty name="width" value="0.05" units="cm"/>
      <inkml:brushProperty name="height" value="0.05" units="cm"/>
      <inkml:brushProperty name="color" value="#C9F1FF"/>
    </inkml:brush>
  </inkml:definitions>
  <inkml:trace contextRef="#ctx0" brushRef="#br0">0 0 24575,'16'25'0,"1"-1"0,0-1 0,3 0 0,-1-3 0,1 1 0,35 26 0,18 20 0,-14-14 0,-41-39 0,0 2 0,-2 0 0,22 27 0,-21-19 0,2 0 0,0-1 0,0-2 0,3 0 0,0-1 0,0 0 0,34 20 0,-42-31 0,-2-1 0,0-2 0,0 1 0,2 0 0,-1-1 0,26 7 0,-31-11-195,-1 0 0,0 0 0,-1 0 0,1 1 0,-1 0 0,12 7 0,-5 1-6631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5"/>
    </inkml:context>
    <inkml:brush xml:id="br0">
      <inkml:brushProperty name="width" value="0.05" units="cm"/>
      <inkml:brushProperty name="height" value="0.05" units="cm"/>
      <inkml:brushProperty name="color" value="#C9F1FF"/>
    </inkml:brush>
  </inkml:definitions>
  <inkml:trace contextRef="#ctx0" brushRef="#br0">0 1306 24575,'5'0'0,"-2"-2"0,2 2 0,-1-1 0,0 0 0,0 0 0,-1 0 0,2-1 0,-2 1 0,1-2 0,-1 1 0,2 0 0,-2-1 0,0 1 0,0-1 0,0 0 0,1 0 0,2-4 0,46-67 0,-22 30 0,-3 12 0,54-46 0,-68 67 0,3-3 0,2 2 0,30-19 0,25-16 0,-9 0 0,-46 36 0,0 0 0,-2-3 0,1 1 0,27-32 0,-11 3 0,49-86 0,-59 93 0,53-64 0,-58 80 0,1 1 0,34-24 0,-37 30 0,0-1 0,-1 0 0,0 0 0,-2-2 0,23-27 0,-8-3 0,43-58 0,-71 102-13,10-11-156,0 0 0,0-1 0,-2 1 0,-1-2 0,1 0 0,-1-1 0,6-18 0,-9 14-6657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3"/>
    </inkml:context>
    <inkml:brush xml:id="br0">
      <inkml:brushProperty name="width" value="0.05" units="cm"/>
      <inkml:brushProperty name="height" value="0.05" units="cm"/>
      <inkml:brushProperty name="color" value="#C9F1FF"/>
    </inkml:brush>
  </inkml:definitions>
  <inkml:trace contextRef="#ctx0" brushRef="#br0">0 0 24575,'3'1'0,"0"1"0,0 1 0,-1-2 0,2 1 0,-2 0 0,0 1 0,1-1 0,-1 0 0,0 2 0,0-2 0,1 0 0,-2 2 0,1-1 0,-1-1 0,2 2 0,-2-1 0,1 5 0,4 4 0,13 23 0,0 0 0,3-2 0,2 0 0,0-1 0,39 38 0,-49-54 0,1 1 0,-2 0 0,0 0 0,-1 2 0,13 27 0,-15-26 0,2 0 0,0-1 0,2 0 0,22 26 0,-24-31 0,-2-1 0,0 2 0,-1-1 0,0 2 0,-1-2 0,12 32 0,-12-25 0,1-2 0,0 0 0,22 31 0,87 133 0,-84-125 0,4-1 0,44 53 0,2-21-1365,-70-73-5461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4"/>
    </inkml:context>
    <inkml:brush xml:id="br0">
      <inkml:brushProperty name="width" value="0.05" units="cm"/>
      <inkml:brushProperty name="height" value="0.05" units="cm"/>
      <inkml:brushProperty name="color" value="#C9F1FF"/>
    </inkml:brush>
  </inkml:definitions>
  <inkml:trace contextRef="#ctx0" brushRef="#br0">0 1 24575,'1'3'0,"-1"1"0,1-1 0,0 0 0,1 0 0,0 0 0,-1 1 0,0-2 0,1 1 0,1 0 0,-1 0 0,3 3 0,12 21 0,1 26 0,-14-35 0,3 1 0,0-1 0,0 1 0,2-2 0,0 0 0,0 0 0,23 29 0,17 17 0,-2 3 0,-4 3 0,-3 0 0,58 139 0,-89-183 0,-2-1 0,9 38 0,10 37 0,39 111-1365,-58-193-5461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5"/>
    </inkml:context>
    <inkml:brush xml:id="br0">
      <inkml:brushProperty name="width" value="0.05" units="cm"/>
      <inkml:brushProperty name="height" value="0.05" units="cm"/>
      <inkml:brushProperty name="color" value="#C9F1FF"/>
    </inkml:brush>
  </inkml:definitions>
  <inkml:trace contextRef="#ctx0" brushRef="#br0">1 0 24575,'17'375'0,"-6"-242"0,-6-66 0,26 128 0,-23-155 0,-3 1 0,-1 0 0,-2 1 0,-3 43 0,3 64 0,26 18 0,-2-58 79,-18-84-440,-1 1 0,-2-1 0,4 39 0,-7-38-6465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6"/>
    </inkml:context>
    <inkml:brush xml:id="br0">
      <inkml:brushProperty name="width" value="0.05" units="cm"/>
      <inkml:brushProperty name="height" value="0.05" units="cm"/>
      <inkml:brushProperty name="color" value="#C9F1FF"/>
    </inkml:brush>
  </inkml:definitions>
  <inkml:trace contextRef="#ctx0" brushRef="#br0">1 0 24575,'11'64'0,"0"-15"0,17 137 0,-14-108 0,-4 0 0,1 88 0,-13 272-1365,2-416-5461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7"/>
    </inkml:context>
    <inkml:brush xml:id="br0">
      <inkml:brushProperty name="width" value="0.05" units="cm"/>
      <inkml:brushProperty name="height" value="0.05" units="cm"/>
      <inkml:brushProperty name="color" value="#C9F1FF"/>
    </inkml:brush>
  </inkml:definitions>
  <inkml:trace contextRef="#ctx0" brushRef="#br0">150 0 24575,'0'1029'0,"-2"-988"0,-11 61 0,7-59 0,-2 57 0,8-63 0,-2 1 0,0 0 0,-2-1 0,-2 1 0,-16 47 0,2 3 0,15-65 0,1 0 0,-2-1 0,-15 35 0,2-16-1365,10-20-5461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8"/>
    </inkml:context>
    <inkml:brush xml:id="br0">
      <inkml:brushProperty name="width" value="0.05" units="cm"/>
      <inkml:brushProperty name="height" value="0.05" units="cm"/>
      <inkml:brushProperty name="color" value="#C9F1FF"/>
    </inkml:brush>
  </inkml:definitions>
  <inkml:trace contextRef="#ctx0" brushRef="#br0">457 1 24575,'-1'54'0,"-3"-2"0,-1 0 0,-26 102 0,19-116 0,1 5 0,-11 56 0,18-70 0,-1-2 0,-2 0 0,0 1 0,-3-1 0,0-1 0,-1-1 0,-2 2 0,0-3 0,-1 1 0,-2-3 0,-29 35 0,14-16 0,1 2 0,3 0 0,-25 49 0,7-9 0,24-44-1365,11-20-5461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19"/>
    </inkml:context>
    <inkml:brush xml:id="br0">
      <inkml:brushProperty name="width" value="0.05" units="cm"/>
      <inkml:brushProperty name="height" value="0.05" units="cm"/>
      <inkml:brushProperty name="color" value="#C9F1FF"/>
    </inkml:brush>
  </inkml:definitions>
  <inkml:trace contextRef="#ctx0" brushRef="#br0">1 408 24575,'33'-3'0,"0"0"0,58-15 0,-16 3 0,102-21 0,50-8 0,-98 35 0,-85 8 0,0-2 0,81-18 0,235-102 0,-309 104 0,-28 12 0,-2-1 0,1-1 0,-1 0 0,-1-3 0,1 1 0,28-23 0,-35 22-1365,0 2-5461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0"/>
    </inkml:context>
    <inkml:brush xml:id="br0">
      <inkml:brushProperty name="width" value="0.05" units="cm"/>
      <inkml:brushProperty name="height" value="0.05" units="cm"/>
      <inkml:brushProperty name="color" value="#C9F1FF"/>
    </inkml:brush>
  </inkml:definitions>
  <inkml:trace contextRef="#ctx0" brushRef="#br0">1 419 24575,'90'0'0,"117"-16"0,-160 9 0,-1-1 0,68-21 0,-64 14 0,77-11 0,-83 18 0,-35 6 0,0-2 0,-1 1 0,1-1 0,-1 0 0,0 0 0,0-1 0,0 0 0,8-8 0,-6 7 0,0-1 0,1 0 0,21-9 0,-23 11 0,0 1 0,0-2 0,0 1 0,0-1 0,-1-1 0,0 0 0,7-8 0,-7 7 0,-1 2 0,1 0 0,0-1 0,0 1 0,0 1 0,1-1 0,0 1 0,15-5 0,6-2-273,0-1 0,0-1 0,-1-2 0,43-29 0,-50 30-6553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1"/>
    </inkml:context>
    <inkml:brush xml:id="br0">
      <inkml:brushProperty name="width" value="0.05" units="cm"/>
      <inkml:brushProperty name="height" value="0.05" units="cm"/>
      <inkml:brushProperty name="color" value="#C9F1FF"/>
    </inkml:brush>
  </inkml:definitions>
  <inkml:trace contextRef="#ctx0" brushRef="#br0">1 627 24575,'9'-2'0,"1"0"0,-1 0 0,2 0 0,-2-2 0,0 1 0,0-1 0,0 0 0,14-10 0,27-10 0,18-1 0,124-62 0,-125 53 0,-45 24 0,1-1 0,-3-1 0,2-1 0,18-16 0,-27 18 0,3 0 0,-1 2 0,31-13 0,-33 16 0,0-1 0,-1 0 0,1 0 0,-1-1 0,0 0 0,16-16 0,52-66 0,-73 84 0,0-1 0,0 1 0,-1 0 0,2 1 0,0-1 0,0 1 0,17-6 0,32-23 0,-50 29 2,-1 1-1,1 0 1,0 1-1,-1-1 0,1 1 1,0 1-1,1 0 1,7-3-1,16-4-1379,-14 2-5448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2"/>
    </inkml:context>
    <inkml:brush xml:id="br0">
      <inkml:brushProperty name="width" value="0.05" units="cm"/>
      <inkml:brushProperty name="height" value="0.05" units="cm"/>
      <inkml:brushProperty name="color" value="#C9F1FF"/>
    </inkml:brush>
  </inkml:definitions>
  <inkml:trace contextRef="#ctx0" brushRef="#br0">0 33 24575,'1'-1'0,"-1"-2"0,1 2 0,-1 0 0,1 0 0,1 0 0,-2 0 0,1 0 0,0 0 0,0-1 0,0 1 0,0 0 0,0 0 0,1 0 0,-1 0 0,0 1 0,0-1 0,0-1 0,0 2 0,2-1 0,-2 1 0,0 0 0,0-1 0,1 1 0,-1 0 0,0-1 0,1 1 0,0 0 0,0 0 0,54-3 0,-48 1 0,753-1 0,-388 6 0,-291-4 0,4 0 0,1 3 0,93 16 0,-137-14 28,27 9-1421,-53-8-5433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6"/>
    </inkml:context>
    <inkml:brush xml:id="br0">
      <inkml:brushProperty name="width" value="0.05" units="cm"/>
      <inkml:brushProperty name="height" value="0.05" units="cm"/>
      <inkml:brushProperty name="color" value="#C9F1FF"/>
    </inkml:brush>
  </inkml:definitions>
  <inkml:trace contextRef="#ctx0" brushRef="#br0">777 0 24575,'-4'1'0,"-1"0"0,0-1 0,1 1 0,-1 1 0,2 0 0,-2-1 0,1 1 0,0 1 0,0-1 0,0 0 0,1 0 0,0 1 0,-1 0 0,1-1 0,-5 7 0,-52 63 0,25-27 0,20-26 0,1 0 0,-22 36 0,-21 31 0,46-70 0,1 1 0,-1 0 0,2 0 0,1 1 0,1 0 0,-11 39 0,12-35 0,0 0 0,-2-1 0,-1 0 0,-2-1 0,-12 21 0,-111 136 0,-25 36 0,156-211-41,-9 16-401,-1 3 1,-12 26 0,16-23-6385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3"/>
    </inkml:context>
    <inkml:brush xml:id="br0">
      <inkml:brushProperty name="width" value="0.05" units="cm"/>
      <inkml:brushProperty name="height" value="0.05" units="cm"/>
      <inkml:brushProperty name="color" value="#C9F1FF"/>
    </inkml:brush>
  </inkml:definitions>
  <inkml:trace contextRef="#ctx0" brushRef="#br0">1 3 24575,'155'-2'0,"170"4"0,-44 27 0,-190-17 69,-60-6-786,60 3 0,-67-9-6109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4"/>
    </inkml:context>
    <inkml:brush xml:id="br0">
      <inkml:brushProperty name="width" value="0.05" units="cm"/>
      <inkml:brushProperty name="height" value="0.05" units="cm"/>
      <inkml:brushProperty name="color" value="#C9F1FF"/>
    </inkml:brush>
  </inkml:definitions>
  <inkml:trace contextRef="#ctx0" brushRef="#br0">1 1 24575,'16'1'0,"-1"3"0,1-1 0,0 0 0,-2 2 0,2 1 0,16 6 0,7 4 0,-6-2 0,47 26 0,-56-27 0,0 0 0,1-2 0,49 15 0,16-6 0,114 11 0,-100-22 0,-9-1 0,0 3 0,113 30 0,-147-27-1365,-37-11-5461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5"/>
    </inkml:context>
    <inkml:brush xml:id="br0">
      <inkml:brushProperty name="width" value="0.05" units="cm"/>
      <inkml:brushProperty name="height" value="0.05" units="cm"/>
      <inkml:brushProperty name="color" value="#C9F1FF"/>
    </inkml:brush>
  </inkml:definitions>
  <inkml:trace contextRef="#ctx0" brushRef="#br0">1 1 24575,'32'0'0,"1"1"0,-1 1 0,0 2 0,1 2 0,-1 0 0,-2 2 0,55 21 0,18 15 0,320 126 0,-313-127 0,-76-28 0,2 0 0,0-3 0,0-1 0,72 12 0,-93-23 0,-1 1 0,1 1 0,-1 0 0,1 1 0,-1 0 0,1 1 0,-2 1 0,1 1 0,0-1 0,-2 2 0,1 0 0,-1 1 0,18 13 0,-20-12-77,10 9-107,1 0 0,0-1 0,1-1 0,1 0 0,1-2 0,49 21 0,-52-29-6642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6"/>
    </inkml:context>
    <inkml:brush xml:id="br0">
      <inkml:brushProperty name="width" value="0.05" units="cm"/>
      <inkml:brushProperty name="height" value="0.05" units="cm"/>
      <inkml:brushProperty name="color" value="#C9F1FF"/>
    </inkml:brush>
  </inkml:definitions>
  <inkml:trace contextRef="#ctx0" brushRef="#br0">0 1 24575,'2'5'0,"-1"0"0,2 0 0,0 1 0,-1-2 0,2 1 0,-2-1 0,2 1 0,-1-1 0,1 1 0,0-2 0,7 8 0,5 4 0,5 9 0,-2 0 0,-1 1 0,28 49 0,-43-67 0,2-1 0,-1 0 0,1-1 0,0 0 0,-1 1 0,2-2 0,-2 1 0,2-1 0,0 1 0,1-2 0,-2 2 0,10 2 0,88 33 0,-66-27 0,43 16 0,-1-2 0,-3 4 0,121 66 0,-130-65 20,-55-29-173,-1 2-1,1-1 0,-2 2 0,0 0 0,0-1 0,1 2 0,-2 0 0,16 15 0,-14-7-6672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7"/>
    </inkml:context>
    <inkml:brush xml:id="br0">
      <inkml:brushProperty name="width" value="0.05" units="cm"/>
      <inkml:brushProperty name="height" value="0.05" units="cm"/>
      <inkml:brushProperty name="color" value="#C9F1FF"/>
    </inkml:brush>
  </inkml:definitions>
  <inkml:trace contextRef="#ctx0" brushRef="#br0">1 0 24575,'1'1'0,"1"-1"0,1 1 0,-2 0 0,1 1 0,0-1 0,0-1 0,0 2 0,-1-1 0,1 0 0,-1 0 0,1 1 0,0 0 0,-1-1 0,0 0 0,0 1 0,3 3 0,22 37 0,-18-27 0,121 213 0,-111-197 0,19 46 0,2-1 0,-25-52 0,1-2 0,-1 1 0,4-3 0,-1 1 0,2-1 0,32 27 0,-38-39 0,-1 0 0,1-1 0,-1 0 0,1-2 0,20 7 0,-23-9 0,0 1 0,1-1 0,-1 2 0,0 0 0,-1 0 0,2 0 0,-2 2 0,0 0 0,-1 0 0,10 9 0,-9-7 0,1 0 0,1-1 0,-1 0 0,1 0 0,1-1 0,-1 0 0,19 6 0,-15-6 0,-1 0 0,0 1 0,0 1 0,19 16 0,8 7 0,1-1 0,80 44 0,-93-58 0,96 61-1365,-104-66-5461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8"/>
    </inkml:context>
    <inkml:brush xml:id="br0">
      <inkml:brushProperty name="width" value="0.05" units="cm"/>
      <inkml:brushProperty name="height" value="0.05" units="cm"/>
      <inkml:brushProperty name="color" value="#C9F1FF"/>
    </inkml:brush>
  </inkml:definitions>
  <inkml:trace contextRef="#ctx0" brushRef="#br0">1 1 24575,'0'24'0,"1"0"0,1 0 0,3 0 0,0 0 0,0-2 0,2 1 0,0 0 0,2 0 0,0-2 0,3 1 0,14 25 0,-19-35 0,-2 1 0,0 1 0,7 25 0,-8-26 0,-1-1 0,1 1 0,1 0 0,0-2 0,7 12 0,5 6 0,-2 1 0,23 60 0,-38-90 0,11 25 0,2-1 0,1-1 0,0 0 0,31 36 0,-28-38 0,0 1 0,-2 1 0,0 1 0,13 32 0,-18-37 10,1-1 0,0 1 0,1-1 0,1-1 0,1 0 0,1-1 0,30 27 0,30 35-1455,-61-61-5381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29"/>
    </inkml:context>
    <inkml:brush xml:id="br0">
      <inkml:brushProperty name="width" value="0.05" units="cm"/>
      <inkml:brushProperty name="height" value="0.05" units="cm"/>
      <inkml:brushProperty name="color" value="#C9F1FF"/>
    </inkml:brush>
  </inkml:definitions>
  <inkml:trace contextRef="#ctx0" brushRef="#br0">1 0 24575,'2'11'0,"1"1"0,0-1 0,0 1 0,2-2 0,0 1 0,0-1 0,1 1 0,13 17 0,-6-7 0,18 37 0,-3 1 0,32 99 0,-21-49 0,-11-23 0,-23-64 0,2 1 0,1-2 0,0 0 0,19 32 0,-15-33 0,-2-2 0,0 1 0,-1 1 0,7 23 0,20 47 0,-24-60 0,1-2 0,8 46 0,-12-42 0,2-1 0,21 46 0,-19-45 0,1 0 0,9 40 0,-18-54 0,1-1 0,1-1 0,1 1 0,0-1 0,16 23 0,-15-25 0,0 2 0,0-1 0,-2 0 0,0 1 0,0 0 0,4 20 0,-11-32-54,0 1-1,1 1 0,0-2 1,-1 1-1,3-1 1,-2 1-1,0-1 0,1 1 1,1-1-1,-1 1 1,0 0-1,0-2 0,2 2 1,-1-2-1,-1 0 0,2 2 1,-1-2-1,2 0 1,-2 0-1,1 0 0,0 0 1,0 0-1,0-1 1,10 4-1,12 2-6771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0"/>
    </inkml:context>
    <inkml:brush xml:id="br0">
      <inkml:brushProperty name="width" value="0.05" units="cm"/>
      <inkml:brushProperty name="height" value="0.05" units="cm"/>
      <inkml:brushProperty name="color" value="#C9F1FF"/>
    </inkml:brush>
  </inkml:definitions>
  <inkml:trace contextRef="#ctx0" brushRef="#br0">26 1 24575,'-2'3'0,"-2"2"0,2-2 0,-1 2 0,0 0 0,2-1 0,-1 1 0,0-1 0,1 1 0,-1-1 0,1 2 0,0-1 0,0-1 0,1 2 0,0 7 0,9 79 0,-4-63 0,2 36 0,-4-27 0,3-1 0,0 1 0,13 37 0,55 191 0,-47-163 0,-19-64 53,6 71 0,-11-76-544,2 0 1,14 59 0,-13-74-6336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1"/>
    </inkml:context>
    <inkml:brush xml:id="br0">
      <inkml:brushProperty name="width" value="0.05" units="cm"/>
      <inkml:brushProperty name="height" value="0.05" units="cm"/>
      <inkml:brushProperty name="color" value="#C9F1FF"/>
    </inkml:brush>
  </inkml:definitions>
  <inkml:trace contextRef="#ctx0" brushRef="#br0">1 1 24575,'0'1337'0,"1"-1315"0,1 1 0,12 44 0,-3-12 0,-6-32 0,1-2 0,1 1 0,17 35 0,5 16 0,-11 2-1365,-11-57-5461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2"/>
    </inkml:context>
    <inkml:brush xml:id="br0">
      <inkml:brushProperty name="width" value="0.05" units="cm"/>
      <inkml:brushProperty name="height" value="0.05" units="cm"/>
      <inkml:brushProperty name="color" value="#C9F1FF"/>
    </inkml:brush>
  </inkml:definitions>
  <inkml:trace contextRef="#ctx0" brushRef="#br0">26 0 24575,'23'92'0,"-14"37"0,-9 168 0,-3-115 0,4-112 0,1-25 0,-2-2 0,-1 0 0,-3 1 0,-1-1 0,-2 0 0,-17 59 0,11-59-1365,10-23-5461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7"/>
    </inkml:context>
    <inkml:brush xml:id="br0">
      <inkml:brushProperty name="width" value="0.1" units="cm"/>
      <inkml:brushProperty name="height" value="0.1" units="cm"/>
      <inkml:brushProperty name="color" value="#C9F1FF"/>
    </inkml:brush>
  </inkml:definitions>
  <inkml:trace contextRef="#ctx0" brushRef="#br0">139 0 24575,'-1'14'0,"-3"-1"0,2 0 0,-3-1 0,-8 26 0,7-25 0,3-2 0,-2 0 0,-1 1 0,1-2 0,-1 1 0,-1 0 0,-14 17 0,18-23 0,0-1 0,1 1 0,-1-1 0,1 1 0,0-1 0,1 2 0,-3 4 0,4-6 0,-1-1 0,0 1 0,0-1 0,0 2 0,-1-2 0,0 0 0,0 0 0,1 0 0,-1 1 0,-1-1 0,-1 3 0,3-6 0,-1-1 0,2 1 0,-1 0 0,1 0 0,-1-2 0,1 2 0,-1 0 0,1-1 0,-1 1 0,1 0 0,-1-1 0,1 1 0,-1-1 0,1 1 0,0-1 0,-2 1 0,2-1 0,0 1 0,0-1 0,-1 1 0,1-2 0,0 2 0,0-1 0,0 0 0,-1 1 0,1-1 0,0 1 0,0-1 0,0 0 0,0 1 0,0-1 0,0 1 0,0-2 0,0 1 0,1 0 0,-3-31 0,3 23 0,1 0 0,1 0 0,-1 0 0,1 0 0,1 0 0,0 1 0,0-1 0,9-12 0,49-60 0,-44 62-1365,0 2-5461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3"/>
    </inkml:context>
    <inkml:brush xml:id="br0">
      <inkml:brushProperty name="width" value="0.05" units="cm"/>
      <inkml:brushProperty name="height" value="0.05" units="cm"/>
      <inkml:brushProperty name="color" value="#C9F1FF"/>
    </inkml:brush>
  </inkml:definitions>
  <inkml:trace contextRef="#ctx0" brushRef="#br0">375 0 24575,'0'10'0,"-1"1"0,0-2 0,-2 1 0,1 0 0,0-1 0,-2 0 0,1 0 0,-1 2 0,0-3 0,-1 1 0,-7 11 0,-18 35 0,26-40 0,0 0 0,1-1 0,-1 1 0,3 0 0,-1 0 0,2 0 0,-1 0 0,4 30 0,0-31 0,-2 1 0,-1-1 0,0 1 0,0-1 0,-1 1 0,-2 0 0,1-2 0,-1 2 0,-10 24 0,-14 25 0,4-1 0,-24 98 0,22-70 0,-10 3 0,27-77 0,0 1 0,1 1 0,1 0 0,1 0 0,0 0 0,-2 27 0,5-30 0,0 1 0,-2 0 0,0-1 0,-11 29 0,8-29 0,1 0 0,2 1 0,0-1 0,-4 30 0,3 2-1365,-1-30-5461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4"/>
    </inkml:context>
    <inkml:brush xml:id="br0">
      <inkml:brushProperty name="width" value="0.1" units="cm"/>
      <inkml:brushProperty name="height" value="0.1" units="cm"/>
      <inkml:brushProperty name="color" value="#C9F1FF"/>
    </inkml:brush>
  </inkml:definitions>
  <inkml:trace contextRef="#ctx0" brushRef="#br0">277 1 24575,'-14'-1'0,"-1"1"0,2 1 0,-2 0 0,1 2 0,-15 3 0,23-4 0,0 0 0,1 1 0,0 0 0,-1 0 0,2 0 0,-2 1 0,1-1 0,1 1 0,-1 0 0,2 0 0,-2 0 0,2 1 0,0-1 0,-1 2 0,-3 5 0,-12 25 0,17-30 0,-1 0 0,0 1 0,0-1 0,-1 1 0,1-2 0,-2 1 0,1 0 0,-1-2 0,0 2 0,1-2 0,-2 1 0,-9 6 0,-3 4 0,17-6 0,3-9 0,-1 1 0,2-1 0,-2 0 0,0 2 0,1-2 0,-1 0 0,2 0 0,-2 0 0,1 0 0,-1-2 0,0 2 0,2 0 0,-2-1 0,1 1 0,-1 0 0,0-1 0,2 0 0,-2 1 0,0-1 0,3-1 0,25-18 0,-1 1 0,1-2 0,39-39 0,-42 19-9,-16 25-1347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5"/>
    </inkml:context>
    <inkml:brush xml:id="br0">
      <inkml:brushProperty name="width" value="0.1" units="cm"/>
      <inkml:brushProperty name="height" value="0.1" units="cm"/>
      <inkml:brushProperty name="color" value="#C9F1FF"/>
    </inkml:brush>
  </inkml:definitions>
  <inkml:trace contextRef="#ctx0" brushRef="#br0">348 29 24575,'-26'-2'0,"3"0"0,-29-7 0,27 3 0,1 3 0,-1-1 0,-32 2 0,52 2 0,-2 0 0,1 1 0,-1-1 0,1 1 0,1 2 0,-1-2 0,-1 1 0,2 0 0,-1 1 0,0-1 0,2 1 0,-2 1 0,0-1 0,2 0 0,-1 1 0,1 0 0,-10 9 0,14-12 0,-1 0 0,1-1 0,-1 1 0,1-1 0,-2 2 0,2-1 0,-1 0 0,1-1 0,0 1 0,-1 0 0,1 0 0,0-1 0,0 1 0,0 1 0,0-1 0,-1 0 0,1-1 0,0 1 0,0 0 0,0 0 0,0 0 0,1 1 0,-1-2 0,0 1 0,0 0 0,0 0 0,1 0 0,0 1 0,24 17 0,38-2 0,-14-14-1,67-4 0,-51-1-1362,-41 2-5463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6"/>
    </inkml:context>
    <inkml:brush xml:id="br0">
      <inkml:brushProperty name="width" value="0.1" units="cm"/>
      <inkml:brushProperty name="height" value="0.1" units="cm"/>
      <inkml:brushProperty name="color" value="#C9F1FF"/>
    </inkml:brush>
  </inkml:definitions>
  <inkml:trace contextRef="#ctx0" brushRef="#br0">262 6 24575,'-51'-3'0,"35"2"0,0 0 0,-1 1 0,1 0 0,0 1 0,0 1 0,-24 5 0,37-4 0,-1-1 0,0 0 0,0 0 0,1 2 0,-1-2 0,1 1 0,1 1 0,-2-1 0,2 1 0,-1-1 0,-3 7 0,-23 45 0,29-54 0,-1-1 0,1 1 0,0 1 0,-1-1 0,1 0 0,0-1 0,0 1 0,0 0 0,-1 0 0,1 0 0,0-1 0,0 1 0,0 1 0,0-1 0,1 0 0,-1-1 0,0 1 0,0 0 0,0 0 0,1 0 0,-1-1 0,0 2 0,1-1 0,-1 0 0,2-1 0,-2 1 0,1 0 0,-1-1 0,1 1 0,0 0 0,1 2 0,1-2 0,0 0 0,-1 0 0,1 0 0,0 0 0,-1 1 0,2-2 0,-2 1 0,1-1 0,3 1 0,5 0 0,0-1 0,-1 0 0,0-1 0,21-4 0,-23 3-76,0 0 1,0-2-1,0 1 0,0-1 0,0 0 0,-1-1 0,1 1 0,-2-2 1,1 2-1,-1-2 0,1-1 0,-1 1 0,-1-1 0,1 1 1,-2-1-1,1 0 0,6-14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7"/>
    </inkml:context>
    <inkml:brush xml:id="br0">
      <inkml:brushProperty name="width" value="0.1" units="cm"/>
      <inkml:brushProperty name="height" value="0.1" units="cm"/>
      <inkml:brushProperty name="color" value="#C9F1FF"/>
    </inkml:brush>
  </inkml:definitions>
  <inkml:trace contextRef="#ctx0" brushRef="#br0">431 1 24575,'-26'1'0,"1"3"0,1-1 0,-1 2 0,-32 10 0,32-7 0,0-1 0,-1-1 0,-49 3 0,70-9 0,1 0 0,-1 1 0,1-1 0,-1 1 0,1 1 0,-1-1 0,2 0 0,-2 0 0,0 1 0,2 1 0,-1-2 0,0 1 0,0 1 0,0 0 0,1-1 0,-4 5 0,0 1 0,0-1 0,1 1 0,1 1 0,0-1 0,1 1 0,-7 12 0,10-19 0,1-1 0,0-1 0,-1 1 0,1 0 0,0 0 0,0 0 0,-1-1 0,1 1 0,0 0 0,0 1 0,0-2 0,0 1 0,0 0 0,0 0 0,0 0 0,0-1 0,0 1 0,1 0 0,-1 1 0,0-2 0,0 1 0,1 0 0,-1 0 0,1-1 0,-1 1 0,0 0 0,2-1 0,-1 3 0,27 8 0,46-8 0,-64-4 0,8 0 0,-1 0 0,0-2 0,0 0 0,0-1 0,0-1 0,0-1 0,-1 0 0,0-1 0,0 0 0,-1-2 0,0 1 0,-1-2 0,15-12 0,38-25-1365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8"/>
    </inkml:context>
    <inkml:brush xml:id="br0">
      <inkml:brushProperty name="width" value="0.1" units="cm"/>
      <inkml:brushProperty name="height" value="0.1" units="cm"/>
      <inkml:brushProperty name="color" value="#C9F1FF"/>
    </inkml:brush>
  </inkml:definitions>
  <inkml:trace contextRef="#ctx0" brushRef="#br0">407 3 24575,'-63'-1'0,"13"0"0,0 1 0,0 3 0,0 2 0,-52 12 0,99-17 0,0 1 0,1 0 0,0-1 0,-2 1 0,2 1 0,0-1 0,0 0 0,-1 0 0,1 1 0,0-1 0,0 2 0,-1-2 0,-2 5 0,5-5 0,-2 0 0,2-1 0,0 1 0,-1 0 0,1 0 0,-1 0 0,1 1 0,0-1 0,0 0 0,0 0 0,-1 0 0,1 0 0,0 0 0,0 1 0,0-1 0,1 0 0,-1 0 0,0 0 0,0 0 0,0 0 0,1 1 0,-1-2 0,1 2 0,2 1 0,-2 1 0,1-2 0,2 1 0,-2 0 0,0-1 0,0 1 0,2 0 0,-1-1 0,-1 0 0,2-1 0,-1 2 0,1-2 0,-1 1 0,1-1 0,-1 0 0,0 0 0,1 1 0,4-1 0,41 4 0,0-1 0,-1-3 0,93-10 0,-137 9-68,0 0 0,0 0-1,0-1 1,0 0 0,0 1 0,-1-2-1,2 0 1,-2 1 0,1 0 0,-1-1-1,1 0 1,-1 0 0,0 0 0,1 0-1,-1-1 1,-1 0 0,2 1-1,-2-2 1,5-3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39"/>
    </inkml:context>
    <inkml:brush xml:id="br0">
      <inkml:brushProperty name="width" value="0.1" units="cm"/>
      <inkml:brushProperty name="height" value="0.1" units="cm"/>
      <inkml:brushProperty name="color" value="#C9F1FF"/>
    </inkml:brush>
  </inkml:definitions>
  <inkml:trace contextRef="#ctx0" brushRef="#br0">343 32 24575,'-26'-1'0,"-2"-3"0,-33-6 0,-46-5 0,90 14 0,-43 0 0,58 1 0,0 0 0,-1 0 0,2 1 0,-1-1 0,0 0 0,-1 1 0,1-1 0,0 1 0,0-1 0,1 2 0,-2-1 0,1 0 0,1 0 0,-1 0 0,-1 0 0,2 0 0,-1 1 0,1-1 0,-4 3 0,5-3 0,0-1 0,0 2 0,-1-2 0,1 1 0,0 0 0,0-1 0,0 1 0,0-1 0,0 1 0,0-1 0,0 1 0,0-1 0,0 1 0,0-1 0,0 1 0,0 1 0,0-2 0,0 1 0,0-1 0,1 1 0,-1-1 0,0 1 0,0-1 0,1 1 0,-1-1 0,0 1 0,1-1 0,-1 0 0,0 1 0,2-1 0,-1 2 0,24 10 0,27-4 0,85 16-1365,-110-21-5461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0"/>
    </inkml:context>
    <inkml:brush xml:id="br0">
      <inkml:brushProperty name="width" value="0.1" units="cm"/>
      <inkml:brushProperty name="height" value="0.1" units="cm"/>
      <inkml:brushProperty name="color" value="#C9F1FF"/>
    </inkml:brush>
  </inkml:definitions>
  <inkml:trace contextRef="#ctx0" brushRef="#br0">186 2 24575,'-33'-1'0,"-42"1"0,70 1 0,0-1 0,1 1 0,-2 0 0,1 1 0,1-1 0,-1 1 0,1-1 0,-1 1 0,1 1 0,-1-1 0,-6 6 0,10-8 0,-1 1 0,1 0 0,0-1 0,1 1 0,-1 0 0,0 1 0,0-1 0,1 0 0,-1 0 0,-1 0 0,2-1 0,-1 1 0,1 2 0,-1-2 0,1 0 0,0 0 0,-1 0 0,1 0 0,0 0 0,0 1 0,0-1 0,0 0 0,0 0 0,0 1 0,0-1 0,0 1 0,0-1 0,1 2 0,0-1 0,2 2 0,-2-2 0,1 0 0,0 1 0,-1-1 0,2 0 0,-1 0 0,0 1 0,2-1 0,-2-1 0,5 4 0,9 4 0,0-1 0,0-1 0,19 5 0,-34-11 0,24 5 0,0 0 0,0-3 0,0 1 0,2-3 0,-2 0 0,1-2 0,33-4 0,-59 5 0,1 0 0,-1 0 0,1 0 0,-1 0 0,1 0 0,-1 0 0,2 0 0,-2 0 0,1 0 0,-1 0 0,1 0 0,-1 0 0,1-1 0,-1 1 0,0 0 0,1 0 0,-1 0 0,1-1 0,-1 1 0,1 0 0,-1 0 0,0-1 0,2 1 0,-2 0 0,1-1 0,-1 1 0,0-2 0,1 2 0,-1 0 0,0-1 0,0 1 0,0-1 0,1 1 0,-1-1 0,0 1 0,0-1 0,0 1 0,0-1 0,-17-20 0,-54-22 0,56 34 0,-46-31-1365,42 31-5461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1"/>
    </inkml:context>
    <inkml:brush xml:id="br0">
      <inkml:brushProperty name="width" value="0.1" units="cm"/>
      <inkml:brushProperty name="height" value="0.1" units="cm"/>
      <inkml:brushProperty name="color" value="#C9F1FF"/>
    </inkml:brush>
  </inkml:definitions>
  <inkml:trace contextRef="#ctx0" brushRef="#br0">238 49 24575,'-8'-1'0,"0"0"0,0-2 0,1 2 0,-1-1 0,0 0 0,2-2 0,-2 1 0,-8-5 0,8 3 0,0 2 0,0-1 0,0 1 0,0 1 0,-14-4 0,20 6 0,-2 0 0,1 0 0,0 0 0,0 0 0,0 0 0,-1 1 0,2-1 0,-1 1 0,-1 0 0,2 1 0,-1-1 0,0 0 0,0 0 0,1 1 0,-1-1 0,1 2 0,-1-2 0,0 1 0,-2 4 0,0-2 0,2 0 0,-1-1 0,1 2 0,0-2 0,0 2 0,0-1 0,1 1 0,-1-1 0,1 1 0,0 0 0,1-1 0,-4 9 0,5-11 0,0 0 0,0 0 0,0 1 0,1-1 0,-1 0 0,1 1 0,-1-1 0,1 0 0,-1 0 0,2 1 0,-1-1 0,0 0 0,0-1 0,0 2 0,0-1 0,0-1 0,2 1 0,-2-1 0,0 2 0,1-2 0,-1 0 0,2 1 0,-1-1 0,-1 1 0,1-1 0,1 0 0,-1 0 0,-1 0 0,1-1 0,5 2 0,6 3 0,0 0 0,1-2 0,0 0 0,-1 0 0,2-1 0,-1-1 0,1-1 0,-2 0 0,1 0 0,1-1 0,22-6 0,-32 5-85,-2 0 0,2-2-1,-2 2 1,1-2 0,-1 1-1,1 0 1,-1-1 0,0 1-1,0-2 1,0 2 0,-1-2-1,1 2 1,-1-2 0,-1 1-1,4-9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2"/>
    </inkml:context>
    <inkml:brush xml:id="br0">
      <inkml:brushProperty name="width" value="0.1" units="cm"/>
      <inkml:brushProperty name="height" value="0.1" units="cm"/>
      <inkml:brushProperty name="color" value="#C9F1FF"/>
    </inkml:brush>
  </inkml:definitions>
  <inkml:trace contextRef="#ctx0" brushRef="#br0">293 2 24575,'-79'-2'0,"-90"4"0,167-2 0,0 0 0,1 0 0,-2 0 0,1 0 0,0 1 0,1-1 0,-2 0 0,1 2 0,0-2 0,1 1 0,-1 0 0,0-1 0,0 1 0,0 0 0,1 0 0,-2 0 0,2 1 0,0-1 0,-1 0 0,1 1 0,0-1 0,-1 0 0,-1 4 0,3-3 0,0 0 0,0 0 0,0 0 0,0 0 0,0-1 0,1 2 0,-1-1 0,1-1 0,-1 1 0,1-1 0,-1 2 0,2-2 0,-1 1 0,0-1 0,0 2 0,0-2 0,0 0 0,0 1 0,1-1 0,-1 0 0,0 1 0,1-1 0,-1 0 0,4 1 0,4 5 0,0 0 0,1-2 0,1 1 0,-1-1 0,0-1 0,0 1 0,2-2 0,-1 1 0,-1-1 0,2-2 0,-1 1 0,1 0 0,-1-1 0,0-1 0,1 0 0,-1-1 0,0-1 0,1 0 0,19-5 0,-29 5-57,1 1 0,0-1 1,0-1-1,-1 1 0,1 0 0,-1 0 0,0-2 0,0 2 0,1-2 0,-2 2 0,1-1 1,-1 0-1,2 0 0,-2 0 0,0-1 0,0 1 0,0-1 0,-1 1 0,1 1 1,-1-2-1,0 0 0,1 0 0,-2-5 0,2-14-6769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8"/>
    </inkml:context>
    <inkml:brush xml:id="br0">
      <inkml:brushProperty name="width" value="0.1" units="cm"/>
      <inkml:brushProperty name="height" value="0.1" units="cm"/>
      <inkml:brushProperty name="color" value="#C9F1FF"/>
    </inkml:brush>
  </inkml:definitions>
  <inkml:trace contextRef="#ctx0" brushRef="#br0">264 32 24575,'0'-1'0,"-1"-1"0,1 1 0,-1 0 0,1 0 0,-1 0 0,0 0 0,1 0 0,-1 0 0,0-1 0,-1 1 0,2 0 0,-1 1 0,0-1 0,0 0 0,0 1 0,0-1 0,0 0 0,-1 1 0,1-2 0,0 2 0,0 0 0,-1-1 0,1 1 0,-1 0 0,1-1 0,0 1 0,0 0 0,-4 0 0,-37 1 0,38 2 0,-1-1 0,1 0 0,-1 2 0,0-1 0,2 0 0,-1 0 0,0 1 0,1 0 0,-2-1 0,3 2 0,-2-1 0,1 0 0,1 0 0,-2 1 0,2-1 0,0 2 0,1-2 0,-2 1 0,0 8 0,2-7 0,-2 0 0,1 0 0,0 1 0,-1-2 0,0 1 0,0-1 0,-1 0 0,0 1 0,0-1 0,0-1 0,-1 2 0,1-2 0,-11 8 0,7-8 0,0 0 0,0-1 0,-1-1 0,1 2 0,-11-1 0,14-2 0,27-4 0,-16 3 0,2-1 0,-1 0 0,0 0 0,1-1 0,-1 0 0,0 0 0,0 0 0,-1-2 0,1 1 0,-1-1 0,1 1 0,-1-1 0,11-9 0,29-42 0,-43 52 0,0-2 0,-1 2 0,1-1 0,-1 0 0,0 0 0,-1 0 0,2-1 0,-2 1 0,0-1 0,0 2 0,0-2 0,-1 1 0,1-7 0,-1 10 0,-1-1 0,1 0 0,-1 0 0,1 0 0,-1 1 0,1-1 0,-1 1 0,0 0 0,-1-2 0,1 2 0,0 0 0,0-1 0,0 1 0,0-1 0,0 1 0,-2 0 0,2 0 0,0 0 0,-1 0 0,1 0 0,-1 1 0,0-2 0,1 1 0,-1 1 0,-1-1 0,2 1 0,-1-1 0,1 1 0,-1 0 0,-1 0 0,2 0 0,-1 0 0,1 0 0,-1 0 0,-1 0 0,2 0 0,-3 2 0,-2-2 0,0 1 0,-1 1 0,2-1 0,0 1 0,-1-1 0,1 1 0,-1 1 0,1 0 0,0-1 0,-9 9 0,10-7-27,0 1 0,1 0 0,-1 0 1,1 1-1,-1-1 0,2 1 0,0 0 0,0-1 0,-1 1 0,0 9 0,-2 1-1042,-3 7-5757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3"/>
    </inkml:context>
    <inkml:brush xml:id="br0">
      <inkml:brushProperty name="width" value="0.1" units="cm"/>
      <inkml:brushProperty name="height" value="0.1" units="cm"/>
      <inkml:brushProperty name="color" value="#C9F1FF"/>
    </inkml:brush>
  </inkml:definitions>
  <inkml:trace contextRef="#ctx0" brushRef="#br0">149 25 24575,'-31'-2'0,"-34"2"0,62 0 0,0 0 0,-1 0 0,1 0 0,0 1 0,0 0 0,0-1 0,0 1 0,0 0 0,0 0 0,0 0 0,0 2 0,1-2 0,-1 1 0,0-1 0,-2 4 0,5-4 0,-1-1 0,1 1 0,0 0 0,0 0 0,-1-1 0,1 2 0,0-1 0,0 0 0,0-1 0,0 1 0,0 0 0,0 0 0,0 0 0,0-1 0,0 2 0,1-1 0,-1 0 0,0-1 0,0 1 0,1 0 0,-1 0 0,0-1 0,1 1 0,-1 1 0,2-2 0,-2 1 0,1 0 0,-1-1 0,1 1 0,0-1 0,-1 1 0,1-1 0,0 1 0,-1-1 0,1 0 0,1 1 0,-2-1 0,1 0 0,1 2 0,36 16 0,56 20 0,-47-17 0,0-3 0,51 13 0,-97-30 0,-1-1 0,1 0 0,0 1 0,-1-1 0,1 0 0,0 0 0,-1 1 0,1-1 0,1 0 0,-1 0 0,-1 0 0,1 0 0,0 0 0,0 0 0,-1 0 0,1 0 0,0 0 0,0-1 0,-1 1 0,2 0 0,-1 0 0,-1-1 0,1 1 0,0 0 0,-1-1 0,1 1 0,-1-1 0,1 1 0,0-1 0,-1 1 0,2-1 0,-2 1 0,1-2 0,-1 2 0,0-1 0,1 0 0,-1 1 0,1-1 0,-1 0 0,0 1 0,0-1 0,1 0 0,-1 1 0,0-2 0,0 1 0,0 0 0,0 1 0,0-1 0,0 0 0,0 0 0,0 1 0,0-1 0,0-1 0,0 2 0,-1-1 0,1 0 0,0 0 0,0 1 0,-1-1 0,1 0 0,-1 0 0,-2-6 0,1 1 0,-1 0 0,0 1 0,0-1 0,0 0 0,-9-9 0,-3 1-170,0-1-1,-1 1 0,-2 2 1,0-1-1,1 2 0,-2 0 1,-26-10-1,24 14-6655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4"/>
    </inkml:context>
    <inkml:brush xml:id="br0">
      <inkml:brushProperty name="width" value="0.1" units="cm"/>
      <inkml:brushProperty name="height" value="0.1" units="cm"/>
      <inkml:brushProperty name="color" value="#C9F1FF"/>
    </inkml:brush>
  </inkml:definitions>
  <inkml:trace contextRef="#ctx0" brushRef="#br0">336 94 24575,'-10'-6'0,"-1"-1"0,1 1 0,0 0 0,0 2 0,-2-2 0,1 3 0,0-2 0,-1 3 0,1-2 0,-21 0 0,4 0 0,1 0 0,0-2 0,-50-18 0,76 24 0,1-1 0,-1 1 0,0 0 0,0-1 0,0 1 0,0 0 0,-1 0 0,2 0 0,-1 0 0,0 0 0,0 0 0,0 0 0,0 0 0,0 0 0,0 0 0,1 0 0,-2 0 0,1 1 0,0-1 0,0 0 0,0 1 0,1-1 0,-1 1 0,0-1 0,-1 2 0,2-2 0,-2 2 0,1-1 0,0 1 0,0 1 0,0-2 0,-1 1 0,1 0 0,1-1 0,-1 2 0,1-1 0,0 0 0,-1 0 0,1 1 0,0 2 0,0 1 0,0 0 0,0 0 0,1-1 0,0 1 0,0 0 0,1-1 0,-1 0 0,1 1 0,5 8 0,0-4 0,2-1 0,-1-1 0,1 0 0,0 0 0,0 0 0,1-2 0,1 0 0,-1 1 0,1-1 0,-1-2 0,2 1 0,14 4 0,-17-6 0,1 0 0,2 0 0,-2-2 0,0 1 0,2 0 0,-2-1 0,0-1 0,2 0 0,-2-1 0,1-1 0,0 1 0,-1-1 0,21-7 0,-29 8-72,1 0 1,0-2-1,-1 2 0,0-1 0,0 0 0,1 0 0,-1 0 0,0 0 1,1 0-1,-2-1 0,1 1 0,-1-1 0,1 0 0,-1 1 0,1-1 1,-1 0-1,0 0 0,1-4 0,3-13-6754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5"/>
    </inkml:context>
    <inkml:brush xml:id="br0">
      <inkml:brushProperty name="width" value="0.1" units="cm"/>
      <inkml:brushProperty name="height" value="0.1" units="cm"/>
      <inkml:brushProperty name="color" value="#C9F1FF"/>
    </inkml:brush>
  </inkml:definitions>
  <inkml:trace contextRef="#ctx0" brushRef="#br0">0 3 24575,'2'1'0,"-1"-1"0,2 2 0,-2-2 0,0 1 0,1-1 0,-1 1 0,1 0 0,0 0 0,-1-1 0,0 1 0,0 0 0,0 1 0,1-1 0,-1 0 0,0 1 0,0-1 0,0 0 0,0 1 0,0 0 0,-1-1 0,1 0 0,1 2 0,15 42 0,-15-36 0,14 50 0,-15-47 0,1 0 0,2 0 0,-2-1 0,3 0 0,-2 1 0,3-1 0,-2-1 0,12 17 0,-11-24 0,-1 0 0,2 1 0,-1-1 0,0 0 0,1-1 0,-1 1 0,0-2 0,1 2 0,1-2 0,-2 1 0,1-1 0,0-1 0,0 1 0,0-1 0,10 0 0,-11 0 0,-1 0 0,1 0 0,0 0 0,-1-1 0,1 1 0,-2-1 0,2 0 0,-1 0 0,1 0 0,-2 0 0,2-2 0,-2 2 0,2-1 0,-2 0 0,2-1 0,-2 0 0,1 1 0,-1-1 0,0 0 0,0 0 0,4-5 0,-6 5 0,0 0 0,0-1 0,0 1 0,0 0 0,-1 0 0,0 0 0,0-1 0,1 1 0,-2 0 0,1-1 0,0 1 0,0-1 0,-1 2 0,0-1 0,1-1 0,-1 1 0,0 1 0,-2-2 0,2 1 0,0 0 0,-1 0 0,1 1 0,-2-1 0,1 0 0,-4-3 0,-6-7 0,-1 0 0,-1 1 0,-23-16 0,6 5 0,15 9 0,6 3 0,-1 2 0,-1-1 0,-23-13 0,33 21 0,1 1 0,-2 0 0,1 0 0,0-1 0,-1 2 0,1-1 0,0 0 0,0 1 0,-2-1 0,2 1 0,0 0 0,-1 0 0,1 0 0,0 0 0,0 0 0,-2 0 0,2 1 0,0-1 0,-1 0 0,1 1 0,0 0 0,-1 1 0,1-2 0,0 1 0,0 0 0,-1 1 0,2-1 0,-1 0 0,-4 4 0,5-4-3,1-1 0,-1 1 0,0 0-1,0 1 1,1-1 0,-1 0 0,1 0 0,-2 0-1,2 0 1,-1 0 0,1 2 0,0-2-1,-1 0 1,1 0 0,0 0 0,0 0 0,0 0-1,0 2 1,0-2 0,0 0 0,0 0-1,0 0 1,0 0 0,1 3 0,0-1 23,2 1 0,-2-1 0,1 1 0,-1-2 0,2 1 0,-1 0 0,0 0 0,0-1 0,4 4 0,5 3-391,1-1-1,-1 0 1,20 10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6"/>
    </inkml:context>
    <inkml:brush xml:id="br0">
      <inkml:brushProperty name="width" value="0.1" units="cm"/>
      <inkml:brushProperty name="height" value="0.1" units="cm"/>
      <inkml:brushProperty name="color" value="#C9F1FF"/>
    </inkml:brush>
  </inkml:definitions>
  <inkml:trace contextRef="#ctx0" brushRef="#br0">86 31 24575,'-6'6'0,"0"2"0,0 0 0,2 0 0,-1 2 0,1-3 0,-1 3 0,2-1 0,-1 0 0,2 0 0,0 0 0,-3 16 0,2-2 0,0-1 0,2 0 0,3 43 0,1-59 0,-2 0 0,1-1 0,-1 1 0,3-1 0,-2 0 0,0 0 0,2 1 0,-1-2 0,1 1 0,-1-1 0,0 1 0,2-1 0,0 0 0,4 5 0,-6-7 0,0 2 0,1-2 0,-1 0 0,1 2 0,-1-2 0,2-1 0,-2 1 0,1 1 0,0-2 0,1 0 0,-2 0 0,2 0 0,-1 0 0,0 0 0,0-1 0,1 0 0,-1 0 0,0 0 0,7-1 0,-8 0 0,1-1 0,-1 0 0,1-1 0,-2 1 0,1 0 0,0-2 0,0 2 0,-1 0 0,1-2 0,-1 1 0,0-1 0,-1 2 0,2-1 0,-2-1 0,1 0 0,-1 0 0,0 1 0,1 0 0,0-7 0,-1 6 0,0-1 0,0 0 0,0 0 0,-1-1 0,1 1 0,-1 0 0,0-1 0,0 2 0,-1-2 0,1 2 0,-1-2 0,0 1 0,-3-8 0,-1 6 0,0 1 0,1-1 0,-2 2 0,2-2 0,-14-8 0,13 10 0,-1 0 0,0 0 0,2-1 0,-1 1 0,1-1 0,-1-1 0,1 2 0,-3-9 0,-37-62 0,41 69 0,-1 1 0,-1-1 0,-1 1 0,2 1 0,-2-1 0,0 2 0,1-2 0,-2 1 0,-7-4 0,14 9 0,0 0 0,0 0 0,0 0 0,-1 0 0,1-1 0,0 1 0,0 0 0,0 0 0,0 0 0,0 0 0,-1 0 0,1 0 0,0 0 0,0 0 0,0 0 0,0 0 0,-1 0 0,1 0 0,0 0 0,0 0 0,0 0 0,0 0 0,-1 0 0,1 0 0,0 0 0,0 0 0,0 0 0,0 0 0,-2 0 0,2 0 0,0 1 0,0-1 0,0 0 0,0 0 0,0 0 0,0 0 0,-1 0 0,1 0 0,0 0 0,0 1 0,0-1 0,0 0 0,0 0 0,0 0 0,0 0 0,0 1 0,0-1 0,0 0 0,0 0 0,0 0 0,0 0 0,-1 2 0,3 14 0,12 19 0,-14-34 0,0 0 0,26 75 0,-25-72 0,1-1 0,-1 1 0,-1-1 0,1 1 0,-1 0 0,0 0 0,0-1 0,0 0 0,0 2 0,-1-2 0,1 1 0,-1-1 0,-1 1 0,1 0 0,0 0 0,0-1 0,0 0 0,-5 5 0,6-6-2,0-2-1,0 0 1,-1 1 0,1-1-1,0 1 1,-1-1-1,1 0 1,-1 1 0,1-1-1,0 0 1,-1 1-1,1-1 1,-2 0-1,2 0 1,-1 1 0,1-1-1,-1 0 1,1 0-1,-1 0 1,1 0 0,-1 1-1,1-1 1,-1 0-1,1 0 1,-1 0-1,1 0 1,-2-1 0,2 1-1,-1 0 1,1 0-1,-1 0 1,0 0 0,-11-18 200,1-28-1682,9 22-5342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7"/>
    </inkml:context>
    <inkml:brush xml:id="br0">
      <inkml:brushProperty name="width" value="0.1" units="cm"/>
      <inkml:brushProperty name="height" value="0.1" units="cm"/>
      <inkml:brushProperty name="color" value="#C9F1FF"/>
    </inkml:brush>
  </inkml:definitions>
  <inkml:trace contextRef="#ctx0" brushRef="#br0">1 1 24575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8"/>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49"/>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0"/>
    </inkml:context>
    <inkml:brush xml:id="br0">
      <inkml:brushProperty name="width" value="0.1" units="cm"/>
      <inkml:brushProperty name="height" value="0.1" units="cm"/>
      <inkml:brushProperty name="color" value="#C9F1FF"/>
    </inkml:brush>
  </inkml:definitions>
  <inkml:trace contextRef="#ctx0" brushRef="#br0">0 0 24575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1"/>
    </inkml:context>
    <inkml:brush xml:id="br0">
      <inkml:brushProperty name="width" value="0.1" units="cm"/>
      <inkml:brushProperty name="height" value="0.1" units="cm"/>
      <inkml:brushProperty name="color" value="#C9F1FF"/>
    </inkml:brush>
  </inkml:definitions>
  <inkml:trace contextRef="#ctx0" brushRef="#br0">1 0 24575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2"/>
    </inkml:context>
    <inkml:brush xml:id="br0">
      <inkml:brushProperty name="width" value="0.1" units="cm"/>
      <inkml:brushProperty name="height" value="0.1" units="cm"/>
      <inkml:brushProperty name="color" value="#C9F1FF"/>
    </inkml:brush>
  </inkml:definitions>
  <inkml:trace contextRef="#ctx0" brushRef="#br0">0 97 24575,'1'10'0,"0"-1"0,2 1 0,-2 0 0,2-1 0,-1 1 0,2-1 0,8 16 0,-7-13 0,1-1 0,-3 0 0,2 1 0,3 18 0,-7-23 0,0 0 0,0 0 0,1 0 0,1 0 0,-1-2 0,1 2 0,4 6 0,-7-12 0,1 0 0,-1 0 0,1-1 0,-1 1 0,1 0 0,1 1 0,-2-2 0,1 1 0,0 0 0,0-1 0,-1 1 0,1-1 0,0 1 0,0-1 0,1 0 0,-1 1 0,0-1 0,0 0 0,0 1 0,1-1 0,1 0 0,-2-1 0,0 1 0,1-1 0,-1 1 0,1-1 0,0 1 0,-1-1 0,0 0 0,0 0 0,0 1 0,1-2 0,-1 1 0,0 0 0,0 0 0,0 0 0,0-1 0,0 0 0,0 1 0,1-2 0,2-6 0,1 0 0,-2-2 0,1 2 0,-1-1 0,-1 0 0,1 0 0,-2 0 0,0 0 0,0 0 0,-1-14 0,-8-104 0,7 124 0,1 0 0,-1 0 0,0 0 0,-2 1 0,2-2 0,-1 2 0,1 0 0,-2-1 0,1 1 0,0-1 0,0 1 0,-1 0 0,0 0 0,1 0 0,-2 1 0,-4-5 0,7 6 0,0 1 0,1-2 0,-1 2 0,0-1 0,0 1 0,-1 0 0,1-1 0,0 1 0,0 0 0,0 0 0,0 0 0,0-1 0,-1 1 0,1 0 0,0 0 0,0 0 0,0 1 0,0-1 0,0 0 0,1 0 0,-2 0 0,1 1 0,-1-1 0,0 3 0,1-2 0,0 0 0,-1 0 0,0 1 0,1-1 0,0 1 0,0 0 0,0-1 0,1 1 0,-2 1 0,1-2 0,1 1 0,-1 0 0,1-1 0,-1 2 0,1-1 0,-1 4 0,-1 20-109,0 1 0,2 36 0,2-39-929,-1 2-5788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89"/>
    </inkml:context>
    <inkml:brush xml:id="br0">
      <inkml:brushProperty name="width" value="0.1" units="cm"/>
      <inkml:brushProperty name="height" value="0.1" units="cm"/>
      <inkml:brushProperty name="color" value="#C9F1FF"/>
    </inkml:brush>
  </inkml:definitions>
  <inkml:trace contextRef="#ctx0" brushRef="#br0">427 57 24575,'-40'-1'0,"2"2"0,-2 2 0,1 2 0,-60 14 0,66-11 0,23-7 0,-1 2 0,1-1 0,1 0 0,-1 2 0,1-1 0,0 2 0,-2-1 0,3 1 0,-1 0 0,0 0 0,1 2 0,-10 8 0,17-14 0,0 0 0,1 0 0,-2 0 0,2 1 0,-1 0 0,1-1 0,-1 0 0,1 0 0,0 0 0,0 1 0,-1-1 0,1 1 0,0-1 0,0 0 0,0 1 0,0-1 0,0 0 0,1 1 0,-1-1 0,0 1 0,1-1 0,-1 0 0,0 0 0,1 1 0,1-1 0,-2 0 0,1 0 0,-1 0 0,1 0 0,0 0 0,0 1 0,0-1 0,0 0 0,-1 0 0,2-1 0,-1 1 0,0 0 0,1-1 0,-1 1 0,0 1 0,1-2 0,-1 0 0,0 1 0,2 0 0,5 2 0,0 1 0,1-1 0,-1-1 0,1 2 0,13 0 0,-13-3 0,-1-1 0,1 2 0,-1-2 0,1 0 0,-1-2 0,1 1 0,-1 0 0,0-1 0,0 1 0,1-3 0,-1 2 0,0-1 0,0-1 0,-1 1 0,10-7 0,-5-1 0,-1 1 0,0 0 0,0-2 0,-1 1 0,-1-2 0,0 1 0,12-22 0,-17 28 0,0 0 0,-1 1 0,2-1 0,-1 1 0,1 0 0,-1 0 0,2 1 0,0-1 0,-1 0 0,1 2 0,0 0 0,0-1 0,-1 1 0,2-1 0,0 2 0,-1 0 0,0 0 0,1 0 0,10-1 0,-15 4 0,-2-1 0,1 1 0,-1 0 0,1-1 0,-1 2 0,0-1 0,0 0 0,1-1 0,-1 1 0,0 0 0,0 0 0,0 0 0,0-1 0,0 2 0,0-1 0,0 0 0,0 0 0,0-1 0,0 1 0,0 0 0,0 0 0,-1-1 0,1 2 0,0-1 0,-1 1 0,-7 26 0,5-23-62,2-2 0,0 1 0,-1-1 0,0 0 0,0 0 0,0 0 0,0 1 0,-2-2 0,2 1 0,0 0 0,-2-1 0,2 0-1,-1 1 1,-1-1 0,1 0 0,1-1 0,-2 2 0,1-2 0,-2 1 0,2-1 0,-7 1 0,-12 3-6764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3"/>
    </inkml:context>
    <inkml:brush xml:id="br0">
      <inkml:brushProperty name="width" value="0.1" units="cm"/>
      <inkml:brushProperty name="height" value="0.1" units="cm"/>
      <inkml:brushProperty name="color" value="#C9F1FF"/>
    </inkml:brush>
  </inkml:definitions>
  <inkml:trace contextRef="#ctx0" brushRef="#br0">88 1 24575,'-1'1'0,"-1"1"0,2 0 0,-1 0 0,0-1 0,0 1 0,0-1 0,0 1 0,0 0 0,-2-1 0,2 0 0,0 0 0,-1 0 0,1 1 0,-3 0 0,-15 16 0,11 0 0,0 2 0,1-1 0,0 1 0,3 1 0,-1-2 0,2 2 0,-1 1 0,3-2 0,0 1 0,1-1 0,3 23 0,-3-41 0,0 0 0,0 0 0,0 0 0,0 1 0,2-1 0,-2-1 0,1 1 0,-1 1 0,1-1 0,0-1 0,-1 1 0,1 1 0,0-2 0,0 1 0,1-1 0,-1 1 0,1 0 0,-1-1 0,0 1 0,2-1 0,-2 0 0,0 0 0,1 1 0,0-1 0,-1 0 0,2 0 0,-1 0 0,-1-1 0,1 1 0,1 0 0,-1-1 0,-1 0 0,1 1 0,1-1 0,2 0 0,-1 0 0,-2-1 0,2 1 0,-2-1 0,1 0 0,0 1 0,-1-1 0,1 0 0,-1-1 0,1 0 0,-1 1 0,0-1 0,1 1 0,-1-1 0,0-1 0,0 2 0,0-1 0,0 0 0,0-1 0,-1 1 0,0 0 0,2-2 0,-2 2 0,0 0 0,0-1 0,0 0 0,0-3 0,3-10 0,-1-1 0,-2 0 0,0 0 0,1 1 0,-4-21 0,1 18 0,0 2 0,2 0 0,0 0 0,6-34 0,13-13-1365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54"/>
    </inkml:context>
    <inkml:brush xml:id="br0">
      <inkml:brushProperty name="width" value="0.1" units="cm"/>
      <inkml:brushProperty name="height" value="0.1" units="cm"/>
      <inkml:brushProperty name="color" value="#C9F1FF"/>
    </inkml:brush>
  </inkml:definitions>
  <inkml:trace contextRef="#ctx0" brushRef="#br0">79 81 24575,'-2'0'0,"1"1"0,0-1 0,-1 1 0,1 0 0,0-1 0,0 1 0,-1 0 0,1 1 0,0-1 0,0 0 0,0 0 0,0 0 0,1 0 0,-1 0 0,-1 1 0,1 0 0,1-1 0,-1 0 0,1 0 0,-1 2 0,1 0 0,-14 41 0,12-33 0,-34 142 0,36-150 0,-2-1 0,1-1 0,1 1 0,-1 1 0,1-2 0,0 1 0,-1 0 0,1 0 0,0 0 0,0 0 0,0 0 0,0 0 0,1 0 0,-1 0 0,0 0 0,1 0 0,-1 0 0,1 0 0,-1-1 0,2 1 0,-1 0 0,0 0 0,0-1 0,0 1 0,0-1 0,0 1 0,1 0 0,-1-1 0,1 0 0,-1 0 0,0 0 0,2 1 0,-2-1 0,3 2 0,0-3 0,-1 1 0,0-1 0,2 0 0,-2 0 0,1 0 0,-1 0 0,1-1 0,-1 1 0,1-1 0,-1 0 0,-1 0 0,2 0 0,-1-1 0,0 1 0,1 0 0,-2-1 0,2 0 0,-2 0 0,6-4 0,-2 0 0,-1 0 0,0-1 0,-1 2 0,1-2 0,-1 0 0,1 0 0,-2-1 0,1 1 0,-2-1 0,2 2 0,-2-2 0,2-13 0,1-6 0,0-2 0,-1-33 0,-4-50-1365,-1 88-5461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4.003"/>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0 0,83-2 0,-59-1 0,-25 2 30,2 0 0,-1-2 0,33-7 0,-45 8-117,0-2-1,-1 2 1,0-1 0,1-2-1,-2 2 1,2-1 0,-2-1-1,1 1 1,-1-1-1,1 1 1,0-1 0,-2 0-1,2 0 1,-2-1 0,0 0-1,3-5 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18"/>
    </inkml:context>
    <inkml:brush xml:id="br0">
      <inkml:brushProperty name="width" value="0.1" units="cm"/>
      <inkml:brushProperty name="height" value="0.1" units="cm"/>
      <inkml:brushProperty name="color" value="#C9F1FF"/>
    </inkml:brush>
  </inkml:definitions>
  <inkml:trace contextRef="#ctx0" brushRef="#br0">1970 0 24575,'-6'0'0,"0"0"0,0 1 0,-1-1 0,1 1 0,1 0 0,-2 1 0,1 0 0,0-1 0,1 1 0,-1 2 0,0-2 0,1 1 0,0 0 0,-1 0 0,2 2 0,-8 4 0,6-1 0,-1 0 0,0 0 0,1 1 0,0 0 0,2 0 0,-1 0 0,1 0 0,-6 21 0,-66 183 0,59-169 0,-27 52 0,23-57 0,-23 72 0,30-73 0,-25 49 0,26-59 0,-1 1 0,3 0 0,-11 41 0,17-52 0,0-1 0,-2 1 0,-15 28 0,15-32 0,1-1 0,-1 1 0,1 1 0,2-2 0,-1 2 0,-3 24 0,-32 211 0,36-235 0,-2 1 0,0-1 0,-14 26 0,-15 39 0,26-53 0,-2 0 0,-2-1 0,1 0 0,-3-1 0,-33 45 0,28-42 0,-1 3 0,3 0 0,-16 37 0,27-54 0,-1-1 0,0 1 0,-1 0 0,-16 18 0,13-20 0,2 2 0,1-1 0,-15 28 0,-21 67 0,-50 97 0,76-172 0,2 0 0,2 1 0,0 0 0,2 1 0,-14 69 0,19-70 0,-1-1 0,-2 0 0,-1-1 0,-22 41 0,-59 100 0,74-128 0,-1-2 0,-3-1 0,-1-1 0,-35 46 0,46-69 0,2 1 0,0 1 0,1-1 0,1 2 0,0 0 0,2 0 0,-7 36 0,9-36 0,-1 1 0,-1-1 0,-1 0 0,0-1 0,-1 0 0,-1 0 0,-23 33 0,23-43 0,-2-1 0,2 1 0,-1-1 0,-1-1 0,0 0 0,-16 6 0,-22 16 0,37-21-170,0 0-1,2 0 0,-2 2 1,2-1-1,1 1 0,-1 1 1,-15 22-1,17-16-6655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19"/>
    </inkml:context>
    <inkml:brush xml:id="br0">
      <inkml:brushProperty name="width" value="0.05" units="cm"/>
      <inkml:brushProperty name="height" value="0.05" units="cm"/>
      <inkml:brushProperty name="color" value="#C9F1FF"/>
    </inkml:brush>
  </inkml:definitions>
  <inkml:trace contextRef="#ctx0" brushRef="#br0">860 0 24575,'-3'1'0,"-1"0"0,1 0 0,1 1 0,-2-1 0,1 0 0,-1 0 0,2 1 0,-1-1 0,0 2 0,0-1 0,1 0 0,-1 1 0,1-1 0,0 0 0,0 0 0,-1 2 0,1-2 0,-3 5 0,-29 56 0,3 31 0,27-73 0,-2-2 0,-1 2 0,-1-2 0,-16 30 0,11-22 0,0 2 0,1-1 0,1 2 0,2-1 0,-8 46 0,-15 50 0,-6-45 0,7-20 0,10-16 0,0-1 0,-3-1 0,-1-1 0,-3-1 0,-46 51 0,42-55 0,-44 65 0,24-14 0,-4-2 0,40-61-227,0 1-1,1 1 1,1 0-1,2 1 1,-13 38-1,18-40-6598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0"/>
    </inkml:context>
    <inkml:brush xml:id="br0">
      <inkml:brushProperty name="width" value="0.05" units="cm"/>
      <inkml:brushProperty name="height" value="0.05" units="cm"/>
      <inkml:brushProperty name="color" value="#C9F1FF"/>
    </inkml:brush>
  </inkml:definitions>
  <inkml:trace contextRef="#ctx0" brushRef="#br0">0 1306 24575,'5'0'0,"-2"-2"0,2 2 0,-1-1 0,0 0 0,0 0 0,-1 0 0,2-1 0,-2 1 0,1-2 0,-1 1 0,2 0 0,-2-1 0,0 1 0,0-1 0,0 0 0,1 0 0,2-4 0,46-67 0,-22 30 0,-3 12 0,54-46 0,-68 67 0,3-3 0,2 2 0,30-19 0,25-16 0,-9 0 0,-46 36 0,0 0 0,-2-3 0,1 1 0,27-32 0,-11 3 0,49-86 0,-59 93 0,53-64 0,-58 80 0,1 1 0,34-24 0,-37 30 0,0-1 0,-1 0 0,0 0 0,-2-2 0,23-27 0,-8-3 0,43-58 0,-71 102-13,10-11-156,0 0 0,0-1 0,-2 1 0,-1-2 0,1 0 0,-1-1 0,6-18 0,-9 14-6657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1"/>
    </inkml:context>
    <inkml:brush xml:id="br0">
      <inkml:brushProperty name="width" value="0.05" units="cm"/>
      <inkml:brushProperty name="height" value="0.05" units="cm"/>
      <inkml:brushProperty name="color" value="#C9F1FF"/>
    </inkml:brush>
  </inkml:definitions>
  <inkml:trace contextRef="#ctx0" brushRef="#br0">777 0 24575,'-4'1'0,"-1"0"0,0-1 0,1 1 0,-1 1 0,2 0 0,-2-1 0,1 1 0,0 1 0,0-1 0,0 0 0,1 0 0,0 1 0,-1 0 0,1-1 0,-5 7 0,-52 63 0,25-27 0,20-26 0,1 0 0,-22 36 0,-21 31 0,46-70 0,1 1 0,-1 0 0,2 0 0,1 1 0,1 0 0,-11 39 0,12-35 0,0 0 0,-2-1 0,-1 0 0,-2-1 0,-12 21 0,-111 136 0,-25 36 0,156-211-41,-9 16-401,-1 3 1,-12 26 0,16-23-6385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2"/>
    </inkml:context>
    <inkml:brush xml:id="br0">
      <inkml:brushProperty name="width" value="0.1" units="cm"/>
      <inkml:brushProperty name="height" value="0.1" units="cm"/>
      <inkml:brushProperty name="color" value="#C9F1FF"/>
    </inkml:brush>
  </inkml:definitions>
  <inkml:trace contextRef="#ctx0" brushRef="#br0">139 0 24575,'-1'14'0,"-3"-1"0,2 0 0,-3-1 0,-8 26 0,7-25 0,3-2 0,-2 0 0,-1 1 0,1-2 0,-1 1 0,-1 0 0,-14 17 0,18-23 0,0-1 0,1 1 0,-1-1 0,1 1 0,0-1 0,1 2 0,-3 4 0,4-6 0,-1-1 0,0 1 0,0-1 0,0 2 0,-1-2 0,0 0 0,0 0 0,1 0 0,-1 1 0,-1-1 0,-1 3 0,3-6 0,-1-1 0,2 1 0,-1 0 0,1 0 0,-1-2 0,1 2 0,-1 0 0,1-1 0,-1 1 0,1 0 0,-1-1 0,1 1 0,-1-1 0,1 1 0,0-1 0,-2 1 0,2-1 0,0 1 0,0-1 0,-1 1 0,1-2 0,0 2 0,0-1 0,0 0 0,-1 1 0,1-1 0,0 1 0,0-1 0,0 0 0,0 1 0,0-1 0,0 1 0,0-2 0,0 1 0,1 0 0,-3-31 0,3 23 0,1 0 0,1 0 0,-1 0 0,1 0 0,1 0 0,0 1 0,0-1 0,9-12 0,49-60 0,-44 62-1365,0 2-5461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3"/>
    </inkml:context>
    <inkml:brush xml:id="br0">
      <inkml:brushProperty name="width" value="0.1" units="cm"/>
      <inkml:brushProperty name="height" value="0.1" units="cm"/>
      <inkml:brushProperty name="color" value="#C9F1FF"/>
    </inkml:brush>
  </inkml:definitions>
  <inkml:trace contextRef="#ctx0" brushRef="#br0">264 32 24575,'0'-1'0,"-1"-1"0,1 1 0,-1 0 0,1 0 0,-1 0 0,0 0 0,1 0 0,-1 0 0,0-1 0,-1 1 0,2 0 0,-1 1 0,0-1 0,0 0 0,0 1 0,0-1 0,0 0 0,-1 1 0,1-2 0,0 2 0,0 0 0,-1-1 0,1 1 0,-1 0 0,1-1 0,0 1 0,0 0 0,-4 0 0,-37 1 0,38 2 0,-1-1 0,1 0 0,-1 2 0,0-1 0,2 0 0,-1 0 0,0 1 0,1 0 0,-2-1 0,3 2 0,-2-1 0,1 0 0,1 0 0,-2 1 0,2-1 0,0 2 0,1-2 0,-2 1 0,0 8 0,2-7 0,-2 0 0,1 0 0,0 1 0,-1-2 0,0 1 0,0-1 0,-1 0 0,0 1 0,0-1 0,0-1 0,-1 2 0,1-2 0,-11 8 0,7-8 0,0 0 0,0-1 0,-1-1 0,1 2 0,-11-1 0,14-2 0,27-4 0,-16 3 0,2-1 0,-1 0 0,0 0 0,1-1 0,-1 0 0,0 0 0,0 0 0,-1-2 0,1 1 0,-1-1 0,1 1 0,-1-1 0,11-9 0,29-42 0,-43 52 0,0-2 0,-1 2 0,1-1 0,-1 0 0,0 0 0,-1 0 0,2-1 0,-2 1 0,0-1 0,0 2 0,0-2 0,-1 1 0,1-7 0,-1 10 0,-1-1 0,1 0 0,-1 0 0,1 0 0,-1 1 0,1-1 0,-1 1 0,0 0 0,-1-2 0,1 2 0,0 0 0,0-1 0,0 1 0,0-1 0,0 1 0,-2 0 0,2 0 0,0 0 0,-1 0 0,1 0 0,-1 1 0,0-2 0,1 1 0,-1 1 0,-1-1 0,2 1 0,-1-1 0,1 1 0,-1 0 0,-1 0 0,2 0 0,-1 0 0,1 0 0,-1 0 0,-1 0 0,2 0 0,-3 2 0,-2-2 0,0 1 0,-1 1 0,2-1 0,0 1 0,-1-1 0,1 1 0,-1 1 0,1 0 0,0-1 0,-9 9 0,10-7-27,0 1 0,1 0 0,-1 0 1,1 1-1,-1-1 0,2 1 0,0 0 0,0-1 0,-1 1 0,0 9 0,-2 1-1042,-3 7-5757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4"/>
    </inkml:context>
    <inkml:brush xml:id="br0">
      <inkml:brushProperty name="width" value="0.1" units="cm"/>
      <inkml:brushProperty name="height" value="0.1" units="cm"/>
      <inkml:brushProperty name="color" value="#C9F1FF"/>
    </inkml:brush>
  </inkml:definitions>
  <inkml:trace contextRef="#ctx0" brushRef="#br0">427 57 24575,'-40'-1'0,"2"2"0,-2 2 0,1 2 0,-60 14 0,66-11 0,23-7 0,-1 2 0,1-1 0,1 0 0,-1 2 0,1-1 0,0 2 0,-2-1 0,3 1 0,-1 0 0,0 0 0,1 2 0,-10 8 0,17-14 0,0 0 0,1 0 0,-2 0 0,2 1 0,-1 0 0,1-1 0,-1 0 0,1 0 0,0 0 0,0 1 0,-1-1 0,1 1 0,0-1 0,0 0 0,0 1 0,0-1 0,0 0 0,1 1 0,-1-1 0,0 1 0,1-1 0,-1 0 0,0 0 0,1 1 0,1-1 0,-2 0 0,1 0 0,-1 0 0,1 0 0,0 0 0,0 1 0,0-1 0,0 0 0,-1 0 0,2-1 0,-1 1 0,0 0 0,1-1 0,-1 1 0,0 1 0,1-2 0,-1 0 0,0 1 0,2 0 0,5 2 0,0 1 0,1-1 0,-1-1 0,1 2 0,13 0 0,-13-3 0,-1-1 0,1 2 0,-1-2 0,1 0 0,-1-2 0,1 1 0,-1 0 0,0-1 0,0 1 0,1-3 0,-1 2 0,0-1 0,0-1 0,-1 1 0,10-7 0,-5-1 0,-1 1 0,0 0 0,0-2 0,-1 1 0,-1-2 0,0 1 0,12-22 0,-17 28 0,0 0 0,-1 1 0,2-1 0,-1 1 0,1 0 0,-1 0 0,2 1 0,0-1 0,-1 0 0,1 2 0,0 0 0,0-1 0,-1 1 0,2-1 0,0 2 0,-1 0 0,0 0 0,1 0 0,10-1 0,-15 4 0,-2-1 0,1 1 0,-1 0 0,1-1 0,-1 2 0,0-1 0,0 0 0,1-1 0,-1 1 0,0 0 0,0 0 0,0 0 0,0-1 0,0 2 0,0-1 0,0 0 0,0 0 0,0-1 0,0 1 0,0 0 0,0 0 0,-1-1 0,1 2 0,0-1 0,-1 1 0,-7 26 0,5-23-62,2-2 0,0 1 0,-1-1 0,0 0 0,0 0 0,0 0 0,0 1 0,-2-2 0,2 1 0,0 0 0,-2-1 0,2 0-1,-1 1 1,-1-1 0,1 0 0,1-1 0,-2 2 0,1-2 0,-2 1 0,2-1 0,-7 1 0,-12 3-6764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0"/>
    </inkml:context>
    <inkml:brush xml:id="br0">
      <inkml:brushProperty name="width" value="0.1" units="cm"/>
      <inkml:brushProperty name="height" value="0.1" units="cm"/>
      <inkml:brushProperty name="color" value="#C9F1FF"/>
    </inkml:brush>
  </inkml:definitions>
  <inkml:trace contextRef="#ctx0" brushRef="#br0">211 1 24575,'-11'0'0,"1"1"0,0 0 0,0 0 0,1 2 0,-2-1 0,1 1 0,1 1 0,-1-1 0,1 2 0,-1-1 0,1 1 0,1 1 0,-1-1 0,1 2 0,0 0 0,0 0 0,1 0 0,1-1 0,-1 2 0,0 0 0,1 2 0,1-2 0,-6 10 0,11-17 0,-1 0 0,1-1 0,0 1 0,-1 0 0,1 0 0,0 1 0,0-1 0,0-1 0,0 1 0,0 0 0,0 0 0,0 0 0,0 0 0,0-1 0,0 2 0,0-1 0,0 0 0,1 0 0,-1-1 0,0 1 0,1 0 0,-1 0 0,1 1 0,-1-2 0,0 1 0,2 0 0,0 0 0,27 11 0,47-9 0,-66-3 0,91 0 0,82-4 0,-178 3 0,1 0 0,0 0 0,-1-1 0,1 1 0,0-2 0,0 1 0,-2 0 0,2-1 0,-2 0 0,2 0 0,-1-1 0,-1 1 0,9-9 0,-12 11 0,0 0 0,0 0 0,-1 0 0,1 0 0,0 0 0,-1-1 0,2 1 0,-2 0 0,1 0 0,-1 0 0,0 0 0,1-2 0,-1 2 0,0 0 0,0 0 0,0 0 0,0 0 0,0-2 0,0 2 0,0 0 0,0 0 0,0 0 0,-1-3 0,0 2 0,-1 0 0,0 0 0,1-1 0,-1 2 0,1-1 0,-2 1 0,1-2 0,1 2 0,-1-1 0,-1 1 0,1 0 0,0 0 0,-1 0 0,1-1 0,0 1 0,0 1 0,-5-2 0,-17-4 34,-1 1 1,-29-3-1,-5 0-1502,34 3-5358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5"/>
    </inkml:context>
    <inkml:brush xml:id="br0">
      <inkml:brushProperty name="width" value="0.1" units="cm"/>
      <inkml:brushProperty name="height" value="0.1" units="cm"/>
      <inkml:brushProperty name="color" value="#C9F1FF"/>
    </inkml:brush>
  </inkml:definitions>
  <inkml:trace contextRef="#ctx0" brushRef="#br0">211 1 24575,'-11'0'0,"1"1"0,0 0 0,0 0 0,1 2 0,-2-1 0,1 1 0,1 1 0,-1-1 0,1 2 0,-1-1 0,1 1 0,1 1 0,-1-1 0,1 2 0,0 0 0,0 0 0,1 0 0,1-1 0,-1 2 0,0 0 0,1 2 0,1-2 0,-6 10 0,11-17 0,-1 0 0,1-1 0,0 1 0,-1 0 0,1 0 0,0 1 0,0-1 0,0-1 0,0 1 0,0 0 0,0 0 0,0 0 0,0 0 0,0-1 0,0 2 0,0-1 0,0 0 0,1 0 0,-1-1 0,0 1 0,1 0 0,-1 0 0,1 1 0,-1-2 0,0 1 0,2 0 0,0 0 0,27 11 0,47-9 0,-66-3 0,91 0 0,82-4 0,-178 3 0,1 0 0,0 0 0,-1-1 0,1 1 0,0-2 0,0 1 0,-2 0 0,2-1 0,-2 0 0,2 0 0,-1-1 0,-1 1 0,9-9 0,-12 11 0,0 0 0,0 0 0,-1 0 0,1 0 0,0 0 0,-1-1 0,2 1 0,-2 0 0,1 0 0,-1 0 0,0 0 0,1-2 0,-1 2 0,0 0 0,0 0 0,0 0 0,0 0 0,0-2 0,0 2 0,0 0 0,0 0 0,0 0 0,-1-3 0,0 2 0,-1 0 0,0 0 0,1-1 0,-1 2 0,1-1 0,-2 1 0,1-2 0,1 2 0,-1-1 0,-1 1 0,1 0 0,0 0 0,-1 0 0,1-1 0,0 1 0,0 1 0,-5-2 0,-17-4 34,-1 1 1,-29-3-1,-5 0-1502,34 3-5358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6"/>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1 0,83-4 0,-59 0 0,-25 2 30,2 0 0,-1-2 0,33-7 0,-45 8-117,0-2-1,-1 2 1,0-1 0,1-2-1,-2 2 1,2-1 0,-2-1-1,1 1 1,-1-1-1,1 1 1,0-1 0,-2 0-1,2 0 1,-2-1 0,0 0-1,3-5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7"/>
    </inkml:context>
    <inkml:brush xml:id="br0">
      <inkml:brushProperty name="width" value="0.1" units="cm"/>
      <inkml:brushProperty name="height" value="0.1" units="cm"/>
      <inkml:brushProperty name="color" value="#C9F1FF"/>
    </inkml:brush>
  </inkml:definitions>
  <inkml:trace contextRef="#ctx0" brushRef="#br0">279 116 24575,'-2'-2'0,"-2"1"0,2 0 0,0-2 0,0 1 0,-2 0 0,2 0 0,1-1 0,-1 1 0,-1 0 0,1-1 0,1 1 0,-1-1 0,-2-4 0,-12-16 0,5 16 0,-1-1 0,1 3 0,0-2 0,-2 1 0,1 2 0,-1-1 0,0 2 0,1-1 0,-1 1 0,0 0 0,0 2 0,0 0 0,-1 0 0,1 1 0,-17 3 0,28-3 0,2 0 0,-1 0 0,1 0 0,0 0 0,-1 0 0,1 0 0,-1 0 0,1 0 0,0 0 0,-1 0 0,1 0 0,-1 0 0,1 2 0,0-2 0,-1 0 0,1 0 0,0 0 0,-2 1 0,2-1 0,0 0 0,0 1 0,-1-1 0,1 0 0,0 0 0,0 1 0,-1-1 0,1 1 0,0-1 0,0 0 0,0 1 0,0-1 0,-1 0 0,1 1 0,0-1 0,0 2 0,0-2 0,0 0 0,0 2 0,13 16 0,25 11 0,-9-16 0,0 0 0,47 11 0,-40-13 0,-19-5-117,-10-3 153,1-1 0,-1 1 0,1-1-1,-1-1 1,1 0 0,14 2 0,-20-3-51,-1 0 0,0-2 0,0 2 0,0 0 0,0 0 0,0-1 0,0 1 0,1 0 0,-1-1 0,0 1 0,0-1 0,0 0 0,0 1 0,0-1 0,-1 0 0,2 1 0,-1-2 0,0 1 0,0-1 0,0-1-71,0 0 1,0 1-1,1 0 1,-2 0-1,1-2 0,-1 2 1,0 0-1,1-1 0,-1 0 1,0 1-1,0-1 0,-1 0 1,1-2-1,-5-17-6740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8"/>
    </inkml:context>
    <inkml:brush xml:id="br0">
      <inkml:brushProperty name="width" value="0.1" units="cm"/>
      <inkml:brushProperty name="height" value="0.1" units="cm"/>
      <inkml:brushProperty name="color" value="#C9F1FF"/>
    </inkml:brush>
  </inkml:definitions>
  <inkml:trace contextRef="#ctx0" brushRef="#br0">195 330 24575,'-1'-4'0,"-2"0"0,2 0 0,-1-1 0,0 2 0,-1-2 0,1 2 0,-1 0 0,-4-5 0,-3-6 0,3 1 0,-1 1 0,2-1 0,0 1 0,1-2 0,0 0 0,0 1 0,2-1 0,1 0 0,0 1 0,-1-2 0,2 1 0,1-22 0,0 31 0,0 1 0,0-1 0,-1 1 0,1-1 0,-1-1 0,0 2 0,-2-1 0,2 1 0,-1 0 0,0 0 0,1-1 0,-3 1 0,-3-6 0,7 9 0,-1 0 0,0 0 0,0 0 0,0 1 0,1-1 0,-1 0 0,-1 1 0,1-2 0,0 2 0,0-1 0,0 1 0,0-1 0,0 1 0,0 0 0,-1 0 0,0-1 0,1 1 0,0 0 0,0 0 0,0 0 0,-3 0 0,2 1 0,0 0 0,-1-1 0,1 1 0,1 1 0,-1-1 0,-1 0 0,1 1 0,0-1 0,1 0 0,-2 2 0,2-2 0,-1 1 0,1-1 0,-2 2 0,1 1 0,-1 1 0,-1-1 0,2 0 0,0 0 0,0 1 0,-1-1 0,1 1 0,0 1 0,1-2 0,-1 1 0,1-1 0,0 2 0,0-2 0,1 2 0,0-1 0,0 0 0,0 0 0,0 1 0,1-2 0,0 2 0,0-2 0,1 1 0,-1 1 0,1-2 0,-1 1 0,1-1 0,1 1 0,-1 0 0,1-1 0,0-1 0,0 2 0,6 5 0,29 24 0,-31-26 0,-1-1 0,1-1 0,0 1 0,1-1 0,0-1 0,0 0 0,13 6 0,-3-2-1365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29"/>
    </inkml:context>
    <inkml:brush xml:id="br0">
      <inkml:brushProperty name="width" value="0.1" units="cm"/>
      <inkml:brushProperty name="height" value="0.1" units="cm"/>
      <inkml:brushProperty name="color" value="#C9F1FF"/>
    </inkml:brush>
  </inkml:definitions>
  <inkml:trace contextRef="#ctx0" brushRef="#br0">85 29 24575,'-3'0'0,"0"-1"0,-1 0 0,1 1 0,1-1 0,-2-1 0,1 1 0,-1 0 0,2-2 0,-6-1 0,-23-10 0,30 14 0,0 0 0,0 1 0,0-1 0,1 1 0,-1-1 0,-1 1 0,1-1 0,0 2 0,1-1 0,-1-1 0,0 1 0,1 0 0,-1-1 0,0 1 0,1 0 0,-2 0 0,2 1 0,-1-1 0,1-1 0,0 1 0,-1 0 0,1 0 0,0 0 0,0 0 0,-1 1 0,1-1 0,0 0 0,0 0 0,0 0 0,0 0 0,1 3 0,-2 2 0,1 1 0,1-1 0,-1 1 0,1 0 0,0-2 0,1 2 0,0 0 0,-1-1 0,1 1 0,1-2 0,0 1 0,4 6 0,51 72 0,-17-30 0,-40-51 0,0-1 0,0 0 0,0 0 0,1 1 0,-1-1 0,1-1 0,-1 1 0,0 1 0,2-2 0,-1 1 0,-1-1 0,1 0 0,1 2 0,-1-2 0,-1 0 0,1 0 0,1 0 0,-1 0 0,0 1 0,0-2 0,2 1 0,1 0 0,-2-2 0,-1 1 0,0-1 0,-1-1 0,2 1 0,-2 0 0,1 0 0,0 0 0,0 0 0,-1 0 0,1-2 0,-1 2 0,0 0 0,0-1 0,2 1 0,-2-2 0,0 1 0,-1 1 0,1-1 0,0-1 0,0-1 0,5-11 0,0 0 0,-3 0 0,2-1 0,-3 2 0,3-30 0,-4 39-62,-1 0 0,0 0 0,0 1 0,0-2 0,0 2 0,-1-1 0,1 1 0,-2-2 0,1 1 0,-1 1 0,1-1 0,-1 1-1,0-1 1,0 1 0,0 0 0,-1 0 0,0 0 0,0 0 0,1 0 0,-2 1 0,-5-6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0"/>
    </inkml:context>
    <inkml:brush xml:id="br0">
      <inkml:brushProperty name="width" value="0.1" units="cm"/>
      <inkml:brushProperty name="height" value="0.1" units="cm"/>
      <inkml:brushProperty name="color" value="#C9F1FF"/>
    </inkml:brush>
  </inkml:definitions>
  <inkml:trace contextRef="#ctx0" brushRef="#br0">89 0 24575,'2'25'0,"2"0"0,-1 0 0,3 0 0,12 37 0,-15-53 0,2 0 0,-2 0 0,3 0 0,-1-1 0,9 13 0,-8-14 0,-1-2 0,-1 2 0,1 1 0,-1-1 0,0 0 0,-1 1 0,1 0 0,-2-1 0,2 10 0,2 56 0,-6-71 0,1-1 0,-1 1 0,0 1 0,0-1 0,0 0 0,0-1 0,0 2 0,-1-1 0,1 0 0,-1-1 0,1 1 0,-1 1 0,1-1 0,-1-1 0,0 1 0,-1 0 0,1 0 0,0-1 0,0 1 0,0-1 0,0 2 0,0-2 0,-2 0 0,2 0 0,0 0 0,-1 0 0,1 1 0,-2-1 0,1 0 0,1 0 0,-5 1 0,3-3 0,-2 0 0,2 0 0,-1-1 0,1 0 0,-2 1 0,2-1 0,0 0 0,-1-1 0,1 1 0,0 0 0,0-2 0,0 2 0,-4-6 0,-38-43 0,36 37 0,-1-1 0,2 1 0,0-2 0,1 1 0,0-1 0,2-1 0,-1 1 0,1-1 0,2 1 0,0-1 0,0 0 0,2 0 0,0-2 0,2 2 0,-1 0 0,5-18 0,-5 33-105,0-2 0,1 1 0,-1 0 0,1 0 0,0 0 0,0 0 0,0 0 0,1 1 0,0-2 0,-1 2 0,0 0 0,4-4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1"/>
    </inkml:context>
    <inkml:brush xml:id="br0">
      <inkml:brushProperty name="width" value="0.1" units="cm"/>
      <inkml:brushProperty name="height" value="0.1" units="cm"/>
      <inkml:brushProperty name="color" value="#C9F1FF"/>
    </inkml:brush>
  </inkml:definitions>
  <inkml:trace contextRef="#ctx0" brushRef="#br0">90 0 24575,'-2'1'0,"-2"-1"0,1 1 0,1 0 0,-2 1 0,1-1 0,1 1 0,-2-1 0,2 0 0,0 2 0,-1-1 0,0-1 0,1 1 0,-1 1 0,1-1 0,1 0 0,-1 0 0,-3 4 0,0 1 0,2-1 0,-2-1 0,2 2 0,0 0 0,-1 0 0,-1 9 0,0 12 0,0 1 0,3 0 0,1 0 0,4 54 0,1-6 0,4-26 0,3-30 0,-10-21 0,-1 0 0,1 1 0,-1-1 0,0 0 0,2 0 0,-2 0 0,1 2 0,-1-2 0,1 0 0,-1 0 0,1 0 0,-1 0 0,1 0 0,-1 0 0,1 0 0,-1 0 0,1 0 0,-1 0 0,2-2 0,-2 2 0,1 0 0,-1 0 0,1 0 0,-1 0 0,0-1 0,1 1 0,-1 0 0,1-1 0,-1 1 0,0 0 0,1-1 0,-1 1 0,0 0 0,1-1 0,1 0 0,0-3 0,0 1 0,0-1 0,1 1 0,-2 0 0,1-2 0,-1 2 0,0-1 0,1 0 0,-1 0 0,0 0 0,0 0 0,0-8 0,-2-61 0,1 25 0,2 30-5,2-1 1,-1 1-1,2 1 0,9-23 0,0-1-1336,-8 23-5485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2"/>
    </inkml:context>
    <inkml:brush xml:id="br0">
      <inkml:brushProperty name="width" value="0.1" units="cm"/>
      <inkml:brushProperty name="height" value="0.1" units="cm"/>
      <inkml:brushProperty name="color" value="#C9F1FF"/>
    </inkml:brush>
  </inkml:definitions>
  <inkml:trace contextRef="#ctx0" brushRef="#br0">117 0 24575,'-4'1'0,"0"0"0,1 0 0,-1 1 0,1 0 0,0-1 0,-1 1 0,1-1 0,-1 2 0,2-1 0,-1 0 0,0 1 0,-5 4 0,-30 37 0,34-37 0,0-1 0,0 2 0,1-1 0,-1 1 0,2 0 0,0 0 0,0 0 0,-1 0 0,2 0 0,0 13 0,3 89 0,1-54 0,-3-51 0,0-1 0,1 1 0,-1-1 0,1 0 0,0 0 0,0 1 0,0-1 0,0 0 0,1 0 0,0 0 0,0 0 0,0 0 0,1-1 0,-1 1 0,6 6 0,-6-8 0,0-1 0,1 1 0,-1 0 0,1 0 0,0-1 0,-1 0 0,1 0 0,0 0 0,-1 1 0,1-2 0,0 1 0,0-1 0,-1 1 0,2-1 0,-1 0 0,-1 0 0,2 0 0,-2 0 0,2-1 0,-2 1 0,1 0 0,0-1 0,0-1 0,-1 1 0,5-1 0,-5 0 0,2 1 0,-2-2 0,1 1 0,0 0 0,0-1 0,-1 1 0,1 0 0,-1 0 0,0-2 0,-1 2 0,2-1 0,-1 0 0,-1 0 0,0-1 0,2 2 0,-2-1 0,0-1 0,-1 1 0,1-1 0,0 1 0,-1 0 0,1-6 0,0-13 0,1 1 0,-6-34 0,3 28 0,-1-85-1365,1 88-5461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3"/>
    </inkml:context>
    <inkml:brush xml:id="br0">
      <inkml:brushProperty name="width" value="0.1" units="cm"/>
      <inkml:brushProperty name="height" value="0.1" units="cm"/>
      <inkml:brushProperty name="color" value="#C9F1FF"/>
    </inkml:brush>
  </inkml:definitions>
  <inkml:trace contextRef="#ctx0" brushRef="#br0">224 3 24575,'-10'1'0,"0"1"0,0-1 0,-1 1 0,2 0 0,-1 1 0,0 0 0,1 0 0,-1 2 0,0-1 0,2 1 0,-1 1 0,0-1 0,1 1 0,0 1 0,0-1 0,0 2 0,1-2 0,0 2 0,1 0 0,0 0 0,0 2 0,0-3 0,2 3 0,-1-1 0,1 0 0,0 1 0,-2 9 0,4-14 0,1-2 0,0 2 0,1 0 0,-1-2 0,1 2 0,0-1 0,0 0 0,0 0 0,0 1 0,1-1 0,-1 0 0,1 0 0,0 0 0,1 0 0,0 0 0,-1 0 0,1 0 0,4 6 0,-4-8 0,1 0 0,-1 1 0,1-1 0,-1-1 0,2 1 0,-2-1 0,2 1 0,-2-1 0,1 0 0,1 0 0,-2 0 0,1 0 0,1-1 0,-1 1 0,1-1 0,-2 0 0,1 0 0,1 0 0,-1 0 0,1 0 0,-1-1 0,-1 1 0,2-1 0,-1 0 0,4-1 0,-1 1 0,-1-2 0,0 2 0,1-1 0,-1 0 0,0-2 0,1 2 0,-2-1 0,1-1 0,-1 1 0,1-1 0,-1 1 0,0-2 0,5-5 0,-2 0 0,0 0 0,-2-1 0,0 0 0,7-19 0,8-18 0,6 11 0,-21 32 0,-2 1 0,1-1 0,0-1 0,-1 2 0,1-2 0,-2 0 0,4-5 0,-6 10 0,0 1 0,0-1 0,0 0 0,0 0 0,0-1 0,0 1 0,-1 0 0,1 1 0,0-1 0,0 0 0,-2 0 0,2 0 0,0 1 0,-1-2 0,1 1 0,-1 0 0,1 1 0,-1-1 0,1 0 0,-1 1 0,1-1 0,-1 1 0,0-1 0,1-1 0,-2 2 0,1 0 0,0-1 0,1 1 0,-1-1 0,0 1 0,0 0 0,1-1 0,-1 1 0,-1 0 0,1 0 0,0 0 0,0 0 0,0 0 0,1 0 0,-1 0 0,0 0 0,0 0 0,-2 0 0,-43 3 0,33 1 0,0 0 0,1 1 0,-1 0 0,2 0 0,0 2 0,-1 0 0,-14 11 0,23-16 0,0 1 0,0-1 0,-1 0 0,2 2 0,-1-2 0,0 1 0,1 1 0,0-1 0,0 1 0,-1-1 0,1 0 0,1 1 0,-1-1 0,1 2 0,-1-2 0,1 1 0,0 0 0,0 0 0,1 0 0,0 0 0,-1 0 0,1 0 0,0 0 0,1 1 0,-1-2 0,1 2 0,1 6 0,0-10-85,-1 1 0,0 1-1,0-1 1,0-1 0,0 1-1,0 0 1,1 0 0,0-1-1,-1 1 1,1-1 0,-1 1-1,2-1 1,-2 0 0,1 0-1,4 2 1,11 4-6741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4"/>
    </inkml:context>
    <inkml:brush xml:id="br0">
      <inkml:brushProperty name="width" value="0.1" units="cm"/>
      <inkml:brushProperty name="height" value="0.1" units="cm"/>
      <inkml:brushProperty name="color" value="#C9F1FF"/>
    </inkml:brush>
  </inkml:definitions>
  <inkml:trace contextRef="#ctx0" brushRef="#br0">93 23 24575,'-11'0'0,"5"0"0,1 0 0,-2 0 0,1 0 0,-1 1 0,2-1 0,-1 1 0,-9 4 0,14-4 0,-1 0 0,1 0 0,-2 0 0,2 0 0,-1 0 0,1 1 0,0 0 0,-1-1 0,1 1 0,0-1 0,0 2 0,0-2 0,0 1 0,0-1 0,-1 2 0,2-1 0,-1-1 0,1 1 0,-1 1 0,1-1 0,0 0 0,-1-1 0,1 2 0,0-1 0,0 0 0,1 3 0,0 27 0,2-1 0,0 1 0,3-1 0,16 58 0,4-163 0,-23 66 0,-1 1 0,2-1 0,-1 1 0,2 0 0,6-10 0,-8 12 0,2-1 0,-2-1 0,1 1 0,-1 0 0,1-1 0,-2 0 0,4-12 0,-2-60-1365,-4 55-5461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5T14:40:23.991"/>
    </inkml:context>
    <inkml:brush xml:id="br0">
      <inkml:brushProperty name="width" value="0.1" units="cm"/>
      <inkml:brushProperty name="height" value="0.1" units="cm"/>
      <inkml:brushProperty name="color" value="#C9F1FF"/>
    </inkml:brush>
  </inkml:definitions>
  <inkml:trace contextRef="#ctx0" brushRef="#br0">394 2 24575,'-99'-1'0,"-110"3"0,204-1 0,-1 1 0,-1-1 0,2 0 0,-1 1 0,0 0 0,0 1 0,1-1 0,-1 0 0,0 2 0,-6 4 0,11-7 0,0 0 0,-1 0 0,1 0 0,0 0 0,0 0 0,0 1 0,0-1 0,1 0 0,-1 0 0,-1 0 0,2 1 0,-1 0 0,1-1 0,-1 0 0,1 1 0,-1-1 0,1 0 0,0 1 0,0 0 0,0-1 0,0 0 0,0 1 0,0 0 0,0 0 0,0-1 0,0 0 0,1 0 0,-1 2 0,0-2 0,1 0 0,-1 1 0,1-1 0,1 0 0,-2 0 0,1 1 0,0-1 0,0 0 0,-1 0 0,1 0 0,0 0 0,0 0 0,1 1 0,-1-1 0,1 0 0,-1-1 0,1 2 0,4 2 0,0-1 0,-1 0 0,1 0 0,1 0 0,-1-1 0,1 1 0,-2-1 0,2-1 0,0 0 0,-1 0 0,12 1 0,83-4 0,-59 0 0,-25 2 30,2 0 0,-1-2 0,33-7 0,-45 8-117,0-2-1,-1 2 1,0-1 0,1-2-1,-2 2 1,2-1 0,-2-1-1,1 1 1,-1-1-1,1 1 1,0-1 0,-2 0-1,2 0 1,-2-1 0,0 0-1,3-5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5"/>
    </inkml:context>
    <inkml:brush xml:id="br0">
      <inkml:brushProperty name="width" value="0.1" units="cm"/>
      <inkml:brushProperty name="height" value="0.1" units="cm"/>
      <inkml:brushProperty name="color" value="#C9F1FF"/>
    </inkml:brush>
  </inkml:definitions>
  <inkml:trace contextRef="#ctx0" brushRef="#br0">219 26 24575,'-6'2'0,"-1"2"0,1-2 0,1 1 0,-1 1 0,0 0 0,1 0 0,0 0 0,-1 1 0,2 0 0,-1-1 0,1 1 0,-5 8 0,-6 3 0,-9 7 0,4-5 0,2 2 0,-21 24 0,36-40 0,1 0 0,-2 1 0,1-1 0,1 1 0,-1-1 0,1 1 0,0 1 0,1-2 0,0 1 0,-2 0 0,2 0 0,1 1 0,-1-1 0,1 0 0,0 1 0,0-1 0,0 6 0,0-10 0,0-1 0,1 1 0,-1-1 0,0 0 0,0 1 0,0-1 0,0 1 0,0-1 0,1 0 0,-1 1 0,0-1 0,0 1 0,1-1 0,-1 0 0,0 2 0,2-2 0,-2 0 0,0 1 0,1-1 0,-1 0 0,0 0 0,1 1 0,-1-1 0,0 0 0,1 0 0,-1 0 0,1 0 0,-1 0 0,1 1 0,-1-1 0,0 0 0,1 0 0,-1 0 0,2 0 0,19-8 0,17-21 0,-18 8 0,33-42 0,-33 38 0,21-44 0,-21 32 0,-6-2-1365,-9 20-5461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6"/>
    </inkml:context>
    <inkml:brush xml:id="br0">
      <inkml:brushProperty name="width" value="0.1" units="cm"/>
      <inkml:brushProperty name="height" value="0.1" units="cm"/>
      <inkml:brushProperty name="color" value="#C9F1FF"/>
    </inkml:brush>
  </inkml:definitions>
  <inkml:trace contextRef="#ctx0" brushRef="#br0">179 1 24575,'-1'9'0,"-2"0"0,1 0 0,-1 0 0,-1-1 0,1 2 0,-2-2 0,1 0 0,-1-1 0,1 1 0,-2 0 0,0-1 0,-7 9 0,-24 34 0,19-19 0,-1 3 0,-21 47 0,39-80 0,-1 2 0,2-2 0,-1 0 0,1 0 0,-1 1 0,1-1 0,0 1 0,0 0 0,0-1 0,-1 1 0,1-1 0,0 1 0,1 0 0,-1-1 0,0 0 0,0 1 0,0 0 0,1-1 0,0 3 0,1-3 0,-2-1 0,1 2 0,0-1 0,0-1 0,-1 1 0,1-1 0,0 1 0,0-1 0,1 1 0,-1-1 0,-1 0 0,1 1 0,0-1 0,0 0 0,0 0 0,0 0 0,1 1 0,-1-1 0,0 0 0,0 0 0,1-1 0,3 1 0,0-1 0,0 0 0,1 0 0,-2 0 0,1 0 0,-1-2 0,1 1 0,0 1 0,-1-3 0,7-2 0,-6 1 0,1 0 0,-2 0 0,1 0 0,-2 0 0,2-1 0,-2 0 0,1-1 0,-1 2 0,5-14 0,18-67 0,-3 13 0,8-26-1365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7"/>
    </inkml:context>
    <inkml:brush xml:id="br0">
      <inkml:brushProperty name="width" value="0.1" units="cm"/>
      <inkml:brushProperty name="height" value="0.1" units="cm"/>
      <inkml:brushProperty name="color" value="#C9F1FF"/>
    </inkml:brush>
  </inkml:definitions>
  <inkml:trace contextRef="#ctx0" brushRef="#br0">1 26 24575,'-1'72'0,"3"78"0,-2-147 0,0 0 0,0-1 0,1 1 0,-1-1 0,0 0 0,2 0 0,-1 1 0,-1-1 0,1 0 0,0-1 0,0 2 0,0-1 0,0 0 0,1 1 0,-1-2 0,1 1 0,-1-1 0,0 1 0,2 0 0,-1 0 0,-1-1 0,1 0 0,0 0 0,0 0 0,0 1 0,0-1 0,0 0 0,1 0 0,-1-1 0,0 1 0,1-1 0,-1 1 0,0-1 0,0 0 0,1 0 0,-1 0 0,0 0 0,1 0 0,-1 0 0,1-1 0,0 1 0,-1-1 0,0 1 0,-1-1 0,1 0 0,1 0 0,-1 1 0,0-2 0,1 0 0,-2 1 0,1 0 0,0 0 0,-1-2 0,2 2 0,-2-1 0,0 1 0,1-1 0,-1-1 0,1 2 0,-1-1 0,0 0 0,0-1 0,0 1 0,-1 0 0,1-1 0,0 1 0,-1 0 0,0 0 0,2-4 0,8-35 0,-6 24 0,1 0 0,-2-1 0,1 0 0,-2-18 0,-2 31 0,0 0 0,0 0 0,-1-1 0,0 2 0,1-2 0,-3 2 0,2-1 0,0 1 0,-1-1 0,0-1 0,-1 3 0,1-2 0,-1 1 0,0-1 0,0 2 0,0-2 0,-1 2 0,-6-6 0,-4-5-1365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39"/>
    </inkml:context>
    <inkml:brush xml:id="br0">
      <inkml:brushProperty name="width" value="0.05" units="cm"/>
      <inkml:brushProperty name="height" value="0.05" units="cm"/>
      <inkml:brushProperty name="color" value="#C9F1FF"/>
    </inkml:brush>
  </inkml:definitions>
  <inkml:trace contextRef="#ctx0" brushRef="#br0">955 1 24575,'0'10'0,"-1"1"0,-1 0 0,1-1 0,-1 0 0,0 1 0,-2-1 0,1 0 0,-1 0 0,0 0 0,-7 10 0,-5 5 0,-2 0 0,-24 26 0,23-28 0,1 0 0,-26 41 0,22-27 0,-3 0 0,-46 52 0,37-50 0,-40 64 0,-6 40 0,49-83 0,-3-2 0,-55 72 0,6-38 0,51-60 0,-45 61 0,37-15 78,34-64-318,-1 1-1,0-2 1,-1 1-1,0-1 0,-13 17 1,7-17-6586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0"/>
    </inkml:context>
    <inkml:brush xml:id="br0">
      <inkml:brushProperty name="width" value="0.05" units="cm"/>
      <inkml:brushProperty name="height" value="0.05" units="cm"/>
      <inkml:brushProperty name="color" value="#C9F1FF"/>
    </inkml:brush>
  </inkml:definitions>
  <inkml:trace contextRef="#ctx0" brushRef="#br0">849 0 24575,'-5'1'0,"1"1"0,-1 1 0,1-2 0,0 1 0,0 0 0,-1 2 0,2-2 0,-1 2 0,0-2 0,0 1 0,1 1 0,1-1 0,-5 6 0,-13 9 0,14-11 0,-14 9 0,2 0 0,-3-1 0,1 0 0,-42 19 0,36-19 0,-1 2 0,2 0 0,0 1 0,1 2 0,1 0 0,0 2 0,-25 31 0,18-20 0,-11 5 0,29-29 0,2 1 0,0 1 0,-1-1 0,-13 21 0,-2 13 0,-25 61 0,-7 11 0,-6-27 133,9-15-1631,44-57-5328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1"/>
    </inkml:context>
    <inkml:brush xml:id="br0">
      <inkml:brushProperty name="width" value="0.05" units="cm"/>
      <inkml:brushProperty name="height" value="0.05" units="cm"/>
      <inkml:brushProperty name="color" value="#C9F1FF"/>
    </inkml:brush>
  </inkml:definitions>
  <inkml:trace contextRef="#ctx0" brushRef="#br0">1518 1 24575,'-3'3'0,"1"1"0,0-1 0,-2 1 0,2-2 0,0 1 0,-2 0 0,1 0 0,0-1 0,0 1 0,0-1 0,0 0 0,-2 0 0,-4 2 0,-7 6 0,-1 0 0,-3 1 0,2-2 0,-1 0 0,-1-2 0,-25 8 0,24-10 0,1 2 0,0 0 0,1 2 0,0 0 0,-21 14 0,-54 38 0,-115 57 0,170-95 0,3 2 0,-1 0 0,-49 48 0,-19 13 0,96-79 0,-1-1 0,0-2 0,0 2 0,-13 3 0,13-5 0,1-1 0,0 2 0,1-1 0,-1 1 0,-1 0 0,-5 7 0,-70 55 19,-121 73 0,74-52-1422,117-78-5423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2"/>
    </inkml:context>
    <inkml:brush xml:id="br0">
      <inkml:brushProperty name="width" value="0.05" units="cm"/>
      <inkml:brushProperty name="height" value="0.05" units="cm"/>
      <inkml:brushProperty name="color" value="#C9F1FF"/>
    </inkml:brush>
  </inkml:definitions>
  <inkml:trace contextRef="#ctx0" brushRef="#br0">1806 4 24575,'-89'-1'0,"23"-1"0,1 2 0,0 3 0,-126 25 0,160-19 0,1 1 0,-44 23 0,47-19 0,-3 0 0,-49 13 0,50-21 0,1 2 0,-1 0 0,1 2 0,0 1 0,-33 19 0,19-7 0,-3-2 0,1-1 0,-2-3 0,-79 19 0,76-29 0,-1-1 0,1-3 0,-2-2 0,-50-5 0,-19 0 0,10 4-1365,86 0-5461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3"/>
    </inkml:context>
    <inkml:brush xml:id="br0">
      <inkml:brushProperty name="width" value="0.05" units="cm"/>
      <inkml:brushProperty name="height" value="0.05" units="cm"/>
      <inkml:brushProperty name="color" value="#C9F1FF"/>
    </inkml:brush>
  </inkml:definitions>
  <inkml:trace contextRef="#ctx0" brushRef="#br0">0 420 24575,'76'-16'0,"44"5"0,-54 5 0,111-21 0,-158 22 0,23-5 0,72-27 0,-83 26 0,60-14 0,-68 21 0,0-2 0,-1-1 0,0 0 0,1-2 0,27-15 0,-6-4 0,3 2 0,0 2 0,2 2 0,0 2 0,0 2 0,96-19 0,-128 33-119,-4 3-89,1-1 1,-1-1-1,0-1 0,0 1 1,13-7-1,-3-3-6618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4"/>
    </inkml:context>
    <inkml:brush xml:id="br0">
      <inkml:brushProperty name="width" value="0.05" units="cm"/>
      <inkml:brushProperty name="height" value="0.05" units="cm"/>
      <inkml:brushProperty name="color" value="#C9F1FF"/>
    </inkml:brush>
  </inkml:definitions>
  <inkml:trace contextRef="#ctx0" brushRef="#br0">0 1 24575,'1175'0'0,"-1149"1"0,0 3 0,1 0 0,0 1 0,26 9 0,-23-6 0,-2 0 0,58 5 0,5 1 108,10-1-1581,-78-13-5353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1T13:00:05.045"/>
    </inkml:context>
    <inkml:brush xml:id="br0">
      <inkml:brushProperty name="width" value="0.05" units="cm"/>
      <inkml:brushProperty name="height" value="0.05" units="cm"/>
      <inkml:brushProperty name="color" value="#C9F1FF"/>
    </inkml:brush>
  </inkml:definitions>
  <inkml:trace contextRef="#ctx0" brushRef="#br0">0 1 24575,'262'18'0,"-131"-6"0,-83-6 0,0 4 0,0 0 0,50 19 0,-48-13 0,0-2 0,76 11 0,-52-18 0,135 19 0,-177-18 0,-1 1 0,-2 3 0,2-1 0,53 32 0,-24-12 0,-27-13-3,-3 3 0,1-1 0,0 3 0,29 30 0,10 6-1347,-57-49-5476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customXml" Target="../ink/ink130.xml"/><Relationship Id="rId21" Type="http://schemas.openxmlformats.org/officeDocument/2006/relationships/customXml" Target="../ink/ink82.xml"/><Relationship Id="rId42" Type="http://schemas.openxmlformats.org/officeDocument/2006/relationships/image" Target="../media/image88.png"/><Relationship Id="rId63" Type="http://schemas.openxmlformats.org/officeDocument/2006/relationships/customXml" Target="../ink/ink103.xml"/><Relationship Id="rId84" Type="http://schemas.openxmlformats.org/officeDocument/2006/relationships/image" Target="../media/image110.png"/><Relationship Id="rId138" Type="http://schemas.openxmlformats.org/officeDocument/2006/relationships/image" Target="../media/image137.png"/><Relationship Id="rId107" Type="http://schemas.openxmlformats.org/officeDocument/2006/relationships/customXml" Target="../ink/ink125.xml"/><Relationship Id="rId11" Type="http://schemas.openxmlformats.org/officeDocument/2006/relationships/customXml" Target="../ink/ink77.xml"/><Relationship Id="rId32" Type="http://schemas.openxmlformats.org/officeDocument/2006/relationships/image" Target="../media/image83.png"/><Relationship Id="rId37" Type="http://schemas.openxmlformats.org/officeDocument/2006/relationships/customXml" Target="../ink/ink90.xml"/><Relationship Id="rId53" Type="http://schemas.openxmlformats.org/officeDocument/2006/relationships/customXml" Target="../ink/ink98.xml"/><Relationship Id="rId58" Type="http://schemas.openxmlformats.org/officeDocument/2006/relationships/image" Target="../media/image96.png"/><Relationship Id="rId74" Type="http://schemas.openxmlformats.org/officeDocument/2006/relationships/image" Target="../media/image105.png"/><Relationship Id="rId79" Type="http://schemas.openxmlformats.org/officeDocument/2006/relationships/customXml" Target="../ink/ink111.xml"/><Relationship Id="rId102" Type="http://schemas.openxmlformats.org/officeDocument/2006/relationships/image" Target="../media/image119.png"/><Relationship Id="rId123" Type="http://schemas.openxmlformats.org/officeDocument/2006/relationships/customXml" Target="../ink/ink133.xml"/><Relationship Id="rId128" Type="http://schemas.openxmlformats.org/officeDocument/2006/relationships/image" Target="../media/image134.png"/><Relationship Id="rId5" Type="http://schemas.openxmlformats.org/officeDocument/2006/relationships/customXml" Target="../ink/ink74.xml"/><Relationship Id="rId90" Type="http://schemas.openxmlformats.org/officeDocument/2006/relationships/image" Target="../media/image113.png"/><Relationship Id="rId95" Type="http://schemas.openxmlformats.org/officeDocument/2006/relationships/customXml" Target="../ink/ink119.xml"/><Relationship Id="rId22" Type="http://schemas.openxmlformats.org/officeDocument/2006/relationships/image" Target="../media/image77.png"/><Relationship Id="rId27" Type="http://schemas.openxmlformats.org/officeDocument/2006/relationships/customXml" Target="../ink/ink85.xml"/><Relationship Id="rId43" Type="http://schemas.openxmlformats.org/officeDocument/2006/relationships/customXml" Target="../ink/ink93.xml"/><Relationship Id="rId48" Type="http://schemas.openxmlformats.org/officeDocument/2006/relationships/image" Target="../media/image91.png"/><Relationship Id="rId64" Type="http://schemas.openxmlformats.org/officeDocument/2006/relationships/image" Target="../media/image99.png"/><Relationship Id="rId69" Type="http://schemas.openxmlformats.org/officeDocument/2006/relationships/customXml" Target="../ink/ink106.xml"/><Relationship Id="rId113" Type="http://schemas.openxmlformats.org/officeDocument/2006/relationships/customXml" Target="../ink/ink128.xml"/><Relationship Id="rId118" Type="http://schemas.openxmlformats.org/officeDocument/2006/relationships/image" Target="../media/image128.png"/><Relationship Id="rId134" Type="http://schemas.openxmlformats.org/officeDocument/2006/relationships/customXml" Target="../ink/ink140.xml"/><Relationship Id="rId139" Type="http://schemas.openxmlformats.org/officeDocument/2006/relationships/customXml" Target="../ink/ink143.xml"/><Relationship Id="rId80" Type="http://schemas.openxmlformats.org/officeDocument/2006/relationships/image" Target="../media/image108.png"/><Relationship Id="rId85" Type="http://schemas.openxmlformats.org/officeDocument/2006/relationships/customXml" Target="../ink/ink114.xml"/><Relationship Id="rId12" Type="http://schemas.openxmlformats.org/officeDocument/2006/relationships/image" Target="../media/image27.png"/><Relationship Id="rId17" Type="http://schemas.openxmlformats.org/officeDocument/2006/relationships/customXml" Target="../ink/ink80.xml"/><Relationship Id="rId33" Type="http://schemas.openxmlformats.org/officeDocument/2006/relationships/customXml" Target="../ink/ink88.xml"/><Relationship Id="rId38" Type="http://schemas.openxmlformats.org/officeDocument/2006/relationships/image" Target="../media/image86.png"/><Relationship Id="rId59" Type="http://schemas.openxmlformats.org/officeDocument/2006/relationships/customXml" Target="../ink/ink101.xml"/><Relationship Id="rId103" Type="http://schemas.openxmlformats.org/officeDocument/2006/relationships/customXml" Target="../ink/ink123.xml"/><Relationship Id="rId108" Type="http://schemas.openxmlformats.org/officeDocument/2006/relationships/image" Target="../media/image123.png"/><Relationship Id="rId124" Type="http://schemas.openxmlformats.org/officeDocument/2006/relationships/image" Target="../media/image132.png"/><Relationship Id="rId129" Type="http://schemas.openxmlformats.org/officeDocument/2006/relationships/customXml" Target="../ink/ink136.xml"/><Relationship Id="rId54" Type="http://schemas.openxmlformats.org/officeDocument/2006/relationships/image" Target="../media/image94.png"/><Relationship Id="rId70" Type="http://schemas.openxmlformats.org/officeDocument/2006/relationships/image" Target="../media/image103.png"/><Relationship Id="rId75" Type="http://schemas.openxmlformats.org/officeDocument/2006/relationships/customXml" Target="../ink/ink109.xml"/><Relationship Id="rId91" Type="http://schemas.openxmlformats.org/officeDocument/2006/relationships/customXml" Target="../ink/ink117.xml"/><Relationship Id="rId96" Type="http://schemas.openxmlformats.org/officeDocument/2006/relationships/image" Target="../media/image116.png"/><Relationship Id="rId140"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16.png"/><Relationship Id="rId23" Type="http://schemas.openxmlformats.org/officeDocument/2006/relationships/customXml" Target="../ink/ink83.xml"/><Relationship Id="rId28" Type="http://schemas.openxmlformats.org/officeDocument/2006/relationships/image" Target="../media/image81.png"/><Relationship Id="rId49" Type="http://schemas.openxmlformats.org/officeDocument/2006/relationships/customXml" Target="../ink/ink96.xml"/><Relationship Id="rId114" Type="http://schemas.openxmlformats.org/officeDocument/2006/relationships/image" Target="../media/image126.png"/><Relationship Id="rId119" Type="http://schemas.openxmlformats.org/officeDocument/2006/relationships/customXml" Target="../ink/ink131.xml"/><Relationship Id="rId44" Type="http://schemas.openxmlformats.org/officeDocument/2006/relationships/image" Target="../media/image89.png"/><Relationship Id="rId60" Type="http://schemas.openxmlformats.org/officeDocument/2006/relationships/image" Target="../media/image97.png"/><Relationship Id="rId65" Type="http://schemas.openxmlformats.org/officeDocument/2006/relationships/customXml" Target="../ink/ink104.xml"/><Relationship Id="rId81" Type="http://schemas.openxmlformats.org/officeDocument/2006/relationships/customXml" Target="../ink/ink112.xml"/><Relationship Id="rId86" Type="http://schemas.openxmlformats.org/officeDocument/2006/relationships/image" Target="../media/image111.png"/><Relationship Id="rId130" Type="http://schemas.openxmlformats.org/officeDocument/2006/relationships/image" Target="../media/image135.png"/><Relationship Id="rId135" Type="http://schemas.openxmlformats.org/officeDocument/2006/relationships/customXml" Target="../ink/ink141.xml"/><Relationship Id="rId13" Type="http://schemas.openxmlformats.org/officeDocument/2006/relationships/customXml" Target="../ink/ink78.xml"/><Relationship Id="rId18" Type="http://schemas.openxmlformats.org/officeDocument/2006/relationships/image" Target="../media/image75.png"/><Relationship Id="rId39" Type="http://schemas.openxmlformats.org/officeDocument/2006/relationships/customXml" Target="../ink/ink91.xml"/><Relationship Id="rId109" Type="http://schemas.openxmlformats.org/officeDocument/2006/relationships/customXml" Target="../ink/ink126.xml"/><Relationship Id="rId34" Type="http://schemas.openxmlformats.org/officeDocument/2006/relationships/image" Target="../media/image84.png"/><Relationship Id="rId50" Type="http://schemas.openxmlformats.org/officeDocument/2006/relationships/image" Target="../media/image92.png"/><Relationship Id="rId55" Type="http://schemas.openxmlformats.org/officeDocument/2006/relationships/customXml" Target="../ink/ink99.xml"/><Relationship Id="rId76" Type="http://schemas.openxmlformats.org/officeDocument/2006/relationships/image" Target="../media/image106.png"/><Relationship Id="rId97" Type="http://schemas.openxmlformats.org/officeDocument/2006/relationships/customXml" Target="../ink/ink120.xml"/><Relationship Id="rId104" Type="http://schemas.openxmlformats.org/officeDocument/2006/relationships/image" Target="../media/image121.png"/><Relationship Id="rId120" Type="http://schemas.openxmlformats.org/officeDocument/2006/relationships/image" Target="../media/image129.png"/><Relationship Id="rId125" Type="http://schemas.openxmlformats.org/officeDocument/2006/relationships/customXml" Target="../ink/ink134.xml"/><Relationship Id="rId141" Type="http://schemas.openxmlformats.org/officeDocument/2006/relationships/customXml" Target="../ink/ink144.xml"/><Relationship Id="rId7" Type="http://schemas.openxmlformats.org/officeDocument/2006/relationships/customXml" Target="../ink/ink75.xml"/><Relationship Id="rId71" Type="http://schemas.openxmlformats.org/officeDocument/2006/relationships/customXml" Target="../ink/ink107.xml"/><Relationship Id="rId92" Type="http://schemas.openxmlformats.org/officeDocument/2006/relationships/image" Target="../media/image114.png"/><Relationship Id="rId2" Type="http://schemas.openxmlformats.org/officeDocument/2006/relationships/image" Target="../media/image3.png"/><Relationship Id="rId29" Type="http://schemas.openxmlformats.org/officeDocument/2006/relationships/customXml" Target="../ink/ink86.xml"/><Relationship Id="rId24" Type="http://schemas.openxmlformats.org/officeDocument/2006/relationships/image" Target="../media/image78.png"/><Relationship Id="rId40" Type="http://schemas.openxmlformats.org/officeDocument/2006/relationships/image" Target="../media/image87.png"/><Relationship Id="rId45" Type="http://schemas.openxmlformats.org/officeDocument/2006/relationships/customXml" Target="../ink/ink94.xml"/><Relationship Id="rId66" Type="http://schemas.openxmlformats.org/officeDocument/2006/relationships/image" Target="../media/image101.png"/><Relationship Id="rId87" Type="http://schemas.openxmlformats.org/officeDocument/2006/relationships/customXml" Target="../ink/ink115.xml"/><Relationship Id="rId110" Type="http://schemas.openxmlformats.org/officeDocument/2006/relationships/image" Target="../media/image124.png"/><Relationship Id="rId115" Type="http://schemas.openxmlformats.org/officeDocument/2006/relationships/customXml" Target="../ink/ink129.xml"/><Relationship Id="rId131" Type="http://schemas.openxmlformats.org/officeDocument/2006/relationships/customXml" Target="../ink/ink137.xml"/><Relationship Id="rId136" Type="http://schemas.openxmlformats.org/officeDocument/2006/relationships/image" Target="../media/image136.png"/><Relationship Id="rId61" Type="http://schemas.openxmlformats.org/officeDocument/2006/relationships/customXml" Target="../ink/ink102.xml"/><Relationship Id="rId82" Type="http://schemas.openxmlformats.org/officeDocument/2006/relationships/image" Target="../media/image109.png"/><Relationship Id="rId19" Type="http://schemas.openxmlformats.org/officeDocument/2006/relationships/customXml" Target="../ink/ink81.xml"/><Relationship Id="rId14" Type="http://schemas.openxmlformats.org/officeDocument/2006/relationships/image" Target="../media/image73.png"/><Relationship Id="rId30" Type="http://schemas.openxmlformats.org/officeDocument/2006/relationships/image" Target="../media/image82.png"/><Relationship Id="rId35" Type="http://schemas.openxmlformats.org/officeDocument/2006/relationships/customXml" Target="../ink/ink89.xml"/><Relationship Id="rId56" Type="http://schemas.openxmlformats.org/officeDocument/2006/relationships/image" Target="../media/image95.png"/><Relationship Id="rId77" Type="http://schemas.openxmlformats.org/officeDocument/2006/relationships/customXml" Target="../ink/ink110.xml"/><Relationship Id="rId100" Type="http://schemas.openxmlformats.org/officeDocument/2006/relationships/image" Target="../media/image118.png"/><Relationship Id="rId105" Type="http://schemas.openxmlformats.org/officeDocument/2006/relationships/customXml" Target="../ink/ink124.xml"/><Relationship Id="rId126" Type="http://schemas.openxmlformats.org/officeDocument/2006/relationships/image" Target="../media/image133.png"/><Relationship Id="rId8" Type="http://schemas.openxmlformats.org/officeDocument/2006/relationships/image" Target="../media/image17.png"/><Relationship Id="rId51" Type="http://schemas.openxmlformats.org/officeDocument/2006/relationships/customXml" Target="../ink/ink97.xml"/><Relationship Id="rId72" Type="http://schemas.openxmlformats.org/officeDocument/2006/relationships/image" Target="../media/image104.png"/><Relationship Id="rId93" Type="http://schemas.openxmlformats.org/officeDocument/2006/relationships/customXml" Target="../ink/ink118.xml"/><Relationship Id="rId98" Type="http://schemas.openxmlformats.org/officeDocument/2006/relationships/image" Target="../media/image117.png"/><Relationship Id="rId121" Type="http://schemas.openxmlformats.org/officeDocument/2006/relationships/customXml" Target="../ink/ink132.xml"/><Relationship Id="rId3" Type="http://schemas.openxmlformats.org/officeDocument/2006/relationships/customXml" Target="../ink/ink73.xml"/><Relationship Id="rId25" Type="http://schemas.openxmlformats.org/officeDocument/2006/relationships/customXml" Target="../ink/ink84.xml"/><Relationship Id="rId46" Type="http://schemas.openxmlformats.org/officeDocument/2006/relationships/image" Target="../media/image90.png"/><Relationship Id="rId67" Type="http://schemas.openxmlformats.org/officeDocument/2006/relationships/customXml" Target="../ink/ink105.xml"/><Relationship Id="rId116" Type="http://schemas.openxmlformats.org/officeDocument/2006/relationships/image" Target="../media/image127.png"/><Relationship Id="rId137" Type="http://schemas.openxmlformats.org/officeDocument/2006/relationships/customXml" Target="../ink/ink142.xml"/><Relationship Id="rId20" Type="http://schemas.openxmlformats.org/officeDocument/2006/relationships/image" Target="../media/image76.png"/><Relationship Id="rId41" Type="http://schemas.openxmlformats.org/officeDocument/2006/relationships/customXml" Target="../ink/ink92.xml"/><Relationship Id="rId62" Type="http://schemas.openxmlformats.org/officeDocument/2006/relationships/image" Target="../media/image98.png"/><Relationship Id="rId83" Type="http://schemas.openxmlformats.org/officeDocument/2006/relationships/customXml" Target="../ink/ink113.xml"/><Relationship Id="rId88" Type="http://schemas.openxmlformats.org/officeDocument/2006/relationships/image" Target="../media/image112.png"/><Relationship Id="rId111" Type="http://schemas.openxmlformats.org/officeDocument/2006/relationships/customXml" Target="../ink/ink127.xml"/><Relationship Id="rId132" Type="http://schemas.openxmlformats.org/officeDocument/2006/relationships/customXml" Target="../ink/ink138.xml"/><Relationship Id="rId15" Type="http://schemas.openxmlformats.org/officeDocument/2006/relationships/customXml" Target="../ink/ink79.xml"/><Relationship Id="rId36" Type="http://schemas.openxmlformats.org/officeDocument/2006/relationships/image" Target="../media/image85.png"/><Relationship Id="rId57" Type="http://schemas.openxmlformats.org/officeDocument/2006/relationships/customXml" Target="../ink/ink100.xml"/><Relationship Id="rId106" Type="http://schemas.openxmlformats.org/officeDocument/2006/relationships/image" Target="../media/image122.png"/><Relationship Id="rId127" Type="http://schemas.openxmlformats.org/officeDocument/2006/relationships/customXml" Target="../ink/ink135.xml"/><Relationship Id="rId10" Type="http://schemas.openxmlformats.org/officeDocument/2006/relationships/image" Target="../media/image24.png"/><Relationship Id="rId31" Type="http://schemas.openxmlformats.org/officeDocument/2006/relationships/customXml" Target="../ink/ink87.xml"/><Relationship Id="rId52" Type="http://schemas.openxmlformats.org/officeDocument/2006/relationships/image" Target="../media/image93.png"/><Relationship Id="rId73" Type="http://schemas.openxmlformats.org/officeDocument/2006/relationships/customXml" Target="../ink/ink108.xml"/><Relationship Id="rId78" Type="http://schemas.openxmlformats.org/officeDocument/2006/relationships/image" Target="../media/image107.png"/><Relationship Id="rId94" Type="http://schemas.openxmlformats.org/officeDocument/2006/relationships/image" Target="../media/image115.png"/><Relationship Id="rId99" Type="http://schemas.openxmlformats.org/officeDocument/2006/relationships/customXml" Target="../ink/ink121.xml"/><Relationship Id="rId101" Type="http://schemas.openxmlformats.org/officeDocument/2006/relationships/customXml" Target="../ink/ink122.xml"/><Relationship Id="rId122" Type="http://schemas.openxmlformats.org/officeDocument/2006/relationships/image" Target="../media/image131.png"/><Relationship Id="rId4" Type="http://schemas.openxmlformats.org/officeDocument/2006/relationships/image" Target="../media/image15.png"/><Relationship Id="rId9" Type="http://schemas.openxmlformats.org/officeDocument/2006/relationships/customXml" Target="../ink/ink76.xml"/><Relationship Id="rId26" Type="http://schemas.openxmlformats.org/officeDocument/2006/relationships/image" Target="../media/image79.png"/><Relationship Id="rId47" Type="http://schemas.openxmlformats.org/officeDocument/2006/relationships/customXml" Target="../ink/ink95.xml"/><Relationship Id="rId68" Type="http://schemas.openxmlformats.org/officeDocument/2006/relationships/image" Target="../media/image102.png"/><Relationship Id="rId89" Type="http://schemas.openxmlformats.org/officeDocument/2006/relationships/customXml" Target="../ink/ink116.xml"/><Relationship Id="rId112" Type="http://schemas.openxmlformats.org/officeDocument/2006/relationships/image" Target="../media/image125.png"/><Relationship Id="rId133" Type="http://schemas.openxmlformats.org/officeDocument/2006/relationships/customXml" Target="../ink/ink139.xml"/><Relationship Id="rId16" Type="http://schemas.openxmlformats.org/officeDocument/2006/relationships/image" Target="../media/image74.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17" Type="http://schemas.openxmlformats.org/officeDocument/2006/relationships/customXml" Target="../ink/ink202.xml"/><Relationship Id="rId21" Type="http://schemas.openxmlformats.org/officeDocument/2006/relationships/customXml" Target="../ink/ink154.xml"/><Relationship Id="rId42" Type="http://schemas.openxmlformats.org/officeDocument/2006/relationships/image" Target="../media/image88.png"/><Relationship Id="rId63" Type="http://schemas.openxmlformats.org/officeDocument/2006/relationships/customXml" Target="../ink/ink175.xml"/><Relationship Id="rId84" Type="http://schemas.openxmlformats.org/officeDocument/2006/relationships/image" Target="../media/image110.png"/><Relationship Id="rId138" Type="http://schemas.openxmlformats.org/officeDocument/2006/relationships/image" Target="../media/image137.png"/><Relationship Id="rId107" Type="http://schemas.openxmlformats.org/officeDocument/2006/relationships/customXml" Target="../ink/ink197.xml"/><Relationship Id="rId11" Type="http://schemas.openxmlformats.org/officeDocument/2006/relationships/customXml" Target="../ink/ink149.xml"/><Relationship Id="rId32" Type="http://schemas.openxmlformats.org/officeDocument/2006/relationships/image" Target="../media/image83.png"/><Relationship Id="rId37" Type="http://schemas.openxmlformats.org/officeDocument/2006/relationships/customXml" Target="../ink/ink162.xml"/><Relationship Id="rId53" Type="http://schemas.openxmlformats.org/officeDocument/2006/relationships/customXml" Target="../ink/ink170.xml"/><Relationship Id="rId58" Type="http://schemas.openxmlformats.org/officeDocument/2006/relationships/image" Target="../media/image96.png"/><Relationship Id="rId74" Type="http://schemas.openxmlformats.org/officeDocument/2006/relationships/image" Target="../media/image105.png"/><Relationship Id="rId79" Type="http://schemas.openxmlformats.org/officeDocument/2006/relationships/customXml" Target="../ink/ink183.xml"/><Relationship Id="rId102" Type="http://schemas.openxmlformats.org/officeDocument/2006/relationships/image" Target="../media/image119.png"/><Relationship Id="rId123" Type="http://schemas.openxmlformats.org/officeDocument/2006/relationships/customXml" Target="../ink/ink205.xml"/><Relationship Id="rId128" Type="http://schemas.openxmlformats.org/officeDocument/2006/relationships/image" Target="../media/image134.png"/><Relationship Id="rId5" Type="http://schemas.openxmlformats.org/officeDocument/2006/relationships/customXml" Target="../ink/ink146.xml"/><Relationship Id="rId90" Type="http://schemas.openxmlformats.org/officeDocument/2006/relationships/image" Target="../media/image113.png"/><Relationship Id="rId95" Type="http://schemas.openxmlformats.org/officeDocument/2006/relationships/customXml" Target="../ink/ink191.xml"/><Relationship Id="rId22" Type="http://schemas.openxmlformats.org/officeDocument/2006/relationships/image" Target="../media/image77.png"/><Relationship Id="rId27" Type="http://schemas.openxmlformats.org/officeDocument/2006/relationships/customXml" Target="../ink/ink157.xml"/><Relationship Id="rId43" Type="http://schemas.openxmlformats.org/officeDocument/2006/relationships/customXml" Target="../ink/ink165.xml"/><Relationship Id="rId48" Type="http://schemas.openxmlformats.org/officeDocument/2006/relationships/image" Target="../media/image91.png"/><Relationship Id="rId64" Type="http://schemas.openxmlformats.org/officeDocument/2006/relationships/image" Target="../media/image99.png"/><Relationship Id="rId69" Type="http://schemas.openxmlformats.org/officeDocument/2006/relationships/customXml" Target="../ink/ink178.xml"/><Relationship Id="rId113" Type="http://schemas.openxmlformats.org/officeDocument/2006/relationships/customXml" Target="../ink/ink200.xml"/><Relationship Id="rId118" Type="http://schemas.openxmlformats.org/officeDocument/2006/relationships/image" Target="../media/image128.png"/><Relationship Id="rId134" Type="http://schemas.openxmlformats.org/officeDocument/2006/relationships/customXml" Target="../ink/ink212.xml"/><Relationship Id="rId139" Type="http://schemas.openxmlformats.org/officeDocument/2006/relationships/customXml" Target="../ink/ink215.xml"/><Relationship Id="rId80" Type="http://schemas.openxmlformats.org/officeDocument/2006/relationships/image" Target="../media/image108.png"/><Relationship Id="rId85" Type="http://schemas.openxmlformats.org/officeDocument/2006/relationships/customXml" Target="../ink/ink186.xml"/><Relationship Id="rId12" Type="http://schemas.openxmlformats.org/officeDocument/2006/relationships/image" Target="../media/image27.png"/><Relationship Id="rId17" Type="http://schemas.openxmlformats.org/officeDocument/2006/relationships/customXml" Target="../ink/ink152.xml"/><Relationship Id="rId33" Type="http://schemas.openxmlformats.org/officeDocument/2006/relationships/customXml" Target="../ink/ink160.xml"/><Relationship Id="rId38" Type="http://schemas.openxmlformats.org/officeDocument/2006/relationships/image" Target="../media/image86.png"/><Relationship Id="rId59" Type="http://schemas.openxmlformats.org/officeDocument/2006/relationships/customXml" Target="../ink/ink173.xml"/><Relationship Id="rId103" Type="http://schemas.openxmlformats.org/officeDocument/2006/relationships/customXml" Target="../ink/ink195.xml"/><Relationship Id="rId108" Type="http://schemas.openxmlformats.org/officeDocument/2006/relationships/image" Target="../media/image123.png"/><Relationship Id="rId124" Type="http://schemas.openxmlformats.org/officeDocument/2006/relationships/image" Target="../media/image132.png"/><Relationship Id="rId129" Type="http://schemas.openxmlformats.org/officeDocument/2006/relationships/customXml" Target="../ink/ink208.xml"/><Relationship Id="rId54" Type="http://schemas.openxmlformats.org/officeDocument/2006/relationships/image" Target="../media/image94.png"/><Relationship Id="rId70" Type="http://schemas.openxmlformats.org/officeDocument/2006/relationships/image" Target="../media/image103.png"/><Relationship Id="rId75" Type="http://schemas.openxmlformats.org/officeDocument/2006/relationships/customXml" Target="../ink/ink181.xml"/><Relationship Id="rId91" Type="http://schemas.openxmlformats.org/officeDocument/2006/relationships/customXml" Target="../ink/ink189.xml"/><Relationship Id="rId96" Type="http://schemas.openxmlformats.org/officeDocument/2006/relationships/image" Target="../media/image116.png"/><Relationship Id="rId140" Type="http://schemas.openxmlformats.org/officeDocument/2006/relationships/image" Target="../media/image138.png"/><Relationship Id="rId1" Type="http://schemas.openxmlformats.org/officeDocument/2006/relationships/slideLayout" Target="../slideLayouts/slideLayout1.xml"/><Relationship Id="rId6" Type="http://schemas.openxmlformats.org/officeDocument/2006/relationships/image" Target="../media/image16.png"/><Relationship Id="rId23" Type="http://schemas.openxmlformats.org/officeDocument/2006/relationships/customXml" Target="../ink/ink155.xml"/><Relationship Id="rId28" Type="http://schemas.openxmlformats.org/officeDocument/2006/relationships/image" Target="../media/image81.png"/><Relationship Id="rId49" Type="http://schemas.openxmlformats.org/officeDocument/2006/relationships/customXml" Target="../ink/ink168.xml"/><Relationship Id="rId114" Type="http://schemas.openxmlformats.org/officeDocument/2006/relationships/image" Target="../media/image126.png"/><Relationship Id="rId119" Type="http://schemas.openxmlformats.org/officeDocument/2006/relationships/customXml" Target="../ink/ink203.xml"/><Relationship Id="rId44" Type="http://schemas.openxmlformats.org/officeDocument/2006/relationships/image" Target="../media/image89.png"/><Relationship Id="rId60" Type="http://schemas.openxmlformats.org/officeDocument/2006/relationships/image" Target="../media/image97.png"/><Relationship Id="rId65" Type="http://schemas.openxmlformats.org/officeDocument/2006/relationships/customXml" Target="../ink/ink176.xml"/><Relationship Id="rId81" Type="http://schemas.openxmlformats.org/officeDocument/2006/relationships/customXml" Target="../ink/ink184.xml"/><Relationship Id="rId86" Type="http://schemas.openxmlformats.org/officeDocument/2006/relationships/image" Target="../media/image111.png"/><Relationship Id="rId130" Type="http://schemas.openxmlformats.org/officeDocument/2006/relationships/image" Target="../media/image135.png"/><Relationship Id="rId135" Type="http://schemas.openxmlformats.org/officeDocument/2006/relationships/customXml" Target="../ink/ink213.xml"/><Relationship Id="rId13" Type="http://schemas.openxmlformats.org/officeDocument/2006/relationships/customXml" Target="../ink/ink150.xml"/><Relationship Id="rId18" Type="http://schemas.openxmlformats.org/officeDocument/2006/relationships/image" Target="../media/image75.png"/><Relationship Id="rId39" Type="http://schemas.openxmlformats.org/officeDocument/2006/relationships/customXml" Target="../ink/ink163.xml"/><Relationship Id="rId109" Type="http://schemas.openxmlformats.org/officeDocument/2006/relationships/customXml" Target="../ink/ink198.xml"/><Relationship Id="rId34" Type="http://schemas.openxmlformats.org/officeDocument/2006/relationships/image" Target="../media/image84.png"/><Relationship Id="rId50" Type="http://schemas.openxmlformats.org/officeDocument/2006/relationships/image" Target="../media/image92.png"/><Relationship Id="rId55" Type="http://schemas.openxmlformats.org/officeDocument/2006/relationships/customXml" Target="../ink/ink171.xml"/><Relationship Id="rId76" Type="http://schemas.openxmlformats.org/officeDocument/2006/relationships/image" Target="../media/image106.png"/><Relationship Id="rId97" Type="http://schemas.openxmlformats.org/officeDocument/2006/relationships/customXml" Target="../ink/ink192.xml"/><Relationship Id="rId104" Type="http://schemas.openxmlformats.org/officeDocument/2006/relationships/image" Target="../media/image121.png"/><Relationship Id="rId120" Type="http://schemas.openxmlformats.org/officeDocument/2006/relationships/image" Target="../media/image129.png"/><Relationship Id="rId125" Type="http://schemas.openxmlformats.org/officeDocument/2006/relationships/customXml" Target="../ink/ink206.xml"/><Relationship Id="rId141" Type="http://schemas.openxmlformats.org/officeDocument/2006/relationships/customXml" Target="../ink/ink216.xml"/><Relationship Id="rId7" Type="http://schemas.openxmlformats.org/officeDocument/2006/relationships/customXml" Target="../ink/ink147.xml"/><Relationship Id="rId71" Type="http://schemas.openxmlformats.org/officeDocument/2006/relationships/customXml" Target="../ink/ink179.xml"/><Relationship Id="rId92" Type="http://schemas.openxmlformats.org/officeDocument/2006/relationships/image" Target="../media/image114.png"/><Relationship Id="rId2" Type="http://schemas.openxmlformats.org/officeDocument/2006/relationships/image" Target="../media/image3.png"/><Relationship Id="rId29" Type="http://schemas.openxmlformats.org/officeDocument/2006/relationships/customXml" Target="../ink/ink158.xml"/><Relationship Id="rId24" Type="http://schemas.openxmlformats.org/officeDocument/2006/relationships/image" Target="../media/image78.png"/><Relationship Id="rId40" Type="http://schemas.openxmlformats.org/officeDocument/2006/relationships/image" Target="../media/image87.png"/><Relationship Id="rId45" Type="http://schemas.openxmlformats.org/officeDocument/2006/relationships/customXml" Target="../ink/ink166.xml"/><Relationship Id="rId66" Type="http://schemas.openxmlformats.org/officeDocument/2006/relationships/image" Target="../media/image101.png"/><Relationship Id="rId87" Type="http://schemas.openxmlformats.org/officeDocument/2006/relationships/customXml" Target="../ink/ink187.xml"/><Relationship Id="rId110" Type="http://schemas.openxmlformats.org/officeDocument/2006/relationships/image" Target="../media/image124.png"/><Relationship Id="rId115" Type="http://schemas.openxmlformats.org/officeDocument/2006/relationships/customXml" Target="../ink/ink201.xml"/><Relationship Id="rId131" Type="http://schemas.openxmlformats.org/officeDocument/2006/relationships/customXml" Target="../ink/ink209.xml"/><Relationship Id="rId136" Type="http://schemas.openxmlformats.org/officeDocument/2006/relationships/image" Target="../media/image136.png"/><Relationship Id="rId61" Type="http://schemas.openxmlformats.org/officeDocument/2006/relationships/customXml" Target="../ink/ink174.xml"/><Relationship Id="rId82" Type="http://schemas.openxmlformats.org/officeDocument/2006/relationships/image" Target="../media/image109.png"/><Relationship Id="rId19" Type="http://schemas.openxmlformats.org/officeDocument/2006/relationships/customXml" Target="../ink/ink153.xml"/><Relationship Id="rId14" Type="http://schemas.openxmlformats.org/officeDocument/2006/relationships/image" Target="../media/image73.png"/><Relationship Id="rId30" Type="http://schemas.openxmlformats.org/officeDocument/2006/relationships/image" Target="../media/image82.png"/><Relationship Id="rId35" Type="http://schemas.openxmlformats.org/officeDocument/2006/relationships/customXml" Target="../ink/ink161.xml"/><Relationship Id="rId56" Type="http://schemas.openxmlformats.org/officeDocument/2006/relationships/image" Target="../media/image95.png"/><Relationship Id="rId77" Type="http://schemas.openxmlformats.org/officeDocument/2006/relationships/customXml" Target="../ink/ink182.xml"/><Relationship Id="rId100" Type="http://schemas.openxmlformats.org/officeDocument/2006/relationships/image" Target="../media/image118.png"/><Relationship Id="rId105" Type="http://schemas.openxmlformats.org/officeDocument/2006/relationships/customXml" Target="../ink/ink196.xml"/><Relationship Id="rId126" Type="http://schemas.openxmlformats.org/officeDocument/2006/relationships/image" Target="../media/image133.png"/><Relationship Id="rId8" Type="http://schemas.openxmlformats.org/officeDocument/2006/relationships/image" Target="../media/image17.png"/><Relationship Id="rId51" Type="http://schemas.openxmlformats.org/officeDocument/2006/relationships/customXml" Target="../ink/ink169.xml"/><Relationship Id="rId72" Type="http://schemas.openxmlformats.org/officeDocument/2006/relationships/image" Target="../media/image104.png"/><Relationship Id="rId93" Type="http://schemas.openxmlformats.org/officeDocument/2006/relationships/customXml" Target="../ink/ink190.xml"/><Relationship Id="rId98" Type="http://schemas.openxmlformats.org/officeDocument/2006/relationships/image" Target="../media/image117.png"/><Relationship Id="rId121" Type="http://schemas.openxmlformats.org/officeDocument/2006/relationships/customXml" Target="../ink/ink204.xml"/><Relationship Id="rId3" Type="http://schemas.openxmlformats.org/officeDocument/2006/relationships/customXml" Target="../ink/ink145.xml"/><Relationship Id="rId25" Type="http://schemas.openxmlformats.org/officeDocument/2006/relationships/customXml" Target="../ink/ink156.xml"/><Relationship Id="rId46" Type="http://schemas.openxmlformats.org/officeDocument/2006/relationships/image" Target="../media/image90.png"/><Relationship Id="rId67" Type="http://schemas.openxmlformats.org/officeDocument/2006/relationships/customXml" Target="../ink/ink177.xml"/><Relationship Id="rId116" Type="http://schemas.openxmlformats.org/officeDocument/2006/relationships/image" Target="../media/image127.png"/><Relationship Id="rId137" Type="http://schemas.openxmlformats.org/officeDocument/2006/relationships/customXml" Target="../ink/ink214.xml"/><Relationship Id="rId20" Type="http://schemas.openxmlformats.org/officeDocument/2006/relationships/image" Target="../media/image76.png"/><Relationship Id="rId41" Type="http://schemas.openxmlformats.org/officeDocument/2006/relationships/customXml" Target="../ink/ink164.xml"/><Relationship Id="rId62" Type="http://schemas.openxmlformats.org/officeDocument/2006/relationships/image" Target="../media/image98.png"/><Relationship Id="rId83" Type="http://schemas.openxmlformats.org/officeDocument/2006/relationships/customXml" Target="../ink/ink185.xml"/><Relationship Id="rId88" Type="http://schemas.openxmlformats.org/officeDocument/2006/relationships/image" Target="../media/image112.png"/><Relationship Id="rId111" Type="http://schemas.openxmlformats.org/officeDocument/2006/relationships/customXml" Target="../ink/ink199.xml"/><Relationship Id="rId132" Type="http://schemas.openxmlformats.org/officeDocument/2006/relationships/customXml" Target="../ink/ink210.xml"/><Relationship Id="rId15" Type="http://schemas.openxmlformats.org/officeDocument/2006/relationships/customXml" Target="../ink/ink151.xml"/><Relationship Id="rId36" Type="http://schemas.openxmlformats.org/officeDocument/2006/relationships/image" Target="../media/image85.png"/><Relationship Id="rId57" Type="http://schemas.openxmlformats.org/officeDocument/2006/relationships/customXml" Target="../ink/ink172.xml"/><Relationship Id="rId106" Type="http://schemas.openxmlformats.org/officeDocument/2006/relationships/image" Target="../media/image122.png"/><Relationship Id="rId127" Type="http://schemas.openxmlformats.org/officeDocument/2006/relationships/customXml" Target="../ink/ink207.xml"/><Relationship Id="rId10" Type="http://schemas.openxmlformats.org/officeDocument/2006/relationships/image" Target="../media/image24.png"/><Relationship Id="rId31" Type="http://schemas.openxmlformats.org/officeDocument/2006/relationships/customXml" Target="../ink/ink159.xml"/><Relationship Id="rId52" Type="http://schemas.openxmlformats.org/officeDocument/2006/relationships/image" Target="../media/image93.png"/><Relationship Id="rId73" Type="http://schemas.openxmlformats.org/officeDocument/2006/relationships/customXml" Target="../ink/ink180.xml"/><Relationship Id="rId78" Type="http://schemas.openxmlformats.org/officeDocument/2006/relationships/image" Target="../media/image107.png"/><Relationship Id="rId94" Type="http://schemas.openxmlformats.org/officeDocument/2006/relationships/image" Target="../media/image115.png"/><Relationship Id="rId99" Type="http://schemas.openxmlformats.org/officeDocument/2006/relationships/customXml" Target="../ink/ink193.xml"/><Relationship Id="rId101" Type="http://schemas.openxmlformats.org/officeDocument/2006/relationships/customXml" Target="../ink/ink194.xml"/><Relationship Id="rId122" Type="http://schemas.openxmlformats.org/officeDocument/2006/relationships/image" Target="../media/image131.png"/><Relationship Id="rId4" Type="http://schemas.openxmlformats.org/officeDocument/2006/relationships/image" Target="../media/image15.png"/><Relationship Id="rId9" Type="http://schemas.openxmlformats.org/officeDocument/2006/relationships/customXml" Target="../ink/ink148.xml"/><Relationship Id="rId26" Type="http://schemas.openxmlformats.org/officeDocument/2006/relationships/image" Target="../media/image79.png"/><Relationship Id="rId47" Type="http://schemas.openxmlformats.org/officeDocument/2006/relationships/customXml" Target="../ink/ink167.xml"/><Relationship Id="rId68" Type="http://schemas.openxmlformats.org/officeDocument/2006/relationships/image" Target="../media/image102.png"/><Relationship Id="rId89" Type="http://schemas.openxmlformats.org/officeDocument/2006/relationships/customXml" Target="../ink/ink188.xml"/><Relationship Id="rId112" Type="http://schemas.openxmlformats.org/officeDocument/2006/relationships/image" Target="../media/image125.png"/><Relationship Id="rId133" Type="http://schemas.openxmlformats.org/officeDocument/2006/relationships/customXml" Target="../ink/ink211.xml"/><Relationship Id="rId16"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9.png"/><Relationship Id="rId1" Type="http://schemas.openxmlformats.org/officeDocument/2006/relationships/slideLayout" Target="../slideLayouts/slideLayout1.xml"/><Relationship Id="rId4" Type="http://schemas.openxmlformats.org/officeDocument/2006/relationships/image" Target="../media/image140.png"/></Relationships>
</file>

<file path=ppt/slides/_rels/slide2.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0.png"/><Relationship Id="rId42" Type="http://schemas.openxmlformats.org/officeDocument/2006/relationships/customXml" Target="../ink/ink20.xml"/><Relationship Id="rId63" Type="http://schemas.openxmlformats.org/officeDocument/2006/relationships/image" Target="../media/image34.png"/><Relationship Id="rId84" Type="http://schemas.openxmlformats.org/officeDocument/2006/relationships/customXml" Target="../ink/ink41.xml"/><Relationship Id="rId138" Type="http://schemas.openxmlformats.org/officeDocument/2006/relationships/customXml" Target="../ink/ink70.xml"/><Relationship Id="rId107" Type="http://schemas.openxmlformats.org/officeDocument/2006/relationships/image" Target="../media/image56.png"/><Relationship Id="rId11" Type="http://schemas.openxmlformats.org/officeDocument/2006/relationships/image" Target="../media/image80.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28" Type="http://schemas.openxmlformats.org/officeDocument/2006/relationships/customXml" Target="../ink/ink63.xml"/><Relationship Id="rId5" Type="http://schemas.openxmlformats.org/officeDocument/2006/relationships/image" Target="../media/image510.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0.png"/><Relationship Id="rId43" Type="http://schemas.openxmlformats.org/officeDocument/2006/relationships/image" Target="../media/image240.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113" Type="http://schemas.openxmlformats.org/officeDocument/2006/relationships/image" Target="../media/image59.png"/><Relationship Id="rId118" Type="http://schemas.openxmlformats.org/officeDocument/2006/relationships/customXml" Target="../ink/ink58.xml"/><Relationship Id="rId134" Type="http://schemas.openxmlformats.org/officeDocument/2006/relationships/customXml" Target="../ink/ink67.xml"/><Relationship Id="rId139" Type="http://schemas.openxmlformats.org/officeDocument/2006/relationships/image" Target="../media/image70.png"/><Relationship Id="rId80" Type="http://schemas.openxmlformats.org/officeDocument/2006/relationships/customXml" Target="../ink/ink39.xml"/><Relationship Id="rId85" Type="http://schemas.openxmlformats.org/officeDocument/2006/relationships/image" Target="../media/image45.png"/><Relationship Id="rId12" Type="http://schemas.openxmlformats.org/officeDocument/2006/relationships/customXml" Target="../ink/ink5.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7.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0.png"/><Relationship Id="rId91" Type="http://schemas.openxmlformats.org/officeDocument/2006/relationships/image" Target="../media/image48.png"/><Relationship Id="rId96" Type="http://schemas.openxmlformats.org/officeDocument/2006/relationships/customXml" Target="../ink/ink47.xml"/><Relationship Id="rId140" Type="http://schemas.openxmlformats.org/officeDocument/2006/relationships/customXml" Target="../ink/ink71.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4.png"/><Relationship Id="rId28" Type="http://schemas.openxmlformats.org/officeDocument/2006/relationships/customXml" Target="../ink/ink13.xml"/><Relationship Id="rId49" Type="http://schemas.openxmlformats.org/officeDocument/2006/relationships/image" Target="../media/image270.png"/><Relationship Id="rId114" Type="http://schemas.openxmlformats.org/officeDocument/2006/relationships/customXml" Target="../ink/ink56.xml"/><Relationship Id="rId119" Type="http://schemas.openxmlformats.org/officeDocument/2006/relationships/image" Target="../media/image62.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5.png"/><Relationship Id="rId81" Type="http://schemas.openxmlformats.org/officeDocument/2006/relationships/image" Target="../media/image43.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customXml" Target="../ink/ink68.xml"/><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5.png"/><Relationship Id="rId141" Type="http://schemas.openxmlformats.org/officeDocument/2006/relationships/image" Target="../media/image71.png"/><Relationship Id="rId7" Type="http://schemas.openxmlformats.org/officeDocument/2006/relationships/image" Target="../media/image610.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image" Target="../media/image3.png"/><Relationship Id="rId29" Type="http://schemas.openxmlformats.org/officeDocument/2006/relationships/image" Target="../media/image170.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131" Type="http://schemas.openxmlformats.org/officeDocument/2006/relationships/image" Target="../media/image68.png"/><Relationship Id="rId136" Type="http://schemas.openxmlformats.org/officeDocument/2006/relationships/customXml" Target="../ink/ink69.xml"/><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0.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142" Type="http://schemas.openxmlformats.org/officeDocument/2006/relationships/customXml" Target="../ink/ink72.xml"/><Relationship Id="rId3" Type="http://schemas.openxmlformats.org/officeDocument/2006/relationships/hyperlink" Target="https://sscecymru.co.uk/en/resources/school-toolkit-and-tools/10-guidance-recommended-resources-ssce-cymru-padlet/" TargetMode="External"/><Relationship Id="rId25" Type="http://schemas.openxmlformats.org/officeDocument/2006/relationships/image" Target="../media/image150.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137" Type="http://schemas.openxmlformats.org/officeDocument/2006/relationships/image" Target="../media/image69.png"/><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 Type="http://schemas.openxmlformats.org/officeDocument/2006/relationships/image" Target="../media/image10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72.png"/><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customXml" Target="../ink/ink33.xml"/><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customXml" Target="../ink/ink66.xml"/><Relationship Id="rId16" Type="http://schemas.openxmlformats.org/officeDocument/2006/relationships/customXml" Target="../ink/ink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olorful circles&#10;&#10;Description automatically generated">
            <a:extLst>
              <a:ext uri="{FF2B5EF4-FFF2-40B4-BE49-F238E27FC236}">
                <a16:creationId xmlns:a16="http://schemas.microsoft.com/office/drawing/2014/main" id="{95EA71B3-D752-2CCC-B33D-A6003FAFD1D4}"/>
              </a:ext>
            </a:extLst>
          </p:cNvPr>
          <p:cNvPicPr>
            <a:picLocks noChangeAspect="1"/>
          </p:cNvPicPr>
          <p:nvPr/>
        </p:nvPicPr>
        <p:blipFill>
          <a:blip r:embed="rId2"/>
          <a:stretch>
            <a:fillRect/>
          </a:stretch>
        </p:blipFill>
        <p:spPr>
          <a:xfrm>
            <a:off x="283215" y="196363"/>
            <a:ext cx="5538503" cy="1148394"/>
          </a:xfrm>
          <a:prstGeom prst="rect">
            <a:avLst/>
          </a:prstGeom>
        </p:spPr>
      </p:pic>
      <p:sp>
        <p:nvSpPr>
          <p:cNvPr id="8" name="Rectangle: Rounded Corners 7">
            <a:extLst>
              <a:ext uri="{FF2B5EF4-FFF2-40B4-BE49-F238E27FC236}">
                <a16:creationId xmlns:a16="http://schemas.microsoft.com/office/drawing/2014/main" id="{307F0505-9E4C-1E6A-A82F-760C4E69E56B}"/>
              </a:ext>
            </a:extLst>
          </p:cNvPr>
          <p:cNvSpPr/>
          <p:nvPr/>
        </p:nvSpPr>
        <p:spPr>
          <a:xfrm>
            <a:off x="275165" y="5603971"/>
            <a:ext cx="11543547" cy="749398"/>
          </a:xfrm>
          <a:prstGeom prst="round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GB" sz="4800" b="1" dirty="0">
                <a:solidFill>
                  <a:schemeClr val="accent6"/>
                </a:solidFill>
                <a:latin typeface="Arial Rounded MT Bold"/>
                <a:ea typeface="Calibri"/>
                <a:cs typeface="Times New Roman"/>
              </a:rPr>
              <a:t>TEMPLATES: Service children journal</a:t>
            </a:r>
            <a:endParaRPr lang="en-US" dirty="0">
              <a:solidFill>
                <a:schemeClr val="accent6"/>
              </a:solidFill>
            </a:endParaRPr>
          </a:p>
        </p:txBody>
      </p:sp>
      <p:sp>
        <p:nvSpPr>
          <p:cNvPr id="2" name="Rectangle: Rounded Corners 1">
            <a:extLst>
              <a:ext uri="{FF2B5EF4-FFF2-40B4-BE49-F238E27FC236}">
                <a16:creationId xmlns:a16="http://schemas.microsoft.com/office/drawing/2014/main" id="{0E7D9742-9B53-646D-F456-6C5979A4A23B}"/>
              </a:ext>
            </a:extLst>
          </p:cNvPr>
          <p:cNvSpPr/>
          <p:nvPr/>
        </p:nvSpPr>
        <p:spPr>
          <a:xfrm>
            <a:off x="6467754" y="196331"/>
            <a:ext cx="5358309" cy="4792671"/>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200" dirty="0">
                <a:solidFill>
                  <a:schemeClr val="bg1"/>
                </a:solidFill>
                <a:latin typeface="Arial"/>
                <a:ea typeface="Calibri"/>
                <a:cs typeface="Times New Roman"/>
              </a:rPr>
              <a:t>Due to the nature of the Armed Forces lifestyle it is important to find ways to support Service children through check-ins and recording memories.</a:t>
            </a:r>
            <a:endParaRPr lang="en-US" sz="1200">
              <a:solidFill>
                <a:schemeClr val="bg1"/>
              </a:solidFill>
              <a:latin typeface="Arial"/>
              <a:cs typeface="Arial"/>
            </a:endParaRPr>
          </a:p>
          <a:p>
            <a:pPr algn="ctr">
              <a:lnSpc>
                <a:spcPct val="107000"/>
              </a:lnSpc>
              <a:spcAft>
                <a:spcPts val="800"/>
              </a:spcAft>
            </a:pPr>
            <a:r>
              <a:rPr lang="en-US" sz="1200" b="1" dirty="0">
                <a:solidFill>
                  <a:schemeClr val="bg1"/>
                </a:solidFill>
                <a:latin typeface="Arial"/>
                <a:ea typeface="Calibri"/>
                <a:cs typeface="Times New Roman"/>
              </a:rPr>
              <a:t>How to use this tool: </a:t>
            </a:r>
          </a:p>
          <a:p>
            <a:pPr algn="ctr"/>
            <a:r>
              <a:rPr lang="en-US" sz="1200" dirty="0">
                <a:solidFill>
                  <a:schemeClr val="bg1"/>
                </a:solidFill>
                <a:latin typeface="Arial"/>
                <a:ea typeface="+mn-lt"/>
                <a:cs typeface="+mn-lt"/>
              </a:rPr>
              <a:t>These templates can be used as an ongoing journal to document a Service child's school experience. </a:t>
            </a:r>
            <a:r>
              <a:rPr lang="en-US" sz="1200" b="1" dirty="0">
                <a:solidFill>
                  <a:schemeClr val="bg1"/>
                </a:solidFill>
                <a:latin typeface="Arial"/>
                <a:ea typeface="+mn-lt"/>
                <a:cs typeface="+mn-lt"/>
              </a:rPr>
              <a:t>Section 1 Check-ins </a:t>
            </a:r>
            <a:r>
              <a:rPr lang="en-US" sz="1200" dirty="0">
                <a:solidFill>
                  <a:schemeClr val="bg1"/>
                </a:solidFill>
                <a:latin typeface="Arial"/>
                <a:ea typeface="+mn-lt"/>
                <a:cs typeface="+mn-lt"/>
              </a:rPr>
              <a:t>provides templates to support staff check in with Service children at times of need. </a:t>
            </a:r>
            <a:r>
              <a:rPr lang="en-US" sz="1200" b="1" dirty="0">
                <a:solidFill>
                  <a:schemeClr val="bg1"/>
                </a:solidFill>
                <a:latin typeface="Arial"/>
                <a:ea typeface="+mn-lt"/>
                <a:cs typeface="+mn-lt"/>
              </a:rPr>
              <a:t>Section 2 Memories and Messages</a:t>
            </a:r>
            <a:r>
              <a:rPr lang="en-US" sz="1200" dirty="0">
                <a:solidFill>
                  <a:schemeClr val="bg1"/>
                </a:solidFill>
                <a:latin typeface="Arial"/>
                <a:ea typeface="+mn-lt"/>
                <a:cs typeface="+mn-lt"/>
              </a:rPr>
              <a:t> includes template slides to record images, messages, memories </a:t>
            </a:r>
            <a:r>
              <a:rPr lang="en-US" sz="1200" err="1">
                <a:solidFill>
                  <a:schemeClr val="bg1"/>
                </a:solidFill>
                <a:latin typeface="Arial"/>
                <a:ea typeface="+mn-lt"/>
                <a:cs typeface="+mn-lt"/>
              </a:rPr>
              <a:t>etc</a:t>
            </a:r>
            <a:r>
              <a:rPr lang="en-US" sz="1200" dirty="0">
                <a:solidFill>
                  <a:schemeClr val="bg1"/>
                </a:solidFill>
                <a:latin typeface="Arial"/>
                <a:ea typeface="+mn-lt"/>
                <a:cs typeface="+mn-lt"/>
              </a:rPr>
              <a:t> of important events/milestones in the Service child's school experience. </a:t>
            </a:r>
            <a:r>
              <a:rPr lang="en-US" sz="1200" b="1" dirty="0">
                <a:solidFill>
                  <a:schemeClr val="bg1"/>
                </a:solidFill>
                <a:latin typeface="Arial"/>
                <a:ea typeface="+mn-lt"/>
                <a:cs typeface="+mn-lt"/>
              </a:rPr>
              <a:t>Section 3 Moving schools</a:t>
            </a:r>
            <a:r>
              <a:rPr lang="en-US" sz="1200" dirty="0">
                <a:solidFill>
                  <a:schemeClr val="bg1"/>
                </a:solidFill>
                <a:latin typeface="Arial"/>
                <a:ea typeface="+mn-lt"/>
                <a:cs typeface="+mn-lt"/>
              </a:rPr>
              <a:t> focuses on supporting Service children who move schools. It is designed to be completed through collaboration between the Service child and staff in both individual and Service children group settings. </a:t>
            </a:r>
            <a:endParaRPr lang="en-US" sz="1200">
              <a:solidFill>
                <a:schemeClr val="bg1"/>
              </a:solidFill>
              <a:latin typeface="Arial"/>
              <a:ea typeface="+mn-lt"/>
              <a:cs typeface="+mn-lt"/>
            </a:endParaRPr>
          </a:p>
          <a:p>
            <a:pPr>
              <a:lnSpc>
                <a:spcPct val="107000"/>
              </a:lnSpc>
              <a:spcAft>
                <a:spcPts val="800"/>
              </a:spcAft>
            </a:pPr>
            <a:r>
              <a:rPr lang="en-US" sz="1200" b="1" dirty="0">
                <a:solidFill>
                  <a:schemeClr val="bg1"/>
                </a:solidFill>
                <a:latin typeface="Arial"/>
                <a:ea typeface="Calibri"/>
                <a:cs typeface="Times New Roman"/>
              </a:rPr>
              <a:t>Instructions:</a:t>
            </a:r>
          </a:p>
          <a:p>
            <a:pPr marL="228600" indent="-228600">
              <a:buAutoNum type="arabicPeriod"/>
            </a:pPr>
            <a:r>
              <a:rPr lang="en-US" sz="1200" dirty="0">
                <a:solidFill>
                  <a:schemeClr val="bg1"/>
                </a:solidFill>
                <a:latin typeface="Arial"/>
                <a:ea typeface="Calibri"/>
                <a:cs typeface="Times New Roman"/>
              </a:rPr>
              <a:t>Copy and paste / print the relevant slides for completion with the Service child/ren. </a:t>
            </a:r>
            <a:endParaRPr lang="en-US" sz="1200" dirty="0">
              <a:solidFill>
                <a:schemeClr val="bg1"/>
              </a:solidFill>
              <a:latin typeface="Arial"/>
              <a:ea typeface="Calibri"/>
              <a:cs typeface="Arial"/>
            </a:endParaRPr>
          </a:p>
          <a:p>
            <a:pPr marL="228600" indent="-228600">
              <a:buAutoNum type="arabicPeriod"/>
            </a:pPr>
            <a:r>
              <a:rPr lang="en-US" sz="1200" dirty="0">
                <a:solidFill>
                  <a:schemeClr val="bg1"/>
                </a:solidFill>
                <a:latin typeface="Arial"/>
                <a:ea typeface="Calibri"/>
                <a:cs typeface="Times New Roman"/>
              </a:rPr>
              <a:t>Add the information, images </a:t>
            </a:r>
            <a:r>
              <a:rPr lang="en-US" sz="1200" dirty="0" err="1">
                <a:solidFill>
                  <a:schemeClr val="bg1"/>
                </a:solidFill>
                <a:latin typeface="Arial"/>
                <a:ea typeface="Calibri"/>
                <a:cs typeface="Times New Roman"/>
              </a:rPr>
              <a:t>etc</a:t>
            </a:r>
            <a:r>
              <a:rPr lang="en-US" sz="1200" dirty="0">
                <a:solidFill>
                  <a:schemeClr val="bg1"/>
                </a:solidFill>
                <a:latin typeface="Arial"/>
                <a:ea typeface="Calibri"/>
                <a:cs typeface="Times New Roman"/>
              </a:rPr>
              <a:t> (ideas are in red). </a:t>
            </a:r>
            <a:endParaRPr lang="en-US" sz="1200" dirty="0">
              <a:solidFill>
                <a:schemeClr val="bg1"/>
              </a:solidFill>
              <a:latin typeface="Arial"/>
              <a:ea typeface="Calibri"/>
              <a:cs typeface="Arial"/>
            </a:endParaRPr>
          </a:p>
          <a:p>
            <a:pPr marL="228600" indent="-228600">
              <a:buAutoNum type="arabicPeriod"/>
            </a:pPr>
            <a:r>
              <a:rPr lang="en-US" sz="1200" dirty="0">
                <a:solidFill>
                  <a:schemeClr val="bg1"/>
                </a:solidFill>
                <a:latin typeface="Arial"/>
                <a:ea typeface="Calibri"/>
                <a:cs typeface="Times New Roman"/>
              </a:rPr>
              <a:t>Continue to add to the journal throughout their school experience. </a:t>
            </a:r>
          </a:p>
          <a:p>
            <a:pPr marL="228600" indent="-228600">
              <a:buAutoNum type="arabicPeriod"/>
            </a:pPr>
            <a:r>
              <a:rPr lang="en-US" sz="1200" dirty="0">
                <a:solidFill>
                  <a:schemeClr val="bg1"/>
                </a:solidFill>
                <a:latin typeface="Arial"/>
                <a:ea typeface="Calibri"/>
                <a:cs typeface="Times New Roman"/>
              </a:rPr>
              <a:t>Save in your chosen format. </a:t>
            </a:r>
            <a:endParaRPr lang="en-US" sz="1200">
              <a:solidFill>
                <a:schemeClr val="bg1"/>
              </a:solidFill>
              <a:latin typeface="Arial"/>
              <a:cs typeface="Arial"/>
            </a:endParaRPr>
          </a:p>
          <a:p>
            <a:pPr marL="228600" indent="-228600">
              <a:buAutoNum type="arabicPeriod"/>
            </a:pPr>
            <a:endParaRPr lang="en-US" sz="1200" dirty="0">
              <a:solidFill>
                <a:schemeClr val="bg1"/>
              </a:solidFill>
              <a:latin typeface="Arial"/>
              <a:ea typeface="Calibri"/>
              <a:cs typeface="Times New Roman"/>
            </a:endParaRPr>
          </a:p>
        </p:txBody>
      </p:sp>
      <p:pic>
        <p:nvPicPr>
          <p:cNvPr id="6" name="Picture 5" descr="A collage of children and a dog&#10;&#10;AI-generated content may be incorrect.">
            <a:extLst>
              <a:ext uri="{FF2B5EF4-FFF2-40B4-BE49-F238E27FC236}">
                <a16:creationId xmlns:a16="http://schemas.microsoft.com/office/drawing/2014/main" id="{4EE1E2F3-36EA-900E-20D3-4AD8BEA91E31}"/>
              </a:ext>
            </a:extLst>
          </p:cNvPr>
          <p:cNvPicPr>
            <a:picLocks noChangeAspect="1"/>
          </p:cNvPicPr>
          <p:nvPr/>
        </p:nvPicPr>
        <p:blipFill>
          <a:blip r:embed="rId3"/>
          <a:srcRect l="8790" t="-2377" r="39193" b="-1914"/>
          <a:stretch/>
        </p:blipFill>
        <p:spPr>
          <a:xfrm>
            <a:off x="274521" y="1708704"/>
            <a:ext cx="5762553" cy="3581928"/>
          </a:xfrm>
          <a:prstGeom prst="rect">
            <a:avLst/>
          </a:prstGeom>
        </p:spPr>
      </p:pic>
    </p:spTree>
    <p:extLst>
      <p:ext uri="{BB962C8B-B14F-4D97-AF65-F5344CB8AC3E}">
        <p14:creationId xmlns:p14="http://schemas.microsoft.com/office/powerpoint/2010/main" val="340261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Count down calendar </a:t>
            </a:r>
            <a:endParaRPr lang="en-US" dirty="0">
              <a:solidFill>
                <a:schemeClr val="bg1"/>
              </a:solidFill>
            </a:endParaRPr>
          </a:p>
        </p:txBody>
      </p:sp>
      <p:pic>
        <p:nvPicPr>
          <p:cNvPr id="2" name="Picture 1" descr="Days of the Week Calendar wall sticker, vinyl decal | The Wall Works">
            <a:extLst>
              <a:ext uri="{FF2B5EF4-FFF2-40B4-BE49-F238E27FC236}">
                <a16:creationId xmlns:a16="http://schemas.microsoft.com/office/drawing/2014/main" id="{7D152AA5-8B63-7E85-9AA8-BD81EE9ABF69}"/>
              </a:ext>
            </a:extLst>
          </p:cNvPr>
          <p:cNvPicPr>
            <a:picLocks noChangeAspect="1"/>
          </p:cNvPicPr>
          <p:nvPr/>
        </p:nvPicPr>
        <p:blipFill>
          <a:blip r:embed="rId3"/>
          <a:stretch>
            <a:fillRect/>
          </a:stretch>
        </p:blipFill>
        <p:spPr>
          <a:xfrm>
            <a:off x="576720" y="1712803"/>
            <a:ext cx="7239000" cy="4852008"/>
          </a:xfrm>
          <a:prstGeom prst="rect">
            <a:avLst/>
          </a:prstGeom>
        </p:spPr>
      </p:pic>
      <p:sp>
        <p:nvSpPr>
          <p:cNvPr id="7" name="Rectangle: Rounded Corners 6">
            <a:extLst>
              <a:ext uri="{FF2B5EF4-FFF2-40B4-BE49-F238E27FC236}">
                <a16:creationId xmlns:a16="http://schemas.microsoft.com/office/drawing/2014/main" id="{EB220D9A-38FD-DF56-D250-8AFC2F42DFFA}"/>
              </a:ext>
            </a:extLst>
          </p:cNvPr>
          <p:cNvSpPr/>
          <p:nvPr/>
        </p:nvSpPr>
        <p:spPr>
          <a:xfrm>
            <a:off x="8277176" y="4212338"/>
            <a:ext cx="3414681" cy="1727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8" name="Rectangle: Rounded Corners 7">
            <a:extLst>
              <a:ext uri="{FF2B5EF4-FFF2-40B4-BE49-F238E27FC236}">
                <a16:creationId xmlns:a16="http://schemas.microsoft.com/office/drawing/2014/main" id="{144A4C57-566E-2A95-478F-1B737C0B1F11}"/>
              </a:ext>
            </a:extLst>
          </p:cNvPr>
          <p:cNvSpPr/>
          <p:nvPr/>
        </p:nvSpPr>
        <p:spPr>
          <a:xfrm>
            <a:off x="8277176" y="2041159"/>
            <a:ext cx="3414681" cy="1727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11" name="Rectangle: Rounded Corners 10">
            <a:extLst>
              <a:ext uri="{FF2B5EF4-FFF2-40B4-BE49-F238E27FC236}">
                <a16:creationId xmlns:a16="http://schemas.microsoft.com/office/drawing/2014/main" id="{BE983D24-DAD6-8751-AE92-2DBAA15A0863}"/>
              </a:ext>
            </a:extLst>
          </p:cNvPr>
          <p:cNvSpPr/>
          <p:nvPr/>
        </p:nvSpPr>
        <p:spPr>
          <a:xfrm>
            <a:off x="8277177" y="1852380"/>
            <a:ext cx="3101118" cy="384405"/>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Things to talk about</a:t>
            </a:r>
            <a:endParaRPr lang="en-US" dirty="0"/>
          </a:p>
        </p:txBody>
      </p:sp>
      <p:sp>
        <p:nvSpPr>
          <p:cNvPr id="14" name="Rectangle: Rounded Corners 13">
            <a:extLst>
              <a:ext uri="{FF2B5EF4-FFF2-40B4-BE49-F238E27FC236}">
                <a16:creationId xmlns:a16="http://schemas.microsoft.com/office/drawing/2014/main" id="{9F1331D2-E7EA-714E-7C05-E7FF02CFC5B4}"/>
              </a:ext>
            </a:extLst>
          </p:cNvPr>
          <p:cNvSpPr/>
          <p:nvPr/>
        </p:nvSpPr>
        <p:spPr>
          <a:xfrm>
            <a:off x="8287614" y="4023558"/>
            <a:ext cx="3101118" cy="384405"/>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Things to look forward to</a:t>
            </a:r>
            <a:endParaRPr lang="en-US" dirty="0"/>
          </a:p>
        </p:txBody>
      </p:sp>
    </p:spTree>
    <p:extLst>
      <p:ext uri="{BB962C8B-B14F-4D97-AF65-F5344CB8AC3E}">
        <p14:creationId xmlns:p14="http://schemas.microsoft.com/office/powerpoint/2010/main" val="340641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3304674"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pic>
        <p:nvPicPr>
          <p:cNvPr id="2" name="Picture 1" descr="Foto in Thema Het kleurenmonster: Fijne motoriek - Google Foto's ...">
            <a:extLst>
              <a:ext uri="{FF2B5EF4-FFF2-40B4-BE49-F238E27FC236}">
                <a16:creationId xmlns:a16="http://schemas.microsoft.com/office/drawing/2014/main" id="{192D9B81-26F5-DF0A-5AFD-DF42714DEE4A}"/>
              </a:ext>
            </a:extLst>
          </p:cNvPr>
          <p:cNvPicPr>
            <a:picLocks noChangeAspect="1"/>
          </p:cNvPicPr>
          <p:nvPr/>
        </p:nvPicPr>
        <p:blipFill>
          <a:blip r:embed="rId3"/>
          <a:stretch>
            <a:fillRect/>
          </a:stretch>
        </p:blipFill>
        <p:spPr>
          <a:xfrm>
            <a:off x="4183042" y="1109"/>
            <a:ext cx="4546164" cy="6855781"/>
          </a:xfrm>
          <a:prstGeom prst="rect">
            <a:avLst/>
          </a:prstGeom>
        </p:spPr>
      </p:pic>
      <p:sp>
        <p:nvSpPr>
          <p:cNvPr id="4" name="Rectangle: Rounded Corners 3">
            <a:extLst>
              <a:ext uri="{FF2B5EF4-FFF2-40B4-BE49-F238E27FC236}">
                <a16:creationId xmlns:a16="http://schemas.microsoft.com/office/drawing/2014/main" id="{D2ACC5C4-02D3-6241-B004-D5E01E1C6878}"/>
              </a:ext>
            </a:extLst>
          </p:cNvPr>
          <p:cNvSpPr/>
          <p:nvPr/>
        </p:nvSpPr>
        <p:spPr>
          <a:xfrm>
            <a:off x="385779" y="1519241"/>
            <a:ext cx="2663120" cy="2917509"/>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dirty="0">
                <a:solidFill>
                  <a:schemeClr val="tx1"/>
                </a:solidFill>
                <a:latin typeface="Arial"/>
                <a:ea typeface="Tahoma"/>
                <a:cs typeface="Arial"/>
              </a:rPr>
              <a:t>Draw your worries monsters mouth. </a:t>
            </a:r>
            <a:endParaRPr lang="en-GB" dirty="0">
              <a:solidFill>
                <a:schemeClr val="tx1"/>
              </a:solidFill>
              <a:latin typeface="Aptos" panose="020B0004020202020204"/>
              <a:ea typeface="Tahoma"/>
              <a:cs typeface="Arial"/>
            </a:endParaRPr>
          </a:p>
          <a:p>
            <a:pPr>
              <a:defRPr/>
            </a:pPr>
            <a:endParaRPr lang="en-GB" sz="1400" dirty="0">
              <a:solidFill>
                <a:schemeClr val="tx1"/>
              </a:solidFill>
              <a:latin typeface="Arial"/>
              <a:ea typeface="Tahoma"/>
              <a:cs typeface="Arial"/>
            </a:endParaRPr>
          </a:p>
          <a:p>
            <a:pPr>
              <a:defRPr/>
            </a:pPr>
            <a:r>
              <a:rPr lang="en-GB" sz="1400" dirty="0">
                <a:solidFill>
                  <a:schemeClr val="tx1"/>
                </a:solidFill>
                <a:latin typeface="Arial"/>
                <a:ea typeface="Tahoma"/>
                <a:cs typeface="Arial"/>
              </a:rPr>
              <a:t>Write down or draw any worries you have in the worry monsters mouth. </a:t>
            </a:r>
            <a:endParaRPr lang="en-GB" dirty="0">
              <a:solidFill>
                <a:schemeClr val="tx1"/>
              </a:solidFill>
              <a:latin typeface="Aptos" panose="020B0004020202020204"/>
              <a:ea typeface="Tahoma"/>
              <a:cs typeface="Arial"/>
            </a:endParaRPr>
          </a:p>
          <a:p>
            <a:pPr>
              <a:defRPr/>
            </a:pPr>
            <a:endParaRPr lang="en-GB" sz="1400" dirty="0">
              <a:solidFill>
                <a:schemeClr val="tx1"/>
              </a:solidFill>
              <a:latin typeface="Arial"/>
              <a:ea typeface="Tahoma"/>
              <a:cs typeface="Arial"/>
            </a:endParaRPr>
          </a:p>
          <a:p>
            <a:pPr>
              <a:defRPr/>
            </a:pPr>
            <a:r>
              <a:rPr lang="en-GB" sz="1400" dirty="0">
                <a:solidFill>
                  <a:schemeClr val="tx1"/>
                </a:solidFill>
                <a:latin typeface="Arial"/>
                <a:ea typeface="Tahoma"/>
                <a:cs typeface="Arial"/>
              </a:rPr>
              <a:t>Let him eat them all up. </a:t>
            </a:r>
            <a:endParaRPr lang="en-GB" dirty="0">
              <a:solidFill>
                <a:schemeClr val="tx1"/>
              </a:solidFill>
            </a:endParaRP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384309" y="1328125"/>
            <a:ext cx="2119912" cy="384404"/>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Worry monsters</a:t>
            </a:r>
            <a:endParaRPr lang="en-US" dirty="0">
              <a:solidFill>
                <a:schemeClr val="bg1"/>
              </a:solidFill>
            </a:endParaRPr>
          </a:p>
        </p:txBody>
      </p:sp>
    </p:spTree>
    <p:extLst>
      <p:ext uri="{BB962C8B-B14F-4D97-AF65-F5344CB8AC3E}">
        <p14:creationId xmlns:p14="http://schemas.microsoft.com/office/powerpoint/2010/main" val="140188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7174-0DE6-1B7A-8CAC-D02895C85602}"/>
            </a:ext>
          </a:extLst>
        </p:cNvPr>
        <p:cNvGrpSpPr/>
        <p:nvPr/>
      </p:nvGrpSpPr>
      <p:grpSpPr>
        <a:xfrm>
          <a:off x="0" y="0"/>
          <a:ext cx="0" cy="0"/>
          <a:chOff x="0" y="0"/>
          <a:chExt cx="0" cy="0"/>
        </a:xfrm>
      </p:grpSpPr>
      <p:sp>
        <p:nvSpPr>
          <p:cNvPr id="28" name="Oval 27">
            <a:extLst>
              <a:ext uri="{FF2B5EF4-FFF2-40B4-BE49-F238E27FC236}">
                <a16:creationId xmlns:a16="http://schemas.microsoft.com/office/drawing/2014/main" id="{7025295C-87DF-F5CB-CC86-14463D4D4C10}"/>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5F0F8734-FD9D-550D-5326-6A140A9FF7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8" name="Oval 7">
            <a:extLst>
              <a:ext uri="{FF2B5EF4-FFF2-40B4-BE49-F238E27FC236}">
                <a16:creationId xmlns:a16="http://schemas.microsoft.com/office/drawing/2014/main" id="{8D0F7503-711D-0B4F-F073-3D659DAC1AB3}"/>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DD32189D-B442-30DB-C116-DF87F0D2FF7C}"/>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72451829-14F1-43BB-78B8-39B57B629E1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2" name="Oval 11">
            <a:extLst>
              <a:ext uri="{FF2B5EF4-FFF2-40B4-BE49-F238E27FC236}">
                <a16:creationId xmlns:a16="http://schemas.microsoft.com/office/drawing/2014/main" id="{FF04EF7F-B0D6-156E-5D19-EF03967B53B4}"/>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3D9945BA-0CB9-9C59-9FB6-14533A4A7D2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8" name="Oval 17">
            <a:extLst>
              <a:ext uri="{FF2B5EF4-FFF2-40B4-BE49-F238E27FC236}">
                <a16:creationId xmlns:a16="http://schemas.microsoft.com/office/drawing/2014/main" id="{70A4AD59-54E9-42A8-7B92-CB448C77CC75}"/>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987C8015-70C6-48F5-072A-FFC22A70E919}"/>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D2FC60BC-FE8A-3450-03FA-1CFCEB7FBDB5}"/>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9C4F22E7-BEDB-8AB2-A45E-2827928DF252}"/>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54191D8E-FDEB-1E06-7083-5615768302D2}"/>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13ADD43B-6D77-38B5-9AA4-5A14A39A6B8D}"/>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4" name="Oval 23">
            <a:extLst>
              <a:ext uri="{FF2B5EF4-FFF2-40B4-BE49-F238E27FC236}">
                <a16:creationId xmlns:a16="http://schemas.microsoft.com/office/drawing/2014/main" id="{94E84728-8EFE-101A-E890-D683267E09D6}"/>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0A6F112B-695D-86FC-B325-B76C7AEBDD17}"/>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4" name="Rectangle: Rounded Corners 3">
            <a:extLst>
              <a:ext uri="{FF2B5EF4-FFF2-40B4-BE49-F238E27FC236}">
                <a16:creationId xmlns:a16="http://schemas.microsoft.com/office/drawing/2014/main" id="{1D1E1827-0926-0062-F6F1-1B29381B5655}"/>
              </a:ext>
            </a:extLst>
          </p:cNvPr>
          <p:cNvSpPr/>
          <p:nvPr/>
        </p:nvSpPr>
        <p:spPr>
          <a:xfrm>
            <a:off x="3533313" y="188095"/>
            <a:ext cx="8488357"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800" b="1" dirty="0">
                <a:solidFill>
                  <a:srgbClr val="FFFFFF"/>
                </a:solidFill>
                <a:latin typeface="Arial Rounded MT Bold"/>
                <a:ea typeface="Calibri"/>
                <a:cs typeface="Times New Roman"/>
              </a:rPr>
              <a:t>Memories and messages</a:t>
            </a:r>
          </a:p>
        </p:txBody>
      </p:sp>
      <p:sp>
        <p:nvSpPr>
          <p:cNvPr id="13" name="Rectangle: Rounded Corners 12">
            <a:extLst>
              <a:ext uri="{FF2B5EF4-FFF2-40B4-BE49-F238E27FC236}">
                <a16:creationId xmlns:a16="http://schemas.microsoft.com/office/drawing/2014/main" id="{F1893D9F-9B76-0AE3-3F9C-057FFD634005}"/>
              </a:ext>
            </a:extLst>
          </p:cNvPr>
          <p:cNvSpPr/>
          <p:nvPr/>
        </p:nvSpPr>
        <p:spPr>
          <a:xfrm>
            <a:off x="3536260" y="1331075"/>
            <a:ext cx="6378789" cy="4997655"/>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lnSpc>
                <a:spcPct val="107000"/>
              </a:lnSpc>
              <a:spcAft>
                <a:spcPts val="800"/>
              </a:spcAft>
              <a:defRPr/>
            </a:pPr>
            <a:r>
              <a:rPr lang="en-US" sz="1300" dirty="0">
                <a:solidFill>
                  <a:schemeClr val="tx1"/>
                </a:solidFill>
                <a:latin typeface="Arial"/>
              </a:rPr>
              <a:t>This section provides a number of templates with space to record memories </a:t>
            </a:r>
            <a:r>
              <a:rPr lang="en-US" sz="1300" baseline="0" dirty="0">
                <a:solidFill>
                  <a:schemeClr val="tx1"/>
                </a:solidFill>
                <a:latin typeface="Arial"/>
              </a:rPr>
              <a:t>and </a:t>
            </a:r>
            <a:r>
              <a:rPr lang="en-US" sz="1300" dirty="0">
                <a:solidFill>
                  <a:schemeClr val="tx1"/>
                </a:solidFill>
                <a:latin typeface="Arial"/>
              </a:rPr>
              <a:t>messages of important events that have occurred during the Service child's school experience. Below is a list of examples; </a:t>
            </a:r>
            <a:endParaRPr lang="en-US" sz="1300" dirty="0">
              <a:solidFill>
                <a:schemeClr val="tx1"/>
              </a:solidFill>
              <a:latin typeface="Arial"/>
              <a:cs typeface="Arial"/>
            </a:endParaRPr>
          </a:p>
          <a:p>
            <a:pPr marL="285750" indent="-285750">
              <a:buFont typeface="Arial,Sans-Serif"/>
              <a:buChar char="•"/>
              <a:defRPr/>
            </a:pPr>
            <a:r>
              <a:rPr lang="en-US" sz="1300" dirty="0">
                <a:solidFill>
                  <a:schemeClr val="tx1"/>
                </a:solidFill>
                <a:latin typeface="Arial"/>
              </a:rPr>
              <a:t>First day of school </a:t>
            </a:r>
            <a:endParaRPr lang="en-US" sz="1300" dirty="0">
              <a:solidFill>
                <a:schemeClr val="tx1"/>
              </a:solidFill>
              <a:latin typeface="Arial"/>
              <a:cs typeface="Arial"/>
            </a:endParaRPr>
          </a:p>
          <a:p>
            <a:pPr marL="285750" indent="-285750">
              <a:buFont typeface="Arial,Sans-Serif"/>
              <a:buChar char="•"/>
              <a:defRPr/>
            </a:pPr>
            <a:r>
              <a:rPr lang="en-US" sz="1300" dirty="0">
                <a:solidFill>
                  <a:schemeClr val="tx1"/>
                </a:solidFill>
                <a:latin typeface="Arial"/>
              </a:rPr>
              <a:t>Assemblies </a:t>
            </a:r>
            <a:endParaRPr lang="en-US" sz="1300" dirty="0">
              <a:solidFill>
                <a:schemeClr val="tx1"/>
              </a:solidFill>
              <a:latin typeface="Arial"/>
              <a:cs typeface="Arial"/>
            </a:endParaRPr>
          </a:p>
          <a:p>
            <a:pPr marL="285750" indent="-285750">
              <a:buFont typeface="Arial,Sans-Serif"/>
              <a:buChar char="•"/>
              <a:defRPr/>
            </a:pPr>
            <a:r>
              <a:rPr lang="en-US" sz="1300" dirty="0">
                <a:solidFill>
                  <a:schemeClr val="tx1"/>
                </a:solidFill>
                <a:latin typeface="Arial"/>
                <a:cs typeface="Arial"/>
              </a:rPr>
              <a:t>Sports Day </a:t>
            </a:r>
            <a:endParaRPr lang="en-US" sz="1300" dirty="0">
              <a:solidFill>
                <a:schemeClr val="tx1"/>
              </a:solidFill>
              <a:latin typeface="Arial"/>
            </a:endParaRPr>
          </a:p>
          <a:p>
            <a:pPr marL="285750" indent="-285750">
              <a:buFont typeface="Arial,Sans-Serif"/>
              <a:buChar char="•"/>
              <a:defRPr/>
            </a:pPr>
            <a:r>
              <a:rPr lang="en-US" sz="1300" dirty="0">
                <a:solidFill>
                  <a:schemeClr val="tx1"/>
                </a:solidFill>
                <a:latin typeface="Arial"/>
              </a:rPr>
              <a:t>School trips / residentials </a:t>
            </a:r>
            <a:endParaRPr lang="en-US" sz="1300" dirty="0">
              <a:solidFill>
                <a:schemeClr val="tx1"/>
              </a:solidFill>
              <a:latin typeface="Arial"/>
              <a:cs typeface="Arial"/>
            </a:endParaRPr>
          </a:p>
          <a:p>
            <a:pPr marL="285750" indent="-285750">
              <a:buFont typeface="Arial,Sans-Serif"/>
              <a:buChar char="•"/>
              <a:defRPr/>
            </a:pPr>
            <a:r>
              <a:rPr lang="en-US" sz="1300" dirty="0">
                <a:solidFill>
                  <a:schemeClr val="tx1"/>
                </a:solidFill>
                <a:latin typeface="Arial"/>
              </a:rPr>
              <a:t>Calendared events (St David’s Day, Eisteddfod, World Book Day, </a:t>
            </a:r>
            <a:r>
              <a:rPr lang="en-US" sz="1300" dirty="0" err="1">
                <a:solidFill>
                  <a:schemeClr val="tx1"/>
                </a:solidFill>
                <a:latin typeface="Arial"/>
              </a:rPr>
              <a:t>MotMC</a:t>
            </a:r>
            <a:r>
              <a:rPr lang="en-US" sz="1300" dirty="0">
                <a:solidFill>
                  <a:schemeClr val="tx1"/>
                </a:solidFill>
                <a:latin typeface="Arial"/>
              </a:rPr>
              <a:t>) </a:t>
            </a:r>
            <a:endParaRPr lang="en-US" sz="1300" dirty="0">
              <a:solidFill>
                <a:schemeClr val="tx1"/>
              </a:solidFill>
              <a:latin typeface="Arial"/>
              <a:cs typeface="Arial"/>
            </a:endParaRPr>
          </a:p>
          <a:p>
            <a:pPr marL="285750" indent="-285750">
              <a:buFont typeface="Arial,Sans-Serif"/>
              <a:buChar char="•"/>
              <a:defRPr/>
            </a:pPr>
            <a:r>
              <a:rPr lang="en-US" sz="1300" dirty="0" err="1">
                <a:solidFill>
                  <a:schemeClr val="tx1"/>
                </a:solidFill>
                <a:latin typeface="Arial"/>
              </a:rPr>
              <a:t>Favourite</a:t>
            </a:r>
            <a:r>
              <a:rPr lang="en-US" sz="1300" dirty="0">
                <a:solidFill>
                  <a:schemeClr val="tx1"/>
                </a:solidFill>
                <a:latin typeface="Arial"/>
              </a:rPr>
              <a:t> things about school </a:t>
            </a:r>
          </a:p>
          <a:p>
            <a:pPr marL="285750" indent="-285750">
              <a:lnSpc>
                <a:spcPct val="107000"/>
              </a:lnSpc>
              <a:spcAft>
                <a:spcPts val="800"/>
              </a:spcAft>
              <a:buFont typeface="Arial,Sans-Serif"/>
              <a:buChar char="•"/>
              <a:defRPr/>
            </a:pPr>
            <a:endParaRPr lang="en-US" sz="1300" dirty="0">
              <a:solidFill>
                <a:schemeClr val="tx1"/>
              </a:solidFill>
              <a:latin typeface="Arial"/>
              <a:cs typeface="Arial"/>
            </a:endParaRPr>
          </a:p>
          <a:p>
            <a:pPr>
              <a:lnSpc>
                <a:spcPct val="107000"/>
              </a:lnSpc>
              <a:spcAft>
                <a:spcPts val="800"/>
              </a:spcAft>
              <a:defRPr/>
            </a:pPr>
            <a:r>
              <a:rPr lang="en-US" sz="1300" dirty="0">
                <a:solidFill>
                  <a:schemeClr val="tx1"/>
                </a:solidFill>
                <a:latin typeface="Arial"/>
                <a:cs typeface="Arial"/>
              </a:rPr>
              <a:t>It can be particularly important to record these memories and messages for Service children. For example, if Serving parent/s are away the memory can be shared with them at a later date. Equally, if the Service child regularly moves school the memories and messages can be recorded in different settings. </a:t>
            </a:r>
          </a:p>
          <a:p>
            <a:pPr>
              <a:lnSpc>
                <a:spcPct val="107000"/>
              </a:lnSpc>
              <a:spcAft>
                <a:spcPts val="800"/>
              </a:spcAft>
              <a:defRPr/>
            </a:pPr>
            <a:r>
              <a:rPr lang="en-US" sz="1300" dirty="0">
                <a:solidFill>
                  <a:schemeClr val="tx1"/>
                </a:solidFill>
                <a:latin typeface="Arial"/>
                <a:cs typeface="Arial"/>
              </a:rPr>
              <a:t>These templates can be used with individual Service children or as part of an activity for a Service Children Club. </a:t>
            </a:r>
          </a:p>
          <a:p>
            <a:pPr>
              <a:defRPr/>
            </a:pPr>
            <a:endParaRPr lang="en-GB" sz="1400" i="1" dirty="0">
              <a:solidFill>
                <a:schemeClr val="accent6"/>
              </a:solidFill>
              <a:latin typeface="Arial"/>
              <a:ea typeface="Tahoma"/>
              <a:cs typeface="Arial"/>
            </a:endParaRPr>
          </a:p>
        </p:txBody>
      </p:sp>
      <p:sp>
        <p:nvSpPr>
          <p:cNvPr id="16" name="Rectangle: Rounded Corners 15">
            <a:extLst>
              <a:ext uri="{FF2B5EF4-FFF2-40B4-BE49-F238E27FC236}">
                <a16:creationId xmlns:a16="http://schemas.microsoft.com/office/drawing/2014/main" id="{054EF84A-32C3-807E-F066-586087870DF5}"/>
              </a:ext>
            </a:extLst>
          </p:cNvPr>
          <p:cNvSpPr/>
          <p:nvPr/>
        </p:nvSpPr>
        <p:spPr>
          <a:xfrm>
            <a:off x="3536260" y="1203532"/>
            <a:ext cx="2888653" cy="47989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Advice for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a:ea typeface="Tahoma"/>
              <a:cs typeface="Arial"/>
            </a:endParaRPr>
          </a:p>
        </p:txBody>
      </p:sp>
      <p:grpSp>
        <p:nvGrpSpPr>
          <p:cNvPr id="172" name="Group 171">
            <a:extLst>
              <a:ext uri="{FF2B5EF4-FFF2-40B4-BE49-F238E27FC236}">
                <a16:creationId xmlns:a16="http://schemas.microsoft.com/office/drawing/2014/main" id="{FC595762-9B3A-2B00-3333-3922E0670343}"/>
              </a:ext>
            </a:extLst>
          </p:cNvPr>
          <p:cNvGrpSpPr/>
          <p:nvPr/>
        </p:nvGrpSpPr>
        <p:grpSpPr>
          <a:xfrm>
            <a:off x="340270" y="188095"/>
            <a:ext cx="3104348" cy="3080758"/>
            <a:chOff x="559730" y="1924594"/>
            <a:chExt cx="3104348" cy="3080758"/>
          </a:xfrm>
        </p:grpSpPr>
        <p:sp>
          <p:nvSpPr>
            <p:cNvPr id="26" name="Oval 25">
              <a:extLst>
                <a:ext uri="{FF2B5EF4-FFF2-40B4-BE49-F238E27FC236}">
                  <a16:creationId xmlns:a16="http://schemas.microsoft.com/office/drawing/2014/main" id="{2F387C33-A270-A1AB-4AA1-CA08ED2AA746}"/>
                </a:ext>
              </a:extLst>
            </p:cNvPr>
            <p:cNvSpPr/>
            <p:nvPr/>
          </p:nvSpPr>
          <p:spPr>
            <a:xfrm>
              <a:off x="559730" y="192459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a16="http://schemas.microsoft.com/office/drawing/2014/main" id="{695DF008-1D42-26DA-C9F9-776806819CA1}"/>
                </a:ext>
              </a:extLst>
            </p:cNvPr>
            <p:cNvGrpSpPr/>
            <p:nvPr/>
          </p:nvGrpSpPr>
          <p:grpSpPr>
            <a:xfrm>
              <a:off x="1344254" y="2181270"/>
              <a:ext cx="1524267" cy="2204362"/>
              <a:chOff x="2980899" y="4378179"/>
              <a:chExt cx="1337760" cy="1934640"/>
            </a:xfrm>
            <a:solidFill>
              <a:srgbClr val="C9F1FF"/>
            </a:solidFill>
          </p:grpSpPr>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59642A42-0FE1-E3FB-D81D-91FA90B7037D}"/>
                      </a:ext>
                    </a:extLst>
                  </p14:cNvPr>
                  <p14:cNvContentPartPr/>
                  <p14:nvPr/>
                </p14:nvContentPartPr>
                <p14:xfrm>
                  <a:off x="3045699" y="5072619"/>
                  <a:ext cx="622800" cy="1240200"/>
                </p14:xfrm>
              </p:contentPart>
            </mc:Choice>
            <mc:Fallback xmlns="">
              <p:pic>
                <p:nvPicPr>
                  <p:cNvPr id="35" name="Ink 34">
                    <a:extLst>
                      <a:ext uri="{FF2B5EF4-FFF2-40B4-BE49-F238E27FC236}">
                        <a16:creationId xmlns:a16="http://schemas.microsoft.com/office/drawing/2014/main" id="{59642A42-0FE1-E3FB-D81D-91FA90B7037D}"/>
                      </a:ext>
                    </a:extLst>
                  </p:cNvPr>
                  <p:cNvPicPr/>
                  <p:nvPr/>
                </p:nvPicPr>
                <p:blipFill>
                  <a:blip r:embed="rId4"/>
                  <a:stretch>
                    <a:fillRect/>
                  </a:stretch>
                </p:blipFill>
                <p:spPr>
                  <a:xfrm>
                    <a:off x="3029900" y="5056820"/>
                    <a:ext cx="654082" cy="12714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Ink 35">
                    <a:extLst>
                      <a:ext uri="{FF2B5EF4-FFF2-40B4-BE49-F238E27FC236}">
                        <a16:creationId xmlns:a16="http://schemas.microsoft.com/office/drawing/2014/main" id="{DE174666-18CA-D411-B021-7E4A650B7A9D}"/>
                      </a:ext>
                    </a:extLst>
                  </p14:cNvPr>
                  <p14:cNvContentPartPr/>
                  <p14:nvPr/>
                </p14:nvContentPartPr>
                <p14:xfrm>
                  <a:off x="3642579" y="4554219"/>
                  <a:ext cx="271800" cy="517680"/>
                </p14:xfrm>
              </p:contentPart>
            </mc:Choice>
            <mc:Fallback xmlns="">
              <p:pic>
                <p:nvPicPr>
                  <p:cNvPr id="36" name="Ink 35">
                    <a:extLst>
                      <a:ext uri="{FF2B5EF4-FFF2-40B4-BE49-F238E27FC236}">
                        <a16:creationId xmlns:a16="http://schemas.microsoft.com/office/drawing/2014/main" id="{DE174666-18CA-D411-B021-7E4A650B7A9D}"/>
                      </a:ext>
                    </a:extLst>
                  </p:cNvPr>
                  <p:cNvPicPr/>
                  <p:nvPr/>
                </p:nvPicPr>
                <p:blipFill>
                  <a:blip r:embed="rId6"/>
                  <a:stretch>
                    <a:fillRect/>
                  </a:stretch>
                </p:blipFill>
                <p:spPr>
                  <a:xfrm>
                    <a:off x="3634678" y="4546318"/>
                    <a:ext cx="287286" cy="5331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Ink 36">
                    <a:extLst>
                      <a:ext uri="{FF2B5EF4-FFF2-40B4-BE49-F238E27FC236}">
                        <a16:creationId xmlns:a16="http://schemas.microsoft.com/office/drawing/2014/main" id="{58D03FBC-5D33-9638-C768-6137FD4EDA94}"/>
                      </a:ext>
                    </a:extLst>
                  </p14:cNvPr>
                  <p14:cNvContentPartPr/>
                  <p14:nvPr/>
                </p14:nvContentPartPr>
                <p14:xfrm>
                  <a:off x="3668139" y="4660059"/>
                  <a:ext cx="378360" cy="412920"/>
                </p14:xfrm>
              </p:contentPart>
            </mc:Choice>
            <mc:Fallback xmlns="">
              <p:pic>
                <p:nvPicPr>
                  <p:cNvPr id="37" name="Ink 36">
                    <a:extLst>
                      <a:ext uri="{FF2B5EF4-FFF2-40B4-BE49-F238E27FC236}">
                        <a16:creationId xmlns:a16="http://schemas.microsoft.com/office/drawing/2014/main" id="{58D03FBC-5D33-9638-C768-6137FD4EDA94}"/>
                      </a:ext>
                    </a:extLst>
                  </p:cNvPr>
                  <p:cNvPicPr/>
                  <p:nvPr/>
                </p:nvPicPr>
                <p:blipFill>
                  <a:blip r:embed="rId8"/>
                  <a:stretch>
                    <a:fillRect/>
                  </a:stretch>
                </p:blipFill>
                <p:spPr>
                  <a:xfrm>
                    <a:off x="3660237" y="4652155"/>
                    <a:ext cx="393848" cy="4284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a:extLst>
                      <a:ext uri="{FF2B5EF4-FFF2-40B4-BE49-F238E27FC236}">
                        <a16:creationId xmlns:a16="http://schemas.microsoft.com/office/drawing/2014/main" id="{2562BE0E-F157-E979-E2FC-1037F9290ACA}"/>
                      </a:ext>
                    </a:extLst>
                  </p14:cNvPr>
                  <p14:cNvContentPartPr/>
                  <p14:nvPr/>
                </p14:nvContentPartPr>
                <p14:xfrm>
                  <a:off x="3633579" y="4773459"/>
                  <a:ext cx="245520" cy="360720"/>
                </p14:xfrm>
              </p:contentPart>
            </mc:Choice>
            <mc:Fallback xmlns="">
              <p:pic>
                <p:nvPicPr>
                  <p:cNvPr id="38" name="Ink 37">
                    <a:extLst>
                      <a:ext uri="{FF2B5EF4-FFF2-40B4-BE49-F238E27FC236}">
                        <a16:creationId xmlns:a16="http://schemas.microsoft.com/office/drawing/2014/main" id="{2562BE0E-F157-E979-E2FC-1037F9290ACA}"/>
                      </a:ext>
                    </a:extLst>
                  </p:cNvPr>
                  <p:cNvPicPr/>
                  <p:nvPr/>
                </p:nvPicPr>
                <p:blipFill>
                  <a:blip r:embed="rId10"/>
                  <a:stretch>
                    <a:fillRect/>
                  </a:stretch>
                </p:blipFill>
                <p:spPr>
                  <a:xfrm>
                    <a:off x="3625690" y="4765562"/>
                    <a:ext cx="260983" cy="37619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a:extLst>
                      <a:ext uri="{FF2B5EF4-FFF2-40B4-BE49-F238E27FC236}">
                        <a16:creationId xmlns:a16="http://schemas.microsoft.com/office/drawing/2014/main" id="{419A87F3-5D66-B093-FE17-F0097D3BA497}"/>
                      </a:ext>
                    </a:extLst>
                  </p14:cNvPr>
                  <p14:cNvContentPartPr/>
                  <p14:nvPr/>
                </p14:nvContentPartPr>
                <p14:xfrm>
                  <a:off x="3290139" y="5485899"/>
                  <a:ext cx="44280" cy="90000"/>
                </p14:xfrm>
              </p:contentPart>
            </mc:Choice>
            <mc:Fallback xmlns="">
              <p:pic>
                <p:nvPicPr>
                  <p:cNvPr id="39" name="Ink 38">
                    <a:extLst>
                      <a:ext uri="{FF2B5EF4-FFF2-40B4-BE49-F238E27FC236}">
                        <a16:creationId xmlns:a16="http://schemas.microsoft.com/office/drawing/2014/main" id="{419A87F3-5D66-B093-FE17-F0097D3BA497}"/>
                      </a:ext>
                    </a:extLst>
                  </p:cNvPr>
                  <p:cNvPicPr/>
                  <p:nvPr/>
                </p:nvPicPr>
                <p:blipFill>
                  <a:blip r:embed="rId12"/>
                  <a:stretch>
                    <a:fillRect/>
                  </a:stretch>
                </p:blipFill>
                <p:spPr>
                  <a:xfrm>
                    <a:off x="3274211" y="5470110"/>
                    <a:ext cx="75818" cy="1212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0" name="Ink 39">
                    <a:extLst>
                      <a:ext uri="{FF2B5EF4-FFF2-40B4-BE49-F238E27FC236}">
                        <a16:creationId xmlns:a16="http://schemas.microsoft.com/office/drawing/2014/main" id="{404C29FB-F2DF-55DC-CC5D-B822DAA0F93E}"/>
                      </a:ext>
                    </a:extLst>
                  </p14:cNvPr>
                  <p14:cNvContentPartPr/>
                  <p14:nvPr/>
                </p14:nvContentPartPr>
                <p14:xfrm>
                  <a:off x="3259179" y="5352699"/>
                  <a:ext cx="83880" cy="63360"/>
                </p14:xfrm>
              </p:contentPart>
            </mc:Choice>
            <mc:Fallback xmlns="">
              <p:pic>
                <p:nvPicPr>
                  <p:cNvPr id="40" name="Ink 39">
                    <a:extLst>
                      <a:ext uri="{FF2B5EF4-FFF2-40B4-BE49-F238E27FC236}">
                        <a16:creationId xmlns:a16="http://schemas.microsoft.com/office/drawing/2014/main" id="{404C29FB-F2DF-55DC-CC5D-B822DAA0F93E}"/>
                      </a:ext>
                    </a:extLst>
                  </p:cNvPr>
                  <p:cNvPicPr/>
                  <p:nvPr/>
                </p:nvPicPr>
                <p:blipFill>
                  <a:blip r:embed="rId14"/>
                  <a:stretch>
                    <a:fillRect/>
                  </a:stretch>
                </p:blipFill>
                <p:spPr>
                  <a:xfrm>
                    <a:off x="3243353" y="5336859"/>
                    <a:ext cx="115216"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1" name="Ink 40">
                    <a:extLst>
                      <a:ext uri="{FF2B5EF4-FFF2-40B4-BE49-F238E27FC236}">
                        <a16:creationId xmlns:a16="http://schemas.microsoft.com/office/drawing/2014/main" id="{CE693090-0F26-0E57-792F-023669945726}"/>
                      </a:ext>
                    </a:extLst>
                  </p14:cNvPr>
                  <p14:cNvContentPartPr/>
                  <p14:nvPr/>
                </p14:nvContentPartPr>
                <p14:xfrm>
                  <a:off x="3023379" y="5353779"/>
                  <a:ext cx="142200" cy="71640"/>
                </p14:xfrm>
              </p:contentPart>
            </mc:Choice>
            <mc:Fallback xmlns="">
              <p:pic>
                <p:nvPicPr>
                  <p:cNvPr id="41" name="Ink 40">
                    <a:extLst>
                      <a:ext uri="{FF2B5EF4-FFF2-40B4-BE49-F238E27FC236}">
                        <a16:creationId xmlns:a16="http://schemas.microsoft.com/office/drawing/2014/main" id="{CE693090-0F26-0E57-792F-023669945726}"/>
                      </a:ext>
                    </a:extLst>
                  </p:cNvPr>
                  <p:cNvPicPr/>
                  <p:nvPr/>
                </p:nvPicPr>
                <p:blipFill>
                  <a:blip r:embed="rId16"/>
                  <a:stretch>
                    <a:fillRect/>
                  </a:stretch>
                </p:blipFill>
                <p:spPr>
                  <a:xfrm>
                    <a:off x="3007579" y="5337999"/>
                    <a:ext cx="173484" cy="1028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Ink 41">
                    <a:extLst>
                      <a:ext uri="{FF2B5EF4-FFF2-40B4-BE49-F238E27FC236}">
                        <a16:creationId xmlns:a16="http://schemas.microsoft.com/office/drawing/2014/main" id="{D1A6DDAE-3983-4C08-44A1-ADA5EAE4E32E}"/>
                      </a:ext>
                    </a:extLst>
                  </p14:cNvPr>
                  <p14:cNvContentPartPr/>
                  <p14:nvPr/>
                </p14:nvContentPartPr>
                <p14:xfrm>
                  <a:off x="3021219" y="5019699"/>
                  <a:ext cx="157680" cy="54360"/>
                </p14:xfrm>
              </p:contentPart>
            </mc:Choice>
            <mc:Fallback xmlns="">
              <p:pic>
                <p:nvPicPr>
                  <p:cNvPr id="42" name="Ink 41">
                    <a:extLst>
                      <a:ext uri="{FF2B5EF4-FFF2-40B4-BE49-F238E27FC236}">
                        <a16:creationId xmlns:a16="http://schemas.microsoft.com/office/drawing/2014/main" id="{D1A6DDAE-3983-4C08-44A1-ADA5EAE4E32E}"/>
                      </a:ext>
                    </a:extLst>
                  </p:cNvPr>
                  <p:cNvPicPr/>
                  <p:nvPr/>
                </p:nvPicPr>
                <p:blipFill>
                  <a:blip r:embed="rId18"/>
                  <a:stretch>
                    <a:fillRect/>
                  </a:stretch>
                </p:blipFill>
                <p:spPr>
                  <a:xfrm>
                    <a:off x="3005388" y="5003804"/>
                    <a:ext cx="189026" cy="85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B37FDA4A-FB30-6EF7-F098-9D0195E019FE}"/>
                      </a:ext>
                    </a:extLst>
                  </p14:cNvPr>
                  <p14:cNvContentPartPr/>
                  <p14:nvPr/>
                </p14:nvContentPartPr>
                <p14:xfrm>
                  <a:off x="2980899" y="4904859"/>
                  <a:ext cx="137880" cy="37800"/>
                </p14:xfrm>
              </p:contentPart>
            </mc:Choice>
            <mc:Fallback xmlns="">
              <p:pic>
                <p:nvPicPr>
                  <p:cNvPr id="43" name="Ink 42">
                    <a:extLst>
                      <a:ext uri="{FF2B5EF4-FFF2-40B4-BE49-F238E27FC236}">
                        <a16:creationId xmlns:a16="http://schemas.microsoft.com/office/drawing/2014/main" id="{B37FDA4A-FB30-6EF7-F098-9D0195E019FE}"/>
                      </a:ext>
                    </a:extLst>
                  </p:cNvPr>
                  <p:cNvPicPr/>
                  <p:nvPr/>
                </p:nvPicPr>
                <p:blipFill>
                  <a:blip r:embed="rId20"/>
                  <a:stretch>
                    <a:fillRect/>
                  </a:stretch>
                </p:blipFill>
                <p:spPr>
                  <a:xfrm>
                    <a:off x="2965051" y="4889109"/>
                    <a:ext cx="169260" cy="6898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4" name="Ink 43">
                    <a:extLst>
                      <a:ext uri="{FF2B5EF4-FFF2-40B4-BE49-F238E27FC236}">
                        <a16:creationId xmlns:a16="http://schemas.microsoft.com/office/drawing/2014/main" id="{64190333-5949-3EA7-739C-AB9EF136F0E0}"/>
                      </a:ext>
                    </a:extLst>
                  </p14:cNvPr>
                  <p14:cNvContentPartPr/>
                  <p14:nvPr/>
                </p14:nvContentPartPr>
                <p14:xfrm>
                  <a:off x="3254499" y="4772379"/>
                  <a:ext cx="105840" cy="45360"/>
                </p14:xfrm>
              </p:contentPart>
            </mc:Choice>
            <mc:Fallback xmlns="">
              <p:pic>
                <p:nvPicPr>
                  <p:cNvPr id="44" name="Ink 43">
                    <a:extLst>
                      <a:ext uri="{FF2B5EF4-FFF2-40B4-BE49-F238E27FC236}">
                        <a16:creationId xmlns:a16="http://schemas.microsoft.com/office/drawing/2014/main" id="{64190333-5949-3EA7-739C-AB9EF136F0E0}"/>
                      </a:ext>
                    </a:extLst>
                  </p:cNvPr>
                  <p:cNvPicPr/>
                  <p:nvPr/>
                </p:nvPicPr>
                <p:blipFill>
                  <a:blip r:embed="rId22"/>
                  <a:stretch>
                    <a:fillRect/>
                  </a:stretch>
                </p:blipFill>
                <p:spPr>
                  <a:xfrm>
                    <a:off x="3238702" y="4756738"/>
                    <a:ext cx="137118" cy="763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5" name="Ink 44">
                    <a:extLst>
                      <a:ext uri="{FF2B5EF4-FFF2-40B4-BE49-F238E27FC236}">
                        <a16:creationId xmlns:a16="http://schemas.microsoft.com/office/drawing/2014/main" id="{A5F4ECCC-EF8D-CA6F-B729-C34E6231E138}"/>
                      </a:ext>
                    </a:extLst>
                  </p14:cNvPr>
                  <p14:cNvContentPartPr/>
                  <p14:nvPr/>
                </p14:nvContentPartPr>
                <p14:xfrm>
                  <a:off x="3237219" y="4528659"/>
                  <a:ext cx="61560" cy="104760"/>
                </p14:xfrm>
              </p:contentPart>
            </mc:Choice>
            <mc:Fallback xmlns="">
              <p:pic>
                <p:nvPicPr>
                  <p:cNvPr id="45" name="Ink 44">
                    <a:extLst>
                      <a:ext uri="{FF2B5EF4-FFF2-40B4-BE49-F238E27FC236}">
                        <a16:creationId xmlns:a16="http://schemas.microsoft.com/office/drawing/2014/main" id="{A5F4ECCC-EF8D-CA6F-B729-C34E6231E138}"/>
                      </a:ext>
                    </a:extLst>
                  </p:cNvPr>
                  <p:cNvPicPr/>
                  <p:nvPr/>
                </p:nvPicPr>
                <p:blipFill>
                  <a:blip r:embed="rId24"/>
                  <a:stretch>
                    <a:fillRect/>
                  </a:stretch>
                </p:blipFill>
                <p:spPr>
                  <a:xfrm>
                    <a:off x="3221434" y="4512834"/>
                    <a:ext cx="92814" cy="13609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Ink 45">
                    <a:extLst>
                      <a:ext uri="{FF2B5EF4-FFF2-40B4-BE49-F238E27FC236}">
                        <a16:creationId xmlns:a16="http://schemas.microsoft.com/office/drawing/2014/main" id="{47F7E811-087D-430F-7EC7-36C6E2F918DE}"/>
                      </a:ext>
                    </a:extLst>
                  </p14:cNvPr>
                  <p14:cNvContentPartPr/>
                  <p14:nvPr/>
                </p14:nvContentPartPr>
                <p14:xfrm>
                  <a:off x="3394899" y="4615059"/>
                  <a:ext cx="72000" cy="92880"/>
                </p14:xfrm>
              </p:contentPart>
            </mc:Choice>
            <mc:Fallback xmlns="">
              <p:pic>
                <p:nvPicPr>
                  <p:cNvPr id="46" name="Ink 45">
                    <a:extLst>
                      <a:ext uri="{FF2B5EF4-FFF2-40B4-BE49-F238E27FC236}">
                        <a16:creationId xmlns:a16="http://schemas.microsoft.com/office/drawing/2014/main" id="{47F7E811-087D-430F-7EC7-36C6E2F918DE}"/>
                      </a:ext>
                    </a:extLst>
                  </p:cNvPr>
                  <p:cNvPicPr/>
                  <p:nvPr/>
                </p:nvPicPr>
                <p:blipFill>
                  <a:blip r:embed="rId26"/>
                  <a:stretch>
                    <a:fillRect/>
                  </a:stretch>
                </p:blipFill>
                <p:spPr>
                  <a:xfrm>
                    <a:off x="3379110" y="4599263"/>
                    <a:ext cx="103263" cy="12415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Ink 46">
                    <a:extLst>
                      <a:ext uri="{FF2B5EF4-FFF2-40B4-BE49-F238E27FC236}">
                        <a16:creationId xmlns:a16="http://schemas.microsoft.com/office/drawing/2014/main" id="{C4FA52DD-76DD-6E4A-32B1-B197E26A62A2}"/>
                      </a:ext>
                    </a:extLst>
                  </p14:cNvPr>
                  <p14:cNvContentPartPr/>
                  <p14:nvPr/>
                </p14:nvContentPartPr>
                <p14:xfrm>
                  <a:off x="3464019" y="4466019"/>
                  <a:ext cx="65160" cy="137880"/>
                </p14:xfrm>
              </p:contentPart>
            </mc:Choice>
            <mc:Fallback xmlns="">
              <p:pic>
                <p:nvPicPr>
                  <p:cNvPr id="47" name="Ink 46">
                    <a:extLst>
                      <a:ext uri="{FF2B5EF4-FFF2-40B4-BE49-F238E27FC236}">
                        <a16:creationId xmlns:a16="http://schemas.microsoft.com/office/drawing/2014/main" id="{C4FA52DD-76DD-6E4A-32B1-B197E26A62A2}"/>
                      </a:ext>
                    </a:extLst>
                  </p:cNvPr>
                  <p:cNvPicPr/>
                  <p:nvPr/>
                </p:nvPicPr>
                <p:blipFill>
                  <a:blip r:embed="rId28"/>
                  <a:stretch>
                    <a:fillRect/>
                  </a:stretch>
                </p:blipFill>
                <p:spPr>
                  <a:xfrm>
                    <a:off x="3448280" y="4450207"/>
                    <a:ext cx="96323" cy="1691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 name="Ink 47">
                    <a:extLst>
                      <a:ext uri="{FF2B5EF4-FFF2-40B4-BE49-F238E27FC236}">
                        <a16:creationId xmlns:a16="http://schemas.microsoft.com/office/drawing/2014/main" id="{DA1C78C9-EAF8-76BA-9BF2-0CF9CB0EF85F}"/>
                      </a:ext>
                    </a:extLst>
                  </p14:cNvPr>
                  <p14:cNvContentPartPr/>
                  <p14:nvPr/>
                </p14:nvContentPartPr>
                <p14:xfrm>
                  <a:off x="3595779" y="4589139"/>
                  <a:ext cx="36000" cy="138600"/>
                </p14:xfrm>
              </p:contentPart>
            </mc:Choice>
            <mc:Fallback xmlns="">
              <p:pic>
                <p:nvPicPr>
                  <p:cNvPr id="48" name="Ink 47">
                    <a:extLst>
                      <a:ext uri="{FF2B5EF4-FFF2-40B4-BE49-F238E27FC236}">
                        <a16:creationId xmlns:a16="http://schemas.microsoft.com/office/drawing/2014/main" id="{DA1C78C9-EAF8-76BA-9BF2-0CF9CB0EF85F}"/>
                      </a:ext>
                    </a:extLst>
                  </p:cNvPr>
                  <p:cNvPicPr/>
                  <p:nvPr/>
                </p:nvPicPr>
                <p:blipFill>
                  <a:blip r:embed="rId30"/>
                  <a:stretch>
                    <a:fillRect/>
                  </a:stretch>
                </p:blipFill>
                <p:spPr>
                  <a:xfrm>
                    <a:off x="3579990" y="4573353"/>
                    <a:ext cx="67263" cy="16985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9" name="Ink 48">
                    <a:extLst>
                      <a:ext uri="{FF2B5EF4-FFF2-40B4-BE49-F238E27FC236}">
                        <a16:creationId xmlns:a16="http://schemas.microsoft.com/office/drawing/2014/main" id="{1DF319B3-030A-FAC1-25B5-330F17D76659}"/>
                      </a:ext>
                    </a:extLst>
                  </p14:cNvPr>
                  <p14:cNvContentPartPr/>
                  <p14:nvPr/>
                </p14:nvContentPartPr>
                <p14:xfrm>
                  <a:off x="3648699" y="4378179"/>
                  <a:ext cx="48240" cy="134280"/>
                </p14:xfrm>
              </p:contentPart>
            </mc:Choice>
            <mc:Fallback xmlns="">
              <p:pic>
                <p:nvPicPr>
                  <p:cNvPr id="49" name="Ink 48">
                    <a:extLst>
                      <a:ext uri="{FF2B5EF4-FFF2-40B4-BE49-F238E27FC236}">
                        <a16:creationId xmlns:a16="http://schemas.microsoft.com/office/drawing/2014/main" id="{1DF319B3-030A-FAC1-25B5-330F17D76659}"/>
                      </a:ext>
                    </a:extLst>
                  </p:cNvPr>
                  <p:cNvPicPr/>
                  <p:nvPr/>
                </p:nvPicPr>
                <p:blipFill>
                  <a:blip r:embed="rId32"/>
                  <a:stretch>
                    <a:fillRect/>
                  </a:stretch>
                </p:blipFill>
                <p:spPr>
                  <a:xfrm>
                    <a:off x="3632934" y="4362381"/>
                    <a:ext cx="79454" cy="16555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0" name="Ink 49">
                    <a:extLst>
                      <a:ext uri="{FF2B5EF4-FFF2-40B4-BE49-F238E27FC236}">
                        <a16:creationId xmlns:a16="http://schemas.microsoft.com/office/drawing/2014/main" id="{5EA1C3F4-BFAE-76DC-B5B5-65DCCFB74E71}"/>
                      </a:ext>
                    </a:extLst>
                  </p14:cNvPr>
                  <p14:cNvContentPartPr/>
                  <p14:nvPr/>
                </p14:nvContentPartPr>
                <p14:xfrm>
                  <a:off x="3878379" y="4455939"/>
                  <a:ext cx="90000" cy="89640"/>
                </p14:xfrm>
              </p:contentPart>
            </mc:Choice>
            <mc:Fallback xmlns="">
              <p:pic>
                <p:nvPicPr>
                  <p:cNvPr id="50" name="Ink 49">
                    <a:extLst>
                      <a:ext uri="{FF2B5EF4-FFF2-40B4-BE49-F238E27FC236}">
                        <a16:creationId xmlns:a16="http://schemas.microsoft.com/office/drawing/2014/main" id="{5EA1C3F4-BFAE-76DC-B5B5-65DCCFB74E71}"/>
                      </a:ext>
                    </a:extLst>
                  </p:cNvPr>
                  <p:cNvPicPr/>
                  <p:nvPr/>
                </p:nvPicPr>
                <p:blipFill>
                  <a:blip r:embed="rId34"/>
                  <a:stretch>
                    <a:fillRect/>
                  </a:stretch>
                </p:blipFill>
                <p:spPr>
                  <a:xfrm>
                    <a:off x="3862590" y="4440045"/>
                    <a:ext cx="121263" cy="12110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1" name="Ink 50">
                    <a:extLst>
                      <a:ext uri="{FF2B5EF4-FFF2-40B4-BE49-F238E27FC236}">
                        <a16:creationId xmlns:a16="http://schemas.microsoft.com/office/drawing/2014/main" id="{7DB47F50-DAB9-3066-F864-F59F5F5AB43E}"/>
                      </a:ext>
                    </a:extLst>
                  </p14:cNvPr>
                  <p14:cNvContentPartPr/>
                  <p14:nvPr/>
                </p14:nvContentPartPr>
                <p14:xfrm>
                  <a:off x="3752739" y="4581939"/>
                  <a:ext cx="39600" cy="93240"/>
                </p14:xfrm>
              </p:contentPart>
            </mc:Choice>
            <mc:Fallback xmlns="">
              <p:pic>
                <p:nvPicPr>
                  <p:cNvPr id="51" name="Ink 50">
                    <a:extLst>
                      <a:ext uri="{FF2B5EF4-FFF2-40B4-BE49-F238E27FC236}">
                        <a16:creationId xmlns:a16="http://schemas.microsoft.com/office/drawing/2014/main" id="{7DB47F50-DAB9-3066-F864-F59F5F5AB43E}"/>
                      </a:ext>
                    </a:extLst>
                  </p:cNvPr>
                  <p:cNvPicPr/>
                  <p:nvPr/>
                </p:nvPicPr>
                <p:blipFill>
                  <a:blip r:embed="rId36"/>
                  <a:stretch>
                    <a:fillRect/>
                  </a:stretch>
                </p:blipFill>
                <p:spPr>
                  <a:xfrm>
                    <a:off x="3736899" y="4566136"/>
                    <a:ext cx="70963" cy="12453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2" name="Ink 51">
                    <a:extLst>
                      <a:ext uri="{FF2B5EF4-FFF2-40B4-BE49-F238E27FC236}">
                        <a16:creationId xmlns:a16="http://schemas.microsoft.com/office/drawing/2014/main" id="{765FCB5A-F199-6E89-EBD0-D28794EDF1C3}"/>
                      </a:ext>
                    </a:extLst>
                  </p14:cNvPr>
                  <p14:cNvContentPartPr/>
                  <p14:nvPr/>
                </p14:nvContentPartPr>
                <p14:xfrm>
                  <a:off x="3889179" y="4660059"/>
                  <a:ext cx="78120" cy="98280"/>
                </p14:xfrm>
              </p:contentPart>
            </mc:Choice>
            <mc:Fallback xmlns="">
              <p:pic>
                <p:nvPicPr>
                  <p:cNvPr id="52" name="Ink 51">
                    <a:extLst>
                      <a:ext uri="{FF2B5EF4-FFF2-40B4-BE49-F238E27FC236}">
                        <a16:creationId xmlns:a16="http://schemas.microsoft.com/office/drawing/2014/main" id="{765FCB5A-F199-6E89-EBD0-D28794EDF1C3}"/>
                      </a:ext>
                    </a:extLst>
                  </p:cNvPr>
                  <p:cNvPicPr/>
                  <p:nvPr/>
                </p:nvPicPr>
                <p:blipFill>
                  <a:blip r:embed="rId38"/>
                  <a:stretch>
                    <a:fillRect/>
                  </a:stretch>
                </p:blipFill>
                <p:spPr>
                  <a:xfrm>
                    <a:off x="3873301" y="4644258"/>
                    <a:ext cx="109559" cy="12956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3" name="Ink 52">
                    <a:extLst>
                      <a:ext uri="{FF2B5EF4-FFF2-40B4-BE49-F238E27FC236}">
                        <a16:creationId xmlns:a16="http://schemas.microsoft.com/office/drawing/2014/main" id="{71EFB22E-E0E6-1D8C-1C26-6AD68FD7DF35}"/>
                      </a:ext>
                    </a:extLst>
                  </p14:cNvPr>
                  <p14:cNvContentPartPr/>
                  <p14:nvPr/>
                </p14:nvContentPartPr>
                <p14:xfrm>
                  <a:off x="4051179" y="4562499"/>
                  <a:ext cx="66960" cy="112320"/>
                </p14:xfrm>
              </p:contentPart>
            </mc:Choice>
            <mc:Fallback xmlns="">
              <p:pic>
                <p:nvPicPr>
                  <p:cNvPr id="53" name="Ink 52">
                    <a:extLst>
                      <a:ext uri="{FF2B5EF4-FFF2-40B4-BE49-F238E27FC236}">
                        <a16:creationId xmlns:a16="http://schemas.microsoft.com/office/drawing/2014/main" id="{71EFB22E-E0E6-1D8C-1C26-6AD68FD7DF35}"/>
                      </a:ext>
                    </a:extLst>
                  </p:cNvPr>
                  <p:cNvPicPr/>
                  <p:nvPr/>
                </p:nvPicPr>
                <p:blipFill>
                  <a:blip r:embed="rId40"/>
                  <a:stretch>
                    <a:fillRect/>
                  </a:stretch>
                </p:blipFill>
                <p:spPr>
                  <a:xfrm>
                    <a:off x="4035387" y="4546679"/>
                    <a:ext cx="98229" cy="14364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Ink 53">
                    <a:extLst>
                      <a:ext uri="{FF2B5EF4-FFF2-40B4-BE49-F238E27FC236}">
                        <a16:creationId xmlns:a16="http://schemas.microsoft.com/office/drawing/2014/main" id="{EF3E979E-DE59-B8E5-F747-F4AC6A7C7A69}"/>
                      </a:ext>
                    </a:extLst>
                  </p14:cNvPr>
                  <p14:cNvContentPartPr/>
                  <p14:nvPr/>
                </p14:nvContentPartPr>
                <p14:xfrm>
                  <a:off x="3703059" y="5433699"/>
                  <a:ext cx="44280" cy="96480"/>
                </p14:xfrm>
              </p:contentPart>
            </mc:Choice>
            <mc:Fallback xmlns="">
              <p:pic>
                <p:nvPicPr>
                  <p:cNvPr id="54" name="Ink 53">
                    <a:extLst>
                      <a:ext uri="{FF2B5EF4-FFF2-40B4-BE49-F238E27FC236}">
                        <a16:creationId xmlns:a16="http://schemas.microsoft.com/office/drawing/2014/main" id="{EF3E979E-DE59-B8E5-F747-F4AC6A7C7A69}"/>
                      </a:ext>
                    </a:extLst>
                  </p:cNvPr>
                  <p:cNvPicPr/>
                  <p:nvPr/>
                </p:nvPicPr>
                <p:blipFill>
                  <a:blip r:embed="rId42"/>
                  <a:stretch>
                    <a:fillRect/>
                  </a:stretch>
                </p:blipFill>
                <p:spPr>
                  <a:xfrm>
                    <a:off x="3687245" y="5417883"/>
                    <a:ext cx="75592" cy="127796"/>
                  </a:xfrm>
                  <a:prstGeom prst="rect">
                    <a:avLst/>
                  </a:prstGeom>
                </p:spPr>
              </p:pic>
            </mc:Fallback>
          </mc:AlternateContent>
          <p:grpSp>
            <p:nvGrpSpPr>
              <p:cNvPr id="55" name="Group 54">
                <a:extLst>
                  <a:ext uri="{FF2B5EF4-FFF2-40B4-BE49-F238E27FC236}">
                    <a16:creationId xmlns:a16="http://schemas.microsoft.com/office/drawing/2014/main" id="{A86CB575-64BE-3FB6-14E1-1F61786485BA}"/>
                  </a:ext>
                </a:extLst>
              </p:cNvPr>
              <p:cNvGrpSpPr/>
              <p:nvPr/>
            </p:nvGrpSpPr>
            <p:grpSpPr>
              <a:xfrm>
                <a:off x="2986659" y="4475019"/>
                <a:ext cx="1332000" cy="1263600"/>
                <a:chOff x="10299905" y="967098"/>
                <a:chExt cx="1332000" cy="1263600"/>
              </a:xfrm>
              <a:grpFill/>
            </p:grpSpPr>
            <mc:AlternateContent xmlns:mc="http://schemas.openxmlformats.org/markup-compatibility/2006" xmlns:p14="http://schemas.microsoft.com/office/powerpoint/2010/main">
              <mc:Choice Requires="p14">
                <p:contentPart p14:bwMode="auto" r:id="rId43">
                  <p14:nvContentPartPr>
                    <p14:cNvPr id="57" name="Ink 56">
                      <a:extLst>
                        <a:ext uri="{FF2B5EF4-FFF2-40B4-BE49-F238E27FC236}">
                          <a16:creationId xmlns:a16="http://schemas.microsoft.com/office/drawing/2014/main" id="{833DA83A-DE9D-2FB7-BA53-C369FA25F72B}"/>
                        </a:ext>
                      </a:extLst>
                    </p14:cNvPr>
                    <p14:cNvContentPartPr/>
                    <p14:nvPr/>
                  </p14:nvContentPartPr>
                  <p14:xfrm>
                    <a:off x="10635785" y="1556058"/>
                    <a:ext cx="301680" cy="454680"/>
                  </p14:xfrm>
                </p:contentPart>
              </mc:Choice>
              <mc:Fallback xmlns="">
                <p:pic>
                  <p:nvPicPr>
                    <p:cNvPr id="57" name="Ink 56">
                      <a:extLst>
                        <a:ext uri="{FF2B5EF4-FFF2-40B4-BE49-F238E27FC236}">
                          <a16:creationId xmlns:a16="http://schemas.microsoft.com/office/drawing/2014/main" id="{833DA83A-DE9D-2FB7-BA53-C369FA25F72B}"/>
                        </a:ext>
                      </a:extLst>
                    </p:cNvPr>
                    <p:cNvPicPr/>
                    <p:nvPr/>
                  </p:nvPicPr>
                  <p:blipFill>
                    <a:blip r:embed="rId44"/>
                    <a:stretch>
                      <a:fillRect/>
                    </a:stretch>
                  </p:blipFill>
                  <p:spPr>
                    <a:xfrm>
                      <a:off x="10627888" y="1548153"/>
                      <a:ext cx="317159" cy="4701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 name="Ink 57">
                      <a:extLst>
                        <a:ext uri="{FF2B5EF4-FFF2-40B4-BE49-F238E27FC236}">
                          <a16:creationId xmlns:a16="http://schemas.microsoft.com/office/drawing/2014/main" id="{3DCFCDBF-C6A2-77A2-7853-8BEDA2F0CB19}"/>
                        </a:ext>
                      </a:extLst>
                    </p14:cNvPr>
                    <p14:cNvContentPartPr/>
                    <p14:nvPr/>
                  </p14:nvContentPartPr>
                  <p14:xfrm>
                    <a:off x="10651985" y="1573698"/>
                    <a:ext cx="268200" cy="294840"/>
                  </p14:xfrm>
                </p:contentPart>
              </mc:Choice>
              <mc:Fallback xmlns="">
                <p:pic>
                  <p:nvPicPr>
                    <p:cNvPr id="58" name="Ink 57">
                      <a:extLst>
                        <a:ext uri="{FF2B5EF4-FFF2-40B4-BE49-F238E27FC236}">
                          <a16:creationId xmlns:a16="http://schemas.microsoft.com/office/drawing/2014/main" id="{3DCFCDBF-C6A2-77A2-7853-8BEDA2F0CB19}"/>
                        </a:ext>
                      </a:extLst>
                    </p:cNvPr>
                    <p:cNvPicPr/>
                    <p:nvPr/>
                  </p:nvPicPr>
                  <p:blipFill>
                    <a:blip r:embed="rId46"/>
                    <a:stretch>
                      <a:fillRect/>
                    </a:stretch>
                  </p:blipFill>
                  <p:spPr>
                    <a:xfrm>
                      <a:off x="10644097" y="1565798"/>
                      <a:ext cx="283661" cy="31032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9" name="Ink 58">
                      <a:extLst>
                        <a:ext uri="{FF2B5EF4-FFF2-40B4-BE49-F238E27FC236}">
                          <a16:creationId xmlns:a16="http://schemas.microsoft.com/office/drawing/2014/main" id="{AAA5A1DA-12B3-8011-C2BB-F7DD39F5A71C}"/>
                        </a:ext>
                      </a:extLst>
                    </p14:cNvPr>
                    <p14:cNvContentPartPr/>
                    <p14:nvPr/>
                  </p14:nvContentPartPr>
                  <p14:xfrm>
                    <a:off x="10475585" y="1547058"/>
                    <a:ext cx="479520" cy="302760"/>
                  </p14:xfrm>
                </p:contentPart>
              </mc:Choice>
              <mc:Fallback xmlns="">
                <p:pic>
                  <p:nvPicPr>
                    <p:cNvPr id="59" name="Ink 58">
                      <a:extLst>
                        <a:ext uri="{FF2B5EF4-FFF2-40B4-BE49-F238E27FC236}">
                          <a16:creationId xmlns:a16="http://schemas.microsoft.com/office/drawing/2014/main" id="{AAA5A1DA-12B3-8011-C2BB-F7DD39F5A71C}"/>
                        </a:ext>
                      </a:extLst>
                    </p:cNvPr>
                    <p:cNvPicPr/>
                    <p:nvPr/>
                  </p:nvPicPr>
                  <p:blipFill>
                    <a:blip r:embed="rId48"/>
                    <a:stretch>
                      <a:fillRect/>
                    </a:stretch>
                  </p:blipFill>
                  <p:spPr>
                    <a:xfrm>
                      <a:off x="10467693" y="1539157"/>
                      <a:ext cx="494988" cy="31824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Ink 59">
                      <a:extLst>
                        <a:ext uri="{FF2B5EF4-FFF2-40B4-BE49-F238E27FC236}">
                          <a16:creationId xmlns:a16="http://schemas.microsoft.com/office/drawing/2014/main" id="{9D34FE8E-E56B-7D58-F6FE-F8199B73F120}"/>
                        </a:ext>
                      </a:extLst>
                    </p14:cNvPr>
                    <p14:cNvContentPartPr/>
                    <p14:nvPr/>
                  </p14:nvContentPartPr>
                  <p14:xfrm>
                    <a:off x="10366865" y="1580898"/>
                    <a:ext cx="570960" cy="109440"/>
                  </p14:xfrm>
                </p:contentPart>
              </mc:Choice>
              <mc:Fallback xmlns="">
                <p:pic>
                  <p:nvPicPr>
                    <p:cNvPr id="60" name="Ink 59">
                      <a:extLst>
                        <a:ext uri="{FF2B5EF4-FFF2-40B4-BE49-F238E27FC236}">
                          <a16:creationId xmlns:a16="http://schemas.microsoft.com/office/drawing/2014/main" id="{9D34FE8E-E56B-7D58-F6FE-F8199B73F120}"/>
                        </a:ext>
                      </a:extLst>
                    </p:cNvPr>
                    <p:cNvPicPr/>
                    <p:nvPr/>
                  </p:nvPicPr>
                  <p:blipFill>
                    <a:blip r:embed="rId50"/>
                    <a:stretch>
                      <a:fillRect/>
                    </a:stretch>
                  </p:blipFill>
                  <p:spPr>
                    <a:xfrm>
                      <a:off x="10358966" y="1572990"/>
                      <a:ext cx="586443" cy="12493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Ink 60">
                      <a:extLst>
                        <a:ext uri="{FF2B5EF4-FFF2-40B4-BE49-F238E27FC236}">
                          <a16:creationId xmlns:a16="http://schemas.microsoft.com/office/drawing/2014/main" id="{A111F7B5-7CDA-6799-503A-43085EDA72EF}"/>
                        </a:ext>
                      </a:extLst>
                    </p14:cNvPr>
                    <p14:cNvContentPartPr/>
                    <p14:nvPr/>
                  </p14:nvContentPartPr>
                  <p14:xfrm>
                    <a:off x="10577105" y="1572618"/>
                    <a:ext cx="461520" cy="132840"/>
                  </p14:xfrm>
                </p:contentPart>
              </mc:Choice>
              <mc:Fallback xmlns="">
                <p:pic>
                  <p:nvPicPr>
                    <p:cNvPr id="61" name="Ink 60">
                      <a:extLst>
                        <a:ext uri="{FF2B5EF4-FFF2-40B4-BE49-F238E27FC236}">
                          <a16:creationId xmlns:a16="http://schemas.microsoft.com/office/drawing/2014/main" id="{A111F7B5-7CDA-6799-503A-43085EDA72EF}"/>
                        </a:ext>
                      </a:extLst>
                    </p:cNvPr>
                    <p:cNvPicPr/>
                    <p:nvPr/>
                  </p:nvPicPr>
                  <p:blipFill>
                    <a:blip r:embed="rId52"/>
                    <a:stretch>
                      <a:fillRect/>
                    </a:stretch>
                  </p:blipFill>
                  <p:spPr>
                    <a:xfrm>
                      <a:off x="10569213" y="1564730"/>
                      <a:ext cx="476988" cy="14830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Ink 61">
                      <a:extLst>
                        <a:ext uri="{FF2B5EF4-FFF2-40B4-BE49-F238E27FC236}">
                          <a16:creationId xmlns:a16="http://schemas.microsoft.com/office/drawing/2014/main" id="{9888B219-799C-EBB2-D641-15EA862DD2BE}"/>
                        </a:ext>
                      </a:extLst>
                    </p14:cNvPr>
                    <p14:cNvContentPartPr/>
                    <p14:nvPr/>
                  </p14:nvContentPartPr>
                  <p14:xfrm>
                    <a:off x="10444985" y="1538058"/>
                    <a:ext cx="535320" cy="27000"/>
                  </p14:xfrm>
                </p:contentPart>
              </mc:Choice>
              <mc:Fallback xmlns="">
                <p:pic>
                  <p:nvPicPr>
                    <p:cNvPr id="62" name="Ink 61">
                      <a:extLst>
                        <a:ext uri="{FF2B5EF4-FFF2-40B4-BE49-F238E27FC236}">
                          <a16:creationId xmlns:a16="http://schemas.microsoft.com/office/drawing/2014/main" id="{9888B219-799C-EBB2-D641-15EA862DD2BE}"/>
                        </a:ext>
                      </a:extLst>
                    </p:cNvPr>
                    <p:cNvPicPr/>
                    <p:nvPr/>
                  </p:nvPicPr>
                  <p:blipFill>
                    <a:blip r:embed="rId54"/>
                    <a:stretch>
                      <a:fillRect/>
                    </a:stretch>
                  </p:blipFill>
                  <p:spPr>
                    <a:xfrm>
                      <a:off x="10437085" y="1530117"/>
                      <a:ext cx="550804" cy="4256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Ink 62">
                      <a:extLst>
                        <a:ext uri="{FF2B5EF4-FFF2-40B4-BE49-F238E27FC236}">
                          <a16:creationId xmlns:a16="http://schemas.microsoft.com/office/drawing/2014/main" id="{445F1593-4BF9-B541-1AA9-80C1DB6B181E}"/>
                        </a:ext>
                      </a:extLst>
                    </p14:cNvPr>
                    <p14:cNvContentPartPr/>
                    <p14:nvPr/>
                  </p14:nvContentPartPr>
                  <p14:xfrm>
                    <a:off x="10401065" y="1423938"/>
                    <a:ext cx="530640" cy="155520"/>
                  </p14:xfrm>
                </p:contentPart>
              </mc:Choice>
              <mc:Fallback xmlns="">
                <p:pic>
                  <p:nvPicPr>
                    <p:cNvPr id="63" name="Ink 62">
                      <a:extLst>
                        <a:ext uri="{FF2B5EF4-FFF2-40B4-BE49-F238E27FC236}">
                          <a16:creationId xmlns:a16="http://schemas.microsoft.com/office/drawing/2014/main" id="{445F1593-4BF9-B541-1AA9-80C1DB6B181E}"/>
                        </a:ext>
                      </a:extLst>
                    </p:cNvPr>
                    <p:cNvPicPr/>
                    <p:nvPr/>
                  </p:nvPicPr>
                  <p:blipFill>
                    <a:blip r:embed="rId56"/>
                    <a:stretch>
                      <a:fillRect/>
                    </a:stretch>
                  </p:blipFill>
                  <p:spPr>
                    <a:xfrm>
                      <a:off x="10393169" y="1416036"/>
                      <a:ext cx="546117" cy="17100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8" name="Ink 127">
                      <a:extLst>
                        <a:ext uri="{FF2B5EF4-FFF2-40B4-BE49-F238E27FC236}">
                          <a16:creationId xmlns:a16="http://schemas.microsoft.com/office/drawing/2014/main" id="{BFBA0D26-D680-D0D6-0675-E366EB8350B5}"/>
                        </a:ext>
                      </a:extLst>
                    </p14:cNvPr>
                    <p14:cNvContentPartPr/>
                    <p14:nvPr/>
                  </p14:nvContentPartPr>
                  <p14:xfrm>
                    <a:off x="10418345" y="1239618"/>
                    <a:ext cx="517320" cy="313920"/>
                  </p14:xfrm>
                </p:contentPart>
              </mc:Choice>
              <mc:Fallback xmlns="">
                <p:pic>
                  <p:nvPicPr>
                    <p:cNvPr id="128" name="Ink 127">
                      <a:extLst>
                        <a:ext uri="{FF2B5EF4-FFF2-40B4-BE49-F238E27FC236}">
                          <a16:creationId xmlns:a16="http://schemas.microsoft.com/office/drawing/2014/main" id="{BFBA0D26-D680-D0D6-0675-E366EB8350B5}"/>
                        </a:ext>
                      </a:extLst>
                    </p:cNvPr>
                    <p:cNvPicPr/>
                    <p:nvPr/>
                  </p:nvPicPr>
                  <p:blipFill>
                    <a:blip r:embed="rId58"/>
                    <a:stretch>
                      <a:fillRect/>
                    </a:stretch>
                  </p:blipFill>
                  <p:spPr>
                    <a:xfrm>
                      <a:off x="10410445" y="1231731"/>
                      <a:ext cx="532805" cy="32937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9" name="Ink 128">
                      <a:extLst>
                        <a:ext uri="{FF2B5EF4-FFF2-40B4-BE49-F238E27FC236}">
                          <a16:creationId xmlns:a16="http://schemas.microsoft.com/office/drawing/2014/main" id="{47F8C11C-08B7-44F6-3E97-0B7C5611ADDE}"/>
                        </a:ext>
                      </a:extLst>
                    </p14:cNvPr>
                    <p14:cNvContentPartPr/>
                    <p14:nvPr/>
                  </p14:nvContentPartPr>
                  <p14:xfrm>
                    <a:off x="10682225" y="1318458"/>
                    <a:ext cx="243360" cy="213840"/>
                  </p14:xfrm>
                </p:contentPart>
              </mc:Choice>
              <mc:Fallback xmlns="">
                <p:pic>
                  <p:nvPicPr>
                    <p:cNvPr id="129" name="Ink 128">
                      <a:extLst>
                        <a:ext uri="{FF2B5EF4-FFF2-40B4-BE49-F238E27FC236}">
                          <a16:creationId xmlns:a16="http://schemas.microsoft.com/office/drawing/2014/main" id="{47F8C11C-08B7-44F6-3E97-0B7C5611ADDE}"/>
                        </a:ext>
                      </a:extLst>
                    </p:cNvPr>
                    <p:cNvPicPr/>
                    <p:nvPr/>
                  </p:nvPicPr>
                  <p:blipFill>
                    <a:blip r:embed="rId60"/>
                    <a:stretch>
                      <a:fillRect/>
                    </a:stretch>
                  </p:blipFill>
                  <p:spPr>
                    <a:xfrm>
                      <a:off x="10674334" y="1310561"/>
                      <a:ext cx="258826" cy="22931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0" name="Ink 129">
                      <a:extLst>
                        <a:ext uri="{FF2B5EF4-FFF2-40B4-BE49-F238E27FC236}">
                          <a16:creationId xmlns:a16="http://schemas.microsoft.com/office/drawing/2014/main" id="{55C38A42-244B-37B1-F516-C7FE30E7CE53}"/>
                        </a:ext>
                      </a:extLst>
                    </p14:cNvPr>
                    <p14:cNvContentPartPr/>
                    <p14:nvPr/>
                  </p14:nvContentPartPr>
                  <p14:xfrm>
                    <a:off x="10612025" y="1125138"/>
                    <a:ext cx="284040" cy="414000"/>
                  </p14:xfrm>
                </p:contentPart>
              </mc:Choice>
              <mc:Fallback xmlns="">
                <p:pic>
                  <p:nvPicPr>
                    <p:cNvPr id="130" name="Ink 129">
                      <a:extLst>
                        <a:ext uri="{FF2B5EF4-FFF2-40B4-BE49-F238E27FC236}">
                          <a16:creationId xmlns:a16="http://schemas.microsoft.com/office/drawing/2014/main" id="{55C38A42-244B-37B1-F516-C7FE30E7CE53}"/>
                        </a:ext>
                      </a:extLst>
                    </p:cNvPr>
                    <p:cNvPicPr/>
                    <p:nvPr/>
                  </p:nvPicPr>
                  <p:blipFill>
                    <a:blip r:embed="rId62"/>
                    <a:stretch>
                      <a:fillRect/>
                    </a:stretch>
                  </p:blipFill>
                  <p:spPr>
                    <a:xfrm>
                      <a:off x="10604135" y="1117237"/>
                      <a:ext cx="299504" cy="42948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1" name="Ink 130">
                      <a:extLst>
                        <a:ext uri="{FF2B5EF4-FFF2-40B4-BE49-F238E27FC236}">
                          <a16:creationId xmlns:a16="http://schemas.microsoft.com/office/drawing/2014/main" id="{382B5938-606D-D190-BB73-B0BA9D5FCE8F}"/>
                        </a:ext>
                      </a:extLst>
                    </p14:cNvPr>
                    <p14:cNvContentPartPr/>
                    <p14:nvPr/>
                  </p14:nvContentPartPr>
                  <p14:xfrm>
                    <a:off x="10744145" y="1142778"/>
                    <a:ext cx="173160" cy="380520"/>
                  </p14:xfrm>
                </p:contentPart>
              </mc:Choice>
              <mc:Fallback xmlns="">
                <p:pic>
                  <p:nvPicPr>
                    <p:cNvPr id="131" name="Ink 130">
                      <a:extLst>
                        <a:ext uri="{FF2B5EF4-FFF2-40B4-BE49-F238E27FC236}">
                          <a16:creationId xmlns:a16="http://schemas.microsoft.com/office/drawing/2014/main" id="{382B5938-606D-D190-BB73-B0BA9D5FCE8F}"/>
                        </a:ext>
                      </a:extLst>
                    </p:cNvPr>
                    <p:cNvPicPr/>
                    <p:nvPr/>
                  </p:nvPicPr>
                  <p:blipFill>
                    <a:blip r:embed="rId64"/>
                    <a:stretch>
                      <a:fillRect/>
                    </a:stretch>
                  </p:blipFill>
                  <p:spPr>
                    <a:xfrm>
                      <a:off x="10736245" y="1134877"/>
                      <a:ext cx="188643" cy="39600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2" name="Ink 131">
                      <a:extLst>
                        <a:ext uri="{FF2B5EF4-FFF2-40B4-BE49-F238E27FC236}">
                          <a16:creationId xmlns:a16="http://schemas.microsoft.com/office/drawing/2014/main" id="{45C8C0E8-0868-7746-9161-C251C535E296}"/>
                        </a:ext>
                      </a:extLst>
                    </p14:cNvPr>
                    <p14:cNvContentPartPr/>
                    <p14:nvPr/>
                  </p14:nvContentPartPr>
                  <p14:xfrm>
                    <a:off x="10831625" y="1081218"/>
                    <a:ext cx="53640" cy="509040"/>
                  </p14:xfrm>
                </p:contentPart>
              </mc:Choice>
              <mc:Fallback xmlns="">
                <p:pic>
                  <p:nvPicPr>
                    <p:cNvPr id="132" name="Ink 131">
                      <a:extLst>
                        <a:ext uri="{FF2B5EF4-FFF2-40B4-BE49-F238E27FC236}">
                          <a16:creationId xmlns:a16="http://schemas.microsoft.com/office/drawing/2014/main" id="{45C8C0E8-0868-7746-9161-C251C535E296}"/>
                        </a:ext>
                      </a:extLst>
                    </p:cNvPr>
                    <p:cNvPicPr/>
                    <p:nvPr/>
                  </p:nvPicPr>
                  <p:blipFill>
                    <a:blip r:embed="rId66"/>
                    <a:stretch>
                      <a:fillRect/>
                    </a:stretch>
                  </p:blipFill>
                  <p:spPr>
                    <a:xfrm>
                      <a:off x="10823737" y="1073319"/>
                      <a:ext cx="69101" cy="52452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3" name="Ink 132">
                      <a:extLst>
                        <a:ext uri="{FF2B5EF4-FFF2-40B4-BE49-F238E27FC236}">
                          <a16:creationId xmlns:a16="http://schemas.microsoft.com/office/drawing/2014/main" id="{A3F3E975-007E-31FF-B421-C648F5D5328B}"/>
                        </a:ext>
                      </a:extLst>
                    </p14:cNvPr>
                    <p14:cNvContentPartPr/>
                    <p14:nvPr/>
                  </p14:nvContentPartPr>
                  <p14:xfrm>
                    <a:off x="10910825" y="1213338"/>
                    <a:ext cx="27360" cy="342000"/>
                  </p14:xfrm>
                </p:contentPart>
              </mc:Choice>
              <mc:Fallback xmlns="">
                <p:pic>
                  <p:nvPicPr>
                    <p:cNvPr id="133" name="Ink 132">
                      <a:extLst>
                        <a:ext uri="{FF2B5EF4-FFF2-40B4-BE49-F238E27FC236}">
                          <a16:creationId xmlns:a16="http://schemas.microsoft.com/office/drawing/2014/main" id="{A3F3E975-007E-31FF-B421-C648F5D5328B}"/>
                        </a:ext>
                      </a:extLst>
                    </p:cNvPr>
                    <p:cNvPicPr/>
                    <p:nvPr/>
                  </p:nvPicPr>
                  <p:blipFill>
                    <a:blip r:embed="rId68"/>
                    <a:stretch>
                      <a:fillRect/>
                    </a:stretch>
                  </p:blipFill>
                  <p:spPr>
                    <a:xfrm>
                      <a:off x="10902872" y="1205436"/>
                      <a:ext cx="42949" cy="35748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4" name="Ink 133">
                      <a:extLst>
                        <a:ext uri="{FF2B5EF4-FFF2-40B4-BE49-F238E27FC236}">
                          <a16:creationId xmlns:a16="http://schemas.microsoft.com/office/drawing/2014/main" id="{34C9FC30-2876-17A8-6061-6E9EE603C7E3}"/>
                        </a:ext>
                      </a:extLst>
                    </p14:cNvPr>
                    <p14:cNvContentPartPr/>
                    <p14:nvPr/>
                  </p14:nvContentPartPr>
                  <p14:xfrm>
                    <a:off x="10942865" y="967098"/>
                    <a:ext cx="47520" cy="588600"/>
                  </p14:xfrm>
                </p:contentPart>
              </mc:Choice>
              <mc:Fallback xmlns="">
                <p:pic>
                  <p:nvPicPr>
                    <p:cNvPr id="134" name="Ink 133">
                      <a:extLst>
                        <a:ext uri="{FF2B5EF4-FFF2-40B4-BE49-F238E27FC236}">
                          <a16:creationId xmlns:a16="http://schemas.microsoft.com/office/drawing/2014/main" id="{34C9FC30-2876-17A8-6061-6E9EE603C7E3}"/>
                        </a:ext>
                      </a:extLst>
                    </p:cNvPr>
                    <p:cNvPicPr/>
                    <p:nvPr/>
                  </p:nvPicPr>
                  <p:blipFill>
                    <a:blip r:embed="rId70"/>
                    <a:stretch>
                      <a:fillRect/>
                    </a:stretch>
                  </p:blipFill>
                  <p:spPr>
                    <a:xfrm>
                      <a:off x="10934945" y="959204"/>
                      <a:ext cx="63043" cy="60407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5" name="Ink 134">
                      <a:extLst>
                        <a:ext uri="{FF2B5EF4-FFF2-40B4-BE49-F238E27FC236}">
                          <a16:creationId xmlns:a16="http://schemas.microsoft.com/office/drawing/2014/main" id="{11B28695-36BD-C6C3-D217-7B0674674487}"/>
                        </a:ext>
                      </a:extLst>
                    </p14:cNvPr>
                    <p14:cNvContentPartPr/>
                    <p14:nvPr/>
                  </p14:nvContentPartPr>
                  <p14:xfrm>
                    <a:off x="10933865" y="1168698"/>
                    <a:ext cx="144360" cy="378360"/>
                  </p14:xfrm>
                </p:contentPart>
              </mc:Choice>
              <mc:Fallback xmlns="">
                <p:pic>
                  <p:nvPicPr>
                    <p:cNvPr id="135" name="Ink 134">
                      <a:extLst>
                        <a:ext uri="{FF2B5EF4-FFF2-40B4-BE49-F238E27FC236}">
                          <a16:creationId xmlns:a16="http://schemas.microsoft.com/office/drawing/2014/main" id="{11B28695-36BD-C6C3-D217-7B0674674487}"/>
                        </a:ext>
                      </a:extLst>
                    </p:cNvPr>
                    <p:cNvPicPr/>
                    <p:nvPr/>
                  </p:nvPicPr>
                  <p:blipFill>
                    <a:blip r:embed="rId72"/>
                    <a:stretch>
                      <a:fillRect/>
                    </a:stretch>
                  </p:blipFill>
                  <p:spPr>
                    <a:xfrm>
                      <a:off x="10925985" y="1160796"/>
                      <a:ext cx="159805" cy="393848"/>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6" name="Ink 135">
                      <a:extLst>
                        <a:ext uri="{FF2B5EF4-FFF2-40B4-BE49-F238E27FC236}">
                          <a16:creationId xmlns:a16="http://schemas.microsoft.com/office/drawing/2014/main" id="{AF733ECA-195A-53A6-77C6-B45B929C57F6}"/>
                        </a:ext>
                      </a:extLst>
                    </p14:cNvPr>
                    <p14:cNvContentPartPr/>
                    <p14:nvPr/>
                  </p14:nvContentPartPr>
                  <p14:xfrm>
                    <a:off x="10954745" y="1418538"/>
                    <a:ext cx="504000" cy="128880"/>
                  </p14:xfrm>
                </p:contentPart>
              </mc:Choice>
              <mc:Fallback xmlns="">
                <p:pic>
                  <p:nvPicPr>
                    <p:cNvPr id="136" name="Ink 135">
                      <a:extLst>
                        <a:ext uri="{FF2B5EF4-FFF2-40B4-BE49-F238E27FC236}">
                          <a16:creationId xmlns:a16="http://schemas.microsoft.com/office/drawing/2014/main" id="{AF733ECA-195A-53A6-77C6-B45B929C57F6}"/>
                        </a:ext>
                      </a:extLst>
                    </p:cNvPr>
                    <p:cNvPicPr/>
                    <p:nvPr/>
                  </p:nvPicPr>
                  <p:blipFill>
                    <a:blip r:embed="rId74"/>
                    <a:stretch>
                      <a:fillRect/>
                    </a:stretch>
                  </p:blipFill>
                  <p:spPr>
                    <a:xfrm>
                      <a:off x="10946845" y="1410641"/>
                      <a:ext cx="519483" cy="14435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7" name="Ink 136">
                      <a:extLst>
                        <a:ext uri="{FF2B5EF4-FFF2-40B4-BE49-F238E27FC236}">
                          <a16:creationId xmlns:a16="http://schemas.microsoft.com/office/drawing/2014/main" id="{B70ED845-099B-ADE6-4AF7-AE9EC5E4ABBC}"/>
                        </a:ext>
                      </a:extLst>
                    </p14:cNvPr>
                    <p14:cNvContentPartPr/>
                    <p14:nvPr/>
                  </p14:nvContentPartPr>
                  <p14:xfrm>
                    <a:off x="11024945" y="1353018"/>
                    <a:ext cx="394920" cy="132480"/>
                  </p14:xfrm>
                </p:contentPart>
              </mc:Choice>
              <mc:Fallback xmlns="">
                <p:pic>
                  <p:nvPicPr>
                    <p:cNvPr id="137" name="Ink 136">
                      <a:extLst>
                        <a:ext uri="{FF2B5EF4-FFF2-40B4-BE49-F238E27FC236}">
                          <a16:creationId xmlns:a16="http://schemas.microsoft.com/office/drawing/2014/main" id="{B70ED845-099B-ADE6-4AF7-AE9EC5E4ABBC}"/>
                        </a:ext>
                      </a:extLst>
                    </p:cNvPr>
                    <p:cNvPicPr/>
                    <p:nvPr/>
                  </p:nvPicPr>
                  <p:blipFill>
                    <a:blip r:embed="rId76"/>
                    <a:stretch>
                      <a:fillRect/>
                    </a:stretch>
                  </p:blipFill>
                  <p:spPr>
                    <a:xfrm>
                      <a:off x="11017047" y="1345113"/>
                      <a:ext cx="410401" cy="14797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8" name="Ink 137">
                      <a:extLst>
                        <a:ext uri="{FF2B5EF4-FFF2-40B4-BE49-F238E27FC236}">
                          <a16:creationId xmlns:a16="http://schemas.microsoft.com/office/drawing/2014/main" id="{31E4317E-0F36-5B72-3A97-2915EB373392}"/>
                        </a:ext>
                      </a:extLst>
                    </p14:cNvPr>
                    <p14:cNvContentPartPr/>
                    <p14:nvPr/>
                  </p14:nvContentPartPr>
                  <p14:xfrm>
                    <a:off x="10945745" y="1340418"/>
                    <a:ext cx="356040" cy="198000"/>
                  </p14:xfrm>
                </p:contentPart>
              </mc:Choice>
              <mc:Fallback xmlns="">
                <p:pic>
                  <p:nvPicPr>
                    <p:cNvPr id="138" name="Ink 137">
                      <a:extLst>
                        <a:ext uri="{FF2B5EF4-FFF2-40B4-BE49-F238E27FC236}">
                          <a16:creationId xmlns:a16="http://schemas.microsoft.com/office/drawing/2014/main" id="{31E4317E-0F36-5B72-3A97-2915EB373392}"/>
                        </a:ext>
                      </a:extLst>
                    </p:cNvPr>
                    <p:cNvPicPr/>
                    <p:nvPr/>
                  </p:nvPicPr>
                  <p:blipFill>
                    <a:blip r:embed="rId78"/>
                    <a:stretch>
                      <a:fillRect/>
                    </a:stretch>
                  </p:blipFill>
                  <p:spPr>
                    <a:xfrm>
                      <a:off x="10937847" y="1332523"/>
                      <a:ext cx="371520" cy="21347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9" name="Ink 138">
                      <a:extLst>
                        <a:ext uri="{FF2B5EF4-FFF2-40B4-BE49-F238E27FC236}">
                          <a16:creationId xmlns:a16="http://schemas.microsoft.com/office/drawing/2014/main" id="{D73BDA02-FAE3-BA7C-45E4-5BE8B277A7A4}"/>
                        </a:ext>
                      </a:extLst>
                    </p14:cNvPr>
                    <p14:cNvContentPartPr/>
                    <p14:nvPr/>
                  </p14:nvContentPartPr>
                  <p14:xfrm>
                    <a:off x="10972385" y="1545978"/>
                    <a:ext cx="568080" cy="14040"/>
                  </p14:xfrm>
                </p:contentPart>
              </mc:Choice>
              <mc:Fallback xmlns="">
                <p:pic>
                  <p:nvPicPr>
                    <p:cNvPr id="139" name="Ink 138">
                      <a:extLst>
                        <a:ext uri="{FF2B5EF4-FFF2-40B4-BE49-F238E27FC236}">
                          <a16:creationId xmlns:a16="http://schemas.microsoft.com/office/drawing/2014/main" id="{D73BDA02-FAE3-BA7C-45E4-5BE8B277A7A4}"/>
                        </a:ext>
                      </a:extLst>
                    </p:cNvPr>
                    <p:cNvPicPr/>
                    <p:nvPr/>
                  </p:nvPicPr>
                  <p:blipFill>
                    <a:blip r:embed="rId80"/>
                    <a:stretch>
                      <a:fillRect/>
                    </a:stretch>
                  </p:blipFill>
                  <p:spPr>
                    <a:xfrm>
                      <a:off x="10964486" y="1538001"/>
                      <a:ext cx="583562" cy="2967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0" name="Ink 139">
                      <a:extLst>
                        <a:ext uri="{FF2B5EF4-FFF2-40B4-BE49-F238E27FC236}">
                          <a16:creationId xmlns:a16="http://schemas.microsoft.com/office/drawing/2014/main" id="{2C59B467-92C4-9358-2176-0279CEA9B097}"/>
                        </a:ext>
                      </a:extLst>
                    </p14:cNvPr>
                    <p14:cNvContentPartPr/>
                    <p14:nvPr/>
                  </p14:nvContentPartPr>
                  <p14:xfrm>
                    <a:off x="11007665" y="1555338"/>
                    <a:ext cx="315720" cy="19080"/>
                  </p14:xfrm>
                </p:contentPart>
              </mc:Choice>
              <mc:Fallback xmlns="">
                <p:pic>
                  <p:nvPicPr>
                    <p:cNvPr id="140" name="Ink 139">
                      <a:extLst>
                        <a:ext uri="{FF2B5EF4-FFF2-40B4-BE49-F238E27FC236}">
                          <a16:creationId xmlns:a16="http://schemas.microsoft.com/office/drawing/2014/main" id="{2C59B467-92C4-9358-2176-0279CEA9B097}"/>
                        </a:ext>
                      </a:extLst>
                    </p:cNvPr>
                    <p:cNvPicPr/>
                    <p:nvPr/>
                  </p:nvPicPr>
                  <p:blipFill>
                    <a:blip r:embed="rId82"/>
                    <a:stretch>
                      <a:fillRect/>
                    </a:stretch>
                  </p:blipFill>
                  <p:spPr>
                    <a:xfrm>
                      <a:off x="10999764" y="1547253"/>
                      <a:ext cx="331206" cy="3492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1" name="Ink 140">
                      <a:extLst>
                        <a:ext uri="{FF2B5EF4-FFF2-40B4-BE49-F238E27FC236}">
                          <a16:creationId xmlns:a16="http://schemas.microsoft.com/office/drawing/2014/main" id="{D85FFB04-F9F6-BC5F-788A-1F9667ABE767}"/>
                        </a:ext>
                      </a:extLst>
                    </p14:cNvPr>
                    <p14:cNvContentPartPr/>
                    <p14:nvPr/>
                  </p14:nvContentPartPr>
                  <p14:xfrm>
                    <a:off x="11007665" y="1547058"/>
                    <a:ext cx="412920" cy="96480"/>
                  </p14:xfrm>
                </p:contentPart>
              </mc:Choice>
              <mc:Fallback xmlns="">
                <p:pic>
                  <p:nvPicPr>
                    <p:cNvPr id="141" name="Ink 140">
                      <a:extLst>
                        <a:ext uri="{FF2B5EF4-FFF2-40B4-BE49-F238E27FC236}">
                          <a16:creationId xmlns:a16="http://schemas.microsoft.com/office/drawing/2014/main" id="{D85FFB04-F9F6-BC5F-788A-1F9667ABE767}"/>
                        </a:ext>
                      </a:extLst>
                    </p:cNvPr>
                    <p:cNvPicPr/>
                    <p:nvPr/>
                  </p:nvPicPr>
                  <p:blipFill>
                    <a:blip r:embed="rId84"/>
                    <a:stretch>
                      <a:fillRect/>
                    </a:stretch>
                  </p:blipFill>
                  <p:spPr>
                    <a:xfrm>
                      <a:off x="10999761" y="1539150"/>
                      <a:ext cx="428412" cy="1119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2" name="Ink 141">
                      <a:extLst>
                        <a:ext uri="{FF2B5EF4-FFF2-40B4-BE49-F238E27FC236}">
                          <a16:creationId xmlns:a16="http://schemas.microsoft.com/office/drawing/2014/main" id="{92D92491-4174-7317-9032-C98781A574A0}"/>
                        </a:ext>
                      </a:extLst>
                    </p14:cNvPr>
                    <p14:cNvContentPartPr/>
                    <p14:nvPr/>
                  </p14:nvContentPartPr>
                  <p14:xfrm>
                    <a:off x="11007665" y="1573338"/>
                    <a:ext cx="518400" cy="193680"/>
                  </p14:xfrm>
                </p:contentPart>
              </mc:Choice>
              <mc:Fallback xmlns="">
                <p:pic>
                  <p:nvPicPr>
                    <p:cNvPr id="142" name="Ink 141">
                      <a:extLst>
                        <a:ext uri="{FF2B5EF4-FFF2-40B4-BE49-F238E27FC236}">
                          <a16:creationId xmlns:a16="http://schemas.microsoft.com/office/drawing/2014/main" id="{92D92491-4174-7317-9032-C98781A574A0}"/>
                        </a:ext>
                      </a:extLst>
                    </p:cNvPr>
                    <p:cNvPicPr/>
                    <p:nvPr/>
                  </p:nvPicPr>
                  <p:blipFill>
                    <a:blip r:embed="rId86"/>
                    <a:stretch>
                      <a:fillRect/>
                    </a:stretch>
                  </p:blipFill>
                  <p:spPr>
                    <a:xfrm>
                      <a:off x="10999767" y="1565439"/>
                      <a:ext cx="533879" cy="209162"/>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 name="Ink 142">
                      <a:extLst>
                        <a:ext uri="{FF2B5EF4-FFF2-40B4-BE49-F238E27FC236}">
                          <a16:creationId xmlns:a16="http://schemas.microsoft.com/office/drawing/2014/main" id="{8843BAA5-AF22-3D74-D180-A95CAECCCED3}"/>
                        </a:ext>
                      </a:extLst>
                    </p14:cNvPr>
                    <p14:cNvContentPartPr/>
                    <p14:nvPr/>
                  </p14:nvContentPartPr>
                  <p14:xfrm>
                    <a:off x="10990385" y="1556058"/>
                    <a:ext cx="315720" cy="203040"/>
                  </p14:xfrm>
                </p:contentPart>
              </mc:Choice>
              <mc:Fallback xmlns="">
                <p:pic>
                  <p:nvPicPr>
                    <p:cNvPr id="143" name="Ink 142">
                      <a:extLst>
                        <a:ext uri="{FF2B5EF4-FFF2-40B4-BE49-F238E27FC236}">
                          <a16:creationId xmlns:a16="http://schemas.microsoft.com/office/drawing/2014/main" id="{8843BAA5-AF22-3D74-D180-A95CAECCCED3}"/>
                        </a:ext>
                      </a:extLst>
                    </p:cNvPr>
                    <p:cNvPicPr/>
                    <p:nvPr/>
                  </p:nvPicPr>
                  <p:blipFill>
                    <a:blip r:embed="rId88"/>
                    <a:stretch>
                      <a:fillRect/>
                    </a:stretch>
                  </p:blipFill>
                  <p:spPr>
                    <a:xfrm>
                      <a:off x="10982484" y="1548151"/>
                      <a:ext cx="331206" cy="21853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4" name="Ink 143">
                      <a:extLst>
                        <a:ext uri="{FF2B5EF4-FFF2-40B4-BE49-F238E27FC236}">
                          <a16:creationId xmlns:a16="http://schemas.microsoft.com/office/drawing/2014/main" id="{73B5015A-8BA7-514C-BA4E-7D8D2AD22CC5}"/>
                        </a:ext>
                      </a:extLst>
                    </p14:cNvPr>
                    <p14:cNvContentPartPr/>
                    <p14:nvPr/>
                  </p14:nvContentPartPr>
                  <p14:xfrm>
                    <a:off x="11007665" y="1564698"/>
                    <a:ext cx="385920" cy="365040"/>
                  </p14:xfrm>
                </p:contentPart>
              </mc:Choice>
              <mc:Fallback xmlns="">
                <p:pic>
                  <p:nvPicPr>
                    <p:cNvPr id="144" name="Ink 143">
                      <a:extLst>
                        <a:ext uri="{FF2B5EF4-FFF2-40B4-BE49-F238E27FC236}">
                          <a16:creationId xmlns:a16="http://schemas.microsoft.com/office/drawing/2014/main" id="{73B5015A-8BA7-514C-BA4E-7D8D2AD22CC5}"/>
                        </a:ext>
                      </a:extLst>
                    </p:cNvPr>
                    <p:cNvPicPr/>
                    <p:nvPr/>
                  </p:nvPicPr>
                  <p:blipFill>
                    <a:blip r:embed="rId90"/>
                    <a:stretch>
                      <a:fillRect/>
                    </a:stretch>
                  </p:blipFill>
                  <p:spPr>
                    <a:xfrm>
                      <a:off x="10999763" y="1556797"/>
                      <a:ext cx="401407" cy="380527"/>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5" name="Ink 144">
                      <a:extLst>
                        <a:ext uri="{FF2B5EF4-FFF2-40B4-BE49-F238E27FC236}">
                          <a16:creationId xmlns:a16="http://schemas.microsoft.com/office/drawing/2014/main" id="{FE53F5CA-45AE-F045-3D09-F76B65DD8D82}"/>
                        </a:ext>
                      </a:extLst>
                    </p14:cNvPr>
                    <p14:cNvContentPartPr/>
                    <p14:nvPr/>
                  </p14:nvContentPartPr>
                  <p14:xfrm>
                    <a:off x="11007665" y="1538058"/>
                    <a:ext cx="199440" cy="371520"/>
                  </p14:xfrm>
                </p:contentPart>
              </mc:Choice>
              <mc:Fallback xmlns="">
                <p:pic>
                  <p:nvPicPr>
                    <p:cNvPr id="145" name="Ink 144">
                      <a:extLst>
                        <a:ext uri="{FF2B5EF4-FFF2-40B4-BE49-F238E27FC236}">
                          <a16:creationId xmlns:a16="http://schemas.microsoft.com/office/drawing/2014/main" id="{FE53F5CA-45AE-F045-3D09-F76B65DD8D82}"/>
                        </a:ext>
                      </a:extLst>
                    </p:cNvPr>
                    <p:cNvPicPr/>
                    <p:nvPr/>
                  </p:nvPicPr>
                  <p:blipFill>
                    <a:blip r:embed="rId92"/>
                    <a:stretch>
                      <a:fillRect/>
                    </a:stretch>
                  </p:blipFill>
                  <p:spPr>
                    <a:xfrm>
                      <a:off x="10999751" y="1530160"/>
                      <a:ext cx="214952"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6" name="Ink 145">
                      <a:extLst>
                        <a:ext uri="{FF2B5EF4-FFF2-40B4-BE49-F238E27FC236}">
                          <a16:creationId xmlns:a16="http://schemas.microsoft.com/office/drawing/2014/main" id="{98885098-C396-5761-FEAB-3AB230A9715C}"/>
                        </a:ext>
                      </a:extLst>
                    </p14:cNvPr>
                    <p14:cNvContentPartPr/>
                    <p14:nvPr/>
                  </p14:nvContentPartPr>
                  <p14:xfrm>
                    <a:off x="10963745" y="1564698"/>
                    <a:ext cx="240840" cy="545400"/>
                  </p14:xfrm>
                </p:contentPart>
              </mc:Choice>
              <mc:Fallback xmlns="">
                <p:pic>
                  <p:nvPicPr>
                    <p:cNvPr id="146" name="Ink 145">
                      <a:extLst>
                        <a:ext uri="{FF2B5EF4-FFF2-40B4-BE49-F238E27FC236}">
                          <a16:creationId xmlns:a16="http://schemas.microsoft.com/office/drawing/2014/main" id="{98885098-C396-5761-FEAB-3AB230A9715C}"/>
                        </a:ext>
                      </a:extLst>
                    </p:cNvPr>
                    <p:cNvPicPr/>
                    <p:nvPr/>
                  </p:nvPicPr>
                  <p:blipFill>
                    <a:blip r:embed="rId94"/>
                    <a:stretch>
                      <a:fillRect/>
                    </a:stretch>
                  </p:blipFill>
                  <p:spPr>
                    <a:xfrm>
                      <a:off x="10955843" y="1556798"/>
                      <a:ext cx="256327" cy="56088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7" name="Ink 146">
                      <a:extLst>
                        <a:ext uri="{FF2B5EF4-FFF2-40B4-BE49-F238E27FC236}">
                          <a16:creationId xmlns:a16="http://schemas.microsoft.com/office/drawing/2014/main" id="{55E32C98-FE73-20AB-ADB8-C2B394347740}"/>
                        </a:ext>
                      </a:extLst>
                    </p14:cNvPr>
                    <p14:cNvContentPartPr/>
                    <p14:nvPr/>
                  </p14:nvContentPartPr>
                  <p14:xfrm>
                    <a:off x="10964105" y="1590978"/>
                    <a:ext cx="66960" cy="363240"/>
                  </p14:xfrm>
                </p:contentPart>
              </mc:Choice>
              <mc:Fallback xmlns="">
                <p:pic>
                  <p:nvPicPr>
                    <p:cNvPr id="147" name="Ink 146">
                      <a:extLst>
                        <a:ext uri="{FF2B5EF4-FFF2-40B4-BE49-F238E27FC236}">
                          <a16:creationId xmlns:a16="http://schemas.microsoft.com/office/drawing/2014/main" id="{55E32C98-FE73-20AB-ADB8-C2B394347740}"/>
                        </a:ext>
                      </a:extLst>
                    </p:cNvPr>
                    <p:cNvPicPr/>
                    <p:nvPr/>
                  </p:nvPicPr>
                  <p:blipFill>
                    <a:blip r:embed="rId96"/>
                    <a:stretch>
                      <a:fillRect/>
                    </a:stretch>
                  </p:blipFill>
                  <p:spPr>
                    <a:xfrm>
                      <a:off x="10956209" y="1583081"/>
                      <a:ext cx="82437" cy="37871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8" name="Ink 147">
                      <a:extLst>
                        <a:ext uri="{FF2B5EF4-FFF2-40B4-BE49-F238E27FC236}">
                          <a16:creationId xmlns:a16="http://schemas.microsoft.com/office/drawing/2014/main" id="{B708DD05-24CF-76F9-BDBF-8DB3E1455B44}"/>
                        </a:ext>
                      </a:extLst>
                    </p14:cNvPr>
                    <p14:cNvContentPartPr/>
                    <p14:nvPr/>
                  </p14:nvContentPartPr>
                  <p14:xfrm>
                    <a:off x="10954745" y="1590978"/>
                    <a:ext cx="39960" cy="567000"/>
                  </p14:xfrm>
                </p:contentPart>
              </mc:Choice>
              <mc:Fallback xmlns="">
                <p:pic>
                  <p:nvPicPr>
                    <p:cNvPr id="148" name="Ink 147">
                      <a:extLst>
                        <a:ext uri="{FF2B5EF4-FFF2-40B4-BE49-F238E27FC236}">
                          <a16:creationId xmlns:a16="http://schemas.microsoft.com/office/drawing/2014/main" id="{B708DD05-24CF-76F9-BDBF-8DB3E1455B44}"/>
                        </a:ext>
                      </a:extLst>
                    </p:cNvPr>
                    <p:cNvPicPr/>
                    <p:nvPr/>
                  </p:nvPicPr>
                  <p:blipFill>
                    <a:blip r:embed="rId98"/>
                    <a:stretch>
                      <a:fillRect/>
                    </a:stretch>
                  </p:blipFill>
                  <p:spPr>
                    <a:xfrm>
                      <a:off x="10946753" y="1583393"/>
                      <a:ext cx="55624" cy="58248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9" name="Ink 148">
                      <a:extLst>
                        <a:ext uri="{FF2B5EF4-FFF2-40B4-BE49-F238E27FC236}">
                          <a16:creationId xmlns:a16="http://schemas.microsoft.com/office/drawing/2014/main" id="{005CF6B4-9A4C-51DC-2997-1FAF8CB2613C}"/>
                        </a:ext>
                      </a:extLst>
                    </p14:cNvPr>
                    <p14:cNvContentPartPr/>
                    <p14:nvPr/>
                  </p14:nvContentPartPr>
                  <p14:xfrm>
                    <a:off x="10920185" y="1617618"/>
                    <a:ext cx="18360" cy="378360"/>
                  </p14:xfrm>
                </p:contentPart>
              </mc:Choice>
              <mc:Fallback xmlns="">
                <p:pic>
                  <p:nvPicPr>
                    <p:cNvPr id="149" name="Ink 148">
                      <a:extLst>
                        <a:ext uri="{FF2B5EF4-FFF2-40B4-BE49-F238E27FC236}">
                          <a16:creationId xmlns:a16="http://schemas.microsoft.com/office/drawing/2014/main" id="{005CF6B4-9A4C-51DC-2997-1FAF8CB2613C}"/>
                        </a:ext>
                      </a:extLst>
                    </p:cNvPr>
                    <p:cNvPicPr/>
                    <p:nvPr/>
                  </p:nvPicPr>
                  <p:blipFill>
                    <a:blip r:embed="rId100"/>
                    <a:stretch>
                      <a:fillRect/>
                    </a:stretch>
                  </p:blipFill>
                  <p:spPr>
                    <a:xfrm>
                      <a:off x="10912271" y="1609716"/>
                      <a:ext cx="33871" cy="39384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0" name="Ink 149">
                      <a:extLst>
                        <a:ext uri="{FF2B5EF4-FFF2-40B4-BE49-F238E27FC236}">
                          <a16:creationId xmlns:a16="http://schemas.microsoft.com/office/drawing/2014/main" id="{24EF1F15-FF2D-2E07-2491-A6BF5BA2ED86}"/>
                        </a:ext>
                      </a:extLst>
                    </p14:cNvPr>
                    <p14:cNvContentPartPr/>
                    <p14:nvPr/>
                  </p14:nvContentPartPr>
                  <p14:xfrm>
                    <a:off x="10819025" y="1652898"/>
                    <a:ext cx="118800" cy="452520"/>
                  </p14:xfrm>
                </p:contentPart>
              </mc:Choice>
              <mc:Fallback xmlns="">
                <p:pic>
                  <p:nvPicPr>
                    <p:cNvPr id="150" name="Ink 149">
                      <a:extLst>
                        <a:ext uri="{FF2B5EF4-FFF2-40B4-BE49-F238E27FC236}">
                          <a16:creationId xmlns:a16="http://schemas.microsoft.com/office/drawing/2014/main" id="{24EF1F15-FF2D-2E07-2491-A6BF5BA2ED86}"/>
                        </a:ext>
                      </a:extLst>
                    </p:cNvPr>
                    <p:cNvPicPr/>
                    <p:nvPr/>
                  </p:nvPicPr>
                  <p:blipFill>
                    <a:blip r:embed="rId102"/>
                    <a:stretch>
                      <a:fillRect/>
                    </a:stretch>
                  </p:blipFill>
                  <p:spPr>
                    <a:xfrm>
                      <a:off x="10811126" y="1644998"/>
                      <a:ext cx="134282" cy="46800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1" name="Ink 150">
                      <a:extLst>
                        <a:ext uri="{FF2B5EF4-FFF2-40B4-BE49-F238E27FC236}">
                          <a16:creationId xmlns:a16="http://schemas.microsoft.com/office/drawing/2014/main" id="{5E8C069F-2181-A23C-193A-5737A3EAA349}"/>
                        </a:ext>
                      </a:extLst>
                    </p14:cNvPr>
                    <p14:cNvContentPartPr/>
                    <p14:nvPr/>
                  </p14:nvContentPartPr>
                  <p14:xfrm>
                    <a:off x="10489625" y="1714098"/>
                    <a:ext cx="87840" cy="68760"/>
                  </p14:xfrm>
                </p:contentPart>
              </mc:Choice>
              <mc:Fallback xmlns="">
                <p:pic>
                  <p:nvPicPr>
                    <p:cNvPr id="151" name="Ink 150">
                      <a:extLst>
                        <a:ext uri="{FF2B5EF4-FFF2-40B4-BE49-F238E27FC236}">
                          <a16:creationId xmlns:a16="http://schemas.microsoft.com/office/drawing/2014/main" id="{5E8C069F-2181-A23C-193A-5737A3EAA349}"/>
                        </a:ext>
                      </a:extLst>
                    </p:cNvPr>
                    <p:cNvPicPr/>
                    <p:nvPr/>
                  </p:nvPicPr>
                  <p:blipFill>
                    <a:blip r:embed="rId104"/>
                    <a:stretch>
                      <a:fillRect/>
                    </a:stretch>
                  </p:blipFill>
                  <p:spPr>
                    <a:xfrm>
                      <a:off x="10473826" y="1698399"/>
                      <a:ext cx="119121" cy="9984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2" name="Ink 151">
                      <a:extLst>
                        <a:ext uri="{FF2B5EF4-FFF2-40B4-BE49-F238E27FC236}">
                          <a16:creationId xmlns:a16="http://schemas.microsoft.com/office/drawing/2014/main" id="{796A8500-D3EB-D132-107A-90655B67963C}"/>
                        </a:ext>
                      </a:extLst>
                    </p14:cNvPr>
                    <p14:cNvContentPartPr/>
                    <p14:nvPr/>
                  </p14:nvContentPartPr>
                  <p14:xfrm>
                    <a:off x="10299905" y="1661178"/>
                    <a:ext cx="110160" cy="36720"/>
                  </p14:xfrm>
                </p:contentPart>
              </mc:Choice>
              <mc:Fallback xmlns="">
                <p:pic>
                  <p:nvPicPr>
                    <p:cNvPr id="152" name="Ink 151">
                      <a:extLst>
                        <a:ext uri="{FF2B5EF4-FFF2-40B4-BE49-F238E27FC236}">
                          <a16:creationId xmlns:a16="http://schemas.microsoft.com/office/drawing/2014/main" id="{796A8500-D3EB-D132-107A-90655B67963C}"/>
                        </a:ext>
                      </a:extLst>
                    </p:cNvPr>
                    <p:cNvPicPr/>
                    <p:nvPr/>
                  </p:nvPicPr>
                  <p:blipFill>
                    <a:blip r:embed="rId106"/>
                    <a:stretch>
                      <a:fillRect/>
                    </a:stretch>
                  </p:blipFill>
                  <p:spPr>
                    <a:xfrm>
                      <a:off x="10284123" y="1645350"/>
                      <a:ext cx="141409" cy="68059"/>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3" name="Ink 152">
                      <a:extLst>
                        <a:ext uri="{FF2B5EF4-FFF2-40B4-BE49-F238E27FC236}">
                          <a16:creationId xmlns:a16="http://schemas.microsoft.com/office/drawing/2014/main" id="{9EA210C9-677C-6294-C17B-03A7D20DC478}"/>
                        </a:ext>
                      </a:extLst>
                    </p14:cNvPr>
                    <p14:cNvContentPartPr/>
                    <p14:nvPr/>
                  </p14:nvContentPartPr>
                  <p14:xfrm>
                    <a:off x="11302865" y="1281738"/>
                    <a:ext cx="83160" cy="46800"/>
                  </p14:xfrm>
                </p:contentPart>
              </mc:Choice>
              <mc:Fallback xmlns="">
                <p:pic>
                  <p:nvPicPr>
                    <p:cNvPr id="153" name="Ink 152">
                      <a:extLst>
                        <a:ext uri="{FF2B5EF4-FFF2-40B4-BE49-F238E27FC236}">
                          <a16:creationId xmlns:a16="http://schemas.microsoft.com/office/drawing/2014/main" id="{9EA210C9-677C-6294-C17B-03A7D20DC478}"/>
                        </a:ext>
                      </a:extLst>
                    </p:cNvPr>
                    <p:cNvPicPr/>
                    <p:nvPr/>
                  </p:nvPicPr>
                  <p:blipFill>
                    <a:blip r:embed="rId108"/>
                    <a:stretch>
                      <a:fillRect/>
                    </a:stretch>
                  </p:blipFill>
                  <p:spPr>
                    <a:xfrm>
                      <a:off x="11287055" y="1265927"/>
                      <a:ext cx="114464" cy="78105"/>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4" name="Ink 153">
                      <a:extLst>
                        <a:ext uri="{FF2B5EF4-FFF2-40B4-BE49-F238E27FC236}">
                          <a16:creationId xmlns:a16="http://schemas.microsoft.com/office/drawing/2014/main" id="{61419701-7946-57BA-8249-9F44C6E50B59}"/>
                        </a:ext>
                      </a:extLst>
                    </p14:cNvPr>
                    <p14:cNvContentPartPr/>
                    <p14:nvPr/>
                  </p14:nvContentPartPr>
                  <p14:xfrm>
                    <a:off x="11416985" y="1291818"/>
                    <a:ext cx="136080" cy="63360"/>
                  </p14:xfrm>
                </p:contentPart>
              </mc:Choice>
              <mc:Fallback xmlns="">
                <p:pic>
                  <p:nvPicPr>
                    <p:cNvPr id="154" name="Ink 153">
                      <a:extLst>
                        <a:ext uri="{FF2B5EF4-FFF2-40B4-BE49-F238E27FC236}">
                          <a16:creationId xmlns:a16="http://schemas.microsoft.com/office/drawing/2014/main" id="{61419701-7946-57BA-8249-9F44C6E50B59}"/>
                        </a:ext>
                      </a:extLst>
                    </p:cNvPr>
                    <p:cNvPicPr/>
                    <p:nvPr/>
                  </p:nvPicPr>
                  <p:blipFill>
                    <a:blip r:embed="rId110"/>
                    <a:stretch>
                      <a:fillRect/>
                    </a:stretch>
                  </p:blipFill>
                  <p:spPr>
                    <a:xfrm>
                      <a:off x="11401198" y="1275978"/>
                      <a:ext cx="167337"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5" name="Ink 154">
                      <a:extLst>
                        <a:ext uri="{FF2B5EF4-FFF2-40B4-BE49-F238E27FC236}">
                          <a16:creationId xmlns:a16="http://schemas.microsoft.com/office/drawing/2014/main" id="{C699D009-D60A-37A0-F1E8-E55EB734E5B0}"/>
                        </a:ext>
                      </a:extLst>
                    </p14:cNvPr>
                    <p14:cNvContentPartPr/>
                    <p14:nvPr/>
                  </p14:nvContentPartPr>
                  <p14:xfrm>
                    <a:off x="11371985" y="1423218"/>
                    <a:ext cx="134280" cy="38880"/>
                  </p14:xfrm>
                </p:contentPart>
              </mc:Choice>
              <mc:Fallback xmlns="">
                <p:pic>
                  <p:nvPicPr>
                    <p:cNvPr id="155" name="Ink 154">
                      <a:extLst>
                        <a:ext uri="{FF2B5EF4-FFF2-40B4-BE49-F238E27FC236}">
                          <a16:creationId xmlns:a16="http://schemas.microsoft.com/office/drawing/2014/main" id="{C699D009-D60A-37A0-F1E8-E55EB734E5B0}"/>
                        </a:ext>
                      </a:extLst>
                    </p:cNvPr>
                    <p:cNvPicPr/>
                    <p:nvPr/>
                  </p:nvPicPr>
                  <p:blipFill>
                    <a:blip r:embed="rId112"/>
                    <a:stretch>
                      <a:fillRect/>
                    </a:stretch>
                  </p:blipFill>
                  <p:spPr>
                    <a:xfrm>
                      <a:off x="11356224" y="1407413"/>
                      <a:ext cx="165486" cy="7017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56" name="Ink 155">
                      <a:extLst>
                        <a:ext uri="{FF2B5EF4-FFF2-40B4-BE49-F238E27FC236}">
                          <a16:creationId xmlns:a16="http://schemas.microsoft.com/office/drawing/2014/main" id="{365478C5-C072-0632-63F8-F16922FB5226}"/>
                        </a:ext>
                      </a:extLst>
                    </p14:cNvPr>
                    <p14:cNvContentPartPr/>
                    <p14:nvPr/>
                  </p14:nvContentPartPr>
                  <p14:xfrm>
                    <a:off x="11523545" y="1546338"/>
                    <a:ext cx="108360" cy="27000"/>
                  </p14:xfrm>
                </p:contentPart>
              </mc:Choice>
              <mc:Fallback xmlns="">
                <p:pic>
                  <p:nvPicPr>
                    <p:cNvPr id="156" name="Ink 155">
                      <a:extLst>
                        <a:ext uri="{FF2B5EF4-FFF2-40B4-BE49-F238E27FC236}">
                          <a16:creationId xmlns:a16="http://schemas.microsoft.com/office/drawing/2014/main" id="{365478C5-C072-0632-63F8-F16922FB5226}"/>
                        </a:ext>
                      </a:extLst>
                    </p:cNvPr>
                    <p:cNvPicPr/>
                    <p:nvPr/>
                  </p:nvPicPr>
                  <p:blipFill>
                    <a:blip r:embed="rId114"/>
                    <a:stretch>
                      <a:fillRect/>
                    </a:stretch>
                  </p:blipFill>
                  <p:spPr>
                    <a:xfrm>
                      <a:off x="11507749" y="1530640"/>
                      <a:ext cx="139636" cy="5808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57" name="Ink 156">
                      <a:extLst>
                        <a:ext uri="{FF2B5EF4-FFF2-40B4-BE49-F238E27FC236}">
                          <a16:creationId xmlns:a16="http://schemas.microsoft.com/office/drawing/2014/main" id="{FCBF325D-E05D-3C46-E92F-F339B77C11A9}"/>
                        </a:ext>
                      </a:extLst>
                    </p14:cNvPr>
                    <p14:cNvContentPartPr/>
                    <p14:nvPr/>
                  </p14:nvContentPartPr>
                  <p14:xfrm>
                    <a:off x="11283065" y="1546698"/>
                    <a:ext cx="117000" cy="46440"/>
                  </p14:xfrm>
                </p:contentPart>
              </mc:Choice>
              <mc:Fallback xmlns="">
                <p:pic>
                  <p:nvPicPr>
                    <p:cNvPr id="157" name="Ink 156">
                      <a:extLst>
                        <a:ext uri="{FF2B5EF4-FFF2-40B4-BE49-F238E27FC236}">
                          <a16:creationId xmlns:a16="http://schemas.microsoft.com/office/drawing/2014/main" id="{FCBF325D-E05D-3C46-E92F-F339B77C11A9}"/>
                        </a:ext>
                      </a:extLst>
                    </p:cNvPr>
                    <p:cNvPicPr/>
                    <p:nvPr/>
                  </p:nvPicPr>
                  <p:blipFill>
                    <a:blip r:embed="rId116"/>
                    <a:stretch>
                      <a:fillRect/>
                    </a:stretch>
                  </p:blipFill>
                  <p:spPr>
                    <a:xfrm>
                      <a:off x="11267211" y="1530902"/>
                      <a:ext cx="148390" cy="7771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58" name="Ink 157">
                      <a:extLst>
                        <a:ext uri="{FF2B5EF4-FFF2-40B4-BE49-F238E27FC236}">
                          <a16:creationId xmlns:a16="http://schemas.microsoft.com/office/drawing/2014/main" id="{42624331-8F43-FAAA-3770-22A508513597}"/>
                        </a:ext>
                      </a:extLst>
                    </p14:cNvPr>
                    <p14:cNvContentPartPr/>
                    <p14:nvPr/>
                  </p14:nvContentPartPr>
                  <p14:xfrm>
                    <a:off x="11380625" y="1619778"/>
                    <a:ext cx="90000" cy="52200"/>
                  </p14:xfrm>
                </p:contentPart>
              </mc:Choice>
              <mc:Fallback xmlns="">
                <p:pic>
                  <p:nvPicPr>
                    <p:cNvPr id="158" name="Ink 157">
                      <a:extLst>
                        <a:ext uri="{FF2B5EF4-FFF2-40B4-BE49-F238E27FC236}">
                          <a16:creationId xmlns:a16="http://schemas.microsoft.com/office/drawing/2014/main" id="{42624331-8F43-FAAA-3770-22A508513597}"/>
                        </a:ext>
                      </a:extLst>
                    </p:cNvPr>
                    <p:cNvPicPr/>
                    <p:nvPr/>
                  </p:nvPicPr>
                  <p:blipFill>
                    <a:blip r:embed="rId118"/>
                    <a:stretch>
                      <a:fillRect/>
                    </a:stretch>
                  </p:blipFill>
                  <p:spPr>
                    <a:xfrm>
                      <a:off x="11364836" y="1603960"/>
                      <a:ext cx="121263"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9" name="Ink 158">
                      <a:extLst>
                        <a:ext uri="{FF2B5EF4-FFF2-40B4-BE49-F238E27FC236}">
                          <a16:creationId xmlns:a16="http://schemas.microsoft.com/office/drawing/2014/main" id="{DBE1614C-E1D3-C7C2-A1BC-F89A4791883A}"/>
                        </a:ext>
                      </a:extLst>
                    </p14:cNvPr>
                    <p14:cNvContentPartPr/>
                    <p14:nvPr/>
                  </p14:nvContentPartPr>
                  <p14:xfrm>
                    <a:off x="11504465" y="1757658"/>
                    <a:ext cx="94320" cy="38160"/>
                  </p14:xfrm>
                </p:contentPart>
              </mc:Choice>
              <mc:Fallback xmlns="">
                <p:pic>
                  <p:nvPicPr>
                    <p:cNvPr id="159" name="Ink 158">
                      <a:extLst>
                        <a:ext uri="{FF2B5EF4-FFF2-40B4-BE49-F238E27FC236}">
                          <a16:creationId xmlns:a16="http://schemas.microsoft.com/office/drawing/2014/main" id="{DBE1614C-E1D3-C7C2-A1BC-F89A4791883A}"/>
                        </a:ext>
                      </a:extLst>
                    </p:cNvPr>
                    <p:cNvPicPr/>
                    <p:nvPr/>
                  </p:nvPicPr>
                  <p:blipFill>
                    <a:blip r:embed="rId120"/>
                    <a:stretch>
                      <a:fillRect/>
                    </a:stretch>
                  </p:blipFill>
                  <p:spPr>
                    <a:xfrm>
                      <a:off x="11488639" y="1742019"/>
                      <a:ext cx="125654" cy="69126"/>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0" name="Ink 159">
                      <a:extLst>
                        <a:ext uri="{FF2B5EF4-FFF2-40B4-BE49-F238E27FC236}">
                          <a16:creationId xmlns:a16="http://schemas.microsoft.com/office/drawing/2014/main" id="{4C16589C-93A2-135A-C849-2D05E3158DD5}"/>
                        </a:ext>
                      </a:extLst>
                    </p14:cNvPr>
                    <p14:cNvContentPartPr/>
                    <p14:nvPr/>
                  </p14:nvContentPartPr>
                  <p14:xfrm>
                    <a:off x="11312225" y="1750458"/>
                    <a:ext cx="117000" cy="63360"/>
                  </p14:xfrm>
                </p:contentPart>
              </mc:Choice>
              <mc:Fallback xmlns="">
                <p:pic>
                  <p:nvPicPr>
                    <p:cNvPr id="160" name="Ink 159">
                      <a:extLst>
                        <a:ext uri="{FF2B5EF4-FFF2-40B4-BE49-F238E27FC236}">
                          <a16:creationId xmlns:a16="http://schemas.microsoft.com/office/drawing/2014/main" id="{4C16589C-93A2-135A-C849-2D05E3158DD5}"/>
                        </a:ext>
                      </a:extLst>
                    </p:cNvPr>
                    <p:cNvPicPr/>
                    <p:nvPr/>
                  </p:nvPicPr>
                  <p:blipFill>
                    <a:blip r:embed="rId122"/>
                    <a:stretch>
                      <a:fillRect/>
                    </a:stretch>
                  </p:blipFill>
                  <p:spPr>
                    <a:xfrm>
                      <a:off x="11296414" y="1734618"/>
                      <a:ext cx="148305"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1" name="Ink 160">
                      <a:extLst>
                        <a:ext uri="{FF2B5EF4-FFF2-40B4-BE49-F238E27FC236}">
                          <a16:creationId xmlns:a16="http://schemas.microsoft.com/office/drawing/2014/main" id="{58A9B254-9F4E-FDC7-1E90-B550D80A8CC5}"/>
                        </a:ext>
                      </a:extLst>
                    </p14:cNvPr>
                    <p14:cNvContentPartPr/>
                    <p14:nvPr/>
                  </p14:nvContentPartPr>
                  <p14:xfrm>
                    <a:off x="11376305" y="1948098"/>
                    <a:ext cx="115920" cy="66600"/>
                  </p14:xfrm>
                </p:contentPart>
              </mc:Choice>
              <mc:Fallback xmlns="">
                <p:pic>
                  <p:nvPicPr>
                    <p:cNvPr id="161" name="Ink 160">
                      <a:extLst>
                        <a:ext uri="{FF2B5EF4-FFF2-40B4-BE49-F238E27FC236}">
                          <a16:creationId xmlns:a16="http://schemas.microsoft.com/office/drawing/2014/main" id="{58A9B254-9F4E-FDC7-1E90-B550D80A8CC5}"/>
                        </a:ext>
                      </a:extLst>
                    </p:cNvPr>
                    <p:cNvPicPr/>
                    <p:nvPr/>
                  </p:nvPicPr>
                  <p:blipFill>
                    <a:blip r:embed="rId124"/>
                    <a:stretch>
                      <a:fillRect/>
                    </a:stretch>
                  </p:blipFill>
                  <p:spPr>
                    <a:xfrm>
                      <a:off x="11360512" y="1932316"/>
                      <a:ext cx="147190" cy="9784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2" name="Ink 161">
                      <a:extLst>
                        <a:ext uri="{FF2B5EF4-FFF2-40B4-BE49-F238E27FC236}">
                          <a16:creationId xmlns:a16="http://schemas.microsoft.com/office/drawing/2014/main" id="{0FDECE4F-CF27-21A7-E054-E0CF33AAAE24}"/>
                        </a:ext>
                      </a:extLst>
                    </p14:cNvPr>
                    <p14:cNvContentPartPr/>
                    <p14:nvPr/>
                  </p14:nvContentPartPr>
                  <p14:xfrm>
                    <a:off x="11183705" y="1889058"/>
                    <a:ext cx="96480" cy="91800"/>
                  </p14:xfrm>
                </p:contentPart>
              </mc:Choice>
              <mc:Fallback xmlns="">
                <p:pic>
                  <p:nvPicPr>
                    <p:cNvPr id="162" name="Ink 161">
                      <a:extLst>
                        <a:ext uri="{FF2B5EF4-FFF2-40B4-BE49-F238E27FC236}">
                          <a16:creationId xmlns:a16="http://schemas.microsoft.com/office/drawing/2014/main" id="{0FDECE4F-CF27-21A7-E054-E0CF33AAAE24}"/>
                        </a:ext>
                      </a:extLst>
                    </p:cNvPr>
                    <p:cNvPicPr/>
                    <p:nvPr/>
                  </p:nvPicPr>
                  <p:blipFill>
                    <a:blip r:embed="rId126"/>
                    <a:stretch>
                      <a:fillRect/>
                    </a:stretch>
                  </p:blipFill>
                  <p:spPr>
                    <a:xfrm>
                      <a:off x="11167940" y="1873547"/>
                      <a:ext cx="127694" cy="123139"/>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3" name="Ink 162">
                      <a:extLst>
                        <a:ext uri="{FF2B5EF4-FFF2-40B4-BE49-F238E27FC236}">
                          <a16:creationId xmlns:a16="http://schemas.microsoft.com/office/drawing/2014/main" id="{D7EADCEE-D33D-0B2A-0819-6EA02DE4DC52}"/>
                        </a:ext>
                      </a:extLst>
                    </p14:cNvPr>
                    <p14:cNvContentPartPr/>
                    <p14:nvPr/>
                  </p14:nvContentPartPr>
                  <p14:xfrm>
                    <a:off x="11173985" y="2065098"/>
                    <a:ext cx="68760" cy="122760"/>
                  </p14:xfrm>
                </p:contentPart>
              </mc:Choice>
              <mc:Fallback xmlns="">
                <p:pic>
                  <p:nvPicPr>
                    <p:cNvPr id="163" name="Ink 162">
                      <a:extLst>
                        <a:ext uri="{FF2B5EF4-FFF2-40B4-BE49-F238E27FC236}">
                          <a16:creationId xmlns:a16="http://schemas.microsoft.com/office/drawing/2014/main" id="{D7EADCEE-D33D-0B2A-0819-6EA02DE4DC52}"/>
                        </a:ext>
                      </a:extLst>
                    </p:cNvPr>
                    <p:cNvPicPr/>
                    <p:nvPr/>
                  </p:nvPicPr>
                  <p:blipFill>
                    <a:blip r:embed="rId128"/>
                    <a:stretch>
                      <a:fillRect/>
                    </a:stretch>
                  </p:blipFill>
                  <p:spPr>
                    <a:xfrm>
                      <a:off x="11158142" y="2049278"/>
                      <a:ext cx="100130" cy="154083"/>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4" name="Ink 163">
                      <a:extLst>
                        <a:ext uri="{FF2B5EF4-FFF2-40B4-BE49-F238E27FC236}">
                          <a16:creationId xmlns:a16="http://schemas.microsoft.com/office/drawing/2014/main" id="{7AA82CC4-0091-1F6A-75A6-2DC34417454D}"/>
                        </a:ext>
                      </a:extLst>
                    </p14:cNvPr>
                    <p14:cNvContentPartPr/>
                    <p14:nvPr/>
                  </p14:nvContentPartPr>
                  <p14:xfrm>
                    <a:off x="11200985" y="2162658"/>
                    <a:ext cx="360" cy="360"/>
                  </p14:xfrm>
                </p:contentPart>
              </mc:Choice>
              <mc:Fallback xmlns="">
                <p:pic>
                  <p:nvPicPr>
                    <p:cNvPr id="164" name="Ink 163">
                      <a:extLst>
                        <a:ext uri="{FF2B5EF4-FFF2-40B4-BE49-F238E27FC236}">
                          <a16:creationId xmlns:a16="http://schemas.microsoft.com/office/drawing/2014/main" id="{7AA82CC4-0091-1F6A-75A6-2DC34417454D}"/>
                        </a:ext>
                      </a:extLst>
                    </p:cNvPr>
                    <p:cNvPicPr/>
                    <p:nvPr/>
                  </p:nvPicPr>
                  <p:blipFill>
                    <a:blip r:embed="rId130"/>
                    <a:stretch>
                      <a:fillRect/>
                    </a:stretch>
                  </p:blipFill>
                  <p:spPr>
                    <a:xfrm>
                      <a:off x="11182985" y="21446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5" name="Ink 164">
                      <a:extLst>
                        <a:ext uri="{FF2B5EF4-FFF2-40B4-BE49-F238E27FC236}">
                          <a16:creationId xmlns:a16="http://schemas.microsoft.com/office/drawing/2014/main" id="{555C23C0-3681-2E48-25E3-866132C2789F}"/>
                        </a:ext>
                      </a:extLst>
                    </p14:cNvPr>
                    <p14:cNvContentPartPr/>
                    <p14:nvPr/>
                  </p14:nvContentPartPr>
                  <p14:xfrm>
                    <a:off x="11227625" y="2136378"/>
                    <a:ext cx="360" cy="360"/>
                  </p14:xfrm>
                </p:contentPart>
              </mc:Choice>
              <mc:Fallback xmlns="">
                <p:pic>
                  <p:nvPicPr>
                    <p:cNvPr id="165" name="Ink 164">
                      <a:extLst>
                        <a:ext uri="{FF2B5EF4-FFF2-40B4-BE49-F238E27FC236}">
                          <a16:creationId xmlns:a16="http://schemas.microsoft.com/office/drawing/2014/main" id="{555C23C0-3681-2E48-25E3-866132C2789F}"/>
                        </a:ext>
                      </a:extLst>
                    </p:cNvPr>
                    <p:cNvPicPr/>
                    <p:nvPr/>
                  </p:nvPicPr>
                  <p:blipFill>
                    <a:blip r:embed="rId130"/>
                    <a:stretch>
                      <a:fillRect/>
                    </a:stretch>
                  </p:blipFill>
                  <p:spPr>
                    <a:xfrm>
                      <a:off x="11209625" y="21183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6" name="Ink 165">
                      <a:extLst>
                        <a:ext uri="{FF2B5EF4-FFF2-40B4-BE49-F238E27FC236}">
                          <a16:creationId xmlns:a16="http://schemas.microsoft.com/office/drawing/2014/main" id="{0DB90223-5C24-27FF-2B66-FC673CABE7AF}"/>
                        </a:ext>
                      </a:extLst>
                    </p14:cNvPr>
                    <p14:cNvContentPartPr/>
                    <p14:nvPr/>
                  </p14:nvContentPartPr>
                  <p14:xfrm>
                    <a:off x="11227625" y="1943058"/>
                    <a:ext cx="360" cy="360"/>
                  </p14:xfrm>
                </p:contentPart>
              </mc:Choice>
              <mc:Fallback xmlns="">
                <p:pic>
                  <p:nvPicPr>
                    <p:cNvPr id="166" name="Ink 165">
                      <a:extLst>
                        <a:ext uri="{FF2B5EF4-FFF2-40B4-BE49-F238E27FC236}">
                          <a16:creationId xmlns:a16="http://schemas.microsoft.com/office/drawing/2014/main" id="{0DB90223-5C24-27FF-2B66-FC673CABE7AF}"/>
                        </a:ext>
                      </a:extLst>
                    </p:cNvPr>
                    <p:cNvPicPr/>
                    <p:nvPr/>
                  </p:nvPicPr>
                  <p:blipFill>
                    <a:blip r:embed="rId130"/>
                    <a:stretch>
                      <a:fillRect/>
                    </a:stretch>
                  </p:blipFill>
                  <p:spPr>
                    <a:xfrm>
                      <a:off x="11209625" y="19250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7" name="Ink 166">
                      <a:extLst>
                        <a:ext uri="{FF2B5EF4-FFF2-40B4-BE49-F238E27FC236}">
                          <a16:creationId xmlns:a16="http://schemas.microsoft.com/office/drawing/2014/main" id="{D36D125F-177A-94BE-7829-F887DBC97954}"/>
                        </a:ext>
                      </a:extLst>
                    </p14:cNvPr>
                    <p14:cNvContentPartPr/>
                    <p14:nvPr/>
                  </p14:nvContentPartPr>
                  <p14:xfrm>
                    <a:off x="11429945" y="1995978"/>
                    <a:ext cx="360" cy="360"/>
                  </p14:xfrm>
                </p:contentPart>
              </mc:Choice>
              <mc:Fallback xmlns="">
                <p:pic>
                  <p:nvPicPr>
                    <p:cNvPr id="167" name="Ink 166">
                      <a:extLst>
                        <a:ext uri="{FF2B5EF4-FFF2-40B4-BE49-F238E27FC236}">
                          <a16:creationId xmlns:a16="http://schemas.microsoft.com/office/drawing/2014/main" id="{D36D125F-177A-94BE-7829-F887DBC97954}"/>
                        </a:ext>
                      </a:extLst>
                    </p:cNvPr>
                    <p:cNvPicPr/>
                    <p:nvPr/>
                  </p:nvPicPr>
                  <p:blipFill>
                    <a:blip r:embed="rId130"/>
                    <a:stretch>
                      <a:fillRect/>
                    </a:stretch>
                  </p:blipFill>
                  <p:spPr>
                    <a:xfrm>
                      <a:off x="11411945" y="19779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8" name="Ink 167">
                      <a:extLst>
                        <a:ext uri="{FF2B5EF4-FFF2-40B4-BE49-F238E27FC236}">
                          <a16:creationId xmlns:a16="http://schemas.microsoft.com/office/drawing/2014/main" id="{6DD5132D-C920-3E83-D055-C39982919B70}"/>
                        </a:ext>
                      </a:extLst>
                    </p14:cNvPr>
                    <p14:cNvContentPartPr/>
                    <p14:nvPr/>
                  </p14:nvContentPartPr>
                  <p14:xfrm>
                    <a:off x="11614265" y="1564698"/>
                    <a:ext cx="360" cy="360"/>
                  </p14:xfrm>
                </p:contentPart>
              </mc:Choice>
              <mc:Fallback xmlns="">
                <p:pic>
                  <p:nvPicPr>
                    <p:cNvPr id="168" name="Ink 167">
                      <a:extLst>
                        <a:ext uri="{FF2B5EF4-FFF2-40B4-BE49-F238E27FC236}">
                          <a16:creationId xmlns:a16="http://schemas.microsoft.com/office/drawing/2014/main" id="{6DD5132D-C920-3E83-D055-C39982919B70}"/>
                        </a:ext>
                      </a:extLst>
                    </p:cNvPr>
                    <p:cNvPicPr/>
                    <p:nvPr/>
                  </p:nvPicPr>
                  <p:blipFill>
                    <a:blip r:embed="rId130"/>
                    <a:stretch>
                      <a:fillRect/>
                    </a:stretch>
                  </p:blipFill>
                  <p:spPr>
                    <a:xfrm>
                      <a:off x="11596265" y="154669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9" name="Ink 168">
                      <a:extLst>
                        <a:ext uri="{FF2B5EF4-FFF2-40B4-BE49-F238E27FC236}">
                          <a16:creationId xmlns:a16="http://schemas.microsoft.com/office/drawing/2014/main" id="{42BA48FD-AF59-9221-24DC-BCD6AF49B54A}"/>
                        </a:ext>
                      </a:extLst>
                    </p14:cNvPr>
                    <p14:cNvContentPartPr/>
                    <p14:nvPr/>
                  </p14:nvContentPartPr>
                  <p14:xfrm>
                    <a:off x="10990385" y="2123418"/>
                    <a:ext cx="46800" cy="107280"/>
                  </p14:xfrm>
                </p:contentPart>
              </mc:Choice>
              <mc:Fallback xmlns="">
                <p:pic>
                  <p:nvPicPr>
                    <p:cNvPr id="169" name="Ink 168">
                      <a:extLst>
                        <a:ext uri="{FF2B5EF4-FFF2-40B4-BE49-F238E27FC236}">
                          <a16:creationId xmlns:a16="http://schemas.microsoft.com/office/drawing/2014/main" id="{42BA48FD-AF59-9221-24DC-BCD6AF49B54A}"/>
                        </a:ext>
                      </a:extLst>
                    </p:cNvPr>
                    <p:cNvPicPr/>
                    <p:nvPr/>
                  </p:nvPicPr>
                  <p:blipFill>
                    <a:blip r:embed="rId136"/>
                    <a:stretch>
                      <a:fillRect/>
                    </a:stretch>
                  </p:blipFill>
                  <p:spPr>
                    <a:xfrm>
                      <a:off x="10974574" y="2107595"/>
                      <a:ext cx="78105" cy="13861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0" name="Ink 169">
                      <a:extLst>
                        <a:ext uri="{FF2B5EF4-FFF2-40B4-BE49-F238E27FC236}">
                          <a16:creationId xmlns:a16="http://schemas.microsoft.com/office/drawing/2014/main" id="{20C2B1C6-7E81-C5E0-F415-7240DA372187}"/>
                        </a:ext>
                      </a:extLst>
                    </p14:cNvPr>
                    <p14:cNvContentPartPr/>
                    <p14:nvPr/>
                  </p14:nvContentPartPr>
                  <p14:xfrm>
                    <a:off x="10892465" y="1969338"/>
                    <a:ext cx="46080" cy="113040"/>
                  </p14:xfrm>
                </p:contentPart>
              </mc:Choice>
              <mc:Fallback xmlns="">
                <p:pic>
                  <p:nvPicPr>
                    <p:cNvPr id="170" name="Ink 169">
                      <a:extLst>
                        <a:ext uri="{FF2B5EF4-FFF2-40B4-BE49-F238E27FC236}">
                          <a16:creationId xmlns:a16="http://schemas.microsoft.com/office/drawing/2014/main" id="{20C2B1C6-7E81-C5E0-F415-7240DA372187}"/>
                        </a:ext>
                      </a:extLst>
                    </p:cNvPr>
                    <p:cNvPicPr/>
                    <p:nvPr/>
                  </p:nvPicPr>
                  <p:blipFill>
                    <a:blip r:embed="rId138"/>
                    <a:stretch>
                      <a:fillRect/>
                    </a:stretch>
                  </p:blipFill>
                  <p:spPr>
                    <a:xfrm>
                      <a:off x="10876684" y="1953462"/>
                      <a:ext cx="77326" cy="14447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1" name="Ink 170">
                      <a:extLst>
                        <a:ext uri="{FF2B5EF4-FFF2-40B4-BE49-F238E27FC236}">
                          <a16:creationId xmlns:a16="http://schemas.microsoft.com/office/drawing/2014/main" id="{29639969-19D7-0093-691A-9F08FD1764EE}"/>
                        </a:ext>
                      </a:extLst>
                    </p14:cNvPr>
                    <p14:cNvContentPartPr/>
                    <p14:nvPr/>
                  </p14:nvContentPartPr>
                  <p14:xfrm>
                    <a:off x="10789505" y="2093178"/>
                    <a:ext cx="52200" cy="119880"/>
                  </p14:xfrm>
                </p:contentPart>
              </mc:Choice>
              <mc:Fallback xmlns="">
                <p:pic>
                  <p:nvPicPr>
                    <p:cNvPr id="171" name="Ink 170">
                      <a:extLst>
                        <a:ext uri="{FF2B5EF4-FFF2-40B4-BE49-F238E27FC236}">
                          <a16:creationId xmlns:a16="http://schemas.microsoft.com/office/drawing/2014/main" id="{29639969-19D7-0093-691A-9F08FD1764EE}"/>
                        </a:ext>
                      </a:extLst>
                    </p:cNvPr>
                    <p:cNvPicPr/>
                    <p:nvPr/>
                  </p:nvPicPr>
                  <p:blipFill>
                    <a:blip r:embed="rId140"/>
                    <a:stretch>
                      <a:fillRect/>
                    </a:stretch>
                  </p:blipFill>
                  <p:spPr>
                    <a:xfrm>
                      <a:off x="10773687" y="2077363"/>
                      <a:ext cx="83520" cy="15119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56" name="Ink 55">
                    <a:extLst>
                      <a:ext uri="{FF2B5EF4-FFF2-40B4-BE49-F238E27FC236}">
                        <a16:creationId xmlns:a16="http://schemas.microsoft.com/office/drawing/2014/main" id="{14211266-95A6-7D3E-0267-FC90A80CD4FA}"/>
                      </a:ext>
                    </a:extLst>
                  </p14:cNvPr>
                  <p14:cNvContentPartPr/>
                  <p14:nvPr/>
                </p14:nvContentPartPr>
                <p14:xfrm rot="1617139">
                  <a:off x="2981550" y="4706145"/>
                  <a:ext cx="137880" cy="37800"/>
                </p14:xfrm>
              </p:contentPart>
            </mc:Choice>
            <mc:Fallback xmlns="">
              <p:pic>
                <p:nvPicPr>
                  <p:cNvPr id="56" name="Ink 55">
                    <a:extLst>
                      <a:ext uri="{FF2B5EF4-FFF2-40B4-BE49-F238E27FC236}">
                        <a16:creationId xmlns:a16="http://schemas.microsoft.com/office/drawing/2014/main" id="{14211266-95A6-7D3E-0267-FC90A80CD4FA}"/>
                      </a:ext>
                    </a:extLst>
                  </p:cNvPr>
                  <p:cNvPicPr/>
                  <p:nvPr/>
                </p:nvPicPr>
                <p:blipFill>
                  <a:blip r:embed="rId20"/>
                  <a:stretch>
                    <a:fillRect/>
                  </a:stretch>
                </p:blipFill>
                <p:spPr>
                  <a:xfrm rot="1617139">
                    <a:off x="2965702" y="4690263"/>
                    <a:ext cx="169260" cy="69247"/>
                  </a:xfrm>
                  <a:prstGeom prst="rect">
                    <a:avLst/>
                  </a:prstGeom>
                </p:spPr>
              </p:pic>
            </mc:Fallback>
          </mc:AlternateContent>
        </p:grpSp>
        <p:sp>
          <p:nvSpPr>
            <p:cNvPr id="29" name="Oval 28">
              <a:extLst>
                <a:ext uri="{FF2B5EF4-FFF2-40B4-BE49-F238E27FC236}">
                  <a16:creationId xmlns:a16="http://schemas.microsoft.com/office/drawing/2014/main" id="{E770A20F-CC76-2A8C-0C3A-FF7AF929A444}"/>
                </a:ext>
              </a:extLst>
            </p:cNvPr>
            <p:cNvSpPr/>
            <p:nvPr/>
          </p:nvSpPr>
          <p:spPr>
            <a:xfrm>
              <a:off x="630621" y="204759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A995335-6E3E-4ED0-F6D7-A8C86CE249C3}"/>
                </a:ext>
              </a:extLst>
            </p:cNvPr>
            <p:cNvSpPr/>
            <p:nvPr/>
          </p:nvSpPr>
          <p:spPr>
            <a:xfrm>
              <a:off x="598979" y="198640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tar: 5 Points 30">
              <a:extLst>
                <a:ext uri="{FF2B5EF4-FFF2-40B4-BE49-F238E27FC236}">
                  <a16:creationId xmlns:a16="http://schemas.microsoft.com/office/drawing/2014/main" id="{43964B60-D257-5FD9-A79D-DA40534E919E}"/>
                </a:ext>
              </a:extLst>
            </p:cNvPr>
            <p:cNvSpPr/>
            <p:nvPr/>
          </p:nvSpPr>
          <p:spPr>
            <a:xfrm>
              <a:off x="2895478" y="294615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9F375EDC-9CD6-ED6D-ECB2-706833B4640F}"/>
                </a:ext>
              </a:extLst>
            </p:cNvPr>
            <p:cNvSpPr txBox="1"/>
            <p:nvPr/>
          </p:nvSpPr>
          <p:spPr>
            <a:xfrm>
              <a:off x="962574" y="2801657"/>
              <a:ext cx="1808823" cy="1077218"/>
            </a:xfrm>
            <a:prstGeom prst="rect">
              <a:avLst/>
            </a:prstGeom>
            <a:noFill/>
          </p:spPr>
          <p:txBody>
            <a:bodyPr wrap="square" rtlCol="0">
              <a:spAutoFit/>
            </a:bodyPr>
            <a:lstStyle/>
            <a:p>
              <a:pPr algn="ctr"/>
              <a:r>
                <a:rPr lang="en-GB" sz="3200" dirty="0">
                  <a:solidFill>
                    <a:srgbClr val="00B0F0"/>
                  </a:solidFill>
                  <a:latin typeface="Kristen ITC" panose="03050502040202030202" pitchFamily="66" charset="0"/>
                </a:rPr>
                <a:t>Section Two</a:t>
              </a:r>
            </a:p>
          </p:txBody>
        </p:sp>
        <p:sp>
          <p:nvSpPr>
            <p:cNvPr id="33" name="Star: 5 Points 32">
              <a:extLst>
                <a:ext uri="{FF2B5EF4-FFF2-40B4-BE49-F238E27FC236}">
                  <a16:creationId xmlns:a16="http://schemas.microsoft.com/office/drawing/2014/main" id="{1786F37D-FB18-2322-785B-36ADDF908DBE}"/>
                </a:ext>
              </a:extLst>
            </p:cNvPr>
            <p:cNvSpPr/>
            <p:nvPr/>
          </p:nvSpPr>
          <p:spPr>
            <a:xfrm>
              <a:off x="2730328" y="374026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tar: 5 Points 33">
              <a:extLst>
                <a:ext uri="{FF2B5EF4-FFF2-40B4-BE49-F238E27FC236}">
                  <a16:creationId xmlns:a16="http://schemas.microsoft.com/office/drawing/2014/main" id="{1B590D85-AA3A-1672-BD2F-70A6EB425634}"/>
                </a:ext>
              </a:extLst>
            </p:cNvPr>
            <p:cNvSpPr/>
            <p:nvPr/>
          </p:nvSpPr>
          <p:spPr>
            <a:xfrm>
              <a:off x="2141754" y="423675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7213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426847" y="1220934"/>
            <a:ext cx="3476523" cy="3754926"/>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details e.g. </a:t>
            </a:r>
            <a:r>
              <a:rPr lang="en-GB" sz="1400" i="1" dirty="0">
                <a:solidFill>
                  <a:srgbClr val="FF0000"/>
                </a:solidFill>
                <a:latin typeface="Arial"/>
              </a:rPr>
              <a:t>photos of the school, student, teachers, school pet, school mascot, memorable event in school etc</a:t>
            </a:r>
            <a:endParaRPr lang="en-GB" sz="1400" i="1" dirty="0">
              <a:solidFill>
                <a:srgbClr val="FF0000"/>
              </a:solidFill>
              <a:latin typeface="Arial"/>
              <a:ea typeface="Tahoma"/>
              <a:cs typeface="Arial"/>
            </a:endParaRPr>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4334367" y="1231472"/>
            <a:ext cx="3522385" cy="3760701"/>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details e.g. photos of the school, student, teachers, school pet, school mascot, memorable event in school etc</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8277497" y="1216964"/>
            <a:ext cx="3470748" cy="3752041"/>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a:solidFill>
                  <a:srgbClr val="FF0000"/>
                </a:solidFill>
                <a:latin typeface="Arial"/>
                <a:ea typeface="Tahoma"/>
                <a:cs typeface="Arial"/>
              </a:rPr>
              <a:t>Add photo and details e.g. photos of the school, student, teachers, school pet, school mascot, memorable event in school etc</a:t>
            </a:r>
            <a:endParaRPr lang="en-GB" sz="140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1170911" y="5387835"/>
            <a:ext cx="9202748" cy="1001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linked to the images and how they are important.</a:t>
            </a:r>
          </a:p>
        </p:txBody>
      </p:sp>
      <p:sp>
        <p:nvSpPr>
          <p:cNvPr id="5" name="Rectangle: Rounded Corners 4">
            <a:extLst>
              <a:ext uri="{FF2B5EF4-FFF2-40B4-BE49-F238E27FC236}">
                <a16:creationId xmlns:a16="http://schemas.microsoft.com/office/drawing/2014/main" id="{56DBF724-DFAE-E9D9-4E72-22EE0DCB9B4C}"/>
              </a:ext>
            </a:extLst>
          </p:cNvPr>
          <p:cNvSpPr/>
          <p:nvPr/>
        </p:nvSpPr>
        <p:spPr>
          <a:xfrm>
            <a:off x="188861" y="188095"/>
            <a:ext cx="11832810"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800" b="1" dirty="0">
                <a:solidFill>
                  <a:srgbClr val="FFFFFF"/>
                </a:solidFill>
                <a:latin typeface="Arial Rounded MT Bold"/>
                <a:ea typeface="Calibri"/>
                <a:cs typeface="Times New Roman"/>
              </a:rPr>
              <a:t>Memories and messages - (add name of school)</a:t>
            </a:r>
          </a:p>
        </p:txBody>
      </p:sp>
    </p:spTree>
    <p:extLst>
      <p:ext uri="{BB962C8B-B14F-4D97-AF65-F5344CB8AC3E}">
        <p14:creationId xmlns:p14="http://schemas.microsoft.com/office/powerpoint/2010/main" val="32543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1059298"/>
            <a:ext cx="2760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details e.g. </a:t>
            </a:r>
            <a:r>
              <a:rPr lang="en-GB" sz="1400" i="1" dirty="0">
                <a:solidFill>
                  <a:srgbClr val="FF0000"/>
                </a:solidFill>
                <a:latin typeface="Arial"/>
              </a:rPr>
              <a:t>photos of the school, student, teachers, school pet, school mascot, memorable event in school etc</a:t>
            </a:r>
            <a:endParaRPr lang="en-GB" sz="1400" dirty="0">
              <a:solidFill>
                <a:srgbClr val="000000"/>
              </a:solidFill>
              <a:latin typeface="Arial"/>
            </a:endParaRPr>
          </a:p>
          <a:p>
            <a:pPr>
              <a:defRPr/>
            </a:pPr>
            <a:endParaRPr lang="en-GB" sz="1400" i="1" dirty="0">
              <a:solidFill>
                <a:srgbClr val="FF0000"/>
              </a:solidFill>
              <a:latin typeface="Arial"/>
              <a:ea typeface="Tahoma"/>
              <a:cs typeface="Arial"/>
            </a:endParaRPr>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3052823" y="1058290"/>
            <a:ext cx="3164477" cy="4176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a:solidFill>
                  <a:srgbClr val="FF0000"/>
                </a:solidFill>
                <a:latin typeface="Arial"/>
                <a:ea typeface="Tahoma"/>
                <a:cs typeface="Arial"/>
              </a:rPr>
              <a:t>Add photo and details e.g. photos of the school, student, teachers, school pet, school mascot, memorable event in school etc</a:t>
            </a:r>
            <a:endParaRPr lang="en-GB" sz="140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3895510"/>
            <a:ext cx="2754931"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a:solidFill>
                  <a:srgbClr val="FF0000"/>
                </a:solidFill>
                <a:latin typeface="Arial"/>
                <a:ea typeface="Tahoma"/>
                <a:cs typeface="Arial"/>
              </a:rPr>
              <a:t>Add photo and details e.g. photos of the school, student, teachers, school pet, school mascot, memorable event in school etc</a:t>
            </a:r>
            <a:endParaRPr lang="en-GB" sz="140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9264274" y="3898472"/>
            <a:ext cx="2748839" cy="215588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a:solidFill>
                  <a:srgbClr val="FF0000"/>
                </a:solidFill>
                <a:latin typeface="Arial"/>
                <a:ea typeface="Tahoma"/>
                <a:cs typeface="Arial"/>
              </a:rPr>
              <a:t>Add photo and details e.g. photos of the school, student, teachers, school pet, school mascot, memorable event in school etc</a:t>
            </a:r>
            <a:endParaRPr lang="en-GB" sz="140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6326573" y="1059298"/>
            <a:ext cx="5681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a:solidFill>
                  <a:srgbClr val="FF0000"/>
                </a:solidFill>
                <a:latin typeface="Arial"/>
              </a:rPr>
              <a:t>Add photo and details e.g. </a:t>
            </a:r>
            <a:r>
              <a:rPr lang="en-GB" sz="1400" i="1">
                <a:solidFill>
                  <a:srgbClr val="FF0000"/>
                </a:solidFill>
                <a:latin typeface="Arial"/>
              </a:rPr>
              <a:t>photos of the school, student, teachers, school pet, school mascot, memorable event in school etc</a:t>
            </a:r>
            <a:endParaRPr lang="en-GB" sz="1400">
              <a:solidFill>
                <a:srgbClr val="000000"/>
              </a:solidFill>
              <a:latin typeface="Arial"/>
            </a:endParaRPr>
          </a:p>
          <a:p>
            <a:pPr>
              <a:defRPr/>
            </a:pP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6326315" y="3895510"/>
            <a:ext cx="2835749"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a:solidFill>
                  <a:srgbClr val="FF0000"/>
                </a:solidFill>
                <a:latin typeface="Arial"/>
                <a:ea typeface="Tahoma"/>
                <a:cs typeface="Arial"/>
              </a:rPr>
              <a:t>Add photo and details e.g. photos of the school, student, teachers, school pet, school mascot, memorable event in school etc</a:t>
            </a:r>
            <a:endParaRPr lang="en-GB" sz="140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9" name="Rectangle: Rounded Corners 8">
            <a:extLst>
              <a:ext uri="{FF2B5EF4-FFF2-40B4-BE49-F238E27FC236}">
                <a16:creationId xmlns:a16="http://schemas.microsoft.com/office/drawing/2014/main" id="{3AF3133D-B086-B2C7-22EE-F9FA32D860AF}"/>
              </a:ext>
            </a:extLst>
          </p:cNvPr>
          <p:cNvSpPr/>
          <p:nvPr/>
        </p:nvSpPr>
        <p:spPr>
          <a:xfrm>
            <a:off x="188861" y="188095"/>
            <a:ext cx="11832810"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800" b="1" dirty="0">
                <a:solidFill>
                  <a:srgbClr val="FFFFFF"/>
                </a:solidFill>
                <a:latin typeface="Arial Rounded MT Bold"/>
                <a:ea typeface="Calibri"/>
                <a:cs typeface="Times New Roman"/>
              </a:rPr>
              <a:t>Memories and messages - (add name of school)</a:t>
            </a:r>
            <a:endParaRPr lang="en-US" dirty="0"/>
          </a:p>
        </p:txBody>
      </p:sp>
    </p:spTree>
    <p:extLst>
      <p:ext uri="{BB962C8B-B14F-4D97-AF65-F5344CB8AC3E}">
        <p14:creationId xmlns:p14="http://schemas.microsoft.com/office/powerpoint/2010/main" val="167304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4745473"/>
            <a:ext cx="7323182" cy="18103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dirty="0">
                <a:solidFill>
                  <a:srgbClr val="FF0000"/>
                </a:solidFill>
                <a:latin typeface="Arial"/>
              </a:rPr>
              <a:t>Add message from friend/staff member </a:t>
            </a:r>
            <a:endParaRPr lang="en-GB" dirty="0"/>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185798" y="1048765"/>
            <a:ext cx="7250702" cy="171888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2971585"/>
            <a:ext cx="5679106" cy="159794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6092449" y="2974547"/>
            <a:ext cx="5920664" cy="159390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7669598" y="1049773"/>
            <a:ext cx="4329157" cy="172465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a:t>
            </a:r>
            <a:r>
              <a:rPr lang="en-GB" sz="1400" i="1" dirty="0">
                <a:solidFill>
                  <a:srgbClr val="FF0000"/>
                </a:solidFill>
                <a:latin typeface="Arial"/>
              </a:rPr>
              <a:t>message from friend/staff member </a:t>
            </a:r>
            <a:endParaRPr lang="en-GB" sz="1400" dirty="0">
              <a:solidFill>
                <a:srgbClr val="000000"/>
              </a:solidFill>
              <a:latin typeface="Arial"/>
              <a:cs typeface="Arial"/>
            </a:endParaRPr>
          </a:p>
          <a:p>
            <a:pPr>
              <a:defRPr/>
            </a:pP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7669340" y="4743235"/>
            <a:ext cx="2854799" cy="180749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9" name="Rectangle: Rounded Corners 8">
            <a:extLst>
              <a:ext uri="{FF2B5EF4-FFF2-40B4-BE49-F238E27FC236}">
                <a16:creationId xmlns:a16="http://schemas.microsoft.com/office/drawing/2014/main" id="{3AF3133D-B086-B2C7-22EE-F9FA32D860AF}"/>
              </a:ext>
            </a:extLst>
          </p:cNvPr>
          <p:cNvSpPr/>
          <p:nvPr/>
        </p:nvSpPr>
        <p:spPr>
          <a:xfrm>
            <a:off x="188861" y="188095"/>
            <a:ext cx="11832810"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800" b="1" dirty="0">
                <a:solidFill>
                  <a:srgbClr val="FFFFFF"/>
                </a:solidFill>
                <a:latin typeface="Arial Rounded MT Bold"/>
                <a:ea typeface="Calibri"/>
                <a:cs typeface="Times New Roman"/>
              </a:rPr>
              <a:t>Memories and messages - (add name of school)</a:t>
            </a:r>
            <a:endParaRPr lang="en-US" dirty="0"/>
          </a:p>
        </p:txBody>
      </p:sp>
    </p:spTree>
    <p:extLst>
      <p:ext uri="{BB962C8B-B14F-4D97-AF65-F5344CB8AC3E}">
        <p14:creationId xmlns:p14="http://schemas.microsoft.com/office/powerpoint/2010/main" val="268295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3584817" y="1078348"/>
            <a:ext cx="3160757" cy="416305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dirty="0">
                <a:solidFill>
                  <a:srgbClr val="FF0000"/>
                </a:solidFill>
                <a:latin typeface="Arial"/>
              </a:rPr>
              <a:t>Add photo and message from friend/staff member </a:t>
            </a:r>
            <a:endParaRPr lang="en-GB" dirty="0"/>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185798" y="1058290"/>
            <a:ext cx="3164477" cy="4176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6984983" y="1076110"/>
            <a:ext cx="5012356"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6987799" y="3898472"/>
            <a:ext cx="5025314" cy="213683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9" name="Rectangle: Rounded Corners 8">
            <a:extLst>
              <a:ext uri="{FF2B5EF4-FFF2-40B4-BE49-F238E27FC236}">
                <a16:creationId xmlns:a16="http://schemas.microsoft.com/office/drawing/2014/main" id="{3AF3133D-B086-B2C7-22EE-F9FA32D860AF}"/>
              </a:ext>
            </a:extLst>
          </p:cNvPr>
          <p:cNvSpPr/>
          <p:nvPr/>
        </p:nvSpPr>
        <p:spPr>
          <a:xfrm>
            <a:off x="188861" y="188095"/>
            <a:ext cx="11832810"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3800" b="1" dirty="0">
                <a:solidFill>
                  <a:srgbClr val="FFFFFF"/>
                </a:solidFill>
                <a:latin typeface="Arial Rounded MT Bold"/>
                <a:ea typeface="Calibri"/>
                <a:cs typeface="Times New Roman"/>
              </a:rPr>
              <a:t>Memories and messages - (add name of school)</a:t>
            </a:r>
            <a:endParaRPr lang="en-US" sz="3800" dirty="0">
              <a:solidFill>
                <a:srgbClr val="000000"/>
              </a:solidFill>
              <a:latin typeface="Arial Rounded MT Bold"/>
              <a:ea typeface="Calibri"/>
              <a:cs typeface="Times New Roman"/>
            </a:endParaRPr>
          </a:p>
        </p:txBody>
      </p:sp>
    </p:spTree>
    <p:extLst>
      <p:ext uri="{BB962C8B-B14F-4D97-AF65-F5344CB8AC3E}">
        <p14:creationId xmlns:p14="http://schemas.microsoft.com/office/powerpoint/2010/main" val="348826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Rounded Corners 3">
            <a:extLst>
              <a:ext uri="{FF2B5EF4-FFF2-40B4-BE49-F238E27FC236}">
                <a16:creationId xmlns:a16="http://schemas.microsoft.com/office/drawing/2014/main" id="{3A988D19-40EC-DD99-2D29-B79490F3B4B5}"/>
              </a:ext>
            </a:extLst>
          </p:cNvPr>
          <p:cNvSpPr/>
          <p:nvPr/>
        </p:nvSpPr>
        <p:spPr>
          <a:xfrm>
            <a:off x="188861" y="188095"/>
            <a:ext cx="11832810" cy="749398"/>
          </a:xfrm>
          <a:prstGeom prst="roundRect">
            <a:avLst/>
          </a:prstGeom>
          <a:solidFill>
            <a:srgbClr val="8FD45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3800" b="1" dirty="0">
                <a:solidFill>
                  <a:srgbClr val="FFFFFF"/>
                </a:solidFill>
                <a:latin typeface="Arial Rounded MT Bold"/>
                <a:ea typeface="Calibri"/>
                <a:cs typeface="Times New Roman"/>
              </a:rPr>
              <a:t>Memories and messages - (add name of school)</a:t>
            </a:r>
            <a:endParaRPr lang="en-US" dirty="0"/>
          </a:p>
        </p:txBody>
      </p:sp>
      <p:sp>
        <p:nvSpPr>
          <p:cNvPr id="7" name="Rectangle: Rounded Corners 6">
            <a:extLst>
              <a:ext uri="{FF2B5EF4-FFF2-40B4-BE49-F238E27FC236}">
                <a16:creationId xmlns:a16="http://schemas.microsoft.com/office/drawing/2014/main" id="{32A63439-98AF-1B50-F2BB-FA6EFC372DB3}"/>
              </a:ext>
            </a:extLst>
          </p:cNvPr>
          <p:cNvSpPr/>
          <p:nvPr/>
        </p:nvSpPr>
        <p:spPr>
          <a:xfrm>
            <a:off x="189837" y="1241470"/>
            <a:ext cx="11725913" cy="4816282"/>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2000" b="1" dirty="0">
                <a:solidFill>
                  <a:srgbClr val="000000"/>
                </a:solidFill>
                <a:latin typeface="Arial Rounded MT Bold"/>
                <a:ea typeface="Tahoma"/>
                <a:cs typeface="Arial"/>
              </a:rPr>
              <a:t>My FAVOURITE things about school</a:t>
            </a:r>
            <a:endParaRPr lang="en-GB" sz="2000" dirty="0">
              <a:solidFill>
                <a:srgbClr val="000000"/>
              </a:solidFill>
              <a:latin typeface="Arial Rounded MT Bold"/>
              <a:ea typeface="Tahoma"/>
              <a:cs typeface="Arial"/>
            </a:endParaRPr>
          </a:p>
          <a:p>
            <a:pPr>
              <a:defRPr/>
            </a:pPr>
            <a:endParaRPr lang="en-GB" sz="1600" dirty="0">
              <a:solidFill>
                <a:srgbClr val="FF0000"/>
              </a:solidFill>
              <a:latin typeface="Arial"/>
              <a:ea typeface="Tahoma"/>
              <a:cs typeface="Arial"/>
            </a:endParaRPr>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12" name="Oval 11">
            <a:extLst>
              <a:ext uri="{FF2B5EF4-FFF2-40B4-BE49-F238E27FC236}">
                <a16:creationId xmlns:a16="http://schemas.microsoft.com/office/drawing/2014/main" id="{C4A68182-22B4-5C10-795E-5B49CC7BD398}"/>
              </a:ext>
            </a:extLst>
          </p:cNvPr>
          <p:cNvSpPr/>
          <p:nvPr/>
        </p:nvSpPr>
        <p:spPr>
          <a:xfrm>
            <a:off x="3432574" y="2204467"/>
            <a:ext cx="1765377"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Subject - </a:t>
            </a:r>
            <a:endParaRPr lang="en-US" dirty="0"/>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6" name="Oval 15">
            <a:extLst>
              <a:ext uri="{FF2B5EF4-FFF2-40B4-BE49-F238E27FC236}">
                <a16:creationId xmlns:a16="http://schemas.microsoft.com/office/drawing/2014/main" id="{9D78837A-BE6A-505D-DAAD-CA55FFBD7A9B}"/>
              </a:ext>
            </a:extLst>
          </p:cNvPr>
          <p:cNvSpPr/>
          <p:nvPr/>
        </p:nvSpPr>
        <p:spPr>
          <a:xfrm>
            <a:off x="4453406" y="3103020"/>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Place in the school -</a:t>
            </a:r>
            <a:endParaRPr lang="en-US" dirty="0">
              <a:solidFill>
                <a:schemeClr val="bg1"/>
              </a:solidFill>
            </a:endParaRPr>
          </a:p>
          <a:p>
            <a:pPr algn="ctr"/>
            <a:endParaRPr lang="en-GB" sz="1400" b="1" i="1">
              <a:solidFill>
                <a:schemeClr val="bg1"/>
              </a:solidFill>
              <a:latin typeface="Arial"/>
              <a:cs typeface="Arial"/>
            </a:endParaRPr>
          </a:p>
          <a:p>
            <a:pPr algn="ctr"/>
            <a:endParaRPr lang="en-US"/>
          </a:p>
        </p:txBody>
      </p:sp>
      <p:sp>
        <p:nvSpPr>
          <p:cNvPr id="17" name="Oval 16">
            <a:extLst>
              <a:ext uri="{FF2B5EF4-FFF2-40B4-BE49-F238E27FC236}">
                <a16:creationId xmlns:a16="http://schemas.microsoft.com/office/drawing/2014/main" id="{C2427A09-D204-B674-376A-A15136F42013}"/>
              </a:ext>
            </a:extLst>
          </p:cNvPr>
          <p:cNvSpPr/>
          <p:nvPr/>
        </p:nvSpPr>
        <p:spPr>
          <a:xfrm>
            <a:off x="6472525" y="2498304"/>
            <a:ext cx="2254297" cy="2243314"/>
          </a:xfrm>
          <a:prstGeom prst="ellipse">
            <a:avLst/>
          </a:prstGeom>
          <a:solidFill>
            <a:srgbClr val="91D553"/>
          </a:solidFill>
          <a:ln w="28575">
            <a:solidFill>
              <a:srgbClr val="91D5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Food from the canteen</a:t>
            </a:r>
            <a:endParaRPr lang="en-US" dirty="0">
              <a:solidFill>
                <a:schemeClr val="bg1"/>
              </a:solidFil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8" name="Oval 17">
            <a:extLst>
              <a:ext uri="{FF2B5EF4-FFF2-40B4-BE49-F238E27FC236}">
                <a16:creationId xmlns:a16="http://schemas.microsoft.com/office/drawing/2014/main" id="{EEDC2A30-2E07-261A-8AFB-40726CD19239}"/>
              </a:ext>
            </a:extLst>
          </p:cNvPr>
          <p:cNvSpPr/>
          <p:nvPr/>
        </p:nvSpPr>
        <p:spPr>
          <a:xfrm>
            <a:off x="9330206" y="3505791"/>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My biggest achievement - </a:t>
            </a:r>
            <a:endParaRPr lang="en-US" dirty="0">
              <a:solidFill>
                <a:schemeClr val="bg1"/>
              </a:solidFill>
            </a:endParaRPr>
          </a:p>
          <a:p>
            <a:pPr algn="ctr"/>
            <a:endParaRPr lang="en-GB" sz="1400" b="1" i="1">
              <a:solidFill>
                <a:schemeClr val="bg1"/>
              </a:solidFill>
              <a:latin typeface="Arial"/>
              <a:cs typeface="Arial"/>
            </a:endParaRPr>
          </a:p>
          <a:p>
            <a:pPr algn="ctr"/>
            <a:endParaRPr lang="en-US"/>
          </a:p>
        </p:txBody>
      </p:sp>
      <p:sp>
        <p:nvSpPr>
          <p:cNvPr id="19" name="Oval 18">
            <a:extLst>
              <a:ext uri="{FF2B5EF4-FFF2-40B4-BE49-F238E27FC236}">
                <a16:creationId xmlns:a16="http://schemas.microsoft.com/office/drawing/2014/main" id="{A9942F80-ED07-66C3-2E26-5771719F3269}"/>
              </a:ext>
            </a:extLst>
          </p:cNvPr>
          <p:cNvSpPr/>
          <p:nvPr/>
        </p:nvSpPr>
        <p:spPr>
          <a:xfrm>
            <a:off x="8017395" y="3797748"/>
            <a:ext cx="1754491"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Teacher - </a:t>
            </a:r>
            <a:endParaRPr lang="en-US" sz="1600" dirty="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grpSp>
        <p:nvGrpSpPr>
          <p:cNvPr id="20" name="Group 19">
            <a:extLst>
              <a:ext uri="{FF2B5EF4-FFF2-40B4-BE49-F238E27FC236}">
                <a16:creationId xmlns:a16="http://schemas.microsoft.com/office/drawing/2014/main" id="{CF05AFA7-5A20-71CA-9BFD-EB248853F2AD}"/>
              </a:ext>
            </a:extLst>
          </p:cNvPr>
          <p:cNvGrpSpPr/>
          <p:nvPr/>
        </p:nvGrpSpPr>
        <p:grpSpPr>
          <a:xfrm>
            <a:off x="8095551" y="658179"/>
            <a:ext cx="2182844" cy="2252889"/>
            <a:chOff x="8189496" y="324152"/>
            <a:chExt cx="1610389" cy="1708080"/>
          </a:xfrm>
          <a:solidFill>
            <a:srgbClr val="E3C3CE"/>
          </a:solidFill>
        </p:grpSpPr>
        <p:grpSp>
          <p:nvGrpSpPr>
            <p:cNvPr id="26" name="Group 25">
              <a:extLst>
                <a:ext uri="{FF2B5EF4-FFF2-40B4-BE49-F238E27FC236}">
                  <a16:creationId xmlns:a16="http://schemas.microsoft.com/office/drawing/2014/main" id="{DD0C6177-C9D8-F8CA-0180-EDFFD0910152}"/>
                </a:ext>
              </a:extLst>
            </p:cNvPr>
            <p:cNvGrpSpPr/>
            <p:nvPr/>
          </p:nvGrpSpPr>
          <p:grpSpPr>
            <a:xfrm>
              <a:off x="8189496" y="452270"/>
              <a:ext cx="1590496" cy="1579962"/>
              <a:chOff x="8189496" y="452270"/>
              <a:chExt cx="1256094" cy="1247775"/>
            </a:xfrm>
            <a:grpFill/>
          </p:grpSpPr>
          <p:sp>
            <p:nvSpPr>
              <p:cNvPr id="31" name="Oval 30">
                <a:extLst>
                  <a:ext uri="{FF2B5EF4-FFF2-40B4-BE49-F238E27FC236}">
                    <a16:creationId xmlns:a16="http://schemas.microsoft.com/office/drawing/2014/main" id="{9AF10035-5E50-9CA6-53B0-C4E2888DC895}"/>
                  </a:ext>
                </a:extLst>
              </p:cNvPr>
              <p:cNvSpPr/>
              <p:nvPr/>
            </p:nvSpPr>
            <p:spPr>
              <a:xfrm>
                <a:off x="8189496" y="452270"/>
                <a:ext cx="1256094" cy="1247775"/>
              </a:xfrm>
              <a:prstGeom prst="ellipse">
                <a:avLst/>
              </a:prstGeom>
              <a:solidFill>
                <a:srgbClr val="B3D9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33" name="Star: 5 Points 32">
                <a:extLst>
                  <a:ext uri="{FF2B5EF4-FFF2-40B4-BE49-F238E27FC236}">
                    <a16:creationId xmlns:a16="http://schemas.microsoft.com/office/drawing/2014/main" id="{E869F656-46C6-31FB-E7D8-FDAE8F6317B6}"/>
                  </a:ext>
                </a:extLst>
              </p:cNvPr>
              <p:cNvSpPr/>
              <p:nvPr/>
            </p:nvSpPr>
            <p:spPr>
              <a:xfrm>
                <a:off x="8252891" y="468578"/>
                <a:ext cx="1129303" cy="1129303"/>
              </a:xfrm>
              <a:prstGeom prst="star5">
                <a:avLst/>
              </a:prstGeom>
              <a:solidFill>
                <a:srgbClr val="5DAEFF"/>
              </a:solidFill>
              <a:ln>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30" name="Oval 29">
              <a:extLst>
                <a:ext uri="{FF2B5EF4-FFF2-40B4-BE49-F238E27FC236}">
                  <a16:creationId xmlns:a16="http://schemas.microsoft.com/office/drawing/2014/main" id="{43EF0383-EC92-6729-DC99-F0B09BBC7DE3}"/>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My best memory of this school is -</a:t>
              </a:r>
              <a:endParaRPr lang="en-US" dirty="0">
                <a:solidFill>
                  <a:schemeClr val="bg1"/>
                </a:solidFill>
              </a:endParaRPr>
            </a:p>
            <a:p>
              <a:pPr algn="ctr"/>
              <a:endParaRPr lang="en-GB" sz="1600" b="1" i="1">
                <a:solidFill>
                  <a:schemeClr val="bg1"/>
                </a:solidFill>
                <a:latin typeface="Arial"/>
                <a:cs typeface="Arial"/>
              </a:endParaRPr>
            </a:p>
            <a:p>
              <a:pPr algn="ctr"/>
              <a:endParaRPr lang="en-GB" sz="1600" b="1">
                <a:solidFill>
                  <a:schemeClr val="bg1"/>
                </a:solidFill>
                <a:latin typeface="Arial"/>
                <a:cs typeface="Arial"/>
              </a:endParaRPr>
            </a:p>
            <a:p>
              <a:pPr algn="ctr"/>
              <a:endParaRPr lang="en-GB" sz="1600" b="1">
                <a:solidFill>
                  <a:schemeClr val="bg1"/>
                </a:solidFill>
                <a:latin typeface="Arial"/>
                <a:cs typeface="Arial"/>
              </a:endParaRPr>
            </a:p>
          </p:txBody>
        </p:sp>
      </p:grpSp>
      <p:grpSp>
        <p:nvGrpSpPr>
          <p:cNvPr id="21" name="Group 20">
            <a:extLst>
              <a:ext uri="{FF2B5EF4-FFF2-40B4-BE49-F238E27FC236}">
                <a16:creationId xmlns:a16="http://schemas.microsoft.com/office/drawing/2014/main" id="{5C815452-FCEF-72B1-D1CC-FAC4679525B1}"/>
              </a:ext>
            </a:extLst>
          </p:cNvPr>
          <p:cNvGrpSpPr/>
          <p:nvPr/>
        </p:nvGrpSpPr>
        <p:grpSpPr>
          <a:xfrm>
            <a:off x="9966726" y="989831"/>
            <a:ext cx="2095301" cy="2115705"/>
            <a:chOff x="9966726" y="989831"/>
            <a:chExt cx="1590496" cy="1605983"/>
          </a:xfrm>
          <a:solidFill>
            <a:srgbClr val="E3C3CE"/>
          </a:solidFill>
        </p:grpSpPr>
        <p:grpSp>
          <p:nvGrpSpPr>
            <p:cNvPr id="22" name="Group 21">
              <a:extLst>
                <a:ext uri="{FF2B5EF4-FFF2-40B4-BE49-F238E27FC236}">
                  <a16:creationId xmlns:a16="http://schemas.microsoft.com/office/drawing/2014/main" id="{785824B5-6CD4-4089-48A3-3129E715F235}"/>
                </a:ext>
              </a:extLst>
            </p:cNvPr>
            <p:cNvGrpSpPr/>
            <p:nvPr/>
          </p:nvGrpSpPr>
          <p:grpSpPr>
            <a:xfrm>
              <a:off x="9966726" y="1015852"/>
              <a:ext cx="1590496" cy="1579962"/>
              <a:chOff x="9966726" y="1015852"/>
              <a:chExt cx="1256094" cy="1247775"/>
            </a:xfrm>
            <a:grpFill/>
          </p:grpSpPr>
          <p:sp>
            <p:nvSpPr>
              <p:cNvPr id="24" name="Oval 23">
                <a:extLst>
                  <a:ext uri="{FF2B5EF4-FFF2-40B4-BE49-F238E27FC236}">
                    <a16:creationId xmlns:a16="http://schemas.microsoft.com/office/drawing/2014/main" id="{882201B7-7B1C-4204-B355-5F15F80EA1BE}"/>
                  </a:ext>
                </a:extLst>
              </p:cNvPr>
              <p:cNvSpPr/>
              <p:nvPr/>
            </p:nvSpPr>
            <p:spPr>
              <a:xfrm>
                <a:off x="9966726" y="1015852"/>
                <a:ext cx="1256094" cy="1247775"/>
              </a:xfrm>
              <a:prstGeom prst="ellipse">
                <a:avLst/>
              </a:prstGeom>
              <a:solidFill>
                <a:srgbClr val="E3C3C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a:effectLst/>
                  <a:ea typeface="Calibri" panose="020F0502020204030204" pitchFamily="34" charset="0"/>
                  <a:cs typeface="Times New Roman" panose="02020603050405020304" pitchFamily="18" charset="0"/>
                </a:endParaRPr>
              </a:p>
            </p:txBody>
          </p:sp>
          <p:sp>
            <p:nvSpPr>
              <p:cNvPr id="25" name="Star: 5 Points 24">
                <a:extLst>
                  <a:ext uri="{FF2B5EF4-FFF2-40B4-BE49-F238E27FC236}">
                    <a16:creationId xmlns:a16="http://schemas.microsoft.com/office/drawing/2014/main" id="{54C8568E-9B7E-7D96-CF9D-F4FA5C0CE161}"/>
                  </a:ext>
                </a:extLst>
              </p:cNvPr>
              <p:cNvSpPr/>
              <p:nvPr/>
            </p:nvSpPr>
            <p:spPr>
              <a:xfrm>
                <a:off x="10030121" y="1032160"/>
                <a:ext cx="1129303" cy="1129303"/>
              </a:xfrm>
              <a:prstGeom prst="star5">
                <a:avLst/>
              </a:prstGeom>
              <a:solidFill>
                <a:srgbClr val="C0004E"/>
              </a:solid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p>
            </p:txBody>
          </p:sp>
        </p:grpSp>
        <p:sp>
          <p:nvSpPr>
            <p:cNvPr id="23" name="Oval 22">
              <a:extLst>
                <a:ext uri="{FF2B5EF4-FFF2-40B4-BE49-F238E27FC236}">
                  <a16:creationId xmlns:a16="http://schemas.microsoft.com/office/drawing/2014/main" id="{98FCEF86-B8B4-72E2-C2C9-4B16BBA8D0F6}"/>
                </a:ext>
              </a:extLst>
            </p:cNvPr>
            <p:cNvSpPr/>
            <p:nvPr/>
          </p:nvSpPr>
          <p:spPr>
            <a:xfrm>
              <a:off x="9966726" y="989831"/>
              <a:ext cx="1590496" cy="157996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ea typeface="Calibri"/>
                  <a:cs typeface="Arial"/>
                </a:rPr>
                <a:t>I will miss -</a:t>
              </a:r>
              <a:endParaRPr lang="en-US" dirty="0">
                <a:solidFill>
                  <a:schemeClr val="bg1"/>
                </a:solidFill>
              </a:endParaRPr>
            </a:p>
            <a:p>
              <a:pPr algn="ctr">
                <a:lnSpc>
                  <a:spcPct val="107000"/>
                </a:lnSpc>
                <a:spcAft>
                  <a:spcPts val="800"/>
                </a:spcAft>
              </a:pPr>
              <a:endParaRPr lang="en-GB" sz="2000" b="1">
                <a:latin typeface="Arial"/>
                <a:ea typeface="Calibri" panose="020F0502020204030204" pitchFamily="34" charset="0"/>
                <a:cs typeface="Times New Roman" panose="02020603050405020304" pitchFamily="18" charset="0"/>
              </a:endParaRPr>
            </a:p>
          </p:txBody>
        </p:sp>
      </p:grpSp>
      <p:sp>
        <p:nvSpPr>
          <p:cNvPr id="10" name="Rectangle: Rounded Corners 9">
            <a:extLst>
              <a:ext uri="{FF2B5EF4-FFF2-40B4-BE49-F238E27FC236}">
                <a16:creationId xmlns:a16="http://schemas.microsoft.com/office/drawing/2014/main" id="{9741013F-C65F-46A7-A2E0-C007633959F2}"/>
              </a:ext>
            </a:extLst>
          </p:cNvPr>
          <p:cNvSpPr/>
          <p:nvPr/>
        </p:nvSpPr>
        <p:spPr>
          <a:xfrm>
            <a:off x="429322" y="2199412"/>
            <a:ext cx="3180629" cy="3422912"/>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a:defRPr/>
            </a:pPr>
            <a:r>
              <a:rPr lang="en-GB" i="1" dirty="0">
                <a:solidFill>
                  <a:srgbClr val="FF0000"/>
                </a:solidFill>
              </a:rPr>
              <a:t>Add photo and details - information on Service child's current age, year group, class etc. </a:t>
            </a:r>
          </a:p>
        </p:txBody>
      </p:sp>
    </p:spTree>
    <p:extLst>
      <p:ext uri="{BB962C8B-B14F-4D97-AF65-F5344CB8AC3E}">
        <p14:creationId xmlns:p14="http://schemas.microsoft.com/office/powerpoint/2010/main" val="209936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8126-A3C1-5FB3-64BD-14BB05E0A65A}"/>
            </a:ext>
          </a:extLst>
        </p:cNvPr>
        <p:cNvGrpSpPr/>
        <p:nvPr/>
      </p:nvGrpSpPr>
      <p:grpSpPr>
        <a:xfrm>
          <a:off x="0" y="0"/>
          <a:ext cx="0" cy="0"/>
          <a:chOff x="0" y="0"/>
          <a:chExt cx="0" cy="0"/>
        </a:xfrm>
      </p:grpSpPr>
      <p:sp>
        <p:nvSpPr>
          <p:cNvPr id="28" name="Oval 27">
            <a:extLst>
              <a:ext uri="{FF2B5EF4-FFF2-40B4-BE49-F238E27FC236}">
                <a16:creationId xmlns:a16="http://schemas.microsoft.com/office/drawing/2014/main" id="{D62E8035-6844-83DE-5706-1E116F53DBC6}"/>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A2FE648B-9BEF-D981-DB68-A024661283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8" name="Oval 7">
            <a:extLst>
              <a:ext uri="{FF2B5EF4-FFF2-40B4-BE49-F238E27FC236}">
                <a16:creationId xmlns:a16="http://schemas.microsoft.com/office/drawing/2014/main" id="{42E76263-990C-BD17-A3C3-F7E764558255}"/>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7D15D5BC-D2D1-784D-E583-90FE219113CB}"/>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061B2945-0763-5DD0-9D46-16417D062F2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2" name="Oval 11">
            <a:extLst>
              <a:ext uri="{FF2B5EF4-FFF2-40B4-BE49-F238E27FC236}">
                <a16:creationId xmlns:a16="http://schemas.microsoft.com/office/drawing/2014/main" id="{A97623AE-444F-5D04-BF23-B40DA560CD65}"/>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9C545D3D-F33C-FC6E-9185-AEB31EECA70C}"/>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8" name="Oval 17">
            <a:extLst>
              <a:ext uri="{FF2B5EF4-FFF2-40B4-BE49-F238E27FC236}">
                <a16:creationId xmlns:a16="http://schemas.microsoft.com/office/drawing/2014/main" id="{4F235E55-22E9-55BD-09E4-511936C9999F}"/>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D193AAA9-DF39-D3F4-33FA-A65638AE7404}"/>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A69B2A8F-3D71-2B75-4920-A4916B15400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A4635169-4CCF-8C27-C55F-AC93C11B1816}"/>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E78D4C66-7E03-8825-61AE-D933F059673C}"/>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B12B05B-030E-2179-BC76-219BF061D057}"/>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4" name="Oval 23">
            <a:extLst>
              <a:ext uri="{FF2B5EF4-FFF2-40B4-BE49-F238E27FC236}">
                <a16:creationId xmlns:a16="http://schemas.microsoft.com/office/drawing/2014/main" id="{3ED6250C-1C2E-110B-280E-53405C7E6351}"/>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334B129B-E622-D528-A8BE-8810B6E10DD6}"/>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3" name="Rectangle: Rounded Corners 2">
            <a:extLst>
              <a:ext uri="{FF2B5EF4-FFF2-40B4-BE49-F238E27FC236}">
                <a16:creationId xmlns:a16="http://schemas.microsoft.com/office/drawing/2014/main" id="{F55156B1-BB7F-06E2-EDF1-27CEAB5D5F94}"/>
              </a:ext>
            </a:extLst>
          </p:cNvPr>
          <p:cNvSpPr/>
          <p:nvPr/>
        </p:nvSpPr>
        <p:spPr>
          <a:xfrm>
            <a:off x="3614869" y="1287986"/>
            <a:ext cx="5982265" cy="5381919"/>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a:defRPr/>
            </a:pPr>
            <a:r>
              <a:rPr lang="en-US" sz="1300" dirty="0">
                <a:solidFill>
                  <a:schemeClr val="tx1"/>
                </a:solidFill>
                <a:latin typeface="Arial"/>
              </a:rPr>
              <a:t>This section provides a number of templates designed to support Service children with moving schools. </a:t>
            </a:r>
            <a:endParaRPr lang="en-US" sz="1300" dirty="0">
              <a:solidFill>
                <a:schemeClr val="tx1"/>
              </a:solidFill>
              <a:latin typeface="Arial"/>
              <a:cs typeface="Arial"/>
            </a:endParaRPr>
          </a:p>
          <a:p>
            <a:pPr>
              <a:defRPr/>
            </a:pPr>
            <a:endParaRPr lang="en-US" sz="1300" dirty="0">
              <a:solidFill>
                <a:schemeClr val="tx1"/>
              </a:solidFill>
              <a:latin typeface="Arial"/>
              <a:cs typeface="Arial"/>
            </a:endParaRPr>
          </a:p>
          <a:p>
            <a:pPr>
              <a:defRPr/>
            </a:pPr>
            <a:r>
              <a:rPr lang="en-US" sz="1300" dirty="0">
                <a:solidFill>
                  <a:schemeClr val="tx1"/>
                </a:solidFill>
                <a:latin typeface="Arial"/>
              </a:rPr>
              <a:t>Some Service children move schools multiple times due to a Serving parent/s posting or following their departure from the Armed Forces. During this uncertain time, it is important to plan ahead and support the Service child/ren with </a:t>
            </a:r>
            <a:r>
              <a:rPr lang="en-US" sz="1300" dirty="0" err="1">
                <a:solidFill>
                  <a:schemeClr val="tx1"/>
                </a:solidFill>
                <a:latin typeface="Arial"/>
              </a:rPr>
              <a:t>familiarising</a:t>
            </a:r>
            <a:r>
              <a:rPr lang="en-US" sz="1300" dirty="0">
                <a:solidFill>
                  <a:schemeClr val="tx1"/>
                </a:solidFill>
                <a:latin typeface="Arial"/>
              </a:rPr>
              <a:t> themselves with their new school. Similarly, reflecting on their time at their current school ensuring they have memories of and messages from school staff and friends to take with them is important. The templates focus on:</a:t>
            </a:r>
            <a:endParaRPr lang="en-US" sz="1300">
              <a:solidFill>
                <a:schemeClr val="tx1"/>
              </a:solidFill>
              <a:latin typeface="Arial"/>
              <a:cs typeface="Arial"/>
            </a:endParaRPr>
          </a:p>
          <a:p>
            <a:pPr>
              <a:defRPr/>
            </a:pPr>
            <a:endParaRPr lang="en-US" sz="1300" dirty="0">
              <a:solidFill>
                <a:schemeClr val="tx1"/>
              </a:solidFill>
              <a:latin typeface="Arial"/>
              <a:ea typeface="Tahoma"/>
              <a:cs typeface="Arial"/>
            </a:endParaRPr>
          </a:p>
          <a:p>
            <a:pPr marL="285750" indent="-285750">
              <a:buFont typeface="Arial" panose="020B0604020202020204" pitchFamily="34" charset="0"/>
              <a:buChar char="•"/>
              <a:defRPr/>
            </a:pPr>
            <a:r>
              <a:rPr lang="en-US" sz="1300" dirty="0">
                <a:solidFill>
                  <a:schemeClr val="tx1"/>
                </a:solidFill>
                <a:latin typeface="Arial"/>
                <a:ea typeface="Tahoma"/>
                <a:cs typeface="Arial"/>
              </a:rPr>
              <a:t>About me, to and from schools</a:t>
            </a:r>
          </a:p>
          <a:p>
            <a:pPr marL="285750" indent="-285750">
              <a:buFont typeface="Arial" panose="020B0604020202020204" pitchFamily="34" charset="0"/>
              <a:buChar char="•"/>
              <a:defRPr/>
            </a:pPr>
            <a:r>
              <a:rPr lang="en-US" sz="1300" dirty="0">
                <a:solidFill>
                  <a:schemeClr val="tx1"/>
                </a:solidFill>
                <a:latin typeface="Arial"/>
                <a:ea typeface="Tahoma"/>
                <a:cs typeface="Arial"/>
              </a:rPr>
              <a:t>Getting to know me </a:t>
            </a:r>
          </a:p>
          <a:p>
            <a:pPr marL="285750" indent="-285750">
              <a:buFont typeface="Arial" panose="020B0604020202020204" pitchFamily="34" charset="0"/>
              <a:buChar char="•"/>
              <a:defRPr/>
            </a:pPr>
            <a:r>
              <a:rPr lang="en-US" sz="1300" dirty="0">
                <a:solidFill>
                  <a:schemeClr val="tx1"/>
                </a:solidFill>
                <a:latin typeface="Arial"/>
                <a:ea typeface="Tahoma"/>
                <a:cs typeface="Arial"/>
              </a:rPr>
              <a:t>Goodbye messages and memories </a:t>
            </a:r>
          </a:p>
          <a:p>
            <a:pPr marL="285750" indent="-285750">
              <a:buFont typeface="Arial" panose="020B0604020202020204" pitchFamily="34" charset="0"/>
              <a:buChar char="•"/>
              <a:defRPr/>
            </a:pPr>
            <a:r>
              <a:rPr lang="en-US" sz="1300" dirty="0">
                <a:solidFill>
                  <a:schemeClr val="tx1"/>
                </a:solidFill>
                <a:latin typeface="Arial"/>
                <a:ea typeface="Tahoma"/>
                <a:cs typeface="Arial"/>
              </a:rPr>
              <a:t>Preparing for the move </a:t>
            </a:r>
          </a:p>
          <a:p>
            <a:pPr marL="285750" indent="-285750">
              <a:buFont typeface="Arial" panose="020B0604020202020204" pitchFamily="34" charset="0"/>
              <a:buChar char="•"/>
              <a:defRPr/>
            </a:pPr>
            <a:r>
              <a:rPr lang="en-US" sz="1300" dirty="0">
                <a:solidFill>
                  <a:schemeClr val="tx1"/>
                </a:solidFill>
                <a:latin typeface="Arial"/>
                <a:ea typeface="Tahoma"/>
                <a:cs typeface="Arial"/>
              </a:rPr>
              <a:t>New school research </a:t>
            </a:r>
          </a:p>
          <a:p>
            <a:pPr marL="285750" indent="-285750">
              <a:buFont typeface="Arial" panose="020B0604020202020204" pitchFamily="34" charset="0"/>
              <a:buChar char="•"/>
              <a:defRPr/>
            </a:pPr>
            <a:r>
              <a:rPr lang="en-US" sz="1300" dirty="0">
                <a:solidFill>
                  <a:schemeClr val="tx1"/>
                </a:solidFill>
                <a:latin typeface="Arial"/>
                <a:ea typeface="Tahoma"/>
                <a:cs typeface="Arial"/>
              </a:rPr>
              <a:t>Moving schools check-in</a:t>
            </a:r>
          </a:p>
          <a:p>
            <a:pPr>
              <a:defRPr/>
            </a:pPr>
            <a:endParaRPr lang="en-US" sz="1300" dirty="0">
              <a:solidFill>
                <a:schemeClr val="tx1"/>
              </a:solidFill>
              <a:latin typeface="Arial"/>
              <a:ea typeface="Tahoma"/>
              <a:cs typeface="Arial"/>
            </a:endParaRPr>
          </a:p>
          <a:p>
            <a:pPr>
              <a:defRPr/>
            </a:pPr>
            <a:r>
              <a:rPr lang="en-US" sz="1300" dirty="0">
                <a:solidFill>
                  <a:schemeClr val="tx1"/>
                </a:solidFill>
                <a:latin typeface="Arial"/>
                <a:ea typeface="Tahoma"/>
                <a:cs typeface="Arial"/>
              </a:rPr>
              <a:t>You could also consider ways to commemorate the Service child’s last day e.g. a goodbye party, a gift such as dandelion seeds, a leaving book (made up of some of these templates). </a:t>
            </a:r>
          </a:p>
          <a:p>
            <a:pPr>
              <a:defRPr/>
            </a:pPr>
            <a:endParaRPr lang="en-US" sz="1400" dirty="0">
              <a:solidFill>
                <a:schemeClr val="tx1"/>
              </a:solidFill>
              <a:latin typeface="Arial"/>
              <a:ea typeface="Tahoma"/>
              <a:cs typeface="Arial"/>
            </a:endParaRPr>
          </a:p>
          <a:p>
            <a:pPr>
              <a:defRPr/>
            </a:pPr>
            <a:endParaRPr lang="en-US" sz="1400" dirty="0">
              <a:solidFill>
                <a:schemeClr val="tx1"/>
              </a:solidFill>
              <a:latin typeface="Arial"/>
              <a:ea typeface="Tahoma"/>
              <a:cs typeface="Arial"/>
            </a:endParaRPr>
          </a:p>
          <a:p>
            <a:pPr>
              <a:defRPr/>
            </a:pPr>
            <a:endParaRPr lang="en-US" sz="1400" dirty="0">
              <a:solidFill>
                <a:schemeClr val="tx1"/>
              </a:solidFill>
              <a:latin typeface="Arial"/>
              <a:ea typeface="Tahoma"/>
              <a:cs typeface="Arial"/>
            </a:endParaRPr>
          </a:p>
          <a:p>
            <a:pPr>
              <a:defRPr/>
            </a:pPr>
            <a:endParaRPr lang="en-US"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9" name="Rectangle: Rounded Corners 8">
            <a:extLst>
              <a:ext uri="{FF2B5EF4-FFF2-40B4-BE49-F238E27FC236}">
                <a16:creationId xmlns:a16="http://schemas.microsoft.com/office/drawing/2014/main" id="{8CF01027-C956-DE8A-EA44-14B454D5F69B}"/>
              </a:ext>
            </a:extLst>
          </p:cNvPr>
          <p:cNvSpPr/>
          <p:nvPr/>
        </p:nvSpPr>
        <p:spPr>
          <a:xfrm>
            <a:off x="3604333" y="188095"/>
            <a:ext cx="8417337"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a:t>
            </a:r>
            <a:endParaRPr lang="en-US" dirty="0"/>
          </a:p>
        </p:txBody>
      </p:sp>
      <p:grpSp>
        <p:nvGrpSpPr>
          <p:cNvPr id="252" name="Group 251">
            <a:extLst>
              <a:ext uri="{FF2B5EF4-FFF2-40B4-BE49-F238E27FC236}">
                <a16:creationId xmlns:a16="http://schemas.microsoft.com/office/drawing/2014/main" id="{3005042F-EBDA-C433-6B5D-856D9F3C703F}"/>
              </a:ext>
            </a:extLst>
          </p:cNvPr>
          <p:cNvGrpSpPr/>
          <p:nvPr/>
        </p:nvGrpSpPr>
        <p:grpSpPr>
          <a:xfrm>
            <a:off x="355146" y="153134"/>
            <a:ext cx="3104348" cy="3080758"/>
            <a:chOff x="559730" y="1924594"/>
            <a:chExt cx="3104348" cy="3080758"/>
          </a:xfrm>
        </p:grpSpPr>
        <p:sp>
          <p:nvSpPr>
            <p:cNvPr id="15" name="Oval 14">
              <a:extLst>
                <a:ext uri="{FF2B5EF4-FFF2-40B4-BE49-F238E27FC236}">
                  <a16:creationId xmlns:a16="http://schemas.microsoft.com/office/drawing/2014/main" id="{23FB43AB-4377-A9A9-0B49-EE0C15EC8E9C}"/>
                </a:ext>
              </a:extLst>
            </p:cNvPr>
            <p:cNvSpPr/>
            <p:nvPr/>
          </p:nvSpPr>
          <p:spPr>
            <a:xfrm>
              <a:off x="559730" y="192459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E182716-616C-7E96-7EE9-D777EE1C5C31}"/>
                </a:ext>
              </a:extLst>
            </p:cNvPr>
            <p:cNvGrpSpPr/>
            <p:nvPr/>
          </p:nvGrpSpPr>
          <p:grpSpPr>
            <a:xfrm>
              <a:off x="1344254" y="2181270"/>
              <a:ext cx="1524267" cy="2204362"/>
              <a:chOff x="2980899" y="4378179"/>
              <a:chExt cx="1337760" cy="1934640"/>
            </a:xfrm>
            <a:solidFill>
              <a:srgbClr val="C9F1FF"/>
            </a:solidFill>
          </p:grpSpPr>
          <mc:AlternateContent xmlns:mc="http://schemas.openxmlformats.org/markup-compatibility/2006" xmlns:p14="http://schemas.microsoft.com/office/powerpoint/2010/main">
            <mc:Choice Requires="p14">
              <p:contentPart p14:bwMode="auto" r:id="rId3">
                <p14:nvContentPartPr>
                  <p14:cNvPr id="179" name="Ink 178">
                    <a:extLst>
                      <a:ext uri="{FF2B5EF4-FFF2-40B4-BE49-F238E27FC236}">
                        <a16:creationId xmlns:a16="http://schemas.microsoft.com/office/drawing/2014/main" id="{16D6E546-B48E-D290-8C9D-7C5EA0E53991}"/>
                      </a:ext>
                    </a:extLst>
                  </p14:cNvPr>
                  <p14:cNvContentPartPr/>
                  <p14:nvPr/>
                </p14:nvContentPartPr>
                <p14:xfrm>
                  <a:off x="3045699" y="5072619"/>
                  <a:ext cx="622800" cy="1240200"/>
                </p14:xfrm>
              </p:contentPart>
            </mc:Choice>
            <mc:Fallback xmlns="">
              <p:pic>
                <p:nvPicPr>
                  <p:cNvPr id="179" name="Ink 178">
                    <a:extLst>
                      <a:ext uri="{FF2B5EF4-FFF2-40B4-BE49-F238E27FC236}">
                        <a16:creationId xmlns:a16="http://schemas.microsoft.com/office/drawing/2014/main" id="{16D6E546-B48E-D290-8C9D-7C5EA0E53991}"/>
                      </a:ext>
                    </a:extLst>
                  </p:cNvPr>
                  <p:cNvPicPr/>
                  <p:nvPr/>
                </p:nvPicPr>
                <p:blipFill>
                  <a:blip r:embed="rId4"/>
                  <a:stretch>
                    <a:fillRect/>
                  </a:stretch>
                </p:blipFill>
                <p:spPr>
                  <a:xfrm>
                    <a:off x="3029900" y="5056820"/>
                    <a:ext cx="654082" cy="127148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0" name="Ink 179">
                    <a:extLst>
                      <a:ext uri="{FF2B5EF4-FFF2-40B4-BE49-F238E27FC236}">
                        <a16:creationId xmlns:a16="http://schemas.microsoft.com/office/drawing/2014/main" id="{D791042A-EADC-16A6-F53E-27EB949EE514}"/>
                      </a:ext>
                    </a:extLst>
                  </p14:cNvPr>
                  <p14:cNvContentPartPr/>
                  <p14:nvPr/>
                </p14:nvContentPartPr>
                <p14:xfrm>
                  <a:off x="3642579" y="4554219"/>
                  <a:ext cx="271800" cy="517680"/>
                </p14:xfrm>
              </p:contentPart>
            </mc:Choice>
            <mc:Fallback xmlns="">
              <p:pic>
                <p:nvPicPr>
                  <p:cNvPr id="180" name="Ink 179">
                    <a:extLst>
                      <a:ext uri="{FF2B5EF4-FFF2-40B4-BE49-F238E27FC236}">
                        <a16:creationId xmlns:a16="http://schemas.microsoft.com/office/drawing/2014/main" id="{D791042A-EADC-16A6-F53E-27EB949EE514}"/>
                      </a:ext>
                    </a:extLst>
                  </p:cNvPr>
                  <p:cNvPicPr/>
                  <p:nvPr/>
                </p:nvPicPr>
                <p:blipFill>
                  <a:blip r:embed="rId6"/>
                  <a:stretch>
                    <a:fillRect/>
                  </a:stretch>
                </p:blipFill>
                <p:spPr>
                  <a:xfrm>
                    <a:off x="3634678" y="4546318"/>
                    <a:ext cx="287286" cy="53316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1" name="Ink 180">
                    <a:extLst>
                      <a:ext uri="{FF2B5EF4-FFF2-40B4-BE49-F238E27FC236}">
                        <a16:creationId xmlns:a16="http://schemas.microsoft.com/office/drawing/2014/main" id="{460EC78B-AC95-C1B0-8216-19773EDFEB16}"/>
                      </a:ext>
                    </a:extLst>
                  </p14:cNvPr>
                  <p14:cNvContentPartPr/>
                  <p14:nvPr/>
                </p14:nvContentPartPr>
                <p14:xfrm>
                  <a:off x="3668139" y="4660059"/>
                  <a:ext cx="378360" cy="412920"/>
                </p14:xfrm>
              </p:contentPart>
            </mc:Choice>
            <mc:Fallback xmlns="">
              <p:pic>
                <p:nvPicPr>
                  <p:cNvPr id="181" name="Ink 180">
                    <a:extLst>
                      <a:ext uri="{FF2B5EF4-FFF2-40B4-BE49-F238E27FC236}">
                        <a16:creationId xmlns:a16="http://schemas.microsoft.com/office/drawing/2014/main" id="{460EC78B-AC95-C1B0-8216-19773EDFEB16}"/>
                      </a:ext>
                    </a:extLst>
                  </p:cNvPr>
                  <p:cNvPicPr/>
                  <p:nvPr/>
                </p:nvPicPr>
                <p:blipFill>
                  <a:blip r:embed="rId8"/>
                  <a:stretch>
                    <a:fillRect/>
                  </a:stretch>
                </p:blipFill>
                <p:spPr>
                  <a:xfrm>
                    <a:off x="3660237" y="4652155"/>
                    <a:ext cx="393848" cy="4284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2" name="Ink 181">
                    <a:extLst>
                      <a:ext uri="{FF2B5EF4-FFF2-40B4-BE49-F238E27FC236}">
                        <a16:creationId xmlns:a16="http://schemas.microsoft.com/office/drawing/2014/main" id="{EACD6F4D-A7D4-AFD2-5006-B8D06BC443E1}"/>
                      </a:ext>
                    </a:extLst>
                  </p14:cNvPr>
                  <p14:cNvContentPartPr/>
                  <p14:nvPr/>
                </p14:nvContentPartPr>
                <p14:xfrm>
                  <a:off x="3633579" y="4773459"/>
                  <a:ext cx="245520" cy="360720"/>
                </p14:xfrm>
              </p:contentPart>
            </mc:Choice>
            <mc:Fallback xmlns="">
              <p:pic>
                <p:nvPicPr>
                  <p:cNvPr id="182" name="Ink 181">
                    <a:extLst>
                      <a:ext uri="{FF2B5EF4-FFF2-40B4-BE49-F238E27FC236}">
                        <a16:creationId xmlns:a16="http://schemas.microsoft.com/office/drawing/2014/main" id="{EACD6F4D-A7D4-AFD2-5006-B8D06BC443E1}"/>
                      </a:ext>
                    </a:extLst>
                  </p:cNvPr>
                  <p:cNvPicPr/>
                  <p:nvPr/>
                </p:nvPicPr>
                <p:blipFill>
                  <a:blip r:embed="rId10"/>
                  <a:stretch>
                    <a:fillRect/>
                  </a:stretch>
                </p:blipFill>
                <p:spPr>
                  <a:xfrm>
                    <a:off x="3625690" y="4765562"/>
                    <a:ext cx="260983" cy="37619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3" name="Ink 182">
                    <a:extLst>
                      <a:ext uri="{FF2B5EF4-FFF2-40B4-BE49-F238E27FC236}">
                        <a16:creationId xmlns:a16="http://schemas.microsoft.com/office/drawing/2014/main" id="{7C3D7951-908A-DB10-D352-F133B65ADDD2}"/>
                      </a:ext>
                    </a:extLst>
                  </p14:cNvPr>
                  <p14:cNvContentPartPr/>
                  <p14:nvPr/>
                </p14:nvContentPartPr>
                <p14:xfrm>
                  <a:off x="3290139" y="5485899"/>
                  <a:ext cx="44280" cy="90000"/>
                </p14:xfrm>
              </p:contentPart>
            </mc:Choice>
            <mc:Fallback xmlns="">
              <p:pic>
                <p:nvPicPr>
                  <p:cNvPr id="183" name="Ink 182">
                    <a:extLst>
                      <a:ext uri="{FF2B5EF4-FFF2-40B4-BE49-F238E27FC236}">
                        <a16:creationId xmlns:a16="http://schemas.microsoft.com/office/drawing/2014/main" id="{7C3D7951-908A-DB10-D352-F133B65ADDD2}"/>
                      </a:ext>
                    </a:extLst>
                  </p:cNvPr>
                  <p:cNvPicPr/>
                  <p:nvPr/>
                </p:nvPicPr>
                <p:blipFill>
                  <a:blip r:embed="rId12"/>
                  <a:stretch>
                    <a:fillRect/>
                  </a:stretch>
                </p:blipFill>
                <p:spPr>
                  <a:xfrm>
                    <a:off x="3274211" y="5470110"/>
                    <a:ext cx="75818" cy="1212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4" name="Ink 183">
                    <a:extLst>
                      <a:ext uri="{FF2B5EF4-FFF2-40B4-BE49-F238E27FC236}">
                        <a16:creationId xmlns:a16="http://schemas.microsoft.com/office/drawing/2014/main" id="{48D0F596-3F95-212D-9C9E-79D58841642C}"/>
                      </a:ext>
                    </a:extLst>
                  </p14:cNvPr>
                  <p14:cNvContentPartPr/>
                  <p14:nvPr/>
                </p14:nvContentPartPr>
                <p14:xfrm>
                  <a:off x="3259179" y="5352699"/>
                  <a:ext cx="83880" cy="63360"/>
                </p14:xfrm>
              </p:contentPart>
            </mc:Choice>
            <mc:Fallback xmlns="">
              <p:pic>
                <p:nvPicPr>
                  <p:cNvPr id="184" name="Ink 183">
                    <a:extLst>
                      <a:ext uri="{FF2B5EF4-FFF2-40B4-BE49-F238E27FC236}">
                        <a16:creationId xmlns:a16="http://schemas.microsoft.com/office/drawing/2014/main" id="{48D0F596-3F95-212D-9C9E-79D58841642C}"/>
                      </a:ext>
                    </a:extLst>
                  </p:cNvPr>
                  <p:cNvPicPr/>
                  <p:nvPr/>
                </p:nvPicPr>
                <p:blipFill>
                  <a:blip r:embed="rId14"/>
                  <a:stretch>
                    <a:fillRect/>
                  </a:stretch>
                </p:blipFill>
                <p:spPr>
                  <a:xfrm>
                    <a:off x="3243353" y="5336859"/>
                    <a:ext cx="115216"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5" name="Ink 184">
                    <a:extLst>
                      <a:ext uri="{FF2B5EF4-FFF2-40B4-BE49-F238E27FC236}">
                        <a16:creationId xmlns:a16="http://schemas.microsoft.com/office/drawing/2014/main" id="{86DA90D6-5FD0-4BF5-F8A0-FFF3615C4E1B}"/>
                      </a:ext>
                    </a:extLst>
                  </p14:cNvPr>
                  <p14:cNvContentPartPr/>
                  <p14:nvPr/>
                </p14:nvContentPartPr>
                <p14:xfrm>
                  <a:off x="3023379" y="5353779"/>
                  <a:ext cx="142200" cy="71640"/>
                </p14:xfrm>
              </p:contentPart>
            </mc:Choice>
            <mc:Fallback xmlns="">
              <p:pic>
                <p:nvPicPr>
                  <p:cNvPr id="185" name="Ink 184">
                    <a:extLst>
                      <a:ext uri="{FF2B5EF4-FFF2-40B4-BE49-F238E27FC236}">
                        <a16:creationId xmlns:a16="http://schemas.microsoft.com/office/drawing/2014/main" id="{86DA90D6-5FD0-4BF5-F8A0-FFF3615C4E1B}"/>
                      </a:ext>
                    </a:extLst>
                  </p:cNvPr>
                  <p:cNvPicPr/>
                  <p:nvPr/>
                </p:nvPicPr>
                <p:blipFill>
                  <a:blip r:embed="rId16"/>
                  <a:stretch>
                    <a:fillRect/>
                  </a:stretch>
                </p:blipFill>
                <p:spPr>
                  <a:xfrm>
                    <a:off x="3007579" y="5337999"/>
                    <a:ext cx="173484" cy="10288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6" name="Ink 185">
                    <a:extLst>
                      <a:ext uri="{FF2B5EF4-FFF2-40B4-BE49-F238E27FC236}">
                        <a16:creationId xmlns:a16="http://schemas.microsoft.com/office/drawing/2014/main" id="{B90664C4-B3EF-3530-BC11-60FE0BFD7F77}"/>
                      </a:ext>
                    </a:extLst>
                  </p14:cNvPr>
                  <p14:cNvContentPartPr/>
                  <p14:nvPr/>
                </p14:nvContentPartPr>
                <p14:xfrm>
                  <a:off x="3021219" y="5019699"/>
                  <a:ext cx="157680" cy="54360"/>
                </p14:xfrm>
              </p:contentPart>
            </mc:Choice>
            <mc:Fallback xmlns="">
              <p:pic>
                <p:nvPicPr>
                  <p:cNvPr id="186" name="Ink 185">
                    <a:extLst>
                      <a:ext uri="{FF2B5EF4-FFF2-40B4-BE49-F238E27FC236}">
                        <a16:creationId xmlns:a16="http://schemas.microsoft.com/office/drawing/2014/main" id="{B90664C4-B3EF-3530-BC11-60FE0BFD7F77}"/>
                      </a:ext>
                    </a:extLst>
                  </p:cNvPr>
                  <p:cNvPicPr/>
                  <p:nvPr/>
                </p:nvPicPr>
                <p:blipFill>
                  <a:blip r:embed="rId18"/>
                  <a:stretch>
                    <a:fillRect/>
                  </a:stretch>
                </p:blipFill>
                <p:spPr>
                  <a:xfrm>
                    <a:off x="3005388" y="5003804"/>
                    <a:ext cx="189026" cy="85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7" name="Ink 186">
                    <a:extLst>
                      <a:ext uri="{FF2B5EF4-FFF2-40B4-BE49-F238E27FC236}">
                        <a16:creationId xmlns:a16="http://schemas.microsoft.com/office/drawing/2014/main" id="{91C75528-BE72-EBB8-A6B9-116D5F4AD0C3}"/>
                      </a:ext>
                    </a:extLst>
                  </p14:cNvPr>
                  <p14:cNvContentPartPr/>
                  <p14:nvPr/>
                </p14:nvContentPartPr>
                <p14:xfrm>
                  <a:off x="2980899" y="4904859"/>
                  <a:ext cx="137880" cy="37800"/>
                </p14:xfrm>
              </p:contentPart>
            </mc:Choice>
            <mc:Fallback xmlns="">
              <p:pic>
                <p:nvPicPr>
                  <p:cNvPr id="187" name="Ink 186">
                    <a:extLst>
                      <a:ext uri="{FF2B5EF4-FFF2-40B4-BE49-F238E27FC236}">
                        <a16:creationId xmlns:a16="http://schemas.microsoft.com/office/drawing/2014/main" id="{91C75528-BE72-EBB8-A6B9-116D5F4AD0C3}"/>
                      </a:ext>
                    </a:extLst>
                  </p:cNvPr>
                  <p:cNvPicPr/>
                  <p:nvPr/>
                </p:nvPicPr>
                <p:blipFill>
                  <a:blip r:embed="rId20"/>
                  <a:stretch>
                    <a:fillRect/>
                  </a:stretch>
                </p:blipFill>
                <p:spPr>
                  <a:xfrm>
                    <a:off x="2965051" y="4889109"/>
                    <a:ext cx="169260" cy="6898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8" name="Ink 187">
                    <a:extLst>
                      <a:ext uri="{FF2B5EF4-FFF2-40B4-BE49-F238E27FC236}">
                        <a16:creationId xmlns:a16="http://schemas.microsoft.com/office/drawing/2014/main" id="{C9D2D992-72D1-5579-F7FC-22C350387276}"/>
                      </a:ext>
                    </a:extLst>
                  </p14:cNvPr>
                  <p14:cNvContentPartPr/>
                  <p14:nvPr/>
                </p14:nvContentPartPr>
                <p14:xfrm>
                  <a:off x="3254499" y="4772379"/>
                  <a:ext cx="105840" cy="45360"/>
                </p14:xfrm>
              </p:contentPart>
            </mc:Choice>
            <mc:Fallback xmlns="">
              <p:pic>
                <p:nvPicPr>
                  <p:cNvPr id="188" name="Ink 187">
                    <a:extLst>
                      <a:ext uri="{FF2B5EF4-FFF2-40B4-BE49-F238E27FC236}">
                        <a16:creationId xmlns:a16="http://schemas.microsoft.com/office/drawing/2014/main" id="{C9D2D992-72D1-5579-F7FC-22C350387276}"/>
                      </a:ext>
                    </a:extLst>
                  </p:cNvPr>
                  <p:cNvPicPr/>
                  <p:nvPr/>
                </p:nvPicPr>
                <p:blipFill>
                  <a:blip r:embed="rId22"/>
                  <a:stretch>
                    <a:fillRect/>
                  </a:stretch>
                </p:blipFill>
                <p:spPr>
                  <a:xfrm>
                    <a:off x="3238702" y="4756738"/>
                    <a:ext cx="137118" cy="763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9" name="Ink 188">
                    <a:extLst>
                      <a:ext uri="{FF2B5EF4-FFF2-40B4-BE49-F238E27FC236}">
                        <a16:creationId xmlns:a16="http://schemas.microsoft.com/office/drawing/2014/main" id="{92534B86-D9DC-9EF9-3280-5CDD232FFD05}"/>
                      </a:ext>
                    </a:extLst>
                  </p14:cNvPr>
                  <p14:cNvContentPartPr/>
                  <p14:nvPr/>
                </p14:nvContentPartPr>
                <p14:xfrm>
                  <a:off x="3237219" y="4528659"/>
                  <a:ext cx="61560" cy="104760"/>
                </p14:xfrm>
              </p:contentPart>
            </mc:Choice>
            <mc:Fallback xmlns="">
              <p:pic>
                <p:nvPicPr>
                  <p:cNvPr id="189" name="Ink 188">
                    <a:extLst>
                      <a:ext uri="{FF2B5EF4-FFF2-40B4-BE49-F238E27FC236}">
                        <a16:creationId xmlns:a16="http://schemas.microsoft.com/office/drawing/2014/main" id="{92534B86-D9DC-9EF9-3280-5CDD232FFD05}"/>
                      </a:ext>
                    </a:extLst>
                  </p:cNvPr>
                  <p:cNvPicPr/>
                  <p:nvPr/>
                </p:nvPicPr>
                <p:blipFill>
                  <a:blip r:embed="rId24"/>
                  <a:stretch>
                    <a:fillRect/>
                  </a:stretch>
                </p:blipFill>
                <p:spPr>
                  <a:xfrm>
                    <a:off x="3221434" y="4512834"/>
                    <a:ext cx="92814" cy="13609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0" name="Ink 189">
                    <a:extLst>
                      <a:ext uri="{FF2B5EF4-FFF2-40B4-BE49-F238E27FC236}">
                        <a16:creationId xmlns:a16="http://schemas.microsoft.com/office/drawing/2014/main" id="{8B22B763-64A8-4293-2DD5-FBCCA62276DA}"/>
                      </a:ext>
                    </a:extLst>
                  </p14:cNvPr>
                  <p14:cNvContentPartPr/>
                  <p14:nvPr/>
                </p14:nvContentPartPr>
                <p14:xfrm>
                  <a:off x="3394899" y="4615059"/>
                  <a:ext cx="72000" cy="92880"/>
                </p14:xfrm>
              </p:contentPart>
            </mc:Choice>
            <mc:Fallback xmlns="">
              <p:pic>
                <p:nvPicPr>
                  <p:cNvPr id="190" name="Ink 189">
                    <a:extLst>
                      <a:ext uri="{FF2B5EF4-FFF2-40B4-BE49-F238E27FC236}">
                        <a16:creationId xmlns:a16="http://schemas.microsoft.com/office/drawing/2014/main" id="{8B22B763-64A8-4293-2DD5-FBCCA62276DA}"/>
                      </a:ext>
                    </a:extLst>
                  </p:cNvPr>
                  <p:cNvPicPr/>
                  <p:nvPr/>
                </p:nvPicPr>
                <p:blipFill>
                  <a:blip r:embed="rId26"/>
                  <a:stretch>
                    <a:fillRect/>
                  </a:stretch>
                </p:blipFill>
                <p:spPr>
                  <a:xfrm>
                    <a:off x="3379110" y="4599263"/>
                    <a:ext cx="103263" cy="12415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1" name="Ink 190">
                    <a:extLst>
                      <a:ext uri="{FF2B5EF4-FFF2-40B4-BE49-F238E27FC236}">
                        <a16:creationId xmlns:a16="http://schemas.microsoft.com/office/drawing/2014/main" id="{FB7F8684-4392-081A-D377-C57371F67F89}"/>
                      </a:ext>
                    </a:extLst>
                  </p14:cNvPr>
                  <p14:cNvContentPartPr/>
                  <p14:nvPr/>
                </p14:nvContentPartPr>
                <p14:xfrm>
                  <a:off x="3464019" y="4466019"/>
                  <a:ext cx="65160" cy="137880"/>
                </p14:xfrm>
              </p:contentPart>
            </mc:Choice>
            <mc:Fallback xmlns="">
              <p:pic>
                <p:nvPicPr>
                  <p:cNvPr id="191" name="Ink 190">
                    <a:extLst>
                      <a:ext uri="{FF2B5EF4-FFF2-40B4-BE49-F238E27FC236}">
                        <a16:creationId xmlns:a16="http://schemas.microsoft.com/office/drawing/2014/main" id="{FB7F8684-4392-081A-D377-C57371F67F89}"/>
                      </a:ext>
                    </a:extLst>
                  </p:cNvPr>
                  <p:cNvPicPr/>
                  <p:nvPr/>
                </p:nvPicPr>
                <p:blipFill>
                  <a:blip r:embed="rId28"/>
                  <a:stretch>
                    <a:fillRect/>
                  </a:stretch>
                </p:blipFill>
                <p:spPr>
                  <a:xfrm>
                    <a:off x="3448280" y="4450207"/>
                    <a:ext cx="96323" cy="16918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2" name="Ink 191">
                    <a:extLst>
                      <a:ext uri="{FF2B5EF4-FFF2-40B4-BE49-F238E27FC236}">
                        <a16:creationId xmlns:a16="http://schemas.microsoft.com/office/drawing/2014/main" id="{4E010200-6AC2-E386-DE37-5EA995E1A58C}"/>
                      </a:ext>
                    </a:extLst>
                  </p14:cNvPr>
                  <p14:cNvContentPartPr/>
                  <p14:nvPr/>
                </p14:nvContentPartPr>
                <p14:xfrm>
                  <a:off x="3595779" y="4589139"/>
                  <a:ext cx="36000" cy="138600"/>
                </p14:xfrm>
              </p:contentPart>
            </mc:Choice>
            <mc:Fallback xmlns="">
              <p:pic>
                <p:nvPicPr>
                  <p:cNvPr id="192" name="Ink 191">
                    <a:extLst>
                      <a:ext uri="{FF2B5EF4-FFF2-40B4-BE49-F238E27FC236}">
                        <a16:creationId xmlns:a16="http://schemas.microsoft.com/office/drawing/2014/main" id="{4E010200-6AC2-E386-DE37-5EA995E1A58C}"/>
                      </a:ext>
                    </a:extLst>
                  </p:cNvPr>
                  <p:cNvPicPr/>
                  <p:nvPr/>
                </p:nvPicPr>
                <p:blipFill>
                  <a:blip r:embed="rId30"/>
                  <a:stretch>
                    <a:fillRect/>
                  </a:stretch>
                </p:blipFill>
                <p:spPr>
                  <a:xfrm>
                    <a:off x="3579990" y="4573353"/>
                    <a:ext cx="67263" cy="16985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3" name="Ink 192">
                    <a:extLst>
                      <a:ext uri="{FF2B5EF4-FFF2-40B4-BE49-F238E27FC236}">
                        <a16:creationId xmlns:a16="http://schemas.microsoft.com/office/drawing/2014/main" id="{AF22C3C1-C99F-AB94-9978-AE6614614CE6}"/>
                      </a:ext>
                    </a:extLst>
                  </p14:cNvPr>
                  <p14:cNvContentPartPr/>
                  <p14:nvPr/>
                </p14:nvContentPartPr>
                <p14:xfrm>
                  <a:off x="3648699" y="4378179"/>
                  <a:ext cx="48240" cy="134280"/>
                </p14:xfrm>
              </p:contentPart>
            </mc:Choice>
            <mc:Fallback xmlns="">
              <p:pic>
                <p:nvPicPr>
                  <p:cNvPr id="193" name="Ink 192">
                    <a:extLst>
                      <a:ext uri="{FF2B5EF4-FFF2-40B4-BE49-F238E27FC236}">
                        <a16:creationId xmlns:a16="http://schemas.microsoft.com/office/drawing/2014/main" id="{AF22C3C1-C99F-AB94-9978-AE6614614CE6}"/>
                      </a:ext>
                    </a:extLst>
                  </p:cNvPr>
                  <p:cNvPicPr/>
                  <p:nvPr/>
                </p:nvPicPr>
                <p:blipFill>
                  <a:blip r:embed="rId32"/>
                  <a:stretch>
                    <a:fillRect/>
                  </a:stretch>
                </p:blipFill>
                <p:spPr>
                  <a:xfrm>
                    <a:off x="3632934" y="4362381"/>
                    <a:ext cx="79454" cy="16555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 name="Ink 193">
                    <a:extLst>
                      <a:ext uri="{FF2B5EF4-FFF2-40B4-BE49-F238E27FC236}">
                        <a16:creationId xmlns:a16="http://schemas.microsoft.com/office/drawing/2014/main" id="{A1979E71-2CBB-DCBB-6EF1-BDF4806D253D}"/>
                      </a:ext>
                    </a:extLst>
                  </p14:cNvPr>
                  <p14:cNvContentPartPr/>
                  <p14:nvPr/>
                </p14:nvContentPartPr>
                <p14:xfrm>
                  <a:off x="3878379" y="4455939"/>
                  <a:ext cx="90000" cy="89640"/>
                </p14:xfrm>
              </p:contentPart>
            </mc:Choice>
            <mc:Fallback xmlns="">
              <p:pic>
                <p:nvPicPr>
                  <p:cNvPr id="194" name="Ink 193">
                    <a:extLst>
                      <a:ext uri="{FF2B5EF4-FFF2-40B4-BE49-F238E27FC236}">
                        <a16:creationId xmlns:a16="http://schemas.microsoft.com/office/drawing/2014/main" id="{A1979E71-2CBB-DCBB-6EF1-BDF4806D253D}"/>
                      </a:ext>
                    </a:extLst>
                  </p:cNvPr>
                  <p:cNvPicPr/>
                  <p:nvPr/>
                </p:nvPicPr>
                <p:blipFill>
                  <a:blip r:embed="rId34"/>
                  <a:stretch>
                    <a:fillRect/>
                  </a:stretch>
                </p:blipFill>
                <p:spPr>
                  <a:xfrm>
                    <a:off x="3862590" y="4440045"/>
                    <a:ext cx="121263" cy="12110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5" name="Ink 194">
                    <a:extLst>
                      <a:ext uri="{FF2B5EF4-FFF2-40B4-BE49-F238E27FC236}">
                        <a16:creationId xmlns:a16="http://schemas.microsoft.com/office/drawing/2014/main" id="{18EA6FD0-F06D-C88E-5BCE-AA4DCD2CA046}"/>
                      </a:ext>
                    </a:extLst>
                  </p14:cNvPr>
                  <p14:cNvContentPartPr/>
                  <p14:nvPr/>
                </p14:nvContentPartPr>
                <p14:xfrm>
                  <a:off x="3752739" y="4581939"/>
                  <a:ext cx="39600" cy="93240"/>
                </p14:xfrm>
              </p:contentPart>
            </mc:Choice>
            <mc:Fallback xmlns="">
              <p:pic>
                <p:nvPicPr>
                  <p:cNvPr id="195" name="Ink 194">
                    <a:extLst>
                      <a:ext uri="{FF2B5EF4-FFF2-40B4-BE49-F238E27FC236}">
                        <a16:creationId xmlns:a16="http://schemas.microsoft.com/office/drawing/2014/main" id="{18EA6FD0-F06D-C88E-5BCE-AA4DCD2CA046}"/>
                      </a:ext>
                    </a:extLst>
                  </p:cNvPr>
                  <p:cNvPicPr/>
                  <p:nvPr/>
                </p:nvPicPr>
                <p:blipFill>
                  <a:blip r:embed="rId36"/>
                  <a:stretch>
                    <a:fillRect/>
                  </a:stretch>
                </p:blipFill>
                <p:spPr>
                  <a:xfrm>
                    <a:off x="3736899" y="4566136"/>
                    <a:ext cx="70963" cy="12453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6" name="Ink 195">
                    <a:extLst>
                      <a:ext uri="{FF2B5EF4-FFF2-40B4-BE49-F238E27FC236}">
                        <a16:creationId xmlns:a16="http://schemas.microsoft.com/office/drawing/2014/main" id="{30928D76-534D-BF6C-C2AF-798B624C8BA3}"/>
                      </a:ext>
                    </a:extLst>
                  </p14:cNvPr>
                  <p14:cNvContentPartPr/>
                  <p14:nvPr/>
                </p14:nvContentPartPr>
                <p14:xfrm>
                  <a:off x="3889179" y="4660059"/>
                  <a:ext cx="78120" cy="98280"/>
                </p14:xfrm>
              </p:contentPart>
            </mc:Choice>
            <mc:Fallback xmlns="">
              <p:pic>
                <p:nvPicPr>
                  <p:cNvPr id="196" name="Ink 195">
                    <a:extLst>
                      <a:ext uri="{FF2B5EF4-FFF2-40B4-BE49-F238E27FC236}">
                        <a16:creationId xmlns:a16="http://schemas.microsoft.com/office/drawing/2014/main" id="{30928D76-534D-BF6C-C2AF-798B624C8BA3}"/>
                      </a:ext>
                    </a:extLst>
                  </p:cNvPr>
                  <p:cNvPicPr/>
                  <p:nvPr/>
                </p:nvPicPr>
                <p:blipFill>
                  <a:blip r:embed="rId38"/>
                  <a:stretch>
                    <a:fillRect/>
                  </a:stretch>
                </p:blipFill>
                <p:spPr>
                  <a:xfrm>
                    <a:off x="3873301" y="4644258"/>
                    <a:ext cx="109559" cy="129565"/>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7" name="Ink 196">
                    <a:extLst>
                      <a:ext uri="{FF2B5EF4-FFF2-40B4-BE49-F238E27FC236}">
                        <a16:creationId xmlns:a16="http://schemas.microsoft.com/office/drawing/2014/main" id="{A8BFF594-1B51-06FD-3CCE-9F16F59BD0A9}"/>
                      </a:ext>
                    </a:extLst>
                  </p14:cNvPr>
                  <p14:cNvContentPartPr/>
                  <p14:nvPr/>
                </p14:nvContentPartPr>
                <p14:xfrm>
                  <a:off x="4051179" y="4562499"/>
                  <a:ext cx="66960" cy="112320"/>
                </p14:xfrm>
              </p:contentPart>
            </mc:Choice>
            <mc:Fallback xmlns="">
              <p:pic>
                <p:nvPicPr>
                  <p:cNvPr id="197" name="Ink 196">
                    <a:extLst>
                      <a:ext uri="{FF2B5EF4-FFF2-40B4-BE49-F238E27FC236}">
                        <a16:creationId xmlns:a16="http://schemas.microsoft.com/office/drawing/2014/main" id="{A8BFF594-1B51-06FD-3CCE-9F16F59BD0A9}"/>
                      </a:ext>
                    </a:extLst>
                  </p:cNvPr>
                  <p:cNvPicPr/>
                  <p:nvPr/>
                </p:nvPicPr>
                <p:blipFill>
                  <a:blip r:embed="rId40"/>
                  <a:stretch>
                    <a:fillRect/>
                  </a:stretch>
                </p:blipFill>
                <p:spPr>
                  <a:xfrm>
                    <a:off x="4035387" y="4546679"/>
                    <a:ext cx="98229" cy="143643"/>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8" name="Ink 197">
                    <a:extLst>
                      <a:ext uri="{FF2B5EF4-FFF2-40B4-BE49-F238E27FC236}">
                        <a16:creationId xmlns:a16="http://schemas.microsoft.com/office/drawing/2014/main" id="{DEE3A4C2-5AB7-FD7B-5303-13BB6310F2D3}"/>
                      </a:ext>
                    </a:extLst>
                  </p14:cNvPr>
                  <p14:cNvContentPartPr/>
                  <p14:nvPr/>
                </p14:nvContentPartPr>
                <p14:xfrm>
                  <a:off x="3703059" y="5433699"/>
                  <a:ext cx="44280" cy="96480"/>
                </p14:xfrm>
              </p:contentPart>
            </mc:Choice>
            <mc:Fallback xmlns="">
              <p:pic>
                <p:nvPicPr>
                  <p:cNvPr id="198" name="Ink 197">
                    <a:extLst>
                      <a:ext uri="{FF2B5EF4-FFF2-40B4-BE49-F238E27FC236}">
                        <a16:creationId xmlns:a16="http://schemas.microsoft.com/office/drawing/2014/main" id="{DEE3A4C2-5AB7-FD7B-5303-13BB6310F2D3}"/>
                      </a:ext>
                    </a:extLst>
                  </p:cNvPr>
                  <p:cNvPicPr/>
                  <p:nvPr/>
                </p:nvPicPr>
                <p:blipFill>
                  <a:blip r:embed="rId42"/>
                  <a:stretch>
                    <a:fillRect/>
                  </a:stretch>
                </p:blipFill>
                <p:spPr>
                  <a:xfrm>
                    <a:off x="3687245" y="5417883"/>
                    <a:ext cx="75592" cy="127796"/>
                  </a:xfrm>
                  <a:prstGeom prst="rect">
                    <a:avLst/>
                  </a:prstGeom>
                </p:spPr>
              </p:pic>
            </mc:Fallback>
          </mc:AlternateContent>
          <p:grpSp>
            <p:nvGrpSpPr>
              <p:cNvPr id="199" name="Group 198">
                <a:extLst>
                  <a:ext uri="{FF2B5EF4-FFF2-40B4-BE49-F238E27FC236}">
                    <a16:creationId xmlns:a16="http://schemas.microsoft.com/office/drawing/2014/main" id="{E70F4318-AE68-A967-75C6-15EFACDC3350}"/>
                  </a:ext>
                </a:extLst>
              </p:cNvPr>
              <p:cNvGrpSpPr/>
              <p:nvPr/>
            </p:nvGrpSpPr>
            <p:grpSpPr>
              <a:xfrm>
                <a:off x="2986659" y="4475019"/>
                <a:ext cx="1332000" cy="1263600"/>
                <a:chOff x="10299905" y="967098"/>
                <a:chExt cx="1332000" cy="1263600"/>
              </a:xfrm>
              <a:grpFill/>
            </p:grpSpPr>
            <mc:AlternateContent xmlns:mc="http://schemas.openxmlformats.org/markup-compatibility/2006" xmlns:p14="http://schemas.microsoft.com/office/powerpoint/2010/main">
              <mc:Choice Requires="p14">
                <p:contentPart p14:bwMode="auto" r:id="rId43">
                  <p14:nvContentPartPr>
                    <p14:cNvPr id="201" name="Ink 200">
                      <a:extLst>
                        <a:ext uri="{FF2B5EF4-FFF2-40B4-BE49-F238E27FC236}">
                          <a16:creationId xmlns:a16="http://schemas.microsoft.com/office/drawing/2014/main" id="{EC97D688-FC8A-631C-A77F-991AD11D1EF3}"/>
                        </a:ext>
                      </a:extLst>
                    </p14:cNvPr>
                    <p14:cNvContentPartPr/>
                    <p14:nvPr/>
                  </p14:nvContentPartPr>
                  <p14:xfrm>
                    <a:off x="10635785" y="1556058"/>
                    <a:ext cx="301680" cy="454680"/>
                  </p14:xfrm>
                </p:contentPart>
              </mc:Choice>
              <mc:Fallback xmlns="">
                <p:pic>
                  <p:nvPicPr>
                    <p:cNvPr id="201" name="Ink 200">
                      <a:extLst>
                        <a:ext uri="{FF2B5EF4-FFF2-40B4-BE49-F238E27FC236}">
                          <a16:creationId xmlns:a16="http://schemas.microsoft.com/office/drawing/2014/main" id="{EC97D688-FC8A-631C-A77F-991AD11D1EF3}"/>
                        </a:ext>
                      </a:extLst>
                    </p:cNvPr>
                    <p:cNvPicPr/>
                    <p:nvPr/>
                  </p:nvPicPr>
                  <p:blipFill>
                    <a:blip r:embed="rId44"/>
                    <a:stretch>
                      <a:fillRect/>
                    </a:stretch>
                  </p:blipFill>
                  <p:spPr>
                    <a:xfrm>
                      <a:off x="10627888" y="1548153"/>
                      <a:ext cx="317159" cy="4701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2" name="Ink 201">
                      <a:extLst>
                        <a:ext uri="{FF2B5EF4-FFF2-40B4-BE49-F238E27FC236}">
                          <a16:creationId xmlns:a16="http://schemas.microsoft.com/office/drawing/2014/main" id="{AACC9262-F271-F742-2E16-363E25B208E5}"/>
                        </a:ext>
                      </a:extLst>
                    </p14:cNvPr>
                    <p14:cNvContentPartPr/>
                    <p14:nvPr/>
                  </p14:nvContentPartPr>
                  <p14:xfrm>
                    <a:off x="10651985" y="1573698"/>
                    <a:ext cx="268200" cy="294840"/>
                  </p14:xfrm>
                </p:contentPart>
              </mc:Choice>
              <mc:Fallback xmlns="">
                <p:pic>
                  <p:nvPicPr>
                    <p:cNvPr id="202" name="Ink 201">
                      <a:extLst>
                        <a:ext uri="{FF2B5EF4-FFF2-40B4-BE49-F238E27FC236}">
                          <a16:creationId xmlns:a16="http://schemas.microsoft.com/office/drawing/2014/main" id="{AACC9262-F271-F742-2E16-363E25B208E5}"/>
                        </a:ext>
                      </a:extLst>
                    </p:cNvPr>
                    <p:cNvPicPr/>
                    <p:nvPr/>
                  </p:nvPicPr>
                  <p:blipFill>
                    <a:blip r:embed="rId46"/>
                    <a:stretch>
                      <a:fillRect/>
                    </a:stretch>
                  </p:blipFill>
                  <p:spPr>
                    <a:xfrm>
                      <a:off x="10644097" y="1565798"/>
                      <a:ext cx="283661" cy="310325"/>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3" name="Ink 202">
                      <a:extLst>
                        <a:ext uri="{FF2B5EF4-FFF2-40B4-BE49-F238E27FC236}">
                          <a16:creationId xmlns:a16="http://schemas.microsoft.com/office/drawing/2014/main" id="{E45F105B-376C-523F-15A3-793A835C0E4D}"/>
                        </a:ext>
                      </a:extLst>
                    </p14:cNvPr>
                    <p14:cNvContentPartPr/>
                    <p14:nvPr/>
                  </p14:nvContentPartPr>
                  <p14:xfrm>
                    <a:off x="10475585" y="1547058"/>
                    <a:ext cx="479520" cy="302760"/>
                  </p14:xfrm>
                </p:contentPart>
              </mc:Choice>
              <mc:Fallback xmlns="">
                <p:pic>
                  <p:nvPicPr>
                    <p:cNvPr id="203" name="Ink 202">
                      <a:extLst>
                        <a:ext uri="{FF2B5EF4-FFF2-40B4-BE49-F238E27FC236}">
                          <a16:creationId xmlns:a16="http://schemas.microsoft.com/office/drawing/2014/main" id="{E45F105B-376C-523F-15A3-793A835C0E4D}"/>
                        </a:ext>
                      </a:extLst>
                    </p:cNvPr>
                    <p:cNvPicPr/>
                    <p:nvPr/>
                  </p:nvPicPr>
                  <p:blipFill>
                    <a:blip r:embed="rId48"/>
                    <a:stretch>
                      <a:fillRect/>
                    </a:stretch>
                  </p:blipFill>
                  <p:spPr>
                    <a:xfrm>
                      <a:off x="10467693" y="1539157"/>
                      <a:ext cx="494988" cy="31824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4" name="Ink 203">
                      <a:extLst>
                        <a:ext uri="{FF2B5EF4-FFF2-40B4-BE49-F238E27FC236}">
                          <a16:creationId xmlns:a16="http://schemas.microsoft.com/office/drawing/2014/main" id="{81177911-C5A0-CA66-F82C-FBB2EDD19947}"/>
                        </a:ext>
                      </a:extLst>
                    </p14:cNvPr>
                    <p14:cNvContentPartPr/>
                    <p14:nvPr/>
                  </p14:nvContentPartPr>
                  <p14:xfrm>
                    <a:off x="10366865" y="1580898"/>
                    <a:ext cx="570960" cy="109440"/>
                  </p14:xfrm>
                </p:contentPart>
              </mc:Choice>
              <mc:Fallback xmlns="">
                <p:pic>
                  <p:nvPicPr>
                    <p:cNvPr id="204" name="Ink 203">
                      <a:extLst>
                        <a:ext uri="{FF2B5EF4-FFF2-40B4-BE49-F238E27FC236}">
                          <a16:creationId xmlns:a16="http://schemas.microsoft.com/office/drawing/2014/main" id="{81177911-C5A0-CA66-F82C-FBB2EDD19947}"/>
                        </a:ext>
                      </a:extLst>
                    </p:cNvPr>
                    <p:cNvPicPr/>
                    <p:nvPr/>
                  </p:nvPicPr>
                  <p:blipFill>
                    <a:blip r:embed="rId50"/>
                    <a:stretch>
                      <a:fillRect/>
                    </a:stretch>
                  </p:blipFill>
                  <p:spPr>
                    <a:xfrm>
                      <a:off x="10358966" y="1572990"/>
                      <a:ext cx="586443" cy="124939"/>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5" name="Ink 204">
                      <a:extLst>
                        <a:ext uri="{FF2B5EF4-FFF2-40B4-BE49-F238E27FC236}">
                          <a16:creationId xmlns:a16="http://schemas.microsoft.com/office/drawing/2014/main" id="{5DB01842-49E2-E70F-2B0B-38B593C7D0D9}"/>
                        </a:ext>
                      </a:extLst>
                    </p14:cNvPr>
                    <p14:cNvContentPartPr/>
                    <p14:nvPr/>
                  </p14:nvContentPartPr>
                  <p14:xfrm>
                    <a:off x="10577105" y="1572618"/>
                    <a:ext cx="461520" cy="132840"/>
                  </p14:xfrm>
                </p:contentPart>
              </mc:Choice>
              <mc:Fallback xmlns="">
                <p:pic>
                  <p:nvPicPr>
                    <p:cNvPr id="205" name="Ink 204">
                      <a:extLst>
                        <a:ext uri="{FF2B5EF4-FFF2-40B4-BE49-F238E27FC236}">
                          <a16:creationId xmlns:a16="http://schemas.microsoft.com/office/drawing/2014/main" id="{5DB01842-49E2-E70F-2B0B-38B593C7D0D9}"/>
                        </a:ext>
                      </a:extLst>
                    </p:cNvPr>
                    <p:cNvPicPr/>
                    <p:nvPr/>
                  </p:nvPicPr>
                  <p:blipFill>
                    <a:blip r:embed="rId52"/>
                    <a:stretch>
                      <a:fillRect/>
                    </a:stretch>
                  </p:blipFill>
                  <p:spPr>
                    <a:xfrm>
                      <a:off x="10569213" y="1564730"/>
                      <a:ext cx="476988" cy="148301"/>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6" name="Ink 205">
                      <a:extLst>
                        <a:ext uri="{FF2B5EF4-FFF2-40B4-BE49-F238E27FC236}">
                          <a16:creationId xmlns:a16="http://schemas.microsoft.com/office/drawing/2014/main" id="{4BCD5678-5BF0-2CA1-3814-D9E040E12FF9}"/>
                        </a:ext>
                      </a:extLst>
                    </p14:cNvPr>
                    <p14:cNvContentPartPr/>
                    <p14:nvPr/>
                  </p14:nvContentPartPr>
                  <p14:xfrm>
                    <a:off x="10444985" y="1538058"/>
                    <a:ext cx="535320" cy="27000"/>
                  </p14:xfrm>
                </p:contentPart>
              </mc:Choice>
              <mc:Fallback xmlns="">
                <p:pic>
                  <p:nvPicPr>
                    <p:cNvPr id="206" name="Ink 205">
                      <a:extLst>
                        <a:ext uri="{FF2B5EF4-FFF2-40B4-BE49-F238E27FC236}">
                          <a16:creationId xmlns:a16="http://schemas.microsoft.com/office/drawing/2014/main" id="{4BCD5678-5BF0-2CA1-3814-D9E040E12FF9}"/>
                        </a:ext>
                      </a:extLst>
                    </p:cNvPr>
                    <p:cNvPicPr/>
                    <p:nvPr/>
                  </p:nvPicPr>
                  <p:blipFill>
                    <a:blip r:embed="rId54"/>
                    <a:stretch>
                      <a:fillRect/>
                    </a:stretch>
                  </p:blipFill>
                  <p:spPr>
                    <a:xfrm>
                      <a:off x="10437085" y="1530117"/>
                      <a:ext cx="550804" cy="4256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07" name="Ink 206">
                      <a:extLst>
                        <a:ext uri="{FF2B5EF4-FFF2-40B4-BE49-F238E27FC236}">
                          <a16:creationId xmlns:a16="http://schemas.microsoft.com/office/drawing/2014/main" id="{223B702C-647E-87BA-8148-9FBBC0102575}"/>
                        </a:ext>
                      </a:extLst>
                    </p14:cNvPr>
                    <p14:cNvContentPartPr/>
                    <p14:nvPr/>
                  </p14:nvContentPartPr>
                  <p14:xfrm>
                    <a:off x="10401065" y="1423938"/>
                    <a:ext cx="530640" cy="155520"/>
                  </p14:xfrm>
                </p:contentPart>
              </mc:Choice>
              <mc:Fallback xmlns="">
                <p:pic>
                  <p:nvPicPr>
                    <p:cNvPr id="207" name="Ink 206">
                      <a:extLst>
                        <a:ext uri="{FF2B5EF4-FFF2-40B4-BE49-F238E27FC236}">
                          <a16:creationId xmlns:a16="http://schemas.microsoft.com/office/drawing/2014/main" id="{223B702C-647E-87BA-8148-9FBBC0102575}"/>
                        </a:ext>
                      </a:extLst>
                    </p:cNvPr>
                    <p:cNvPicPr/>
                    <p:nvPr/>
                  </p:nvPicPr>
                  <p:blipFill>
                    <a:blip r:embed="rId56"/>
                    <a:stretch>
                      <a:fillRect/>
                    </a:stretch>
                  </p:blipFill>
                  <p:spPr>
                    <a:xfrm>
                      <a:off x="10393169" y="1416036"/>
                      <a:ext cx="546117" cy="171009"/>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8" name="Ink 207">
                      <a:extLst>
                        <a:ext uri="{FF2B5EF4-FFF2-40B4-BE49-F238E27FC236}">
                          <a16:creationId xmlns:a16="http://schemas.microsoft.com/office/drawing/2014/main" id="{601ECDE5-760F-EDDD-74C8-0B47293315D4}"/>
                        </a:ext>
                      </a:extLst>
                    </p14:cNvPr>
                    <p14:cNvContentPartPr/>
                    <p14:nvPr/>
                  </p14:nvContentPartPr>
                  <p14:xfrm>
                    <a:off x="10418345" y="1239618"/>
                    <a:ext cx="517320" cy="313920"/>
                  </p14:xfrm>
                </p:contentPart>
              </mc:Choice>
              <mc:Fallback xmlns="">
                <p:pic>
                  <p:nvPicPr>
                    <p:cNvPr id="208" name="Ink 207">
                      <a:extLst>
                        <a:ext uri="{FF2B5EF4-FFF2-40B4-BE49-F238E27FC236}">
                          <a16:creationId xmlns:a16="http://schemas.microsoft.com/office/drawing/2014/main" id="{601ECDE5-760F-EDDD-74C8-0B47293315D4}"/>
                        </a:ext>
                      </a:extLst>
                    </p:cNvPr>
                    <p:cNvPicPr/>
                    <p:nvPr/>
                  </p:nvPicPr>
                  <p:blipFill>
                    <a:blip r:embed="rId58"/>
                    <a:stretch>
                      <a:fillRect/>
                    </a:stretch>
                  </p:blipFill>
                  <p:spPr>
                    <a:xfrm>
                      <a:off x="10410445" y="1231731"/>
                      <a:ext cx="532805" cy="329379"/>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9" name="Ink 208">
                      <a:extLst>
                        <a:ext uri="{FF2B5EF4-FFF2-40B4-BE49-F238E27FC236}">
                          <a16:creationId xmlns:a16="http://schemas.microsoft.com/office/drawing/2014/main" id="{08812426-D46D-85E6-DF2D-C23E95A1D139}"/>
                        </a:ext>
                      </a:extLst>
                    </p14:cNvPr>
                    <p14:cNvContentPartPr/>
                    <p14:nvPr/>
                  </p14:nvContentPartPr>
                  <p14:xfrm>
                    <a:off x="10682225" y="1318458"/>
                    <a:ext cx="243360" cy="213840"/>
                  </p14:xfrm>
                </p:contentPart>
              </mc:Choice>
              <mc:Fallback xmlns="">
                <p:pic>
                  <p:nvPicPr>
                    <p:cNvPr id="209" name="Ink 208">
                      <a:extLst>
                        <a:ext uri="{FF2B5EF4-FFF2-40B4-BE49-F238E27FC236}">
                          <a16:creationId xmlns:a16="http://schemas.microsoft.com/office/drawing/2014/main" id="{08812426-D46D-85E6-DF2D-C23E95A1D139}"/>
                        </a:ext>
                      </a:extLst>
                    </p:cNvPr>
                    <p:cNvPicPr/>
                    <p:nvPr/>
                  </p:nvPicPr>
                  <p:blipFill>
                    <a:blip r:embed="rId60"/>
                    <a:stretch>
                      <a:fillRect/>
                    </a:stretch>
                  </p:blipFill>
                  <p:spPr>
                    <a:xfrm>
                      <a:off x="10674334" y="1310561"/>
                      <a:ext cx="258826" cy="22931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0" name="Ink 209">
                      <a:extLst>
                        <a:ext uri="{FF2B5EF4-FFF2-40B4-BE49-F238E27FC236}">
                          <a16:creationId xmlns:a16="http://schemas.microsoft.com/office/drawing/2014/main" id="{E02168EA-19E4-44F7-5CFF-B07F94102CF9}"/>
                        </a:ext>
                      </a:extLst>
                    </p14:cNvPr>
                    <p14:cNvContentPartPr/>
                    <p14:nvPr/>
                  </p14:nvContentPartPr>
                  <p14:xfrm>
                    <a:off x="10612025" y="1125138"/>
                    <a:ext cx="284040" cy="414000"/>
                  </p14:xfrm>
                </p:contentPart>
              </mc:Choice>
              <mc:Fallback xmlns="">
                <p:pic>
                  <p:nvPicPr>
                    <p:cNvPr id="210" name="Ink 209">
                      <a:extLst>
                        <a:ext uri="{FF2B5EF4-FFF2-40B4-BE49-F238E27FC236}">
                          <a16:creationId xmlns:a16="http://schemas.microsoft.com/office/drawing/2014/main" id="{E02168EA-19E4-44F7-5CFF-B07F94102CF9}"/>
                        </a:ext>
                      </a:extLst>
                    </p:cNvPr>
                    <p:cNvPicPr/>
                    <p:nvPr/>
                  </p:nvPicPr>
                  <p:blipFill>
                    <a:blip r:embed="rId62"/>
                    <a:stretch>
                      <a:fillRect/>
                    </a:stretch>
                  </p:blipFill>
                  <p:spPr>
                    <a:xfrm>
                      <a:off x="10604135" y="1117237"/>
                      <a:ext cx="299504" cy="429485"/>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1" name="Ink 210">
                      <a:extLst>
                        <a:ext uri="{FF2B5EF4-FFF2-40B4-BE49-F238E27FC236}">
                          <a16:creationId xmlns:a16="http://schemas.microsoft.com/office/drawing/2014/main" id="{D37C57BA-D857-61AE-D96B-299571B8BFE7}"/>
                        </a:ext>
                      </a:extLst>
                    </p14:cNvPr>
                    <p14:cNvContentPartPr/>
                    <p14:nvPr/>
                  </p14:nvContentPartPr>
                  <p14:xfrm>
                    <a:off x="10744145" y="1142778"/>
                    <a:ext cx="173160" cy="380520"/>
                  </p14:xfrm>
                </p:contentPart>
              </mc:Choice>
              <mc:Fallback xmlns="">
                <p:pic>
                  <p:nvPicPr>
                    <p:cNvPr id="211" name="Ink 210">
                      <a:extLst>
                        <a:ext uri="{FF2B5EF4-FFF2-40B4-BE49-F238E27FC236}">
                          <a16:creationId xmlns:a16="http://schemas.microsoft.com/office/drawing/2014/main" id="{D37C57BA-D857-61AE-D96B-299571B8BFE7}"/>
                        </a:ext>
                      </a:extLst>
                    </p:cNvPr>
                    <p:cNvPicPr/>
                    <p:nvPr/>
                  </p:nvPicPr>
                  <p:blipFill>
                    <a:blip r:embed="rId64"/>
                    <a:stretch>
                      <a:fillRect/>
                    </a:stretch>
                  </p:blipFill>
                  <p:spPr>
                    <a:xfrm>
                      <a:off x="10736245" y="1134877"/>
                      <a:ext cx="188643" cy="39600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2" name="Ink 211">
                      <a:extLst>
                        <a:ext uri="{FF2B5EF4-FFF2-40B4-BE49-F238E27FC236}">
                          <a16:creationId xmlns:a16="http://schemas.microsoft.com/office/drawing/2014/main" id="{F16CCAEB-EAD0-C5F8-E2D0-FC4E621E2681}"/>
                        </a:ext>
                      </a:extLst>
                    </p14:cNvPr>
                    <p14:cNvContentPartPr/>
                    <p14:nvPr/>
                  </p14:nvContentPartPr>
                  <p14:xfrm>
                    <a:off x="10831625" y="1081218"/>
                    <a:ext cx="53640" cy="509040"/>
                  </p14:xfrm>
                </p:contentPart>
              </mc:Choice>
              <mc:Fallback xmlns="">
                <p:pic>
                  <p:nvPicPr>
                    <p:cNvPr id="212" name="Ink 211">
                      <a:extLst>
                        <a:ext uri="{FF2B5EF4-FFF2-40B4-BE49-F238E27FC236}">
                          <a16:creationId xmlns:a16="http://schemas.microsoft.com/office/drawing/2014/main" id="{F16CCAEB-EAD0-C5F8-E2D0-FC4E621E2681}"/>
                        </a:ext>
                      </a:extLst>
                    </p:cNvPr>
                    <p:cNvPicPr/>
                    <p:nvPr/>
                  </p:nvPicPr>
                  <p:blipFill>
                    <a:blip r:embed="rId66"/>
                    <a:stretch>
                      <a:fillRect/>
                    </a:stretch>
                  </p:blipFill>
                  <p:spPr>
                    <a:xfrm>
                      <a:off x="10823737" y="1073319"/>
                      <a:ext cx="69101" cy="524523"/>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13" name="Ink 212">
                      <a:extLst>
                        <a:ext uri="{FF2B5EF4-FFF2-40B4-BE49-F238E27FC236}">
                          <a16:creationId xmlns:a16="http://schemas.microsoft.com/office/drawing/2014/main" id="{04E6AED0-B1E9-B626-498C-8D0383F86919}"/>
                        </a:ext>
                      </a:extLst>
                    </p14:cNvPr>
                    <p14:cNvContentPartPr/>
                    <p14:nvPr/>
                  </p14:nvContentPartPr>
                  <p14:xfrm>
                    <a:off x="10910825" y="1213338"/>
                    <a:ext cx="27360" cy="342000"/>
                  </p14:xfrm>
                </p:contentPart>
              </mc:Choice>
              <mc:Fallback xmlns="">
                <p:pic>
                  <p:nvPicPr>
                    <p:cNvPr id="213" name="Ink 212">
                      <a:extLst>
                        <a:ext uri="{FF2B5EF4-FFF2-40B4-BE49-F238E27FC236}">
                          <a16:creationId xmlns:a16="http://schemas.microsoft.com/office/drawing/2014/main" id="{04E6AED0-B1E9-B626-498C-8D0383F86919}"/>
                        </a:ext>
                      </a:extLst>
                    </p:cNvPr>
                    <p:cNvPicPr/>
                    <p:nvPr/>
                  </p:nvPicPr>
                  <p:blipFill>
                    <a:blip r:embed="rId68"/>
                    <a:stretch>
                      <a:fillRect/>
                    </a:stretch>
                  </p:blipFill>
                  <p:spPr>
                    <a:xfrm>
                      <a:off x="10902872" y="1205436"/>
                      <a:ext cx="42949" cy="35748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14" name="Ink 213">
                      <a:extLst>
                        <a:ext uri="{FF2B5EF4-FFF2-40B4-BE49-F238E27FC236}">
                          <a16:creationId xmlns:a16="http://schemas.microsoft.com/office/drawing/2014/main" id="{A2010200-5CBB-F967-7CDC-4032ECACA454}"/>
                        </a:ext>
                      </a:extLst>
                    </p14:cNvPr>
                    <p14:cNvContentPartPr/>
                    <p14:nvPr/>
                  </p14:nvContentPartPr>
                  <p14:xfrm>
                    <a:off x="10942865" y="967098"/>
                    <a:ext cx="47520" cy="588600"/>
                  </p14:xfrm>
                </p:contentPart>
              </mc:Choice>
              <mc:Fallback xmlns="">
                <p:pic>
                  <p:nvPicPr>
                    <p:cNvPr id="214" name="Ink 213">
                      <a:extLst>
                        <a:ext uri="{FF2B5EF4-FFF2-40B4-BE49-F238E27FC236}">
                          <a16:creationId xmlns:a16="http://schemas.microsoft.com/office/drawing/2014/main" id="{A2010200-5CBB-F967-7CDC-4032ECACA454}"/>
                        </a:ext>
                      </a:extLst>
                    </p:cNvPr>
                    <p:cNvPicPr/>
                    <p:nvPr/>
                  </p:nvPicPr>
                  <p:blipFill>
                    <a:blip r:embed="rId70"/>
                    <a:stretch>
                      <a:fillRect/>
                    </a:stretch>
                  </p:blipFill>
                  <p:spPr>
                    <a:xfrm>
                      <a:off x="10934945" y="959204"/>
                      <a:ext cx="63043" cy="60407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15" name="Ink 214">
                      <a:extLst>
                        <a:ext uri="{FF2B5EF4-FFF2-40B4-BE49-F238E27FC236}">
                          <a16:creationId xmlns:a16="http://schemas.microsoft.com/office/drawing/2014/main" id="{2A238239-9962-D56E-4CFA-6519B6FCF6E6}"/>
                        </a:ext>
                      </a:extLst>
                    </p14:cNvPr>
                    <p14:cNvContentPartPr/>
                    <p14:nvPr/>
                  </p14:nvContentPartPr>
                  <p14:xfrm>
                    <a:off x="10933865" y="1168698"/>
                    <a:ext cx="144360" cy="378360"/>
                  </p14:xfrm>
                </p:contentPart>
              </mc:Choice>
              <mc:Fallback xmlns="">
                <p:pic>
                  <p:nvPicPr>
                    <p:cNvPr id="215" name="Ink 214">
                      <a:extLst>
                        <a:ext uri="{FF2B5EF4-FFF2-40B4-BE49-F238E27FC236}">
                          <a16:creationId xmlns:a16="http://schemas.microsoft.com/office/drawing/2014/main" id="{2A238239-9962-D56E-4CFA-6519B6FCF6E6}"/>
                        </a:ext>
                      </a:extLst>
                    </p:cNvPr>
                    <p:cNvPicPr/>
                    <p:nvPr/>
                  </p:nvPicPr>
                  <p:blipFill>
                    <a:blip r:embed="rId72"/>
                    <a:stretch>
                      <a:fillRect/>
                    </a:stretch>
                  </p:blipFill>
                  <p:spPr>
                    <a:xfrm>
                      <a:off x="10925985" y="1160796"/>
                      <a:ext cx="159805" cy="393848"/>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6" name="Ink 215">
                      <a:extLst>
                        <a:ext uri="{FF2B5EF4-FFF2-40B4-BE49-F238E27FC236}">
                          <a16:creationId xmlns:a16="http://schemas.microsoft.com/office/drawing/2014/main" id="{BE845863-D93D-9E75-B5AF-E4EEF8D3370C}"/>
                        </a:ext>
                      </a:extLst>
                    </p14:cNvPr>
                    <p14:cNvContentPartPr/>
                    <p14:nvPr/>
                  </p14:nvContentPartPr>
                  <p14:xfrm>
                    <a:off x="10954745" y="1418538"/>
                    <a:ext cx="504000" cy="128880"/>
                  </p14:xfrm>
                </p:contentPart>
              </mc:Choice>
              <mc:Fallback xmlns="">
                <p:pic>
                  <p:nvPicPr>
                    <p:cNvPr id="216" name="Ink 215">
                      <a:extLst>
                        <a:ext uri="{FF2B5EF4-FFF2-40B4-BE49-F238E27FC236}">
                          <a16:creationId xmlns:a16="http://schemas.microsoft.com/office/drawing/2014/main" id="{BE845863-D93D-9E75-B5AF-E4EEF8D3370C}"/>
                        </a:ext>
                      </a:extLst>
                    </p:cNvPr>
                    <p:cNvPicPr/>
                    <p:nvPr/>
                  </p:nvPicPr>
                  <p:blipFill>
                    <a:blip r:embed="rId74"/>
                    <a:stretch>
                      <a:fillRect/>
                    </a:stretch>
                  </p:blipFill>
                  <p:spPr>
                    <a:xfrm>
                      <a:off x="10946845" y="1410641"/>
                      <a:ext cx="519483" cy="144358"/>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17" name="Ink 216">
                      <a:extLst>
                        <a:ext uri="{FF2B5EF4-FFF2-40B4-BE49-F238E27FC236}">
                          <a16:creationId xmlns:a16="http://schemas.microsoft.com/office/drawing/2014/main" id="{9F53CC38-EA73-05D6-5355-F32EC2C0CBFE}"/>
                        </a:ext>
                      </a:extLst>
                    </p14:cNvPr>
                    <p14:cNvContentPartPr/>
                    <p14:nvPr/>
                  </p14:nvContentPartPr>
                  <p14:xfrm>
                    <a:off x="11024945" y="1353018"/>
                    <a:ext cx="394920" cy="132480"/>
                  </p14:xfrm>
                </p:contentPart>
              </mc:Choice>
              <mc:Fallback xmlns="">
                <p:pic>
                  <p:nvPicPr>
                    <p:cNvPr id="217" name="Ink 216">
                      <a:extLst>
                        <a:ext uri="{FF2B5EF4-FFF2-40B4-BE49-F238E27FC236}">
                          <a16:creationId xmlns:a16="http://schemas.microsoft.com/office/drawing/2014/main" id="{9F53CC38-EA73-05D6-5355-F32EC2C0CBFE}"/>
                        </a:ext>
                      </a:extLst>
                    </p:cNvPr>
                    <p:cNvPicPr/>
                    <p:nvPr/>
                  </p:nvPicPr>
                  <p:blipFill>
                    <a:blip r:embed="rId76"/>
                    <a:stretch>
                      <a:fillRect/>
                    </a:stretch>
                  </p:blipFill>
                  <p:spPr>
                    <a:xfrm>
                      <a:off x="11017047" y="1345113"/>
                      <a:ext cx="410401" cy="14797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8" name="Ink 217">
                      <a:extLst>
                        <a:ext uri="{FF2B5EF4-FFF2-40B4-BE49-F238E27FC236}">
                          <a16:creationId xmlns:a16="http://schemas.microsoft.com/office/drawing/2014/main" id="{CA2AAA8D-E159-C6E2-6DC3-57C21D7CF1F6}"/>
                        </a:ext>
                      </a:extLst>
                    </p14:cNvPr>
                    <p14:cNvContentPartPr/>
                    <p14:nvPr/>
                  </p14:nvContentPartPr>
                  <p14:xfrm>
                    <a:off x="10945745" y="1340418"/>
                    <a:ext cx="356040" cy="198000"/>
                  </p14:xfrm>
                </p:contentPart>
              </mc:Choice>
              <mc:Fallback xmlns="">
                <p:pic>
                  <p:nvPicPr>
                    <p:cNvPr id="218" name="Ink 217">
                      <a:extLst>
                        <a:ext uri="{FF2B5EF4-FFF2-40B4-BE49-F238E27FC236}">
                          <a16:creationId xmlns:a16="http://schemas.microsoft.com/office/drawing/2014/main" id="{CA2AAA8D-E159-C6E2-6DC3-57C21D7CF1F6}"/>
                        </a:ext>
                      </a:extLst>
                    </p:cNvPr>
                    <p:cNvPicPr/>
                    <p:nvPr/>
                  </p:nvPicPr>
                  <p:blipFill>
                    <a:blip r:embed="rId78"/>
                    <a:stretch>
                      <a:fillRect/>
                    </a:stretch>
                  </p:blipFill>
                  <p:spPr>
                    <a:xfrm>
                      <a:off x="10937847" y="1332523"/>
                      <a:ext cx="371520" cy="213474"/>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9" name="Ink 218">
                      <a:extLst>
                        <a:ext uri="{FF2B5EF4-FFF2-40B4-BE49-F238E27FC236}">
                          <a16:creationId xmlns:a16="http://schemas.microsoft.com/office/drawing/2014/main" id="{6E540699-CB2A-15D6-78C6-DCAFDF86853B}"/>
                        </a:ext>
                      </a:extLst>
                    </p14:cNvPr>
                    <p14:cNvContentPartPr/>
                    <p14:nvPr/>
                  </p14:nvContentPartPr>
                  <p14:xfrm>
                    <a:off x="10972385" y="1545978"/>
                    <a:ext cx="568080" cy="14040"/>
                  </p14:xfrm>
                </p:contentPart>
              </mc:Choice>
              <mc:Fallback xmlns="">
                <p:pic>
                  <p:nvPicPr>
                    <p:cNvPr id="219" name="Ink 218">
                      <a:extLst>
                        <a:ext uri="{FF2B5EF4-FFF2-40B4-BE49-F238E27FC236}">
                          <a16:creationId xmlns:a16="http://schemas.microsoft.com/office/drawing/2014/main" id="{6E540699-CB2A-15D6-78C6-DCAFDF86853B}"/>
                        </a:ext>
                      </a:extLst>
                    </p:cNvPr>
                    <p:cNvPicPr/>
                    <p:nvPr/>
                  </p:nvPicPr>
                  <p:blipFill>
                    <a:blip r:embed="rId80"/>
                    <a:stretch>
                      <a:fillRect/>
                    </a:stretch>
                  </p:blipFill>
                  <p:spPr>
                    <a:xfrm>
                      <a:off x="10964486" y="1538001"/>
                      <a:ext cx="583562" cy="29675"/>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20" name="Ink 219">
                      <a:extLst>
                        <a:ext uri="{FF2B5EF4-FFF2-40B4-BE49-F238E27FC236}">
                          <a16:creationId xmlns:a16="http://schemas.microsoft.com/office/drawing/2014/main" id="{0A7519D3-ACDB-6F52-30BE-4FE4402E84F7}"/>
                        </a:ext>
                      </a:extLst>
                    </p14:cNvPr>
                    <p14:cNvContentPartPr/>
                    <p14:nvPr/>
                  </p14:nvContentPartPr>
                  <p14:xfrm>
                    <a:off x="11007665" y="1555338"/>
                    <a:ext cx="315720" cy="19080"/>
                  </p14:xfrm>
                </p:contentPart>
              </mc:Choice>
              <mc:Fallback xmlns="">
                <p:pic>
                  <p:nvPicPr>
                    <p:cNvPr id="220" name="Ink 219">
                      <a:extLst>
                        <a:ext uri="{FF2B5EF4-FFF2-40B4-BE49-F238E27FC236}">
                          <a16:creationId xmlns:a16="http://schemas.microsoft.com/office/drawing/2014/main" id="{0A7519D3-ACDB-6F52-30BE-4FE4402E84F7}"/>
                        </a:ext>
                      </a:extLst>
                    </p:cNvPr>
                    <p:cNvPicPr/>
                    <p:nvPr/>
                  </p:nvPicPr>
                  <p:blipFill>
                    <a:blip r:embed="rId82"/>
                    <a:stretch>
                      <a:fillRect/>
                    </a:stretch>
                  </p:blipFill>
                  <p:spPr>
                    <a:xfrm>
                      <a:off x="10999764" y="1547253"/>
                      <a:ext cx="331206" cy="3492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21" name="Ink 220">
                      <a:extLst>
                        <a:ext uri="{FF2B5EF4-FFF2-40B4-BE49-F238E27FC236}">
                          <a16:creationId xmlns:a16="http://schemas.microsoft.com/office/drawing/2014/main" id="{351F7772-D4F7-BC6E-C880-F9F3EE9B503C}"/>
                        </a:ext>
                      </a:extLst>
                    </p14:cNvPr>
                    <p14:cNvContentPartPr/>
                    <p14:nvPr/>
                  </p14:nvContentPartPr>
                  <p14:xfrm>
                    <a:off x="11007665" y="1547058"/>
                    <a:ext cx="412920" cy="96480"/>
                  </p14:xfrm>
                </p:contentPart>
              </mc:Choice>
              <mc:Fallback xmlns="">
                <p:pic>
                  <p:nvPicPr>
                    <p:cNvPr id="221" name="Ink 220">
                      <a:extLst>
                        <a:ext uri="{FF2B5EF4-FFF2-40B4-BE49-F238E27FC236}">
                          <a16:creationId xmlns:a16="http://schemas.microsoft.com/office/drawing/2014/main" id="{351F7772-D4F7-BC6E-C880-F9F3EE9B503C}"/>
                        </a:ext>
                      </a:extLst>
                    </p:cNvPr>
                    <p:cNvPicPr/>
                    <p:nvPr/>
                  </p:nvPicPr>
                  <p:blipFill>
                    <a:blip r:embed="rId84"/>
                    <a:stretch>
                      <a:fillRect/>
                    </a:stretch>
                  </p:blipFill>
                  <p:spPr>
                    <a:xfrm>
                      <a:off x="10999761" y="1539150"/>
                      <a:ext cx="428412" cy="1119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22" name="Ink 221">
                      <a:extLst>
                        <a:ext uri="{FF2B5EF4-FFF2-40B4-BE49-F238E27FC236}">
                          <a16:creationId xmlns:a16="http://schemas.microsoft.com/office/drawing/2014/main" id="{4553758A-9B30-ECA2-8E3C-E1E9AF132880}"/>
                        </a:ext>
                      </a:extLst>
                    </p14:cNvPr>
                    <p14:cNvContentPartPr/>
                    <p14:nvPr/>
                  </p14:nvContentPartPr>
                  <p14:xfrm>
                    <a:off x="11007665" y="1573338"/>
                    <a:ext cx="518400" cy="193680"/>
                  </p14:xfrm>
                </p:contentPart>
              </mc:Choice>
              <mc:Fallback xmlns="">
                <p:pic>
                  <p:nvPicPr>
                    <p:cNvPr id="222" name="Ink 221">
                      <a:extLst>
                        <a:ext uri="{FF2B5EF4-FFF2-40B4-BE49-F238E27FC236}">
                          <a16:creationId xmlns:a16="http://schemas.microsoft.com/office/drawing/2014/main" id="{4553758A-9B30-ECA2-8E3C-E1E9AF132880}"/>
                        </a:ext>
                      </a:extLst>
                    </p:cNvPr>
                    <p:cNvPicPr/>
                    <p:nvPr/>
                  </p:nvPicPr>
                  <p:blipFill>
                    <a:blip r:embed="rId86"/>
                    <a:stretch>
                      <a:fillRect/>
                    </a:stretch>
                  </p:blipFill>
                  <p:spPr>
                    <a:xfrm>
                      <a:off x="10999767" y="1565439"/>
                      <a:ext cx="533879" cy="209162"/>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3" name="Ink 222">
                      <a:extLst>
                        <a:ext uri="{FF2B5EF4-FFF2-40B4-BE49-F238E27FC236}">
                          <a16:creationId xmlns:a16="http://schemas.microsoft.com/office/drawing/2014/main" id="{FCC49068-9A20-AE66-F8B5-4112342B9D49}"/>
                        </a:ext>
                      </a:extLst>
                    </p14:cNvPr>
                    <p14:cNvContentPartPr/>
                    <p14:nvPr/>
                  </p14:nvContentPartPr>
                  <p14:xfrm>
                    <a:off x="10990385" y="1556058"/>
                    <a:ext cx="315720" cy="203040"/>
                  </p14:xfrm>
                </p:contentPart>
              </mc:Choice>
              <mc:Fallback xmlns="">
                <p:pic>
                  <p:nvPicPr>
                    <p:cNvPr id="223" name="Ink 222">
                      <a:extLst>
                        <a:ext uri="{FF2B5EF4-FFF2-40B4-BE49-F238E27FC236}">
                          <a16:creationId xmlns:a16="http://schemas.microsoft.com/office/drawing/2014/main" id="{FCC49068-9A20-AE66-F8B5-4112342B9D49}"/>
                        </a:ext>
                      </a:extLst>
                    </p:cNvPr>
                    <p:cNvPicPr/>
                    <p:nvPr/>
                  </p:nvPicPr>
                  <p:blipFill>
                    <a:blip r:embed="rId88"/>
                    <a:stretch>
                      <a:fillRect/>
                    </a:stretch>
                  </p:blipFill>
                  <p:spPr>
                    <a:xfrm>
                      <a:off x="10982484" y="1548151"/>
                      <a:ext cx="331206" cy="218537"/>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24" name="Ink 223">
                      <a:extLst>
                        <a:ext uri="{FF2B5EF4-FFF2-40B4-BE49-F238E27FC236}">
                          <a16:creationId xmlns:a16="http://schemas.microsoft.com/office/drawing/2014/main" id="{A82307D1-5B28-2007-1396-82FFABE1283C}"/>
                        </a:ext>
                      </a:extLst>
                    </p14:cNvPr>
                    <p14:cNvContentPartPr/>
                    <p14:nvPr/>
                  </p14:nvContentPartPr>
                  <p14:xfrm>
                    <a:off x="11007665" y="1564698"/>
                    <a:ext cx="385920" cy="365040"/>
                  </p14:xfrm>
                </p:contentPart>
              </mc:Choice>
              <mc:Fallback xmlns="">
                <p:pic>
                  <p:nvPicPr>
                    <p:cNvPr id="224" name="Ink 223">
                      <a:extLst>
                        <a:ext uri="{FF2B5EF4-FFF2-40B4-BE49-F238E27FC236}">
                          <a16:creationId xmlns:a16="http://schemas.microsoft.com/office/drawing/2014/main" id="{A82307D1-5B28-2007-1396-82FFABE1283C}"/>
                        </a:ext>
                      </a:extLst>
                    </p:cNvPr>
                    <p:cNvPicPr/>
                    <p:nvPr/>
                  </p:nvPicPr>
                  <p:blipFill>
                    <a:blip r:embed="rId90"/>
                    <a:stretch>
                      <a:fillRect/>
                    </a:stretch>
                  </p:blipFill>
                  <p:spPr>
                    <a:xfrm>
                      <a:off x="10999763" y="1556797"/>
                      <a:ext cx="401407" cy="380527"/>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25" name="Ink 224">
                      <a:extLst>
                        <a:ext uri="{FF2B5EF4-FFF2-40B4-BE49-F238E27FC236}">
                          <a16:creationId xmlns:a16="http://schemas.microsoft.com/office/drawing/2014/main" id="{6B6E9830-DC4E-D6C3-61D0-08E08C80D239}"/>
                        </a:ext>
                      </a:extLst>
                    </p14:cNvPr>
                    <p14:cNvContentPartPr/>
                    <p14:nvPr/>
                  </p14:nvContentPartPr>
                  <p14:xfrm>
                    <a:off x="11007665" y="1538058"/>
                    <a:ext cx="199440" cy="371520"/>
                  </p14:xfrm>
                </p:contentPart>
              </mc:Choice>
              <mc:Fallback xmlns="">
                <p:pic>
                  <p:nvPicPr>
                    <p:cNvPr id="225" name="Ink 224">
                      <a:extLst>
                        <a:ext uri="{FF2B5EF4-FFF2-40B4-BE49-F238E27FC236}">
                          <a16:creationId xmlns:a16="http://schemas.microsoft.com/office/drawing/2014/main" id="{6B6E9830-DC4E-D6C3-61D0-08E08C80D239}"/>
                        </a:ext>
                      </a:extLst>
                    </p:cNvPr>
                    <p:cNvPicPr/>
                    <p:nvPr/>
                  </p:nvPicPr>
                  <p:blipFill>
                    <a:blip r:embed="rId92"/>
                    <a:stretch>
                      <a:fillRect/>
                    </a:stretch>
                  </p:blipFill>
                  <p:spPr>
                    <a:xfrm>
                      <a:off x="10999751" y="1530160"/>
                      <a:ext cx="214952"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6" name="Ink 225">
                      <a:extLst>
                        <a:ext uri="{FF2B5EF4-FFF2-40B4-BE49-F238E27FC236}">
                          <a16:creationId xmlns:a16="http://schemas.microsoft.com/office/drawing/2014/main" id="{537BF5DC-9E14-F694-158A-F3F1D9E28EF4}"/>
                        </a:ext>
                      </a:extLst>
                    </p14:cNvPr>
                    <p14:cNvContentPartPr/>
                    <p14:nvPr/>
                  </p14:nvContentPartPr>
                  <p14:xfrm>
                    <a:off x="10963745" y="1564698"/>
                    <a:ext cx="240840" cy="545400"/>
                  </p14:xfrm>
                </p:contentPart>
              </mc:Choice>
              <mc:Fallback xmlns="">
                <p:pic>
                  <p:nvPicPr>
                    <p:cNvPr id="226" name="Ink 225">
                      <a:extLst>
                        <a:ext uri="{FF2B5EF4-FFF2-40B4-BE49-F238E27FC236}">
                          <a16:creationId xmlns:a16="http://schemas.microsoft.com/office/drawing/2014/main" id="{537BF5DC-9E14-F694-158A-F3F1D9E28EF4}"/>
                        </a:ext>
                      </a:extLst>
                    </p:cNvPr>
                    <p:cNvPicPr/>
                    <p:nvPr/>
                  </p:nvPicPr>
                  <p:blipFill>
                    <a:blip r:embed="rId94"/>
                    <a:stretch>
                      <a:fillRect/>
                    </a:stretch>
                  </p:blipFill>
                  <p:spPr>
                    <a:xfrm>
                      <a:off x="10955843" y="1556798"/>
                      <a:ext cx="256327" cy="560884"/>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27" name="Ink 226">
                      <a:extLst>
                        <a:ext uri="{FF2B5EF4-FFF2-40B4-BE49-F238E27FC236}">
                          <a16:creationId xmlns:a16="http://schemas.microsoft.com/office/drawing/2014/main" id="{A6CE9AD6-3312-936B-D6ED-42008EEFC88B}"/>
                        </a:ext>
                      </a:extLst>
                    </p14:cNvPr>
                    <p14:cNvContentPartPr/>
                    <p14:nvPr/>
                  </p14:nvContentPartPr>
                  <p14:xfrm>
                    <a:off x="10964105" y="1590978"/>
                    <a:ext cx="66960" cy="363240"/>
                  </p14:xfrm>
                </p:contentPart>
              </mc:Choice>
              <mc:Fallback xmlns="">
                <p:pic>
                  <p:nvPicPr>
                    <p:cNvPr id="227" name="Ink 226">
                      <a:extLst>
                        <a:ext uri="{FF2B5EF4-FFF2-40B4-BE49-F238E27FC236}">
                          <a16:creationId xmlns:a16="http://schemas.microsoft.com/office/drawing/2014/main" id="{A6CE9AD6-3312-936B-D6ED-42008EEFC88B}"/>
                        </a:ext>
                      </a:extLst>
                    </p:cNvPr>
                    <p:cNvPicPr/>
                    <p:nvPr/>
                  </p:nvPicPr>
                  <p:blipFill>
                    <a:blip r:embed="rId96"/>
                    <a:stretch>
                      <a:fillRect/>
                    </a:stretch>
                  </p:blipFill>
                  <p:spPr>
                    <a:xfrm>
                      <a:off x="10956209" y="1583081"/>
                      <a:ext cx="82437" cy="378717"/>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8" name="Ink 227">
                      <a:extLst>
                        <a:ext uri="{FF2B5EF4-FFF2-40B4-BE49-F238E27FC236}">
                          <a16:creationId xmlns:a16="http://schemas.microsoft.com/office/drawing/2014/main" id="{8531B016-F61C-53D4-9FDA-0EF785F7AE61}"/>
                        </a:ext>
                      </a:extLst>
                    </p14:cNvPr>
                    <p14:cNvContentPartPr/>
                    <p14:nvPr/>
                  </p14:nvContentPartPr>
                  <p14:xfrm>
                    <a:off x="10954745" y="1590978"/>
                    <a:ext cx="39960" cy="567000"/>
                  </p14:xfrm>
                </p:contentPart>
              </mc:Choice>
              <mc:Fallback xmlns="">
                <p:pic>
                  <p:nvPicPr>
                    <p:cNvPr id="228" name="Ink 227">
                      <a:extLst>
                        <a:ext uri="{FF2B5EF4-FFF2-40B4-BE49-F238E27FC236}">
                          <a16:creationId xmlns:a16="http://schemas.microsoft.com/office/drawing/2014/main" id="{8531B016-F61C-53D4-9FDA-0EF785F7AE61}"/>
                        </a:ext>
                      </a:extLst>
                    </p:cNvPr>
                    <p:cNvPicPr/>
                    <p:nvPr/>
                  </p:nvPicPr>
                  <p:blipFill>
                    <a:blip r:embed="rId98"/>
                    <a:stretch>
                      <a:fillRect/>
                    </a:stretch>
                  </p:blipFill>
                  <p:spPr>
                    <a:xfrm>
                      <a:off x="10946753" y="1583393"/>
                      <a:ext cx="55624" cy="58248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9" name="Ink 228">
                      <a:extLst>
                        <a:ext uri="{FF2B5EF4-FFF2-40B4-BE49-F238E27FC236}">
                          <a16:creationId xmlns:a16="http://schemas.microsoft.com/office/drawing/2014/main" id="{65CCE514-15E0-E77A-8FF3-679A6A4ABC71}"/>
                        </a:ext>
                      </a:extLst>
                    </p14:cNvPr>
                    <p14:cNvContentPartPr/>
                    <p14:nvPr/>
                  </p14:nvContentPartPr>
                  <p14:xfrm>
                    <a:off x="10920185" y="1617618"/>
                    <a:ext cx="18360" cy="378360"/>
                  </p14:xfrm>
                </p:contentPart>
              </mc:Choice>
              <mc:Fallback xmlns="">
                <p:pic>
                  <p:nvPicPr>
                    <p:cNvPr id="229" name="Ink 228">
                      <a:extLst>
                        <a:ext uri="{FF2B5EF4-FFF2-40B4-BE49-F238E27FC236}">
                          <a16:creationId xmlns:a16="http://schemas.microsoft.com/office/drawing/2014/main" id="{65CCE514-15E0-E77A-8FF3-679A6A4ABC71}"/>
                        </a:ext>
                      </a:extLst>
                    </p:cNvPr>
                    <p:cNvPicPr/>
                    <p:nvPr/>
                  </p:nvPicPr>
                  <p:blipFill>
                    <a:blip r:embed="rId100"/>
                    <a:stretch>
                      <a:fillRect/>
                    </a:stretch>
                  </p:blipFill>
                  <p:spPr>
                    <a:xfrm>
                      <a:off x="10912271" y="1609716"/>
                      <a:ext cx="33871" cy="393848"/>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0" name="Ink 229">
                      <a:extLst>
                        <a:ext uri="{FF2B5EF4-FFF2-40B4-BE49-F238E27FC236}">
                          <a16:creationId xmlns:a16="http://schemas.microsoft.com/office/drawing/2014/main" id="{C81B457A-58F2-0661-18C2-936AF47F689B}"/>
                        </a:ext>
                      </a:extLst>
                    </p14:cNvPr>
                    <p14:cNvContentPartPr/>
                    <p14:nvPr/>
                  </p14:nvContentPartPr>
                  <p14:xfrm>
                    <a:off x="10819025" y="1652898"/>
                    <a:ext cx="118800" cy="452520"/>
                  </p14:xfrm>
                </p:contentPart>
              </mc:Choice>
              <mc:Fallback xmlns="">
                <p:pic>
                  <p:nvPicPr>
                    <p:cNvPr id="230" name="Ink 229">
                      <a:extLst>
                        <a:ext uri="{FF2B5EF4-FFF2-40B4-BE49-F238E27FC236}">
                          <a16:creationId xmlns:a16="http://schemas.microsoft.com/office/drawing/2014/main" id="{C81B457A-58F2-0661-18C2-936AF47F689B}"/>
                        </a:ext>
                      </a:extLst>
                    </p:cNvPr>
                    <p:cNvPicPr/>
                    <p:nvPr/>
                  </p:nvPicPr>
                  <p:blipFill>
                    <a:blip r:embed="rId102"/>
                    <a:stretch>
                      <a:fillRect/>
                    </a:stretch>
                  </p:blipFill>
                  <p:spPr>
                    <a:xfrm>
                      <a:off x="10811126" y="1644998"/>
                      <a:ext cx="134282" cy="468004"/>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31" name="Ink 230">
                      <a:extLst>
                        <a:ext uri="{FF2B5EF4-FFF2-40B4-BE49-F238E27FC236}">
                          <a16:creationId xmlns:a16="http://schemas.microsoft.com/office/drawing/2014/main" id="{59A04ABD-9DB8-1BBD-1369-16423F5DCF54}"/>
                        </a:ext>
                      </a:extLst>
                    </p14:cNvPr>
                    <p14:cNvContentPartPr/>
                    <p14:nvPr/>
                  </p14:nvContentPartPr>
                  <p14:xfrm>
                    <a:off x="10489625" y="1714098"/>
                    <a:ext cx="87840" cy="68760"/>
                  </p14:xfrm>
                </p:contentPart>
              </mc:Choice>
              <mc:Fallback xmlns="">
                <p:pic>
                  <p:nvPicPr>
                    <p:cNvPr id="231" name="Ink 230">
                      <a:extLst>
                        <a:ext uri="{FF2B5EF4-FFF2-40B4-BE49-F238E27FC236}">
                          <a16:creationId xmlns:a16="http://schemas.microsoft.com/office/drawing/2014/main" id="{59A04ABD-9DB8-1BBD-1369-16423F5DCF54}"/>
                        </a:ext>
                      </a:extLst>
                    </p:cNvPr>
                    <p:cNvPicPr/>
                    <p:nvPr/>
                  </p:nvPicPr>
                  <p:blipFill>
                    <a:blip r:embed="rId104"/>
                    <a:stretch>
                      <a:fillRect/>
                    </a:stretch>
                  </p:blipFill>
                  <p:spPr>
                    <a:xfrm>
                      <a:off x="10473826" y="1698399"/>
                      <a:ext cx="119121" cy="99843"/>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32" name="Ink 231">
                      <a:extLst>
                        <a:ext uri="{FF2B5EF4-FFF2-40B4-BE49-F238E27FC236}">
                          <a16:creationId xmlns:a16="http://schemas.microsoft.com/office/drawing/2014/main" id="{CFDA8AFC-B159-1B38-99E0-3289037A6698}"/>
                        </a:ext>
                      </a:extLst>
                    </p14:cNvPr>
                    <p14:cNvContentPartPr/>
                    <p14:nvPr/>
                  </p14:nvContentPartPr>
                  <p14:xfrm>
                    <a:off x="10299905" y="1661178"/>
                    <a:ext cx="110160" cy="36720"/>
                  </p14:xfrm>
                </p:contentPart>
              </mc:Choice>
              <mc:Fallback xmlns="">
                <p:pic>
                  <p:nvPicPr>
                    <p:cNvPr id="232" name="Ink 231">
                      <a:extLst>
                        <a:ext uri="{FF2B5EF4-FFF2-40B4-BE49-F238E27FC236}">
                          <a16:creationId xmlns:a16="http://schemas.microsoft.com/office/drawing/2014/main" id="{CFDA8AFC-B159-1B38-99E0-3289037A6698}"/>
                        </a:ext>
                      </a:extLst>
                    </p:cNvPr>
                    <p:cNvPicPr/>
                    <p:nvPr/>
                  </p:nvPicPr>
                  <p:blipFill>
                    <a:blip r:embed="rId106"/>
                    <a:stretch>
                      <a:fillRect/>
                    </a:stretch>
                  </p:blipFill>
                  <p:spPr>
                    <a:xfrm>
                      <a:off x="10284123" y="1645350"/>
                      <a:ext cx="141409" cy="68059"/>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33" name="Ink 232">
                      <a:extLst>
                        <a:ext uri="{FF2B5EF4-FFF2-40B4-BE49-F238E27FC236}">
                          <a16:creationId xmlns:a16="http://schemas.microsoft.com/office/drawing/2014/main" id="{60853A18-DEEB-2579-08C7-F3022F82E948}"/>
                        </a:ext>
                      </a:extLst>
                    </p14:cNvPr>
                    <p14:cNvContentPartPr/>
                    <p14:nvPr/>
                  </p14:nvContentPartPr>
                  <p14:xfrm>
                    <a:off x="11302865" y="1281738"/>
                    <a:ext cx="83160" cy="46800"/>
                  </p14:xfrm>
                </p:contentPart>
              </mc:Choice>
              <mc:Fallback xmlns="">
                <p:pic>
                  <p:nvPicPr>
                    <p:cNvPr id="233" name="Ink 232">
                      <a:extLst>
                        <a:ext uri="{FF2B5EF4-FFF2-40B4-BE49-F238E27FC236}">
                          <a16:creationId xmlns:a16="http://schemas.microsoft.com/office/drawing/2014/main" id="{60853A18-DEEB-2579-08C7-F3022F82E948}"/>
                        </a:ext>
                      </a:extLst>
                    </p:cNvPr>
                    <p:cNvPicPr/>
                    <p:nvPr/>
                  </p:nvPicPr>
                  <p:blipFill>
                    <a:blip r:embed="rId108"/>
                    <a:stretch>
                      <a:fillRect/>
                    </a:stretch>
                  </p:blipFill>
                  <p:spPr>
                    <a:xfrm>
                      <a:off x="11287055" y="1265927"/>
                      <a:ext cx="114464" cy="78105"/>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34" name="Ink 233">
                      <a:extLst>
                        <a:ext uri="{FF2B5EF4-FFF2-40B4-BE49-F238E27FC236}">
                          <a16:creationId xmlns:a16="http://schemas.microsoft.com/office/drawing/2014/main" id="{52E832FD-90E5-142A-2575-32B9D197F893}"/>
                        </a:ext>
                      </a:extLst>
                    </p14:cNvPr>
                    <p14:cNvContentPartPr/>
                    <p14:nvPr/>
                  </p14:nvContentPartPr>
                  <p14:xfrm>
                    <a:off x="11416985" y="1291818"/>
                    <a:ext cx="136080" cy="63360"/>
                  </p14:xfrm>
                </p:contentPart>
              </mc:Choice>
              <mc:Fallback xmlns="">
                <p:pic>
                  <p:nvPicPr>
                    <p:cNvPr id="234" name="Ink 233">
                      <a:extLst>
                        <a:ext uri="{FF2B5EF4-FFF2-40B4-BE49-F238E27FC236}">
                          <a16:creationId xmlns:a16="http://schemas.microsoft.com/office/drawing/2014/main" id="{52E832FD-90E5-142A-2575-32B9D197F893}"/>
                        </a:ext>
                      </a:extLst>
                    </p:cNvPr>
                    <p:cNvPicPr/>
                    <p:nvPr/>
                  </p:nvPicPr>
                  <p:blipFill>
                    <a:blip r:embed="rId110"/>
                    <a:stretch>
                      <a:fillRect/>
                    </a:stretch>
                  </p:blipFill>
                  <p:spPr>
                    <a:xfrm>
                      <a:off x="11401198" y="1275978"/>
                      <a:ext cx="167337"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5" name="Ink 234">
                      <a:extLst>
                        <a:ext uri="{FF2B5EF4-FFF2-40B4-BE49-F238E27FC236}">
                          <a16:creationId xmlns:a16="http://schemas.microsoft.com/office/drawing/2014/main" id="{8D8EAD42-1B19-39BD-5256-6F7AC3F5622F}"/>
                        </a:ext>
                      </a:extLst>
                    </p14:cNvPr>
                    <p14:cNvContentPartPr/>
                    <p14:nvPr/>
                  </p14:nvContentPartPr>
                  <p14:xfrm>
                    <a:off x="11371985" y="1423218"/>
                    <a:ext cx="134280" cy="38880"/>
                  </p14:xfrm>
                </p:contentPart>
              </mc:Choice>
              <mc:Fallback xmlns="">
                <p:pic>
                  <p:nvPicPr>
                    <p:cNvPr id="235" name="Ink 234">
                      <a:extLst>
                        <a:ext uri="{FF2B5EF4-FFF2-40B4-BE49-F238E27FC236}">
                          <a16:creationId xmlns:a16="http://schemas.microsoft.com/office/drawing/2014/main" id="{8D8EAD42-1B19-39BD-5256-6F7AC3F5622F}"/>
                        </a:ext>
                      </a:extLst>
                    </p:cNvPr>
                    <p:cNvPicPr/>
                    <p:nvPr/>
                  </p:nvPicPr>
                  <p:blipFill>
                    <a:blip r:embed="rId112"/>
                    <a:stretch>
                      <a:fillRect/>
                    </a:stretch>
                  </p:blipFill>
                  <p:spPr>
                    <a:xfrm>
                      <a:off x="11356224" y="1407413"/>
                      <a:ext cx="165486" cy="70174"/>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36" name="Ink 235">
                      <a:extLst>
                        <a:ext uri="{FF2B5EF4-FFF2-40B4-BE49-F238E27FC236}">
                          <a16:creationId xmlns:a16="http://schemas.microsoft.com/office/drawing/2014/main" id="{6002BACF-319D-5110-F094-E6AA8A442F51}"/>
                        </a:ext>
                      </a:extLst>
                    </p14:cNvPr>
                    <p14:cNvContentPartPr/>
                    <p14:nvPr/>
                  </p14:nvContentPartPr>
                  <p14:xfrm>
                    <a:off x="11523545" y="1546338"/>
                    <a:ext cx="108360" cy="27000"/>
                  </p14:xfrm>
                </p:contentPart>
              </mc:Choice>
              <mc:Fallback xmlns="">
                <p:pic>
                  <p:nvPicPr>
                    <p:cNvPr id="236" name="Ink 235">
                      <a:extLst>
                        <a:ext uri="{FF2B5EF4-FFF2-40B4-BE49-F238E27FC236}">
                          <a16:creationId xmlns:a16="http://schemas.microsoft.com/office/drawing/2014/main" id="{6002BACF-319D-5110-F094-E6AA8A442F51}"/>
                        </a:ext>
                      </a:extLst>
                    </p:cNvPr>
                    <p:cNvPicPr/>
                    <p:nvPr/>
                  </p:nvPicPr>
                  <p:blipFill>
                    <a:blip r:embed="rId114"/>
                    <a:stretch>
                      <a:fillRect/>
                    </a:stretch>
                  </p:blipFill>
                  <p:spPr>
                    <a:xfrm>
                      <a:off x="11507749" y="1530640"/>
                      <a:ext cx="139636" cy="58081"/>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7" name="Ink 236">
                      <a:extLst>
                        <a:ext uri="{FF2B5EF4-FFF2-40B4-BE49-F238E27FC236}">
                          <a16:creationId xmlns:a16="http://schemas.microsoft.com/office/drawing/2014/main" id="{9C2E3B48-D16B-50B6-E246-7A9AA1BBE2BF}"/>
                        </a:ext>
                      </a:extLst>
                    </p14:cNvPr>
                    <p14:cNvContentPartPr/>
                    <p14:nvPr/>
                  </p14:nvContentPartPr>
                  <p14:xfrm>
                    <a:off x="11283065" y="1546698"/>
                    <a:ext cx="117000" cy="46440"/>
                  </p14:xfrm>
                </p:contentPart>
              </mc:Choice>
              <mc:Fallback xmlns="">
                <p:pic>
                  <p:nvPicPr>
                    <p:cNvPr id="237" name="Ink 236">
                      <a:extLst>
                        <a:ext uri="{FF2B5EF4-FFF2-40B4-BE49-F238E27FC236}">
                          <a16:creationId xmlns:a16="http://schemas.microsoft.com/office/drawing/2014/main" id="{9C2E3B48-D16B-50B6-E246-7A9AA1BBE2BF}"/>
                        </a:ext>
                      </a:extLst>
                    </p:cNvPr>
                    <p:cNvPicPr/>
                    <p:nvPr/>
                  </p:nvPicPr>
                  <p:blipFill>
                    <a:blip r:embed="rId116"/>
                    <a:stretch>
                      <a:fillRect/>
                    </a:stretch>
                  </p:blipFill>
                  <p:spPr>
                    <a:xfrm>
                      <a:off x="11267211" y="1530902"/>
                      <a:ext cx="148390" cy="77716"/>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38" name="Ink 237">
                      <a:extLst>
                        <a:ext uri="{FF2B5EF4-FFF2-40B4-BE49-F238E27FC236}">
                          <a16:creationId xmlns:a16="http://schemas.microsoft.com/office/drawing/2014/main" id="{7F7AD145-DCD2-72D2-ADA4-33E056A7FCF0}"/>
                        </a:ext>
                      </a:extLst>
                    </p14:cNvPr>
                    <p14:cNvContentPartPr/>
                    <p14:nvPr/>
                  </p14:nvContentPartPr>
                  <p14:xfrm>
                    <a:off x="11380625" y="1619778"/>
                    <a:ext cx="90000" cy="52200"/>
                  </p14:xfrm>
                </p:contentPart>
              </mc:Choice>
              <mc:Fallback xmlns="">
                <p:pic>
                  <p:nvPicPr>
                    <p:cNvPr id="238" name="Ink 237">
                      <a:extLst>
                        <a:ext uri="{FF2B5EF4-FFF2-40B4-BE49-F238E27FC236}">
                          <a16:creationId xmlns:a16="http://schemas.microsoft.com/office/drawing/2014/main" id="{7F7AD145-DCD2-72D2-ADA4-33E056A7FCF0}"/>
                        </a:ext>
                      </a:extLst>
                    </p:cNvPr>
                    <p:cNvPicPr/>
                    <p:nvPr/>
                  </p:nvPicPr>
                  <p:blipFill>
                    <a:blip r:embed="rId118"/>
                    <a:stretch>
                      <a:fillRect/>
                    </a:stretch>
                  </p:blipFill>
                  <p:spPr>
                    <a:xfrm>
                      <a:off x="11364836" y="1603960"/>
                      <a:ext cx="121263"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39" name="Ink 238">
                      <a:extLst>
                        <a:ext uri="{FF2B5EF4-FFF2-40B4-BE49-F238E27FC236}">
                          <a16:creationId xmlns:a16="http://schemas.microsoft.com/office/drawing/2014/main" id="{2A6AC07D-2FD9-665F-13E8-1224F893B30E}"/>
                        </a:ext>
                      </a:extLst>
                    </p14:cNvPr>
                    <p14:cNvContentPartPr/>
                    <p14:nvPr/>
                  </p14:nvContentPartPr>
                  <p14:xfrm>
                    <a:off x="11504465" y="1757658"/>
                    <a:ext cx="94320" cy="38160"/>
                  </p14:xfrm>
                </p:contentPart>
              </mc:Choice>
              <mc:Fallback xmlns="">
                <p:pic>
                  <p:nvPicPr>
                    <p:cNvPr id="239" name="Ink 238">
                      <a:extLst>
                        <a:ext uri="{FF2B5EF4-FFF2-40B4-BE49-F238E27FC236}">
                          <a16:creationId xmlns:a16="http://schemas.microsoft.com/office/drawing/2014/main" id="{2A6AC07D-2FD9-665F-13E8-1224F893B30E}"/>
                        </a:ext>
                      </a:extLst>
                    </p:cNvPr>
                    <p:cNvPicPr/>
                    <p:nvPr/>
                  </p:nvPicPr>
                  <p:blipFill>
                    <a:blip r:embed="rId120"/>
                    <a:stretch>
                      <a:fillRect/>
                    </a:stretch>
                  </p:blipFill>
                  <p:spPr>
                    <a:xfrm>
                      <a:off x="11488639" y="1742019"/>
                      <a:ext cx="125654" cy="69126"/>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40" name="Ink 239">
                      <a:extLst>
                        <a:ext uri="{FF2B5EF4-FFF2-40B4-BE49-F238E27FC236}">
                          <a16:creationId xmlns:a16="http://schemas.microsoft.com/office/drawing/2014/main" id="{95B1C95C-9D8D-0428-E5E1-DF7815455112}"/>
                        </a:ext>
                      </a:extLst>
                    </p14:cNvPr>
                    <p14:cNvContentPartPr/>
                    <p14:nvPr/>
                  </p14:nvContentPartPr>
                  <p14:xfrm>
                    <a:off x="11312225" y="1750458"/>
                    <a:ext cx="117000" cy="63360"/>
                  </p14:xfrm>
                </p:contentPart>
              </mc:Choice>
              <mc:Fallback xmlns="">
                <p:pic>
                  <p:nvPicPr>
                    <p:cNvPr id="240" name="Ink 239">
                      <a:extLst>
                        <a:ext uri="{FF2B5EF4-FFF2-40B4-BE49-F238E27FC236}">
                          <a16:creationId xmlns:a16="http://schemas.microsoft.com/office/drawing/2014/main" id="{95B1C95C-9D8D-0428-E5E1-DF7815455112}"/>
                        </a:ext>
                      </a:extLst>
                    </p:cNvPr>
                    <p:cNvPicPr/>
                    <p:nvPr/>
                  </p:nvPicPr>
                  <p:blipFill>
                    <a:blip r:embed="rId122"/>
                    <a:stretch>
                      <a:fillRect/>
                    </a:stretch>
                  </p:blipFill>
                  <p:spPr>
                    <a:xfrm>
                      <a:off x="11296414" y="1734618"/>
                      <a:ext cx="148305" cy="94723"/>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41" name="Ink 240">
                      <a:extLst>
                        <a:ext uri="{FF2B5EF4-FFF2-40B4-BE49-F238E27FC236}">
                          <a16:creationId xmlns:a16="http://schemas.microsoft.com/office/drawing/2014/main" id="{76AEF574-8254-E408-938F-36F3F3E308F1}"/>
                        </a:ext>
                      </a:extLst>
                    </p14:cNvPr>
                    <p14:cNvContentPartPr/>
                    <p14:nvPr/>
                  </p14:nvContentPartPr>
                  <p14:xfrm>
                    <a:off x="11376305" y="1948098"/>
                    <a:ext cx="115920" cy="66600"/>
                  </p14:xfrm>
                </p:contentPart>
              </mc:Choice>
              <mc:Fallback xmlns="">
                <p:pic>
                  <p:nvPicPr>
                    <p:cNvPr id="241" name="Ink 240">
                      <a:extLst>
                        <a:ext uri="{FF2B5EF4-FFF2-40B4-BE49-F238E27FC236}">
                          <a16:creationId xmlns:a16="http://schemas.microsoft.com/office/drawing/2014/main" id="{76AEF574-8254-E408-938F-36F3F3E308F1}"/>
                        </a:ext>
                      </a:extLst>
                    </p:cNvPr>
                    <p:cNvPicPr/>
                    <p:nvPr/>
                  </p:nvPicPr>
                  <p:blipFill>
                    <a:blip r:embed="rId124"/>
                    <a:stretch>
                      <a:fillRect/>
                    </a:stretch>
                  </p:blipFill>
                  <p:spPr>
                    <a:xfrm>
                      <a:off x="11360512" y="1932316"/>
                      <a:ext cx="147190" cy="97848"/>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42" name="Ink 241">
                      <a:extLst>
                        <a:ext uri="{FF2B5EF4-FFF2-40B4-BE49-F238E27FC236}">
                          <a16:creationId xmlns:a16="http://schemas.microsoft.com/office/drawing/2014/main" id="{622D0CF6-FF1F-D05A-B73C-9056C1AE99EF}"/>
                        </a:ext>
                      </a:extLst>
                    </p14:cNvPr>
                    <p14:cNvContentPartPr/>
                    <p14:nvPr/>
                  </p14:nvContentPartPr>
                  <p14:xfrm>
                    <a:off x="11183705" y="1889058"/>
                    <a:ext cx="96480" cy="91800"/>
                  </p14:xfrm>
                </p:contentPart>
              </mc:Choice>
              <mc:Fallback xmlns="">
                <p:pic>
                  <p:nvPicPr>
                    <p:cNvPr id="242" name="Ink 241">
                      <a:extLst>
                        <a:ext uri="{FF2B5EF4-FFF2-40B4-BE49-F238E27FC236}">
                          <a16:creationId xmlns:a16="http://schemas.microsoft.com/office/drawing/2014/main" id="{622D0CF6-FF1F-D05A-B73C-9056C1AE99EF}"/>
                        </a:ext>
                      </a:extLst>
                    </p:cNvPr>
                    <p:cNvPicPr/>
                    <p:nvPr/>
                  </p:nvPicPr>
                  <p:blipFill>
                    <a:blip r:embed="rId126"/>
                    <a:stretch>
                      <a:fillRect/>
                    </a:stretch>
                  </p:blipFill>
                  <p:spPr>
                    <a:xfrm>
                      <a:off x="11167940" y="1873547"/>
                      <a:ext cx="127694" cy="123139"/>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3" name="Ink 242">
                      <a:extLst>
                        <a:ext uri="{FF2B5EF4-FFF2-40B4-BE49-F238E27FC236}">
                          <a16:creationId xmlns:a16="http://schemas.microsoft.com/office/drawing/2014/main" id="{262E5A7A-283E-F3ED-F21C-883E52E68484}"/>
                        </a:ext>
                      </a:extLst>
                    </p14:cNvPr>
                    <p14:cNvContentPartPr/>
                    <p14:nvPr/>
                  </p14:nvContentPartPr>
                  <p14:xfrm>
                    <a:off x="11173985" y="2065098"/>
                    <a:ext cx="68760" cy="122760"/>
                  </p14:xfrm>
                </p:contentPart>
              </mc:Choice>
              <mc:Fallback xmlns="">
                <p:pic>
                  <p:nvPicPr>
                    <p:cNvPr id="243" name="Ink 242">
                      <a:extLst>
                        <a:ext uri="{FF2B5EF4-FFF2-40B4-BE49-F238E27FC236}">
                          <a16:creationId xmlns:a16="http://schemas.microsoft.com/office/drawing/2014/main" id="{262E5A7A-283E-F3ED-F21C-883E52E68484}"/>
                        </a:ext>
                      </a:extLst>
                    </p:cNvPr>
                    <p:cNvPicPr/>
                    <p:nvPr/>
                  </p:nvPicPr>
                  <p:blipFill>
                    <a:blip r:embed="rId128"/>
                    <a:stretch>
                      <a:fillRect/>
                    </a:stretch>
                  </p:blipFill>
                  <p:spPr>
                    <a:xfrm>
                      <a:off x="11158142" y="2049278"/>
                      <a:ext cx="100130" cy="154083"/>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44" name="Ink 243">
                      <a:extLst>
                        <a:ext uri="{FF2B5EF4-FFF2-40B4-BE49-F238E27FC236}">
                          <a16:creationId xmlns:a16="http://schemas.microsoft.com/office/drawing/2014/main" id="{1BA89ABE-CBF1-2D59-D6CF-0E528ECF53CB}"/>
                        </a:ext>
                      </a:extLst>
                    </p14:cNvPr>
                    <p14:cNvContentPartPr/>
                    <p14:nvPr/>
                  </p14:nvContentPartPr>
                  <p14:xfrm>
                    <a:off x="11200985" y="2162658"/>
                    <a:ext cx="360" cy="360"/>
                  </p14:xfrm>
                </p:contentPart>
              </mc:Choice>
              <mc:Fallback xmlns="">
                <p:pic>
                  <p:nvPicPr>
                    <p:cNvPr id="244" name="Ink 243">
                      <a:extLst>
                        <a:ext uri="{FF2B5EF4-FFF2-40B4-BE49-F238E27FC236}">
                          <a16:creationId xmlns:a16="http://schemas.microsoft.com/office/drawing/2014/main" id="{1BA89ABE-CBF1-2D59-D6CF-0E528ECF53CB}"/>
                        </a:ext>
                      </a:extLst>
                    </p:cNvPr>
                    <p:cNvPicPr/>
                    <p:nvPr/>
                  </p:nvPicPr>
                  <p:blipFill>
                    <a:blip r:embed="rId130"/>
                    <a:stretch>
                      <a:fillRect/>
                    </a:stretch>
                  </p:blipFill>
                  <p:spPr>
                    <a:xfrm>
                      <a:off x="11182985" y="21446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45" name="Ink 244">
                      <a:extLst>
                        <a:ext uri="{FF2B5EF4-FFF2-40B4-BE49-F238E27FC236}">
                          <a16:creationId xmlns:a16="http://schemas.microsoft.com/office/drawing/2014/main" id="{DCB3894D-5857-C205-FDE8-12EA654250AE}"/>
                        </a:ext>
                      </a:extLst>
                    </p14:cNvPr>
                    <p14:cNvContentPartPr/>
                    <p14:nvPr/>
                  </p14:nvContentPartPr>
                  <p14:xfrm>
                    <a:off x="11227625" y="2136378"/>
                    <a:ext cx="360" cy="360"/>
                  </p14:xfrm>
                </p:contentPart>
              </mc:Choice>
              <mc:Fallback xmlns="">
                <p:pic>
                  <p:nvPicPr>
                    <p:cNvPr id="245" name="Ink 244">
                      <a:extLst>
                        <a:ext uri="{FF2B5EF4-FFF2-40B4-BE49-F238E27FC236}">
                          <a16:creationId xmlns:a16="http://schemas.microsoft.com/office/drawing/2014/main" id="{DCB3894D-5857-C205-FDE8-12EA654250AE}"/>
                        </a:ext>
                      </a:extLst>
                    </p:cNvPr>
                    <p:cNvPicPr/>
                    <p:nvPr/>
                  </p:nvPicPr>
                  <p:blipFill>
                    <a:blip r:embed="rId130"/>
                    <a:stretch>
                      <a:fillRect/>
                    </a:stretch>
                  </p:blipFill>
                  <p:spPr>
                    <a:xfrm>
                      <a:off x="11209625" y="21183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46" name="Ink 245">
                      <a:extLst>
                        <a:ext uri="{FF2B5EF4-FFF2-40B4-BE49-F238E27FC236}">
                          <a16:creationId xmlns:a16="http://schemas.microsoft.com/office/drawing/2014/main" id="{6EFC8C7C-05FC-CF0E-A00E-78D32E9E3DCD}"/>
                        </a:ext>
                      </a:extLst>
                    </p14:cNvPr>
                    <p14:cNvContentPartPr/>
                    <p14:nvPr/>
                  </p14:nvContentPartPr>
                  <p14:xfrm>
                    <a:off x="11227625" y="1943058"/>
                    <a:ext cx="360" cy="360"/>
                  </p14:xfrm>
                </p:contentPart>
              </mc:Choice>
              <mc:Fallback xmlns="">
                <p:pic>
                  <p:nvPicPr>
                    <p:cNvPr id="246" name="Ink 245">
                      <a:extLst>
                        <a:ext uri="{FF2B5EF4-FFF2-40B4-BE49-F238E27FC236}">
                          <a16:creationId xmlns:a16="http://schemas.microsoft.com/office/drawing/2014/main" id="{6EFC8C7C-05FC-CF0E-A00E-78D32E9E3DCD}"/>
                        </a:ext>
                      </a:extLst>
                    </p:cNvPr>
                    <p:cNvPicPr/>
                    <p:nvPr/>
                  </p:nvPicPr>
                  <p:blipFill>
                    <a:blip r:embed="rId130"/>
                    <a:stretch>
                      <a:fillRect/>
                    </a:stretch>
                  </p:blipFill>
                  <p:spPr>
                    <a:xfrm>
                      <a:off x="11209625" y="19250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47" name="Ink 246">
                      <a:extLst>
                        <a:ext uri="{FF2B5EF4-FFF2-40B4-BE49-F238E27FC236}">
                          <a16:creationId xmlns:a16="http://schemas.microsoft.com/office/drawing/2014/main" id="{3472F5A1-6FFA-AD0D-14DE-71B0A52F3368}"/>
                        </a:ext>
                      </a:extLst>
                    </p14:cNvPr>
                    <p14:cNvContentPartPr/>
                    <p14:nvPr/>
                  </p14:nvContentPartPr>
                  <p14:xfrm>
                    <a:off x="11429945" y="1995978"/>
                    <a:ext cx="360" cy="360"/>
                  </p14:xfrm>
                </p:contentPart>
              </mc:Choice>
              <mc:Fallback xmlns="">
                <p:pic>
                  <p:nvPicPr>
                    <p:cNvPr id="247" name="Ink 246">
                      <a:extLst>
                        <a:ext uri="{FF2B5EF4-FFF2-40B4-BE49-F238E27FC236}">
                          <a16:creationId xmlns:a16="http://schemas.microsoft.com/office/drawing/2014/main" id="{3472F5A1-6FFA-AD0D-14DE-71B0A52F3368}"/>
                        </a:ext>
                      </a:extLst>
                    </p:cNvPr>
                    <p:cNvPicPr/>
                    <p:nvPr/>
                  </p:nvPicPr>
                  <p:blipFill>
                    <a:blip r:embed="rId130"/>
                    <a:stretch>
                      <a:fillRect/>
                    </a:stretch>
                  </p:blipFill>
                  <p:spPr>
                    <a:xfrm>
                      <a:off x="11411945" y="19779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48" name="Ink 247">
                      <a:extLst>
                        <a:ext uri="{FF2B5EF4-FFF2-40B4-BE49-F238E27FC236}">
                          <a16:creationId xmlns:a16="http://schemas.microsoft.com/office/drawing/2014/main" id="{D2055CD6-0CDC-4AE1-C5EE-8E2AF37AED76}"/>
                        </a:ext>
                      </a:extLst>
                    </p14:cNvPr>
                    <p14:cNvContentPartPr/>
                    <p14:nvPr/>
                  </p14:nvContentPartPr>
                  <p14:xfrm>
                    <a:off x="11614265" y="1564698"/>
                    <a:ext cx="360" cy="360"/>
                  </p14:xfrm>
                </p:contentPart>
              </mc:Choice>
              <mc:Fallback xmlns="">
                <p:pic>
                  <p:nvPicPr>
                    <p:cNvPr id="248" name="Ink 247">
                      <a:extLst>
                        <a:ext uri="{FF2B5EF4-FFF2-40B4-BE49-F238E27FC236}">
                          <a16:creationId xmlns:a16="http://schemas.microsoft.com/office/drawing/2014/main" id="{D2055CD6-0CDC-4AE1-C5EE-8E2AF37AED76}"/>
                        </a:ext>
                      </a:extLst>
                    </p:cNvPr>
                    <p:cNvPicPr/>
                    <p:nvPr/>
                  </p:nvPicPr>
                  <p:blipFill>
                    <a:blip r:embed="rId130"/>
                    <a:stretch>
                      <a:fillRect/>
                    </a:stretch>
                  </p:blipFill>
                  <p:spPr>
                    <a:xfrm>
                      <a:off x="11596265" y="154669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49" name="Ink 248">
                      <a:extLst>
                        <a:ext uri="{FF2B5EF4-FFF2-40B4-BE49-F238E27FC236}">
                          <a16:creationId xmlns:a16="http://schemas.microsoft.com/office/drawing/2014/main" id="{C543CA31-15AA-8A43-9185-292E305E0C6F}"/>
                        </a:ext>
                      </a:extLst>
                    </p14:cNvPr>
                    <p14:cNvContentPartPr/>
                    <p14:nvPr/>
                  </p14:nvContentPartPr>
                  <p14:xfrm>
                    <a:off x="10990385" y="2123418"/>
                    <a:ext cx="46800" cy="107280"/>
                  </p14:xfrm>
                </p:contentPart>
              </mc:Choice>
              <mc:Fallback xmlns="">
                <p:pic>
                  <p:nvPicPr>
                    <p:cNvPr id="249" name="Ink 248">
                      <a:extLst>
                        <a:ext uri="{FF2B5EF4-FFF2-40B4-BE49-F238E27FC236}">
                          <a16:creationId xmlns:a16="http://schemas.microsoft.com/office/drawing/2014/main" id="{C543CA31-15AA-8A43-9185-292E305E0C6F}"/>
                        </a:ext>
                      </a:extLst>
                    </p:cNvPr>
                    <p:cNvPicPr/>
                    <p:nvPr/>
                  </p:nvPicPr>
                  <p:blipFill>
                    <a:blip r:embed="rId136"/>
                    <a:stretch>
                      <a:fillRect/>
                    </a:stretch>
                  </p:blipFill>
                  <p:spPr>
                    <a:xfrm>
                      <a:off x="10974574" y="2107595"/>
                      <a:ext cx="78105" cy="13861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50" name="Ink 249">
                      <a:extLst>
                        <a:ext uri="{FF2B5EF4-FFF2-40B4-BE49-F238E27FC236}">
                          <a16:creationId xmlns:a16="http://schemas.microsoft.com/office/drawing/2014/main" id="{BFD3192E-DC06-240A-CA7D-F8B740BA71B0}"/>
                        </a:ext>
                      </a:extLst>
                    </p14:cNvPr>
                    <p14:cNvContentPartPr/>
                    <p14:nvPr/>
                  </p14:nvContentPartPr>
                  <p14:xfrm>
                    <a:off x="10892465" y="1969338"/>
                    <a:ext cx="46080" cy="113040"/>
                  </p14:xfrm>
                </p:contentPart>
              </mc:Choice>
              <mc:Fallback xmlns="">
                <p:pic>
                  <p:nvPicPr>
                    <p:cNvPr id="250" name="Ink 249">
                      <a:extLst>
                        <a:ext uri="{FF2B5EF4-FFF2-40B4-BE49-F238E27FC236}">
                          <a16:creationId xmlns:a16="http://schemas.microsoft.com/office/drawing/2014/main" id="{BFD3192E-DC06-240A-CA7D-F8B740BA71B0}"/>
                        </a:ext>
                      </a:extLst>
                    </p:cNvPr>
                    <p:cNvPicPr/>
                    <p:nvPr/>
                  </p:nvPicPr>
                  <p:blipFill>
                    <a:blip r:embed="rId138"/>
                    <a:stretch>
                      <a:fillRect/>
                    </a:stretch>
                  </p:blipFill>
                  <p:spPr>
                    <a:xfrm>
                      <a:off x="10876684" y="1953462"/>
                      <a:ext cx="77326" cy="144475"/>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51" name="Ink 250">
                      <a:extLst>
                        <a:ext uri="{FF2B5EF4-FFF2-40B4-BE49-F238E27FC236}">
                          <a16:creationId xmlns:a16="http://schemas.microsoft.com/office/drawing/2014/main" id="{6F4B4A56-FF53-6325-AA42-321392C3CD69}"/>
                        </a:ext>
                      </a:extLst>
                    </p14:cNvPr>
                    <p14:cNvContentPartPr/>
                    <p14:nvPr/>
                  </p14:nvContentPartPr>
                  <p14:xfrm>
                    <a:off x="10789505" y="2093178"/>
                    <a:ext cx="52200" cy="119880"/>
                  </p14:xfrm>
                </p:contentPart>
              </mc:Choice>
              <mc:Fallback xmlns="">
                <p:pic>
                  <p:nvPicPr>
                    <p:cNvPr id="251" name="Ink 250">
                      <a:extLst>
                        <a:ext uri="{FF2B5EF4-FFF2-40B4-BE49-F238E27FC236}">
                          <a16:creationId xmlns:a16="http://schemas.microsoft.com/office/drawing/2014/main" id="{6F4B4A56-FF53-6325-AA42-321392C3CD69}"/>
                        </a:ext>
                      </a:extLst>
                    </p:cNvPr>
                    <p:cNvPicPr/>
                    <p:nvPr/>
                  </p:nvPicPr>
                  <p:blipFill>
                    <a:blip r:embed="rId140"/>
                    <a:stretch>
                      <a:fillRect/>
                    </a:stretch>
                  </p:blipFill>
                  <p:spPr>
                    <a:xfrm>
                      <a:off x="10773687" y="2077363"/>
                      <a:ext cx="83520" cy="151194"/>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200" name="Ink 199">
                    <a:extLst>
                      <a:ext uri="{FF2B5EF4-FFF2-40B4-BE49-F238E27FC236}">
                        <a16:creationId xmlns:a16="http://schemas.microsoft.com/office/drawing/2014/main" id="{6EED7E8A-256B-8920-1070-527C2426A6CE}"/>
                      </a:ext>
                    </a:extLst>
                  </p14:cNvPr>
                  <p14:cNvContentPartPr/>
                  <p14:nvPr/>
                </p14:nvContentPartPr>
                <p14:xfrm rot="1617139">
                  <a:off x="2981550" y="4706145"/>
                  <a:ext cx="137880" cy="37800"/>
                </p14:xfrm>
              </p:contentPart>
            </mc:Choice>
            <mc:Fallback xmlns="">
              <p:pic>
                <p:nvPicPr>
                  <p:cNvPr id="200" name="Ink 199">
                    <a:extLst>
                      <a:ext uri="{FF2B5EF4-FFF2-40B4-BE49-F238E27FC236}">
                        <a16:creationId xmlns:a16="http://schemas.microsoft.com/office/drawing/2014/main" id="{6EED7E8A-256B-8920-1070-527C2426A6CE}"/>
                      </a:ext>
                    </a:extLst>
                  </p:cNvPr>
                  <p:cNvPicPr/>
                  <p:nvPr/>
                </p:nvPicPr>
                <p:blipFill>
                  <a:blip r:embed="rId20"/>
                  <a:stretch>
                    <a:fillRect/>
                  </a:stretch>
                </p:blipFill>
                <p:spPr>
                  <a:xfrm rot="1617139">
                    <a:off x="2965702" y="4690263"/>
                    <a:ext cx="169260" cy="69247"/>
                  </a:xfrm>
                  <a:prstGeom prst="rect">
                    <a:avLst/>
                  </a:prstGeom>
                </p:spPr>
              </p:pic>
            </mc:Fallback>
          </mc:AlternateContent>
        </p:grpSp>
        <p:sp>
          <p:nvSpPr>
            <p:cNvPr id="173" name="Oval 172">
              <a:extLst>
                <a:ext uri="{FF2B5EF4-FFF2-40B4-BE49-F238E27FC236}">
                  <a16:creationId xmlns:a16="http://schemas.microsoft.com/office/drawing/2014/main" id="{0FEAAA0C-A375-B2A9-4D6B-C963A05002F0}"/>
                </a:ext>
              </a:extLst>
            </p:cNvPr>
            <p:cNvSpPr/>
            <p:nvPr/>
          </p:nvSpPr>
          <p:spPr>
            <a:xfrm>
              <a:off x="630621" y="204759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B2DE7819-5E97-4F49-FF7F-C144EEBC75FE}"/>
                </a:ext>
              </a:extLst>
            </p:cNvPr>
            <p:cNvSpPr/>
            <p:nvPr/>
          </p:nvSpPr>
          <p:spPr>
            <a:xfrm>
              <a:off x="598979" y="198640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Star: 5 Points 174">
              <a:extLst>
                <a:ext uri="{FF2B5EF4-FFF2-40B4-BE49-F238E27FC236}">
                  <a16:creationId xmlns:a16="http://schemas.microsoft.com/office/drawing/2014/main" id="{33F49AF0-B124-B4C7-6F1E-B14F9606863F}"/>
                </a:ext>
              </a:extLst>
            </p:cNvPr>
            <p:cNvSpPr/>
            <p:nvPr/>
          </p:nvSpPr>
          <p:spPr>
            <a:xfrm>
              <a:off x="2895478" y="294615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TextBox 175">
              <a:extLst>
                <a:ext uri="{FF2B5EF4-FFF2-40B4-BE49-F238E27FC236}">
                  <a16:creationId xmlns:a16="http://schemas.microsoft.com/office/drawing/2014/main" id="{0A145F6E-6384-020D-456C-78FBEAAF1C92}"/>
                </a:ext>
              </a:extLst>
            </p:cNvPr>
            <p:cNvSpPr txBox="1"/>
            <p:nvPr/>
          </p:nvSpPr>
          <p:spPr>
            <a:xfrm>
              <a:off x="962574" y="2801657"/>
              <a:ext cx="1808823" cy="1077218"/>
            </a:xfrm>
            <a:prstGeom prst="rect">
              <a:avLst/>
            </a:prstGeom>
            <a:noFill/>
          </p:spPr>
          <p:txBody>
            <a:bodyPr wrap="square" rtlCol="0">
              <a:spAutoFit/>
            </a:bodyPr>
            <a:lstStyle/>
            <a:p>
              <a:pPr algn="ctr"/>
              <a:r>
                <a:rPr lang="en-GB" sz="3200" dirty="0">
                  <a:solidFill>
                    <a:srgbClr val="00B0F0"/>
                  </a:solidFill>
                  <a:latin typeface="Kristen ITC" panose="03050502040202030202" pitchFamily="66" charset="0"/>
                </a:rPr>
                <a:t>Section Three</a:t>
              </a:r>
            </a:p>
          </p:txBody>
        </p:sp>
        <p:sp>
          <p:nvSpPr>
            <p:cNvPr id="177" name="Star: 5 Points 176">
              <a:extLst>
                <a:ext uri="{FF2B5EF4-FFF2-40B4-BE49-F238E27FC236}">
                  <a16:creationId xmlns:a16="http://schemas.microsoft.com/office/drawing/2014/main" id="{5048B8B1-EF7A-7F81-DD86-64FCD3E6722B}"/>
                </a:ext>
              </a:extLst>
            </p:cNvPr>
            <p:cNvSpPr/>
            <p:nvPr/>
          </p:nvSpPr>
          <p:spPr>
            <a:xfrm>
              <a:off x="2730328" y="374026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Star: 5 Points 177">
              <a:extLst>
                <a:ext uri="{FF2B5EF4-FFF2-40B4-BE49-F238E27FC236}">
                  <a16:creationId xmlns:a16="http://schemas.microsoft.com/office/drawing/2014/main" id="{7622C843-7D7C-ACDB-0117-DE0F8C078E0C}"/>
                </a:ext>
              </a:extLst>
            </p:cNvPr>
            <p:cNvSpPr/>
            <p:nvPr/>
          </p:nvSpPr>
          <p:spPr>
            <a:xfrm>
              <a:off x="2141754" y="423675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4" name="Rectangle: Rounded Corners 253">
            <a:extLst>
              <a:ext uri="{FF2B5EF4-FFF2-40B4-BE49-F238E27FC236}">
                <a16:creationId xmlns:a16="http://schemas.microsoft.com/office/drawing/2014/main" id="{142FFB5B-CA75-EB9B-321D-DE53A800344C}"/>
              </a:ext>
            </a:extLst>
          </p:cNvPr>
          <p:cNvSpPr/>
          <p:nvPr/>
        </p:nvSpPr>
        <p:spPr>
          <a:xfrm>
            <a:off x="3606310" y="1168174"/>
            <a:ext cx="2853887" cy="373966"/>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Advice for this section</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prstClr val="black"/>
              </a:solidFill>
              <a:latin typeface="Arial"/>
              <a:ea typeface="Tahoma"/>
              <a:cs typeface="Arial"/>
            </a:endParaRPr>
          </a:p>
        </p:txBody>
      </p:sp>
    </p:spTree>
    <p:extLst>
      <p:ext uri="{BB962C8B-B14F-4D97-AF65-F5344CB8AC3E}">
        <p14:creationId xmlns:p14="http://schemas.microsoft.com/office/powerpoint/2010/main" val="73199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white rectangular object&#10;&#10;AI-generated content may be incorrect.">
            <a:extLst>
              <a:ext uri="{FF2B5EF4-FFF2-40B4-BE49-F238E27FC236}">
                <a16:creationId xmlns:a16="http://schemas.microsoft.com/office/drawing/2014/main" id="{84CB18D3-D9B9-78CA-8CB3-CCA27F9E6776}"/>
              </a:ext>
            </a:extLst>
          </p:cNvPr>
          <p:cNvPicPr>
            <a:picLocks noChangeAspect="1"/>
          </p:cNvPicPr>
          <p:nvPr/>
        </p:nvPicPr>
        <p:blipFill>
          <a:blip r:embed="rId2"/>
          <a:stretch>
            <a:fillRect/>
          </a:stretch>
        </p:blipFill>
        <p:spPr>
          <a:xfrm>
            <a:off x="8785255" y="2252457"/>
            <a:ext cx="2510996" cy="1878203"/>
          </a:xfrm>
          <a:prstGeom prst="rect">
            <a:avLst/>
          </a:prstGeom>
        </p:spPr>
      </p:pic>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8270" y="4281917"/>
            <a:ext cx="3915485" cy="2416602"/>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school name and photo/logo</a:t>
            </a:r>
            <a:endParaRPr lang="en-GB" sz="1200" b="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4293049" y="1234520"/>
            <a:ext cx="3915169" cy="2667084"/>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school name and photo/logo</a:t>
            </a:r>
            <a:endParaRPr lang="en-US"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5" name="Rectangle: Rounded Corners 14">
            <a:extLst>
              <a:ext uri="{FF2B5EF4-FFF2-40B4-BE49-F238E27FC236}">
                <a16:creationId xmlns:a16="http://schemas.microsoft.com/office/drawing/2014/main" id="{685FEC19-014E-9A25-93C0-6AEB2ACA79AD}"/>
              </a:ext>
            </a:extLst>
          </p:cNvPr>
          <p:cNvSpPr/>
          <p:nvPr/>
        </p:nvSpPr>
        <p:spPr>
          <a:xfrm>
            <a:off x="4293050" y="1055285"/>
            <a:ext cx="2308258" cy="373966"/>
          </a:xfrm>
          <a:prstGeom prst="roundRect">
            <a:avLst>
              <a:gd name="adj" fmla="val 17668"/>
            </a:avLst>
          </a:prstGeom>
          <a:solidFill>
            <a:srgbClr val="C0004E"/>
          </a:solidFill>
          <a:ln>
            <a:solidFill>
              <a:srgbClr val="C0004E"/>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To...</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prstClr val="black"/>
              </a:solidFill>
              <a:latin typeface="Arial"/>
              <a:ea typeface="Tahoma"/>
              <a:cs typeface="Arial"/>
            </a:endParaRPr>
          </a:p>
        </p:txBody>
      </p:sp>
      <p:sp>
        <p:nvSpPr>
          <p:cNvPr id="7" name="Oval 6">
            <a:extLst>
              <a:ext uri="{FF2B5EF4-FFF2-40B4-BE49-F238E27FC236}">
                <a16:creationId xmlns:a16="http://schemas.microsoft.com/office/drawing/2014/main" id="{E0F97078-85DC-1B7E-13D5-6CDDF7C185B6}"/>
              </a:ext>
            </a:extLst>
          </p:cNvPr>
          <p:cNvSpPr/>
          <p:nvPr/>
        </p:nvSpPr>
        <p:spPr>
          <a:xfrm>
            <a:off x="4324584" y="4137591"/>
            <a:ext cx="1999720" cy="1880870"/>
          </a:xfrm>
          <a:prstGeom prst="ellipse">
            <a:avLst/>
          </a:prstGeom>
          <a:solidFill>
            <a:srgbClr val="91D553"/>
          </a:solidFill>
          <a:ln w="28575">
            <a:solidFill>
              <a:srgbClr val="91D5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a:cs typeface="Arial"/>
              </a:rPr>
              <a:t>I am excited about....</a:t>
            </a:r>
            <a:endParaRPr lang="en-US" dirty="0"/>
          </a:p>
        </p:txBody>
      </p:sp>
      <p:sp>
        <p:nvSpPr>
          <p:cNvPr id="14" name="Oval 13">
            <a:extLst>
              <a:ext uri="{FF2B5EF4-FFF2-40B4-BE49-F238E27FC236}">
                <a16:creationId xmlns:a16="http://schemas.microsoft.com/office/drawing/2014/main" id="{DDD52D38-3E68-6DC9-CE7A-DF3D9CD23928}"/>
              </a:ext>
            </a:extLst>
          </p:cNvPr>
          <p:cNvSpPr/>
          <p:nvPr/>
        </p:nvSpPr>
        <p:spPr>
          <a:xfrm>
            <a:off x="5847773" y="4748985"/>
            <a:ext cx="2117297" cy="1976089"/>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latin typeface="Arial"/>
                <a:cs typeface="Arial"/>
              </a:rPr>
              <a:t>I am nervous about ...</a:t>
            </a:r>
            <a:endParaRPr lang="en-US" dirty="0"/>
          </a:p>
        </p:txBody>
      </p:sp>
      <p:sp>
        <p:nvSpPr>
          <p:cNvPr id="11" name="Oval 10">
            <a:extLst>
              <a:ext uri="{FF2B5EF4-FFF2-40B4-BE49-F238E27FC236}">
                <a16:creationId xmlns:a16="http://schemas.microsoft.com/office/drawing/2014/main" id="{866B16AC-FFA5-1F42-3584-BA818E8D02D4}"/>
              </a:ext>
            </a:extLst>
          </p:cNvPr>
          <p:cNvSpPr/>
          <p:nvPr/>
        </p:nvSpPr>
        <p:spPr>
          <a:xfrm>
            <a:off x="7803689" y="5125050"/>
            <a:ext cx="1453650" cy="1428722"/>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solidFill>
                  <a:schemeClr val="bg1"/>
                </a:solidFill>
                <a:latin typeface="Arial"/>
                <a:cs typeface="Arial"/>
              </a:rPr>
              <a:t>….</a:t>
            </a:r>
            <a:endParaRPr lang="en-US" dirty="0">
              <a:solidFill>
                <a:schemeClr val="bg1"/>
              </a:solidFill>
            </a:endParaRPr>
          </a:p>
        </p:txBody>
      </p:sp>
      <p:sp>
        <p:nvSpPr>
          <p:cNvPr id="4" name="Rectangle: Rounded Corners 3">
            <a:extLst>
              <a:ext uri="{FF2B5EF4-FFF2-40B4-BE49-F238E27FC236}">
                <a16:creationId xmlns:a16="http://schemas.microsoft.com/office/drawing/2014/main" id="{26D92DDA-385D-C962-1B7B-04357AAB3832}"/>
              </a:ext>
            </a:extLst>
          </p:cNvPr>
          <p:cNvSpPr/>
          <p:nvPr/>
        </p:nvSpPr>
        <p:spPr>
          <a:xfrm>
            <a:off x="192635" y="4075031"/>
            <a:ext cx="2304106" cy="417261"/>
          </a:xfrm>
          <a:prstGeom prst="roundRect">
            <a:avLst>
              <a:gd name="adj" fmla="val 17668"/>
            </a:avLst>
          </a:prstGeom>
          <a:solidFill>
            <a:srgbClr val="8FD450"/>
          </a:solidFill>
          <a:ln>
            <a:solidFill>
              <a:srgbClr val="8FD450"/>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a:ea typeface="Tahoma"/>
              <a:cs typeface="Arial"/>
            </a:endParaRPr>
          </a:p>
        </p:txBody>
      </p:sp>
      <p:sp>
        <p:nvSpPr>
          <p:cNvPr id="9" name="Rectangle: Rounded Corners 8">
            <a:extLst>
              <a:ext uri="{FF2B5EF4-FFF2-40B4-BE49-F238E27FC236}">
                <a16:creationId xmlns:a16="http://schemas.microsoft.com/office/drawing/2014/main" id="{5372E261-985A-FFF2-786A-F7602A580033}"/>
              </a:ext>
            </a:extLst>
          </p:cNvPr>
          <p:cNvSpPr/>
          <p:nvPr/>
        </p:nvSpPr>
        <p:spPr>
          <a:xfrm>
            <a:off x="191198" y="1239718"/>
            <a:ext cx="3906919" cy="267200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u="none" strike="noStrike" kern="1200" cap="none" spc="0" normalizeH="0" baseline="0" noProof="0" dirty="0">
              <a:ln>
                <a:noFill/>
              </a:ln>
              <a:solidFill>
                <a:prstClr val="black"/>
              </a:solidFill>
              <a:effectLst/>
              <a:uLnTx/>
              <a:uFillTx/>
              <a:latin typeface="Arial"/>
              <a:ea typeface="Tahoma"/>
              <a:cs typeface="Arial"/>
            </a:endParaRPr>
          </a:p>
          <a:p>
            <a:pPr>
              <a:defRPr/>
            </a:pPr>
            <a:r>
              <a:rPr lang="en-GB" sz="1400" dirty="0">
                <a:solidFill>
                  <a:srgbClr val="FF0000"/>
                </a:solidFill>
                <a:latin typeface="Arial"/>
                <a:ea typeface="Tahoma"/>
                <a:cs typeface="Arial"/>
              </a:rPr>
              <a:t>My name is ….</a:t>
            </a:r>
            <a:endParaRPr lang="en-US" sz="1400" dirty="0">
              <a:solidFill>
                <a:srgbClr val="000000"/>
              </a:solidFill>
              <a:latin typeface="Arial"/>
              <a:ea typeface="Tahoma"/>
              <a:cs typeface="Arial"/>
            </a:endParaRPr>
          </a:p>
          <a:p>
            <a:pPr>
              <a:defRPr/>
            </a:pPr>
            <a:endParaRPr lang="en-GB" sz="1400" dirty="0">
              <a:solidFill>
                <a:srgbClr val="000000"/>
              </a:solidFill>
              <a:latin typeface="Arial"/>
              <a:ea typeface="Tahoma"/>
              <a:cs typeface="Arial"/>
            </a:endParaRPr>
          </a:p>
          <a:p>
            <a:pPr>
              <a:defRPr/>
            </a:pPr>
            <a:r>
              <a:rPr lang="en-GB" sz="1400" dirty="0">
                <a:solidFill>
                  <a:srgbClr val="FF0000"/>
                </a:solidFill>
                <a:latin typeface="Arial"/>
                <a:ea typeface="Tahoma"/>
                <a:cs typeface="Arial"/>
              </a:rPr>
              <a:t>I am …. years old. </a:t>
            </a:r>
            <a:endParaRPr lang="en-US" sz="1400" dirty="0">
              <a:solidFill>
                <a:srgbClr val="000000"/>
              </a:solidFill>
              <a:latin typeface="Arial"/>
              <a:ea typeface="Tahoma"/>
              <a:cs typeface="Arial"/>
            </a:endParaRPr>
          </a:p>
          <a:p>
            <a:pPr>
              <a:defRPr/>
            </a:pPr>
            <a:endParaRPr lang="en-GB" sz="1400" dirty="0">
              <a:solidFill>
                <a:srgbClr val="000000"/>
              </a:solidFill>
              <a:latin typeface="Arial"/>
              <a:ea typeface="Tahoma"/>
              <a:cs typeface="Arial"/>
            </a:endParaRPr>
          </a:p>
          <a:p>
            <a:pPr>
              <a:defRPr/>
            </a:pPr>
            <a:r>
              <a:rPr lang="en-GB" sz="1400" dirty="0">
                <a:solidFill>
                  <a:srgbClr val="FF0000"/>
                </a:solidFill>
                <a:latin typeface="Arial"/>
                <a:ea typeface="Tahoma"/>
                <a:cs typeface="Arial"/>
              </a:rPr>
              <a:t>I currently live in …. with my …..</a:t>
            </a:r>
            <a:endParaRPr lang="en-US" sz="1400">
              <a:solidFill>
                <a:srgbClr val="000000"/>
              </a:solidFill>
              <a:latin typeface="Arial"/>
              <a:ea typeface="Tahoma"/>
              <a:cs typeface="Arial"/>
            </a:endParaRPr>
          </a:p>
          <a:p>
            <a:pPr>
              <a:defRPr/>
            </a:pPr>
            <a:endParaRPr lang="en-GB" sz="1400" dirty="0">
              <a:solidFill>
                <a:srgbClr val="000000"/>
              </a:solidFill>
              <a:latin typeface="Arial"/>
              <a:ea typeface="Tahoma"/>
              <a:cs typeface="Arial"/>
            </a:endParaRPr>
          </a:p>
          <a:p>
            <a:pPr>
              <a:defRPr/>
            </a:pPr>
            <a:r>
              <a:rPr lang="en-GB" sz="1400" dirty="0">
                <a:solidFill>
                  <a:srgbClr val="FF0000"/>
                </a:solidFill>
                <a:latin typeface="Arial"/>
                <a:ea typeface="Tahoma"/>
                <a:cs typeface="Arial"/>
              </a:rPr>
              <a:t>I am moving to …... in ….. </a:t>
            </a:r>
            <a:endParaRPr lang="en-US" sz="1400">
              <a:solidFill>
                <a:srgbClr val="000000"/>
              </a:solidFill>
              <a:latin typeface="Arial"/>
              <a:ea typeface="Tahoma"/>
              <a:cs typeface="Arial"/>
            </a:endParaRPr>
          </a:p>
          <a:p>
            <a:pPr>
              <a:defRPr/>
            </a:pPr>
            <a:endParaRPr lang="en-GB" sz="1400" dirty="0">
              <a:solidFill>
                <a:srgbClr val="000000"/>
              </a:solidFill>
              <a:latin typeface="Arial"/>
              <a:ea typeface="Tahoma"/>
              <a:cs typeface="Arial"/>
            </a:endParaRPr>
          </a:p>
          <a:p>
            <a:pPr>
              <a:defRPr/>
            </a:pPr>
            <a:r>
              <a:rPr lang="en-GB" sz="1400" dirty="0">
                <a:solidFill>
                  <a:srgbClr val="FF0000"/>
                </a:solidFill>
                <a:latin typeface="Arial"/>
                <a:ea typeface="Tahoma"/>
                <a:cs typeface="Arial"/>
              </a:rPr>
              <a:t>We are moving here because ….</a:t>
            </a:r>
            <a:endParaRPr lang="en-US" sz="1400" dirty="0">
              <a:solidFill>
                <a:srgbClr val="000000"/>
              </a:solidFill>
              <a:latin typeface="Arial"/>
              <a:ea typeface="Tahoma"/>
              <a:cs typeface="Arial"/>
            </a:endParaRPr>
          </a:p>
          <a:p>
            <a:pPr>
              <a:defRPr/>
            </a:pPr>
            <a:endParaRPr lang="en-GB" sz="1200" dirty="0">
              <a:solidFill>
                <a:srgbClr val="000000"/>
              </a:solidFill>
              <a:latin typeface="Arial"/>
              <a:ea typeface="Tahoma"/>
              <a:cs typeface="Arial"/>
            </a:endParaRPr>
          </a:p>
          <a:p>
            <a:pPr>
              <a:defRPr/>
            </a:pPr>
            <a:endParaRPr lang="en-GB" sz="12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0" name="Rectangle: Rounded Corners 9">
            <a:extLst>
              <a:ext uri="{FF2B5EF4-FFF2-40B4-BE49-F238E27FC236}">
                <a16:creationId xmlns:a16="http://schemas.microsoft.com/office/drawing/2014/main" id="{4530BFBD-1B30-E9D2-5F33-69038FBF3C64}"/>
              </a:ext>
            </a:extLst>
          </p:cNvPr>
          <p:cNvSpPr/>
          <p:nvPr/>
        </p:nvSpPr>
        <p:spPr>
          <a:xfrm>
            <a:off x="191199" y="1053150"/>
            <a:ext cx="3040128"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About me</a:t>
            </a:r>
            <a:endParaRPr lang="en-US" dirty="0"/>
          </a:p>
        </p:txBody>
      </p:sp>
      <p:sp>
        <p:nvSpPr>
          <p:cNvPr id="8" name="TextBox 7">
            <a:extLst>
              <a:ext uri="{FF2B5EF4-FFF2-40B4-BE49-F238E27FC236}">
                <a16:creationId xmlns:a16="http://schemas.microsoft.com/office/drawing/2014/main" id="{7D9EC5A3-4782-343C-33C3-E189AB7681A8}"/>
              </a:ext>
            </a:extLst>
          </p:cNvPr>
          <p:cNvSpPr txBox="1"/>
          <p:nvPr/>
        </p:nvSpPr>
        <p:spPr>
          <a:xfrm rot="600000">
            <a:off x="9511103" y="2729124"/>
            <a:ext cx="13256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i="1" dirty="0">
                <a:solidFill>
                  <a:srgbClr val="FF0000"/>
                </a:solidFill>
                <a:latin typeface="Arial"/>
                <a:cs typeface="Arial"/>
              </a:rPr>
              <a:t>Add date (first day at school)</a:t>
            </a:r>
          </a:p>
        </p:txBody>
      </p:sp>
      <p:sp>
        <p:nvSpPr>
          <p:cNvPr id="18" name="Rectangle: Rounded Corners 17">
            <a:extLst>
              <a:ext uri="{FF2B5EF4-FFF2-40B4-BE49-F238E27FC236}">
                <a16:creationId xmlns:a16="http://schemas.microsoft.com/office/drawing/2014/main" id="{66E5D6A6-4303-2CE9-FE8C-A9033359EF4B}"/>
              </a:ext>
            </a:extLst>
          </p:cNvPr>
          <p:cNvSpPr/>
          <p:nvPr/>
        </p:nvSpPr>
        <p:spPr>
          <a:xfrm>
            <a:off x="184686" y="194358"/>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a:t>
            </a:r>
            <a:endParaRPr lang="en-US" dirty="0"/>
          </a:p>
        </p:txBody>
      </p:sp>
      <p:pic>
        <p:nvPicPr>
          <p:cNvPr id="12" name="Picture 11" descr="A blue and white oval logo&#10;&#10;AI-generated content may be incorrect.">
            <a:extLst>
              <a:ext uri="{FF2B5EF4-FFF2-40B4-BE49-F238E27FC236}">
                <a16:creationId xmlns:a16="http://schemas.microsoft.com/office/drawing/2014/main" id="{A7349F01-5348-CA5B-5EFB-433C0B75D28D}"/>
              </a:ext>
            </a:extLst>
          </p:cNvPr>
          <p:cNvPicPr>
            <a:picLocks noChangeAspect="1"/>
          </p:cNvPicPr>
          <p:nvPr/>
        </p:nvPicPr>
        <p:blipFill>
          <a:blip r:embed="rId4"/>
          <a:stretch>
            <a:fillRect/>
          </a:stretch>
        </p:blipFill>
        <p:spPr>
          <a:xfrm>
            <a:off x="9257325" y="4289463"/>
            <a:ext cx="2931517" cy="1648400"/>
          </a:xfrm>
          <a:prstGeom prst="rect">
            <a:avLst/>
          </a:prstGeom>
        </p:spPr>
      </p:pic>
      <p:sp>
        <p:nvSpPr>
          <p:cNvPr id="19" name="TextBox 18">
            <a:extLst>
              <a:ext uri="{FF2B5EF4-FFF2-40B4-BE49-F238E27FC236}">
                <a16:creationId xmlns:a16="http://schemas.microsoft.com/office/drawing/2014/main" id="{100D81F8-3FC4-D139-F59D-2D3AF7A3A99F}"/>
              </a:ext>
            </a:extLst>
          </p:cNvPr>
          <p:cNvSpPr txBox="1"/>
          <p:nvPr/>
        </p:nvSpPr>
        <p:spPr>
          <a:xfrm rot="180000">
            <a:off x="10043584" y="4866310"/>
            <a:ext cx="13256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dirty="0">
                <a:solidFill>
                  <a:srgbClr val="FF0000"/>
                </a:solidFill>
                <a:latin typeface="Arial"/>
                <a:cs typeface="Arial"/>
              </a:rPr>
              <a:t>Add date (last day at school)</a:t>
            </a:r>
          </a:p>
        </p:txBody>
      </p:sp>
    </p:spTree>
    <p:extLst>
      <p:ext uri="{BB962C8B-B14F-4D97-AF65-F5344CB8AC3E}">
        <p14:creationId xmlns:p14="http://schemas.microsoft.com/office/powerpoint/2010/main" val="139595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A21E9EA-85A8-0D9B-4DEF-BE0B49460815}"/>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3603449" y="1326522"/>
            <a:ext cx="6801731" cy="509611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1200" dirty="0">
              <a:solidFill>
                <a:schemeClr val="tx1"/>
              </a:solidFill>
              <a:latin typeface="Arial"/>
            </a:endParaRPr>
          </a:p>
          <a:p>
            <a:pPr>
              <a:defRPr/>
            </a:pPr>
            <a:r>
              <a:rPr lang="en-US" sz="1400" dirty="0">
                <a:solidFill>
                  <a:schemeClr val="tx1"/>
                </a:solidFill>
                <a:latin typeface="Arial"/>
              </a:rPr>
              <a:t>This section provides a range of check-in templates. Due to the impact of the Armed Forces lifestyle Service children may require additional check-ins with staff to support their emotional wellbeing. This support may be required at a variety of times e.g. </a:t>
            </a:r>
            <a:endParaRPr lang="en-US" sz="1400" dirty="0">
              <a:solidFill>
                <a:schemeClr val="tx1"/>
              </a:solidFill>
              <a:latin typeface="Arial"/>
              <a:cs typeface="Arial"/>
            </a:endParaRPr>
          </a:p>
          <a:p>
            <a:pPr>
              <a:defRPr/>
            </a:pPr>
            <a:endParaRPr lang="en-US" sz="1400" dirty="0">
              <a:solidFill>
                <a:schemeClr val="tx1"/>
              </a:solidFill>
              <a:latin typeface="Arial"/>
            </a:endParaRPr>
          </a:p>
          <a:p>
            <a:pPr marL="171450" indent="-171450">
              <a:buFont typeface="Arial" panose="020B0604020202020204" pitchFamily="34" charset="0"/>
              <a:buChar char="•"/>
              <a:defRPr/>
            </a:pPr>
            <a:r>
              <a:rPr lang="en-US" sz="1400" dirty="0">
                <a:solidFill>
                  <a:schemeClr val="tx1"/>
                </a:solidFill>
                <a:latin typeface="Arial"/>
              </a:rPr>
              <a:t>Transition – relocating, moving house, school </a:t>
            </a:r>
            <a:r>
              <a:rPr lang="en-US" sz="1400" dirty="0" err="1">
                <a:solidFill>
                  <a:schemeClr val="tx1"/>
                </a:solidFill>
                <a:latin typeface="Arial"/>
              </a:rPr>
              <a:t>etc</a:t>
            </a:r>
            <a:r>
              <a:rPr lang="en-US" sz="1400" dirty="0">
                <a:solidFill>
                  <a:schemeClr val="tx1"/>
                </a:solidFill>
                <a:latin typeface="Arial"/>
              </a:rPr>
              <a:t> </a:t>
            </a:r>
            <a:endParaRPr lang="en-US" sz="1400" dirty="0">
              <a:solidFill>
                <a:schemeClr val="tx1"/>
              </a:solidFill>
              <a:latin typeface="Arial"/>
              <a:cs typeface="Arial"/>
            </a:endParaRPr>
          </a:p>
          <a:p>
            <a:pPr marL="171450" indent="-171450">
              <a:buFont typeface="Arial" panose="020B0604020202020204" pitchFamily="34" charset="0"/>
              <a:buChar char="•"/>
              <a:defRPr/>
            </a:pPr>
            <a:r>
              <a:rPr lang="en-US" sz="1400" dirty="0">
                <a:solidFill>
                  <a:schemeClr val="tx1"/>
                </a:solidFill>
                <a:latin typeface="Arial"/>
              </a:rPr>
              <a:t>Deployment – long periods with Serving parent/s away from home</a:t>
            </a:r>
          </a:p>
          <a:p>
            <a:pPr marL="171450" indent="-171450">
              <a:buFont typeface="Arial" panose="020B0604020202020204" pitchFamily="34" charset="0"/>
              <a:buChar char="•"/>
              <a:defRPr/>
            </a:pPr>
            <a:r>
              <a:rPr lang="en-US" sz="1400" dirty="0">
                <a:solidFill>
                  <a:schemeClr val="tx1"/>
                </a:solidFill>
                <a:latin typeface="Arial"/>
              </a:rPr>
              <a:t>Weekending – adjusting to different family dynamics, difficulties saying goodbye every weekend</a:t>
            </a:r>
          </a:p>
          <a:p>
            <a:pPr marL="171450" indent="-171450">
              <a:buFont typeface="Arial" panose="020B0604020202020204" pitchFamily="34" charset="0"/>
              <a:buChar char="•"/>
              <a:defRPr/>
            </a:pPr>
            <a:r>
              <a:rPr lang="en-US" sz="1400" dirty="0">
                <a:solidFill>
                  <a:schemeClr val="tx1"/>
                </a:solidFill>
                <a:latin typeface="Arial"/>
              </a:rPr>
              <a:t>Special occasions / events – Serving parent/s away for Christmas, birthdays, school events</a:t>
            </a:r>
          </a:p>
          <a:p>
            <a:pPr>
              <a:defRPr/>
            </a:pPr>
            <a:endParaRPr lang="en-US" sz="1400" dirty="0">
              <a:solidFill>
                <a:schemeClr val="tx1"/>
              </a:solidFill>
              <a:latin typeface="Arial"/>
            </a:endParaRPr>
          </a:p>
          <a:p>
            <a:pPr>
              <a:defRPr/>
            </a:pPr>
            <a:r>
              <a:rPr lang="en-US" sz="1400" dirty="0">
                <a:solidFill>
                  <a:schemeClr val="tx1"/>
                </a:solidFill>
                <a:latin typeface="Arial"/>
              </a:rPr>
              <a:t>As well as general templates you will also find specific templates e.g. worry monster and count down calendar. </a:t>
            </a:r>
            <a:endParaRPr lang="en-US" sz="1400" dirty="0">
              <a:solidFill>
                <a:schemeClr val="tx1"/>
              </a:solidFill>
              <a:latin typeface="Arial"/>
              <a:cs typeface="Arial"/>
            </a:endParaRPr>
          </a:p>
          <a:p>
            <a:pPr>
              <a:defRPr/>
            </a:pPr>
            <a:endParaRPr lang="en-US" sz="1400" dirty="0">
              <a:solidFill>
                <a:schemeClr val="tx1"/>
              </a:solidFill>
              <a:latin typeface="Arial"/>
            </a:endParaRPr>
          </a:p>
          <a:p>
            <a:pPr>
              <a:defRPr/>
            </a:pPr>
            <a:r>
              <a:rPr lang="en-US" sz="1400" dirty="0">
                <a:solidFill>
                  <a:schemeClr val="tx1"/>
                </a:solidFill>
                <a:latin typeface="Arial"/>
                <a:cs typeface="Arial"/>
              </a:rPr>
              <a:t>These templates can be used with individual Service children or as part of an activity for a Service children club. </a:t>
            </a:r>
          </a:p>
          <a:p>
            <a:pPr>
              <a:defRPr/>
            </a:pPr>
            <a:endParaRPr lang="en-US" sz="1400" dirty="0">
              <a:solidFill>
                <a:schemeClr val="tx1"/>
              </a:solidFill>
              <a:latin typeface="Arial"/>
            </a:endParaRPr>
          </a:p>
          <a:p>
            <a:pPr>
              <a:defRPr/>
            </a:pPr>
            <a:r>
              <a:rPr lang="en-US" sz="1400" dirty="0">
                <a:solidFill>
                  <a:schemeClr val="tx1"/>
                </a:solidFill>
                <a:latin typeface="Arial"/>
              </a:rPr>
              <a:t>The </a:t>
            </a:r>
            <a:r>
              <a:rPr lang="en-US" sz="1400" dirty="0">
                <a:solidFill>
                  <a:schemeClr val="tx1"/>
                </a:solidFill>
                <a:latin typeface="Arial"/>
                <a:hlinkClick r:id="rId3">
                  <a:extLst>
                    <a:ext uri="{A12FA001-AC4F-418D-AE19-62706E023703}">
                      <ahyp:hlinkClr xmlns:ahyp="http://schemas.microsoft.com/office/drawing/2018/hyperlinkcolor" val="tx"/>
                    </a:ext>
                  </a:extLst>
                </a:hlinkClick>
              </a:rPr>
              <a:t>SSCE Cymru Padlet</a:t>
            </a:r>
            <a:r>
              <a:rPr lang="en-US" sz="1400" dirty="0">
                <a:solidFill>
                  <a:schemeClr val="tx1"/>
                </a:solidFill>
                <a:latin typeface="Arial"/>
              </a:rPr>
              <a:t> also includes links to further check-in resources such as Little Troopers X-Ray of Feelings. </a:t>
            </a:r>
            <a:endParaRPr lang="en-US" sz="1400" dirty="0">
              <a:solidFill>
                <a:schemeClr val="tx1"/>
              </a:solidFill>
              <a:latin typeface="Arial"/>
              <a:cs typeface="Arial"/>
            </a:endParaRP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3600449" y="188095"/>
            <a:ext cx="8421221"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a:t>
            </a: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3603449" y="1135493"/>
            <a:ext cx="3228975"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Advice for this section</a:t>
            </a:r>
          </a:p>
        </p:txBody>
      </p:sp>
      <p:grpSp>
        <p:nvGrpSpPr>
          <p:cNvPr id="181" name="Group 180">
            <a:extLst>
              <a:ext uri="{FF2B5EF4-FFF2-40B4-BE49-F238E27FC236}">
                <a16:creationId xmlns:a16="http://schemas.microsoft.com/office/drawing/2014/main" id="{DB7CF85B-3B6B-025C-CBE1-0EDAFB9B954E}"/>
              </a:ext>
            </a:extLst>
          </p:cNvPr>
          <p:cNvGrpSpPr/>
          <p:nvPr/>
        </p:nvGrpSpPr>
        <p:grpSpPr>
          <a:xfrm>
            <a:off x="355146" y="153134"/>
            <a:ext cx="3104348" cy="3080758"/>
            <a:chOff x="559730" y="1924594"/>
            <a:chExt cx="3104348" cy="3080758"/>
          </a:xfrm>
        </p:grpSpPr>
        <p:sp>
          <p:nvSpPr>
            <p:cNvPr id="182" name="Oval 181">
              <a:extLst>
                <a:ext uri="{FF2B5EF4-FFF2-40B4-BE49-F238E27FC236}">
                  <a16:creationId xmlns:a16="http://schemas.microsoft.com/office/drawing/2014/main" id="{BCBBC39F-DF78-3FB6-5818-AE3351284AE8}"/>
                </a:ext>
              </a:extLst>
            </p:cNvPr>
            <p:cNvSpPr/>
            <p:nvPr/>
          </p:nvSpPr>
          <p:spPr>
            <a:xfrm>
              <a:off x="559730" y="1924594"/>
              <a:ext cx="2631900" cy="2631900"/>
            </a:xfrm>
            <a:prstGeom prst="ellipse">
              <a:avLst/>
            </a:prstGeom>
            <a:noFill/>
            <a:ln w="76200">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3" name="Group 182">
              <a:extLst>
                <a:ext uri="{FF2B5EF4-FFF2-40B4-BE49-F238E27FC236}">
                  <a16:creationId xmlns:a16="http://schemas.microsoft.com/office/drawing/2014/main" id="{A6B82BAB-61B3-0CB4-0F5C-44C351892D3B}"/>
                </a:ext>
              </a:extLst>
            </p:cNvPr>
            <p:cNvGrpSpPr/>
            <p:nvPr/>
          </p:nvGrpSpPr>
          <p:grpSpPr>
            <a:xfrm>
              <a:off x="1344251" y="2181267"/>
              <a:ext cx="1524266" cy="2204361"/>
              <a:chOff x="2980899" y="4378179"/>
              <a:chExt cx="1337760" cy="1934640"/>
            </a:xfrm>
            <a:solidFill>
              <a:srgbClr val="C9F1FF"/>
            </a:solidFill>
          </p:grpSpPr>
          <mc:AlternateContent xmlns:mc="http://schemas.openxmlformats.org/markup-compatibility/2006" xmlns:p14="http://schemas.microsoft.com/office/powerpoint/2010/main">
            <mc:Choice Requires="p14">
              <p:contentPart p14:bwMode="auto" r:id="rId4">
                <p14:nvContentPartPr>
                  <p14:cNvPr id="190" name="Ink 189">
                    <a:extLst>
                      <a:ext uri="{FF2B5EF4-FFF2-40B4-BE49-F238E27FC236}">
                        <a16:creationId xmlns:a16="http://schemas.microsoft.com/office/drawing/2014/main" id="{72BF8068-5103-2EEC-D576-E810D9EEC9C8}"/>
                      </a:ext>
                    </a:extLst>
                  </p14:cNvPr>
                  <p14:cNvContentPartPr/>
                  <p14:nvPr/>
                </p14:nvContentPartPr>
                <p14:xfrm>
                  <a:off x="3045699" y="5072619"/>
                  <a:ext cx="622800" cy="1240200"/>
                </p14:xfrm>
              </p:contentPart>
            </mc:Choice>
            <mc:Fallback xmlns="">
              <p:pic>
                <p:nvPicPr>
                  <p:cNvPr id="90" name="Ink 89">
                    <a:extLst>
                      <a:ext uri="{FF2B5EF4-FFF2-40B4-BE49-F238E27FC236}">
                        <a16:creationId xmlns:a16="http://schemas.microsoft.com/office/drawing/2014/main" id="{9DDEFC84-137B-4854-8CD9-9F0056D75EC5}"/>
                      </a:ext>
                    </a:extLst>
                  </p:cNvPr>
                  <p:cNvPicPr/>
                  <p:nvPr/>
                </p:nvPicPr>
                <p:blipFill>
                  <a:blip r:embed="rId5"/>
                  <a:stretch>
                    <a:fillRect/>
                  </a:stretch>
                </p:blipFill>
                <p:spPr>
                  <a:xfrm>
                    <a:off x="3027699" y="5054619"/>
                    <a:ext cx="658440" cy="127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1" name="Ink 190">
                    <a:extLst>
                      <a:ext uri="{FF2B5EF4-FFF2-40B4-BE49-F238E27FC236}">
                        <a16:creationId xmlns:a16="http://schemas.microsoft.com/office/drawing/2014/main" id="{DD42645F-6253-1833-FC97-10E2E3E367F3}"/>
                      </a:ext>
                    </a:extLst>
                  </p14:cNvPr>
                  <p14:cNvContentPartPr/>
                  <p14:nvPr/>
                </p14:nvContentPartPr>
                <p14:xfrm>
                  <a:off x="3642579" y="4554219"/>
                  <a:ext cx="271800" cy="517680"/>
                </p14:xfrm>
              </p:contentPart>
            </mc:Choice>
            <mc:Fallback xmlns="">
              <p:pic>
                <p:nvPicPr>
                  <p:cNvPr id="91" name="Ink 90">
                    <a:extLst>
                      <a:ext uri="{FF2B5EF4-FFF2-40B4-BE49-F238E27FC236}">
                        <a16:creationId xmlns:a16="http://schemas.microsoft.com/office/drawing/2014/main" id="{A3E51A70-C005-49D4-9A9B-A7F43A8A9CF3}"/>
                      </a:ext>
                    </a:extLst>
                  </p:cNvPr>
                  <p:cNvPicPr/>
                  <p:nvPr/>
                </p:nvPicPr>
                <p:blipFill>
                  <a:blip r:embed="rId7"/>
                  <a:stretch>
                    <a:fillRect/>
                  </a:stretch>
                </p:blipFill>
                <p:spPr>
                  <a:xfrm>
                    <a:off x="3633579" y="4545219"/>
                    <a:ext cx="2894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2" name="Ink 191">
                    <a:extLst>
                      <a:ext uri="{FF2B5EF4-FFF2-40B4-BE49-F238E27FC236}">
                        <a16:creationId xmlns:a16="http://schemas.microsoft.com/office/drawing/2014/main" id="{D65D70EC-3D89-B488-6E86-CB17FAF96955}"/>
                      </a:ext>
                    </a:extLst>
                  </p14:cNvPr>
                  <p14:cNvContentPartPr/>
                  <p14:nvPr/>
                </p14:nvContentPartPr>
                <p14:xfrm>
                  <a:off x="3668139" y="4660059"/>
                  <a:ext cx="378360" cy="412920"/>
                </p14:xfrm>
              </p:contentPart>
            </mc:Choice>
            <mc:Fallback xmlns="">
              <p:pic>
                <p:nvPicPr>
                  <p:cNvPr id="92" name="Ink 91">
                    <a:extLst>
                      <a:ext uri="{FF2B5EF4-FFF2-40B4-BE49-F238E27FC236}">
                        <a16:creationId xmlns:a16="http://schemas.microsoft.com/office/drawing/2014/main" id="{58293D62-DC30-4207-9081-DFECDE30E014}"/>
                      </a:ext>
                    </a:extLst>
                  </p:cNvPr>
                  <p:cNvPicPr/>
                  <p:nvPr/>
                </p:nvPicPr>
                <p:blipFill>
                  <a:blip r:embed="rId9"/>
                  <a:stretch>
                    <a:fillRect/>
                  </a:stretch>
                </p:blipFill>
                <p:spPr>
                  <a:xfrm>
                    <a:off x="3659139" y="4651051"/>
                    <a:ext cx="396000" cy="43057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3" name="Ink 192">
                    <a:extLst>
                      <a:ext uri="{FF2B5EF4-FFF2-40B4-BE49-F238E27FC236}">
                        <a16:creationId xmlns:a16="http://schemas.microsoft.com/office/drawing/2014/main" id="{5F06CC39-601A-3580-3993-DAFB7106158D}"/>
                      </a:ext>
                    </a:extLst>
                  </p14:cNvPr>
                  <p14:cNvContentPartPr/>
                  <p14:nvPr/>
                </p14:nvContentPartPr>
                <p14:xfrm>
                  <a:off x="3633579" y="4773459"/>
                  <a:ext cx="245520" cy="360720"/>
                </p14:xfrm>
              </p:contentPart>
            </mc:Choice>
            <mc:Fallback xmlns="">
              <p:pic>
                <p:nvPicPr>
                  <p:cNvPr id="93" name="Ink 92">
                    <a:extLst>
                      <a:ext uri="{FF2B5EF4-FFF2-40B4-BE49-F238E27FC236}">
                        <a16:creationId xmlns:a16="http://schemas.microsoft.com/office/drawing/2014/main" id="{AFAB23ED-3D6F-4EC0-8200-7840F2C49B92}"/>
                      </a:ext>
                    </a:extLst>
                  </p:cNvPr>
                  <p:cNvPicPr/>
                  <p:nvPr/>
                </p:nvPicPr>
                <p:blipFill>
                  <a:blip r:embed="rId11"/>
                  <a:stretch>
                    <a:fillRect/>
                  </a:stretch>
                </p:blipFill>
                <p:spPr>
                  <a:xfrm>
                    <a:off x="3624592" y="4764459"/>
                    <a:ext cx="263134"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4" name="Ink 193">
                    <a:extLst>
                      <a:ext uri="{FF2B5EF4-FFF2-40B4-BE49-F238E27FC236}">
                        <a16:creationId xmlns:a16="http://schemas.microsoft.com/office/drawing/2014/main" id="{A329A0C8-422D-C2DF-87FB-9C89B80D2072}"/>
                      </a:ext>
                    </a:extLst>
                  </p14:cNvPr>
                  <p14:cNvContentPartPr/>
                  <p14:nvPr/>
                </p14:nvContentPartPr>
                <p14:xfrm>
                  <a:off x="3290139" y="5485899"/>
                  <a:ext cx="44280" cy="90000"/>
                </p14:xfrm>
              </p:contentPart>
            </mc:Choice>
            <mc:Fallback xmlns="">
              <p:pic>
                <p:nvPicPr>
                  <p:cNvPr id="94" name="Ink 93">
                    <a:extLst>
                      <a:ext uri="{FF2B5EF4-FFF2-40B4-BE49-F238E27FC236}">
                        <a16:creationId xmlns:a16="http://schemas.microsoft.com/office/drawing/2014/main" id="{E7665E7A-37CF-42B9-866D-0DD51F5C0168}"/>
                      </a:ext>
                    </a:extLst>
                  </p:cNvPr>
                  <p:cNvPicPr/>
                  <p:nvPr/>
                </p:nvPicPr>
                <p:blipFill>
                  <a:blip r:embed="rId13"/>
                  <a:stretch>
                    <a:fillRect/>
                  </a:stretch>
                </p:blipFill>
                <p:spPr>
                  <a:xfrm>
                    <a:off x="3271991" y="5467899"/>
                    <a:ext cx="80212"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5" name="Ink 194">
                    <a:extLst>
                      <a:ext uri="{FF2B5EF4-FFF2-40B4-BE49-F238E27FC236}">
                        <a16:creationId xmlns:a16="http://schemas.microsoft.com/office/drawing/2014/main" id="{BC5026B3-6676-AC00-B3A9-89DEF6E07B9B}"/>
                      </a:ext>
                    </a:extLst>
                  </p14:cNvPr>
                  <p14:cNvContentPartPr/>
                  <p14:nvPr/>
                </p14:nvContentPartPr>
                <p14:xfrm>
                  <a:off x="3259179" y="5352699"/>
                  <a:ext cx="83880" cy="63360"/>
                </p14:xfrm>
              </p:contentPart>
            </mc:Choice>
            <mc:Fallback xmlns="">
              <p:pic>
                <p:nvPicPr>
                  <p:cNvPr id="95" name="Ink 94">
                    <a:extLst>
                      <a:ext uri="{FF2B5EF4-FFF2-40B4-BE49-F238E27FC236}">
                        <a16:creationId xmlns:a16="http://schemas.microsoft.com/office/drawing/2014/main" id="{2D91233A-ED9F-44F4-B41B-22B4CC19EAAC}"/>
                      </a:ext>
                    </a:extLst>
                  </p:cNvPr>
                  <p:cNvPicPr/>
                  <p:nvPr/>
                </p:nvPicPr>
                <p:blipFill>
                  <a:blip r:embed="rId15"/>
                  <a:stretch>
                    <a:fillRect/>
                  </a:stretch>
                </p:blipFill>
                <p:spPr>
                  <a:xfrm>
                    <a:off x="3241179" y="5334699"/>
                    <a:ext cx="119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6" name="Ink 195">
                    <a:extLst>
                      <a:ext uri="{FF2B5EF4-FFF2-40B4-BE49-F238E27FC236}">
                        <a16:creationId xmlns:a16="http://schemas.microsoft.com/office/drawing/2014/main" id="{5147A6DB-0CD5-047A-450A-9A6284E98BA5}"/>
                      </a:ext>
                    </a:extLst>
                  </p14:cNvPr>
                  <p14:cNvContentPartPr/>
                  <p14:nvPr/>
                </p14:nvContentPartPr>
                <p14:xfrm>
                  <a:off x="3023379" y="5353779"/>
                  <a:ext cx="142200" cy="71640"/>
                </p14:xfrm>
              </p:contentPart>
            </mc:Choice>
            <mc:Fallback xmlns="">
              <p:pic>
                <p:nvPicPr>
                  <p:cNvPr id="96" name="Ink 95">
                    <a:extLst>
                      <a:ext uri="{FF2B5EF4-FFF2-40B4-BE49-F238E27FC236}">
                        <a16:creationId xmlns:a16="http://schemas.microsoft.com/office/drawing/2014/main" id="{CD22EE92-1C71-4D26-A998-5F8043A4552A}"/>
                      </a:ext>
                    </a:extLst>
                  </p:cNvPr>
                  <p:cNvPicPr/>
                  <p:nvPr/>
                </p:nvPicPr>
                <p:blipFill>
                  <a:blip r:embed="rId17"/>
                  <a:stretch>
                    <a:fillRect/>
                  </a:stretch>
                </p:blipFill>
                <p:spPr>
                  <a:xfrm>
                    <a:off x="3005379" y="5335779"/>
                    <a:ext cx="177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7" name="Ink 196">
                    <a:extLst>
                      <a:ext uri="{FF2B5EF4-FFF2-40B4-BE49-F238E27FC236}">
                        <a16:creationId xmlns:a16="http://schemas.microsoft.com/office/drawing/2014/main" id="{B73660D2-BD22-45CB-9DEA-82C7ADF8402B}"/>
                      </a:ext>
                    </a:extLst>
                  </p14:cNvPr>
                  <p14:cNvContentPartPr/>
                  <p14:nvPr/>
                </p14:nvContentPartPr>
                <p14:xfrm>
                  <a:off x="3021219" y="5019699"/>
                  <a:ext cx="157680" cy="54360"/>
                </p14:xfrm>
              </p:contentPart>
            </mc:Choice>
            <mc:Fallback xmlns="">
              <p:pic>
                <p:nvPicPr>
                  <p:cNvPr id="97" name="Ink 96">
                    <a:extLst>
                      <a:ext uri="{FF2B5EF4-FFF2-40B4-BE49-F238E27FC236}">
                        <a16:creationId xmlns:a16="http://schemas.microsoft.com/office/drawing/2014/main" id="{067D7638-F640-4040-B4C2-7E2F6471A679}"/>
                      </a:ext>
                    </a:extLst>
                  </p:cNvPr>
                  <p:cNvPicPr/>
                  <p:nvPr/>
                </p:nvPicPr>
                <p:blipFill>
                  <a:blip r:embed="rId19"/>
                  <a:stretch>
                    <a:fillRect/>
                  </a:stretch>
                </p:blipFill>
                <p:spPr>
                  <a:xfrm>
                    <a:off x="3003178" y="5001579"/>
                    <a:ext cx="193402" cy="9023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8" name="Ink 197">
                    <a:extLst>
                      <a:ext uri="{FF2B5EF4-FFF2-40B4-BE49-F238E27FC236}">
                        <a16:creationId xmlns:a16="http://schemas.microsoft.com/office/drawing/2014/main" id="{3433B003-64ED-424D-BF12-ECA3E5F71113}"/>
                      </a:ext>
                    </a:extLst>
                  </p14:cNvPr>
                  <p14:cNvContentPartPr/>
                  <p14:nvPr/>
                </p14:nvContentPartPr>
                <p14:xfrm>
                  <a:off x="2980899" y="4904859"/>
                  <a:ext cx="137880" cy="37800"/>
                </p14:xfrm>
              </p:contentPart>
            </mc:Choice>
            <mc:Fallback xmlns="">
              <p:pic>
                <p:nvPicPr>
                  <p:cNvPr id="98" name="Ink 97">
                    <a:extLst>
                      <a:ext uri="{FF2B5EF4-FFF2-40B4-BE49-F238E27FC236}">
                        <a16:creationId xmlns:a16="http://schemas.microsoft.com/office/drawing/2014/main" id="{09DEA44C-4B37-4D56-928E-C1FE453E4735}"/>
                      </a:ext>
                    </a:extLst>
                  </p:cNvPr>
                  <p:cNvPicPr/>
                  <p:nvPr/>
                </p:nvPicPr>
                <p:blipFill>
                  <a:blip r:embed="rId21"/>
                  <a:stretch>
                    <a:fillRect/>
                  </a:stretch>
                </p:blipFill>
                <p:spPr>
                  <a:xfrm>
                    <a:off x="2962852" y="4886859"/>
                    <a:ext cx="173613"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9" name="Ink 198">
                    <a:extLst>
                      <a:ext uri="{FF2B5EF4-FFF2-40B4-BE49-F238E27FC236}">
                        <a16:creationId xmlns:a16="http://schemas.microsoft.com/office/drawing/2014/main" id="{19969BD2-E405-03BB-4AD1-972144410878}"/>
                      </a:ext>
                    </a:extLst>
                  </p14:cNvPr>
                  <p14:cNvContentPartPr/>
                  <p14:nvPr/>
                </p14:nvContentPartPr>
                <p14:xfrm>
                  <a:off x="3254499" y="4772379"/>
                  <a:ext cx="105840" cy="45360"/>
                </p14:xfrm>
              </p:contentPart>
            </mc:Choice>
            <mc:Fallback xmlns="">
              <p:pic>
                <p:nvPicPr>
                  <p:cNvPr id="99" name="Ink 98">
                    <a:extLst>
                      <a:ext uri="{FF2B5EF4-FFF2-40B4-BE49-F238E27FC236}">
                        <a16:creationId xmlns:a16="http://schemas.microsoft.com/office/drawing/2014/main" id="{EFAEBC9C-D60A-4418-B3AE-1949D16E97FC}"/>
                      </a:ext>
                    </a:extLst>
                  </p:cNvPr>
                  <p:cNvPicPr/>
                  <p:nvPr/>
                </p:nvPicPr>
                <p:blipFill>
                  <a:blip r:embed="rId23"/>
                  <a:stretch>
                    <a:fillRect/>
                  </a:stretch>
                </p:blipFill>
                <p:spPr>
                  <a:xfrm>
                    <a:off x="3236499" y="4754521"/>
                    <a:ext cx="141480" cy="8071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0" name="Ink 199">
                    <a:extLst>
                      <a:ext uri="{FF2B5EF4-FFF2-40B4-BE49-F238E27FC236}">
                        <a16:creationId xmlns:a16="http://schemas.microsoft.com/office/drawing/2014/main" id="{129017A8-49F2-7676-EE18-8B2A12C6AF3F}"/>
                      </a:ext>
                    </a:extLst>
                  </p14:cNvPr>
                  <p14:cNvContentPartPr/>
                  <p14:nvPr/>
                </p14:nvContentPartPr>
                <p14:xfrm>
                  <a:off x="3237219" y="4528659"/>
                  <a:ext cx="61560" cy="104760"/>
                </p14:xfrm>
              </p:contentPart>
            </mc:Choice>
            <mc:Fallback xmlns="">
              <p:pic>
                <p:nvPicPr>
                  <p:cNvPr id="100" name="Ink 99">
                    <a:extLst>
                      <a:ext uri="{FF2B5EF4-FFF2-40B4-BE49-F238E27FC236}">
                        <a16:creationId xmlns:a16="http://schemas.microsoft.com/office/drawing/2014/main" id="{BC46931B-8D37-4FD6-9773-55D2C0F26B72}"/>
                      </a:ext>
                    </a:extLst>
                  </p:cNvPr>
                  <p:cNvPicPr/>
                  <p:nvPr/>
                </p:nvPicPr>
                <p:blipFill>
                  <a:blip r:embed="rId25"/>
                  <a:stretch>
                    <a:fillRect/>
                  </a:stretch>
                </p:blipFill>
                <p:spPr>
                  <a:xfrm>
                    <a:off x="3219219" y="4510659"/>
                    <a:ext cx="97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1" name="Ink 200">
                    <a:extLst>
                      <a:ext uri="{FF2B5EF4-FFF2-40B4-BE49-F238E27FC236}">
                        <a16:creationId xmlns:a16="http://schemas.microsoft.com/office/drawing/2014/main" id="{CD7A4478-453D-EDA5-72D8-630320E8F33B}"/>
                      </a:ext>
                    </a:extLst>
                  </p14:cNvPr>
                  <p14:cNvContentPartPr/>
                  <p14:nvPr/>
                </p14:nvContentPartPr>
                <p14:xfrm>
                  <a:off x="3394899" y="4615059"/>
                  <a:ext cx="72000" cy="92880"/>
                </p14:xfrm>
              </p:contentPart>
            </mc:Choice>
            <mc:Fallback xmlns="">
              <p:pic>
                <p:nvPicPr>
                  <p:cNvPr id="101" name="Ink 100">
                    <a:extLst>
                      <a:ext uri="{FF2B5EF4-FFF2-40B4-BE49-F238E27FC236}">
                        <a16:creationId xmlns:a16="http://schemas.microsoft.com/office/drawing/2014/main" id="{78B9536D-D432-42E3-B062-D18AB0EE7F31}"/>
                      </a:ext>
                    </a:extLst>
                  </p:cNvPr>
                  <p:cNvPicPr/>
                  <p:nvPr/>
                </p:nvPicPr>
                <p:blipFill>
                  <a:blip r:embed="rId27"/>
                  <a:stretch>
                    <a:fillRect/>
                  </a:stretch>
                </p:blipFill>
                <p:spPr>
                  <a:xfrm>
                    <a:off x="3376899" y="4597059"/>
                    <a:ext cx="10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2" name="Ink 201">
                    <a:extLst>
                      <a:ext uri="{FF2B5EF4-FFF2-40B4-BE49-F238E27FC236}">
                        <a16:creationId xmlns:a16="http://schemas.microsoft.com/office/drawing/2014/main" id="{D225B0F0-2032-6143-6A10-BF316C402409}"/>
                      </a:ext>
                    </a:extLst>
                  </p14:cNvPr>
                  <p14:cNvContentPartPr/>
                  <p14:nvPr/>
                </p14:nvContentPartPr>
                <p14:xfrm>
                  <a:off x="3464019" y="4466019"/>
                  <a:ext cx="65160" cy="137880"/>
                </p14:xfrm>
              </p:contentPart>
            </mc:Choice>
            <mc:Fallback xmlns="">
              <p:pic>
                <p:nvPicPr>
                  <p:cNvPr id="102" name="Ink 101">
                    <a:extLst>
                      <a:ext uri="{FF2B5EF4-FFF2-40B4-BE49-F238E27FC236}">
                        <a16:creationId xmlns:a16="http://schemas.microsoft.com/office/drawing/2014/main" id="{0913F3F1-CB21-409F-9DBC-D481A4DA67C9}"/>
                      </a:ext>
                    </a:extLst>
                  </p:cNvPr>
                  <p:cNvPicPr/>
                  <p:nvPr/>
                </p:nvPicPr>
                <p:blipFill>
                  <a:blip r:embed="rId29"/>
                  <a:stretch>
                    <a:fillRect/>
                  </a:stretch>
                </p:blipFill>
                <p:spPr>
                  <a:xfrm>
                    <a:off x="3446118" y="4448019"/>
                    <a:ext cx="100604"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Ink 202">
                    <a:extLst>
                      <a:ext uri="{FF2B5EF4-FFF2-40B4-BE49-F238E27FC236}">
                        <a16:creationId xmlns:a16="http://schemas.microsoft.com/office/drawing/2014/main" id="{A4A611DA-0BD1-A96C-61EF-AE02B43A87CE}"/>
                      </a:ext>
                    </a:extLst>
                  </p14:cNvPr>
                  <p14:cNvContentPartPr/>
                  <p14:nvPr/>
                </p14:nvContentPartPr>
                <p14:xfrm>
                  <a:off x="3595779" y="4589139"/>
                  <a:ext cx="36000" cy="138600"/>
                </p14:xfrm>
              </p:contentPart>
            </mc:Choice>
            <mc:Fallback xmlns="">
              <p:pic>
                <p:nvPicPr>
                  <p:cNvPr id="103" name="Ink 102">
                    <a:extLst>
                      <a:ext uri="{FF2B5EF4-FFF2-40B4-BE49-F238E27FC236}">
                        <a16:creationId xmlns:a16="http://schemas.microsoft.com/office/drawing/2014/main" id="{931EAF73-8855-43C0-84B2-47677C558FE8}"/>
                      </a:ext>
                    </a:extLst>
                  </p:cNvPr>
                  <p:cNvPicPr/>
                  <p:nvPr/>
                </p:nvPicPr>
                <p:blipFill>
                  <a:blip r:embed="rId31"/>
                  <a:stretch>
                    <a:fillRect/>
                  </a:stretch>
                </p:blipFill>
                <p:spPr>
                  <a:xfrm>
                    <a:off x="3577779" y="4571139"/>
                    <a:ext cx="71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Ink 203">
                    <a:extLst>
                      <a:ext uri="{FF2B5EF4-FFF2-40B4-BE49-F238E27FC236}">
                        <a16:creationId xmlns:a16="http://schemas.microsoft.com/office/drawing/2014/main" id="{8F9B2EF9-1F21-CF4C-069B-5ED8BAE90979}"/>
                      </a:ext>
                    </a:extLst>
                  </p14:cNvPr>
                  <p14:cNvContentPartPr/>
                  <p14:nvPr/>
                </p14:nvContentPartPr>
                <p14:xfrm>
                  <a:off x="3648699" y="4378179"/>
                  <a:ext cx="48240" cy="134280"/>
                </p14:xfrm>
              </p:contentPart>
            </mc:Choice>
            <mc:Fallback xmlns="">
              <p:pic>
                <p:nvPicPr>
                  <p:cNvPr id="104" name="Ink 103">
                    <a:extLst>
                      <a:ext uri="{FF2B5EF4-FFF2-40B4-BE49-F238E27FC236}">
                        <a16:creationId xmlns:a16="http://schemas.microsoft.com/office/drawing/2014/main" id="{16AAABD2-5D36-4040-B306-B67E4482CC85}"/>
                      </a:ext>
                    </a:extLst>
                  </p:cNvPr>
                  <p:cNvPicPr/>
                  <p:nvPr/>
                </p:nvPicPr>
                <p:blipFill>
                  <a:blip r:embed="rId33"/>
                  <a:stretch>
                    <a:fillRect/>
                  </a:stretch>
                </p:blipFill>
                <p:spPr>
                  <a:xfrm>
                    <a:off x="3630699" y="4360179"/>
                    <a:ext cx="83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Ink 204">
                    <a:extLst>
                      <a:ext uri="{FF2B5EF4-FFF2-40B4-BE49-F238E27FC236}">
                        <a16:creationId xmlns:a16="http://schemas.microsoft.com/office/drawing/2014/main" id="{7C061019-B851-0B17-9F63-44F30E9E82EA}"/>
                      </a:ext>
                    </a:extLst>
                  </p14:cNvPr>
                  <p14:cNvContentPartPr/>
                  <p14:nvPr/>
                </p14:nvContentPartPr>
                <p14:xfrm>
                  <a:off x="3878379" y="4455939"/>
                  <a:ext cx="90000" cy="89640"/>
                </p14:xfrm>
              </p:contentPart>
            </mc:Choice>
            <mc:Fallback xmlns="">
              <p:pic>
                <p:nvPicPr>
                  <p:cNvPr id="105" name="Ink 104">
                    <a:extLst>
                      <a:ext uri="{FF2B5EF4-FFF2-40B4-BE49-F238E27FC236}">
                        <a16:creationId xmlns:a16="http://schemas.microsoft.com/office/drawing/2014/main" id="{D9E3ED12-22BC-4E07-8F1F-57159E464EBF}"/>
                      </a:ext>
                    </a:extLst>
                  </p:cNvPr>
                  <p:cNvPicPr/>
                  <p:nvPr/>
                </p:nvPicPr>
                <p:blipFill>
                  <a:blip r:embed="rId35"/>
                  <a:stretch>
                    <a:fillRect/>
                  </a:stretch>
                </p:blipFill>
                <p:spPr>
                  <a:xfrm>
                    <a:off x="3860379" y="4437866"/>
                    <a:ext cx="125640" cy="12542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6" name="Ink 205">
                    <a:extLst>
                      <a:ext uri="{FF2B5EF4-FFF2-40B4-BE49-F238E27FC236}">
                        <a16:creationId xmlns:a16="http://schemas.microsoft.com/office/drawing/2014/main" id="{C11238A5-1B57-E052-0158-023CB51146AD}"/>
                      </a:ext>
                    </a:extLst>
                  </p14:cNvPr>
                  <p14:cNvContentPartPr/>
                  <p14:nvPr/>
                </p14:nvContentPartPr>
                <p14:xfrm>
                  <a:off x="3752739" y="4581939"/>
                  <a:ext cx="39600" cy="93240"/>
                </p14:xfrm>
              </p:contentPart>
            </mc:Choice>
            <mc:Fallback xmlns="">
              <p:pic>
                <p:nvPicPr>
                  <p:cNvPr id="106" name="Ink 105">
                    <a:extLst>
                      <a:ext uri="{FF2B5EF4-FFF2-40B4-BE49-F238E27FC236}">
                        <a16:creationId xmlns:a16="http://schemas.microsoft.com/office/drawing/2014/main" id="{62BFFD53-ED6B-4A20-99AE-B9C2F669A814}"/>
                      </a:ext>
                    </a:extLst>
                  </p:cNvPr>
                  <p:cNvPicPr/>
                  <p:nvPr/>
                </p:nvPicPr>
                <p:blipFill>
                  <a:blip r:embed="rId37"/>
                  <a:stretch>
                    <a:fillRect/>
                  </a:stretch>
                </p:blipFill>
                <p:spPr>
                  <a:xfrm>
                    <a:off x="3734739" y="4563939"/>
                    <a:ext cx="75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7" name="Ink 206">
                    <a:extLst>
                      <a:ext uri="{FF2B5EF4-FFF2-40B4-BE49-F238E27FC236}">
                        <a16:creationId xmlns:a16="http://schemas.microsoft.com/office/drawing/2014/main" id="{0F6E1AF4-CB24-94C5-475D-D17177A87ECD}"/>
                      </a:ext>
                    </a:extLst>
                  </p14:cNvPr>
                  <p14:cNvContentPartPr/>
                  <p14:nvPr/>
                </p14:nvContentPartPr>
                <p14:xfrm>
                  <a:off x="3889179" y="4660059"/>
                  <a:ext cx="78120" cy="98280"/>
                </p14:xfrm>
              </p:contentPart>
            </mc:Choice>
            <mc:Fallback xmlns="">
              <p:pic>
                <p:nvPicPr>
                  <p:cNvPr id="107" name="Ink 106">
                    <a:extLst>
                      <a:ext uri="{FF2B5EF4-FFF2-40B4-BE49-F238E27FC236}">
                        <a16:creationId xmlns:a16="http://schemas.microsoft.com/office/drawing/2014/main" id="{6064B5CC-BBE4-4596-BA1D-63F82E04C7F8}"/>
                      </a:ext>
                    </a:extLst>
                  </p:cNvPr>
                  <p:cNvPicPr/>
                  <p:nvPr/>
                </p:nvPicPr>
                <p:blipFill>
                  <a:blip r:embed="rId39"/>
                  <a:stretch>
                    <a:fillRect/>
                  </a:stretch>
                </p:blipFill>
                <p:spPr>
                  <a:xfrm>
                    <a:off x="3871096" y="4642059"/>
                    <a:ext cx="113925"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8" name="Ink 207">
                    <a:extLst>
                      <a:ext uri="{FF2B5EF4-FFF2-40B4-BE49-F238E27FC236}">
                        <a16:creationId xmlns:a16="http://schemas.microsoft.com/office/drawing/2014/main" id="{54961DC0-71E4-8CD3-E3DD-E2C33E21CEB7}"/>
                      </a:ext>
                    </a:extLst>
                  </p14:cNvPr>
                  <p14:cNvContentPartPr/>
                  <p14:nvPr/>
                </p14:nvContentPartPr>
                <p14:xfrm>
                  <a:off x="4051179" y="4562499"/>
                  <a:ext cx="66960" cy="112320"/>
                </p14:xfrm>
              </p:contentPart>
            </mc:Choice>
            <mc:Fallback xmlns="">
              <p:pic>
                <p:nvPicPr>
                  <p:cNvPr id="108" name="Ink 107">
                    <a:extLst>
                      <a:ext uri="{FF2B5EF4-FFF2-40B4-BE49-F238E27FC236}">
                        <a16:creationId xmlns:a16="http://schemas.microsoft.com/office/drawing/2014/main" id="{637D1877-C983-4B45-A1B9-5C6D69630A52}"/>
                      </a:ext>
                    </a:extLst>
                  </p:cNvPr>
                  <p:cNvPicPr/>
                  <p:nvPr/>
                </p:nvPicPr>
                <p:blipFill>
                  <a:blip r:embed="rId41"/>
                  <a:stretch>
                    <a:fillRect/>
                  </a:stretch>
                </p:blipFill>
                <p:spPr>
                  <a:xfrm>
                    <a:off x="4033179" y="4544499"/>
                    <a:ext cx="102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9" name="Ink 208">
                    <a:extLst>
                      <a:ext uri="{FF2B5EF4-FFF2-40B4-BE49-F238E27FC236}">
                        <a16:creationId xmlns:a16="http://schemas.microsoft.com/office/drawing/2014/main" id="{25E3F4F4-963A-3FC4-8F50-6B4341706287}"/>
                      </a:ext>
                    </a:extLst>
                  </p14:cNvPr>
                  <p14:cNvContentPartPr/>
                  <p14:nvPr/>
                </p14:nvContentPartPr>
                <p14:xfrm>
                  <a:off x="3703059" y="5433699"/>
                  <a:ext cx="44280" cy="96480"/>
                </p14:xfrm>
              </p:contentPart>
            </mc:Choice>
            <mc:Fallback xmlns="">
              <p:pic>
                <p:nvPicPr>
                  <p:cNvPr id="109" name="Ink 108">
                    <a:extLst>
                      <a:ext uri="{FF2B5EF4-FFF2-40B4-BE49-F238E27FC236}">
                        <a16:creationId xmlns:a16="http://schemas.microsoft.com/office/drawing/2014/main" id="{00BC4C39-D915-4A91-9C92-C6DE37143D04}"/>
                      </a:ext>
                    </a:extLst>
                  </p:cNvPr>
                  <p:cNvPicPr/>
                  <p:nvPr/>
                </p:nvPicPr>
                <p:blipFill>
                  <a:blip r:embed="rId43"/>
                  <a:stretch>
                    <a:fillRect/>
                  </a:stretch>
                </p:blipFill>
                <p:spPr>
                  <a:xfrm>
                    <a:off x="3685059" y="5415699"/>
                    <a:ext cx="79920" cy="132120"/>
                  </a:xfrm>
                  <a:prstGeom prst="rect">
                    <a:avLst/>
                  </a:prstGeom>
                </p:spPr>
              </p:pic>
            </mc:Fallback>
          </mc:AlternateContent>
          <p:grpSp>
            <p:nvGrpSpPr>
              <p:cNvPr id="210" name="Group 209">
                <a:extLst>
                  <a:ext uri="{FF2B5EF4-FFF2-40B4-BE49-F238E27FC236}">
                    <a16:creationId xmlns:a16="http://schemas.microsoft.com/office/drawing/2014/main" id="{2D12C0B7-4E56-3B6D-73ED-30C6D82C7353}"/>
                  </a:ext>
                </a:extLst>
              </p:cNvPr>
              <p:cNvGrpSpPr/>
              <p:nvPr/>
            </p:nvGrpSpPr>
            <p:grpSpPr>
              <a:xfrm>
                <a:off x="2986659" y="4475019"/>
                <a:ext cx="1332000" cy="1263600"/>
                <a:chOff x="10299905" y="967098"/>
                <a:chExt cx="1332000" cy="1263600"/>
              </a:xfrm>
              <a:grpFill/>
            </p:grpSpPr>
            <mc:AlternateContent xmlns:mc="http://schemas.openxmlformats.org/markup-compatibility/2006" xmlns:p14="http://schemas.microsoft.com/office/powerpoint/2010/main">
              <mc:Choice Requires="p14">
                <p:contentPart p14:bwMode="auto" r:id="rId44">
                  <p14:nvContentPartPr>
                    <p14:cNvPr id="212" name="Ink 211">
                      <a:extLst>
                        <a:ext uri="{FF2B5EF4-FFF2-40B4-BE49-F238E27FC236}">
                          <a16:creationId xmlns:a16="http://schemas.microsoft.com/office/drawing/2014/main" id="{3BAEF36F-0177-4A16-2B78-11799B59ACCD}"/>
                        </a:ext>
                      </a:extLst>
                    </p14:cNvPr>
                    <p14:cNvContentPartPr/>
                    <p14:nvPr/>
                  </p14:nvContentPartPr>
                  <p14:xfrm>
                    <a:off x="10635785" y="1556058"/>
                    <a:ext cx="301680" cy="454680"/>
                  </p14:xfrm>
                </p:contentPart>
              </mc:Choice>
              <mc:Fallback xmlns="">
                <p:pic>
                  <p:nvPicPr>
                    <p:cNvPr id="111" name="Ink 110">
                      <a:extLst>
                        <a:ext uri="{FF2B5EF4-FFF2-40B4-BE49-F238E27FC236}">
                          <a16:creationId xmlns:a16="http://schemas.microsoft.com/office/drawing/2014/main" id="{3D32CE70-B0F3-48B5-9DAF-2EB0DC0C0913}"/>
                        </a:ext>
                      </a:extLst>
                    </p:cNvPr>
                    <p:cNvPicPr/>
                    <p:nvPr/>
                  </p:nvPicPr>
                  <p:blipFill>
                    <a:blip r:embed="rId45"/>
                    <a:stretch>
                      <a:fillRect/>
                    </a:stretch>
                  </p:blipFill>
                  <p:spPr>
                    <a:xfrm>
                      <a:off x="10626785" y="1547051"/>
                      <a:ext cx="319320" cy="47233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3" name="Ink 212">
                      <a:extLst>
                        <a:ext uri="{FF2B5EF4-FFF2-40B4-BE49-F238E27FC236}">
                          <a16:creationId xmlns:a16="http://schemas.microsoft.com/office/drawing/2014/main" id="{56F12B10-6AD7-61A5-BBE0-7A5DEC7091BB}"/>
                        </a:ext>
                      </a:extLst>
                    </p14:cNvPr>
                    <p14:cNvContentPartPr/>
                    <p14:nvPr/>
                  </p14:nvContentPartPr>
                  <p14:xfrm>
                    <a:off x="10651985" y="1573698"/>
                    <a:ext cx="268200" cy="294840"/>
                  </p14:xfrm>
                </p:contentPart>
              </mc:Choice>
              <mc:Fallback xmlns="">
                <p:pic>
                  <p:nvPicPr>
                    <p:cNvPr id="112" name="Ink 111">
                      <a:extLst>
                        <a:ext uri="{FF2B5EF4-FFF2-40B4-BE49-F238E27FC236}">
                          <a16:creationId xmlns:a16="http://schemas.microsoft.com/office/drawing/2014/main" id="{7B479390-8815-4DD9-BF97-9011BBFEC1D0}"/>
                        </a:ext>
                      </a:extLst>
                    </p:cNvPr>
                    <p:cNvPicPr/>
                    <p:nvPr/>
                  </p:nvPicPr>
                  <p:blipFill>
                    <a:blip r:embed="rId47"/>
                    <a:stretch>
                      <a:fillRect/>
                    </a:stretch>
                  </p:blipFill>
                  <p:spPr>
                    <a:xfrm>
                      <a:off x="10642997" y="1564698"/>
                      <a:ext cx="285816"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4" name="Ink 213">
                      <a:extLst>
                        <a:ext uri="{FF2B5EF4-FFF2-40B4-BE49-F238E27FC236}">
                          <a16:creationId xmlns:a16="http://schemas.microsoft.com/office/drawing/2014/main" id="{CC1B9885-330B-C389-FE22-D9BC95E4A84F}"/>
                        </a:ext>
                      </a:extLst>
                    </p14:cNvPr>
                    <p14:cNvContentPartPr/>
                    <p14:nvPr/>
                  </p14:nvContentPartPr>
                  <p14:xfrm>
                    <a:off x="10475585" y="1547058"/>
                    <a:ext cx="479520" cy="302760"/>
                  </p14:xfrm>
                </p:contentPart>
              </mc:Choice>
              <mc:Fallback xmlns="">
                <p:pic>
                  <p:nvPicPr>
                    <p:cNvPr id="113" name="Ink 112">
                      <a:extLst>
                        <a:ext uri="{FF2B5EF4-FFF2-40B4-BE49-F238E27FC236}">
                          <a16:creationId xmlns:a16="http://schemas.microsoft.com/office/drawing/2014/main" id="{34C08113-38EC-45E7-852E-270DE8B8B58F}"/>
                        </a:ext>
                      </a:extLst>
                    </p:cNvPr>
                    <p:cNvPicPr/>
                    <p:nvPr/>
                  </p:nvPicPr>
                  <p:blipFill>
                    <a:blip r:embed="rId49"/>
                    <a:stretch>
                      <a:fillRect/>
                    </a:stretch>
                  </p:blipFill>
                  <p:spPr>
                    <a:xfrm>
                      <a:off x="10466592" y="1538058"/>
                      <a:ext cx="497147"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5" name="Ink 214">
                      <a:extLst>
                        <a:ext uri="{FF2B5EF4-FFF2-40B4-BE49-F238E27FC236}">
                          <a16:creationId xmlns:a16="http://schemas.microsoft.com/office/drawing/2014/main" id="{6FCFC6F2-7F69-73FB-40D2-0E1F2F0455D3}"/>
                        </a:ext>
                      </a:extLst>
                    </p14:cNvPr>
                    <p14:cNvContentPartPr/>
                    <p14:nvPr/>
                  </p14:nvContentPartPr>
                  <p14:xfrm>
                    <a:off x="10366865" y="1580898"/>
                    <a:ext cx="570960" cy="109440"/>
                  </p14:xfrm>
                </p:contentPart>
              </mc:Choice>
              <mc:Fallback xmlns="">
                <p:pic>
                  <p:nvPicPr>
                    <p:cNvPr id="114" name="Ink 113">
                      <a:extLst>
                        <a:ext uri="{FF2B5EF4-FFF2-40B4-BE49-F238E27FC236}">
                          <a16:creationId xmlns:a16="http://schemas.microsoft.com/office/drawing/2014/main" id="{72409268-3830-4530-9F05-AC9BF5F99C2A}"/>
                        </a:ext>
                      </a:extLst>
                    </p:cNvPr>
                    <p:cNvPicPr/>
                    <p:nvPr/>
                  </p:nvPicPr>
                  <p:blipFill>
                    <a:blip r:embed="rId51"/>
                    <a:stretch>
                      <a:fillRect/>
                    </a:stretch>
                  </p:blipFill>
                  <p:spPr>
                    <a:xfrm>
                      <a:off x="10357865" y="1571898"/>
                      <a:ext cx="588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6" name="Ink 215">
                      <a:extLst>
                        <a:ext uri="{FF2B5EF4-FFF2-40B4-BE49-F238E27FC236}">
                          <a16:creationId xmlns:a16="http://schemas.microsoft.com/office/drawing/2014/main" id="{42D12673-566A-9D27-7F6D-85ADF2B41490}"/>
                        </a:ext>
                      </a:extLst>
                    </p14:cNvPr>
                    <p14:cNvContentPartPr/>
                    <p14:nvPr/>
                  </p14:nvContentPartPr>
                  <p14:xfrm>
                    <a:off x="10577105" y="1572618"/>
                    <a:ext cx="461520" cy="132840"/>
                  </p14:xfrm>
                </p:contentPart>
              </mc:Choice>
              <mc:Fallback xmlns="">
                <p:pic>
                  <p:nvPicPr>
                    <p:cNvPr id="115" name="Ink 114">
                      <a:extLst>
                        <a:ext uri="{FF2B5EF4-FFF2-40B4-BE49-F238E27FC236}">
                          <a16:creationId xmlns:a16="http://schemas.microsoft.com/office/drawing/2014/main" id="{C767DBBF-26A8-4D76-A168-F8F4F9D53CC8}"/>
                        </a:ext>
                      </a:extLst>
                    </p:cNvPr>
                    <p:cNvPicPr/>
                    <p:nvPr/>
                  </p:nvPicPr>
                  <p:blipFill>
                    <a:blip r:embed="rId53"/>
                    <a:stretch>
                      <a:fillRect/>
                    </a:stretch>
                  </p:blipFill>
                  <p:spPr>
                    <a:xfrm>
                      <a:off x="10568112" y="1563642"/>
                      <a:ext cx="479146" cy="15043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7" name="Ink 216">
                      <a:extLst>
                        <a:ext uri="{FF2B5EF4-FFF2-40B4-BE49-F238E27FC236}">
                          <a16:creationId xmlns:a16="http://schemas.microsoft.com/office/drawing/2014/main" id="{290DAD34-1015-BFE2-1748-A7C48A8C155D}"/>
                        </a:ext>
                      </a:extLst>
                    </p14:cNvPr>
                    <p14:cNvContentPartPr/>
                    <p14:nvPr/>
                  </p14:nvContentPartPr>
                  <p14:xfrm>
                    <a:off x="10444985" y="1538058"/>
                    <a:ext cx="535320" cy="27000"/>
                  </p14:xfrm>
                </p:contentPart>
              </mc:Choice>
              <mc:Fallback xmlns="">
                <p:pic>
                  <p:nvPicPr>
                    <p:cNvPr id="116" name="Ink 115">
                      <a:extLst>
                        <a:ext uri="{FF2B5EF4-FFF2-40B4-BE49-F238E27FC236}">
                          <a16:creationId xmlns:a16="http://schemas.microsoft.com/office/drawing/2014/main" id="{C5976BE4-23B8-4D0C-B1ED-09BC2F543FF0}"/>
                        </a:ext>
                      </a:extLst>
                    </p:cNvPr>
                    <p:cNvPicPr/>
                    <p:nvPr/>
                  </p:nvPicPr>
                  <p:blipFill>
                    <a:blip r:embed="rId55"/>
                    <a:stretch>
                      <a:fillRect/>
                    </a:stretch>
                  </p:blipFill>
                  <p:spPr>
                    <a:xfrm>
                      <a:off x="10435985" y="1529058"/>
                      <a:ext cx="552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8" name="Ink 217">
                      <a:extLst>
                        <a:ext uri="{FF2B5EF4-FFF2-40B4-BE49-F238E27FC236}">
                          <a16:creationId xmlns:a16="http://schemas.microsoft.com/office/drawing/2014/main" id="{5B0D6997-5A70-5E2D-12FC-471765C63325}"/>
                        </a:ext>
                      </a:extLst>
                    </p14:cNvPr>
                    <p14:cNvContentPartPr/>
                    <p14:nvPr/>
                  </p14:nvContentPartPr>
                  <p14:xfrm>
                    <a:off x="10401065" y="1423938"/>
                    <a:ext cx="530640" cy="155520"/>
                  </p14:xfrm>
                </p:contentPart>
              </mc:Choice>
              <mc:Fallback xmlns="">
                <p:pic>
                  <p:nvPicPr>
                    <p:cNvPr id="117" name="Ink 116">
                      <a:extLst>
                        <a:ext uri="{FF2B5EF4-FFF2-40B4-BE49-F238E27FC236}">
                          <a16:creationId xmlns:a16="http://schemas.microsoft.com/office/drawing/2014/main" id="{19F16BAC-546B-4530-8010-74CE8C7EE68E}"/>
                        </a:ext>
                      </a:extLst>
                    </p:cNvPr>
                    <p:cNvPicPr/>
                    <p:nvPr/>
                  </p:nvPicPr>
                  <p:blipFill>
                    <a:blip r:embed="rId57"/>
                    <a:stretch>
                      <a:fillRect/>
                    </a:stretch>
                  </p:blipFill>
                  <p:spPr>
                    <a:xfrm>
                      <a:off x="10392071" y="1414938"/>
                      <a:ext cx="548268"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19" name="Ink 218">
                      <a:extLst>
                        <a:ext uri="{FF2B5EF4-FFF2-40B4-BE49-F238E27FC236}">
                          <a16:creationId xmlns:a16="http://schemas.microsoft.com/office/drawing/2014/main" id="{D8B1749A-03FA-A405-F1E6-166867E072CF}"/>
                        </a:ext>
                      </a:extLst>
                    </p14:cNvPr>
                    <p14:cNvContentPartPr/>
                    <p14:nvPr/>
                  </p14:nvContentPartPr>
                  <p14:xfrm>
                    <a:off x="10418345" y="1239618"/>
                    <a:ext cx="517320" cy="313920"/>
                  </p14:xfrm>
                </p:contentPart>
              </mc:Choice>
              <mc:Fallback xmlns="">
                <p:pic>
                  <p:nvPicPr>
                    <p:cNvPr id="118" name="Ink 117">
                      <a:extLst>
                        <a:ext uri="{FF2B5EF4-FFF2-40B4-BE49-F238E27FC236}">
                          <a16:creationId xmlns:a16="http://schemas.microsoft.com/office/drawing/2014/main" id="{2283FC25-44D6-4360-A62E-4AF644483100}"/>
                        </a:ext>
                      </a:extLst>
                    </p:cNvPr>
                    <p:cNvPicPr/>
                    <p:nvPr/>
                  </p:nvPicPr>
                  <p:blipFill>
                    <a:blip r:embed="rId59"/>
                    <a:stretch>
                      <a:fillRect/>
                    </a:stretch>
                  </p:blipFill>
                  <p:spPr>
                    <a:xfrm>
                      <a:off x="10409345" y="1230628"/>
                      <a:ext cx="534960" cy="3315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0" name="Ink 219">
                      <a:extLst>
                        <a:ext uri="{FF2B5EF4-FFF2-40B4-BE49-F238E27FC236}">
                          <a16:creationId xmlns:a16="http://schemas.microsoft.com/office/drawing/2014/main" id="{7FEF9958-394E-AD7B-C7A4-F8FD73DC2B1C}"/>
                        </a:ext>
                      </a:extLst>
                    </p14:cNvPr>
                    <p14:cNvContentPartPr/>
                    <p14:nvPr/>
                  </p14:nvContentPartPr>
                  <p14:xfrm>
                    <a:off x="10682225" y="1318458"/>
                    <a:ext cx="243360" cy="213840"/>
                  </p14:xfrm>
                </p:contentPart>
              </mc:Choice>
              <mc:Fallback xmlns="">
                <p:pic>
                  <p:nvPicPr>
                    <p:cNvPr id="119" name="Ink 118">
                      <a:extLst>
                        <a:ext uri="{FF2B5EF4-FFF2-40B4-BE49-F238E27FC236}">
                          <a16:creationId xmlns:a16="http://schemas.microsoft.com/office/drawing/2014/main" id="{977C44C7-CC39-4D50-95E9-A56BC637EF1F}"/>
                        </a:ext>
                      </a:extLst>
                    </p:cNvPr>
                    <p:cNvPicPr/>
                    <p:nvPr/>
                  </p:nvPicPr>
                  <p:blipFill>
                    <a:blip r:embed="rId61"/>
                    <a:stretch>
                      <a:fillRect/>
                    </a:stretch>
                  </p:blipFill>
                  <p:spPr>
                    <a:xfrm>
                      <a:off x="10673238" y="1309458"/>
                      <a:ext cx="260974"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1" name="Ink 220">
                      <a:extLst>
                        <a:ext uri="{FF2B5EF4-FFF2-40B4-BE49-F238E27FC236}">
                          <a16:creationId xmlns:a16="http://schemas.microsoft.com/office/drawing/2014/main" id="{4F78E5BB-5298-81BE-14EB-DD4A4B464354}"/>
                        </a:ext>
                      </a:extLst>
                    </p14:cNvPr>
                    <p14:cNvContentPartPr/>
                    <p14:nvPr/>
                  </p14:nvContentPartPr>
                  <p14:xfrm>
                    <a:off x="10612025" y="1125138"/>
                    <a:ext cx="284040" cy="414000"/>
                  </p14:xfrm>
                </p:contentPart>
              </mc:Choice>
              <mc:Fallback xmlns="">
                <p:pic>
                  <p:nvPicPr>
                    <p:cNvPr id="120" name="Ink 119">
                      <a:extLst>
                        <a:ext uri="{FF2B5EF4-FFF2-40B4-BE49-F238E27FC236}">
                          <a16:creationId xmlns:a16="http://schemas.microsoft.com/office/drawing/2014/main" id="{666E204E-298A-4FE5-B98E-56D356F8A7A7}"/>
                        </a:ext>
                      </a:extLst>
                    </p:cNvPr>
                    <p:cNvPicPr/>
                    <p:nvPr/>
                  </p:nvPicPr>
                  <p:blipFill>
                    <a:blip r:embed="rId63"/>
                    <a:stretch>
                      <a:fillRect/>
                    </a:stretch>
                  </p:blipFill>
                  <p:spPr>
                    <a:xfrm>
                      <a:off x="10603036" y="1116138"/>
                      <a:ext cx="301658"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2" name="Ink 221">
                      <a:extLst>
                        <a:ext uri="{FF2B5EF4-FFF2-40B4-BE49-F238E27FC236}">
                          <a16:creationId xmlns:a16="http://schemas.microsoft.com/office/drawing/2014/main" id="{63462664-3D38-8CA3-D837-E65361C33FAF}"/>
                        </a:ext>
                      </a:extLst>
                    </p14:cNvPr>
                    <p14:cNvContentPartPr/>
                    <p14:nvPr/>
                  </p14:nvContentPartPr>
                  <p14:xfrm>
                    <a:off x="10744145" y="1142778"/>
                    <a:ext cx="173160" cy="380520"/>
                  </p14:xfrm>
                </p:contentPart>
              </mc:Choice>
              <mc:Fallback xmlns="">
                <p:pic>
                  <p:nvPicPr>
                    <p:cNvPr id="121" name="Ink 120">
                      <a:extLst>
                        <a:ext uri="{FF2B5EF4-FFF2-40B4-BE49-F238E27FC236}">
                          <a16:creationId xmlns:a16="http://schemas.microsoft.com/office/drawing/2014/main" id="{594E837D-9FCB-474F-9FE9-7F057A3F98DD}"/>
                        </a:ext>
                      </a:extLst>
                    </p:cNvPr>
                    <p:cNvPicPr/>
                    <p:nvPr/>
                  </p:nvPicPr>
                  <p:blipFill>
                    <a:blip r:embed="rId65"/>
                    <a:stretch>
                      <a:fillRect/>
                    </a:stretch>
                  </p:blipFill>
                  <p:spPr>
                    <a:xfrm>
                      <a:off x="10735145" y="1133778"/>
                      <a:ext cx="1908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3" name="Ink 222">
                      <a:extLst>
                        <a:ext uri="{FF2B5EF4-FFF2-40B4-BE49-F238E27FC236}">
                          <a16:creationId xmlns:a16="http://schemas.microsoft.com/office/drawing/2014/main" id="{87EE063C-FB8D-6C2A-BAC4-364CBAE20D2E}"/>
                        </a:ext>
                      </a:extLst>
                    </p14:cNvPr>
                    <p14:cNvContentPartPr/>
                    <p14:nvPr/>
                  </p14:nvContentPartPr>
                  <p14:xfrm>
                    <a:off x="10831625" y="1081218"/>
                    <a:ext cx="53640" cy="509040"/>
                  </p14:xfrm>
                </p:contentPart>
              </mc:Choice>
              <mc:Fallback xmlns="">
                <p:pic>
                  <p:nvPicPr>
                    <p:cNvPr id="122" name="Ink 121">
                      <a:extLst>
                        <a:ext uri="{FF2B5EF4-FFF2-40B4-BE49-F238E27FC236}">
                          <a16:creationId xmlns:a16="http://schemas.microsoft.com/office/drawing/2014/main" id="{689E8739-F185-4FD4-8982-E787B5B09576}"/>
                        </a:ext>
                      </a:extLst>
                    </p:cNvPr>
                    <p:cNvPicPr/>
                    <p:nvPr/>
                  </p:nvPicPr>
                  <p:blipFill>
                    <a:blip r:embed="rId67"/>
                    <a:stretch>
                      <a:fillRect/>
                    </a:stretch>
                  </p:blipFill>
                  <p:spPr>
                    <a:xfrm>
                      <a:off x="10822625" y="1072218"/>
                      <a:ext cx="7128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4" name="Ink 223">
                      <a:extLst>
                        <a:ext uri="{FF2B5EF4-FFF2-40B4-BE49-F238E27FC236}">
                          <a16:creationId xmlns:a16="http://schemas.microsoft.com/office/drawing/2014/main" id="{42F9BD08-30B6-EA11-1FDD-1532343C50DD}"/>
                        </a:ext>
                      </a:extLst>
                    </p14:cNvPr>
                    <p14:cNvContentPartPr/>
                    <p14:nvPr/>
                  </p14:nvContentPartPr>
                  <p14:xfrm>
                    <a:off x="10910825" y="1213338"/>
                    <a:ext cx="27360" cy="342000"/>
                  </p14:xfrm>
                </p:contentPart>
              </mc:Choice>
              <mc:Fallback xmlns="">
                <p:pic>
                  <p:nvPicPr>
                    <p:cNvPr id="123" name="Ink 122">
                      <a:extLst>
                        <a:ext uri="{FF2B5EF4-FFF2-40B4-BE49-F238E27FC236}">
                          <a16:creationId xmlns:a16="http://schemas.microsoft.com/office/drawing/2014/main" id="{A6E45713-6BBE-4699-B0B3-27C186C3A553}"/>
                        </a:ext>
                      </a:extLst>
                    </p:cNvPr>
                    <p:cNvPicPr/>
                    <p:nvPr/>
                  </p:nvPicPr>
                  <p:blipFill>
                    <a:blip r:embed="rId69"/>
                    <a:stretch>
                      <a:fillRect/>
                    </a:stretch>
                  </p:blipFill>
                  <p:spPr>
                    <a:xfrm>
                      <a:off x="10901825" y="1204338"/>
                      <a:ext cx="450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5" name="Ink 224">
                      <a:extLst>
                        <a:ext uri="{FF2B5EF4-FFF2-40B4-BE49-F238E27FC236}">
                          <a16:creationId xmlns:a16="http://schemas.microsoft.com/office/drawing/2014/main" id="{E827401A-2CBE-D7EB-00A6-AADDBC5E85E2}"/>
                        </a:ext>
                      </a:extLst>
                    </p14:cNvPr>
                    <p14:cNvContentPartPr/>
                    <p14:nvPr/>
                  </p14:nvContentPartPr>
                  <p14:xfrm>
                    <a:off x="10942865" y="967098"/>
                    <a:ext cx="47520" cy="588600"/>
                  </p14:xfrm>
                </p:contentPart>
              </mc:Choice>
              <mc:Fallback xmlns="">
                <p:pic>
                  <p:nvPicPr>
                    <p:cNvPr id="124" name="Ink 123">
                      <a:extLst>
                        <a:ext uri="{FF2B5EF4-FFF2-40B4-BE49-F238E27FC236}">
                          <a16:creationId xmlns:a16="http://schemas.microsoft.com/office/drawing/2014/main" id="{D957892A-1831-4605-94C6-D50EAD4D4205}"/>
                        </a:ext>
                      </a:extLst>
                    </p:cNvPr>
                    <p:cNvPicPr/>
                    <p:nvPr/>
                  </p:nvPicPr>
                  <p:blipFill>
                    <a:blip r:embed="rId71"/>
                    <a:stretch>
                      <a:fillRect/>
                    </a:stretch>
                  </p:blipFill>
                  <p:spPr>
                    <a:xfrm>
                      <a:off x="10933865" y="958104"/>
                      <a:ext cx="65160" cy="60622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6" name="Ink 225">
                      <a:extLst>
                        <a:ext uri="{FF2B5EF4-FFF2-40B4-BE49-F238E27FC236}">
                          <a16:creationId xmlns:a16="http://schemas.microsoft.com/office/drawing/2014/main" id="{A7E2D6E7-FA0D-D21B-437D-FDFC134C5FD5}"/>
                        </a:ext>
                      </a:extLst>
                    </p14:cNvPr>
                    <p14:cNvContentPartPr/>
                    <p14:nvPr/>
                  </p14:nvContentPartPr>
                  <p14:xfrm>
                    <a:off x="10933865" y="1168698"/>
                    <a:ext cx="144360" cy="378360"/>
                  </p14:xfrm>
                </p:contentPart>
              </mc:Choice>
              <mc:Fallback xmlns="">
                <p:pic>
                  <p:nvPicPr>
                    <p:cNvPr id="125" name="Ink 124">
                      <a:extLst>
                        <a:ext uri="{FF2B5EF4-FFF2-40B4-BE49-F238E27FC236}">
                          <a16:creationId xmlns:a16="http://schemas.microsoft.com/office/drawing/2014/main" id="{5626220F-9F8F-4A93-AC44-29B5F52DD74D}"/>
                        </a:ext>
                      </a:extLst>
                    </p:cNvPr>
                    <p:cNvPicPr/>
                    <p:nvPr/>
                  </p:nvPicPr>
                  <p:blipFill>
                    <a:blip r:embed="rId73"/>
                    <a:stretch>
                      <a:fillRect/>
                    </a:stretch>
                  </p:blipFill>
                  <p:spPr>
                    <a:xfrm>
                      <a:off x="10924887" y="1159698"/>
                      <a:ext cx="161956"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27" name="Ink 226">
                      <a:extLst>
                        <a:ext uri="{FF2B5EF4-FFF2-40B4-BE49-F238E27FC236}">
                          <a16:creationId xmlns:a16="http://schemas.microsoft.com/office/drawing/2014/main" id="{A8D2838D-0F45-7A90-BE11-3CE5FAB1965B}"/>
                        </a:ext>
                      </a:extLst>
                    </p14:cNvPr>
                    <p14:cNvContentPartPr/>
                    <p14:nvPr/>
                  </p14:nvContentPartPr>
                  <p14:xfrm>
                    <a:off x="10954745" y="1418538"/>
                    <a:ext cx="504000" cy="128880"/>
                  </p14:xfrm>
                </p:contentPart>
              </mc:Choice>
              <mc:Fallback xmlns="">
                <p:pic>
                  <p:nvPicPr>
                    <p:cNvPr id="126" name="Ink 125">
                      <a:extLst>
                        <a:ext uri="{FF2B5EF4-FFF2-40B4-BE49-F238E27FC236}">
                          <a16:creationId xmlns:a16="http://schemas.microsoft.com/office/drawing/2014/main" id="{43067D8E-4704-4537-B60E-44E748D7C313}"/>
                        </a:ext>
                      </a:extLst>
                    </p:cNvPr>
                    <p:cNvPicPr/>
                    <p:nvPr/>
                  </p:nvPicPr>
                  <p:blipFill>
                    <a:blip r:embed="rId75"/>
                    <a:stretch>
                      <a:fillRect/>
                    </a:stretch>
                  </p:blipFill>
                  <p:spPr>
                    <a:xfrm>
                      <a:off x="10945745" y="1409538"/>
                      <a:ext cx="521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8" name="Ink 227">
                      <a:extLst>
                        <a:ext uri="{FF2B5EF4-FFF2-40B4-BE49-F238E27FC236}">
                          <a16:creationId xmlns:a16="http://schemas.microsoft.com/office/drawing/2014/main" id="{7B9612DF-89D5-8138-7AE3-13A68C1CE688}"/>
                        </a:ext>
                      </a:extLst>
                    </p14:cNvPr>
                    <p14:cNvContentPartPr/>
                    <p14:nvPr/>
                  </p14:nvContentPartPr>
                  <p14:xfrm>
                    <a:off x="11024945" y="1353018"/>
                    <a:ext cx="394920" cy="132480"/>
                  </p14:xfrm>
                </p:contentPart>
              </mc:Choice>
              <mc:Fallback xmlns="">
                <p:pic>
                  <p:nvPicPr>
                    <p:cNvPr id="127" name="Ink 126">
                      <a:extLst>
                        <a:ext uri="{FF2B5EF4-FFF2-40B4-BE49-F238E27FC236}">
                          <a16:creationId xmlns:a16="http://schemas.microsoft.com/office/drawing/2014/main" id="{12643FBB-22E7-4956-A16F-812095B164ED}"/>
                        </a:ext>
                      </a:extLst>
                    </p:cNvPr>
                    <p:cNvPicPr/>
                    <p:nvPr/>
                  </p:nvPicPr>
                  <p:blipFill>
                    <a:blip r:embed="rId77"/>
                    <a:stretch>
                      <a:fillRect/>
                    </a:stretch>
                  </p:blipFill>
                  <p:spPr>
                    <a:xfrm>
                      <a:off x="11015945" y="1344018"/>
                      <a:ext cx="412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29" name="Ink 228">
                      <a:extLst>
                        <a:ext uri="{FF2B5EF4-FFF2-40B4-BE49-F238E27FC236}">
                          <a16:creationId xmlns:a16="http://schemas.microsoft.com/office/drawing/2014/main" id="{6EE0B17B-7300-1A4B-0252-26A21629D5D3}"/>
                        </a:ext>
                      </a:extLst>
                    </p14:cNvPr>
                    <p14:cNvContentPartPr/>
                    <p14:nvPr/>
                  </p14:nvContentPartPr>
                  <p14:xfrm>
                    <a:off x="10945745" y="1340418"/>
                    <a:ext cx="356040" cy="198000"/>
                  </p14:xfrm>
                </p:contentPart>
              </mc:Choice>
              <mc:Fallback xmlns="">
                <p:pic>
                  <p:nvPicPr>
                    <p:cNvPr id="128" name="Ink 127">
                      <a:extLst>
                        <a:ext uri="{FF2B5EF4-FFF2-40B4-BE49-F238E27FC236}">
                          <a16:creationId xmlns:a16="http://schemas.microsoft.com/office/drawing/2014/main" id="{4A51C12F-C606-458A-A868-E9CC498805FF}"/>
                        </a:ext>
                      </a:extLst>
                    </p:cNvPr>
                    <p:cNvPicPr/>
                    <p:nvPr/>
                  </p:nvPicPr>
                  <p:blipFill>
                    <a:blip r:embed="rId79"/>
                    <a:stretch>
                      <a:fillRect/>
                    </a:stretch>
                  </p:blipFill>
                  <p:spPr>
                    <a:xfrm>
                      <a:off x="10936745" y="1331418"/>
                      <a:ext cx="3736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30" name="Ink 229">
                      <a:extLst>
                        <a:ext uri="{FF2B5EF4-FFF2-40B4-BE49-F238E27FC236}">
                          <a16:creationId xmlns:a16="http://schemas.microsoft.com/office/drawing/2014/main" id="{E0341596-C2C1-FD08-2B75-576B546517BF}"/>
                        </a:ext>
                      </a:extLst>
                    </p14:cNvPr>
                    <p14:cNvContentPartPr/>
                    <p14:nvPr/>
                  </p14:nvContentPartPr>
                  <p14:xfrm>
                    <a:off x="10972385" y="1545978"/>
                    <a:ext cx="568080" cy="14040"/>
                  </p14:xfrm>
                </p:contentPart>
              </mc:Choice>
              <mc:Fallback xmlns="">
                <p:pic>
                  <p:nvPicPr>
                    <p:cNvPr id="129" name="Ink 128">
                      <a:extLst>
                        <a:ext uri="{FF2B5EF4-FFF2-40B4-BE49-F238E27FC236}">
                          <a16:creationId xmlns:a16="http://schemas.microsoft.com/office/drawing/2014/main" id="{EA102777-A4BC-44B4-9A03-21B141C4E76D}"/>
                        </a:ext>
                      </a:extLst>
                    </p:cNvPr>
                    <p:cNvPicPr/>
                    <p:nvPr/>
                  </p:nvPicPr>
                  <p:blipFill>
                    <a:blip r:embed="rId81"/>
                    <a:stretch>
                      <a:fillRect/>
                    </a:stretch>
                  </p:blipFill>
                  <p:spPr>
                    <a:xfrm>
                      <a:off x="10963385" y="1536978"/>
                      <a:ext cx="585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1" name="Ink 230">
                      <a:extLst>
                        <a:ext uri="{FF2B5EF4-FFF2-40B4-BE49-F238E27FC236}">
                          <a16:creationId xmlns:a16="http://schemas.microsoft.com/office/drawing/2014/main" id="{848CA082-2EDB-4536-3EBA-F6912D0D962F}"/>
                        </a:ext>
                      </a:extLst>
                    </p14:cNvPr>
                    <p14:cNvContentPartPr/>
                    <p14:nvPr/>
                  </p14:nvContentPartPr>
                  <p14:xfrm>
                    <a:off x="11007665" y="1555338"/>
                    <a:ext cx="315720" cy="19080"/>
                  </p14:xfrm>
                </p:contentPart>
              </mc:Choice>
              <mc:Fallback xmlns="">
                <p:pic>
                  <p:nvPicPr>
                    <p:cNvPr id="130" name="Ink 129">
                      <a:extLst>
                        <a:ext uri="{FF2B5EF4-FFF2-40B4-BE49-F238E27FC236}">
                          <a16:creationId xmlns:a16="http://schemas.microsoft.com/office/drawing/2014/main" id="{7F3DB00F-C423-4CDC-B8AA-C7A316A7DCAE}"/>
                        </a:ext>
                      </a:extLst>
                    </p:cNvPr>
                    <p:cNvPicPr/>
                    <p:nvPr/>
                  </p:nvPicPr>
                  <p:blipFill>
                    <a:blip r:embed="rId83"/>
                    <a:stretch>
                      <a:fillRect/>
                    </a:stretch>
                  </p:blipFill>
                  <p:spPr>
                    <a:xfrm>
                      <a:off x="10998665" y="1546165"/>
                      <a:ext cx="333360" cy="37059"/>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2" name="Ink 231">
                      <a:extLst>
                        <a:ext uri="{FF2B5EF4-FFF2-40B4-BE49-F238E27FC236}">
                          <a16:creationId xmlns:a16="http://schemas.microsoft.com/office/drawing/2014/main" id="{081F4F62-A267-C707-1DAE-3C757F0D2E33}"/>
                        </a:ext>
                      </a:extLst>
                    </p14:cNvPr>
                    <p14:cNvContentPartPr/>
                    <p14:nvPr/>
                  </p14:nvContentPartPr>
                  <p14:xfrm>
                    <a:off x="11007665" y="1547058"/>
                    <a:ext cx="412920" cy="96480"/>
                  </p14:xfrm>
                </p:contentPart>
              </mc:Choice>
              <mc:Fallback xmlns="">
                <p:pic>
                  <p:nvPicPr>
                    <p:cNvPr id="131" name="Ink 130">
                      <a:extLst>
                        <a:ext uri="{FF2B5EF4-FFF2-40B4-BE49-F238E27FC236}">
                          <a16:creationId xmlns:a16="http://schemas.microsoft.com/office/drawing/2014/main" id="{7060D38A-6F82-427A-A8EB-06326280AE1B}"/>
                        </a:ext>
                      </a:extLst>
                    </p:cNvPr>
                    <p:cNvPicPr/>
                    <p:nvPr/>
                  </p:nvPicPr>
                  <p:blipFill>
                    <a:blip r:embed="rId85"/>
                    <a:stretch>
                      <a:fillRect/>
                    </a:stretch>
                  </p:blipFill>
                  <p:spPr>
                    <a:xfrm>
                      <a:off x="10998657" y="1538058"/>
                      <a:ext cx="430575"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3" name="Ink 232">
                      <a:extLst>
                        <a:ext uri="{FF2B5EF4-FFF2-40B4-BE49-F238E27FC236}">
                          <a16:creationId xmlns:a16="http://schemas.microsoft.com/office/drawing/2014/main" id="{C2F96865-B8C8-4E62-D3AD-4A72D62CB85A}"/>
                        </a:ext>
                      </a:extLst>
                    </p14:cNvPr>
                    <p14:cNvContentPartPr/>
                    <p14:nvPr/>
                  </p14:nvContentPartPr>
                  <p14:xfrm>
                    <a:off x="11007665" y="1573338"/>
                    <a:ext cx="518400" cy="193680"/>
                  </p14:xfrm>
                </p:contentPart>
              </mc:Choice>
              <mc:Fallback xmlns="">
                <p:pic>
                  <p:nvPicPr>
                    <p:cNvPr id="132" name="Ink 131">
                      <a:extLst>
                        <a:ext uri="{FF2B5EF4-FFF2-40B4-BE49-F238E27FC236}">
                          <a16:creationId xmlns:a16="http://schemas.microsoft.com/office/drawing/2014/main" id="{74734B55-198D-4DF2-B277-D2F9E0CE81C6}"/>
                        </a:ext>
                      </a:extLst>
                    </p:cNvPr>
                    <p:cNvPicPr/>
                    <p:nvPr/>
                  </p:nvPicPr>
                  <p:blipFill>
                    <a:blip r:embed="rId87"/>
                    <a:stretch>
                      <a:fillRect/>
                    </a:stretch>
                  </p:blipFill>
                  <p:spPr>
                    <a:xfrm>
                      <a:off x="10998665" y="1564338"/>
                      <a:ext cx="536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34" name="Ink 233">
                      <a:extLst>
                        <a:ext uri="{FF2B5EF4-FFF2-40B4-BE49-F238E27FC236}">
                          <a16:creationId xmlns:a16="http://schemas.microsoft.com/office/drawing/2014/main" id="{BB615A0E-7C52-FC03-0B01-4362BCF800BF}"/>
                        </a:ext>
                      </a:extLst>
                    </p14:cNvPr>
                    <p14:cNvContentPartPr/>
                    <p14:nvPr/>
                  </p14:nvContentPartPr>
                  <p14:xfrm>
                    <a:off x="10990385" y="1556058"/>
                    <a:ext cx="315720" cy="203040"/>
                  </p14:xfrm>
                </p:contentPart>
              </mc:Choice>
              <mc:Fallback xmlns="">
                <p:pic>
                  <p:nvPicPr>
                    <p:cNvPr id="133" name="Ink 132">
                      <a:extLst>
                        <a:ext uri="{FF2B5EF4-FFF2-40B4-BE49-F238E27FC236}">
                          <a16:creationId xmlns:a16="http://schemas.microsoft.com/office/drawing/2014/main" id="{0164EC2B-B8CD-4F48-9DA2-C5DC0E76F291}"/>
                        </a:ext>
                      </a:extLst>
                    </p:cNvPr>
                    <p:cNvPicPr/>
                    <p:nvPr/>
                  </p:nvPicPr>
                  <p:blipFill>
                    <a:blip r:embed="rId89"/>
                    <a:stretch>
                      <a:fillRect/>
                    </a:stretch>
                  </p:blipFill>
                  <p:spPr>
                    <a:xfrm>
                      <a:off x="10981385" y="1547058"/>
                      <a:ext cx="333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5" name="Ink 234">
                      <a:extLst>
                        <a:ext uri="{FF2B5EF4-FFF2-40B4-BE49-F238E27FC236}">
                          <a16:creationId xmlns:a16="http://schemas.microsoft.com/office/drawing/2014/main" id="{FE94105B-4850-AFEE-2199-85F5B87C588D}"/>
                        </a:ext>
                      </a:extLst>
                    </p14:cNvPr>
                    <p14:cNvContentPartPr/>
                    <p14:nvPr/>
                  </p14:nvContentPartPr>
                  <p14:xfrm>
                    <a:off x="11007665" y="1564698"/>
                    <a:ext cx="385920" cy="365040"/>
                  </p14:xfrm>
                </p:contentPart>
              </mc:Choice>
              <mc:Fallback xmlns="">
                <p:pic>
                  <p:nvPicPr>
                    <p:cNvPr id="134" name="Ink 133">
                      <a:extLst>
                        <a:ext uri="{FF2B5EF4-FFF2-40B4-BE49-F238E27FC236}">
                          <a16:creationId xmlns:a16="http://schemas.microsoft.com/office/drawing/2014/main" id="{F04E6168-ADB0-49E7-A88A-7AB102504854}"/>
                        </a:ext>
                      </a:extLst>
                    </p:cNvPr>
                    <p:cNvPicPr/>
                    <p:nvPr/>
                  </p:nvPicPr>
                  <p:blipFill>
                    <a:blip r:embed="rId91"/>
                    <a:stretch>
                      <a:fillRect/>
                    </a:stretch>
                  </p:blipFill>
                  <p:spPr>
                    <a:xfrm>
                      <a:off x="10998665" y="1555698"/>
                      <a:ext cx="4035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36" name="Ink 235">
                      <a:extLst>
                        <a:ext uri="{FF2B5EF4-FFF2-40B4-BE49-F238E27FC236}">
                          <a16:creationId xmlns:a16="http://schemas.microsoft.com/office/drawing/2014/main" id="{3F7DCB8F-CC4D-D40A-48F3-C3FF82E2013C}"/>
                        </a:ext>
                      </a:extLst>
                    </p14:cNvPr>
                    <p14:cNvContentPartPr/>
                    <p14:nvPr/>
                  </p14:nvContentPartPr>
                  <p14:xfrm>
                    <a:off x="11007665" y="1538058"/>
                    <a:ext cx="199440" cy="371520"/>
                  </p14:xfrm>
                </p:contentPart>
              </mc:Choice>
              <mc:Fallback xmlns="">
                <p:pic>
                  <p:nvPicPr>
                    <p:cNvPr id="135" name="Ink 134">
                      <a:extLst>
                        <a:ext uri="{FF2B5EF4-FFF2-40B4-BE49-F238E27FC236}">
                          <a16:creationId xmlns:a16="http://schemas.microsoft.com/office/drawing/2014/main" id="{3735826C-45C7-41AB-9742-C9BA16FD4BED}"/>
                        </a:ext>
                      </a:extLst>
                    </p:cNvPr>
                    <p:cNvPicPr/>
                    <p:nvPr/>
                  </p:nvPicPr>
                  <p:blipFill>
                    <a:blip r:embed="rId93"/>
                    <a:stretch>
                      <a:fillRect/>
                    </a:stretch>
                  </p:blipFill>
                  <p:spPr>
                    <a:xfrm>
                      <a:off x="10998649" y="1529058"/>
                      <a:ext cx="217112"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37" name="Ink 236">
                      <a:extLst>
                        <a:ext uri="{FF2B5EF4-FFF2-40B4-BE49-F238E27FC236}">
                          <a16:creationId xmlns:a16="http://schemas.microsoft.com/office/drawing/2014/main" id="{36530749-146F-EE4B-DA0C-EA6CE8BFDFE2}"/>
                        </a:ext>
                      </a:extLst>
                    </p14:cNvPr>
                    <p14:cNvContentPartPr/>
                    <p14:nvPr/>
                  </p14:nvContentPartPr>
                  <p14:xfrm>
                    <a:off x="10963745" y="1564698"/>
                    <a:ext cx="240840" cy="545400"/>
                  </p14:xfrm>
                </p:contentPart>
              </mc:Choice>
              <mc:Fallback xmlns="">
                <p:pic>
                  <p:nvPicPr>
                    <p:cNvPr id="136" name="Ink 135">
                      <a:extLst>
                        <a:ext uri="{FF2B5EF4-FFF2-40B4-BE49-F238E27FC236}">
                          <a16:creationId xmlns:a16="http://schemas.microsoft.com/office/drawing/2014/main" id="{78F39D45-5211-4B1F-9C7B-A25E74C75869}"/>
                        </a:ext>
                      </a:extLst>
                    </p:cNvPr>
                    <p:cNvPicPr/>
                    <p:nvPr/>
                  </p:nvPicPr>
                  <p:blipFill>
                    <a:blip r:embed="rId95"/>
                    <a:stretch>
                      <a:fillRect/>
                    </a:stretch>
                  </p:blipFill>
                  <p:spPr>
                    <a:xfrm>
                      <a:off x="10954745" y="1555698"/>
                      <a:ext cx="258480"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38" name="Ink 237">
                      <a:extLst>
                        <a:ext uri="{FF2B5EF4-FFF2-40B4-BE49-F238E27FC236}">
                          <a16:creationId xmlns:a16="http://schemas.microsoft.com/office/drawing/2014/main" id="{85A97CA6-CAA7-EF0F-9CD2-05326F15DDDB}"/>
                        </a:ext>
                      </a:extLst>
                    </p14:cNvPr>
                    <p14:cNvContentPartPr/>
                    <p14:nvPr/>
                  </p14:nvContentPartPr>
                  <p14:xfrm>
                    <a:off x="10964105" y="1590978"/>
                    <a:ext cx="66960" cy="363240"/>
                  </p14:xfrm>
                </p:contentPart>
              </mc:Choice>
              <mc:Fallback xmlns="">
                <p:pic>
                  <p:nvPicPr>
                    <p:cNvPr id="137" name="Ink 136">
                      <a:extLst>
                        <a:ext uri="{FF2B5EF4-FFF2-40B4-BE49-F238E27FC236}">
                          <a16:creationId xmlns:a16="http://schemas.microsoft.com/office/drawing/2014/main" id="{9F13750F-938F-4E48-880E-B2BC94F7EF1B}"/>
                        </a:ext>
                      </a:extLst>
                    </p:cNvPr>
                    <p:cNvPicPr/>
                    <p:nvPr/>
                  </p:nvPicPr>
                  <p:blipFill>
                    <a:blip r:embed="rId97"/>
                    <a:stretch>
                      <a:fillRect/>
                    </a:stretch>
                  </p:blipFill>
                  <p:spPr>
                    <a:xfrm>
                      <a:off x="10955105" y="1581978"/>
                      <a:ext cx="846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9" name="Ink 238">
                      <a:extLst>
                        <a:ext uri="{FF2B5EF4-FFF2-40B4-BE49-F238E27FC236}">
                          <a16:creationId xmlns:a16="http://schemas.microsoft.com/office/drawing/2014/main" id="{36D3727D-023F-5A43-1CE4-79ABD4B39075}"/>
                        </a:ext>
                      </a:extLst>
                    </p14:cNvPr>
                    <p14:cNvContentPartPr/>
                    <p14:nvPr/>
                  </p14:nvContentPartPr>
                  <p14:xfrm>
                    <a:off x="10954745" y="1590978"/>
                    <a:ext cx="39960" cy="567000"/>
                  </p14:xfrm>
                </p:contentPart>
              </mc:Choice>
              <mc:Fallback xmlns="">
                <p:pic>
                  <p:nvPicPr>
                    <p:cNvPr id="138" name="Ink 137">
                      <a:extLst>
                        <a:ext uri="{FF2B5EF4-FFF2-40B4-BE49-F238E27FC236}">
                          <a16:creationId xmlns:a16="http://schemas.microsoft.com/office/drawing/2014/main" id="{65441BEB-9C9F-488C-9290-2D092A213057}"/>
                        </a:ext>
                      </a:extLst>
                    </p:cNvPr>
                    <p:cNvPicPr/>
                    <p:nvPr/>
                  </p:nvPicPr>
                  <p:blipFill>
                    <a:blip r:embed="rId99"/>
                    <a:stretch>
                      <a:fillRect/>
                    </a:stretch>
                  </p:blipFill>
                  <p:spPr>
                    <a:xfrm>
                      <a:off x="10945663" y="1581978"/>
                      <a:ext cx="5776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0" name="Ink 239">
                      <a:extLst>
                        <a:ext uri="{FF2B5EF4-FFF2-40B4-BE49-F238E27FC236}">
                          <a16:creationId xmlns:a16="http://schemas.microsoft.com/office/drawing/2014/main" id="{6C3710F5-7DD5-D55E-4B6F-A0F8A64ACA77}"/>
                        </a:ext>
                      </a:extLst>
                    </p14:cNvPr>
                    <p14:cNvContentPartPr/>
                    <p14:nvPr/>
                  </p14:nvContentPartPr>
                  <p14:xfrm>
                    <a:off x="10920185" y="1617618"/>
                    <a:ext cx="18360" cy="378360"/>
                  </p14:xfrm>
                </p:contentPart>
              </mc:Choice>
              <mc:Fallback xmlns="">
                <p:pic>
                  <p:nvPicPr>
                    <p:cNvPr id="139" name="Ink 138">
                      <a:extLst>
                        <a:ext uri="{FF2B5EF4-FFF2-40B4-BE49-F238E27FC236}">
                          <a16:creationId xmlns:a16="http://schemas.microsoft.com/office/drawing/2014/main" id="{D589AF3A-BB03-4433-8064-3FE7A42677EB}"/>
                        </a:ext>
                      </a:extLst>
                    </p:cNvPr>
                    <p:cNvPicPr/>
                    <p:nvPr/>
                  </p:nvPicPr>
                  <p:blipFill>
                    <a:blip r:embed="rId101"/>
                    <a:stretch>
                      <a:fillRect/>
                    </a:stretch>
                  </p:blipFill>
                  <p:spPr>
                    <a:xfrm>
                      <a:off x="10911185" y="1608618"/>
                      <a:ext cx="360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41" name="Ink 240">
                      <a:extLst>
                        <a:ext uri="{FF2B5EF4-FFF2-40B4-BE49-F238E27FC236}">
                          <a16:creationId xmlns:a16="http://schemas.microsoft.com/office/drawing/2014/main" id="{92F742B9-E328-BBED-02A0-639E3EE73607}"/>
                        </a:ext>
                      </a:extLst>
                    </p14:cNvPr>
                    <p14:cNvContentPartPr/>
                    <p14:nvPr/>
                  </p14:nvContentPartPr>
                  <p14:xfrm>
                    <a:off x="10819025" y="1652898"/>
                    <a:ext cx="118800" cy="452520"/>
                  </p14:xfrm>
                </p:contentPart>
              </mc:Choice>
              <mc:Fallback xmlns="">
                <p:pic>
                  <p:nvPicPr>
                    <p:cNvPr id="140" name="Ink 139">
                      <a:extLst>
                        <a:ext uri="{FF2B5EF4-FFF2-40B4-BE49-F238E27FC236}">
                          <a16:creationId xmlns:a16="http://schemas.microsoft.com/office/drawing/2014/main" id="{7D3A1414-D457-473F-B6A9-7B082C20E716}"/>
                        </a:ext>
                      </a:extLst>
                    </p:cNvPr>
                    <p:cNvPicPr/>
                    <p:nvPr/>
                  </p:nvPicPr>
                  <p:blipFill>
                    <a:blip r:embed="rId103"/>
                    <a:stretch>
                      <a:fillRect/>
                    </a:stretch>
                  </p:blipFill>
                  <p:spPr>
                    <a:xfrm>
                      <a:off x="10810025" y="1643898"/>
                      <a:ext cx="13644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42" name="Ink 241">
                      <a:extLst>
                        <a:ext uri="{FF2B5EF4-FFF2-40B4-BE49-F238E27FC236}">
                          <a16:creationId xmlns:a16="http://schemas.microsoft.com/office/drawing/2014/main" id="{E09007F0-87DD-ED87-F861-CAF6F3A95C27}"/>
                        </a:ext>
                      </a:extLst>
                    </p14:cNvPr>
                    <p14:cNvContentPartPr/>
                    <p14:nvPr/>
                  </p14:nvContentPartPr>
                  <p14:xfrm>
                    <a:off x="10489625" y="1714098"/>
                    <a:ext cx="87840" cy="68760"/>
                  </p14:xfrm>
                </p:contentPart>
              </mc:Choice>
              <mc:Fallback xmlns="">
                <p:pic>
                  <p:nvPicPr>
                    <p:cNvPr id="141" name="Ink 140">
                      <a:extLst>
                        <a:ext uri="{FF2B5EF4-FFF2-40B4-BE49-F238E27FC236}">
                          <a16:creationId xmlns:a16="http://schemas.microsoft.com/office/drawing/2014/main" id="{24B1566A-9A99-4ACC-9F37-A493FF3DD110}"/>
                        </a:ext>
                      </a:extLst>
                    </p:cNvPr>
                    <p:cNvPicPr/>
                    <p:nvPr/>
                  </p:nvPicPr>
                  <p:blipFill>
                    <a:blip r:embed="rId105"/>
                    <a:stretch>
                      <a:fillRect/>
                    </a:stretch>
                  </p:blipFill>
                  <p:spPr>
                    <a:xfrm>
                      <a:off x="10471625" y="1696192"/>
                      <a:ext cx="123480" cy="104214"/>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43" name="Ink 242">
                      <a:extLst>
                        <a:ext uri="{FF2B5EF4-FFF2-40B4-BE49-F238E27FC236}">
                          <a16:creationId xmlns:a16="http://schemas.microsoft.com/office/drawing/2014/main" id="{67D4F701-862D-E560-190C-AAAD078439DB}"/>
                        </a:ext>
                      </a:extLst>
                    </p14:cNvPr>
                    <p14:cNvContentPartPr/>
                    <p14:nvPr/>
                  </p14:nvContentPartPr>
                  <p14:xfrm>
                    <a:off x="10299905" y="1661178"/>
                    <a:ext cx="110160" cy="36720"/>
                  </p14:xfrm>
                </p:contentPart>
              </mc:Choice>
              <mc:Fallback xmlns="">
                <p:pic>
                  <p:nvPicPr>
                    <p:cNvPr id="142" name="Ink 141">
                      <a:extLst>
                        <a:ext uri="{FF2B5EF4-FFF2-40B4-BE49-F238E27FC236}">
                          <a16:creationId xmlns:a16="http://schemas.microsoft.com/office/drawing/2014/main" id="{1B3DE64B-7B83-4674-9D6E-66E06DC2DC2B}"/>
                        </a:ext>
                      </a:extLst>
                    </p:cNvPr>
                    <p:cNvPicPr/>
                    <p:nvPr/>
                  </p:nvPicPr>
                  <p:blipFill>
                    <a:blip r:embed="rId107"/>
                    <a:stretch>
                      <a:fillRect/>
                    </a:stretch>
                  </p:blipFill>
                  <p:spPr>
                    <a:xfrm>
                      <a:off x="10281905" y="1643178"/>
                      <a:ext cx="145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4" name="Ink 243">
                      <a:extLst>
                        <a:ext uri="{FF2B5EF4-FFF2-40B4-BE49-F238E27FC236}">
                          <a16:creationId xmlns:a16="http://schemas.microsoft.com/office/drawing/2014/main" id="{2DD7E710-40F7-4413-607D-469DF003DEBA}"/>
                        </a:ext>
                      </a:extLst>
                    </p14:cNvPr>
                    <p14:cNvContentPartPr/>
                    <p14:nvPr/>
                  </p14:nvContentPartPr>
                  <p14:xfrm>
                    <a:off x="11302865" y="1281738"/>
                    <a:ext cx="83160" cy="46800"/>
                  </p14:xfrm>
                </p:contentPart>
              </mc:Choice>
              <mc:Fallback xmlns="">
                <p:pic>
                  <p:nvPicPr>
                    <p:cNvPr id="143" name="Ink 142">
                      <a:extLst>
                        <a:ext uri="{FF2B5EF4-FFF2-40B4-BE49-F238E27FC236}">
                          <a16:creationId xmlns:a16="http://schemas.microsoft.com/office/drawing/2014/main" id="{D2A26E74-8970-4B4A-8DF2-4E97EC6C7005}"/>
                        </a:ext>
                      </a:extLst>
                    </p:cNvPr>
                    <p:cNvPicPr/>
                    <p:nvPr/>
                  </p:nvPicPr>
                  <p:blipFill>
                    <a:blip r:embed="rId109"/>
                    <a:stretch>
                      <a:fillRect/>
                    </a:stretch>
                  </p:blipFill>
                  <p:spPr>
                    <a:xfrm>
                      <a:off x="11284865" y="1263738"/>
                      <a:ext cx="118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5" name="Ink 244">
                      <a:extLst>
                        <a:ext uri="{FF2B5EF4-FFF2-40B4-BE49-F238E27FC236}">
                          <a16:creationId xmlns:a16="http://schemas.microsoft.com/office/drawing/2014/main" id="{A360608F-4628-45B2-57F6-A167B11683B6}"/>
                        </a:ext>
                      </a:extLst>
                    </p14:cNvPr>
                    <p14:cNvContentPartPr/>
                    <p14:nvPr/>
                  </p14:nvContentPartPr>
                  <p14:xfrm>
                    <a:off x="11416985" y="1291818"/>
                    <a:ext cx="136080" cy="63360"/>
                  </p14:xfrm>
                </p:contentPart>
              </mc:Choice>
              <mc:Fallback xmlns="">
                <p:pic>
                  <p:nvPicPr>
                    <p:cNvPr id="144" name="Ink 143">
                      <a:extLst>
                        <a:ext uri="{FF2B5EF4-FFF2-40B4-BE49-F238E27FC236}">
                          <a16:creationId xmlns:a16="http://schemas.microsoft.com/office/drawing/2014/main" id="{92DE0AAB-750D-4C8E-8125-A1E6F06CE2AE}"/>
                        </a:ext>
                      </a:extLst>
                    </p:cNvPr>
                    <p:cNvPicPr/>
                    <p:nvPr/>
                  </p:nvPicPr>
                  <p:blipFill>
                    <a:blip r:embed="rId111"/>
                    <a:stretch>
                      <a:fillRect/>
                    </a:stretch>
                  </p:blipFill>
                  <p:spPr>
                    <a:xfrm>
                      <a:off x="11398985" y="1273818"/>
                      <a:ext cx="171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46" name="Ink 245">
                      <a:extLst>
                        <a:ext uri="{FF2B5EF4-FFF2-40B4-BE49-F238E27FC236}">
                          <a16:creationId xmlns:a16="http://schemas.microsoft.com/office/drawing/2014/main" id="{95EC1EB1-542F-5AA4-9FAD-B9B24F68481B}"/>
                        </a:ext>
                      </a:extLst>
                    </p14:cNvPr>
                    <p14:cNvContentPartPr/>
                    <p14:nvPr/>
                  </p14:nvContentPartPr>
                  <p14:xfrm>
                    <a:off x="11371985" y="1423218"/>
                    <a:ext cx="134280" cy="38880"/>
                  </p14:xfrm>
                </p:contentPart>
              </mc:Choice>
              <mc:Fallback xmlns="">
                <p:pic>
                  <p:nvPicPr>
                    <p:cNvPr id="145" name="Ink 144">
                      <a:extLst>
                        <a:ext uri="{FF2B5EF4-FFF2-40B4-BE49-F238E27FC236}">
                          <a16:creationId xmlns:a16="http://schemas.microsoft.com/office/drawing/2014/main" id="{42DD7AAF-09B8-446F-BD28-8E75B665E840}"/>
                        </a:ext>
                      </a:extLst>
                    </p:cNvPr>
                    <p:cNvPicPr/>
                    <p:nvPr/>
                  </p:nvPicPr>
                  <p:blipFill>
                    <a:blip r:embed="rId113"/>
                    <a:stretch>
                      <a:fillRect/>
                    </a:stretch>
                  </p:blipFill>
                  <p:spPr>
                    <a:xfrm>
                      <a:off x="11354033" y="1405218"/>
                      <a:ext cx="169825"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7" name="Ink 246">
                      <a:extLst>
                        <a:ext uri="{FF2B5EF4-FFF2-40B4-BE49-F238E27FC236}">
                          <a16:creationId xmlns:a16="http://schemas.microsoft.com/office/drawing/2014/main" id="{50FE0EDB-4B25-9ADC-7C64-F0B988DABC96}"/>
                        </a:ext>
                      </a:extLst>
                    </p14:cNvPr>
                    <p14:cNvContentPartPr/>
                    <p14:nvPr/>
                  </p14:nvContentPartPr>
                  <p14:xfrm>
                    <a:off x="11523545" y="1546338"/>
                    <a:ext cx="108360" cy="27000"/>
                  </p14:xfrm>
                </p:contentPart>
              </mc:Choice>
              <mc:Fallback xmlns="">
                <p:pic>
                  <p:nvPicPr>
                    <p:cNvPr id="146" name="Ink 145">
                      <a:extLst>
                        <a:ext uri="{FF2B5EF4-FFF2-40B4-BE49-F238E27FC236}">
                          <a16:creationId xmlns:a16="http://schemas.microsoft.com/office/drawing/2014/main" id="{1AA6A9EF-E3FF-433F-9AD3-0D283DC20100}"/>
                        </a:ext>
                      </a:extLst>
                    </p:cNvPr>
                    <p:cNvPicPr/>
                    <p:nvPr/>
                  </p:nvPicPr>
                  <p:blipFill>
                    <a:blip r:embed="rId115"/>
                    <a:stretch>
                      <a:fillRect/>
                    </a:stretch>
                  </p:blipFill>
                  <p:spPr>
                    <a:xfrm>
                      <a:off x="11505545" y="1528575"/>
                      <a:ext cx="144000" cy="62171"/>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48" name="Ink 247">
                      <a:extLst>
                        <a:ext uri="{FF2B5EF4-FFF2-40B4-BE49-F238E27FC236}">
                          <a16:creationId xmlns:a16="http://schemas.microsoft.com/office/drawing/2014/main" id="{F90C32F9-9A02-3E40-CC25-BB940E9E2E24}"/>
                        </a:ext>
                      </a:extLst>
                    </p14:cNvPr>
                    <p14:cNvContentPartPr/>
                    <p14:nvPr/>
                  </p14:nvContentPartPr>
                  <p14:xfrm>
                    <a:off x="11283065" y="1546698"/>
                    <a:ext cx="117000" cy="46440"/>
                  </p14:xfrm>
                </p:contentPart>
              </mc:Choice>
              <mc:Fallback xmlns="">
                <p:pic>
                  <p:nvPicPr>
                    <p:cNvPr id="147" name="Ink 146">
                      <a:extLst>
                        <a:ext uri="{FF2B5EF4-FFF2-40B4-BE49-F238E27FC236}">
                          <a16:creationId xmlns:a16="http://schemas.microsoft.com/office/drawing/2014/main" id="{D1B2EB60-6B5B-4866-95FD-AB5867A22DE7}"/>
                        </a:ext>
                      </a:extLst>
                    </p:cNvPr>
                    <p:cNvPicPr/>
                    <p:nvPr/>
                  </p:nvPicPr>
                  <p:blipFill>
                    <a:blip r:embed="rId117"/>
                    <a:stretch>
                      <a:fillRect/>
                    </a:stretch>
                  </p:blipFill>
                  <p:spPr>
                    <a:xfrm>
                      <a:off x="11265009" y="1528698"/>
                      <a:ext cx="15275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49" name="Ink 248">
                      <a:extLst>
                        <a:ext uri="{FF2B5EF4-FFF2-40B4-BE49-F238E27FC236}">
                          <a16:creationId xmlns:a16="http://schemas.microsoft.com/office/drawing/2014/main" id="{6CF4BC29-6AEB-EB01-8B6E-F256EA9C1A7E}"/>
                        </a:ext>
                      </a:extLst>
                    </p14:cNvPr>
                    <p14:cNvContentPartPr/>
                    <p14:nvPr/>
                  </p14:nvContentPartPr>
                  <p14:xfrm>
                    <a:off x="11380625" y="1619778"/>
                    <a:ext cx="90000" cy="52200"/>
                  </p14:xfrm>
                </p:contentPart>
              </mc:Choice>
              <mc:Fallback xmlns="">
                <p:pic>
                  <p:nvPicPr>
                    <p:cNvPr id="148" name="Ink 147">
                      <a:extLst>
                        <a:ext uri="{FF2B5EF4-FFF2-40B4-BE49-F238E27FC236}">
                          <a16:creationId xmlns:a16="http://schemas.microsoft.com/office/drawing/2014/main" id="{4A3AEEA4-29E9-4A09-810B-2BF0F300BB1F}"/>
                        </a:ext>
                      </a:extLst>
                    </p:cNvPr>
                    <p:cNvPicPr/>
                    <p:nvPr/>
                  </p:nvPicPr>
                  <p:blipFill>
                    <a:blip r:embed="rId119"/>
                    <a:stretch>
                      <a:fillRect/>
                    </a:stretch>
                  </p:blipFill>
                  <p:spPr>
                    <a:xfrm>
                      <a:off x="11362625" y="1601778"/>
                      <a:ext cx="125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0" name="Ink 249">
                      <a:extLst>
                        <a:ext uri="{FF2B5EF4-FFF2-40B4-BE49-F238E27FC236}">
                          <a16:creationId xmlns:a16="http://schemas.microsoft.com/office/drawing/2014/main" id="{EC323F24-D0E5-3D55-ABB6-6D47D6A27B1B}"/>
                        </a:ext>
                      </a:extLst>
                    </p14:cNvPr>
                    <p14:cNvContentPartPr/>
                    <p14:nvPr/>
                  </p14:nvContentPartPr>
                  <p14:xfrm>
                    <a:off x="11504465" y="1757658"/>
                    <a:ext cx="94320" cy="38160"/>
                  </p14:xfrm>
                </p:contentPart>
              </mc:Choice>
              <mc:Fallback xmlns="">
                <p:pic>
                  <p:nvPicPr>
                    <p:cNvPr id="149" name="Ink 148">
                      <a:extLst>
                        <a:ext uri="{FF2B5EF4-FFF2-40B4-BE49-F238E27FC236}">
                          <a16:creationId xmlns:a16="http://schemas.microsoft.com/office/drawing/2014/main" id="{7209DEC3-28AB-4CEE-A51E-9A9E22AFC8EC}"/>
                        </a:ext>
                      </a:extLst>
                    </p:cNvPr>
                    <p:cNvPicPr/>
                    <p:nvPr/>
                  </p:nvPicPr>
                  <p:blipFill>
                    <a:blip r:embed="rId121"/>
                    <a:stretch>
                      <a:fillRect/>
                    </a:stretch>
                  </p:blipFill>
                  <p:spPr>
                    <a:xfrm>
                      <a:off x="11486465" y="1739826"/>
                      <a:ext cx="129960" cy="73467"/>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51" name="Ink 250">
                      <a:extLst>
                        <a:ext uri="{FF2B5EF4-FFF2-40B4-BE49-F238E27FC236}">
                          <a16:creationId xmlns:a16="http://schemas.microsoft.com/office/drawing/2014/main" id="{AB228D69-C3F1-C714-484F-8592EBBD75DC}"/>
                        </a:ext>
                      </a:extLst>
                    </p14:cNvPr>
                    <p14:cNvContentPartPr/>
                    <p14:nvPr/>
                  </p14:nvContentPartPr>
                  <p14:xfrm>
                    <a:off x="11312225" y="1750458"/>
                    <a:ext cx="117000" cy="63360"/>
                  </p14:xfrm>
                </p:contentPart>
              </mc:Choice>
              <mc:Fallback xmlns="">
                <p:pic>
                  <p:nvPicPr>
                    <p:cNvPr id="150" name="Ink 149">
                      <a:extLst>
                        <a:ext uri="{FF2B5EF4-FFF2-40B4-BE49-F238E27FC236}">
                          <a16:creationId xmlns:a16="http://schemas.microsoft.com/office/drawing/2014/main" id="{1225F197-0984-4DAC-B56B-E32E50539F0A}"/>
                        </a:ext>
                      </a:extLst>
                    </p:cNvPr>
                    <p:cNvPicPr/>
                    <p:nvPr/>
                  </p:nvPicPr>
                  <p:blipFill>
                    <a:blip r:embed="rId123"/>
                    <a:stretch>
                      <a:fillRect/>
                    </a:stretch>
                  </p:blipFill>
                  <p:spPr>
                    <a:xfrm>
                      <a:off x="11294225" y="1732458"/>
                      <a:ext cx="152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2" name="Ink 251">
                      <a:extLst>
                        <a:ext uri="{FF2B5EF4-FFF2-40B4-BE49-F238E27FC236}">
                          <a16:creationId xmlns:a16="http://schemas.microsoft.com/office/drawing/2014/main" id="{D311CA38-FC20-9BF5-564C-155FE2C3E1E8}"/>
                        </a:ext>
                      </a:extLst>
                    </p14:cNvPr>
                    <p14:cNvContentPartPr/>
                    <p14:nvPr/>
                  </p14:nvContentPartPr>
                  <p14:xfrm>
                    <a:off x="11376305" y="1948098"/>
                    <a:ext cx="115920" cy="66600"/>
                  </p14:xfrm>
                </p:contentPart>
              </mc:Choice>
              <mc:Fallback xmlns="">
                <p:pic>
                  <p:nvPicPr>
                    <p:cNvPr id="151" name="Ink 150">
                      <a:extLst>
                        <a:ext uri="{FF2B5EF4-FFF2-40B4-BE49-F238E27FC236}">
                          <a16:creationId xmlns:a16="http://schemas.microsoft.com/office/drawing/2014/main" id="{BF01EB97-D637-40AD-88FB-F30A1615F75C}"/>
                        </a:ext>
                      </a:extLst>
                    </p:cNvPr>
                    <p:cNvPicPr/>
                    <p:nvPr/>
                  </p:nvPicPr>
                  <p:blipFill>
                    <a:blip r:embed="rId125"/>
                    <a:stretch>
                      <a:fillRect/>
                    </a:stretch>
                  </p:blipFill>
                  <p:spPr>
                    <a:xfrm>
                      <a:off x="11358305" y="1930098"/>
                      <a:ext cx="151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53" name="Ink 252">
                      <a:extLst>
                        <a:ext uri="{FF2B5EF4-FFF2-40B4-BE49-F238E27FC236}">
                          <a16:creationId xmlns:a16="http://schemas.microsoft.com/office/drawing/2014/main" id="{9075F13A-44C3-4D99-3CCE-061FE94404E1}"/>
                        </a:ext>
                      </a:extLst>
                    </p14:cNvPr>
                    <p14:cNvContentPartPr/>
                    <p14:nvPr/>
                  </p14:nvContentPartPr>
                  <p14:xfrm>
                    <a:off x="11183705" y="1889058"/>
                    <a:ext cx="96480" cy="91800"/>
                  </p14:xfrm>
                </p:contentPart>
              </mc:Choice>
              <mc:Fallback xmlns="">
                <p:pic>
                  <p:nvPicPr>
                    <p:cNvPr id="152" name="Ink 151">
                      <a:extLst>
                        <a:ext uri="{FF2B5EF4-FFF2-40B4-BE49-F238E27FC236}">
                          <a16:creationId xmlns:a16="http://schemas.microsoft.com/office/drawing/2014/main" id="{E9536281-3BF5-4C54-A998-CE9DBCF573B5}"/>
                        </a:ext>
                      </a:extLst>
                    </p:cNvPr>
                    <p:cNvPicPr/>
                    <p:nvPr/>
                  </p:nvPicPr>
                  <p:blipFill>
                    <a:blip r:embed="rId127"/>
                    <a:stretch>
                      <a:fillRect/>
                    </a:stretch>
                  </p:blipFill>
                  <p:spPr>
                    <a:xfrm>
                      <a:off x="11165772" y="1871058"/>
                      <a:ext cx="131988"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54" name="Ink 253">
                      <a:extLst>
                        <a:ext uri="{FF2B5EF4-FFF2-40B4-BE49-F238E27FC236}">
                          <a16:creationId xmlns:a16="http://schemas.microsoft.com/office/drawing/2014/main" id="{C70833C2-438D-6AA9-EE63-E70257616955}"/>
                        </a:ext>
                      </a:extLst>
                    </p14:cNvPr>
                    <p14:cNvContentPartPr/>
                    <p14:nvPr/>
                  </p14:nvContentPartPr>
                  <p14:xfrm>
                    <a:off x="11173985" y="2065098"/>
                    <a:ext cx="68760" cy="122760"/>
                  </p14:xfrm>
                </p:contentPart>
              </mc:Choice>
              <mc:Fallback xmlns="">
                <p:pic>
                  <p:nvPicPr>
                    <p:cNvPr id="153" name="Ink 152">
                      <a:extLst>
                        <a:ext uri="{FF2B5EF4-FFF2-40B4-BE49-F238E27FC236}">
                          <a16:creationId xmlns:a16="http://schemas.microsoft.com/office/drawing/2014/main" id="{6A4B166B-5795-4E78-8525-A6D2375BBB6E}"/>
                        </a:ext>
                      </a:extLst>
                    </p:cNvPr>
                    <p:cNvPicPr/>
                    <p:nvPr/>
                  </p:nvPicPr>
                  <p:blipFill>
                    <a:blip r:embed="rId129"/>
                    <a:stretch>
                      <a:fillRect/>
                    </a:stretch>
                  </p:blipFill>
                  <p:spPr>
                    <a:xfrm>
                      <a:off x="11155985" y="2047098"/>
                      <a:ext cx="104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55" name="Ink 254">
                      <a:extLst>
                        <a:ext uri="{FF2B5EF4-FFF2-40B4-BE49-F238E27FC236}">
                          <a16:creationId xmlns:a16="http://schemas.microsoft.com/office/drawing/2014/main" id="{37083726-9439-8FD8-60A0-ACF25F9A3906}"/>
                        </a:ext>
                      </a:extLst>
                    </p14:cNvPr>
                    <p14:cNvContentPartPr/>
                    <p14:nvPr/>
                  </p14:nvContentPartPr>
                  <p14:xfrm>
                    <a:off x="11200985" y="2162658"/>
                    <a:ext cx="360" cy="360"/>
                  </p14:xfrm>
                </p:contentPart>
              </mc:Choice>
              <mc:Fallback xmlns="">
                <p:pic>
                  <p:nvPicPr>
                    <p:cNvPr id="154" name="Ink 153">
                      <a:extLst>
                        <a:ext uri="{FF2B5EF4-FFF2-40B4-BE49-F238E27FC236}">
                          <a16:creationId xmlns:a16="http://schemas.microsoft.com/office/drawing/2014/main" id="{721BAB4D-1EFA-406A-8CC8-1721A314616F}"/>
                        </a:ext>
                      </a:extLst>
                    </p:cNvPr>
                    <p:cNvPicPr/>
                    <p:nvPr/>
                  </p:nvPicPr>
                  <p:blipFill>
                    <a:blip r:embed="rId131"/>
                    <a:stretch>
                      <a:fillRect/>
                    </a:stretch>
                  </p:blipFill>
                  <p:spPr>
                    <a:xfrm>
                      <a:off x="11182985" y="21446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56" name="Ink 255">
                      <a:extLst>
                        <a:ext uri="{FF2B5EF4-FFF2-40B4-BE49-F238E27FC236}">
                          <a16:creationId xmlns:a16="http://schemas.microsoft.com/office/drawing/2014/main" id="{2B227848-C186-101E-8075-934AC550A491}"/>
                        </a:ext>
                      </a:extLst>
                    </p14:cNvPr>
                    <p14:cNvContentPartPr/>
                    <p14:nvPr/>
                  </p14:nvContentPartPr>
                  <p14:xfrm>
                    <a:off x="11227625" y="2136378"/>
                    <a:ext cx="360" cy="360"/>
                  </p14:xfrm>
                </p:contentPart>
              </mc:Choice>
              <mc:Fallback xmlns="">
                <p:pic>
                  <p:nvPicPr>
                    <p:cNvPr id="155" name="Ink 154">
                      <a:extLst>
                        <a:ext uri="{FF2B5EF4-FFF2-40B4-BE49-F238E27FC236}">
                          <a16:creationId xmlns:a16="http://schemas.microsoft.com/office/drawing/2014/main" id="{006BA1E5-BC63-40F7-8249-6AC75F06A2E0}"/>
                        </a:ext>
                      </a:extLst>
                    </p:cNvPr>
                    <p:cNvPicPr/>
                    <p:nvPr/>
                  </p:nvPicPr>
                  <p:blipFill>
                    <a:blip r:embed="rId131"/>
                    <a:stretch>
                      <a:fillRect/>
                    </a:stretch>
                  </p:blipFill>
                  <p:spPr>
                    <a:xfrm>
                      <a:off x="11209625" y="21183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7" name="Ink 256">
                      <a:extLst>
                        <a:ext uri="{FF2B5EF4-FFF2-40B4-BE49-F238E27FC236}">
                          <a16:creationId xmlns:a16="http://schemas.microsoft.com/office/drawing/2014/main" id="{D4CD8024-73D6-90FF-DC00-511CF641DA35}"/>
                        </a:ext>
                      </a:extLst>
                    </p14:cNvPr>
                    <p14:cNvContentPartPr/>
                    <p14:nvPr/>
                  </p14:nvContentPartPr>
                  <p14:xfrm>
                    <a:off x="11227625" y="1943058"/>
                    <a:ext cx="360" cy="360"/>
                  </p14:xfrm>
                </p:contentPart>
              </mc:Choice>
              <mc:Fallback xmlns="">
                <p:pic>
                  <p:nvPicPr>
                    <p:cNvPr id="156" name="Ink 155">
                      <a:extLst>
                        <a:ext uri="{FF2B5EF4-FFF2-40B4-BE49-F238E27FC236}">
                          <a16:creationId xmlns:a16="http://schemas.microsoft.com/office/drawing/2014/main" id="{7F6EC909-E31B-4A2A-B18C-EC6F3B7A618B}"/>
                        </a:ext>
                      </a:extLst>
                    </p:cNvPr>
                    <p:cNvPicPr/>
                    <p:nvPr/>
                  </p:nvPicPr>
                  <p:blipFill>
                    <a:blip r:embed="rId131"/>
                    <a:stretch>
                      <a:fillRect/>
                    </a:stretch>
                  </p:blipFill>
                  <p:spPr>
                    <a:xfrm>
                      <a:off x="11209625" y="192505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58" name="Ink 257">
                      <a:extLst>
                        <a:ext uri="{FF2B5EF4-FFF2-40B4-BE49-F238E27FC236}">
                          <a16:creationId xmlns:a16="http://schemas.microsoft.com/office/drawing/2014/main" id="{CB35CEFC-2509-7EA8-F336-C7C017E9CDE6}"/>
                        </a:ext>
                      </a:extLst>
                    </p14:cNvPr>
                    <p14:cNvContentPartPr/>
                    <p14:nvPr/>
                  </p14:nvContentPartPr>
                  <p14:xfrm>
                    <a:off x="11429945" y="1995978"/>
                    <a:ext cx="360" cy="360"/>
                  </p14:xfrm>
                </p:contentPart>
              </mc:Choice>
              <mc:Fallback xmlns="">
                <p:pic>
                  <p:nvPicPr>
                    <p:cNvPr id="157" name="Ink 156">
                      <a:extLst>
                        <a:ext uri="{FF2B5EF4-FFF2-40B4-BE49-F238E27FC236}">
                          <a16:creationId xmlns:a16="http://schemas.microsoft.com/office/drawing/2014/main" id="{D981D0A1-588D-4A50-9AD8-156E40FBF742}"/>
                        </a:ext>
                      </a:extLst>
                    </p:cNvPr>
                    <p:cNvPicPr/>
                    <p:nvPr/>
                  </p:nvPicPr>
                  <p:blipFill>
                    <a:blip r:embed="rId131"/>
                    <a:stretch>
                      <a:fillRect/>
                    </a:stretch>
                  </p:blipFill>
                  <p:spPr>
                    <a:xfrm>
                      <a:off x="11411945" y="197797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59" name="Ink 258">
                      <a:extLst>
                        <a:ext uri="{FF2B5EF4-FFF2-40B4-BE49-F238E27FC236}">
                          <a16:creationId xmlns:a16="http://schemas.microsoft.com/office/drawing/2014/main" id="{3A29F11A-8201-C4C7-7528-E00C13B7916E}"/>
                        </a:ext>
                      </a:extLst>
                    </p14:cNvPr>
                    <p14:cNvContentPartPr/>
                    <p14:nvPr/>
                  </p14:nvContentPartPr>
                  <p14:xfrm>
                    <a:off x="11614265" y="1564698"/>
                    <a:ext cx="360" cy="360"/>
                  </p14:xfrm>
                </p:contentPart>
              </mc:Choice>
              <mc:Fallback xmlns="">
                <p:pic>
                  <p:nvPicPr>
                    <p:cNvPr id="158" name="Ink 157">
                      <a:extLst>
                        <a:ext uri="{FF2B5EF4-FFF2-40B4-BE49-F238E27FC236}">
                          <a16:creationId xmlns:a16="http://schemas.microsoft.com/office/drawing/2014/main" id="{A91FBF10-B7EA-4229-9A8B-371E204D2477}"/>
                        </a:ext>
                      </a:extLst>
                    </p:cNvPr>
                    <p:cNvPicPr/>
                    <p:nvPr/>
                  </p:nvPicPr>
                  <p:blipFill>
                    <a:blip r:embed="rId131"/>
                    <a:stretch>
                      <a:fillRect/>
                    </a:stretch>
                  </p:blipFill>
                  <p:spPr>
                    <a:xfrm>
                      <a:off x="11596265" y="154669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60" name="Ink 259">
                      <a:extLst>
                        <a:ext uri="{FF2B5EF4-FFF2-40B4-BE49-F238E27FC236}">
                          <a16:creationId xmlns:a16="http://schemas.microsoft.com/office/drawing/2014/main" id="{EFBFFA14-F95F-3B84-7C32-9D3042F87D6A}"/>
                        </a:ext>
                      </a:extLst>
                    </p14:cNvPr>
                    <p14:cNvContentPartPr/>
                    <p14:nvPr/>
                  </p14:nvContentPartPr>
                  <p14:xfrm>
                    <a:off x="10990385" y="2123418"/>
                    <a:ext cx="46800" cy="107280"/>
                  </p14:xfrm>
                </p:contentPart>
              </mc:Choice>
              <mc:Fallback xmlns="">
                <p:pic>
                  <p:nvPicPr>
                    <p:cNvPr id="159" name="Ink 158">
                      <a:extLst>
                        <a:ext uri="{FF2B5EF4-FFF2-40B4-BE49-F238E27FC236}">
                          <a16:creationId xmlns:a16="http://schemas.microsoft.com/office/drawing/2014/main" id="{9BE10FB5-C511-47BE-A69B-9646E4E46F43}"/>
                        </a:ext>
                      </a:extLst>
                    </p:cNvPr>
                    <p:cNvPicPr/>
                    <p:nvPr/>
                  </p:nvPicPr>
                  <p:blipFill>
                    <a:blip r:embed="rId137"/>
                    <a:stretch>
                      <a:fillRect/>
                    </a:stretch>
                  </p:blipFill>
                  <p:spPr>
                    <a:xfrm>
                      <a:off x="10972385" y="2105418"/>
                      <a:ext cx="82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61" name="Ink 260">
                      <a:extLst>
                        <a:ext uri="{FF2B5EF4-FFF2-40B4-BE49-F238E27FC236}">
                          <a16:creationId xmlns:a16="http://schemas.microsoft.com/office/drawing/2014/main" id="{A78C908F-2833-C3A3-9C02-DA01BFED9EA8}"/>
                        </a:ext>
                      </a:extLst>
                    </p14:cNvPr>
                    <p14:cNvContentPartPr/>
                    <p14:nvPr/>
                  </p14:nvContentPartPr>
                  <p14:xfrm>
                    <a:off x="10892465" y="1969338"/>
                    <a:ext cx="46080" cy="113040"/>
                  </p14:xfrm>
                </p:contentPart>
              </mc:Choice>
              <mc:Fallback xmlns="">
                <p:pic>
                  <p:nvPicPr>
                    <p:cNvPr id="160" name="Ink 159">
                      <a:extLst>
                        <a:ext uri="{FF2B5EF4-FFF2-40B4-BE49-F238E27FC236}">
                          <a16:creationId xmlns:a16="http://schemas.microsoft.com/office/drawing/2014/main" id="{6A988CAF-CB92-4601-A6AA-ADF46E41A1BF}"/>
                        </a:ext>
                      </a:extLst>
                    </p:cNvPr>
                    <p:cNvPicPr/>
                    <p:nvPr/>
                  </p:nvPicPr>
                  <p:blipFill>
                    <a:blip r:embed="rId139"/>
                    <a:stretch>
                      <a:fillRect/>
                    </a:stretch>
                  </p:blipFill>
                  <p:spPr>
                    <a:xfrm>
                      <a:off x="10874465" y="1951280"/>
                      <a:ext cx="81720" cy="148794"/>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62" name="Ink 261">
                      <a:extLst>
                        <a:ext uri="{FF2B5EF4-FFF2-40B4-BE49-F238E27FC236}">
                          <a16:creationId xmlns:a16="http://schemas.microsoft.com/office/drawing/2014/main" id="{3B50C291-6900-29F5-64ED-8259AE70B4B4}"/>
                        </a:ext>
                      </a:extLst>
                    </p14:cNvPr>
                    <p14:cNvContentPartPr/>
                    <p14:nvPr/>
                  </p14:nvContentPartPr>
                  <p14:xfrm>
                    <a:off x="10789505" y="2093178"/>
                    <a:ext cx="52200" cy="119880"/>
                  </p14:xfrm>
                </p:contentPart>
              </mc:Choice>
              <mc:Fallback xmlns="">
                <p:pic>
                  <p:nvPicPr>
                    <p:cNvPr id="161" name="Ink 160">
                      <a:extLst>
                        <a:ext uri="{FF2B5EF4-FFF2-40B4-BE49-F238E27FC236}">
                          <a16:creationId xmlns:a16="http://schemas.microsoft.com/office/drawing/2014/main" id="{68A82C21-12A7-4DB6-B762-B836DC073487}"/>
                        </a:ext>
                      </a:extLst>
                    </p:cNvPr>
                    <p:cNvPicPr/>
                    <p:nvPr/>
                  </p:nvPicPr>
                  <p:blipFill>
                    <a:blip r:embed="rId141"/>
                    <a:stretch>
                      <a:fillRect/>
                    </a:stretch>
                  </p:blipFill>
                  <p:spPr>
                    <a:xfrm>
                      <a:off x="10771505" y="2075178"/>
                      <a:ext cx="8784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211" name="Ink 210">
                    <a:extLst>
                      <a:ext uri="{FF2B5EF4-FFF2-40B4-BE49-F238E27FC236}">
                        <a16:creationId xmlns:a16="http://schemas.microsoft.com/office/drawing/2014/main" id="{EE1981AB-E5A4-2B58-C477-F3B449F93644}"/>
                      </a:ext>
                    </a:extLst>
                  </p14:cNvPr>
                  <p14:cNvContentPartPr/>
                  <p14:nvPr/>
                </p14:nvContentPartPr>
                <p14:xfrm rot="1617139">
                  <a:off x="2981550" y="4706145"/>
                  <a:ext cx="137880" cy="37800"/>
                </p14:xfrm>
              </p:contentPart>
            </mc:Choice>
            <mc:Fallback xmlns="">
              <p:pic>
                <p:nvPicPr>
                  <p:cNvPr id="162" name="Ink 161">
                    <a:extLst>
                      <a:ext uri="{FF2B5EF4-FFF2-40B4-BE49-F238E27FC236}">
                        <a16:creationId xmlns:a16="http://schemas.microsoft.com/office/drawing/2014/main" id="{DFCA2901-42C5-493F-8266-EE3B7E51CD68}"/>
                      </a:ext>
                    </a:extLst>
                  </p:cNvPr>
                  <p:cNvPicPr/>
                  <p:nvPr/>
                </p:nvPicPr>
                <p:blipFill>
                  <a:blip r:embed="rId21"/>
                  <a:stretch>
                    <a:fillRect/>
                  </a:stretch>
                </p:blipFill>
                <p:spPr>
                  <a:xfrm rot="1617139">
                    <a:off x="2963503" y="4688145"/>
                    <a:ext cx="173613" cy="73440"/>
                  </a:xfrm>
                  <a:prstGeom prst="rect">
                    <a:avLst/>
                  </a:prstGeom>
                </p:spPr>
              </p:pic>
            </mc:Fallback>
          </mc:AlternateContent>
        </p:grpSp>
        <p:sp>
          <p:nvSpPr>
            <p:cNvPr id="184" name="Oval 183">
              <a:extLst>
                <a:ext uri="{FF2B5EF4-FFF2-40B4-BE49-F238E27FC236}">
                  <a16:creationId xmlns:a16="http://schemas.microsoft.com/office/drawing/2014/main" id="{1B8DB481-26A4-2DA1-247B-6A331F42D31B}"/>
                </a:ext>
              </a:extLst>
            </p:cNvPr>
            <p:cNvSpPr/>
            <p:nvPr/>
          </p:nvSpPr>
          <p:spPr>
            <a:xfrm>
              <a:off x="630621" y="2047595"/>
              <a:ext cx="2631900" cy="2631900"/>
            </a:xfrm>
            <a:prstGeom prst="ellipse">
              <a:avLst/>
            </a:prstGeom>
            <a:noFill/>
            <a:ln w="76200">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1472A061-9205-8BF6-D187-02E1B35BA7FC}"/>
                </a:ext>
              </a:extLst>
            </p:cNvPr>
            <p:cNvSpPr/>
            <p:nvPr/>
          </p:nvSpPr>
          <p:spPr>
            <a:xfrm>
              <a:off x="598979" y="1986405"/>
              <a:ext cx="2631900" cy="263190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Star: 5 Points 185">
              <a:extLst>
                <a:ext uri="{FF2B5EF4-FFF2-40B4-BE49-F238E27FC236}">
                  <a16:creationId xmlns:a16="http://schemas.microsoft.com/office/drawing/2014/main" id="{B632D2D3-7056-0EA4-DF24-AE4BDAACE686}"/>
                </a:ext>
              </a:extLst>
            </p:cNvPr>
            <p:cNvSpPr/>
            <p:nvPr/>
          </p:nvSpPr>
          <p:spPr>
            <a:xfrm>
              <a:off x="2895478" y="2946153"/>
              <a:ext cx="768600" cy="768600"/>
            </a:xfrm>
            <a:prstGeom prst="star5">
              <a:avLst/>
            </a:prstGeom>
            <a:solidFill>
              <a:srgbClr val="8FD4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TextBox 186">
              <a:extLst>
                <a:ext uri="{FF2B5EF4-FFF2-40B4-BE49-F238E27FC236}">
                  <a16:creationId xmlns:a16="http://schemas.microsoft.com/office/drawing/2014/main" id="{2B31D1FF-02B2-825E-88A1-F3D5A92CB443}"/>
                </a:ext>
              </a:extLst>
            </p:cNvPr>
            <p:cNvSpPr txBox="1"/>
            <p:nvPr/>
          </p:nvSpPr>
          <p:spPr>
            <a:xfrm>
              <a:off x="962574" y="2801657"/>
              <a:ext cx="1808823" cy="1077218"/>
            </a:xfrm>
            <a:prstGeom prst="rect">
              <a:avLst/>
            </a:prstGeom>
            <a:noFill/>
          </p:spPr>
          <p:txBody>
            <a:bodyPr wrap="square" rtlCol="0">
              <a:spAutoFit/>
            </a:bodyPr>
            <a:lstStyle/>
            <a:p>
              <a:pPr algn="ctr"/>
              <a:r>
                <a:rPr lang="en-GB" sz="3200" dirty="0">
                  <a:solidFill>
                    <a:srgbClr val="00B0F0"/>
                  </a:solidFill>
                  <a:latin typeface="Kristen ITC" panose="03050502040202030202" pitchFamily="66" charset="0"/>
                </a:rPr>
                <a:t>Section One</a:t>
              </a:r>
            </a:p>
          </p:txBody>
        </p:sp>
        <p:sp>
          <p:nvSpPr>
            <p:cNvPr id="188" name="Star: 5 Points 187">
              <a:extLst>
                <a:ext uri="{FF2B5EF4-FFF2-40B4-BE49-F238E27FC236}">
                  <a16:creationId xmlns:a16="http://schemas.microsoft.com/office/drawing/2014/main" id="{4981FF81-4521-04E3-17E2-E6DDF676847B}"/>
                </a:ext>
              </a:extLst>
            </p:cNvPr>
            <p:cNvSpPr/>
            <p:nvPr/>
          </p:nvSpPr>
          <p:spPr>
            <a:xfrm>
              <a:off x="2730328" y="3740262"/>
              <a:ext cx="768600" cy="768600"/>
            </a:xfrm>
            <a:prstGeom prst="star5">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Star: 5 Points 188">
              <a:extLst>
                <a:ext uri="{FF2B5EF4-FFF2-40B4-BE49-F238E27FC236}">
                  <a16:creationId xmlns:a16="http://schemas.microsoft.com/office/drawing/2014/main" id="{051410EB-02F6-935D-9D5E-1F91486D2C70}"/>
                </a:ext>
              </a:extLst>
            </p:cNvPr>
            <p:cNvSpPr/>
            <p:nvPr/>
          </p:nvSpPr>
          <p:spPr>
            <a:xfrm>
              <a:off x="2141754" y="4236752"/>
              <a:ext cx="768600" cy="768600"/>
            </a:xfrm>
            <a:prstGeom prst="star5">
              <a:avLst/>
            </a:prstGeom>
            <a:solidFill>
              <a:srgbClr val="C0004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a:extLst>
              <a:ext uri="{FF2B5EF4-FFF2-40B4-BE49-F238E27FC236}">
                <a16:creationId xmlns:a16="http://schemas.microsoft.com/office/drawing/2014/main" id="{9FC03C17-F1BC-D3B7-F359-E25252595CD2}"/>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C6D5FAC7-0F4C-4726-969E-C152DC5F9777}"/>
              </a:ext>
            </a:extLst>
          </p:cNvPr>
          <p:cNvSpPr/>
          <p:nvPr/>
        </p:nvSpPr>
        <p:spPr>
          <a:xfrm>
            <a:off x="2344841" y="5463750"/>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0" name="Oval 9">
            <a:extLst>
              <a:ext uri="{FF2B5EF4-FFF2-40B4-BE49-F238E27FC236}">
                <a16:creationId xmlns:a16="http://schemas.microsoft.com/office/drawing/2014/main" id="{4CC867C4-EDE5-418E-9DDD-E1A06691F0E7}"/>
              </a:ext>
            </a:extLst>
          </p:cNvPr>
          <p:cNvSpPr/>
          <p:nvPr/>
        </p:nvSpPr>
        <p:spPr>
          <a:xfrm>
            <a:off x="350890" y="3215239"/>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2" name="Oval 11">
            <a:extLst>
              <a:ext uri="{FF2B5EF4-FFF2-40B4-BE49-F238E27FC236}">
                <a16:creationId xmlns:a16="http://schemas.microsoft.com/office/drawing/2014/main" id="{69588D09-5FF8-4401-86F5-3271562CE39B}"/>
              </a:ext>
            </a:extLst>
          </p:cNvPr>
          <p:cNvSpPr/>
          <p:nvPr/>
        </p:nvSpPr>
        <p:spPr>
          <a:xfrm>
            <a:off x="1246531" y="4891013"/>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4" name="Oval 13">
            <a:extLst>
              <a:ext uri="{FF2B5EF4-FFF2-40B4-BE49-F238E27FC236}">
                <a16:creationId xmlns:a16="http://schemas.microsoft.com/office/drawing/2014/main" id="{C0562F1F-4C8E-4B03-84FA-73830F312CFD}"/>
              </a:ext>
            </a:extLst>
          </p:cNvPr>
          <p:cNvSpPr/>
          <p:nvPr/>
        </p:nvSpPr>
        <p:spPr>
          <a:xfrm>
            <a:off x="2688546" y="4468910"/>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8" name="Oval 17">
            <a:extLst>
              <a:ext uri="{FF2B5EF4-FFF2-40B4-BE49-F238E27FC236}">
                <a16:creationId xmlns:a16="http://schemas.microsoft.com/office/drawing/2014/main" id="{F6762AE9-C435-4F5A-BD46-A7C0F5334BA8}"/>
              </a:ext>
            </a:extLst>
          </p:cNvPr>
          <p:cNvSpPr/>
          <p:nvPr/>
        </p:nvSpPr>
        <p:spPr>
          <a:xfrm>
            <a:off x="1819072" y="3566714"/>
            <a:ext cx="671843" cy="686220"/>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19" name="Oval 18">
            <a:extLst>
              <a:ext uri="{FF2B5EF4-FFF2-40B4-BE49-F238E27FC236}">
                <a16:creationId xmlns:a16="http://schemas.microsoft.com/office/drawing/2014/main" id="{221B9117-0F6E-B9EC-D96D-211DDD21C59C}"/>
              </a:ext>
            </a:extLst>
          </p:cNvPr>
          <p:cNvSpPr/>
          <p:nvPr/>
        </p:nvSpPr>
        <p:spPr>
          <a:xfrm>
            <a:off x="977640" y="617981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0" name="Oval 19">
            <a:extLst>
              <a:ext uri="{FF2B5EF4-FFF2-40B4-BE49-F238E27FC236}">
                <a16:creationId xmlns:a16="http://schemas.microsoft.com/office/drawing/2014/main" id="{141DAEC5-7CB7-8D28-25C1-EFD593017C81}"/>
              </a:ext>
            </a:extLst>
          </p:cNvPr>
          <p:cNvSpPr/>
          <p:nvPr/>
        </p:nvSpPr>
        <p:spPr>
          <a:xfrm>
            <a:off x="10782999" y="1449665"/>
            <a:ext cx="332539" cy="332538"/>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1" name="Oval 20">
            <a:extLst>
              <a:ext uri="{FF2B5EF4-FFF2-40B4-BE49-F238E27FC236}">
                <a16:creationId xmlns:a16="http://schemas.microsoft.com/office/drawing/2014/main" id="{8F507EB9-8A77-9E23-C611-0913261FCE93}"/>
              </a:ext>
            </a:extLst>
          </p:cNvPr>
          <p:cNvSpPr/>
          <p:nvPr/>
        </p:nvSpPr>
        <p:spPr>
          <a:xfrm>
            <a:off x="10788852" y="2323842"/>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2" name="Oval 21">
            <a:extLst>
              <a:ext uri="{FF2B5EF4-FFF2-40B4-BE49-F238E27FC236}">
                <a16:creationId xmlns:a16="http://schemas.microsoft.com/office/drawing/2014/main" id="{FF296C18-1D4B-9AF2-C7A1-970388BE560D}"/>
              </a:ext>
            </a:extLst>
          </p:cNvPr>
          <p:cNvSpPr/>
          <p:nvPr/>
        </p:nvSpPr>
        <p:spPr>
          <a:xfrm>
            <a:off x="11033267" y="3775956"/>
            <a:ext cx="418802" cy="418802"/>
          </a:xfrm>
          <a:prstGeom prst="ellipse">
            <a:avLst/>
          </a:prstGeom>
          <a:solidFill>
            <a:srgbClr val="C8005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3" name="Oval 22">
            <a:extLst>
              <a:ext uri="{FF2B5EF4-FFF2-40B4-BE49-F238E27FC236}">
                <a16:creationId xmlns:a16="http://schemas.microsoft.com/office/drawing/2014/main" id="{980A12C6-2CE8-E04B-32D0-5B87347932CE}"/>
              </a:ext>
            </a:extLst>
          </p:cNvPr>
          <p:cNvSpPr/>
          <p:nvPr/>
        </p:nvSpPr>
        <p:spPr>
          <a:xfrm>
            <a:off x="10620568" y="4632220"/>
            <a:ext cx="418802" cy="418802"/>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4" name="Oval 23">
            <a:extLst>
              <a:ext uri="{FF2B5EF4-FFF2-40B4-BE49-F238E27FC236}">
                <a16:creationId xmlns:a16="http://schemas.microsoft.com/office/drawing/2014/main" id="{81EDFB5A-74C4-C925-F0D6-E218E2532FE5}"/>
              </a:ext>
            </a:extLst>
          </p:cNvPr>
          <p:cNvSpPr/>
          <p:nvPr/>
        </p:nvSpPr>
        <p:spPr>
          <a:xfrm>
            <a:off x="10137369" y="2962089"/>
            <a:ext cx="686221" cy="671843"/>
          </a:xfrm>
          <a:prstGeom prst="ellipse">
            <a:avLst/>
          </a:prstGeom>
          <a:solidFill>
            <a:srgbClr val="5DAE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
        <p:nvSpPr>
          <p:cNvPr id="25" name="Oval 24">
            <a:extLst>
              <a:ext uri="{FF2B5EF4-FFF2-40B4-BE49-F238E27FC236}">
                <a16:creationId xmlns:a16="http://schemas.microsoft.com/office/drawing/2014/main" id="{AE250FF1-62AA-4ACD-A948-712684F8DF16}"/>
              </a:ext>
            </a:extLst>
          </p:cNvPr>
          <p:cNvSpPr/>
          <p:nvPr/>
        </p:nvSpPr>
        <p:spPr>
          <a:xfrm>
            <a:off x="288198" y="6017974"/>
            <a:ext cx="694427" cy="694427"/>
          </a:xfrm>
          <a:prstGeom prst="ellipse">
            <a:avLst/>
          </a:prstGeom>
          <a:solidFill>
            <a:srgbClr val="8FD4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spTree>
    <p:extLst>
      <p:ext uri="{BB962C8B-B14F-4D97-AF65-F5344CB8AC3E}">
        <p14:creationId xmlns:p14="http://schemas.microsoft.com/office/powerpoint/2010/main" val="330936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8" name="Rectangle: Rounded Corners 7">
            <a:extLst>
              <a:ext uri="{FF2B5EF4-FFF2-40B4-BE49-F238E27FC236}">
                <a16:creationId xmlns:a16="http://schemas.microsoft.com/office/drawing/2014/main" id="{F3BB3769-94DD-C41D-34E3-E061A8DECCDB}"/>
              </a:ext>
            </a:extLst>
          </p:cNvPr>
          <p:cNvSpPr/>
          <p:nvPr/>
        </p:nvSpPr>
        <p:spPr>
          <a:xfrm>
            <a:off x="189549" y="1243018"/>
            <a:ext cx="11869749" cy="4811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a:lnSpc>
                <a:spcPct val="100000"/>
              </a:lnSpc>
              <a:spcBef>
                <a:spcPts val="0"/>
              </a:spcBef>
              <a:spcAft>
                <a:spcPts val="0"/>
              </a:spcAft>
              <a:buNone/>
              <a:tabLst/>
              <a:defRPr/>
            </a:pPr>
            <a:endParaRPr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a:defRPr/>
            </a:pPr>
            <a:r>
              <a:rPr lang="en-GB" sz="2000" b="1" dirty="0">
                <a:solidFill>
                  <a:prstClr val="black"/>
                </a:solidFill>
                <a:latin typeface="Arial Rounded MT Bold"/>
                <a:ea typeface="Tahoma"/>
                <a:cs typeface="Arial"/>
              </a:rPr>
              <a:t>My FAVOURITE things are ...</a:t>
            </a:r>
          </a:p>
          <a:p>
            <a:pPr>
              <a:defRPr/>
            </a:pPr>
            <a:endParaRPr lang="en-GB" sz="1400" i="1" dirty="0">
              <a:solidFill>
                <a:srgbClr val="FF0000"/>
              </a:solidFill>
              <a:latin typeface="Arial"/>
              <a:ea typeface="Tahoma"/>
              <a:cs typeface="Arial"/>
            </a:endParaRPr>
          </a:p>
        </p:txBody>
      </p:sp>
      <p:sp>
        <p:nvSpPr>
          <p:cNvPr id="9" name="Rectangle: Rounded Corners 8">
            <a:extLst>
              <a:ext uri="{FF2B5EF4-FFF2-40B4-BE49-F238E27FC236}">
                <a16:creationId xmlns:a16="http://schemas.microsoft.com/office/drawing/2014/main" id="{0989ED5D-4B3C-BB95-B87D-1282267E89EF}"/>
              </a:ext>
            </a:extLst>
          </p:cNvPr>
          <p:cNvSpPr/>
          <p:nvPr/>
        </p:nvSpPr>
        <p:spPr>
          <a:xfrm>
            <a:off x="443550" y="2201292"/>
            <a:ext cx="3187568" cy="344897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200" b="1" dirty="0">
                <a:solidFill>
                  <a:prstClr val="black"/>
                </a:solidFill>
                <a:latin typeface="Arial Rounded MT Bold"/>
                <a:ea typeface="Tahoma"/>
                <a:cs typeface="Arial"/>
              </a:rPr>
              <a:t>My best friends are - </a:t>
            </a:r>
            <a:r>
              <a:rPr lang="en-GB" sz="1200" i="1" dirty="0">
                <a:solidFill>
                  <a:srgbClr val="FF0000"/>
                </a:solidFill>
                <a:latin typeface="Arial Rounded MT Bold"/>
                <a:ea typeface="Tahoma"/>
                <a:cs typeface="Arial"/>
              </a:rPr>
              <a:t>add information</a:t>
            </a:r>
            <a:endParaRPr lang="en-US" dirty="0">
              <a:solidFill>
                <a:prstClr val="black"/>
              </a:solidFill>
              <a:latin typeface="Aptos" panose="020B0004020202020204"/>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r>
              <a:rPr lang="en-GB" sz="1200" b="1" dirty="0">
                <a:solidFill>
                  <a:prstClr val="black"/>
                </a:solidFill>
                <a:latin typeface="Arial Rounded MT Bold"/>
                <a:ea typeface="Tahoma"/>
                <a:cs typeface="Arial"/>
              </a:rPr>
              <a:t>I met my friends when - </a:t>
            </a:r>
            <a:r>
              <a:rPr lang="en-GB" sz="1200" i="1" dirty="0">
                <a:solidFill>
                  <a:srgbClr val="FF0000"/>
                </a:solidFill>
                <a:latin typeface="Arial Rounded MT Bold"/>
                <a:ea typeface="Tahoma"/>
                <a:cs typeface="Arial"/>
              </a:rPr>
              <a:t>add information</a:t>
            </a:r>
            <a:endParaRPr lang="en-GB" sz="1200" b="1" dirty="0">
              <a:solidFill>
                <a:prstClr val="black"/>
              </a:solidFill>
              <a:latin typeface="Arial Rounded MT Bold"/>
              <a:ea typeface="Tahoma"/>
              <a:cs typeface="Arial"/>
            </a:endParaRPr>
          </a:p>
          <a:p>
            <a:pPr>
              <a:defRPr/>
            </a:pPr>
            <a:endParaRPr lang="en-GB" sz="1200" i="1" dirty="0">
              <a:solidFill>
                <a:srgbClr val="FF0000"/>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r>
              <a:rPr lang="en-GB" sz="1200" b="1" dirty="0">
                <a:solidFill>
                  <a:prstClr val="black"/>
                </a:solidFill>
                <a:latin typeface="Arial Rounded MT Bold"/>
                <a:ea typeface="Tahoma"/>
                <a:cs typeface="Arial"/>
              </a:rPr>
              <a:t>With my friends I like to –</a:t>
            </a:r>
            <a:r>
              <a:rPr lang="en-GB" sz="1200" i="1" dirty="0">
                <a:solidFill>
                  <a:srgbClr val="FF0000"/>
                </a:solidFill>
                <a:latin typeface="Arial Rounded MT Bold"/>
                <a:ea typeface="Tahoma"/>
                <a:cs typeface="Arial"/>
              </a:rPr>
              <a:t> add information</a:t>
            </a:r>
          </a:p>
          <a:p>
            <a:pPr>
              <a:defRPr/>
            </a:pPr>
            <a:endParaRPr lang="en-GB" sz="1400" i="1" dirty="0">
              <a:solidFill>
                <a:srgbClr val="FF0000"/>
              </a:solidFill>
              <a:latin typeface="Arial"/>
              <a:ea typeface="Tahoma"/>
              <a:cs typeface="Arial"/>
            </a:endParaRPr>
          </a:p>
        </p:txBody>
      </p:sp>
      <p:sp>
        <p:nvSpPr>
          <p:cNvPr id="12" name="Oval 11">
            <a:extLst>
              <a:ext uri="{FF2B5EF4-FFF2-40B4-BE49-F238E27FC236}">
                <a16:creationId xmlns:a16="http://schemas.microsoft.com/office/drawing/2014/main" id="{C4A68182-22B4-5C10-795E-5B49CC7BD398}"/>
              </a:ext>
            </a:extLst>
          </p:cNvPr>
          <p:cNvSpPr/>
          <p:nvPr/>
        </p:nvSpPr>
        <p:spPr>
          <a:xfrm>
            <a:off x="3432574" y="2204467"/>
            <a:ext cx="1765377"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cs typeface="Arial"/>
              </a:rPr>
              <a:t>Sport -</a:t>
            </a:r>
            <a:endParaRPr lang="en-US" sz="160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6" name="Oval 15">
            <a:extLst>
              <a:ext uri="{FF2B5EF4-FFF2-40B4-BE49-F238E27FC236}">
                <a16:creationId xmlns:a16="http://schemas.microsoft.com/office/drawing/2014/main" id="{9D78837A-BE6A-505D-DAAD-CA55FFBD7A9B}"/>
              </a:ext>
            </a:extLst>
          </p:cNvPr>
          <p:cNvSpPr/>
          <p:nvPr/>
        </p:nvSpPr>
        <p:spPr>
          <a:xfrm>
            <a:off x="4453406" y="3103020"/>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cs typeface="Arial"/>
              </a:rPr>
              <a:t>Book -</a:t>
            </a:r>
            <a:endParaRPr lang="en-US" sz="160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US"/>
          </a:p>
        </p:txBody>
      </p:sp>
      <p:sp>
        <p:nvSpPr>
          <p:cNvPr id="17" name="Oval 16">
            <a:extLst>
              <a:ext uri="{FF2B5EF4-FFF2-40B4-BE49-F238E27FC236}">
                <a16:creationId xmlns:a16="http://schemas.microsoft.com/office/drawing/2014/main" id="{C2427A09-D204-B674-376A-A15136F42013}"/>
              </a:ext>
            </a:extLst>
          </p:cNvPr>
          <p:cNvSpPr/>
          <p:nvPr/>
        </p:nvSpPr>
        <p:spPr>
          <a:xfrm>
            <a:off x="6472525" y="2498304"/>
            <a:ext cx="2254297" cy="2243314"/>
          </a:xfrm>
          <a:prstGeom prst="ellipse">
            <a:avLst/>
          </a:prstGeom>
          <a:solidFill>
            <a:srgbClr val="91D553"/>
          </a:solidFill>
          <a:ln w="28575">
            <a:solidFill>
              <a:srgbClr val="91D5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cs typeface="Arial"/>
              </a:rPr>
              <a:t>Film -</a:t>
            </a:r>
            <a:r>
              <a:rPr lang="en-GB" sz="1400" b="1" i="1">
                <a:solidFill>
                  <a:schemeClr val="bg1"/>
                </a:solidFill>
                <a:latin typeface="Arial"/>
                <a:cs typeface="Arial"/>
              </a:rPr>
              <a:t> </a:t>
            </a: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8" name="Oval 17">
            <a:extLst>
              <a:ext uri="{FF2B5EF4-FFF2-40B4-BE49-F238E27FC236}">
                <a16:creationId xmlns:a16="http://schemas.microsoft.com/office/drawing/2014/main" id="{EEDC2A30-2E07-261A-8AFB-40726CD19239}"/>
              </a:ext>
            </a:extLst>
          </p:cNvPr>
          <p:cNvSpPr/>
          <p:nvPr/>
        </p:nvSpPr>
        <p:spPr>
          <a:xfrm>
            <a:off x="9330206" y="3505791"/>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Other -</a:t>
            </a:r>
            <a:endParaRPr lang="en-US" sz="1600" dirty="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US"/>
          </a:p>
        </p:txBody>
      </p:sp>
      <p:sp>
        <p:nvSpPr>
          <p:cNvPr id="19" name="Oval 18">
            <a:extLst>
              <a:ext uri="{FF2B5EF4-FFF2-40B4-BE49-F238E27FC236}">
                <a16:creationId xmlns:a16="http://schemas.microsoft.com/office/drawing/2014/main" id="{A9942F80-ED07-66C3-2E26-5771719F3269}"/>
              </a:ext>
            </a:extLst>
          </p:cNvPr>
          <p:cNvSpPr/>
          <p:nvPr/>
        </p:nvSpPr>
        <p:spPr>
          <a:xfrm>
            <a:off x="8017395" y="3797748"/>
            <a:ext cx="1754491"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cs typeface="Arial"/>
              </a:rPr>
              <a:t>TV Show -</a:t>
            </a:r>
            <a:endParaRPr lang="en-US" sz="160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grpSp>
        <p:nvGrpSpPr>
          <p:cNvPr id="20" name="Group 19">
            <a:extLst>
              <a:ext uri="{FF2B5EF4-FFF2-40B4-BE49-F238E27FC236}">
                <a16:creationId xmlns:a16="http://schemas.microsoft.com/office/drawing/2014/main" id="{CF05AFA7-5A20-71CA-9BFD-EB248853F2AD}"/>
              </a:ext>
            </a:extLst>
          </p:cNvPr>
          <p:cNvGrpSpPr/>
          <p:nvPr/>
        </p:nvGrpSpPr>
        <p:grpSpPr>
          <a:xfrm>
            <a:off x="8189496" y="324152"/>
            <a:ext cx="2182844" cy="2252889"/>
            <a:chOff x="8189496" y="324152"/>
            <a:chExt cx="1610389" cy="1708080"/>
          </a:xfrm>
          <a:solidFill>
            <a:srgbClr val="E3C3CE"/>
          </a:solidFill>
        </p:grpSpPr>
        <p:grpSp>
          <p:nvGrpSpPr>
            <p:cNvPr id="26" name="Group 25">
              <a:extLst>
                <a:ext uri="{FF2B5EF4-FFF2-40B4-BE49-F238E27FC236}">
                  <a16:creationId xmlns:a16="http://schemas.microsoft.com/office/drawing/2014/main" id="{DD0C6177-C9D8-F8CA-0180-EDFFD0910152}"/>
                </a:ext>
              </a:extLst>
            </p:cNvPr>
            <p:cNvGrpSpPr/>
            <p:nvPr/>
          </p:nvGrpSpPr>
          <p:grpSpPr>
            <a:xfrm>
              <a:off x="8189496" y="452270"/>
              <a:ext cx="1590496" cy="1579962"/>
              <a:chOff x="8189496" y="452270"/>
              <a:chExt cx="1256094" cy="1247775"/>
            </a:xfrm>
            <a:grpFill/>
          </p:grpSpPr>
          <p:sp>
            <p:nvSpPr>
              <p:cNvPr id="31" name="Oval 30">
                <a:extLst>
                  <a:ext uri="{FF2B5EF4-FFF2-40B4-BE49-F238E27FC236}">
                    <a16:creationId xmlns:a16="http://schemas.microsoft.com/office/drawing/2014/main" id="{9AF10035-5E50-9CA6-53B0-C4E2888DC895}"/>
                  </a:ext>
                </a:extLst>
              </p:cNvPr>
              <p:cNvSpPr/>
              <p:nvPr/>
            </p:nvSpPr>
            <p:spPr>
              <a:xfrm>
                <a:off x="8189496" y="452270"/>
                <a:ext cx="1256094" cy="1247775"/>
              </a:xfrm>
              <a:prstGeom prst="ellipse">
                <a:avLst/>
              </a:prstGeom>
              <a:solidFill>
                <a:srgbClr val="B3D9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33" name="Star: 5 Points 32">
                <a:extLst>
                  <a:ext uri="{FF2B5EF4-FFF2-40B4-BE49-F238E27FC236}">
                    <a16:creationId xmlns:a16="http://schemas.microsoft.com/office/drawing/2014/main" id="{E869F656-46C6-31FB-E7D8-FDAE8F6317B6}"/>
                  </a:ext>
                </a:extLst>
              </p:cNvPr>
              <p:cNvSpPr/>
              <p:nvPr/>
            </p:nvSpPr>
            <p:spPr>
              <a:xfrm>
                <a:off x="8252891" y="468578"/>
                <a:ext cx="1129303" cy="1129303"/>
              </a:xfrm>
              <a:prstGeom prst="star5">
                <a:avLst/>
              </a:prstGeom>
              <a:solidFill>
                <a:srgbClr val="5DAEFF"/>
              </a:solidFill>
              <a:ln>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30" name="Oval 29">
              <a:extLst>
                <a:ext uri="{FF2B5EF4-FFF2-40B4-BE49-F238E27FC236}">
                  <a16:creationId xmlns:a16="http://schemas.microsoft.com/office/drawing/2014/main" id="{43EF0383-EC92-6729-DC99-F0B09BBC7DE3}"/>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cs typeface="Arial"/>
                </a:rPr>
                <a:t>I am good at …</a:t>
              </a:r>
              <a:endParaRPr lang="en-US">
                <a:solidFill>
                  <a:schemeClr val="bg1"/>
                </a:solidFill>
              </a:endParaRPr>
            </a:p>
            <a:p>
              <a:pPr algn="ctr"/>
              <a:endParaRPr lang="en-GB" sz="1600" b="1" i="1">
                <a:solidFill>
                  <a:schemeClr val="bg1"/>
                </a:solidFill>
                <a:latin typeface="Arial"/>
                <a:cs typeface="Arial"/>
              </a:endParaRPr>
            </a:p>
            <a:p>
              <a:pPr algn="ctr"/>
              <a:endParaRPr lang="en-GB" sz="1600" b="1">
                <a:solidFill>
                  <a:schemeClr val="bg1"/>
                </a:solidFill>
                <a:latin typeface="Arial"/>
                <a:cs typeface="Arial"/>
              </a:endParaRPr>
            </a:p>
            <a:p>
              <a:pPr algn="ctr"/>
              <a:endParaRPr lang="en-GB" sz="1600" b="1">
                <a:solidFill>
                  <a:schemeClr val="bg1"/>
                </a:solidFill>
                <a:latin typeface="Arial"/>
                <a:cs typeface="Arial"/>
              </a:endParaRPr>
            </a:p>
          </p:txBody>
        </p:sp>
      </p:grpSp>
      <p:grpSp>
        <p:nvGrpSpPr>
          <p:cNvPr id="21" name="Group 20">
            <a:extLst>
              <a:ext uri="{FF2B5EF4-FFF2-40B4-BE49-F238E27FC236}">
                <a16:creationId xmlns:a16="http://schemas.microsoft.com/office/drawing/2014/main" id="{5C815452-FCEF-72B1-D1CC-FAC4679525B1}"/>
              </a:ext>
            </a:extLst>
          </p:cNvPr>
          <p:cNvGrpSpPr/>
          <p:nvPr/>
        </p:nvGrpSpPr>
        <p:grpSpPr>
          <a:xfrm>
            <a:off x="9966726" y="989831"/>
            <a:ext cx="2095301" cy="2115705"/>
            <a:chOff x="9966726" y="989831"/>
            <a:chExt cx="1590496" cy="1605983"/>
          </a:xfrm>
          <a:solidFill>
            <a:srgbClr val="E3C3CE"/>
          </a:solidFill>
        </p:grpSpPr>
        <p:grpSp>
          <p:nvGrpSpPr>
            <p:cNvPr id="22" name="Group 21">
              <a:extLst>
                <a:ext uri="{FF2B5EF4-FFF2-40B4-BE49-F238E27FC236}">
                  <a16:creationId xmlns:a16="http://schemas.microsoft.com/office/drawing/2014/main" id="{785824B5-6CD4-4089-48A3-3129E715F235}"/>
                </a:ext>
              </a:extLst>
            </p:cNvPr>
            <p:cNvGrpSpPr/>
            <p:nvPr/>
          </p:nvGrpSpPr>
          <p:grpSpPr>
            <a:xfrm>
              <a:off x="9966726" y="1015852"/>
              <a:ext cx="1590496" cy="1579962"/>
              <a:chOff x="9966726" y="1015852"/>
              <a:chExt cx="1256094" cy="1247775"/>
            </a:xfrm>
            <a:grpFill/>
          </p:grpSpPr>
          <p:sp>
            <p:nvSpPr>
              <p:cNvPr id="24" name="Oval 23">
                <a:extLst>
                  <a:ext uri="{FF2B5EF4-FFF2-40B4-BE49-F238E27FC236}">
                    <a16:creationId xmlns:a16="http://schemas.microsoft.com/office/drawing/2014/main" id="{882201B7-7B1C-4204-B355-5F15F80EA1BE}"/>
                  </a:ext>
                </a:extLst>
              </p:cNvPr>
              <p:cNvSpPr/>
              <p:nvPr/>
            </p:nvSpPr>
            <p:spPr>
              <a:xfrm>
                <a:off x="9966726" y="1015852"/>
                <a:ext cx="1256094" cy="1247775"/>
              </a:xfrm>
              <a:prstGeom prst="ellipse">
                <a:avLst/>
              </a:prstGeom>
              <a:solidFill>
                <a:srgbClr val="E3C3C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a:effectLst/>
                  <a:ea typeface="Calibri" panose="020F0502020204030204" pitchFamily="34" charset="0"/>
                  <a:cs typeface="Times New Roman" panose="02020603050405020304" pitchFamily="18" charset="0"/>
                </a:endParaRPr>
              </a:p>
            </p:txBody>
          </p:sp>
          <p:sp>
            <p:nvSpPr>
              <p:cNvPr id="25" name="Star: 5 Points 24">
                <a:extLst>
                  <a:ext uri="{FF2B5EF4-FFF2-40B4-BE49-F238E27FC236}">
                    <a16:creationId xmlns:a16="http://schemas.microsoft.com/office/drawing/2014/main" id="{54C8568E-9B7E-7D96-CF9D-F4FA5C0CE161}"/>
                  </a:ext>
                </a:extLst>
              </p:cNvPr>
              <p:cNvSpPr/>
              <p:nvPr/>
            </p:nvSpPr>
            <p:spPr>
              <a:xfrm>
                <a:off x="10030121" y="1032160"/>
                <a:ext cx="1129303" cy="1129303"/>
              </a:xfrm>
              <a:prstGeom prst="star5">
                <a:avLst/>
              </a:prstGeom>
              <a:solidFill>
                <a:srgbClr val="C0004E"/>
              </a:solid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p>
            </p:txBody>
          </p:sp>
        </p:grpSp>
        <p:sp>
          <p:nvSpPr>
            <p:cNvPr id="23" name="Oval 22">
              <a:extLst>
                <a:ext uri="{FF2B5EF4-FFF2-40B4-BE49-F238E27FC236}">
                  <a16:creationId xmlns:a16="http://schemas.microsoft.com/office/drawing/2014/main" id="{98FCEF86-B8B4-72E2-C2C9-4B16BBA8D0F6}"/>
                </a:ext>
              </a:extLst>
            </p:cNvPr>
            <p:cNvSpPr/>
            <p:nvPr/>
          </p:nvSpPr>
          <p:spPr>
            <a:xfrm>
              <a:off x="9966726" y="989831"/>
              <a:ext cx="1590496" cy="157996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a:solidFill>
                    <a:schemeClr val="bg1"/>
                  </a:solidFill>
                  <a:latin typeface="Arial"/>
                  <a:ea typeface="Calibri"/>
                  <a:cs typeface="Arial"/>
                </a:rPr>
                <a:t>I'd like to be better at …</a:t>
              </a:r>
              <a:endParaRPr lang="en-GB" sz="1600">
                <a:solidFill>
                  <a:schemeClr val="bg1"/>
                </a:solidFill>
                <a:latin typeface="Arial"/>
                <a:ea typeface="Calibri"/>
                <a:cs typeface="Arial"/>
              </a:endParaRPr>
            </a:p>
            <a:p>
              <a:pPr algn="ctr"/>
              <a:endParaRPr lang="en-GB" sz="1600" b="1" i="1">
                <a:solidFill>
                  <a:schemeClr val="bg1"/>
                </a:solidFill>
                <a:effectLst/>
                <a:latin typeface="Arial"/>
                <a:ea typeface="Calibri" panose="020F0502020204030204" pitchFamily="34" charset="0"/>
                <a:cs typeface="Arial"/>
              </a:endParaRPr>
            </a:p>
            <a:p>
              <a:pPr algn="ctr">
                <a:lnSpc>
                  <a:spcPct val="107000"/>
                </a:lnSpc>
                <a:spcAft>
                  <a:spcPts val="800"/>
                </a:spcAft>
              </a:pPr>
              <a:endParaRPr lang="en-GB" sz="2000" b="1">
                <a:latin typeface="Arial"/>
                <a:ea typeface="Calibri" panose="020F0502020204030204" pitchFamily="34"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AABD80AD-9C3F-1AD9-1023-E664FBF7D8A8}"/>
              </a:ext>
            </a:extLst>
          </p:cNvPr>
          <p:cNvSpPr/>
          <p:nvPr/>
        </p:nvSpPr>
        <p:spPr>
          <a:xfrm>
            <a:off x="184686" y="246550"/>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getting to know me</a:t>
            </a:r>
            <a:endParaRPr lang="en-US" dirty="0"/>
          </a:p>
        </p:txBody>
      </p:sp>
    </p:spTree>
    <p:extLst>
      <p:ext uri="{BB962C8B-B14F-4D97-AF65-F5344CB8AC3E}">
        <p14:creationId xmlns:p14="http://schemas.microsoft.com/office/powerpoint/2010/main" val="117696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1059298"/>
            <a:ext cx="2760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details e.g. Me with my mum and dad</a:t>
            </a:r>
            <a:r>
              <a:rPr lang="en-GB" sz="1400" i="1" dirty="0">
                <a:solidFill>
                  <a:srgbClr val="FF0000"/>
                </a:solidFill>
                <a:latin typeface="Arial"/>
              </a:rPr>
              <a:t>, friends, at an event, piece of work I am proud of, in front of my current house etc </a:t>
            </a:r>
            <a:endParaRPr lang="en-GB" sz="1400" i="1" dirty="0">
              <a:solidFill>
                <a:srgbClr val="FF0000"/>
              </a:solidFill>
              <a:latin typeface="Arial"/>
              <a:ea typeface="Tahoma"/>
              <a:cs typeface="Arial"/>
            </a:endParaRPr>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3052823" y="1058290"/>
            <a:ext cx="3164477" cy="4176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details e.g. Me with my mum and dad, friends, at an event, piece of work I am proud of, in front of my current house etc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3895510"/>
            <a:ext cx="2754931"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details e.g. Me with my mum and dad, friends, at an event, piece of work I am proud of, in front of my current house etc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9264274" y="3898472"/>
            <a:ext cx="2748839" cy="215588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linked to the images and how they are important at this phase of life. </a:t>
            </a: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6326573" y="1059298"/>
            <a:ext cx="5681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details e.g. Me with my mum and dad</a:t>
            </a:r>
            <a:r>
              <a:rPr lang="en-GB" sz="1400" i="1" dirty="0">
                <a:solidFill>
                  <a:srgbClr val="FF0000"/>
                </a:solidFill>
                <a:latin typeface="Arial"/>
              </a:rPr>
              <a:t>, friends, at an event, piece of work I am proud of, in front of my current house etc </a:t>
            </a: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6326315" y="3895510"/>
            <a:ext cx="2835749"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details e.g. Me with my mum and dad, friends, at an event, piece of work I am proud of, in front of my current house etc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0" name="Rectangle: Rounded Corners 9">
            <a:extLst>
              <a:ext uri="{FF2B5EF4-FFF2-40B4-BE49-F238E27FC236}">
                <a16:creationId xmlns:a16="http://schemas.microsoft.com/office/drawing/2014/main" id="{BDF5C554-7A5E-FC3B-77BF-E406B33601BE}"/>
              </a:ext>
            </a:extLst>
          </p:cNvPr>
          <p:cNvSpPr/>
          <p:nvPr/>
        </p:nvSpPr>
        <p:spPr>
          <a:xfrm>
            <a:off x="184686" y="194358"/>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getting to know me</a:t>
            </a:r>
            <a:endParaRPr lang="en-US" dirty="0"/>
          </a:p>
        </p:txBody>
      </p:sp>
    </p:spTree>
    <p:extLst>
      <p:ext uri="{BB962C8B-B14F-4D97-AF65-F5344CB8AC3E}">
        <p14:creationId xmlns:p14="http://schemas.microsoft.com/office/powerpoint/2010/main" val="109858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4745473"/>
            <a:ext cx="7323182" cy="18103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dirty="0">
                <a:solidFill>
                  <a:srgbClr val="FF0000"/>
                </a:solidFill>
                <a:latin typeface="Arial"/>
              </a:rPr>
              <a:t>Add message from friend/staff member </a:t>
            </a:r>
            <a:endParaRPr lang="en-GB" dirty="0"/>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185798" y="1048765"/>
            <a:ext cx="7250702" cy="171888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2971585"/>
            <a:ext cx="5679106" cy="159794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6092449" y="2974547"/>
            <a:ext cx="5920664" cy="159390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7669598" y="1049773"/>
            <a:ext cx="4329157" cy="172465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a:t>
            </a:r>
            <a:r>
              <a:rPr lang="en-GB" sz="1400" i="1" dirty="0">
                <a:solidFill>
                  <a:srgbClr val="FF0000"/>
                </a:solidFill>
                <a:latin typeface="Arial"/>
              </a:rPr>
              <a:t>message from friend/staff member </a:t>
            </a:r>
            <a:endParaRPr lang="en-GB" sz="1400" dirty="0">
              <a:solidFill>
                <a:srgbClr val="000000"/>
              </a:solidFill>
              <a:latin typeface="Arial"/>
              <a:cs typeface="Arial"/>
            </a:endParaRPr>
          </a:p>
          <a:p>
            <a:pPr>
              <a:defRPr/>
            </a:pP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7669340" y="4743235"/>
            <a:ext cx="2854799" cy="180749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2" name="Rectangle: Rounded Corners 11">
            <a:extLst>
              <a:ext uri="{FF2B5EF4-FFF2-40B4-BE49-F238E27FC236}">
                <a16:creationId xmlns:a16="http://schemas.microsoft.com/office/drawing/2014/main" id="{5D4908D8-F57C-9E50-5A50-9D8A96DD987F}"/>
              </a:ext>
            </a:extLst>
          </p:cNvPr>
          <p:cNvSpPr/>
          <p:nvPr/>
        </p:nvSpPr>
        <p:spPr>
          <a:xfrm>
            <a:off x="184686" y="194358"/>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goodbye messages</a:t>
            </a:r>
            <a:endParaRPr lang="en-US" dirty="0"/>
          </a:p>
        </p:txBody>
      </p:sp>
    </p:spTree>
    <p:extLst>
      <p:ext uri="{BB962C8B-B14F-4D97-AF65-F5344CB8AC3E}">
        <p14:creationId xmlns:p14="http://schemas.microsoft.com/office/powerpoint/2010/main" val="3833252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3584817" y="1078348"/>
            <a:ext cx="3160757" cy="416305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dirty="0">
                <a:solidFill>
                  <a:srgbClr val="FF0000"/>
                </a:solidFill>
                <a:latin typeface="Arial"/>
              </a:rPr>
              <a:t>Add photo and message from friend/staff member </a:t>
            </a:r>
            <a:endParaRPr lang="en-GB" dirty="0"/>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185798" y="1058290"/>
            <a:ext cx="3164477" cy="4176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6984983" y="1076110"/>
            <a:ext cx="5012356"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message from friend/staff member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6987799" y="3898472"/>
            <a:ext cx="5025314" cy="213683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message from friend/staff member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0" name="Rectangle: Rounded Corners 9">
            <a:extLst>
              <a:ext uri="{FF2B5EF4-FFF2-40B4-BE49-F238E27FC236}">
                <a16:creationId xmlns:a16="http://schemas.microsoft.com/office/drawing/2014/main" id="{FCBB9643-CE0D-C691-94E2-98474E9FC7DD}"/>
              </a:ext>
            </a:extLst>
          </p:cNvPr>
          <p:cNvSpPr/>
          <p:nvPr/>
        </p:nvSpPr>
        <p:spPr>
          <a:xfrm>
            <a:off x="163809" y="183920"/>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3200" b="1" dirty="0">
                <a:solidFill>
                  <a:srgbClr val="FFFFFF"/>
                </a:solidFill>
                <a:latin typeface="Arial Rounded MT Bold"/>
                <a:ea typeface="Calibri"/>
                <a:cs typeface="Times New Roman"/>
              </a:rPr>
              <a:t>Moving schools - goodbye messages and memories </a:t>
            </a:r>
            <a:endParaRPr lang="en-US" sz="3200" dirty="0"/>
          </a:p>
        </p:txBody>
      </p:sp>
    </p:spTree>
    <p:extLst>
      <p:ext uri="{BB962C8B-B14F-4D97-AF65-F5344CB8AC3E}">
        <p14:creationId xmlns:p14="http://schemas.microsoft.com/office/powerpoint/2010/main" val="843084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4745473"/>
            <a:ext cx="7323182" cy="1810383"/>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dirty="0">
              <a:solidFill>
                <a:schemeClr val="tx1"/>
              </a:solidFill>
              <a:latin typeface="Arial"/>
              <a:cs typeface="Arial"/>
            </a:endParaRPr>
          </a:p>
          <a:p>
            <a:pPr>
              <a:defRPr/>
            </a:pPr>
            <a:r>
              <a:rPr lang="en-GB" sz="1400" dirty="0">
                <a:solidFill>
                  <a:schemeClr val="tx1"/>
                </a:solidFill>
                <a:latin typeface="Arial"/>
                <a:cs typeface="Arial"/>
              </a:rPr>
              <a:t>Things that will help me settle into my new school are </a:t>
            </a:r>
            <a:r>
              <a:rPr lang="en-GB" sz="1400" i="1" dirty="0">
                <a:solidFill>
                  <a:srgbClr val="FF0000"/>
                </a:solidFill>
                <a:latin typeface="Arial"/>
              </a:rPr>
              <a:t>add information</a:t>
            </a:r>
            <a:endParaRPr lang="en-US" dirty="0"/>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185798" y="1048765"/>
            <a:ext cx="7250702" cy="171888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dirty="0">
                <a:solidFill>
                  <a:schemeClr val="tx1"/>
                </a:solidFill>
                <a:latin typeface="Arial"/>
                <a:ea typeface="Tahoma"/>
                <a:cs typeface="Arial"/>
              </a:rPr>
              <a:t>In </a:t>
            </a:r>
            <a:r>
              <a:rPr lang="en-GB" sz="1400" i="1" dirty="0">
                <a:solidFill>
                  <a:srgbClr val="FF0000"/>
                </a:solidFill>
                <a:latin typeface="Arial"/>
                <a:ea typeface="Tahoma"/>
                <a:cs typeface="Arial"/>
              </a:rPr>
              <a:t>month year </a:t>
            </a:r>
            <a:r>
              <a:rPr lang="en-GB" sz="1400" dirty="0">
                <a:solidFill>
                  <a:schemeClr val="tx1"/>
                </a:solidFill>
                <a:latin typeface="Arial"/>
                <a:ea typeface="Tahoma"/>
                <a:cs typeface="Arial"/>
              </a:rPr>
              <a:t>I will be starting my new school</a:t>
            </a:r>
            <a:r>
              <a:rPr lang="en-GB" sz="1400" i="1" dirty="0">
                <a:solidFill>
                  <a:srgbClr val="FF0000"/>
                </a:solidFill>
                <a:latin typeface="Arial"/>
                <a:ea typeface="Tahoma"/>
                <a:cs typeface="Arial"/>
              </a:rPr>
              <a:t> </a:t>
            </a:r>
            <a:r>
              <a:rPr lang="en-GB" sz="1400" i="1" err="1">
                <a:solidFill>
                  <a:srgbClr val="FF0000"/>
                </a:solidFill>
                <a:latin typeface="Arial"/>
                <a:ea typeface="Tahoma"/>
                <a:cs typeface="Arial"/>
              </a:rPr>
              <a:t>school</a:t>
            </a:r>
            <a:r>
              <a:rPr lang="en-GB" sz="1400" i="1" dirty="0">
                <a:solidFill>
                  <a:srgbClr val="FF0000"/>
                </a:solidFill>
                <a:latin typeface="Arial"/>
                <a:ea typeface="Tahoma"/>
                <a:cs typeface="Arial"/>
              </a:rPr>
              <a:t> name</a:t>
            </a:r>
            <a:r>
              <a:rPr lang="en-GB" sz="1400" dirty="0">
                <a:solidFill>
                  <a:schemeClr val="tx1"/>
                </a:solidFill>
                <a:latin typeface="Arial"/>
                <a:ea typeface="Tahoma"/>
                <a:cs typeface="Arial"/>
              </a:rPr>
              <a:t> in</a:t>
            </a:r>
            <a:r>
              <a:rPr lang="en-GB" sz="1400" i="1" dirty="0">
                <a:solidFill>
                  <a:srgbClr val="FF0000"/>
                </a:solidFill>
                <a:latin typeface="Arial"/>
                <a:ea typeface="Tahoma"/>
                <a:cs typeface="Arial"/>
              </a:rPr>
              <a:t> location</a:t>
            </a:r>
            <a:endParaRPr lang="en-GB" dirty="0"/>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2971585"/>
            <a:ext cx="5679106" cy="159794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dirty="0">
                <a:solidFill>
                  <a:schemeClr val="tx1"/>
                </a:solidFill>
                <a:latin typeface="Arial"/>
                <a:ea typeface="Tahoma"/>
                <a:cs typeface="Arial"/>
              </a:rPr>
              <a:t>I am nervous about my new school because </a:t>
            </a:r>
            <a:r>
              <a:rPr lang="en-GB" sz="1400" i="1" dirty="0">
                <a:solidFill>
                  <a:srgbClr val="FF0000"/>
                </a:solidFill>
                <a:latin typeface="Arial"/>
                <a:ea typeface="Tahoma"/>
                <a:cs typeface="Arial"/>
              </a:rPr>
              <a:t>add information</a:t>
            </a:r>
            <a:endParaRPr lang="en-GB" dirty="0"/>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6092449" y="2974547"/>
            <a:ext cx="5920664" cy="159390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dirty="0">
                <a:solidFill>
                  <a:schemeClr val="tx1"/>
                </a:solidFill>
                <a:latin typeface="Arial"/>
                <a:ea typeface="Tahoma"/>
                <a:cs typeface="Arial"/>
              </a:rPr>
              <a:t>The clubs / groups I hope to join are </a:t>
            </a:r>
            <a:r>
              <a:rPr lang="en-GB" sz="1400" i="1" dirty="0">
                <a:solidFill>
                  <a:srgbClr val="FF0000"/>
                </a:solidFill>
                <a:latin typeface="Arial"/>
                <a:ea typeface="Tahoma"/>
                <a:cs typeface="Arial"/>
              </a:rPr>
              <a:t>add information</a:t>
            </a:r>
            <a:endParaRPr lang="en-GB" dirty="0"/>
          </a:p>
          <a:p>
            <a:pPr>
              <a:defRPr/>
            </a:pPr>
            <a:endParaRPr lang="en-GB" sz="1400" i="1" dirty="0">
              <a:solidFill>
                <a:srgbClr val="FF0000"/>
              </a:solidFill>
              <a:latin typeface="Arial"/>
              <a:ea typeface="Tahoma"/>
              <a:cs typeface="Arial"/>
            </a:endParaRP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7669598" y="1049773"/>
            <a:ext cx="4329157" cy="172465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dirty="0">
                <a:solidFill>
                  <a:schemeClr val="tx1"/>
                </a:solidFill>
                <a:latin typeface="Arial"/>
              </a:rPr>
              <a:t>I am excited about my new school because </a:t>
            </a:r>
            <a:r>
              <a:rPr lang="en-GB" sz="1400" i="1" dirty="0">
                <a:solidFill>
                  <a:srgbClr val="FF0000"/>
                </a:solidFill>
                <a:latin typeface="Arial"/>
              </a:rPr>
              <a:t>add information</a:t>
            </a:r>
            <a:endParaRPr lang="en-GB" sz="1400" i="1">
              <a:solidFill>
                <a:srgbClr val="FF0000"/>
              </a:solidFill>
              <a:latin typeface="Arial"/>
              <a:cs typeface="Arial"/>
            </a:endParaRPr>
          </a:p>
          <a:p>
            <a:pPr>
              <a:defRPr/>
            </a:pP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7669340" y="4743235"/>
            <a:ext cx="2854799" cy="1807498"/>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200" dirty="0">
                <a:solidFill>
                  <a:prstClr val="black"/>
                </a:solidFill>
                <a:latin typeface="Arial Rounded MT Bold"/>
                <a:ea typeface="Tahoma"/>
                <a:cs typeface="Arial"/>
              </a:rPr>
              <a:t>Things I would like to know about my new school ar</a:t>
            </a:r>
            <a:r>
              <a:rPr lang="en-GB" sz="1200" b="1" dirty="0">
                <a:solidFill>
                  <a:prstClr val="black"/>
                </a:solidFill>
                <a:latin typeface="Arial Rounded MT Bold"/>
                <a:ea typeface="Tahoma"/>
                <a:cs typeface="Arial"/>
              </a:rPr>
              <a:t>e </a:t>
            </a:r>
            <a:r>
              <a:rPr lang="en-GB" sz="1400" dirty="0">
                <a:solidFill>
                  <a:schemeClr val="tx1"/>
                </a:solidFill>
                <a:latin typeface="Arial"/>
                <a:ea typeface="Tahoma"/>
                <a:cs typeface="Arial"/>
              </a:rPr>
              <a:t> </a:t>
            </a:r>
            <a:r>
              <a:rPr lang="en-GB" sz="1400" i="1" dirty="0">
                <a:solidFill>
                  <a:srgbClr val="FF0000"/>
                </a:solidFill>
                <a:latin typeface="Arial"/>
                <a:ea typeface="Tahoma"/>
                <a:cs typeface="Arial"/>
              </a:rPr>
              <a:t>add information</a:t>
            </a:r>
            <a:endParaRPr lang="en-GB" dirty="0"/>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0" name="Rectangle: Rounded Corners 9">
            <a:extLst>
              <a:ext uri="{FF2B5EF4-FFF2-40B4-BE49-F238E27FC236}">
                <a16:creationId xmlns:a16="http://schemas.microsoft.com/office/drawing/2014/main" id="{077BAE69-4535-8D0E-683C-3460276C06BA}"/>
              </a:ext>
            </a:extLst>
          </p:cNvPr>
          <p:cNvSpPr/>
          <p:nvPr/>
        </p:nvSpPr>
        <p:spPr>
          <a:xfrm>
            <a:off x="188861" y="188095"/>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preparing for the move...</a:t>
            </a:r>
            <a:endParaRPr lang="en-US" dirty="0"/>
          </a:p>
        </p:txBody>
      </p:sp>
    </p:spTree>
    <p:extLst>
      <p:ext uri="{BB962C8B-B14F-4D97-AF65-F5344CB8AC3E}">
        <p14:creationId xmlns:p14="http://schemas.microsoft.com/office/powerpoint/2010/main" val="106819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Rounded Corners 2">
            <a:extLst>
              <a:ext uri="{FF2B5EF4-FFF2-40B4-BE49-F238E27FC236}">
                <a16:creationId xmlns:a16="http://schemas.microsoft.com/office/drawing/2014/main" id="{6263882E-2237-B395-2F43-120F2B68F586}"/>
              </a:ext>
            </a:extLst>
          </p:cNvPr>
          <p:cNvSpPr/>
          <p:nvPr/>
        </p:nvSpPr>
        <p:spPr>
          <a:xfrm>
            <a:off x="188861" y="188095"/>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my new school research</a:t>
            </a:r>
            <a:endParaRPr lang="en-US" dirty="0"/>
          </a:p>
        </p:txBody>
      </p:sp>
      <p:sp>
        <p:nvSpPr>
          <p:cNvPr id="8" name="Rectangle: Rounded Corners 7">
            <a:extLst>
              <a:ext uri="{FF2B5EF4-FFF2-40B4-BE49-F238E27FC236}">
                <a16:creationId xmlns:a16="http://schemas.microsoft.com/office/drawing/2014/main" id="{49E3E8DB-B4F2-CEC7-41A5-26A46393A0B9}"/>
              </a:ext>
            </a:extLst>
          </p:cNvPr>
          <p:cNvSpPr/>
          <p:nvPr/>
        </p:nvSpPr>
        <p:spPr>
          <a:xfrm>
            <a:off x="191925" y="1126910"/>
            <a:ext cx="11823885" cy="4907451"/>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a:defRPr/>
            </a:pPr>
            <a:r>
              <a:rPr lang="en-GB" sz="2000" b="1" dirty="0">
                <a:solidFill>
                  <a:srgbClr val="000000"/>
                </a:solidFill>
                <a:latin typeface="Arial Rounded MT Bold"/>
                <a:ea typeface="Tahoma"/>
                <a:cs typeface="Arial"/>
              </a:rPr>
              <a:t>I have been researching my new school online and have found out </a:t>
            </a:r>
            <a:endParaRPr lang="en-GB" dirty="0"/>
          </a:p>
          <a:p>
            <a:pPr>
              <a:defRPr/>
            </a:pPr>
            <a:endParaRPr lang="en-GB" sz="1600" dirty="0">
              <a:solidFill>
                <a:srgbClr val="000000"/>
              </a:solidFill>
              <a:latin typeface="Arial"/>
              <a:ea typeface="Tahoma"/>
              <a:cs typeface="Arial"/>
            </a:endParaRPr>
          </a:p>
          <a:p>
            <a:pPr>
              <a:defRPr/>
            </a:pPr>
            <a:endParaRPr lang="en-GB" sz="1600" dirty="0">
              <a:solidFill>
                <a:srgbClr val="000000"/>
              </a:solidFill>
              <a:latin typeface="Arial"/>
              <a:ea typeface="Tahoma"/>
              <a:cs typeface="Arial"/>
            </a:endParaRPr>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12" name="Oval 11">
            <a:extLst>
              <a:ext uri="{FF2B5EF4-FFF2-40B4-BE49-F238E27FC236}">
                <a16:creationId xmlns:a16="http://schemas.microsoft.com/office/drawing/2014/main" id="{C4A68182-22B4-5C10-795E-5B49CC7BD398}"/>
              </a:ext>
            </a:extLst>
          </p:cNvPr>
          <p:cNvSpPr/>
          <p:nvPr/>
        </p:nvSpPr>
        <p:spPr>
          <a:xfrm>
            <a:off x="3432574" y="2204467"/>
            <a:ext cx="1765377"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400" b="1" i="1">
              <a:solidFill>
                <a:schemeClr val="bg1"/>
              </a:solidFill>
              <a:latin typeface="Arial"/>
              <a:cs typeface="Arial"/>
            </a:endParaRPr>
          </a:p>
        </p:txBody>
      </p:sp>
      <p:sp>
        <p:nvSpPr>
          <p:cNvPr id="16" name="Oval 15">
            <a:extLst>
              <a:ext uri="{FF2B5EF4-FFF2-40B4-BE49-F238E27FC236}">
                <a16:creationId xmlns:a16="http://schemas.microsoft.com/office/drawing/2014/main" id="{9D78837A-BE6A-505D-DAAD-CA55FFBD7A9B}"/>
              </a:ext>
            </a:extLst>
          </p:cNvPr>
          <p:cNvSpPr/>
          <p:nvPr/>
        </p:nvSpPr>
        <p:spPr>
          <a:xfrm>
            <a:off x="4453406" y="3103020"/>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400" b="1" i="1">
              <a:solidFill>
                <a:schemeClr val="bg1"/>
              </a:solidFill>
              <a:latin typeface="Arial"/>
              <a:cs typeface="Arial"/>
            </a:endParaRPr>
          </a:p>
          <a:p>
            <a:pPr algn="ctr"/>
            <a:endParaRPr lang="en-US">
              <a:solidFill>
                <a:schemeClr val="bg1"/>
              </a:solidFill>
              <a:latin typeface="Aptos" panose="020B0004020202020204"/>
              <a:cs typeface="Arial"/>
            </a:endParaRPr>
          </a:p>
        </p:txBody>
      </p:sp>
      <p:sp>
        <p:nvSpPr>
          <p:cNvPr id="17" name="Oval 16">
            <a:extLst>
              <a:ext uri="{FF2B5EF4-FFF2-40B4-BE49-F238E27FC236}">
                <a16:creationId xmlns:a16="http://schemas.microsoft.com/office/drawing/2014/main" id="{C2427A09-D204-B674-376A-A15136F42013}"/>
              </a:ext>
            </a:extLst>
          </p:cNvPr>
          <p:cNvSpPr/>
          <p:nvPr/>
        </p:nvSpPr>
        <p:spPr>
          <a:xfrm>
            <a:off x="6472525" y="2498304"/>
            <a:ext cx="2254297" cy="2243314"/>
          </a:xfrm>
          <a:prstGeom prst="ellipse">
            <a:avLst/>
          </a:prstGeom>
          <a:solidFill>
            <a:srgbClr val="91D553"/>
          </a:solidFill>
          <a:ln w="28575">
            <a:solidFill>
              <a:srgbClr val="91D5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8" name="Oval 17">
            <a:extLst>
              <a:ext uri="{FF2B5EF4-FFF2-40B4-BE49-F238E27FC236}">
                <a16:creationId xmlns:a16="http://schemas.microsoft.com/office/drawing/2014/main" id="{EEDC2A30-2E07-261A-8AFB-40726CD19239}"/>
              </a:ext>
            </a:extLst>
          </p:cNvPr>
          <p:cNvSpPr/>
          <p:nvPr/>
        </p:nvSpPr>
        <p:spPr>
          <a:xfrm>
            <a:off x="9330206" y="3505791"/>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sz="1600" dirty="0">
              <a:solidFill>
                <a:srgbClr val="000000"/>
              </a:solidFill>
              <a:latin typeface="Arial"/>
              <a:cs typeface="Arial"/>
            </a:endParaRPr>
          </a:p>
          <a:p>
            <a:pPr algn="ctr"/>
            <a:endParaRPr lang="en-GB" sz="1600" dirty="0">
              <a:solidFill>
                <a:srgbClr val="000000"/>
              </a:solidFill>
              <a:latin typeface="Arial"/>
              <a:cs typeface="Arial"/>
            </a:endParaRPr>
          </a:p>
          <a:p>
            <a:pPr algn="ctr"/>
            <a:endParaRPr lang="en-GB" sz="1400" b="1" i="1">
              <a:solidFill>
                <a:srgbClr val="FFFFFF"/>
              </a:solidFill>
              <a:latin typeface="Arial"/>
              <a:cs typeface="Arial"/>
            </a:endParaRPr>
          </a:p>
          <a:p>
            <a:pPr algn="ctr"/>
            <a:endParaRPr lang="en-US">
              <a:solidFill>
                <a:schemeClr val="bg1"/>
              </a:solidFill>
              <a:latin typeface="Aptos" panose="020B0004020202020204"/>
              <a:cs typeface="Arial"/>
            </a:endParaRPr>
          </a:p>
        </p:txBody>
      </p:sp>
      <p:sp>
        <p:nvSpPr>
          <p:cNvPr id="19" name="Oval 18">
            <a:extLst>
              <a:ext uri="{FF2B5EF4-FFF2-40B4-BE49-F238E27FC236}">
                <a16:creationId xmlns:a16="http://schemas.microsoft.com/office/drawing/2014/main" id="{A9942F80-ED07-66C3-2E26-5771719F3269}"/>
              </a:ext>
            </a:extLst>
          </p:cNvPr>
          <p:cNvSpPr/>
          <p:nvPr/>
        </p:nvSpPr>
        <p:spPr>
          <a:xfrm>
            <a:off x="8017395" y="3797748"/>
            <a:ext cx="1754491"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sz="1600" dirty="0">
              <a:solidFill>
                <a:srgbClr val="000000"/>
              </a:solidFill>
              <a:latin typeface="Arial"/>
              <a:cs typeface="Arial"/>
            </a:endParaRPr>
          </a:p>
          <a:p>
            <a:pPr algn="ctr"/>
            <a:endParaRPr lang="en-GB" sz="1400" b="1" i="1">
              <a:solidFill>
                <a:srgbClr val="FFFFFF"/>
              </a:solidFill>
              <a:latin typeface="Arial"/>
              <a:cs typeface="Arial"/>
            </a:endParaRPr>
          </a:p>
          <a:p>
            <a:pPr algn="ctr"/>
            <a:endParaRPr lang="en-GB" sz="1400" b="1" i="1">
              <a:solidFill>
                <a:srgbClr val="FFFFFF"/>
              </a:solidFill>
              <a:latin typeface="Arial"/>
              <a:cs typeface="Arial"/>
            </a:endParaRPr>
          </a:p>
        </p:txBody>
      </p:sp>
      <p:grpSp>
        <p:nvGrpSpPr>
          <p:cNvPr id="20" name="Group 19">
            <a:extLst>
              <a:ext uri="{FF2B5EF4-FFF2-40B4-BE49-F238E27FC236}">
                <a16:creationId xmlns:a16="http://schemas.microsoft.com/office/drawing/2014/main" id="{CF05AFA7-5A20-71CA-9BFD-EB248853F2AD}"/>
              </a:ext>
            </a:extLst>
          </p:cNvPr>
          <p:cNvGrpSpPr/>
          <p:nvPr/>
        </p:nvGrpSpPr>
        <p:grpSpPr>
          <a:xfrm>
            <a:off x="8675271" y="687276"/>
            <a:ext cx="2182844" cy="2252889"/>
            <a:chOff x="8189496" y="324152"/>
            <a:chExt cx="1610389" cy="1708080"/>
          </a:xfrm>
          <a:solidFill>
            <a:srgbClr val="E3C3CE"/>
          </a:solidFill>
        </p:grpSpPr>
        <p:grpSp>
          <p:nvGrpSpPr>
            <p:cNvPr id="26" name="Group 25">
              <a:extLst>
                <a:ext uri="{FF2B5EF4-FFF2-40B4-BE49-F238E27FC236}">
                  <a16:creationId xmlns:a16="http://schemas.microsoft.com/office/drawing/2014/main" id="{DD0C6177-C9D8-F8CA-0180-EDFFD0910152}"/>
                </a:ext>
              </a:extLst>
            </p:cNvPr>
            <p:cNvGrpSpPr/>
            <p:nvPr/>
          </p:nvGrpSpPr>
          <p:grpSpPr>
            <a:xfrm>
              <a:off x="8189496" y="452270"/>
              <a:ext cx="1590496" cy="1579962"/>
              <a:chOff x="8189496" y="452270"/>
              <a:chExt cx="1256094" cy="1247775"/>
            </a:xfrm>
            <a:grpFill/>
          </p:grpSpPr>
          <p:sp>
            <p:nvSpPr>
              <p:cNvPr id="31" name="Oval 30">
                <a:extLst>
                  <a:ext uri="{FF2B5EF4-FFF2-40B4-BE49-F238E27FC236}">
                    <a16:creationId xmlns:a16="http://schemas.microsoft.com/office/drawing/2014/main" id="{9AF10035-5E50-9CA6-53B0-C4E2888DC895}"/>
                  </a:ext>
                </a:extLst>
              </p:cNvPr>
              <p:cNvSpPr/>
              <p:nvPr/>
            </p:nvSpPr>
            <p:spPr>
              <a:xfrm>
                <a:off x="8189496" y="452270"/>
                <a:ext cx="1256094" cy="1247775"/>
              </a:xfrm>
              <a:prstGeom prst="ellipse">
                <a:avLst/>
              </a:prstGeom>
              <a:solidFill>
                <a:srgbClr val="B3D9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33" name="Star: 5 Points 32">
                <a:extLst>
                  <a:ext uri="{FF2B5EF4-FFF2-40B4-BE49-F238E27FC236}">
                    <a16:creationId xmlns:a16="http://schemas.microsoft.com/office/drawing/2014/main" id="{E869F656-46C6-31FB-E7D8-FDAE8F6317B6}"/>
                  </a:ext>
                </a:extLst>
              </p:cNvPr>
              <p:cNvSpPr/>
              <p:nvPr/>
            </p:nvSpPr>
            <p:spPr>
              <a:xfrm>
                <a:off x="8252891" y="468578"/>
                <a:ext cx="1129303" cy="1129303"/>
              </a:xfrm>
              <a:prstGeom prst="star5">
                <a:avLst/>
              </a:prstGeom>
              <a:solidFill>
                <a:srgbClr val="5DAEFF"/>
              </a:solidFill>
              <a:ln>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30" name="Oval 29">
              <a:extLst>
                <a:ext uri="{FF2B5EF4-FFF2-40B4-BE49-F238E27FC236}">
                  <a16:creationId xmlns:a16="http://schemas.microsoft.com/office/drawing/2014/main" id="{43EF0383-EC92-6729-DC99-F0B09BBC7DE3}"/>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cs typeface="Arial"/>
                </a:rPr>
                <a:t>Add information</a:t>
              </a:r>
              <a:endParaRPr lang="en-US" i="1">
                <a:solidFill>
                  <a:srgbClr val="FF0000"/>
                </a:solidFill>
              </a:endParaRPr>
            </a:p>
            <a:p>
              <a:pPr algn="ctr"/>
              <a:endParaRPr lang="en-GB" sz="1600" i="1" dirty="0">
                <a:solidFill>
                  <a:srgbClr val="FF0000"/>
                </a:solidFill>
                <a:latin typeface="Arial"/>
                <a:cs typeface="Arial"/>
              </a:endParaRPr>
            </a:p>
            <a:p>
              <a:pPr algn="ctr"/>
              <a:endParaRPr lang="en-GB" sz="1600" i="1" dirty="0">
                <a:solidFill>
                  <a:srgbClr val="FF0000"/>
                </a:solidFill>
                <a:latin typeface="Arial"/>
                <a:cs typeface="Arial"/>
              </a:endParaRPr>
            </a:p>
          </p:txBody>
        </p:sp>
      </p:grpSp>
      <p:grpSp>
        <p:nvGrpSpPr>
          <p:cNvPr id="21" name="Group 20">
            <a:extLst>
              <a:ext uri="{FF2B5EF4-FFF2-40B4-BE49-F238E27FC236}">
                <a16:creationId xmlns:a16="http://schemas.microsoft.com/office/drawing/2014/main" id="{5C815452-FCEF-72B1-D1CC-FAC4679525B1}"/>
              </a:ext>
            </a:extLst>
          </p:cNvPr>
          <p:cNvGrpSpPr/>
          <p:nvPr/>
        </p:nvGrpSpPr>
        <p:grpSpPr>
          <a:xfrm>
            <a:off x="10119126" y="1180331"/>
            <a:ext cx="2095301" cy="2115705"/>
            <a:chOff x="9966726" y="989831"/>
            <a:chExt cx="1590496" cy="1605983"/>
          </a:xfrm>
          <a:solidFill>
            <a:srgbClr val="E3C3CE"/>
          </a:solidFill>
        </p:grpSpPr>
        <p:grpSp>
          <p:nvGrpSpPr>
            <p:cNvPr id="22" name="Group 21">
              <a:extLst>
                <a:ext uri="{FF2B5EF4-FFF2-40B4-BE49-F238E27FC236}">
                  <a16:creationId xmlns:a16="http://schemas.microsoft.com/office/drawing/2014/main" id="{785824B5-6CD4-4089-48A3-3129E715F235}"/>
                </a:ext>
              </a:extLst>
            </p:cNvPr>
            <p:cNvGrpSpPr/>
            <p:nvPr/>
          </p:nvGrpSpPr>
          <p:grpSpPr>
            <a:xfrm>
              <a:off x="9966726" y="1015852"/>
              <a:ext cx="1590496" cy="1579962"/>
              <a:chOff x="9966726" y="1015852"/>
              <a:chExt cx="1256094" cy="1247775"/>
            </a:xfrm>
            <a:grpFill/>
          </p:grpSpPr>
          <p:sp>
            <p:nvSpPr>
              <p:cNvPr id="24" name="Oval 23">
                <a:extLst>
                  <a:ext uri="{FF2B5EF4-FFF2-40B4-BE49-F238E27FC236}">
                    <a16:creationId xmlns:a16="http://schemas.microsoft.com/office/drawing/2014/main" id="{882201B7-7B1C-4204-B355-5F15F80EA1BE}"/>
                  </a:ext>
                </a:extLst>
              </p:cNvPr>
              <p:cNvSpPr/>
              <p:nvPr/>
            </p:nvSpPr>
            <p:spPr>
              <a:xfrm>
                <a:off x="9966726" y="1015852"/>
                <a:ext cx="1256094" cy="1247775"/>
              </a:xfrm>
              <a:prstGeom prst="ellipse">
                <a:avLst/>
              </a:prstGeom>
              <a:solidFill>
                <a:srgbClr val="E3C3C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a:effectLst/>
                  <a:ea typeface="Calibri" panose="020F0502020204030204" pitchFamily="34" charset="0"/>
                  <a:cs typeface="Times New Roman" panose="02020603050405020304" pitchFamily="18" charset="0"/>
                </a:endParaRPr>
              </a:p>
            </p:txBody>
          </p:sp>
          <p:sp>
            <p:nvSpPr>
              <p:cNvPr id="25" name="Star: 5 Points 24">
                <a:extLst>
                  <a:ext uri="{FF2B5EF4-FFF2-40B4-BE49-F238E27FC236}">
                    <a16:creationId xmlns:a16="http://schemas.microsoft.com/office/drawing/2014/main" id="{54C8568E-9B7E-7D96-CF9D-F4FA5C0CE161}"/>
                  </a:ext>
                </a:extLst>
              </p:cNvPr>
              <p:cNvSpPr/>
              <p:nvPr/>
            </p:nvSpPr>
            <p:spPr>
              <a:xfrm>
                <a:off x="10030121" y="1032160"/>
                <a:ext cx="1129303" cy="1129303"/>
              </a:xfrm>
              <a:prstGeom prst="star5">
                <a:avLst/>
              </a:prstGeom>
              <a:solidFill>
                <a:srgbClr val="C0004E"/>
              </a:solid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p>
            </p:txBody>
          </p:sp>
        </p:grpSp>
        <p:sp>
          <p:nvSpPr>
            <p:cNvPr id="23" name="Oval 22">
              <a:extLst>
                <a:ext uri="{FF2B5EF4-FFF2-40B4-BE49-F238E27FC236}">
                  <a16:creationId xmlns:a16="http://schemas.microsoft.com/office/drawing/2014/main" id="{98FCEF86-B8B4-72E2-C2C9-4B16BBA8D0F6}"/>
                </a:ext>
              </a:extLst>
            </p:cNvPr>
            <p:cNvSpPr/>
            <p:nvPr/>
          </p:nvSpPr>
          <p:spPr>
            <a:xfrm>
              <a:off x="9966726" y="989831"/>
              <a:ext cx="1590496" cy="157996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i="1" dirty="0">
                  <a:solidFill>
                    <a:srgbClr val="FF0000"/>
                  </a:solidFill>
                  <a:latin typeface="Arial"/>
                  <a:ea typeface="Calibri"/>
                  <a:cs typeface="Arial"/>
                </a:rPr>
                <a:t>Add information</a:t>
              </a:r>
              <a:endParaRPr lang="en-US" sz="1600" dirty="0">
                <a:solidFill>
                  <a:srgbClr val="000000"/>
                </a:solidFill>
                <a:latin typeface="Arial"/>
                <a:ea typeface="Calibri"/>
                <a:cs typeface="Arial"/>
              </a:endParaRPr>
            </a:p>
            <a:p>
              <a:pPr algn="ctr"/>
              <a:endParaRPr lang="en-GB" sz="1600" dirty="0">
                <a:solidFill>
                  <a:srgbClr val="000000"/>
                </a:solidFill>
                <a:latin typeface="Arial"/>
                <a:ea typeface="Calibri"/>
                <a:cs typeface="Arial"/>
              </a:endParaRPr>
            </a:p>
            <a:p>
              <a:pPr algn="ctr"/>
              <a:endParaRPr lang="en-GB" sz="1600" dirty="0">
                <a:solidFill>
                  <a:srgbClr val="000000"/>
                </a:solidFill>
                <a:latin typeface="Arial"/>
                <a:cs typeface="Arial"/>
              </a:endParaRPr>
            </a:p>
            <a:p>
              <a:pPr algn="ctr"/>
              <a:endParaRPr lang="en-GB" sz="1600" b="1" i="1" dirty="0">
                <a:solidFill>
                  <a:schemeClr val="bg1"/>
                </a:solidFill>
                <a:latin typeface="Arial"/>
                <a:ea typeface="Calibri" panose="020F0502020204030204" pitchFamily="34" charset="0"/>
                <a:cs typeface="Arial"/>
              </a:endParaRPr>
            </a:p>
          </p:txBody>
        </p:sp>
      </p:grpSp>
      <p:sp>
        <p:nvSpPr>
          <p:cNvPr id="13" name="Rectangle: Rounded Corners 12">
            <a:extLst>
              <a:ext uri="{FF2B5EF4-FFF2-40B4-BE49-F238E27FC236}">
                <a16:creationId xmlns:a16="http://schemas.microsoft.com/office/drawing/2014/main" id="{1A8FBD8F-8024-23D7-B6C2-EA216A8A3477}"/>
              </a:ext>
            </a:extLst>
          </p:cNvPr>
          <p:cNvSpPr/>
          <p:nvPr/>
        </p:nvSpPr>
        <p:spPr>
          <a:xfrm>
            <a:off x="477675" y="2241335"/>
            <a:ext cx="3175185" cy="3402501"/>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dirty="0">
              <a:solidFill>
                <a:prstClr val="black"/>
              </a:solidFill>
              <a:latin typeface="Arial"/>
              <a:ea typeface="Tahoma"/>
              <a:cs typeface="Arial"/>
            </a:endParaRPr>
          </a:p>
          <a:p>
            <a:pPr>
              <a:defRPr/>
            </a:pPr>
            <a:r>
              <a:rPr lang="en-GB" sz="1600" i="1" dirty="0">
                <a:solidFill>
                  <a:srgbClr val="FF0000"/>
                </a:solidFill>
                <a:latin typeface="Arial"/>
                <a:ea typeface="Tahoma"/>
                <a:cs typeface="Arial"/>
              </a:rPr>
              <a:t>Add information</a:t>
            </a:r>
            <a:endParaRPr lang="en-GB" sz="1600" i="1" dirty="0">
              <a:solidFill>
                <a:srgbClr val="000000"/>
              </a:solidFill>
              <a:latin typeface="Arial"/>
              <a:ea typeface="Tahoma"/>
              <a:cs typeface="Arial"/>
            </a:endParaRPr>
          </a:p>
        </p:txBody>
      </p:sp>
    </p:spTree>
    <p:extLst>
      <p:ext uri="{BB962C8B-B14F-4D97-AF65-F5344CB8AC3E}">
        <p14:creationId xmlns:p14="http://schemas.microsoft.com/office/powerpoint/2010/main" val="1158412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426847" y="1220934"/>
            <a:ext cx="3476523" cy="3754926"/>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a:t>
            </a:r>
            <a:r>
              <a:rPr lang="en-GB" sz="1400" i="1" dirty="0">
                <a:solidFill>
                  <a:srgbClr val="FF0000"/>
                </a:solidFill>
                <a:latin typeface="Arial"/>
              </a:rPr>
              <a:t>information</a:t>
            </a:r>
            <a:r>
              <a:rPr lang="en-GB" sz="1400" i="1" baseline="0" dirty="0">
                <a:solidFill>
                  <a:srgbClr val="FF0000"/>
                </a:solidFill>
                <a:latin typeface="Arial"/>
              </a:rPr>
              <a:t> </a:t>
            </a:r>
            <a:r>
              <a:rPr lang="en-GB" sz="1400" i="1" dirty="0">
                <a:solidFill>
                  <a:srgbClr val="FF0000"/>
                </a:solidFill>
                <a:latin typeface="Arial"/>
              </a:rPr>
              <a:t>on the new school. This could be taken from the website, a visit or details shared by the new school e.g. building, map, teachers, mascots, school pets. </a:t>
            </a:r>
            <a:endParaRPr lang="en-GB" sz="1400" i="1" dirty="0">
              <a:solidFill>
                <a:srgbClr val="FF0000"/>
              </a:solidFill>
              <a:latin typeface="Arial"/>
              <a:ea typeface="Tahoma"/>
              <a:cs typeface="Arial"/>
            </a:endParaRPr>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4334367" y="1231472"/>
            <a:ext cx="3522385" cy="3760701"/>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8277497" y="1216964"/>
            <a:ext cx="3470748" cy="3752041"/>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7" name="Rectangle: Rounded Corners 6">
            <a:extLst>
              <a:ext uri="{FF2B5EF4-FFF2-40B4-BE49-F238E27FC236}">
                <a16:creationId xmlns:a16="http://schemas.microsoft.com/office/drawing/2014/main" id="{5674949D-9316-C949-F795-A3B0E0FBCA89}"/>
              </a:ext>
            </a:extLst>
          </p:cNvPr>
          <p:cNvSpPr/>
          <p:nvPr/>
        </p:nvSpPr>
        <p:spPr>
          <a:xfrm>
            <a:off x="188861" y="188095"/>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my new school research</a:t>
            </a:r>
            <a:endParaRPr lang="en-US" dirty="0"/>
          </a:p>
        </p:txBody>
      </p:sp>
      <p:sp>
        <p:nvSpPr>
          <p:cNvPr id="9" name="Rectangle: Rounded Corners 8">
            <a:extLst>
              <a:ext uri="{FF2B5EF4-FFF2-40B4-BE49-F238E27FC236}">
                <a16:creationId xmlns:a16="http://schemas.microsoft.com/office/drawing/2014/main" id="{D55AF341-48ED-E537-9B84-46E20128CEE3}"/>
              </a:ext>
            </a:extLst>
          </p:cNvPr>
          <p:cNvSpPr/>
          <p:nvPr/>
        </p:nvSpPr>
        <p:spPr>
          <a:xfrm>
            <a:off x="1171847" y="5369864"/>
            <a:ext cx="9204798" cy="999316"/>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p:txBody>
      </p:sp>
    </p:spTree>
    <p:extLst>
      <p:ext uri="{BB962C8B-B14F-4D97-AF65-F5344CB8AC3E}">
        <p14:creationId xmlns:p14="http://schemas.microsoft.com/office/powerpoint/2010/main" val="400455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3" name="Rectangle: Rounded Corners 2">
            <a:extLst>
              <a:ext uri="{FF2B5EF4-FFF2-40B4-BE49-F238E27FC236}">
                <a16:creationId xmlns:a16="http://schemas.microsoft.com/office/drawing/2014/main" id="{140399E2-A76C-6C7A-53D6-934D4A33A1AE}"/>
              </a:ext>
            </a:extLst>
          </p:cNvPr>
          <p:cNvSpPr/>
          <p:nvPr/>
        </p:nvSpPr>
        <p:spPr>
          <a:xfrm>
            <a:off x="184392" y="1059298"/>
            <a:ext cx="2760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8" name="Rectangle: Rounded Corners 7">
            <a:extLst>
              <a:ext uri="{FF2B5EF4-FFF2-40B4-BE49-F238E27FC236}">
                <a16:creationId xmlns:a16="http://schemas.microsoft.com/office/drawing/2014/main" id="{F3BB3769-94DD-C41D-34E3-E061A8DECCDB}"/>
              </a:ext>
            </a:extLst>
          </p:cNvPr>
          <p:cNvSpPr/>
          <p:nvPr/>
        </p:nvSpPr>
        <p:spPr>
          <a:xfrm>
            <a:off x="3052823" y="1058290"/>
            <a:ext cx="3164477" cy="41763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13" name="Rectangle: Rounded Corners 12">
            <a:extLst>
              <a:ext uri="{FF2B5EF4-FFF2-40B4-BE49-F238E27FC236}">
                <a16:creationId xmlns:a16="http://schemas.microsoft.com/office/drawing/2014/main" id="{E978B145-2C0C-F85D-DCB3-C50D886804ED}"/>
              </a:ext>
            </a:extLst>
          </p:cNvPr>
          <p:cNvSpPr/>
          <p:nvPr/>
        </p:nvSpPr>
        <p:spPr>
          <a:xfrm>
            <a:off x="184133" y="3895510"/>
            <a:ext cx="2754931"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2" name="Rectangle: Rounded Corners 1">
            <a:extLst>
              <a:ext uri="{FF2B5EF4-FFF2-40B4-BE49-F238E27FC236}">
                <a16:creationId xmlns:a16="http://schemas.microsoft.com/office/drawing/2014/main" id="{191D04D2-0479-3ADF-DA5D-8404CB099B54}"/>
              </a:ext>
            </a:extLst>
          </p:cNvPr>
          <p:cNvSpPr/>
          <p:nvPr/>
        </p:nvSpPr>
        <p:spPr>
          <a:xfrm>
            <a:off x="9264274" y="3898472"/>
            <a:ext cx="2748839" cy="215588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p:txBody>
      </p:sp>
      <p:sp>
        <p:nvSpPr>
          <p:cNvPr id="4" name="Rectangle: Rounded Corners 3">
            <a:extLst>
              <a:ext uri="{FF2B5EF4-FFF2-40B4-BE49-F238E27FC236}">
                <a16:creationId xmlns:a16="http://schemas.microsoft.com/office/drawing/2014/main" id="{52B8BB44-3CA5-4E58-F9A2-01B6032E4A85}"/>
              </a:ext>
            </a:extLst>
          </p:cNvPr>
          <p:cNvSpPr/>
          <p:nvPr/>
        </p:nvSpPr>
        <p:spPr>
          <a:xfrm>
            <a:off x="6326573" y="1059298"/>
            <a:ext cx="5681707" cy="2658108"/>
          </a:xfrm>
          <a:prstGeom prst="roundRect">
            <a:avLst>
              <a:gd name="adj" fmla="val 17668"/>
            </a:avLst>
          </a:prstGeom>
          <a:solidFill>
            <a:srgbClr val="91D553">
              <a:alpha val="24000"/>
            </a:srgbClr>
          </a:solidFill>
          <a:ln w="28575">
            <a:solidFill>
              <a:srgbClr val="8FD4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400" i="1" dirty="0">
              <a:solidFill>
                <a:srgbClr val="FF0000"/>
              </a:solidFill>
              <a:latin typeface="Arial"/>
            </a:endParaRPr>
          </a:p>
          <a:p>
            <a:pPr>
              <a:defRPr/>
            </a:pPr>
            <a:r>
              <a:rPr lang="en-GB" sz="1400" i="1" baseline="0" dirty="0">
                <a:solidFill>
                  <a:srgbClr val="FF0000"/>
                </a:solidFill>
                <a:latin typeface="Arial"/>
              </a:rPr>
              <a:t>Add photo and </a:t>
            </a:r>
            <a:r>
              <a:rPr lang="en-GB" sz="1400" i="1" dirty="0">
                <a:solidFill>
                  <a:srgbClr val="FF0000"/>
                </a:solidFill>
                <a:latin typeface="Arial"/>
              </a:rPr>
              <a:t>information on the new school. This could be taken from the website, a visit or </a:t>
            </a:r>
            <a:r>
              <a:rPr lang="en-GB" sz="1400" i="1" baseline="0" dirty="0">
                <a:solidFill>
                  <a:srgbClr val="FF0000"/>
                </a:solidFill>
                <a:latin typeface="Arial"/>
              </a:rPr>
              <a:t>details </a:t>
            </a:r>
            <a:r>
              <a:rPr lang="en-GB" sz="1400" i="1" dirty="0">
                <a:solidFill>
                  <a:srgbClr val="FF0000"/>
                </a:solidFill>
                <a:latin typeface="Arial"/>
              </a:rPr>
              <a:t>shared by the new school </a:t>
            </a:r>
            <a:r>
              <a:rPr lang="en-GB" sz="1400" i="1" baseline="0" dirty="0">
                <a:solidFill>
                  <a:srgbClr val="FF0000"/>
                </a:solidFill>
                <a:latin typeface="Arial"/>
              </a:rPr>
              <a:t>e.g. </a:t>
            </a:r>
            <a:r>
              <a:rPr lang="en-GB" sz="1400" i="1" dirty="0">
                <a:solidFill>
                  <a:srgbClr val="FF0000"/>
                </a:solidFill>
                <a:latin typeface="Arial"/>
              </a:rPr>
              <a:t>building, map, teachers, mascots, school pets. </a:t>
            </a:r>
            <a:endParaRPr lang="en-GB" sz="1400" dirty="0">
              <a:solidFill>
                <a:srgbClr val="000000"/>
              </a:solidFill>
              <a:latin typeface="Arial"/>
              <a:cs typeface="Arial"/>
            </a:endParaRPr>
          </a:p>
          <a:p>
            <a:pPr>
              <a:defRPr/>
            </a:pPr>
            <a:endParaRPr lang="en-GB" sz="1400" i="1" dirty="0">
              <a:solidFill>
                <a:srgbClr val="FF0000"/>
              </a:solidFill>
              <a:latin typeface="Arial"/>
              <a:ea typeface="Tahoma"/>
              <a:cs typeface="Arial"/>
            </a:endParaRPr>
          </a:p>
        </p:txBody>
      </p:sp>
      <p:sp>
        <p:nvSpPr>
          <p:cNvPr id="7" name="Rectangle: Rounded Corners 6">
            <a:extLst>
              <a:ext uri="{FF2B5EF4-FFF2-40B4-BE49-F238E27FC236}">
                <a16:creationId xmlns:a16="http://schemas.microsoft.com/office/drawing/2014/main" id="{E46ED1D3-229F-DF6F-D648-3D056C3F31E7}"/>
              </a:ext>
            </a:extLst>
          </p:cNvPr>
          <p:cNvSpPr/>
          <p:nvPr/>
        </p:nvSpPr>
        <p:spPr>
          <a:xfrm>
            <a:off x="6326315" y="3895510"/>
            <a:ext cx="2835749" cy="2655223"/>
          </a:xfrm>
          <a:prstGeom prst="roundRect">
            <a:avLst>
              <a:gd name="adj" fmla="val 17668"/>
            </a:avLst>
          </a:prstGeom>
          <a:solidFill>
            <a:srgbClr val="C0004E">
              <a:alpha val="25098"/>
            </a:srgbClr>
          </a:solidFill>
          <a:ln w="28575">
            <a:solidFill>
              <a:srgbClr val="C000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i="0" u="none" strike="noStrike" kern="1200" cap="none" spc="0" normalizeH="0" baseline="0" noProof="0">
              <a:ln>
                <a:noFill/>
              </a:ln>
              <a:solidFill>
                <a:prstClr val="black"/>
              </a:solidFill>
              <a:effectLst/>
              <a:uLnTx/>
              <a:uFillTx/>
              <a:latin typeface="Arial Rounded MT Bold"/>
              <a:ea typeface="Tahoma"/>
              <a:cs typeface="Arial"/>
            </a:endParaRPr>
          </a:p>
          <a:p>
            <a:pPr>
              <a:defRPr/>
            </a:pPr>
            <a:r>
              <a:rPr lang="en-GB" sz="1400" i="1" dirty="0">
                <a:solidFill>
                  <a:srgbClr val="FF0000"/>
                </a:solidFill>
                <a:latin typeface="Arial"/>
                <a:ea typeface="Tahoma"/>
                <a:cs typeface="Arial"/>
              </a:rPr>
              <a:t>Add photo and information on the new school. This could be taken from the website, a visit or details shared by the new school e.g. building, map, teachers, mascots, school pets. </a:t>
            </a:r>
            <a:endParaRPr lang="en-GB" sz="1400" dirty="0">
              <a:solidFill>
                <a:srgbClr val="000000"/>
              </a:solidFill>
              <a:latin typeface="Arial"/>
              <a:ea typeface="Tahoma"/>
              <a:cs typeface="Arial"/>
            </a:endParaRPr>
          </a:p>
          <a:p>
            <a:pPr>
              <a:defRPr/>
            </a:pPr>
            <a:endParaRPr lang="en-GB" sz="1400" i="1" dirty="0">
              <a:solidFill>
                <a:srgbClr val="FF0000"/>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a:p>
            <a:pPr>
              <a:defRPr/>
            </a:pPr>
            <a:endParaRPr lang="en-GB" sz="1400" dirty="0">
              <a:solidFill>
                <a:schemeClr val="tx1"/>
              </a:solidFill>
              <a:latin typeface="Arial"/>
              <a:ea typeface="Tahoma"/>
              <a:cs typeface="Arial"/>
            </a:endParaRPr>
          </a:p>
        </p:txBody>
      </p:sp>
      <p:sp>
        <p:nvSpPr>
          <p:cNvPr id="10" name="Rectangle: Rounded Corners 9">
            <a:extLst>
              <a:ext uri="{FF2B5EF4-FFF2-40B4-BE49-F238E27FC236}">
                <a16:creationId xmlns:a16="http://schemas.microsoft.com/office/drawing/2014/main" id="{A8271699-2BF5-D8F4-5F10-C78E9FB2FA43}"/>
              </a:ext>
            </a:extLst>
          </p:cNvPr>
          <p:cNvSpPr/>
          <p:nvPr/>
        </p:nvSpPr>
        <p:spPr>
          <a:xfrm>
            <a:off x="188861" y="188095"/>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my new school research</a:t>
            </a:r>
            <a:endParaRPr lang="en-US" dirty="0"/>
          </a:p>
        </p:txBody>
      </p:sp>
    </p:spTree>
    <p:extLst>
      <p:ext uri="{BB962C8B-B14F-4D97-AF65-F5344CB8AC3E}">
        <p14:creationId xmlns:p14="http://schemas.microsoft.com/office/powerpoint/2010/main" val="258021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8" name="Rectangle: Rounded Corners 7">
            <a:extLst>
              <a:ext uri="{FF2B5EF4-FFF2-40B4-BE49-F238E27FC236}">
                <a16:creationId xmlns:a16="http://schemas.microsoft.com/office/drawing/2014/main" id="{F3BB3769-94DD-C41D-34E3-E061A8DECCDB}"/>
              </a:ext>
            </a:extLst>
          </p:cNvPr>
          <p:cNvSpPr/>
          <p:nvPr/>
        </p:nvSpPr>
        <p:spPr>
          <a:xfrm>
            <a:off x="189549" y="1243018"/>
            <a:ext cx="11869749" cy="4811335"/>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a:lnSpc>
                <a:spcPct val="100000"/>
              </a:lnSpc>
              <a:spcBef>
                <a:spcPts val="0"/>
              </a:spcBef>
              <a:spcAft>
                <a:spcPts val="0"/>
              </a:spcAft>
              <a:buNone/>
              <a:tabLst/>
              <a:defRPr/>
            </a:pPr>
            <a:endParaRPr lang="en-GB" sz="1200" b="1" i="0" u="none" strike="noStrike" kern="1200" cap="none" spc="0" normalizeH="0" baseline="0" noProof="0" dirty="0">
              <a:ln>
                <a:noFill/>
              </a:ln>
              <a:solidFill>
                <a:prstClr val="black"/>
              </a:solidFill>
              <a:effectLst/>
              <a:uLnTx/>
              <a:uFillTx/>
              <a:latin typeface="Arial Rounded MT Bold"/>
              <a:ea typeface="Tahoma"/>
              <a:cs typeface="Arial"/>
            </a:endParaRPr>
          </a:p>
          <a:p>
            <a:pPr>
              <a:defRPr/>
            </a:pPr>
            <a:r>
              <a:rPr lang="en-GB" sz="2000" b="1" dirty="0">
                <a:solidFill>
                  <a:prstClr val="black"/>
                </a:solidFill>
                <a:latin typeface="Arial Rounded MT Bold"/>
                <a:ea typeface="Tahoma"/>
                <a:cs typeface="Arial"/>
              </a:rPr>
              <a:t>My FAVOURITE things so far are ...</a:t>
            </a:r>
          </a:p>
          <a:p>
            <a:pPr>
              <a:defRPr/>
            </a:pPr>
            <a:endParaRPr lang="en-GB" sz="1400" i="1" dirty="0">
              <a:solidFill>
                <a:srgbClr val="FF0000"/>
              </a:solidFill>
              <a:latin typeface="Arial"/>
              <a:ea typeface="Tahoma"/>
              <a:cs typeface="Arial"/>
            </a:endParaRPr>
          </a:p>
        </p:txBody>
      </p:sp>
      <p:sp>
        <p:nvSpPr>
          <p:cNvPr id="9" name="Rectangle: Rounded Corners 8">
            <a:extLst>
              <a:ext uri="{FF2B5EF4-FFF2-40B4-BE49-F238E27FC236}">
                <a16:creationId xmlns:a16="http://schemas.microsoft.com/office/drawing/2014/main" id="{0989ED5D-4B3C-BB95-B87D-1282267E89EF}"/>
              </a:ext>
            </a:extLst>
          </p:cNvPr>
          <p:cNvSpPr/>
          <p:nvPr/>
        </p:nvSpPr>
        <p:spPr>
          <a:xfrm>
            <a:off x="443550" y="2201292"/>
            <a:ext cx="3187568" cy="344897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sz="1200" b="1" dirty="0">
                <a:solidFill>
                  <a:prstClr val="black"/>
                </a:solidFill>
                <a:latin typeface="Arial Rounded MT Bold"/>
                <a:ea typeface="Tahoma"/>
                <a:cs typeface="Arial"/>
              </a:rPr>
              <a:t>How do you feel you have settled in?  </a:t>
            </a:r>
            <a:r>
              <a:rPr lang="en-GB" sz="1200" i="1" dirty="0">
                <a:solidFill>
                  <a:srgbClr val="FF0000"/>
                </a:solidFill>
                <a:latin typeface="Arial Rounded MT Bold"/>
                <a:ea typeface="Tahoma"/>
                <a:cs typeface="Arial"/>
              </a:rPr>
              <a:t>add information</a:t>
            </a:r>
            <a:endParaRPr lang="en-US" dirty="0">
              <a:solidFill>
                <a:prstClr val="black"/>
              </a:solidFill>
              <a:latin typeface="Aptos" panose="020B0004020202020204"/>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r>
              <a:rPr lang="en-GB" sz="1200" b="1" dirty="0">
                <a:solidFill>
                  <a:prstClr val="black"/>
                </a:solidFill>
                <a:latin typeface="Arial Rounded MT Bold"/>
                <a:ea typeface="Tahoma"/>
                <a:cs typeface="Arial"/>
              </a:rPr>
              <a:t>Do you have any worries? </a:t>
            </a:r>
            <a:r>
              <a:rPr lang="en-GB" sz="1200" i="1" dirty="0">
                <a:solidFill>
                  <a:srgbClr val="FF0000"/>
                </a:solidFill>
                <a:latin typeface="Arial Rounded MT Bold"/>
                <a:ea typeface="Tahoma"/>
                <a:cs typeface="Arial"/>
              </a:rPr>
              <a:t>add information</a:t>
            </a:r>
            <a:endParaRPr lang="en-GB" sz="1200" b="1" dirty="0">
              <a:solidFill>
                <a:prstClr val="black"/>
              </a:solidFill>
              <a:latin typeface="Arial Rounded MT Bold"/>
              <a:ea typeface="Tahoma"/>
              <a:cs typeface="Arial"/>
            </a:endParaRPr>
          </a:p>
          <a:p>
            <a:pPr>
              <a:defRPr/>
            </a:pPr>
            <a:endParaRPr lang="en-GB" sz="1200" i="1" dirty="0">
              <a:solidFill>
                <a:srgbClr val="FF0000"/>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endParaRPr lang="en-GB" sz="1200" b="1" dirty="0">
              <a:solidFill>
                <a:prstClr val="black"/>
              </a:solidFill>
              <a:latin typeface="Arial Rounded MT Bold"/>
              <a:ea typeface="Tahoma"/>
              <a:cs typeface="Arial"/>
            </a:endParaRPr>
          </a:p>
          <a:p>
            <a:pPr>
              <a:defRPr/>
            </a:pPr>
            <a:r>
              <a:rPr lang="en-GB" sz="1200" b="1" dirty="0">
                <a:solidFill>
                  <a:prstClr val="black"/>
                </a:solidFill>
                <a:latin typeface="Arial Rounded MT Bold"/>
                <a:ea typeface="Tahoma"/>
                <a:cs typeface="Arial"/>
              </a:rPr>
              <a:t>Do you have any questions? </a:t>
            </a:r>
            <a:r>
              <a:rPr lang="en-GB" sz="1200" i="1" dirty="0">
                <a:solidFill>
                  <a:srgbClr val="FF0000"/>
                </a:solidFill>
                <a:latin typeface="Arial Rounded MT Bold"/>
                <a:ea typeface="Tahoma"/>
                <a:cs typeface="Arial"/>
              </a:rPr>
              <a:t>add information</a:t>
            </a:r>
          </a:p>
          <a:p>
            <a:pPr>
              <a:defRPr/>
            </a:pPr>
            <a:endParaRPr lang="en-GB" sz="1400" i="1" dirty="0">
              <a:solidFill>
                <a:srgbClr val="FF0000"/>
              </a:solidFill>
              <a:latin typeface="Arial"/>
              <a:ea typeface="Tahoma"/>
              <a:cs typeface="Arial"/>
            </a:endParaRPr>
          </a:p>
        </p:txBody>
      </p:sp>
      <p:sp>
        <p:nvSpPr>
          <p:cNvPr id="12" name="Oval 11">
            <a:extLst>
              <a:ext uri="{FF2B5EF4-FFF2-40B4-BE49-F238E27FC236}">
                <a16:creationId xmlns:a16="http://schemas.microsoft.com/office/drawing/2014/main" id="{C4A68182-22B4-5C10-795E-5B49CC7BD398}"/>
              </a:ext>
            </a:extLst>
          </p:cNvPr>
          <p:cNvSpPr/>
          <p:nvPr/>
        </p:nvSpPr>
        <p:spPr>
          <a:xfrm>
            <a:off x="3432574" y="2204467"/>
            <a:ext cx="1765377"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Subject -</a:t>
            </a:r>
            <a:endParaRPr lang="en-US" sz="1600" dirty="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6" name="Oval 15">
            <a:extLst>
              <a:ext uri="{FF2B5EF4-FFF2-40B4-BE49-F238E27FC236}">
                <a16:creationId xmlns:a16="http://schemas.microsoft.com/office/drawing/2014/main" id="{9D78837A-BE6A-505D-DAAD-CA55FFBD7A9B}"/>
              </a:ext>
            </a:extLst>
          </p:cNvPr>
          <p:cNvSpPr/>
          <p:nvPr/>
        </p:nvSpPr>
        <p:spPr>
          <a:xfrm>
            <a:off x="4453406" y="3103020"/>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Place in the school -</a:t>
            </a:r>
            <a:endParaRPr lang="en-US" sz="1600" dirty="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US"/>
          </a:p>
        </p:txBody>
      </p:sp>
      <p:sp>
        <p:nvSpPr>
          <p:cNvPr id="17" name="Oval 16">
            <a:extLst>
              <a:ext uri="{FF2B5EF4-FFF2-40B4-BE49-F238E27FC236}">
                <a16:creationId xmlns:a16="http://schemas.microsoft.com/office/drawing/2014/main" id="{C2427A09-D204-B674-376A-A15136F42013}"/>
              </a:ext>
            </a:extLst>
          </p:cNvPr>
          <p:cNvSpPr/>
          <p:nvPr/>
        </p:nvSpPr>
        <p:spPr>
          <a:xfrm>
            <a:off x="6472525" y="2498304"/>
            <a:ext cx="2254297" cy="2243314"/>
          </a:xfrm>
          <a:prstGeom prst="ellipse">
            <a:avLst/>
          </a:prstGeom>
          <a:solidFill>
            <a:srgbClr val="91D553"/>
          </a:solidFill>
          <a:ln w="28575">
            <a:solidFill>
              <a:srgbClr val="91D5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Food from the canteen -</a:t>
            </a:r>
            <a:r>
              <a:rPr lang="en-GB" sz="1400" b="1" i="1" dirty="0">
                <a:solidFill>
                  <a:schemeClr val="bg1"/>
                </a:solidFill>
                <a:latin typeface="Arial"/>
                <a:cs typeface="Arial"/>
              </a:rPr>
              <a:t> </a:t>
            </a: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sp>
        <p:nvSpPr>
          <p:cNvPr id="18" name="Oval 17">
            <a:extLst>
              <a:ext uri="{FF2B5EF4-FFF2-40B4-BE49-F238E27FC236}">
                <a16:creationId xmlns:a16="http://schemas.microsoft.com/office/drawing/2014/main" id="{EEDC2A30-2E07-261A-8AFB-40726CD19239}"/>
              </a:ext>
            </a:extLst>
          </p:cNvPr>
          <p:cNvSpPr/>
          <p:nvPr/>
        </p:nvSpPr>
        <p:spPr>
          <a:xfrm>
            <a:off x="9330206" y="3505791"/>
            <a:ext cx="2491369" cy="2478068"/>
          </a:xfrm>
          <a:prstGeom prst="ellipse">
            <a:avLst/>
          </a:prstGeom>
          <a:solidFill>
            <a:srgbClr val="5DAE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Extra curricular activity</a:t>
            </a:r>
          </a:p>
          <a:p>
            <a:pPr algn="ctr"/>
            <a:endParaRPr lang="en-GB" sz="1400" b="1" i="1">
              <a:solidFill>
                <a:schemeClr val="bg1"/>
              </a:solidFill>
              <a:latin typeface="Arial"/>
              <a:cs typeface="Arial"/>
            </a:endParaRPr>
          </a:p>
          <a:p>
            <a:pPr algn="ctr"/>
            <a:endParaRPr lang="en-US"/>
          </a:p>
        </p:txBody>
      </p:sp>
      <p:sp>
        <p:nvSpPr>
          <p:cNvPr id="19" name="Oval 18">
            <a:extLst>
              <a:ext uri="{FF2B5EF4-FFF2-40B4-BE49-F238E27FC236}">
                <a16:creationId xmlns:a16="http://schemas.microsoft.com/office/drawing/2014/main" id="{A9942F80-ED07-66C3-2E26-5771719F3269}"/>
              </a:ext>
            </a:extLst>
          </p:cNvPr>
          <p:cNvSpPr/>
          <p:nvPr/>
        </p:nvSpPr>
        <p:spPr>
          <a:xfrm>
            <a:off x="8017395" y="3797748"/>
            <a:ext cx="1754491" cy="1705813"/>
          </a:xfrm>
          <a:prstGeom prst="ellipse">
            <a:avLst/>
          </a:prstGeom>
          <a:solidFill>
            <a:srgbClr val="C0004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Teacher -</a:t>
            </a:r>
            <a:endParaRPr lang="en-US" sz="1600" dirty="0">
              <a:solidFill>
                <a:schemeClr val="bg1"/>
              </a:solidFill>
              <a:latin typeface="Aptos" panose="020B0004020202020204"/>
              <a:cs typeface="Arial"/>
            </a:endParaRPr>
          </a:p>
          <a:p>
            <a:pPr algn="ctr"/>
            <a:endParaRPr lang="en-GB" sz="1400" b="1" i="1">
              <a:solidFill>
                <a:schemeClr val="bg1"/>
              </a:solidFill>
              <a:latin typeface="Arial"/>
              <a:cs typeface="Arial"/>
            </a:endParaRPr>
          </a:p>
          <a:p>
            <a:pPr algn="ctr"/>
            <a:endParaRPr lang="en-GB" sz="1400" b="1" i="1">
              <a:solidFill>
                <a:schemeClr val="bg1"/>
              </a:solidFill>
              <a:latin typeface="Arial"/>
              <a:cs typeface="Arial"/>
            </a:endParaRPr>
          </a:p>
        </p:txBody>
      </p:sp>
      <p:grpSp>
        <p:nvGrpSpPr>
          <p:cNvPr id="20" name="Group 19">
            <a:extLst>
              <a:ext uri="{FF2B5EF4-FFF2-40B4-BE49-F238E27FC236}">
                <a16:creationId xmlns:a16="http://schemas.microsoft.com/office/drawing/2014/main" id="{CF05AFA7-5A20-71CA-9BFD-EB248853F2AD}"/>
              </a:ext>
            </a:extLst>
          </p:cNvPr>
          <p:cNvGrpSpPr/>
          <p:nvPr/>
        </p:nvGrpSpPr>
        <p:grpSpPr>
          <a:xfrm>
            <a:off x="8189496" y="324152"/>
            <a:ext cx="2182844" cy="2252889"/>
            <a:chOff x="8189496" y="324152"/>
            <a:chExt cx="1610389" cy="1708080"/>
          </a:xfrm>
          <a:solidFill>
            <a:srgbClr val="E3C3CE"/>
          </a:solidFill>
        </p:grpSpPr>
        <p:grpSp>
          <p:nvGrpSpPr>
            <p:cNvPr id="26" name="Group 25">
              <a:extLst>
                <a:ext uri="{FF2B5EF4-FFF2-40B4-BE49-F238E27FC236}">
                  <a16:creationId xmlns:a16="http://schemas.microsoft.com/office/drawing/2014/main" id="{DD0C6177-C9D8-F8CA-0180-EDFFD0910152}"/>
                </a:ext>
              </a:extLst>
            </p:cNvPr>
            <p:cNvGrpSpPr/>
            <p:nvPr/>
          </p:nvGrpSpPr>
          <p:grpSpPr>
            <a:xfrm>
              <a:off x="8189496" y="452270"/>
              <a:ext cx="1590496" cy="1579962"/>
              <a:chOff x="8189496" y="452270"/>
              <a:chExt cx="1256094" cy="1247775"/>
            </a:xfrm>
            <a:grpFill/>
          </p:grpSpPr>
          <p:sp>
            <p:nvSpPr>
              <p:cNvPr id="31" name="Oval 30">
                <a:extLst>
                  <a:ext uri="{FF2B5EF4-FFF2-40B4-BE49-F238E27FC236}">
                    <a16:creationId xmlns:a16="http://schemas.microsoft.com/office/drawing/2014/main" id="{9AF10035-5E50-9CA6-53B0-C4E2888DC895}"/>
                  </a:ext>
                </a:extLst>
              </p:cNvPr>
              <p:cNvSpPr/>
              <p:nvPr/>
            </p:nvSpPr>
            <p:spPr>
              <a:xfrm>
                <a:off x="8189496" y="452270"/>
                <a:ext cx="1256094" cy="1247775"/>
              </a:xfrm>
              <a:prstGeom prst="ellipse">
                <a:avLst/>
              </a:prstGeom>
              <a:solidFill>
                <a:srgbClr val="B3D9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33" name="Star: 5 Points 32">
                <a:extLst>
                  <a:ext uri="{FF2B5EF4-FFF2-40B4-BE49-F238E27FC236}">
                    <a16:creationId xmlns:a16="http://schemas.microsoft.com/office/drawing/2014/main" id="{E869F656-46C6-31FB-E7D8-FDAE8F6317B6}"/>
                  </a:ext>
                </a:extLst>
              </p:cNvPr>
              <p:cNvSpPr/>
              <p:nvPr/>
            </p:nvSpPr>
            <p:spPr>
              <a:xfrm>
                <a:off x="8252891" y="468578"/>
                <a:ext cx="1129303" cy="1129303"/>
              </a:xfrm>
              <a:prstGeom prst="star5">
                <a:avLst/>
              </a:prstGeom>
              <a:solidFill>
                <a:srgbClr val="5DAEFF"/>
              </a:solidFill>
              <a:ln>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30" name="Oval 29">
              <a:extLst>
                <a:ext uri="{FF2B5EF4-FFF2-40B4-BE49-F238E27FC236}">
                  <a16:creationId xmlns:a16="http://schemas.microsoft.com/office/drawing/2014/main" id="{43EF0383-EC92-6729-DC99-F0B09BBC7DE3}"/>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cs typeface="Arial"/>
                </a:rPr>
                <a:t>My best memory so far...</a:t>
              </a:r>
              <a:endParaRPr lang="en-US" dirty="0">
                <a:solidFill>
                  <a:schemeClr val="bg1"/>
                </a:solidFill>
              </a:endParaRPr>
            </a:p>
            <a:p>
              <a:pPr algn="ctr"/>
              <a:endParaRPr lang="en-GB" sz="1600" b="1" i="1">
                <a:solidFill>
                  <a:schemeClr val="bg1"/>
                </a:solidFill>
                <a:latin typeface="Arial"/>
                <a:cs typeface="Arial"/>
              </a:endParaRPr>
            </a:p>
            <a:p>
              <a:pPr algn="ctr"/>
              <a:endParaRPr lang="en-GB" sz="1600" b="1">
                <a:solidFill>
                  <a:schemeClr val="bg1"/>
                </a:solidFill>
                <a:latin typeface="Arial"/>
                <a:cs typeface="Arial"/>
              </a:endParaRPr>
            </a:p>
            <a:p>
              <a:pPr algn="ctr"/>
              <a:endParaRPr lang="en-GB" sz="1600" b="1">
                <a:solidFill>
                  <a:schemeClr val="bg1"/>
                </a:solidFill>
                <a:latin typeface="Arial"/>
                <a:cs typeface="Arial"/>
              </a:endParaRPr>
            </a:p>
          </p:txBody>
        </p:sp>
      </p:grpSp>
      <p:grpSp>
        <p:nvGrpSpPr>
          <p:cNvPr id="21" name="Group 20">
            <a:extLst>
              <a:ext uri="{FF2B5EF4-FFF2-40B4-BE49-F238E27FC236}">
                <a16:creationId xmlns:a16="http://schemas.microsoft.com/office/drawing/2014/main" id="{5C815452-FCEF-72B1-D1CC-FAC4679525B1}"/>
              </a:ext>
            </a:extLst>
          </p:cNvPr>
          <p:cNvGrpSpPr/>
          <p:nvPr/>
        </p:nvGrpSpPr>
        <p:grpSpPr>
          <a:xfrm>
            <a:off x="9966726" y="989831"/>
            <a:ext cx="2095301" cy="2115705"/>
            <a:chOff x="9966726" y="989831"/>
            <a:chExt cx="1590496" cy="1605983"/>
          </a:xfrm>
          <a:solidFill>
            <a:srgbClr val="E3C3CE"/>
          </a:solidFill>
        </p:grpSpPr>
        <p:grpSp>
          <p:nvGrpSpPr>
            <p:cNvPr id="22" name="Group 21">
              <a:extLst>
                <a:ext uri="{FF2B5EF4-FFF2-40B4-BE49-F238E27FC236}">
                  <a16:creationId xmlns:a16="http://schemas.microsoft.com/office/drawing/2014/main" id="{785824B5-6CD4-4089-48A3-3129E715F235}"/>
                </a:ext>
              </a:extLst>
            </p:cNvPr>
            <p:cNvGrpSpPr/>
            <p:nvPr/>
          </p:nvGrpSpPr>
          <p:grpSpPr>
            <a:xfrm>
              <a:off x="9966726" y="1015852"/>
              <a:ext cx="1590496" cy="1579962"/>
              <a:chOff x="9966726" y="1015852"/>
              <a:chExt cx="1256094" cy="1247775"/>
            </a:xfrm>
            <a:grpFill/>
          </p:grpSpPr>
          <p:sp>
            <p:nvSpPr>
              <p:cNvPr id="24" name="Oval 23">
                <a:extLst>
                  <a:ext uri="{FF2B5EF4-FFF2-40B4-BE49-F238E27FC236}">
                    <a16:creationId xmlns:a16="http://schemas.microsoft.com/office/drawing/2014/main" id="{882201B7-7B1C-4204-B355-5F15F80EA1BE}"/>
                  </a:ext>
                </a:extLst>
              </p:cNvPr>
              <p:cNvSpPr/>
              <p:nvPr/>
            </p:nvSpPr>
            <p:spPr>
              <a:xfrm>
                <a:off x="9966726" y="1015852"/>
                <a:ext cx="1256094" cy="1247775"/>
              </a:xfrm>
              <a:prstGeom prst="ellipse">
                <a:avLst/>
              </a:prstGeom>
              <a:solidFill>
                <a:srgbClr val="E3C3C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a:effectLst/>
                  <a:ea typeface="Calibri" panose="020F0502020204030204" pitchFamily="34" charset="0"/>
                  <a:cs typeface="Times New Roman" panose="02020603050405020304" pitchFamily="18" charset="0"/>
                </a:endParaRPr>
              </a:p>
            </p:txBody>
          </p:sp>
          <p:sp>
            <p:nvSpPr>
              <p:cNvPr id="25" name="Star: 5 Points 24">
                <a:extLst>
                  <a:ext uri="{FF2B5EF4-FFF2-40B4-BE49-F238E27FC236}">
                    <a16:creationId xmlns:a16="http://schemas.microsoft.com/office/drawing/2014/main" id="{54C8568E-9B7E-7D96-CF9D-F4FA5C0CE161}"/>
                  </a:ext>
                </a:extLst>
              </p:cNvPr>
              <p:cNvSpPr/>
              <p:nvPr/>
            </p:nvSpPr>
            <p:spPr>
              <a:xfrm>
                <a:off x="10030121" y="1032160"/>
                <a:ext cx="1129303" cy="1129303"/>
              </a:xfrm>
              <a:prstGeom prst="star5">
                <a:avLst/>
              </a:prstGeom>
              <a:solidFill>
                <a:srgbClr val="C0004E"/>
              </a:solid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p>
            </p:txBody>
          </p:sp>
        </p:grpSp>
        <p:sp>
          <p:nvSpPr>
            <p:cNvPr id="23" name="Oval 22">
              <a:extLst>
                <a:ext uri="{FF2B5EF4-FFF2-40B4-BE49-F238E27FC236}">
                  <a16:creationId xmlns:a16="http://schemas.microsoft.com/office/drawing/2014/main" id="{98FCEF86-B8B4-72E2-C2C9-4B16BBA8D0F6}"/>
                </a:ext>
              </a:extLst>
            </p:cNvPr>
            <p:cNvSpPr/>
            <p:nvPr/>
          </p:nvSpPr>
          <p:spPr>
            <a:xfrm>
              <a:off x="9966726" y="989831"/>
              <a:ext cx="1590496" cy="157996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600" b="1" i="1" dirty="0">
                  <a:solidFill>
                    <a:schemeClr val="bg1"/>
                  </a:solidFill>
                  <a:latin typeface="Arial"/>
                  <a:ea typeface="Calibri"/>
                  <a:cs typeface="Arial"/>
                </a:rPr>
                <a:t>My biggest achievement so far</a:t>
              </a:r>
            </a:p>
            <a:p>
              <a:pPr algn="ctr"/>
              <a:endParaRPr lang="en-GB" sz="1600" b="1" i="1">
                <a:solidFill>
                  <a:schemeClr val="bg1"/>
                </a:solidFill>
                <a:effectLst/>
                <a:latin typeface="Arial"/>
                <a:ea typeface="Calibri" panose="020F0502020204030204" pitchFamily="34" charset="0"/>
                <a:cs typeface="Arial"/>
              </a:endParaRPr>
            </a:p>
            <a:p>
              <a:pPr algn="ctr">
                <a:lnSpc>
                  <a:spcPct val="107000"/>
                </a:lnSpc>
                <a:spcAft>
                  <a:spcPts val="800"/>
                </a:spcAft>
              </a:pPr>
              <a:endParaRPr lang="en-GB" sz="2000" b="1">
                <a:latin typeface="Arial"/>
                <a:ea typeface="Calibri" panose="020F0502020204030204" pitchFamily="34"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13FB6E2F-15B4-DA0A-F305-9CE1D846737E}"/>
              </a:ext>
            </a:extLst>
          </p:cNvPr>
          <p:cNvSpPr/>
          <p:nvPr/>
        </p:nvSpPr>
        <p:spPr>
          <a:xfrm>
            <a:off x="188861" y="188095"/>
            <a:ext cx="11832810" cy="749398"/>
          </a:xfrm>
          <a:prstGeom prst="roundRect">
            <a:avLst/>
          </a:prstGeom>
          <a:solidFill>
            <a:srgbClr val="C0004E"/>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Moving schools – check in </a:t>
            </a:r>
            <a:endParaRPr lang="en-US" dirty="0"/>
          </a:p>
        </p:txBody>
      </p:sp>
    </p:spTree>
    <p:extLst>
      <p:ext uri="{BB962C8B-B14F-4D97-AF65-F5344CB8AC3E}">
        <p14:creationId xmlns:p14="http://schemas.microsoft.com/office/powerpoint/2010/main" val="41415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1170911" y="4538749"/>
            <a:ext cx="9202748" cy="1839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graphicFrame>
        <p:nvGraphicFramePr>
          <p:cNvPr id="4" name="Table 3">
            <a:extLst>
              <a:ext uri="{FF2B5EF4-FFF2-40B4-BE49-F238E27FC236}">
                <a16:creationId xmlns:a16="http://schemas.microsoft.com/office/drawing/2014/main" id="{BB99F321-F21C-1B9E-B4A8-41D3CD76BF1A}"/>
              </a:ext>
            </a:extLst>
          </p:cNvPr>
          <p:cNvGraphicFramePr>
            <a:graphicFrameLocks noGrp="1"/>
          </p:cNvGraphicFramePr>
          <p:nvPr>
            <p:extLst>
              <p:ext uri="{D42A27DB-BD31-4B8C-83A1-F6EECF244321}">
                <p14:modId xmlns:p14="http://schemas.microsoft.com/office/powerpoint/2010/main" val="3189337997"/>
              </p:ext>
            </p:extLst>
          </p:nvPr>
        </p:nvGraphicFramePr>
        <p:xfrm>
          <a:off x="1695994" y="1712977"/>
          <a:ext cx="8168640" cy="2413000"/>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1976457040"/>
                    </a:ext>
                  </a:extLst>
                </a:gridCol>
                <a:gridCol w="1633728">
                  <a:extLst>
                    <a:ext uri="{9D8B030D-6E8A-4147-A177-3AD203B41FA5}">
                      <a16:colId xmlns:a16="http://schemas.microsoft.com/office/drawing/2014/main" val="1692731752"/>
                    </a:ext>
                  </a:extLst>
                </a:gridCol>
                <a:gridCol w="1633728">
                  <a:extLst>
                    <a:ext uri="{9D8B030D-6E8A-4147-A177-3AD203B41FA5}">
                      <a16:colId xmlns:a16="http://schemas.microsoft.com/office/drawing/2014/main" val="3582187656"/>
                    </a:ext>
                  </a:extLst>
                </a:gridCol>
                <a:gridCol w="1633728">
                  <a:extLst>
                    <a:ext uri="{9D8B030D-6E8A-4147-A177-3AD203B41FA5}">
                      <a16:colId xmlns:a16="http://schemas.microsoft.com/office/drawing/2014/main" val="2790953978"/>
                    </a:ext>
                  </a:extLst>
                </a:gridCol>
                <a:gridCol w="1633728">
                  <a:extLst>
                    <a:ext uri="{9D8B030D-6E8A-4147-A177-3AD203B41FA5}">
                      <a16:colId xmlns:a16="http://schemas.microsoft.com/office/drawing/2014/main" val="1174396644"/>
                    </a:ext>
                  </a:extLst>
                </a:gridCol>
              </a:tblGrid>
              <a:tr h="370840">
                <a:tc gridSpan="5">
                  <a:txBody>
                    <a:bodyPr/>
                    <a:lstStyle/>
                    <a:p>
                      <a:r>
                        <a:rPr lang="en-US" sz="1600" dirty="0">
                          <a:solidFill>
                            <a:schemeClr val="tx1"/>
                          </a:solidFill>
                          <a:latin typeface="Arial"/>
                        </a:rPr>
                        <a:t>After the </a:t>
                      </a:r>
                      <a:r>
                        <a:rPr lang="en-US" sz="1600" dirty="0">
                          <a:solidFill>
                            <a:srgbClr val="FF0000"/>
                          </a:solidFill>
                          <a:latin typeface="Arial"/>
                        </a:rPr>
                        <a:t>first day/four weeks/term </a:t>
                      </a:r>
                      <a:r>
                        <a:rPr lang="en-US" sz="1600" dirty="0" err="1">
                          <a:solidFill>
                            <a:srgbClr val="FF0000"/>
                          </a:solidFill>
                          <a:latin typeface="Arial"/>
                        </a:rPr>
                        <a:t>etc</a:t>
                      </a:r>
                      <a:r>
                        <a:rPr lang="en-US" sz="1600" dirty="0">
                          <a:solidFill>
                            <a:srgbClr val="FF0000"/>
                          </a:solidFill>
                          <a:latin typeface="Arial"/>
                        </a:rPr>
                        <a:t> </a:t>
                      </a:r>
                      <a:r>
                        <a:rPr lang="en-US" sz="1600" dirty="0">
                          <a:solidFill>
                            <a:schemeClr val="tx1"/>
                          </a:solidFill>
                          <a:latin typeface="Arial"/>
                        </a:rPr>
                        <a:t>at my new school I'm feeling...</a:t>
                      </a:r>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extLst>
                  <a:ext uri="{0D108BD9-81ED-4DB2-BD59-A6C34878D82A}">
                    <a16:rowId xmlns:a16="http://schemas.microsoft.com/office/drawing/2014/main" val="3647227497"/>
                  </a:ext>
                </a:extLst>
              </a:tr>
              <a:tr h="370840">
                <a:tc>
                  <a:txBody>
                    <a:bodyPr/>
                    <a:lstStyle/>
                    <a:p>
                      <a:pPr algn="ctr"/>
                      <a:r>
                        <a:rPr lang="en-US" sz="1600" dirty="0">
                          <a:solidFill>
                            <a:schemeClr val="tx1"/>
                          </a:solidFill>
                          <a:latin typeface="Arial"/>
                        </a:rPr>
                        <a:t>"I'm happy and excited"</a:t>
                      </a:r>
                    </a:p>
                  </a:txBody>
                  <a:tcPr>
                    <a:solidFill>
                      <a:srgbClr val="5DAEFF">
                        <a:alpha val="31000"/>
                      </a:srgbClr>
                    </a:solidFill>
                  </a:tcPr>
                </a:tc>
                <a:tc>
                  <a:txBody>
                    <a:bodyPr/>
                    <a:lstStyle/>
                    <a:p>
                      <a:pPr algn="ctr"/>
                      <a:r>
                        <a:rPr lang="en-US" sz="1600" dirty="0">
                          <a:solidFill>
                            <a:schemeClr val="tx1"/>
                          </a:solidFill>
                          <a:latin typeface="Arial"/>
                        </a:rPr>
                        <a:t>"I'm feeling ok."</a:t>
                      </a:r>
                    </a:p>
                  </a:txBody>
                  <a:tcPr>
                    <a:solidFill>
                      <a:srgbClr val="5DAEFF">
                        <a:alpha val="31000"/>
                      </a:srgbClr>
                    </a:solidFill>
                  </a:tcPr>
                </a:tc>
                <a:tc>
                  <a:txBody>
                    <a:bodyPr/>
                    <a:lstStyle/>
                    <a:p>
                      <a:pPr algn="ctr"/>
                      <a:r>
                        <a:rPr lang="en-US" sz="1600" dirty="0">
                          <a:solidFill>
                            <a:schemeClr val="tx1"/>
                          </a:solidFill>
                          <a:latin typeface="Arial"/>
                        </a:rPr>
                        <a:t>"I'm a little bit worried." </a:t>
                      </a:r>
                    </a:p>
                  </a:txBody>
                  <a:tcPr>
                    <a:solidFill>
                      <a:srgbClr val="5DAEFF">
                        <a:alpha val="31000"/>
                      </a:srgbClr>
                    </a:solidFill>
                  </a:tcPr>
                </a:tc>
                <a:tc>
                  <a:txBody>
                    <a:bodyPr/>
                    <a:lstStyle/>
                    <a:p>
                      <a:pPr algn="ctr"/>
                      <a:r>
                        <a:rPr lang="en-US" sz="1600" dirty="0">
                          <a:solidFill>
                            <a:schemeClr val="tx1"/>
                          </a:solidFill>
                          <a:latin typeface="Arial"/>
                        </a:rPr>
                        <a:t>"I'm feeling nervous." </a:t>
                      </a:r>
                    </a:p>
                  </a:txBody>
                  <a:tcPr>
                    <a:solidFill>
                      <a:srgbClr val="5DAEFF">
                        <a:alpha val="31000"/>
                      </a:srgbClr>
                    </a:solidFill>
                  </a:tcPr>
                </a:tc>
                <a:tc>
                  <a:txBody>
                    <a:bodyPr/>
                    <a:lstStyle/>
                    <a:p>
                      <a:pPr algn="ctr"/>
                      <a:r>
                        <a:rPr lang="en-US" sz="1600" dirty="0">
                          <a:solidFill>
                            <a:schemeClr val="tx1"/>
                          </a:solidFill>
                          <a:latin typeface="Arial"/>
                        </a:rPr>
                        <a:t>"I'm very angry and/or worried."</a:t>
                      </a:r>
                    </a:p>
                  </a:txBody>
                  <a:tcPr>
                    <a:solidFill>
                      <a:srgbClr val="5DAEFF">
                        <a:alpha val="31000"/>
                      </a:srgbClr>
                    </a:solidFill>
                  </a:tcPr>
                </a:tc>
                <a:extLst>
                  <a:ext uri="{0D108BD9-81ED-4DB2-BD59-A6C34878D82A}">
                    <a16:rowId xmlns:a16="http://schemas.microsoft.com/office/drawing/2014/main" val="3200958893"/>
                  </a:ext>
                </a:extLst>
              </a:tr>
              <a:tr h="370839">
                <a:tc>
                  <a:txBody>
                    <a:bodyPr/>
                    <a:lstStyle/>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extLst>
                  <a:ext uri="{0D108BD9-81ED-4DB2-BD59-A6C34878D82A}">
                    <a16:rowId xmlns:a16="http://schemas.microsoft.com/office/drawing/2014/main" val="3757912664"/>
                  </a:ext>
                </a:extLst>
              </a:tr>
            </a:tbl>
          </a:graphicData>
        </a:graphic>
      </p:graphicFrame>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Transition process</a:t>
            </a:r>
            <a:endParaRPr lang="en-US" dirty="0">
              <a:solidFill>
                <a:schemeClr val="bg1"/>
              </a:solidFill>
            </a:endParaRP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1170913" y="4351521"/>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pic>
        <p:nvPicPr>
          <p:cNvPr id="3" name="Picture 2" descr="A yellow face with a white smile&#10;&#10;Description automatically generated">
            <a:extLst>
              <a:ext uri="{FF2B5EF4-FFF2-40B4-BE49-F238E27FC236}">
                <a16:creationId xmlns:a16="http://schemas.microsoft.com/office/drawing/2014/main" id="{8E2BBC6D-E91B-BADE-A56E-94957BDDC0C5}"/>
              </a:ext>
            </a:extLst>
          </p:cNvPr>
          <p:cNvPicPr>
            <a:picLocks noChangeAspect="1"/>
          </p:cNvPicPr>
          <p:nvPr/>
        </p:nvPicPr>
        <p:blipFill>
          <a:blip r:embed="rId3"/>
          <a:stretch>
            <a:fillRect/>
          </a:stretch>
        </p:blipFill>
        <p:spPr>
          <a:xfrm>
            <a:off x="1814830" y="2703830"/>
            <a:ext cx="1409700" cy="1409700"/>
          </a:xfrm>
          <a:prstGeom prst="rect">
            <a:avLst/>
          </a:prstGeom>
        </p:spPr>
      </p:pic>
      <p:pic>
        <p:nvPicPr>
          <p:cNvPr id="7" name="Picture 6" descr="A yellow face with black outline&#10;&#10;Description automatically generated">
            <a:extLst>
              <a:ext uri="{FF2B5EF4-FFF2-40B4-BE49-F238E27FC236}">
                <a16:creationId xmlns:a16="http://schemas.microsoft.com/office/drawing/2014/main" id="{85145D13-9EE2-C154-21EA-192EA36279DB}"/>
              </a:ext>
            </a:extLst>
          </p:cNvPr>
          <p:cNvPicPr>
            <a:picLocks noChangeAspect="1"/>
          </p:cNvPicPr>
          <p:nvPr/>
        </p:nvPicPr>
        <p:blipFill>
          <a:blip r:embed="rId4"/>
          <a:stretch>
            <a:fillRect/>
          </a:stretch>
        </p:blipFill>
        <p:spPr>
          <a:xfrm>
            <a:off x="3451860" y="2760980"/>
            <a:ext cx="1447800" cy="1295400"/>
          </a:xfrm>
          <a:prstGeom prst="rect">
            <a:avLst/>
          </a:prstGeom>
        </p:spPr>
      </p:pic>
      <p:pic>
        <p:nvPicPr>
          <p:cNvPr id="8" name="Picture 7" descr="A yellow face with a black background&#10;&#10;Description automatically generated">
            <a:extLst>
              <a:ext uri="{FF2B5EF4-FFF2-40B4-BE49-F238E27FC236}">
                <a16:creationId xmlns:a16="http://schemas.microsoft.com/office/drawing/2014/main" id="{17DA797E-BBBD-1C06-A730-59FCED55741E}"/>
              </a:ext>
            </a:extLst>
          </p:cNvPr>
          <p:cNvPicPr>
            <a:picLocks noChangeAspect="1"/>
          </p:cNvPicPr>
          <p:nvPr/>
        </p:nvPicPr>
        <p:blipFill>
          <a:blip r:embed="rId5"/>
          <a:stretch>
            <a:fillRect/>
          </a:stretch>
        </p:blipFill>
        <p:spPr>
          <a:xfrm>
            <a:off x="5018405" y="2714625"/>
            <a:ext cx="1504950" cy="1428750"/>
          </a:xfrm>
          <a:prstGeom prst="rect">
            <a:avLst/>
          </a:prstGeom>
        </p:spPr>
      </p:pic>
      <p:pic>
        <p:nvPicPr>
          <p:cNvPr id="11" name="Picture 10" descr="A yellow face with a sad expression&#10;&#10;Description automatically generated">
            <a:extLst>
              <a:ext uri="{FF2B5EF4-FFF2-40B4-BE49-F238E27FC236}">
                <a16:creationId xmlns:a16="http://schemas.microsoft.com/office/drawing/2014/main" id="{265D342A-6A73-F8C6-0EDF-FE1602571E92}"/>
              </a:ext>
            </a:extLst>
          </p:cNvPr>
          <p:cNvPicPr>
            <a:picLocks noChangeAspect="1"/>
          </p:cNvPicPr>
          <p:nvPr/>
        </p:nvPicPr>
        <p:blipFill>
          <a:blip r:embed="rId6"/>
          <a:stretch>
            <a:fillRect/>
          </a:stretch>
        </p:blipFill>
        <p:spPr>
          <a:xfrm>
            <a:off x="6650990" y="2757487"/>
            <a:ext cx="1409700" cy="1343025"/>
          </a:xfrm>
          <a:prstGeom prst="rect">
            <a:avLst/>
          </a:prstGeom>
        </p:spPr>
      </p:pic>
      <p:pic>
        <p:nvPicPr>
          <p:cNvPr id="12" name="Picture 11" descr="A face with a sad expression&#10;&#10;Description automatically generated">
            <a:extLst>
              <a:ext uri="{FF2B5EF4-FFF2-40B4-BE49-F238E27FC236}">
                <a16:creationId xmlns:a16="http://schemas.microsoft.com/office/drawing/2014/main" id="{823AD1CA-5BD0-6105-604C-30054230DD58}"/>
              </a:ext>
            </a:extLst>
          </p:cNvPr>
          <p:cNvPicPr>
            <a:picLocks noChangeAspect="1"/>
          </p:cNvPicPr>
          <p:nvPr/>
        </p:nvPicPr>
        <p:blipFill>
          <a:blip r:embed="rId7"/>
          <a:stretch>
            <a:fillRect/>
          </a:stretch>
        </p:blipFill>
        <p:spPr>
          <a:xfrm>
            <a:off x="8331517" y="2708592"/>
            <a:ext cx="1381125" cy="1400175"/>
          </a:xfrm>
          <a:prstGeom prst="rect">
            <a:avLst/>
          </a:prstGeom>
        </p:spPr>
      </p:pic>
    </p:spTree>
    <p:extLst>
      <p:ext uri="{BB962C8B-B14F-4D97-AF65-F5344CB8AC3E}">
        <p14:creationId xmlns:p14="http://schemas.microsoft.com/office/powerpoint/2010/main" val="126806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1170911" y="4538749"/>
            <a:ext cx="9202748" cy="1839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graphicFrame>
        <p:nvGraphicFramePr>
          <p:cNvPr id="4" name="Table 3">
            <a:extLst>
              <a:ext uri="{FF2B5EF4-FFF2-40B4-BE49-F238E27FC236}">
                <a16:creationId xmlns:a16="http://schemas.microsoft.com/office/drawing/2014/main" id="{BB99F321-F21C-1B9E-B4A8-41D3CD76BF1A}"/>
              </a:ext>
            </a:extLst>
          </p:cNvPr>
          <p:cNvGraphicFramePr>
            <a:graphicFrameLocks noGrp="1"/>
          </p:cNvGraphicFramePr>
          <p:nvPr>
            <p:extLst>
              <p:ext uri="{D42A27DB-BD31-4B8C-83A1-F6EECF244321}">
                <p14:modId xmlns:p14="http://schemas.microsoft.com/office/powerpoint/2010/main" val="96873483"/>
              </p:ext>
            </p:extLst>
          </p:nvPr>
        </p:nvGraphicFramePr>
        <p:xfrm>
          <a:off x="1695994" y="1712977"/>
          <a:ext cx="8168640" cy="2413000"/>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1976457040"/>
                    </a:ext>
                  </a:extLst>
                </a:gridCol>
                <a:gridCol w="1633728">
                  <a:extLst>
                    <a:ext uri="{9D8B030D-6E8A-4147-A177-3AD203B41FA5}">
                      <a16:colId xmlns:a16="http://schemas.microsoft.com/office/drawing/2014/main" val="1692731752"/>
                    </a:ext>
                  </a:extLst>
                </a:gridCol>
                <a:gridCol w="1633728">
                  <a:extLst>
                    <a:ext uri="{9D8B030D-6E8A-4147-A177-3AD203B41FA5}">
                      <a16:colId xmlns:a16="http://schemas.microsoft.com/office/drawing/2014/main" val="3582187656"/>
                    </a:ext>
                  </a:extLst>
                </a:gridCol>
                <a:gridCol w="1633728">
                  <a:extLst>
                    <a:ext uri="{9D8B030D-6E8A-4147-A177-3AD203B41FA5}">
                      <a16:colId xmlns:a16="http://schemas.microsoft.com/office/drawing/2014/main" val="2790953978"/>
                    </a:ext>
                  </a:extLst>
                </a:gridCol>
                <a:gridCol w="1633728">
                  <a:extLst>
                    <a:ext uri="{9D8B030D-6E8A-4147-A177-3AD203B41FA5}">
                      <a16:colId xmlns:a16="http://schemas.microsoft.com/office/drawing/2014/main" val="1174396644"/>
                    </a:ext>
                  </a:extLst>
                </a:gridCol>
              </a:tblGrid>
              <a:tr h="370840">
                <a:tc gridSpan="5">
                  <a:txBody>
                    <a:bodyPr/>
                    <a:lstStyle/>
                    <a:p>
                      <a:pPr lvl="0">
                        <a:buNone/>
                      </a:pPr>
                      <a:r>
                        <a:rPr lang="en-US" sz="1600" dirty="0">
                          <a:solidFill>
                            <a:schemeClr val="tx1"/>
                          </a:solidFill>
                          <a:latin typeface="Arial"/>
                        </a:rPr>
                        <a:t>How are you feeling? </a:t>
                      </a:r>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extLst>
                  <a:ext uri="{0D108BD9-81ED-4DB2-BD59-A6C34878D82A}">
                    <a16:rowId xmlns:a16="http://schemas.microsoft.com/office/drawing/2014/main" val="3647227497"/>
                  </a:ext>
                </a:extLst>
              </a:tr>
              <a:tr h="370840">
                <a:tc>
                  <a:txBody>
                    <a:bodyPr/>
                    <a:lstStyle/>
                    <a:p>
                      <a:pPr algn="ctr"/>
                      <a:r>
                        <a:rPr lang="en-US" sz="1600" dirty="0">
                          <a:solidFill>
                            <a:schemeClr val="tx1"/>
                          </a:solidFill>
                          <a:latin typeface="Arial"/>
                        </a:rPr>
                        <a:t>"I'm happy and excited"</a:t>
                      </a:r>
                    </a:p>
                  </a:txBody>
                  <a:tcPr>
                    <a:solidFill>
                      <a:srgbClr val="5DAEFF">
                        <a:alpha val="31000"/>
                      </a:srgbClr>
                    </a:solidFill>
                  </a:tcPr>
                </a:tc>
                <a:tc>
                  <a:txBody>
                    <a:bodyPr/>
                    <a:lstStyle/>
                    <a:p>
                      <a:pPr algn="ctr"/>
                      <a:r>
                        <a:rPr lang="en-US" sz="1600" dirty="0">
                          <a:solidFill>
                            <a:schemeClr val="tx1"/>
                          </a:solidFill>
                          <a:latin typeface="Arial"/>
                        </a:rPr>
                        <a:t>"I'm feeling ok."</a:t>
                      </a:r>
                    </a:p>
                  </a:txBody>
                  <a:tcPr>
                    <a:solidFill>
                      <a:srgbClr val="5DAEFF">
                        <a:alpha val="31000"/>
                      </a:srgbClr>
                    </a:solidFill>
                  </a:tcPr>
                </a:tc>
                <a:tc>
                  <a:txBody>
                    <a:bodyPr/>
                    <a:lstStyle/>
                    <a:p>
                      <a:pPr algn="ctr"/>
                      <a:r>
                        <a:rPr lang="en-US" sz="1600" dirty="0">
                          <a:solidFill>
                            <a:schemeClr val="tx1"/>
                          </a:solidFill>
                          <a:latin typeface="Arial"/>
                        </a:rPr>
                        <a:t>"I'm a little bit worried." </a:t>
                      </a:r>
                    </a:p>
                  </a:txBody>
                  <a:tcPr>
                    <a:solidFill>
                      <a:srgbClr val="5DAEFF">
                        <a:alpha val="31000"/>
                      </a:srgbClr>
                    </a:solidFill>
                  </a:tcPr>
                </a:tc>
                <a:tc>
                  <a:txBody>
                    <a:bodyPr/>
                    <a:lstStyle/>
                    <a:p>
                      <a:pPr algn="ctr"/>
                      <a:r>
                        <a:rPr lang="en-US" sz="1600" dirty="0">
                          <a:solidFill>
                            <a:schemeClr val="tx1"/>
                          </a:solidFill>
                          <a:latin typeface="Arial"/>
                        </a:rPr>
                        <a:t>"I'm feeling nervous." </a:t>
                      </a:r>
                    </a:p>
                  </a:txBody>
                  <a:tcPr>
                    <a:solidFill>
                      <a:srgbClr val="5DAEFF">
                        <a:alpha val="31000"/>
                      </a:srgbClr>
                    </a:solidFill>
                  </a:tcPr>
                </a:tc>
                <a:tc>
                  <a:txBody>
                    <a:bodyPr/>
                    <a:lstStyle/>
                    <a:p>
                      <a:pPr algn="ctr"/>
                      <a:r>
                        <a:rPr lang="en-US" sz="1600" dirty="0">
                          <a:solidFill>
                            <a:schemeClr val="tx1"/>
                          </a:solidFill>
                          <a:latin typeface="Arial"/>
                        </a:rPr>
                        <a:t>"I'm very angry and/or worried."</a:t>
                      </a:r>
                    </a:p>
                  </a:txBody>
                  <a:tcPr>
                    <a:solidFill>
                      <a:srgbClr val="5DAEFF">
                        <a:alpha val="31000"/>
                      </a:srgbClr>
                    </a:solidFill>
                  </a:tcPr>
                </a:tc>
                <a:extLst>
                  <a:ext uri="{0D108BD9-81ED-4DB2-BD59-A6C34878D82A}">
                    <a16:rowId xmlns:a16="http://schemas.microsoft.com/office/drawing/2014/main" val="3200958893"/>
                  </a:ext>
                </a:extLst>
              </a:tr>
              <a:tr h="370839">
                <a:tc>
                  <a:txBody>
                    <a:bodyPr/>
                    <a:lstStyle/>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extLst>
                  <a:ext uri="{0D108BD9-81ED-4DB2-BD59-A6C34878D82A}">
                    <a16:rowId xmlns:a16="http://schemas.microsoft.com/office/drawing/2014/main" val="3757912664"/>
                  </a:ext>
                </a:extLst>
              </a:tr>
            </a:tbl>
          </a:graphicData>
        </a:graphic>
      </p:graphicFrame>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75873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Deployment / Exercise / General </a:t>
            </a: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1170913" y="4351521"/>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pic>
        <p:nvPicPr>
          <p:cNvPr id="3" name="Picture 2" descr="A yellow face with a white smile&#10;&#10;Description automatically generated">
            <a:extLst>
              <a:ext uri="{FF2B5EF4-FFF2-40B4-BE49-F238E27FC236}">
                <a16:creationId xmlns:a16="http://schemas.microsoft.com/office/drawing/2014/main" id="{8E2BBC6D-E91B-BADE-A56E-94957BDDC0C5}"/>
              </a:ext>
            </a:extLst>
          </p:cNvPr>
          <p:cNvPicPr>
            <a:picLocks noChangeAspect="1"/>
          </p:cNvPicPr>
          <p:nvPr/>
        </p:nvPicPr>
        <p:blipFill>
          <a:blip r:embed="rId3"/>
          <a:stretch>
            <a:fillRect/>
          </a:stretch>
        </p:blipFill>
        <p:spPr>
          <a:xfrm>
            <a:off x="1814830" y="2703830"/>
            <a:ext cx="1409700" cy="1409700"/>
          </a:xfrm>
          <a:prstGeom prst="rect">
            <a:avLst/>
          </a:prstGeom>
        </p:spPr>
      </p:pic>
      <p:pic>
        <p:nvPicPr>
          <p:cNvPr id="7" name="Picture 6" descr="A yellow face with black outline&#10;&#10;Description automatically generated">
            <a:extLst>
              <a:ext uri="{FF2B5EF4-FFF2-40B4-BE49-F238E27FC236}">
                <a16:creationId xmlns:a16="http://schemas.microsoft.com/office/drawing/2014/main" id="{85145D13-9EE2-C154-21EA-192EA36279DB}"/>
              </a:ext>
            </a:extLst>
          </p:cNvPr>
          <p:cNvPicPr>
            <a:picLocks noChangeAspect="1"/>
          </p:cNvPicPr>
          <p:nvPr/>
        </p:nvPicPr>
        <p:blipFill>
          <a:blip r:embed="rId4"/>
          <a:stretch>
            <a:fillRect/>
          </a:stretch>
        </p:blipFill>
        <p:spPr>
          <a:xfrm>
            <a:off x="3451860" y="2760980"/>
            <a:ext cx="1447800" cy="1295400"/>
          </a:xfrm>
          <a:prstGeom prst="rect">
            <a:avLst/>
          </a:prstGeom>
        </p:spPr>
      </p:pic>
      <p:pic>
        <p:nvPicPr>
          <p:cNvPr id="8" name="Picture 7" descr="A yellow face with a black background&#10;&#10;Description automatically generated">
            <a:extLst>
              <a:ext uri="{FF2B5EF4-FFF2-40B4-BE49-F238E27FC236}">
                <a16:creationId xmlns:a16="http://schemas.microsoft.com/office/drawing/2014/main" id="{17DA797E-BBBD-1C06-A730-59FCED55741E}"/>
              </a:ext>
            </a:extLst>
          </p:cNvPr>
          <p:cNvPicPr>
            <a:picLocks noChangeAspect="1"/>
          </p:cNvPicPr>
          <p:nvPr/>
        </p:nvPicPr>
        <p:blipFill>
          <a:blip r:embed="rId5"/>
          <a:stretch>
            <a:fillRect/>
          </a:stretch>
        </p:blipFill>
        <p:spPr>
          <a:xfrm>
            <a:off x="5018405" y="2714625"/>
            <a:ext cx="1504950" cy="1428750"/>
          </a:xfrm>
          <a:prstGeom prst="rect">
            <a:avLst/>
          </a:prstGeom>
        </p:spPr>
      </p:pic>
      <p:pic>
        <p:nvPicPr>
          <p:cNvPr id="11" name="Picture 10" descr="A yellow face with a sad expression&#10;&#10;Description automatically generated">
            <a:extLst>
              <a:ext uri="{FF2B5EF4-FFF2-40B4-BE49-F238E27FC236}">
                <a16:creationId xmlns:a16="http://schemas.microsoft.com/office/drawing/2014/main" id="{265D342A-6A73-F8C6-0EDF-FE1602571E92}"/>
              </a:ext>
            </a:extLst>
          </p:cNvPr>
          <p:cNvPicPr>
            <a:picLocks noChangeAspect="1"/>
          </p:cNvPicPr>
          <p:nvPr/>
        </p:nvPicPr>
        <p:blipFill>
          <a:blip r:embed="rId6"/>
          <a:stretch>
            <a:fillRect/>
          </a:stretch>
        </p:blipFill>
        <p:spPr>
          <a:xfrm>
            <a:off x="6650990" y="2757487"/>
            <a:ext cx="1409700" cy="1343025"/>
          </a:xfrm>
          <a:prstGeom prst="rect">
            <a:avLst/>
          </a:prstGeom>
        </p:spPr>
      </p:pic>
      <p:pic>
        <p:nvPicPr>
          <p:cNvPr id="12" name="Picture 11" descr="A face with a sad expression&#10;&#10;Description automatically generated">
            <a:extLst>
              <a:ext uri="{FF2B5EF4-FFF2-40B4-BE49-F238E27FC236}">
                <a16:creationId xmlns:a16="http://schemas.microsoft.com/office/drawing/2014/main" id="{823AD1CA-5BD0-6105-604C-30054230DD58}"/>
              </a:ext>
            </a:extLst>
          </p:cNvPr>
          <p:cNvPicPr>
            <a:picLocks noChangeAspect="1"/>
          </p:cNvPicPr>
          <p:nvPr/>
        </p:nvPicPr>
        <p:blipFill>
          <a:blip r:embed="rId7"/>
          <a:stretch>
            <a:fillRect/>
          </a:stretch>
        </p:blipFill>
        <p:spPr>
          <a:xfrm>
            <a:off x="8331517" y="2708592"/>
            <a:ext cx="1381125" cy="1400175"/>
          </a:xfrm>
          <a:prstGeom prst="rect">
            <a:avLst/>
          </a:prstGeom>
        </p:spPr>
      </p:pic>
    </p:spTree>
    <p:extLst>
      <p:ext uri="{BB962C8B-B14F-4D97-AF65-F5344CB8AC3E}">
        <p14:creationId xmlns:p14="http://schemas.microsoft.com/office/powerpoint/2010/main" val="81169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1170911" y="4538749"/>
            <a:ext cx="9202748" cy="1839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graphicFrame>
        <p:nvGraphicFramePr>
          <p:cNvPr id="4" name="Table 3">
            <a:extLst>
              <a:ext uri="{FF2B5EF4-FFF2-40B4-BE49-F238E27FC236}">
                <a16:creationId xmlns:a16="http://schemas.microsoft.com/office/drawing/2014/main" id="{BB99F321-F21C-1B9E-B4A8-41D3CD76BF1A}"/>
              </a:ext>
            </a:extLst>
          </p:cNvPr>
          <p:cNvGraphicFramePr>
            <a:graphicFrameLocks noGrp="1"/>
          </p:cNvGraphicFramePr>
          <p:nvPr>
            <p:extLst>
              <p:ext uri="{D42A27DB-BD31-4B8C-83A1-F6EECF244321}">
                <p14:modId xmlns:p14="http://schemas.microsoft.com/office/powerpoint/2010/main" val="4242660124"/>
              </p:ext>
            </p:extLst>
          </p:nvPr>
        </p:nvGraphicFramePr>
        <p:xfrm>
          <a:off x="1695994" y="1712977"/>
          <a:ext cx="8168640" cy="2413000"/>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1976457040"/>
                    </a:ext>
                  </a:extLst>
                </a:gridCol>
                <a:gridCol w="1633728">
                  <a:extLst>
                    <a:ext uri="{9D8B030D-6E8A-4147-A177-3AD203B41FA5}">
                      <a16:colId xmlns:a16="http://schemas.microsoft.com/office/drawing/2014/main" val="1692731752"/>
                    </a:ext>
                  </a:extLst>
                </a:gridCol>
                <a:gridCol w="1633728">
                  <a:extLst>
                    <a:ext uri="{9D8B030D-6E8A-4147-A177-3AD203B41FA5}">
                      <a16:colId xmlns:a16="http://schemas.microsoft.com/office/drawing/2014/main" val="3582187656"/>
                    </a:ext>
                  </a:extLst>
                </a:gridCol>
                <a:gridCol w="1633728">
                  <a:extLst>
                    <a:ext uri="{9D8B030D-6E8A-4147-A177-3AD203B41FA5}">
                      <a16:colId xmlns:a16="http://schemas.microsoft.com/office/drawing/2014/main" val="2790953978"/>
                    </a:ext>
                  </a:extLst>
                </a:gridCol>
                <a:gridCol w="1633728">
                  <a:extLst>
                    <a:ext uri="{9D8B030D-6E8A-4147-A177-3AD203B41FA5}">
                      <a16:colId xmlns:a16="http://schemas.microsoft.com/office/drawing/2014/main" val="1174396644"/>
                    </a:ext>
                  </a:extLst>
                </a:gridCol>
              </a:tblGrid>
              <a:tr h="370840">
                <a:tc gridSpan="5">
                  <a:txBody>
                    <a:bodyPr/>
                    <a:lstStyle/>
                    <a:p>
                      <a:pPr lvl="0">
                        <a:buNone/>
                      </a:pPr>
                      <a:r>
                        <a:rPr lang="en-US" sz="1600" b="1" i="0" u="none" strike="noStrike" noProof="0" dirty="0">
                          <a:solidFill>
                            <a:schemeClr val="tx1"/>
                          </a:solidFill>
                          <a:latin typeface="Arial"/>
                        </a:rPr>
                        <a:t>How are you feeling? </a:t>
                      </a:r>
                      <a:endParaRPr lang="en-US" sz="1600" dirty="0">
                        <a:solidFill>
                          <a:schemeClr val="tx1"/>
                        </a:solidFill>
                        <a:latin typeface="Arial"/>
                      </a:endParaRPr>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tc hMerge="1">
                  <a:txBody>
                    <a:bodyPr/>
                    <a:lstStyle/>
                    <a:p>
                      <a:endParaRPr lang="en-US"/>
                    </a:p>
                  </a:txBody>
                  <a:tcPr>
                    <a:solidFill>
                      <a:srgbClr val="5DAEFF">
                        <a:alpha val="31000"/>
                      </a:srgbClr>
                    </a:solidFill>
                  </a:tcPr>
                </a:tc>
                <a:extLst>
                  <a:ext uri="{0D108BD9-81ED-4DB2-BD59-A6C34878D82A}">
                    <a16:rowId xmlns:a16="http://schemas.microsoft.com/office/drawing/2014/main" val="3647227497"/>
                  </a:ext>
                </a:extLst>
              </a:tr>
              <a:tr h="370840">
                <a:tc>
                  <a:txBody>
                    <a:bodyPr/>
                    <a:lstStyle/>
                    <a:p>
                      <a:pPr algn="ctr"/>
                      <a:r>
                        <a:rPr lang="en-US" sz="1600" dirty="0">
                          <a:solidFill>
                            <a:schemeClr val="tx1"/>
                          </a:solidFill>
                          <a:latin typeface="Arial"/>
                        </a:rPr>
                        <a:t>"I'm happy and excited"</a:t>
                      </a:r>
                    </a:p>
                  </a:txBody>
                  <a:tcPr>
                    <a:solidFill>
                      <a:srgbClr val="5DAEFF">
                        <a:alpha val="31000"/>
                      </a:srgbClr>
                    </a:solidFill>
                  </a:tcPr>
                </a:tc>
                <a:tc>
                  <a:txBody>
                    <a:bodyPr/>
                    <a:lstStyle/>
                    <a:p>
                      <a:pPr algn="ctr"/>
                      <a:r>
                        <a:rPr lang="en-US" sz="1600" dirty="0">
                          <a:solidFill>
                            <a:schemeClr val="tx1"/>
                          </a:solidFill>
                          <a:latin typeface="Arial"/>
                        </a:rPr>
                        <a:t>"I'm feeling ok."</a:t>
                      </a:r>
                    </a:p>
                  </a:txBody>
                  <a:tcPr>
                    <a:solidFill>
                      <a:srgbClr val="5DAEFF">
                        <a:alpha val="31000"/>
                      </a:srgbClr>
                    </a:solidFill>
                  </a:tcPr>
                </a:tc>
                <a:tc>
                  <a:txBody>
                    <a:bodyPr/>
                    <a:lstStyle/>
                    <a:p>
                      <a:pPr algn="ctr"/>
                      <a:r>
                        <a:rPr lang="en-US" sz="1600" dirty="0">
                          <a:solidFill>
                            <a:schemeClr val="tx1"/>
                          </a:solidFill>
                          <a:latin typeface="Arial"/>
                        </a:rPr>
                        <a:t>"I'm a little bit worried." </a:t>
                      </a:r>
                    </a:p>
                  </a:txBody>
                  <a:tcPr>
                    <a:solidFill>
                      <a:srgbClr val="5DAEFF">
                        <a:alpha val="31000"/>
                      </a:srgbClr>
                    </a:solidFill>
                  </a:tcPr>
                </a:tc>
                <a:tc>
                  <a:txBody>
                    <a:bodyPr/>
                    <a:lstStyle/>
                    <a:p>
                      <a:pPr algn="ctr"/>
                      <a:r>
                        <a:rPr lang="en-US" sz="1600" dirty="0">
                          <a:solidFill>
                            <a:schemeClr val="tx1"/>
                          </a:solidFill>
                          <a:latin typeface="Arial"/>
                        </a:rPr>
                        <a:t>"I'm feeling nervous." </a:t>
                      </a:r>
                    </a:p>
                  </a:txBody>
                  <a:tcPr>
                    <a:solidFill>
                      <a:srgbClr val="5DAEFF">
                        <a:alpha val="31000"/>
                      </a:srgbClr>
                    </a:solidFill>
                  </a:tcPr>
                </a:tc>
                <a:tc>
                  <a:txBody>
                    <a:bodyPr/>
                    <a:lstStyle/>
                    <a:p>
                      <a:pPr algn="ctr"/>
                      <a:r>
                        <a:rPr lang="en-US" sz="1600" dirty="0">
                          <a:solidFill>
                            <a:schemeClr val="tx1"/>
                          </a:solidFill>
                          <a:latin typeface="Arial"/>
                        </a:rPr>
                        <a:t>"I'm very angry and/or worried."</a:t>
                      </a:r>
                    </a:p>
                  </a:txBody>
                  <a:tcPr>
                    <a:solidFill>
                      <a:srgbClr val="5DAEFF">
                        <a:alpha val="31000"/>
                      </a:srgbClr>
                    </a:solidFill>
                  </a:tcPr>
                </a:tc>
                <a:extLst>
                  <a:ext uri="{0D108BD9-81ED-4DB2-BD59-A6C34878D82A}">
                    <a16:rowId xmlns:a16="http://schemas.microsoft.com/office/drawing/2014/main" val="3200958893"/>
                  </a:ext>
                </a:extLst>
              </a:tr>
              <a:tr h="370839">
                <a:tc>
                  <a:txBody>
                    <a:bodyPr/>
                    <a:lstStyle/>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tc>
                  <a:txBody>
                    <a:bodyPr/>
                    <a:lstStyle/>
                    <a:p>
                      <a:pPr lvl="0">
                        <a:buNone/>
                      </a:pPr>
                      <a:endParaRPr lang="en-US" dirty="0"/>
                    </a:p>
                  </a:txBody>
                  <a:tcPr>
                    <a:solidFill>
                      <a:srgbClr val="5DAEFF">
                        <a:alpha val="31000"/>
                      </a:srgbClr>
                    </a:solidFill>
                  </a:tcPr>
                </a:tc>
                <a:extLst>
                  <a:ext uri="{0D108BD9-81ED-4DB2-BD59-A6C34878D82A}">
                    <a16:rowId xmlns:a16="http://schemas.microsoft.com/office/drawing/2014/main" val="3757912664"/>
                  </a:ext>
                </a:extLst>
              </a:tr>
            </a:tbl>
          </a:graphicData>
        </a:graphic>
      </p:graphicFrame>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Special Occasions / Events </a:t>
            </a:r>
            <a:endParaRPr lang="en-US" dirty="0">
              <a:solidFill>
                <a:schemeClr val="bg1"/>
              </a:solidFill>
            </a:endParaRP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1170913" y="4351521"/>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pic>
        <p:nvPicPr>
          <p:cNvPr id="3" name="Picture 2" descr="A yellow face with a white smile&#10;&#10;Description automatically generated">
            <a:extLst>
              <a:ext uri="{FF2B5EF4-FFF2-40B4-BE49-F238E27FC236}">
                <a16:creationId xmlns:a16="http://schemas.microsoft.com/office/drawing/2014/main" id="{8E2BBC6D-E91B-BADE-A56E-94957BDDC0C5}"/>
              </a:ext>
            </a:extLst>
          </p:cNvPr>
          <p:cNvPicPr>
            <a:picLocks noChangeAspect="1"/>
          </p:cNvPicPr>
          <p:nvPr/>
        </p:nvPicPr>
        <p:blipFill>
          <a:blip r:embed="rId3"/>
          <a:stretch>
            <a:fillRect/>
          </a:stretch>
        </p:blipFill>
        <p:spPr>
          <a:xfrm>
            <a:off x="1814830" y="2703830"/>
            <a:ext cx="1409700" cy="1409700"/>
          </a:xfrm>
          <a:prstGeom prst="rect">
            <a:avLst/>
          </a:prstGeom>
        </p:spPr>
      </p:pic>
      <p:pic>
        <p:nvPicPr>
          <p:cNvPr id="7" name="Picture 6" descr="A yellow face with black outline&#10;&#10;Description automatically generated">
            <a:extLst>
              <a:ext uri="{FF2B5EF4-FFF2-40B4-BE49-F238E27FC236}">
                <a16:creationId xmlns:a16="http://schemas.microsoft.com/office/drawing/2014/main" id="{85145D13-9EE2-C154-21EA-192EA36279DB}"/>
              </a:ext>
            </a:extLst>
          </p:cNvPr>
          <p:cNvPicPr>
            <a:picLocks noChangeAspect="1"/>
          </p:cNvPicPr>
          <p:nvPr/>
        </p:nvPicPr>
        <p:blipFill>
          <a:blip r:embed="rId4"/>
          <a:stretch>
            <a:fillRect/>
          </a:stretch>
        </p:blipFill>
        <p:spPr>
          <a:xfrm>
            <a:off x="3451860" y="2760980"/>
            <a:ext cx="1447800" cy="1295400"/>
          </a:xfrm>
          <a:prstGeom prst="rect">
            <a:avLst/>
          </a:prstGeom>
        </p:spPr>
      </p:pic>
      <p:pic>
        <p:nvPicPr>
          <p:cNvPr id="8" name="Picture 7" descr="A yellow face with a black background&#10;&#10;Description automatically generated">
            <a:extLst>
              <a:ext uri="{FF2B5EF4-FFF2-40B4-BE49-F238E27FC236}">
                <a16:creationId xmlns:a16="http://schemas.microsoft.com/office/drawing/2014/main" id="{17DA797E-BBBD-1C06-A730-59FCED55741E}"/>
              </a:ext>
            </a:extLst>
          </p:cNvPr>
          <p:cNvPicPr>
            <a:picLocks noChangeAspect="1"/>
          </p:cNvPicPr>
          <p:nvPr/>
        </p:nvPicPr>
        <p:blipFill>
          <a:blip r:embed="rId5"/>
          <a:stretch>
            <a:fillRect/>
          </a:stretch>
        </p:blipFill>
        <p:spPr>
          <a:xfrm>
            <a:off x="5018405" y="2714625"/>
            <a:ext cx="1504950" cy="1428750"/>
          </a:xfrm>
          <a:prstGeom prst="rect">
            <a:avLst/>
          </a:prstGeom>
        </p:spPr>
      </p:pic>
      <p:pic>
        <p:nvPicPr>
          <p:cNvPr id="11" name="Picture 10" descr="A yellow face with a sad expression&#10;&#10;Description automatically generated">
            <a:extLst>
              <a:ext uri="{FF2B5EF4-FFF2-40B4-BE49-F238E27FC236}">
                <a16:creationId xmlns:a16="http://schemas.microsoft.com/office/drawing/2014/main" id="{265D342A-6A73-F8C6-0EDF-FE1602571E92}"/>
              </a:ext>
            </a:extLst>
          </p:cNvPr>
          <p:cNvPicPr>
            <a:picLocks noChangeAspect="1"/>
          </p:cNvPicPr>
          <p:nvPr/>
        </p:nvPicPr>
        <p:blipFill>
          <a:blip r:embed="rId6"/>
          <a:stretch>
            <a:fillRect/>
          </a:stretch>
        </p:blipFill>
        <p:spPr>
          <a:xfrm>
            <a:off x="6650990" y="2757487"/>
            <a:ext cx="1409700" cy="1343025"/>
          </a:xfrm>
          <a:prstGeom prst="rect">
            <a:avLst/>
          </a:prstGeom>
        </p:spPr>
      </p:pic>
      <p:pic>
        <p:nvPicPr>
          <p:cNvPr id="12" name="Picture 11" descr="A face with a sad expression&#10;&#10;Description automatically generated">
            <a:extLst>
              <a:ext uri="{FF2B5EF4-FFF2-40B4-BE49-F238E27FC236}">
                <a16:creationId xmlns:a16="http://schemas.microsoft.com/office/drawing/2014/main" id="{823AD1CA-5BD0-6105-604C-30054230DD58}"/>
              </a:ext>
            </a:extLst>
          </p:cNvPr>
          <p:cNvPicPr>
            <a:picLocks noChangeAspect="1"/>
          </p:cNvPicPr>
          <p:nvPr/>
        </p:nvPicPr>
        <p:blipFill>
          <a:blip r:embed="rId7"/>
          <a:stretch>
            <a:fillRect/>
          </a:stretch>
        </p:blipFill>
        <p:spPr>
          <a:xfrm>
            <a:off x="8331517" y="2708592"/>
            <a:ext cx="1381125" cy="1400175"/>
          </a:xfrm>
          <a:prstGeom prst="rect">
            <a:avLst/>
          </a:prstGeom>
        </p:spPr>
      </p:pic>
    </p:spTree>
    <p:extLst>
      <p:ext uri="{BB962C8B-B14F-4D97-AF65-F5344CB8AC3E}">
        <p14:creationId xmlns:p14="http://schemas.microsoft.com/office/powerpoint/2010/main" val="252731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1170911" y="5429702"/>
            <a:ext cx="9202748" cy="1136153"/>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1170913" y="5230752"/>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sp>
        <p:nvSpPr>
          <p:cNvPr id="13" name="Rectangle: Rounded Corners 12">
            <a:extLst>
              <a:ext uri="{FF2B5EF4-FFF2-40B4-BE49-F238E27FC236}">
                <a16:creationId xmlns:a16="http://schemas.microsoft.com/office/drawing/2014/main" id="{1570D36D-260D-1589-E832-39BC7573DDE2}"/>
              </a:ext>
            </a:extLst>
          </p:cNvPr>
          <p:cNvSpPr/>
          <p:nvPr/>
        </p:nvSpPr>
        <p:spPr>
          <a:xfrm>
            <a:off x="573034" y="1326625"/>
            <a:ext cx="7244994" cy="74929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US" sz="1600" b="1" dirty="0">
                <a:solidFill>
                  <a:schemeClr val="tx1"/>
                </a:solidFill>
                <a:latin typeface="Arial"/>
                <a:ea typeface="Tahoma"/>
                <a:cs typeface="Arial"/>
              </a:rPr>
              <a:t>After the </a:t>
            </a:r>
            <a:r>
              <a:rPr lang="en-US" sz="1600" b="1" dirty="0">
                <a:solidFill>
                  <a:srgbClr val="FF0000"/>
                </a:solidFill>
                <a:latin typeface="Arial"/>
                <a:ea typeface="Tahoma"/>
                <a:cs typeface="Arial"/>
              </a:rPr>
              <a:t>first day/four weeks/term </a:t>
            </a:r>
            <a:r>
              <a:rPr lang="en-US" sz="1600" b="1" dirty="0" err="1">
                <a:solidFill>
                  <a:srgbClr val="FF0000"/>
                </a:solidFill>
                <a:latin typeface="Arial"/>
                <a:ea typeface="Tahoma"/>
                <a:cs typeface="Arial"/>
              </a:rPr>
              <a:t>etc</a:t>
            </a:r>
            <a:r>
              <a:rPr lang="en-US" sz="1600" b="1" dirty="0">
                <a:solidFill>
                  <a:srgbClr val="FF0000"/>
                </a:solidFill>
                <a:latin typeface="Arial"/>
                <a:ea typeface="Tahoma"/>
                <a:cs typeface="Arial"/>
              </a:rPr>
              <a:t> </a:t>
            </a:r>
            <a:r>
              <a:rPr lang="en-US" sz="1600" b="1" dirty="0">
                <a:solidFill>
                  <a:schemeClr val="tx1"/>
                </a:solidFill>
                <a:latin typeface="Arial"/>
                <a:ea typeface="Tahoma"/>
                <a:cs typeface="Arial"/>
              </a:rPr>
              <a:t>at my new school I'm feeling...</a:t>
            </a:r>
            <a:endParaRPr lang="en-GB" sz="1600" b="1" dirty="0">
              <a:solidFill>
                <a:schemeClr val="tx1"/>
              </a:solidFill>
              <a:latin typeface="Arial"/>
              <a:ea typeface="Tahoma"/>
              <a:cs typeface="Arial"/>
            </a:endParaRPr>
          </a:p>
          <a:p>
            <a:pPr>
              <a:defRPr/>
            </a:pPr>
            <a:endParaRPr lang="en-GB" sz="1400" i="1" dirty="0">
              <a:solidFill>
                <a:srgbClr val="FF0000"/>
              </a:solidFill>
              <a:latin typeface="Arial"/>
              <a:ea typeface="Tahoma"/>
              <a:cs typeface="Arial"/>
            </a:endParaRPr>
          </a:p>
        </p:txBody>
      </p:sp>
      <p:pic>
        <p:nvPicPr>
          <p:cNvPr id="14" name="Picture 13" descr="Emotional Scale Vector Art, Icons, and Graphics for Free Download">
            <a:extLst>
              <a:ext uri="{FF2B5EF4-FFF2-40B4-BE49-F238E27FC236}">
                <a16:creationId xmlns:a16="http://schemas.microsoft.com/office/drawing/2014/main" id="{7113440B-5FAD-500C-C977-C3C8BF84F9E3}"/>
              </a:ext>
            </a:extLst>
          </p:cNvPr>
          <p:cNvPicPr>
            <a:picLocks noChangeAspect="1"/>
          </p:cNvPicPr>
          <p:nvPr/>
        </p:nvPicPr>
        <p:blipFill>
          <a:blip r:embed="rId3"/>
          <a:stretch>
            <a:fillRect/>
          </a:stretch>
        </p:blipFill>
        <p:spPr>
          <a:xfrm>
            <a:off x="2310177" y="2299553"/>
            <a:ext cx="7571645" cy="2927108"/>
          </a:xfrm>
          <a:prstGeom prst="rect">
            <a:avLst/>
          </a:prstGeom>
        </p:spPr>
      </p:pic>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Transition process</a:t>
            </a:r>
            <a:endParaRPr lang="en-US" dirty="0">
              <a:solidFill>
                <a:schemeClr val="bg1"/>
              </a:solidFill>
            </a:endParaRPr>
          </a:p>
        </p:txBody>
      </p:sp>
    </p:spTree>
    <p:extLst>
      <p:ext uri="{BB962C8B-B14F-4D97-AF65-F5344CB8AC3E}">
        <p14:creationId xmlns:p14="http://schemas.microsoft.com/office/powerpoint/2010/main" val="279465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1170911" y="4538749"/>
            <a:ext cx="9202748" cy="1839537"/>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1170913" y="4351521"/>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pic>
        <p:nvPicPr>
          <p:cNvPr id="13" name="Picture 12" descr="Emotion-rating-scale - SensationALL">
            <a:extLst>
              <a:ext uri="{FF2B5EF4-FFF2-40B4-BE49-F238E27FC236}">
                <a16:creationId xmlns:a16="http://schemas.microsoft.com/office/drawing/2014/main" id="{B1823312-EDD8-DACF-B4FC-9CE7DFCFD9C6}"/>
              </a:ext>
            </a:extLst>
          </p:cNvPr>
          <p:cNvPicPr>
            <a:picLocks noChangeAspect="1"/>
          </p:cNvPicPr>
          <p:nvPr/>
        </p:nvPicPr>
        <p:blipFill>
          <a:blip r:embed="rId3"/>
          <a:srcRect r="2603" b="48400"/>
          <a:stretch/>
        </p:blipFill>
        <p:spPr>
          <a:xfrm>
            <a:off x="4188941" y="1055547"/>
            <a:ext cx="5596230" cy="3307298"/>
          </a:xfrm>
          <a:prstGeom prst="rect">
            <a:avLst/>
          </a:prstGeom>
        </p:spPr>
      </p:pic>
      <p:sp>
        <p:nvSpPr>
          <p:cNvPr id="15" name="Rectangle: Rounded Corners 14">
            <a:extLst>
              <a:ext uri="{FF2B5EF4-FFF2-40B4-BE49-F238E27FC236}">
                <a16:creationId xmlns:a16="http://schemas.microsoft.com/office/drawing/2014/main" id="{C9D11985-F6E8-5E96-BF06-2587DC719D12}"/>
              </a:ext>
            </a:extLst>
          </p:cNvPr>
          <p:cNvSpPr/>
          <p:nvPr/>
        </p:nvSpPr>
        <p:spPr>
          <a:xfrm>
            <a:off x="573034" y="1326625"/>
            <a:ext cx="3774806" cy="74929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US" sz="1600" b="1" dirty="0">
                <a:solidFill>
                  <a:schemeClr val="tx1"/>
                </a:solidFill>
                <a:latin typeface="Arial"/>
                <a:ea typeface="Tahoma"/>
                <a:cs typeface="Arial"/>
              </a:rPr>
              <a:t>How are you feeling?</a:t>
            </a: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75873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Deployment / Exercise / General </a:t>
            </a:r>
          </a:p>
        </p:txBody>
      </p:sp>
    </p:spTree>
    <p:extLst>
      <p:ext uri="{BB962C8B-B14F-4D97-AF65-F5344CB8AC3E}">
        <p14:creationId xmlns:p14="http://schemas.microsoft.com/office/powerpoint/2010/main" val="346208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2" name="Rectangle: Rounded Corners 1">
            <a:extLst>
              <a:ext uri="{FF2B5EF4-FFF2-40B4-BE49-F238E27FC236}">
                <a16:creationId xmlns:a16="http://schemas.microsoft.com/office/drawing/2014/main" id="{191D04D2-0479-3ADF-DA5D-8404CB099B54}"/>
              </a:ext>
            </a:extLst>
          </p:cNvPr>
          <p:cNvSpPr/>
          <p:nvPr/>
        </p:nvSpPr>
        <p:spPr>
          <a:xfrm>
            <a:off x="573668" y="2458696"/>
            <a:ext cx="4249749" cy="3919590"/>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GB" sz="1400" i="1" dirty="0">
                <a:solidFill>
                  <a:srgbClr val="FF0000"/>
                </a:solidFill>
                <a:latin typeface="Arial"/>
                <a:ea typeface="Tahoma"/>
                <a:cs typeface="Arial"/>
              </a:rPr>
              <a:t>Add information from a discussion</a:t>
            </a:r>
          </a:p>
        </p:txBody>
      </p:sp>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sp>
        <p:nvSpPr>
          <p:cNvPr id="10" name="Rectangle: Rounded Corners 9">
            <a:extLst>
              <a:ext uri="{FF2B5EF4-FFF2-40B4-BE49-F238E27FC236}">
                <a16:creationId xmlns:a16="http://schemas.microsoft.com/office/drawing/2014/main" id="{BAAE3183-A8D3-508F-451E-1411DC1D3077}"/>
              </a:ext>
            </a:extLst>
          </p:cNvPr>
          <p:cNvSpPr/>
          <p:nvPr/>
        </p:nvSpPr>
        <p:spPr>
          <a:xfrm>
            <a:off x="573670" y="2384737"/>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Notes</a:t>
            </a:r>
            <a:endParaRPr lang="en-US" dirty="0"/>
          </a:p>
        </p:txBody>
      </p:sp>
      <p:pic>
        <p:nvPicPr>
          <p:cNvPr id="13" name="Picture 12" descr="Emotional Scale Vector Art, Icons, and Graphics for Free Download">
            <a:extLst>
              <a:ext uri="{FF2B5EF4-FFF2-40B4-BE49-F238E27FC236}">
                <a16:creationId xmlns:a16="http://schemas.microsoft.com/office/drawing/2014/main" id="{F93AA093-7B66-5E3A-9ABB-519A145D0B13}"/>
              </a:ext>
            </a:extLst>
          </p:cNvPr>
          <p:cNvPicPr>
            <a:picLocks noChangeAspect="1"/>
          </p:cNvPicPr>
          <p:nvPr/>
        </p:nvPicPr>
        <p:blipFill>
          <a:blip r:embed="rId3"/>
          <a:stretch>
            <a:fillRect/>
          </a:stretch>
        </p:blipFill>
        <p:spPr>
          <a:xfrm>
            <a:off x="5555263" y="1040027"/>
            <a:ext cx="4263338" cy="5817972"/>
          </a:xfrm>
          <a:prstGeom prst="rect">
            <a:avLst/>
          </a:prstGeom>
        </p:spPr>
      </p:pic>
      <p:sp>
        <p:nvSpPr>
          <p:cNvPr id="15" name="Rectangle: Rounded Corners 14">
            <a:extLst>
              <a:ext uri="{FF2B5EF4-FFF2-40B4-BE49-F238E27FC236}">
                <a16:creationId xmlns:a16="http://schemas.microsoft.com/office/drawing/2014/main" id="{DAEC99CF-8402-3F6C-5A6B-D50B67F67E32}"/>
              </a:ext>
            </a:extLst>
          </p:cNvPr>
          <p:cNvSpPr/>
          <p:nvPr/>
        </p:nvSpPr>
        <p:spPr>
          <a:xfrm>
            <a:off x="573034" y="1326625"/>
            <a:ext cx="3774806" cy="749292"/>
          </a:xfrm>
          <a:prstGeom prst="roundRect">
            <a:avLst>
              <a:gd name="adj" fmla="val 17668"/>
            </a:avLst>
          </a:prstGeom>
          <a:solidFill>
            <a:srgbClr val="5DAEFF">
              <a:alpha val="24000"/>
            </a:srgbClr>
          </a:solidFill>
          <a:ln w="28575">
            <a:solidFill>
              <a:srgbClr val="5DAEF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GB" sz="1200" b="1" dirty="0">
              <a:solidFill>
                <a:prstClr val="black"/>
              </a:solidFill>
              <a:latin typeface="Arial Rounded MT Bold"/>
              <a:ea typeface="Tahoma"/>
              <a:cs typeface="Arial"/>
            </a:endParaRPr>
          </a:p>
          <a:p>
            <a:pPr>
              <a:defRPr/>
            </a:pPr>
            <a:r>
              <a:rPr lang="en-US" sz="1600" b="1" dirty="0">
                <a:solidFill>
                  <a:schemeClr val="tx1"/>
                </a:solidFill>
                <a:latin typeface="Arial"/>
                <a:ea typeface="Tahoma"/>
                <a:cs typeface="Arial"/>
              </a:rPr>
              <a:t>How are you feeling?</a:t>
            </a: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Special Occasions / Events </a:t>
            </a:r>
            <a:endParaRPr lang="en-US" dirty="0">
              <a:solidFill>
                <a:schemeClr val="bg1"/>
              </a:solidFill>
            </a:endParaRPr>
          </a:p>
        </p:txBody>
      </p:sp>
    </p:spTree>
    <p:extLst>
      <p:ext uri="{BB962C8B-B14F-4D97-AF65-F5344CB8AC3E}">
        <p14:creationId xmlns:p14="http://schemas.microsoft.com/office/powerpoint/2010/main" val="205585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8A549EF7-AF1A-A13F-1C03-C4955C361C38}"/>
              </a:ext>
            </a:extLst>
          </p:cNvPr>
          <p:cNvSpPr/>
          <p:nvPr/>
        </p:nvSpPr>
        <p:spPr>
          <a:xfrm>
            <a:off x="9833541" y="-279305"/>
            <a:ext cx="2665730" cy="2665730"/>
          </a:xfrm>
          <a:prstGeom prst="ellipse">
            <a:avLst/>
          </a:prstGeom>
          <a:solidFill>
            <a:srgbClr val="8FD45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Oval 28">
            <a:extLst>
              <a:ext uri="{FF2B5EF4-FFF2-40B4-BE49-F238E27FC236}">
                <a16:creationId xmlns:a16="http://schemas.microsoft.com/office/drawing/2014/main" id="{1257E4EB-FBFF-8E52-CB85-11ED93A6BB1E}"/>
              </a:ext>
            </a:extLst>
          </p:cNvPr>
          <p:cNvSpPr/>
          <p:nvPr/>
        </p:nvSpPr>
        <p:spPr>
          <a:xfrm>
            <a:off x="-1661057" y="1908310"/>
            <a:ext cx="3314700" cy="3314700"/>
          </a:xfrm>
          <a:prstGeom prst="ellipse">
            <a:avLst/>
          </a:prstGeom>
          <a:solidFill>
            <a:srgbClr val="5DAE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1461D540-21C4-F11C-F22A-A7994EB5785A}"/>
              </a:ext>
            </a:extLst>
          </p:cNvPr>
          <p:cNvSpPr/>
          <p:nvPr/>
        </p:nvSpPr>
        <p:spPr>
          <a:xfrm>
            <a:off x="5775062" y="5647195"/>
            <a:ext cx="2426335" cy="2426335"/>
          </a:xfrm>
          <a:prstGeom prst="ellipse">
            <a:avLst/>
          </a:prstGeom>
          <a:solidFill>
            <a:srgbClr val="C0004E">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a:extLst>
              <a:ext uri="{FF2B5EF4-FFF2-40B4-BE49-F238E27FC236}">
                <a16:creationId xmlns:a16="http://schemas.microsoft.com/office/drawing/2014/main" id="{153BC67C-B795-41D1-A638-C28CBBAC7D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977"/>
          <a:stretch/>
        </p:blipFill>
        <p:spPr>
          <a:xfrm>
            <a:off x="10702402" y="6043839"/>
            <a:ext cx="1358585" cy="661719"/>
          </a:xfrm>
          <a:prstGeom prst="rect">
            <a:avLst/>
          </a:prstGeom>
        </p:spPr>
      </p:pic>
      <p:sp>
        <p:nvSpPr>
          <p:cNvPr id="5" name="Rectangle: Rounded Corners 4">
            <a:extLst>
              <a:ext uri="{FF2B5EF4-FFF2-40B4-BE49-F238E27FC236}">
                <a16:creationId xmlns:a16="http://schemas.microsoft.com/office/drawing/2014/main" id="{B303EA13-5992-25B4-784F-FBD010D2E9E7}"/>
              </a:ext>
            </a:extLst>
          </p:cNvPr>
          <p:cNvSpPr/>
          <p:nvPr/>
        </p:nvSpPr>
        <p:spPr>
          <a:xfrm>
            <a:off x="188861" y="188095"/>
            <a:ext cx="11832810" cy="749398"/>
          </a:xfrm>
          <a:prstGeom prst="roundRect">
            <a:avLst/>
          </a:prstGeom>
          <a:solidFill>
            <a:srgbClr val="5DAE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4000" b="1" dirty="0">
                <a:solidFill>
                  <a:srgbClr val="FFFFFF"/>
                </a:solidFill>
                <a:latin typeface="Arial Rounded MT Bold"/>
                <a:ea typeface="Calibri"/>
                <a:cs typeface="Times New Roman"/>
              </a:rPr>
              <a:t>Check in  </a:t>
            </a:r>
          </a:p>
        </p:txBody>
      </p:sp>
      <p:sp>
        <p:nvSpPr>
          <p:cNvPr id="9" name="Rectangle: Rounded Corners 8">
            <a:extLst>
              <a:ext uri="{FF2B5EF4-FFF2-40B4-BE49-F238E27FC236}">
                <a16:creationId xmlns:a16="http://schemas.microsoft.com/office/drawing/2014/main" id="{3A5A0EB9-1BB5-3208-5B47-176AEACD8AC1}"/>
              </a:ext>
            </a:extLst>
          </p:cNvPr>
          <p:cNvSpPr/>
          <p:nvPr/>
        </p:nvSpPr>
        <p:spPr>
          <a:xfrm>
            <a:off x="572199" y="1140235"/>
            <a:ext cx="3508213" cy="373966"/>
          </a:xfrm>
          <a:prstGeom prst="roundRect">
            <a:avLst>
              <a:gd name="adj" fmla="val 17668"/>
            </a:avLst>
          </a:prstGeom>
          <a:solidFill>
            <a:srgbClr val="5DAEFF"/>
          </a:solidFill>
          <a:ln>
            <a:solidFill>
              <a:srgbClr val="5DAEFF"/>
            </a:solidFill>
          </a:ln>
          <a:effectLst>
            <a:outerShdw blurRad="63500" dist="38100" dir="270000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GB" b="1" dirty="0">
                <a:solidFill>
                  <a:schemeClr val="bg1"/>
                </a:solidFill>
                <a:latin typeface="Arial Rounded MT Bold"/>
                <a:ea typeface="Tahoma"/>
                <a:cs typeface="Arial"/>
              </a:rPr>
              <a:t>Three good things </a:t>
            </a:r>
            <a:endParaRPr lang="en-US" dirty="0">
              <a:solidFill>
                <a:schemeClr val="bg1"/>
              </a:solidFill>
            </a:endParaRPr>
          </a:p>
        </p:txBody>
      </p:sp>
      <p:grpSp>
        <p:nvGrpSpPr>
          <p:cNvPr id="26" name="Group 25">
            <a:extLst>
              <a:ext uri="{FF2B5EF4-FFF2-40B4-BE49-F238E27FC236}">
                <a16:creationId xmlns:a16="http://schemas.microsoft.com/office/drawing/2014/main" id="{C956FE8B-533B-4DCD-D6BB-0DC4CDDC70CC}"/>
              </a:ext>
            </a:extLst>
          </p:cNvPr>
          <p:cNvGrpSpPr/>
          <p:nvPr/>
        </p:nvGrpSpPr>
        <p:grpSpPr>
          <a:xfrm>
            <a:off x="4275112" y="1597629"/>
            <a:ext cx="3675531" cy="3724697"/>
            <a:chOff x="8189496" y="324152"/>
            <a:chExt cx="1610389" cy="1708080"/>
          </a:xfrm>
          <a:solidFill>
            <a:srgbClr val="E3C3CE"/>
          </a:solidFill>
        </p:grpSpPr>
        <p:grpSp>
          <p:nvGrpSpPr>
            <p:cNvPr id="22" name="Group 21">
              <a:extLst>
                <a:ext uri="{FF2B5EF4-FFF2-40B4-BE49-F238E27FC236}">
                  <a16:creationId xmlns:a16="http://schemas.microsoft.com/office/drawing/2014/main" id="{EB19DEBC-FC14-07C8-C7D7-34D68F9036CE}"/>
                </a:ext>
              </a:extLst>
            </p:cNvPr>
            <p:cNvGrpSpPr/>
            <p:nvPr/>
          </p:nvGrpSpPr>
          <p:grpSpPr>
            <a:xfrm>
              <a:off x="8189496" y="452270"/>
              <a:ext cx="1590496" cy="1579962"/>
              <a:chOff x="8189496" y="452270"/>
              <a:chExt cx="1256094" cy="1247775"/>
            </a:xfrm>
            <a:grpFill/>
          </p:grpSpPr>
          <p:sp>
            <p:nvSpPr>
              <p:cNvPr id="24" name="Oval 23">
                <a:extLst>
                  <a:ext uri="{FF2B5EF4-FFF2-40B4-BE49-F238E27FC236}">
                    <a16:creationId xmlns:a16="http://schemas.microsoft.com/office/drawing/2014/main" id="{D7311F8C-7D32-E954-19F1-BB6F6F3CD2A5}"/>
                  </a:ext>
                </a:extLst>
              </p:cNvPr>
              <p:cNvSpPr/>
              <p:nvPr/>
            </p:nvSpPr>
            <p:spPr>
              <a:xfrm>
                <a:off x="8189496" y="452270"/>
                <a:ext cx="1256094" cy="1247775"/>
              </a:xfrm>
              <a:prstGeom prst="ellipse">
                <a:avLst/>
              </a:prstGeom>
              <a:solidFill>
                <a:srgbClr val="8FD450">
                  <a:alpha val="30000"/>
                </a:srgbClr>
              </a:solidFill>
              <a:ln w="28575">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25" name="Star: 5 Points 24">
                <a:extLst>
                  <a:ext uri="{FF2B5EF4-FFF2-40B4-BE49-F238E27FC236}">
                    <a16:creationId xmlns:a16="http://schemas.microsoft.com/office/drawing/2014/main" id="{76FF33CF-0243-E183-B99D-CE23E2F762CD}"/>
                  </a:ext>
                </a:extLst>
              </p:cNvPr>
              <p:cNvSpPr/>
              <p:nvPr/>
            </p:nvSpPr>
            <p:spPr>
              <a:xfrm>
                <a:off x="8252891" y="468578"/>
                <a:ext cx="1129303" cy="1129303"/>
              </a:xfrm>
              <a:prstGeom prst="star5">
                <a:avLst/>
              </a:prstGeom>
              <a:solidFill>
                <a:srgbClr val="8FD450"/>
              </a:solidFill>
              <a:ln>
                <a:solidFill>
                  <a:srgbClr val="8FD4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23" name="Oval 22">
              <a:extLst>
                <a:ext uri="{FF2B5EF4-FFF2-40B4-BE49-F238E27FC236}">
                  <a16:creationId xmlns:a16="http://schemas.microsoft.com/office/drawing/2014/main" id="{9BF8A5EA-575E-4B85-A0CB-B405F2BB6B09}"/>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i="1" dirty="0">
                <a:solidFill>
                  <a:schemeClr val="bg1"/>
                </a:solidFill>
                <a:latin typeface="Arial"/>
                <a:cs typeface="Arial"/>
              </a:endParaRPr>
            </a:p>
            <a:p>
              <a:pPr algn="ctr"/>
              <a:endParaRPr lang="en-GB" sz="1600" b="1" i="1">
                <a:solidFill>
                  <a:schemeClr val="bg1"/>
                </a:solidFill>
                <a:latin typeface="Arial"/>
                <a:cs typeface="Arial"/>
              </a:endParaRPr>
            </a:p>
            <a:p>
              <a:pPr algn="ctr"/>
              <a:endParaRPr lang="en-GB" sz="1600" b="1">
                <a:solidFill>
                  <a:schemeClr val="bg1"/>
                </a:solidFill>
                <a:latin typeface="Arial"/>
                <a:cs typeface="Arial"/>
              </a:endParaRPr>
            </a:p>
            <a:p>
              <a:pPr algn="ctr"/>
              <a:endParaRPr lang="en-GB" sz="1600" b="1">
                <a:solidFill>
                  <a:schemeClr val="bg1"/>
                </a:solidFill>
                <a:latin typeface="Arial"/>
                <a:cs typeface="Arial"/>
              </a:endParaRPr>
            </a:p>
          </p:txBody>
        </p:sp>
      </p:grpSp>
      <p:grpSp>
        <p:nvGrpSpPr>
          <p:cNvPr id="35" name="Group 34">
            <a:extLst>
              <a:ext uri="{FF2B5EF4-FFF2-40B4-BE49-F238E27FC236}">
                <a16:creationId xmlns:a16="http://schemas.microsoft.com/office/drawing/2014/main" id="{0AA1CF45-57AA-9340-CFED-F5B96365D46F}"/>
              </a:ext>
            </a:extLst>
          </p:cNvPr>
          <p:cNvGrpSpPr/>
          <p:nvPr/>
        </p:nvGrpSpPr>
        <p:grpSpPr>
          <a:xfrm>
            <a:off x="321675" y="1804022"/>
            <a:ext cx="3671497" cy="3514447"/>
            <a:chOff x="9966724" y="989831"/>
            <a:chExt cx="1590498" cy="1605984"/>
          </a:xfrm>
          <a:solidFill>
            <a:srgbClr val="E3C3CE"/>
          </a:solidFill>
        </p:grpSpPr>
        <p:grpSp>
          <p:nvGrpSpPr>
            <p:cNvPr id="31" name="Group 30">
              <a:extLst>
                <a:ext uri="{FF2B5EF4-FFF2-40B4-BE49-F238E27FC236}">
                  <a16:creationId xmlns:a16="http://schemas.microsoft.com/office/drawing/2014/main" id="{C610149E-69FE-2926-9877-2A69FA6546A6}"/>
                </a:ext>
              </a:extLst>
            </p:cNvPr>
            <p:cNvGrpSpPr/>
            <p:nvPr/>
          </p:nvGrpSpPr>
          <p:grpSpPr>
            <a:xfrm>
              <a:off x="9966724" y="1015853"/>
              <a:ext cx="1590496" cy="1579962"/>
              <a:chOff x="9966724" y="1015853"/>
              <a:chExt cx="1256094" cy="1247775"/>
            </a:xfrm>
            <a:grpFill/>
          </p:grpSpPr>
          <p:sp>
            <p:nvSpPr>
              <p:cNvPr id="33" name="Oval 32">
                <a:extLst>
                  <a:ext uri="{FF2B5EF4-FFF2-40B4-BE49-F238E27FC236}">
                    <a16:creationId xmlns:a16="http://schemas.microsoft.com/office/drawing/2014/main" id="{F07624D2-A7B7-66CC-B447-50F2C020593F}"/>
                  </a:ext>
                </a:extLst>
              </p:cNvPr>
              <p:cNvSpPr/>
              <p:nvPr/>
            </p:nvSpPr>
            <p:spPr>
              <a:xfrm>
                <a:off x="9966724" y="1015853"/>
                <a:ext cx="1256094" cy="1247775"/>
              </a:xfrm>
              <a:prstGeom prst="ellipse">
                <a:avLst/>
              </a:prstGeom>
              <a:solidFill>
                <a:srgbClr val="E3C3CE"/>
              </a:solidFill>
              <a:ln w="28575">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a:effectLst/>
                  <a:ea typeface="Calibri" panose="020F0502020204030204" pitchFamily="34" charset="0"/>
                  <a:cs typeface="Times New Roman" panose="02020603050405020304" pitchFamily="18" charset="0"/>
                </a:endParaRPr>
              </a:p>
            </p:txBody>
          </p:sp>
          <p:sp>
            <p:nvSpPr>
              <p:cNvPr id="34" name="Star: 5 Points 33">
                <a:extLst>
                  <a:ext uri="{FF2B5EF4-FFF2-40B4-BE49-F238E27FC236}">
                    <a16:creationId xmlns:a16="http://schemas.microsoft.com/office/drawing/2014/main" id="{A4C40B19-F9E6-75D3-EE47-1DABC8047F30}"/>
                  </a:ext>
                </a:extLst>
              </p:cNvPr>
              <p:cNvSpPr/>
              <p:nvPr/>
            </p:nvSpPr>
            <p:spPr>
              <a:xfrm>
                <a:off x="10030121" y="1032160"/>
                <a:ext cx="1129303" cy="1129303"/>
              </a:xfrm>
              <a:prstGeom prst="star5">
                <a:avLst/>
              </a:prstGeom>
              <a:solidFill>
                <a:srgbClr val="C0004E"/>
              </a:solid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000"/>
              </a:p>
            </p:txBody>
          </p:sp>
        </p:grpSp>
        <p:sp>
          <p:nvSpPr>
            <p:cNvPr id="32" name="Oval 31">
              <a:extLst>
                <a:ext uri="{FF2B5EF4-FFF2-40B4-BE49-F238E27FC236}">
                  <a16:creationId xmlns:a16="http://schemas.microsoft.com/office/drawing/2014/main" id="{679AC709-50E2-0FDB-6D1F-A5DEB8C4F678}"/>
                </a:ext>
              </a:extLst>
            </p:cNvPr>
            <p:cNvSpPr/>
            <p:nvPr/>
          </p:nvSpPr>
          <p:spPr>
            <a:xfrm>
              <a:off x="9966726" y="989831"/>
              <a:ext cx="1590496" cy="157996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i="1" dirty="0">
                <a:solidFill>
                  <a:schemeClr val="bg1"/>
                </a:solidFill>
                <a:latin typeface="Arial"/>
                <a:ea typeface="Calibri"/>
                <a:cs typeface="Arial"/>
              </a:endParaRPr>
            </a:p>
            <a:p>
              <a:pPr algn="ctr"/>
              <a:endParaRPr lang="en-GB" sz="1600" b="1" i="1">
                <a:solidFill>
                  <a:schemeClr val="bg1"/>
                </a:solidFill>
                <a:effectLst/>
                <a:latin typeface="Arial"/>
                <a:ea typeface="Calibri" panose="020F0502020204030204" pitchFamily="34" charset="0"/>
                <a:cs typeface="Arial"/>
              </a:endParaRPr>
            </a:p>
            <a:p>
              <a:pPr algn="ctr">
                <a:lnSpc>
                  <a:spcPct val="107000"/>
                </a:lnSpc>
                <a:spcAft>
                  <a:spcPts val="800"/>
                </a:spcAft>
              </a:pPr>
              <a:endParaRPr lang="en-GB" sz="2000" b="1">
                <a:latin typeface="Arial"/>
                <a:ea typeface="Calibri" panose="020F0502020204030204" pitchFamily="34"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C4622CB4-9113-5D7E-A79C-3AF79DD7ED2E}"/>
              </a:ext>
            </a:extLst>
          </p:cNvPr>
          <p:cNvGrpSpPr/>
          <p:nvPr/>
        </p:nvGrpSpPr>
        <p:grpSpPr>
          <a:xfrm>
            <a:off x="8210371" y="1597628"/>
            <a:ext cx="3675531" cy="3724697"/>
            <a:chOff x="8189496" y="324152"/>
            <a:chExt cx="1610389" cy="1708080"/>
          </a:xfrm>
          <a:solidFill>
            <a:srgbClr val="E3C3CE"/>
          </a:solidFill>
        </p:grpSpPr>
        <p:grpSp>
          <p:nvGrpSpPr>
            <p:cNvPr id="39" name="Group 38">
              <a:extLst>
                <a:ext uri="{FF2B5EF4-FFF2-40B4-BE49-F238E27FC236}">
                  <a16:creationId xmlns:a16="http://schemas.microsoft.com/office/drawing/2014/main" id="{D4666E92-76FF-8184-BF81-05D92A95B067}"/>
                </a:ext>
              </a:extLst>
            </p:cNvPr>
            <p:cNvGrpSpPr/>
            <p:nvPr/>
          </p:nvGrpSpPr>
          <p:grpSpPr>
            <a:xfrm>
              <a:off x="8189496" y="452270"/>
              <a:ext cx="1590496" cy="1579962"/>
              <a:chOff x="8189496" y="452270"/>
              <a:chExt cx="1256094" cy="1247775"/>
            </a:xfrm>
            <a:grpFill/>
          </p:grpSpPr>
          <p:sp>
            <p:nvSpPr>
              <p:cNvPr id="41" name="Oval 40">
                <a:extLst>
                  <a:ext uri="{FF2B5EF4-FFF2-40B4-BE49-F238E27FC236}">
                    <a16:creationId xmlns:a16="http://schemas.microsoft.com/office/drawing/2014/main" id="{09D4795D-1015-8A2E-AA7E-DA2E0934F949}"/>
                  </a:ext>
                </a:extLst>
              </p:cNvPr>
              <p:cNvSpPr/>
              <p:nvPr/>
            </p:nvSpPr>
            <p:spPr>
              <a:xfrm>
                <a:off x="8189496" y="452270"/>
                <a:ext cx="1256094" cy="1247775"/>
              </a:xfrm>
              <a:prstGeom prst="ellipse">
                <a:avLst/>
              </a:prstGeom>
              <a:solidFill>
                <a:srgbClr val="B3D9FF"/>
              </a:solidFill>
              <a:ln w="28575">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spcAft>
                    <a:spcPts val="800"/>
                  </a:spcAft>
                </a:pPr>
                <a:endParaRPr lang="en-GB" sz="1400">
                  <a:effectLst/>
                  <a:ea typeface="Calibri" panose="020F0502020204030204" pitchFamily="34" charset="0"/>
                  <a:cs typeface="Times New Roman" panose="02020603050405020304" pitchFamily="18" charset="0"/>
                </a:endParaRPr>
              </a:p>
            </p:txBody>
          </p:sp>
          <p:sp>
            <p:nvSpPr>
              <p:cNvPr id="42" name="Star: 5 Points 41">
                <a:extLst>
                  <a:ext uri="{FF2B5EF4-FFF2-40B4-BE49-F238E27FC236}">
                    <a16:creationId xmlns:a16="http://schemas.microsoft.com/office/drawing/2014/main" id="{D07DE99E-43C8-696B-0C2C-5B4537528304}"/>
                  </a:ext>
                </a:extLst>
              </p:cNvPr>
              <p:cNvSpPr/>
              <p:nvPr/>
            </p:nvSpPr>
            <p:spPr>
              <a:xfrm>
                <a:off x="8252891" y="468578"/>
                <a:ext cx="1129303" cy="1129303"/>
              </a:xfrm>
              <a:prstGeom prst="star5">
                <a:avLst/>
              </a:prstGeom>
              <a:solidFill>
                <a:srgbClr val="5DAEFF"/>
              </a:solidFill>
              <a:ln>
                <a:solidFill>
                  <a:srgbClr val="5DA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sz="2400"/>
              </a:p>
            </p:txBody>
          </p:sp>
        </p:grpSp>
        <p:sp>
          <p:nvSpPr>
            <p:cNvPr id="40" name="Oval 39">
              <a:extLst>
                <a:ext uri="{FF2B5EF4-FFF2-40B4-BE49-F238E27FC236}">
                  <a16:creationId xmlns:a16="http://schemas.microsoft.com/office/drawing/2014/main" id="{42E163CF-5300-9DE2-B463-107B11158E85}"/>
                </a:ext>
              </a:extLst>
            </p:cNvPr>
            <p:cNvSpPr/>
            <p:nvPr/>
          </p:nvSpPr>
          <p:spPr>
            <a:xfrm>
              <a:off x="8208318" y="324152"/>
              <a:ext cx="1591567" cy="1680652"/>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600" b="1" i="1" dirty="0">
                <a:solidFill>
                  <a:schemeClr val="bg1"/>
                </a:solidFill>
                <a:latin typeface="Arial"/>
                <a:cs typeface="Arial"/>
              </a:endParaRPr>
            </a:p>
            <a:p>
              <a:pPr algn="ctr"/>
              <a:endParaRPr lang="en-GB" sz="1600" b="1" i="1">
                <a:solidFill>
                  <a:schemeClr val="bg1"/>
                </a:solidFill>
                <a:latin typeface="Arial"/>
                <a:cs typeface="Arial"/>
              </a:endParaRPr>
            </a:p>
            <a:p>
              <a:pPr algn="ctr"/>
              <a:endParaRPr lang="en-GB" sz="1600" b="1">
                <a:solidFill>
                  <a:schemeClr val="bg1"/>
                </a:solidFill>
                <a:latin typeface="Arial"/>
                <a:cs typeface="Arial"/>
              </a:endParaRPr>
            </a:p>
            <a:p>
              <a:pPr algn="ctr"/>
              <a:endParaRPr lang="en-GB" sz="1600" b="1">
                <a:solidFill>
                  <a:schemeClr val="bg1"/>
                </a:solidFill>
                <a:latin typeface="Arial"/>
                <a:cs typeface="Arial"/>
              </a:endParaRPr>
            </a:p>
          </p:txBody>
        </p:sp>
      </p:grpSp>
    </p:spTree>
    <p:extLst>
      <p:ext uri="{BB962C8B-B14F-4D97-AF65-F5344CB8AC3E}">
        <p14:creationId xmlns:p14="http://schemas.microsoft.com/office/powerpoint/2010/main" val="4185023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2E761486982C469FD523B4F81038B2" ma:contentTypeVersion="18" ma:contentTypeDescription="Create a new document." ma:contentTypeScope="" ma:versionID="37fa5c820fcdfe37f3ad8fe372fc4667">
  <xsd:schema xmlns:xsd="http://www.w3.org/2001/XMLSchema" xmlns:xs="http://www.w3.org/2001/XMLSchema" xmlns:p="http://schemas.microsoft.com/office/2006/metadata/properties" xmlns:ns2="9c64d555-2e0a-41ff-a7ae-916f3d9e2dcd" xmlns:ns3="117b5399-651a-4714-82c2-de7d0fcf8467" targetNamespace="http://schemas.microsoft.com/office/2006/metadata/properties" ma:root="true" ma:fieldsID="630c34701c9466b1080f626cf148640d" ns2:_="" ns3:_="">
    <xsd:import namespace="9c64d555-2e0a-41ff-a7ae-916f3d9e2dcd"/>
    <xsd:import namespace="117b5399-651a-4714-82c2-de7d0fcf84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4d555-2e0a-41ff-a7ae-916f3d9e2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3820d-b6de-44fc-9088-581e1b894f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7b5399-651a-4714-82c2-de7d0fcf84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bc4ba2-ea15-468d-8eba-bcc5c059b746}" ma:internalName="TaxCatchAll" ma:showField="CatchAllData" ma:web="117b5399-651a-4714-82c2-de7d0fcf8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64d555-2e0a-41ff-a7ae-916f3d9e2dcd">
      <Terms xmlns="http://schemas.microsoft.com/office/infopath/2007/PartnerControls"/>
    </lcf76f155ced4ddcb4097134ff3c332f>
    <TaxCatchAll xmlns="117b5399-651a-4714-82c2-de7d0fcf8467" xsi:nil="true"/>
  </documentManagement>
</p:properties>
</file>

<file path=customXml/itemProps1.xml><?xml version="1.0" encoding="utf-8"?>
<ds:datastoreItem xmlns:ds="http://schemas.openxmlformats.org/officeDocument/2006/customXml" ds:itemID="{77B78154-A734-4417-AC77-D1E36D091371}">
  <ds:schemaRefs>
    <ds:schemaRef ds:uri="http://schemas.microsoft.com/sharepoint/v3/contenttype/forms"/>
  </ds:schemaRefs>
</ds:datastoreItem>
</file>

<file path=customXml/itemProps2.xml><?xml version="1.0" encoding="utf-8"?>
<ds:datastoreItem xmlns:ds="http://schemas.openxmlformats.org/officeDocument/2006/customXml" ds:itemID="{98487A51-0570-4C16-B878-EA90C8345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4d555-2e0a-41ff-a7ae-916f3d9e2dcd"/>
    <ds:schemaRef ds:uri="117b5399-651a-4714-82c2-de7d0fcf8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6C5831-52DC-4F58-8386-0F9E9E30E601}">
  <ds:schemaRefs>
    <ds:schemaRef ds:uri="http://schemas.microsoft.com/office/2006/metadata/properties"/>
    <ds:schemaRef ds:uri="http://schemas.microsoft.com/office/infopath/2007/PartnerControls"/>
    <ds:schemaRef ds:uri="9c64d555-2e0a-41ff-a7ae-916f3d9e2dcd"/>
    <ds:schemaRef ds:uri="117b5399-651a-4714-82c2-de7d0fcf8467"/>
  </ds:schemaRefs>
</ds:datastoreItem>
</file>

<file path=docProps/app.xml><?xml version="1.0" encoding="utf-8"?>
<Properties xmlns="http://schemas.openxmlformats.org/officeDocument/2006/extended-properties" xmlns:vt="http://schemas.openxmlformats.org/officeDocument/2006/docPropsVTypes">
  <Template>office theme</Template>
  <TotalTime>1211</TotalTime>
  <Words>2424</Words>
  <Application>Microsoft Office PowerPoint</Application>
  <PresentationFormat>Widescreen</PresentationFormat>
  <Paragraphs>374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Curtis, Rebecca</dc:creator>
  <cp:lastModifiedBy>Curtis, Rebecca</cp:lastModifiedBy>
  <cp:revision>1316</cp:revision>
  <dcterms:created xsi:type="dcterms:W3CDTF">2024-11-07T14:25:20Z</dcterms:created>
  <dcterms:modified xsi:type="dcterms:W3CDTF">2025-03-25T13:53:22Z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0x010100B82E761486982C469FD523B4F81038B2</vt:lpwstr>
  </property>
  <property fmtid="{D5CDD505-2E9C-101B-9397-08002B2CF9AE}" pid="3" name="MediaServiceImageTags">
    <vt:lpwstr/>
  </property>
</Properties>
</file>