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6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7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notesSlides/notesSlide8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notesSlides/notesSlide9.xml" ContentType="application/vnd.openxmlformats-officedocument.presentationml.notesSlide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notesSlides/notesSlide10.xml" ContentType="application/vnd.openxmlformats-officedocument.presentationml.notesSlide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notesSlides/notesSlide11.xml" ContentType="application/vnd.openxmlformats-officedocument.presentationml.notesSlide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notesSlides/notesSlide12.xml" ContentType="application/vnd.openxmlformats-officedocument.presentationml.notesSlide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notesSlides/notesSlide16.xml" ContentType="application/vnd.openxmlformats-officedocument.presentationml.notesSlide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827" r:id="rId5"/>
    <p:sldId id="833" r:id="rId6"/>
    <p:sldId id="832" r:id="rId7"/>
    <p:sldId id="834" r:id="rId8"/>
    <p:sldId id="823" r:id="rId9"/>
    <p:sldId id="829" r:id="rId10"/>
    <p:sldId id="810" r:id="rId11"/>
    <p:sldId id="839" r:id="rId12"/>
    <p:sldId id="811" r:id="rId13"/>
    <p:sldId id="840" r:id="rId14"/>
    <p:sldId id="826" r:id="rId15"/>
    <p:sldId id="816" r:id="rId16"/>
    <p:sldId id="828" r:id="rId17"/>
    <p:sldId id="841" r:id="rId18"/>
    <p:sldId id="797" r:id="rId19"/>
    <p:sldId id="831" r:id="rId20"/>
    <p:sldId id="256" r:id="rId21"/>
    <p:sldId id="257" r:id="rId22"/>
    <p:sldId id="258" r:id="rId2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6A339-D710-03A5-E58A-346CDEF73F15}" v="54" dt="2026-05-18T10:33:4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24575,'2'0'0,"0"0"0,0 1 0,-1-1 0,2 1 0,-2 0 0,1-1 0,0 1 0,0 0 0,-1 0 0,1 0 0,3 2 0,18 16 0,-9-6 0,18 9 0,38 19 0,-24-15 0,-24-13 0,-3-1 0,2 0 0,29 12 0,-29-15 0,-3 0 0,1 2 0,-1 0 0,0 0 0,0 3 0,19 17 0,46 38 0,-79-65 0,1-1 0,0 0 0,0 0 0,1-1 0,-1 1 0,1-2 0,-1 2 0,11 0 0,-8 0 0,1-1 0,16 8 0,-13-4-455,-1-1 0,20 6 0,-21-8-6371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24575,'7'11'0,"0"-1"0,1 0 0,1-1 0,-1 0 0,1 0 0,15 11 0,8 8 0,-6-5 0,-18-17 0,-1 0 0,0 1 0,10 12 0,-9-9 0,0 0 0,0 0 0,1-1 0,0 0 0,1-1 0,-1 1 0,16 8 0,-19-14 0,-1 1 0,1-2 0,-1 1 0,1 0 0,0 0 0,11 2 0,-14-4-195,0 0 0,0 0 0,0 0 0,0 0 0,0 0 0,5 4 0,-3-1-6631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0 24575,'1'0'0,"1"1"0,-1 1 0,0-2 0,1 1 0,-2 0 0,1 0 0,1 0 0,-1 0 0,-1 0 0,1 0 0,1 0 0,-2 1 0,1-1 0,-1 0 0,2 1 0,-2-1 0,1 2 0,2 2 0,5 10 0,0 0 0,2-1 0,0 0 0,1 0 0,17 15 0,-22-22 0,0 0 0,0 1 0,0-1 0,-1 1 0,6 12 0,-7-12 0,1 1 0,1-1 0,0 0 0,10 11 0,-11-13 0,-1-1 0,1 2 0,-1-1 0,0 0 0,-1 0 0,6 14 0,-6-11 0,1-1 0,0 0 0,10 13 0,37 57 0,-36-53 0,2-1 0,19 23 0,1-10-1365,-31-30-5461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24575,'0'1'0,"0"1"0,1-1 0,-1 1 0,1-1 0,0 0 0,0 1 0,-1-1 0,1 0 0,0 0 0,0 0 0,1 2 0,6 8 0,0 12 0,-7-15 0,2 0 0,0-1 0,0 1 0,1 0 0,0-1 0,0 0 0,10 13 0,8 6 0,-2 2 0,-1 2 0,-1-1 0,25 59 0,-39-77 0,-1-1 0,4 17 0,4 15 0,18 47-1365,-26-82-5461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24575,'7'159'0,"-2"-102"0,-3-29 0,12 55 0,-10-66 0,-2 1 0,-1-1 0,0 1 0,-1 18 0,1 27 0,11 8 0,-1-25 79,-7-35-440,-1 0 0,-1 0 0,2 16 0,-3-16-6465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24575,'5'27'0,"0"-6"0,7 58 0,-6-46 0,-2 0 0,1 38 0,-6 115-1365,1-177-5461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 0 24575,'0'437'0,"-1"-419"0,-4 25 0,2-25 0,0 25 0,3-28 0,-1 2 0,0-1 0,-1-1 0,-1 2 0,-6 19 0,0 1 0,7-27 0,0 0 0,-1-1 0,-6 15 0,1-6-1365,4-9-5461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200 1 24575,'0'23'0,"-2"-1"0,0 0 0,-12 44 0,9-50 0,0 2 0,-4 24 0,7-30 0,0 0 0,-1-1 0,-1 1 0,0 0 0,0-1 0,-1-1 0,-1 2 0,0-2 0,0 1 0,-1-2 0,-12 15 0,5-6 0,1 0 0,1 0 0,-11 21 0,4-4 0,9-18-1365,6-9-5461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1 174 24575,'14'-1'0,"1"-1"0,25-5 0,-7 0 0,44-8 0,23-4 0,-44 16 0,-37 2 0,1 0 0,34-8 0,104-43 0,-135 44 0,-13 5 0,-1-1 0,0 0 0,1 1 0,-2-3 0,2 2 0,11-11 0,-15 10-1365,0 1-5461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1 179 24575,'39'0'0,"52"-7"0,-70 4 0,-1-1 0,30-8 0,-28 6 0,33-5 0,-35 7 0,-16 3 0,0 0 0,-1-1 0,1 1 0,-1-1 0,1 0 0,-1 0 0,1 0 0,3-3 0,-3 2 0,1 0 0,0 0 0,9-4 0,-10 5 0,-1 0 0,1 0 0,0 0 0,0-1 0,0 0 0,-1 0 0,4-3 0,-4 3 0,0 0 0,1 0 0,-1 0 0,1 1 0,-1 0 0,1-1 0,0 1 0,7-2 0,2-1-273,0-1 0,0 0 0,0-1 0,19-12 0,-23 13-6553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1 267 24575,'4'-1'0,"0"0"0,0 0 0,1 1 0,-1-2 0,0 1 0,0-1 0,0 0 0,6-4 0,12-4 0,8-1 0,54-26 0,-55 23 0,-19 10 0,0-1 0,-1 0 0,0-1 0,9-6 0,-13 7 0,2 1 0,0 0 0,13-5 0,-14 6 0,0 0 0,-1 0 0,1 0 0,-1 0 0,0-1 0,7-6 0,23-28 0,-32 35 0,0 0 0,1 1 0,-2-1 0,2 1 0,-1 0 0,1 0 0,7-3 0,14-10 0,-22 13 2,-1 1-1,1-1 1,0 1-1,0-1 0,0 1 1,0 0-1,1 0 1,2-1-1,8-2-1379,-7 1-5448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15 24575,'0'-1'0,"0"0"0,1 0 0,-1 1 0,0 0 0,1-1 0,-1 1 0,1-1 0,-1 1 0,1-1 0,-1 1 0,0-1 0,1 1 0,0-1 0,-1 1 0,1 0 0,-1 0 0,0-1 0,1 1 0,0-1 0,0 1 0,-1 0 0,1 0 0,-1 0 0,1 0 0,-1-1 0,1 1 0,0 0 0,0 0 0,23-1 0,-20 0 0,329 0 0,-169 2 0,-128-1 0,1-1 0,1 2 0,41 7 0,-60-6 28,12 3-1421,-24-3-5433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2 24575,'68'-1'0,"74"2"0,-19 11 0,-83-7 69,-26-2-786,26 1 0,-30-4-6109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24575,'7'0'0,"0"2"0,0-1 0,0 1 0,-1 0 0,1 0 0,7 3 0,3 2 0,-3-1 0,21 11 0,-24-11 0,-1-1 0,1 0 0,22 6 0,6-3 0,51 6 0,-45-11 0,-3 1 0,-1 1 0,50 12 0,-64-11-1365,-16-5-5461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24575,'14'0'0,"0"0"0,0 1 0,1 1 0,-1 1 0,0-1 0,-1 1 0,24 10 0,8 5 0,141 55 0,-138-55 0,-33-12 0,1 1 0,-1-2 0,1-1 0,32 6 0,-42-10 0,0 1 0,1 0 0,-1-1 0,1 2 0,-1-1 0,0 1 0,0 0 0,0 0 0,0 0 0,-1 1 0,1 0 0,-1 1 0,9 5 0,-10-5-77,5 3-107,0 1 0,0-1 0,1 0 0,0 0 0,0-1 0,22 8 0,-23-11-6642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24575,'1'2'0,"-1"0"0,2 0 0,-1 1 0,0-1 0,1 0 0,-2-1 0,2 2 0,0-2 0,-1 1 0,1 0 0,3 2 0,2 3 0,2 3 0,-1 0 0,0 1 0,12 20 0,-18-28 0,0 0 0,0-1 0,0 0 0,0 0 0,0 1 0,0-1 0,0 0 0,1 0 0,-1 0 0,2-1 0,-2 1 0,4 1 0,39 14 0,-28-11 0,18 6 0,-1-1 0,0 3 0,52 27 0,-57-28 20,-24-11-173,0 0-1,1-1 0,-2 2 0,0 0 0,1-1 0,0 1 0,-2 0 0,8 6 0,-6-3-6672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24575,'0'0'0,"1"0"0,1 1 0,-2-1 0,1 1 0,0 0 0,0-1 0,0 0 0,-1 1 0,1-1 0,-1 1 0,1 0 0,0-1 0,0 1 0,-1-1 0,0 1 0,2 1 0,10 16 0,-9-12 0,54 91 0,-50-84 0,10 20 0,0-1 0,-11-21 0,0-2 0,1 1 0,0-2 0,1 1 0,0 0 0,15 11 0,-18-17 0,1 0 0,-1 0 0,0 0 0,1 0 0,9 2 0,-11-4 0,0 1 0,1-1 0,0 1 0,-1 0 0,0 0 0,1 0 0,-1 1 0,0 0 0,-1 0 0,5 4 0,-4-3 0,0 0 0,1-1 0,0 1 0,-1-1 0,2 0 0,-2 0 0,10 2 0,-8-2 0,0 0 0,0 1 0,1 0 0,7 6 0,4 4 0,0-1 0,36 19 0,-41-25 0,41 26-1365,-45-28-5461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1 24575,'0'10'0,"0"0"0,1 1 0,2-1 0,-1 0 0,0-1 0,1 1 0,0 0 0,1 0 0,0-1 0,1 0 0,7 11 0,-9-15 0,-1 1 0,0-1 0,3 12 0,-3-11 0,-1-1 0,1 0 0,0 1 0,0-2 0,4 6 0,1 2 0,0 1 0,9 25 0,-16-38 0,5 11 0,1-1 0,0 0 0,0 0 0,14 15 0,-13-16 0,1 0 0,-2 1 0,1 0 0,5 14 0,-7-16 10,-1 0 0,1 0 0,0-1 0,1 1 0,0-1 0,1 0 0,13 11 0,12 15-1455,-25-26-5381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2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24575,'1'5'0,"0"0"0,1-1 0,-1 2 0,1-2 0,0 0 0,0 1 0,1-1 0,5 8 0,-2-3 0,8 16 0,-2 0 0,14 42 0,-9-21 0,-4-9 0,-11-28 0,1 1 0,0-1 0,1 0 0,8 13 0,-7-13 0,-1-1 0,1 0 0,-1 0 0,3 10 0,8 21 0,-9-27 0,-1 0 0,5 20 0,-7-19 0,2 0 0,9 20 0,-8-19 0,0-1 0,4 18 0,-8-23 0,1-1 0,0 0 0,1 0 0,-1 0 0,8 9 0,-7-10 0,-1 1 0,1-1 0,0 1 0,-1-1 0,0 1 0,1 9 0,-4-15-54,0 1-1,1 1 0,-1-1 1,0 0-1,2-1 1,-2 2-1,1-2 0,-1 1 1,2 0-1,-1 0 1,-1 0-1,1 0 0,1 0 1,-1-1-1,0 0 0,1 1 1,-1 0-1,2-1 1,-2 0-1,1 1 0,-1-1 1,1 0-1,0 0 1,4 1-1,5 2-6771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1 24575,'-1'1'0,"-1"1"0,1 0 0,0 0 0,0 0 0,0 0 0,1 0 0,-1-1 0,0 2 0,0-2 0,1 2 0,-1-1 0,1 0 0,0 0 0,0 4 0,4 33 0,-2-27 0,1 16 0,-1-12 0,0 0 0,1 0 0,5 16 0,25 81 0,-22-70 0,-7-26 53,2 30 0,-5-33-544,1 1 1,7 24 0,-7-31-6336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1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 0 24575,'0'568'0,"0"-558"0,1 0 0,5 18 0,-1-5 0,-3-13 0,1-1 0,0 0 0,8 16 0,1 6 0,-4 1-1365,-5-25-5461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2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12 0 24575,'10'39'0,"-6"16"0,-4 71 0,-1-49 0,1-47 0,1-11 0,-1 0 0,0-1 0,-2 0 0,0 1 0,-1-1 0,-8 25 0,5-24-1365,5-11-5461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3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164 0 24575,'0'4'0,"0"1"0,-1-1 0,0 0 0,0 0 0,0 0 0,0 0 0,-1 0 0,1 0 0,-1 0 0,0 0 0,-4 4 0,-7 15 0,11-16 0,1-1 0,-1 0 0,1 1 0,0-1 0,0 0 0,1 1 0,0-1 0,1 13 0,0-13 0,0 0 0,-1 0 0,0 1 0,0-1 0,-1 0 0,0 0 0,0 0 0,0 0 0,-5 11 0,-6 10 0,2 0 0,-10 41 0,9-29 0,-4 1 0,11-33 0,0 1 0,1 0 0,1 0 0,0 0 0,-1 0 0,0 12 0,2-14 0,1 2 0,-2-1 0,0 0 0,-4 12 0,2-12 0,2-1 0,0 2 0,0-2 0,-1 14 0,1 0-1365,-1-12-5461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121 0 24575,'-6'0'0,"0"0"0,0 0 0,-1 1 0,1 0 0,-6 2 0,9-2 0,0-1 0,1 2 0,0-1 0,-1 0 0,2 0 0,-2 1 0,1-1 0,0 1 0,0 0 0,0 0 0,0-1 0,1 1 0,0 0 0,-1 1 0,-1 1 0,-6 12 0,9-14 0,-2 1 0,1 0 0,0-1 0,-1 1 0,1-1 0,-2 1 0,2-1 0,-2 0 0,1 1 0,1-2 0,-2 1 0,-4 3 0,-1 2 0,8-4 0,1-3 0,-1 1 0,2-1 0,-2 0 0,1 1 0,-1-1 0,1 0 0,0 0 0,0 0 0,-1 0 0,1-1 0,-1 1 0,2 0 0,-2-1 0,1 1 0,-1 0 0,1 0 0,0-1 0,0 1 0,-1 0 0,2-1 0,10-7 0,1 0 0,-1-1 0,18-17 0,-18 9-9,-8 10-1347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152 13 24575,'-11'-1'0,"1"0"0,-13-3 0,12 2 0,1 1 0,-1-1 0,-14 1 0,23 1 0,-1 0 0,0 0 0,0 0 0,0 1 0,1 0 0,-1 0 0,0-1 0,1 1 0,0 1 0,-1-2 0,1 2 0,0-1 0,-1 1 0,1-1 0,0 1 0,0-1 0,-4 5 0,6-6 0,0 1 0,0-1 0,-1 0 0,1 0 0,-1 1 0,1-1 0,0 1 0,0-1 0,0 0 0,-1 1 0,1-1 0,0 0 0,0 0 0,0 1 0,0 0 0,0-1 0,0 0 0,0 1 0,0-1 0,0 0 0,0 1 0,0 0 0,0-1 0,0 0 0,0 1 0,0-1 0,1 0 0,-1 1 0,11 7 0,17 0 0,-7-7-1,30-2 0,-22 1-1362,-19 0-5463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115 3 24575,'-23'-1'0,"16"0"0,0 1 0,0 0 0,0 0 0,0 0 0,0 1 0,-11 2 0,17-1 0,-1-2 0,1 1 0,-1 0 0,1 1 0,-1-1 0,0 0 0,2 1 0,-2-1 0,1 1 0,0-1 0,-2 3 0,-10 19 0,13-22 0,0-1 0,0 0 0,0 1 0,-1 0 0,1-1 0,0 0 0,0 0 0,0 1 0,0-1 0,0 1 0,0-1 0,0 0 0,0 1 0,0-1 0,0 1 0,0-1 0,0 0 0,0 1 0,0-1 0,1 1 0,-1-1 0,0 0 0,0 1 0,0-1 0,1 0 0,-1 1 0,1-1 0,-1 0 0,0 1 0,1-1 0,-1 1 0,2 0 0,-1-1 0,0 0 0,0 1 0,1-1 0,-2 1 0,2-1 0,-1 1 0,0-1 0,2 0 0,2 0 0,0 0 0,-1 0 0,0 0 0,10-2 0,-11 1-76,1 0 1,-1 0-1,1-1 0,-1 1 0,1-1 0,-1 0 0,1 0 0,-2-1 1,1 2-1,0-2 0,0 0 0,0 1 0,-1-1 0,0 0 1,0 0-1,0 0 0,3-6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189 1 24575,'-11'0'0,"0"2"0,1-1 0,-1 2 0,-14 3 0,14-3 0,0 0 0,-1 0 0,-21 1 0,31-4 0,1 0 0,-2 0 0,2 0 0,-2 0 0,2 1 0,-2 0 0,2-1 0,-1 1 0,0-1 0,0 2 0,1-2 0,-1 1 0,0 0 0,0 1 0,1-2 0,-2 3 0,0 1 0,0-1 0,0 0 0,1 1 0,0-1 0,0 1 0,-3 5 0,5-8 0,0-1 0,0 0 0,-1 1 0,1-1 0,0 1 0,0-1 0,0 0 0,0 1 0,0-1 0,0 1 0,0-1 0,0 0 0,0 1 0,0-1 0,0 1 0,0-1 0,0 0 0,0 0 0,0 1 0,0-1 0,0 1 0,1-1 0,-1 0 0,0 0 0,0 1 0,0-1 0,1 0 0,0 2 0,11 2 0,20-2 0,-27-3 0,3 1 0,-1-1 0,0 0 0,1 0 0,-1-1 0,1 0 0,-1-1 0,0 1 0,0-1 0,0 0 0,0-1 0,-1 1 0,1-2 0,5-4 0,18-11-1365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178 2 24575,'-27'-1'0,"5"1"0,0 0 0,0 1 0,0 1 0,-23 6 0,44-8 0,0 0 0,0 0 0,0 0 0,-1 1 0,1 0 0,1-1 0,-1 1 0,-1-1 0,1 1 0,1-1 0,-1 2 0,-1-2 0,0 3 0,2-3 0,-1 0 0,1 0 0,0 1 0,0-1 0,0 1 0,-1-1 0,1 1 0,0-1 0,0 1 0,0-1 0,0 1 0,0-1 0,0 0 0,0 1 0,0 0 0,0-1 0,0 1 0,0-1 0,0 0 0,0 1 0,1 0 0,-1-1 0,0 1 0,2 0 0,-2 1 0,1-2 0,1 2 0,-1-1 0,-1 0 0,1 0 0,1 0 0,-1 0 0,0 0 0,1-1 0,-1 2 0,1-2 0,-1 1 0,1-1 0,-1 1 0,1-1 0,0 1 0,1 0 0,19 1 0,-1-1 0,0 0 0,41-5 0,-60 4-68,-1 0 0,1 0-1,0 0 1,0-1 0,-1 1 0,1-1-1,0 0 1,-1 1 0,1 0 0,-1-1-1,1 0 1,-1 0 0,1 0 0,-1 0-1,1 0 1,-2 0 0,2 0-1,-1-1 1,2-1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3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151 14 24575,'-12'-1'0,"0"-1"0,-15-2 0,-19-2 0,38 5 0,-18 1 0,25 0 0,0 0 0,0 0 0,0 0 0,0 0 0,1 0 0,-2 1 0,1-1 0,1 0 0,-1 0 0,0 1 0,0 0 0,0-1 0,1 0 0,-1 1 0,-1-1 0,2 1 0,-1 0 0,1-1 0,-3 2 0,3-2 0,0 0 0,0 1 0,0-1 0,0 0 0,0 1 0,0-1 0,0 0 0,0 0 0,0 1 0,0-1 0,0 0 0,0 0 0,0 0 0,0 0 0,0 1 0,0 0 0,0-1 0,0 0 0,0 0 0,0 1 0,0-1 0,0 0 0,0 0 0,1 0 0,-1 0 0,0 1 0,0-1 0,0 0 0,0 0 0,1 0 0,0 1 0,10 4 0,11-1 0,38 6-1365,-48-9-5461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82 1 24575,'-14'0'0,"-19"0"0,31 0 0,-1 0 0,2 1 0,-2-1 0,1 1 0,0 0 0,0-1 0,0 1 0,0 0 0,0 0 0,0 0 0,-3 2 0,5-3 0,-1 1 0,0-1 0,1 0 0,0 0 0,0 1 0,-1 0 0,1-1 0,0 1 0,-1-1 0,0 0 0,1 0 0,0 1 0,0 0 0,-1 0 0,1-1 0,0 0 0,0 1 0,0-1 0,0 1 0,0 0 0,0-1 0,0 0 0,0 1 0,0 0 0,0-1 0,0 1 0,0-1 0,0 2 0,1-2 0,0 2 0,0-1 0,0 0 0,-1 0 0,1 0 0,0 0 0,0 0 0,0 0 0,1 0 0,-1-1 0,2 2 0,4 2 0,0 0 0,0-1 0,8 2 0,-15-5 0,11 3 0,0-1 0,0-1 0,0 1 0,1-1 0,-1-1 0,0 0 0,15-3 0,-26 3 0,1 0 0,-1 0 0,0 0 0,0 0 0,1 0 0,-1 0 0,0 0 0,0 0 0,1 0 0,-1 0 0,0 0 0,0 0 0,1 0 0,-1 0 0,0 0 0,0 0 0,0 0 0,1 0 0,-1 0 0,0 0 0,0 0 0,0-1 0,1 1 0,-1 0 0,0 0 0,0 0 0,0-1 0,1 1 0,-1 0 0,0 0 0,0 0 0,0-1 0,0 1 0,0 0 0,0 0 0,0-1 0,0 1 0,0 0 0,-7-9 0,-24-9 0,24 14 0,-20-13-1365,19 13-5461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104 21 24575,'-3'0'0,"-1"0"0,1-2 0,0 2 0,-1-1 0,1 0 0,0-1 0,0 1 0,-4-2 0,3 1 0,1 0 0,-1 1 0,1-1 0,-1 2 0,-6-3 0,9 3 0,0 0 0,-1 0 0,1 0 0,0 0 0,-1 0 0,1 0 0,0 0 0,0 1 0,-1-1 0,1 1 0,0 0 0,-1-1 0,1 0 0,0 1 0,0 0 0,0 0 0,0-1 0,-1 1 0,0 2 0,0-2 0,1 1 0,-1-1 0,1 2 0,-1-2 0,1 1 0,0 0 0,0 0 0,-1-1 0,2 2 0,-1-1 0,0-1 0,-1 5 0,2-5 0,0 0 0,0 0 0,0 0 0,0 0 0,0-1 0,1 2 0,-1-1 0,0-1 0,0 1 0,1 1 0,0-2 0,-1 1 0,1 0 0,-1 0 0,0 0 0,1-1 0,0 1 0,0 0 0,-1 0 0,1-1 0,-1 1 0,2 0 0,-1-1 0,-1 1 0,1-1 0,0 1 0,0-1 0,-1 0 0,1 0 0,2 1 0,3 1 0,0 1 0,0-2 0,0 0 0,0 0 0,0 0 0,0 0 0,1-1 0,-1 0 0,0 0 0,0-1 0,11-2 0,-15 2-85,-1 1 0,1-2-1,0 1 1,-1-1 0,1 1-1,-1 0 1,1-1 0,-1 1-1,0-1 1,1 0 0,-1 0-1,0 1 1,0-1 0,-1 0-1,2-3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129 1 24575,'-35'-1'0,"-39"2"0,73-1 0,1 0 0,-1 0 0,0 0 0,0 0 0,0 0 0,1 0 0,-2 0 0,1 1 0,1-1 0,-1 1 0,0-1 0,0 0 0,0 0 0,1 1 0,-1-1 0,0 1 0,0 0 0,1-1 0,-1 0 0,1 1 0,-1 0 0,0-1 0,0 2 0,1-1 0,0 0 0,0 0 0,0 0 0,0-1 0,0 1 0,0 0 0,0 0 0,1-1 0,-1 1 0,0 0 0,0 0 0,1-1 0,0 1 0,-1 0 0,1 0 0,-1-1 0,0 1 0,1 0 0,0-1 0,-1 0 0,1 1 0,-1 0 0,1-1 0,1 1 0,2 2 0,0 0 0,0-1 0,1 1 0,0-1 0,-1-1 0,0 2 0,2-2 0,-2 1 0,1-1 0,0-1 0,0 1 0,0 0 0,0-1 0,0 0 0,0 0 0,0 0 0,0-1 0,0 0 0,8-2 0,-12 2-57,1 1 0,-1-1 1,0 0-1,0 0 0,0 0 0,0 0 0,0 0 0,0 0 0,0-1 0,0 1 0,0 0 1,-1 0-1,1-1 0,0 1 0,-1-1 0,1 1 0,-1-1 0,0 1 0,1 0 1,-1 0-1,0-1 0,0 0 0,0-2 0,0-5-6769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66 11 24575,'-14'-1'0,"-14"1"0,26 0 0,1 0 0,-1 0 0,1 0 0,0 1 0,-1-1 0,1 0 0,0 1 0,0-1 0,-1 0 0,1 1 0,0 0 0,0 0 0,-1-1 0,1 1 0,-1 1 0,2-2 0,-1 0 0,1 1 0,0-1 0,0 1 0,0-1 0,0 1 0,0-1 0,0 0 0,0 0 0,0 1 0,0-1 0,0 1 0,0-1 0,0 0 0,0 1 0,0-1 0,0 1 0,0-1 0,0 0 0,1 1 0,-1-1 0,0 0 0,0 0 0,0 1 0,1-1 0,-1 1 0,1-1 0,-1 0 0,0 1 0,1-1 0,-1 0 0,0 0 0,0 0 0,0 0 0,1 0 0,0 1 0,-1-1 0,0 0 0,1 1 0,16 6 0,24 10 0,-21-9 0,1 0 0,22 5 0,-43-12 0,0-1 0,1 0 0,-1 0 0,0 0 0,1 0 0,-1 0 0,0 1 0,1-1 0,-1 0 0,1 0 0,-1 0 0,0 0 0,1 0 0,-1 0 0,0 0 0,1 0 0,-1 0 0,1-1 0,-1 1 0,0 0 0,1 0 0,-1 0 0,0 0 0,1 0 0,-1-1 0,0 1 0,0 0 0,1 0 0,-1-1 0,0 1 0,1 0 0,-1 0 0,0-1 0,0 1 0,0 0 0,1-1 0,-1 1 0,0 0 0,0-1 0,0 1 0,0 0 0,1 0 0,-1 0 0,0-1 0,0 0 0,0 1 0,0 0 0,0-1 0,0 1 0,0 0 0,0 0 0,0-1 0,0 0 0,0 1 0,-1 0 0,1 0 0,0-1 0,0 1 0,0 0 0,0-1 0,-1 1 0,0-3 0,0 0 0,0 1 0,0 0 0,-1-1 0,1 1 0,-4-5 0,-2 1-170,0 0-1,0 0 0,0 1 1,-1-1-1,0 2 0,0-1 1,-12-4-1,11 6-6655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148 41 24575,'-5'-3'0,"1"0"0,-1 0 0,1 1 0,-1 0 0,0 0 0,0 0 0,1 0 0,-2 1 0,1 0 0,-9-1 0,2 0 0,0 1 0,1-2 0,-23-7 0,33 10 0,1-1 0,0 1 0,-1 0 0,1 0 0,0 0 0,-1 0 0,0 0 0,1 0 0,0 0 0,-1 0 0,1 0 0,0 0 0,-1 0 0,1 0 0,-1 0 0,1 0 0,-1 0 0,1 0 0,-1 0 0,1 0 0,0 1 0,0-1 0,-1 0 0,1 0 0,-1 1 0,1-1 0,-1 1 0,1-1 0,-1 1 0,1 1 0,-1-2 0,0 1 0,1 0 0,0-1 0,-1 1 0,1 0 0,0 0 0,0 0 0,0 0 0,0 1 0,0 1 0,0-1 0,0 1 0,0-1 0,1 1 0,-1-1 0,1 0 0,0 0 0,0 1 0,2 3 0,0-2 0,1 0 0,-1-1 0,1 1 0,0-1 0,0 1 0,0-2 0,1 1 0,-1 0 0,1-1 0,0 0 0,0 0 0,6 2 0,-7-3 0,1 0 0,0 1 0,-1-2 0,1 1 0,0 0 0,-1-1 0,1 0 0,0 0 0,-1 0 0,1-1 0,0 1 0,-1-1 0,10-3 0,-13 3-72,0 1 1,0-1-1,0 0 0,0 0 0,0 1 0,0-1 0,0 0 0,0 0 1,0 0-1,0 0 0,0 0 0,-1 0 0,1 0 0,0 0 0,-1-1 1,1 1-1,-1 0 0,1-2 0,1-6-6754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 24575,'1'1'0,"-1"-1"0,2 1 0,-2-1 0,1 0 0,-1 0 0,1 0 0,0 1 0,0-1 0,-1 0 0,0 1 0,1-1 0,-1 1 0,1-1 0,0 1 0,-1 0 0,1-1 0,-1 0 0,0 1 0,1 0 0,-1 0 0,0-1 0,1 1 0,7 18 0,-8-15 0,7 21 0,-6-20 0,0 1 0,1-1 0,-2-1 0,3 1 0,-2 0 0,2 0 0,-2-1 0,6 7 0,-4-9 0,-2-1 0,2 1 0,-1-1 0,0 0 0,1 0 0,-1 0 0,0 0 0,1 0 0,0 0 0,-1-1 0,1 1 0,-1-1 0,1 0 0,0 0 0,4 0 0,-5 0 0,0 0 0,0 0 0,0 0 0,0 0 0,0 0 0,-1-1 0,1 1 0,0 0 0,0-1 0,0 1 0,0-2 0,-1 2 0,1-1 0,0 0 0,0 0 0,-1 0 0,1 0 0,-1 0 0,1-1 0,-1 1 0,2-2 0,-3 1 0,1 1 0,-1-1 0,1 1 0,-1 0 0,0 0 0,0-1 0,0 1 0,1-1 0,-2 1 0,1-1 0,0 1 0,0-1 0,0 2 0,-1-2 0,1 1 0,0-1 0,-1 1 0,0 0 0,1-1 0,-1 1 0,0 0 0,1 0 0,-1 0 0,0-1 0,-2 0 0,-2-4 0,-1 1 0,0 0 0,-10-7 0,2 2 0,7 4 0,3 2 0,-1 0 0,0-1 0,-11-4 0,16 8 0,-1 0 0,0 1 0,0 0 0,0-1 0,0 1 0,0-1 0,0 1 0,0 0 0,-1-1 0,1 1 0,1 0 0,-2 0 0,1 0 0,1 0 0,-1 0 0,-1 0 0,1 1 0,0-1 0,0 0 0,0 0 0,0 1 0,0 0 0,0-1 0,0 0 0,0 0 0,0 1 0,0 0 0,1-1 0,-3 2 0,2-1-3,1-1 0,0 0 0,0 0-1,-1 1 1,1 0 0,0-1 0,0 1 0,-1-1-1,1 0 1,-1 1 0,1 0 0,0 0-1,0-1 1,0 0 0,0 1 0,0-1 0,0 1-1,0 0 1,0-1 0,0 1 0,0-1-1,0 1 1,0-1 0,0 2 0,1-1 23,0 1 0,0-1 0,-1 1 0,1-1 0,0 0 0,0 0 0,0 0 0,0 0 0,1 2 0,3 1-391,1-1-1,-2 0 1,10 5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38 14 24575,'-2'2'0,"-1"2"0,0-1 0,2 0 0,-2 2 0,2-2 0,-2 1 0,2 0 0,-1 0 0,2-1 0,-1 1 0,-2 7 0,2-1 0,0-1 0,0 0 0,2 19 0,1-25 0,-2-1 0,1 0 0,-1 1 0,2-1 0,-1 0 0,0 0 0,1 1 0,-1-2 0,1 1 0,-1 0 0,0 0 0,1 0 0,1 0 0,1 2 0,-3-4 0,0 2 0,1-1 0,-1 0 0,1 0 0,-1 0 0,2 0 0,-2 0 0,1 0 0,-1-1 0,2 1 0,-2-1 0,1 1 0,0-1 0,0 0 0,-1 0 0,2 0 0,-2 0 0,1 0 0,3 0 0,-4 0 0,1-1 0,-1 0 0,1 0 0,-1 0 0,0 0 0,0-1 0,1 1 0,-1 0 0,0 0 0,0 0 0,0-1 0,-1 1 0,1 0 0,0-1 0,0 0 0,-1 1 0,1-1 0,0 1 0,-1-3 0,1 2 0,-1 0 0,1 0 0,-1 0 0,0-1 0,1 1 0,-1 0 0,0-1 0,0 2 0,-1-2 0,1 1 0,0 0 0,-1 0 0,0-4 0,-2 3 0,1 1 0,0-1 0,0 1 0,0-1 0,-6-4 0,6 5 0,-1 0 0,1 0 0,0-1 0,0 1 0,0 0 0,0-1 0,0 1 0,-1-4 0,-16-27 0,17 30 0,1 1 0,-2-1 0,1 0 0,0 1 0,-1 0 0,1 0 0,0-1 0,-1 1 0,-4-2 0,7 4 0,0 0 0,0 0 0,0 0 0,0 0 0,0 0 0,0 0 0,0 0 0,0 0 0,0 0 0,0 0 0,0 0 0,0 0 0,0 0 0,0 0 0,0 0 0,0 0 0,-1 0 0,1 0 0,0 0 0,0 0 0,0 0 0,0 0 0,0 0 0,0 0 0,0 0 0,0 0 0,0 0 0,0 0 0,-1 0 0,1 0 0,0 0 0,0 0 0,0 0 0,0 0 0,0 0 0,0 0 0,-1 0 0,1 0 0,0 0 0,0 1 0,0-1 0,0 0 0,0 0 0,0 0 0,0 0 0,0 0 0,0 0 0,0 0 0,0 0 0,0 0 0,0 0 0,0 1 0,1 6 0,5 8 0,-6-15 0,0 1 0,11 31 0,-10-30 0,0-1 0,-1 1 0,0-1 0,1 1 0,-1-1 0,0 1 0,0-1 0,0 1 0,0 0 0,-1-1 0,1 1 0,0-1 0,-1 1 0,0-1 0,1 1 0,-1-1 0,1 1 0,-3 1 0,3-2-2,0-1-1,0 0 1,0 0 0,0 0-1,0 1 1,0-1-1,0 0 1,-1 0 0,1 0-1,0 0 1,0 0-1,0 0 1,-1 0-1,1 0 1,-1 1 0,1-1-1,0 0 1,0 0-1,-1 0 1,1 0 0,0 0-1,0 0 1,0 0-1,0 0 1,-1 0-1,1 0 1,-1 0 0,1 0-1,0 0 1,0 0-1,-1 0 1,1 0 0,-5-8 200,0-11-1682,4 9-5342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1 1 24575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4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0 0 24575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1 0 24575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41 24575,'0'4'0,"1"0"0,0 1 0,0-1 0,0 0 0,0 0 0,1 0 0,3 6 0,-3-5 0,1 0 0,-2 0 0,1 0 0,2 8 0,-4-10 0,1 0 0,-1 0 0,1-1 0,0 1 0,0 0 0,0 0 0,2 2 0,-3-4 0,1-1 0,-1 0 0,0 0 0,0 1 0,1-1 0,0 1 0,-1-1 0,0 0 0,0 1 0,1-1 0,-1 0 0,0 0 0,1 1 0,-1-1 0,1 0 0,0 0 0,-1 0 0,0 0 0,1 1 0,0-1 0,0 0 0,-1-1 0,1 1 0,0 0 0,-1 0 0,1-1 0,0 1 0,-1 0 0,1-1 0,-1 1 0,1 0 0,0-1 0,-1 1 0,1-1 0,-1 1 0,0 0 0,1-1 0,-1 0 0,1 0 0,0 0 0,0-3 0,2 0 0,-2 0 0,1 0 0,-1 0 0,0-1 0,0 1 0,0 0 0,-1 0 0,0-1 0,0-5 0,-3-44 0,2 52 0,1 0 0,0 1 0,0-1 0,-2 1 0,2-1 0,-1 0 0,1 1 0,-2-1 0,1 1 0,0-1 0,1 1 0,-2 0 0,1 0 0,0-1 0,-1 2 0,-1-3 0,2 2 0,1 1 0,0-1 0,-1 1 0,1 0 0,0 0 0,-1 0 0,0-1 0,1 1 0,-1 0 0,1 0 0,0 0 0,-1 0 0,0 0 0,1 0 0,-1 0 0,1 0 0,-1 0 0,1 0 0,0 0 0,0 0 0,-1 0 0,0 1 0,0-1 0,1 1 0,-1 0 0,1-1 0,-1 0 0,0 1 0,0 0 0,1 0 0,0-1 0,-1 1 0,1 0 0,-1 0 0,1-1 0,0 1 0,-1 0 0,1-1 0,0 2 0,0-1 0,0 1 0,-1 9-109,0 1 0,1 14 0,1-15-929,-1 0-5788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1 24575,'-1'0'0,"0"1"0,1 0 0,0 0 0,-1-1 0,1 1 0,-1 0 0,1 0 0,0-1 0,-2 1 0,2-1 0,-1 1 0,1-1 0,-1 1 0,-1 0 0,-6 6 0,5 1 0,-1 1 0,1-1 0,0 0 0,1 1 0,0-1 0,1 1 0,-1 0 0,1 0 0,1 0 0,0-1 0,1 11 0,-1-19 0,0 1 0,0 0 0,0 0 0,0 0 0,1 0 0,-1 0 0,1-1 0,-1 2 0,0-1 0,1-1 0,-1 1 0,0 0 0,0-1 0,1 1 0,0 0 0,-1 0 0,1-1 0,-1 1 0,1 0 0,0-1 0,0 1 0,-1-1 0,1 1 0,0-1 0,-1 1 0,2-1 0,-2 1 0,1-1 0,0 0 0,0 0 0,0 0 0,-1 0 0,1 1 0,1-1 0,0 0 0,0 0 0,-2-1 0,2 1 0,-1 0 0,0 0 0,1 0 0,-1-1 0,0 1 0,0-1 0,0 0 0,0 1 0,0-1 0,0 0 0,0 0 0,0 0 0,0 1 0,0-1 0,-1 0 0,1 0 0,0 0 0,-1 0 0,2-1 0,-2 2 0,0-1 0,1-1 0,-1 1 0,1-1 0,1-5 0,-1 0 0,-1-1 0,1 1 0,0 0 0,-2-8 0,0 7 0,1 0 0,0 1 0,1 0 0,2-15 0,6-5-1365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5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35 35 24575,'-1'0'0,"0"0"0,1 0 0,-1 1 0,1-1 0,-1 0 0,1 1 0,-1-1 0,0 1 0,1-1 0,-1 1 0,1-1 0,0 1 0,0-1 0,-1 1 0,0-1 0,1 1 0,0 0 0,-1-1 0,1 0 0,0 2 0,0-1 0,-6 18 0,5-15 0,-15 61 0,16-63 0,-1-1 0,1-1 0,0 1 0,-1 0 0,1 0 0,0-1 0,0 1 0,0 0 0,0 0 0,0 0 0,0 0 0,0-1 0,0 1 0,0 0 0,0 0 0,1 0 0,-1 0 0,0 0 0,0-1 0,1 1 0,0 0 0,-1 0 0,1-1 0,-1 1 0,0-1 0,1 1 0,0 0 0,-1-1 0,1 1 0,-1-1 0,1 1 0,0-1 0,0 1 0,0 0 0,1-1 0,-1 1 0,1-1 0,0 0 0,-1 0 0,1 0 0,-1 0 0,1-1 0,-1 1 0,1 0 0,-1-1 0,0 1 0,1-1 0,-1 1 0,1-1 0,-1 1 0,0-1 0,1 0 0,-1 0 0,2-1 0,0-1 0,-1 1 0,1-1 0,-2 0 0,1 1 0,0-1 0,0 0 0,0-1 0,-1 1 0,0 0 0,1 0 0,-1 0 0,1-6 0,0-3 0,0 0 0,0-14 0,-2-22-1365,-1 38-5461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0,5-1 0,36 0 0,-25-1 0,-12 1 30,1 0 0,0-1 0,15-3 0,-21 4-117,1-2-1,-1 2 1,0-1 0,1 0-1,-1 0 1,0-1 0,0 1-1,0-1 1,0 1-1,0-1 1,0 1 0,0-1-1,0 0 1,-1 0 0,1 0-1,0-2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863 0 24575,'-3'0'0,"1"0"0,-1 0 0,0 0 0,0 1 0,1-1 0,-1 1 0,1 0 0,-1-1 0,1 1 0,-1 1 0,1-1 0,-1 0 0,1 0 0,0 1 0,0 0 0,-4 2 0,4-1 0,-1 0 0,0 1 0,0 0 0,0-1 0,2 1 0,-1 0 0,0 0 0,-3 9 0,-28 77 0,26-71 0,-13 22 0,11-25 0,-10 31 0,13-31 0,-11 21 0,11-25 0,0 1 0,1-1 0,-5 18 0,8-23 0,0 1 0,-1-1 0,-7 13 0,7-14 0,1-1 0,-1 1 0,0 1 0,1-2 0,0 1 0,-2 11 0,-13 89 0,15-99 0,0-1 0,-1 1 0,-6 10 0,-6 17 0,11-22 0,-1-1 0,-1 0 0,1 0 0,-1 0 0,-15 19 0,12-19 0,0 3 0,1-1 0,-7 16 0,12-23 0,-1-1 0,1 1 0,-1 0 0,-7 8 0,6-9 0,0 1 0,1-1 0,-6 13 0,-10 28 0,-22 41 0,34-73 0,1 0 0,0 0 0,0 1 0,2-1 0,-7 31 0,8-31 0,0 0 0,0 0 0,-2 0 0,-8 17 0,-27 42 0,32-54 0,1 0 0,-2-2 0,-1 1 0,-15 19 0,21-30 0,0 2 0,0-1 0,1 0 0,0 1 0,0 0 0,1 0 0,-4 15 0,5-15 0,0 0 0,-1 0 0,-1 0 0,1 0 0,-1-1 0,-1 1 0,-9 13 0,9-18 0,0 0 0,1 1 0,-1-2 0,0 1 0,-1-1 0,-6 3 0,-10 7 0,17-9-170,-1 0-1,1-1 0,-1 2 1,2-1-1,-1 1 0,0 0 1,-6 9-1,7-6-6655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377 0 24575,'-1'0'0,"-1"1"0,1-1 0,0 1 0,-1 0 0,1-1 0,-1 0 0,1 1 0,0 0 0,0 0 0,-1 0 0,2 0 0,-2 0 0,1 0 0,0 0 0,1-1 0,-2 2 0,1-1 0,-1 2 0,-13 24 0,2 13 0,11-31 0,-1-1 0,0 1 0,0-1 0,-8 13 0,6-10 0,-1 1 0,1 0 0,0 1 0,1-1 0,-4 20 0,-6 21 0,-2-19 0,2-8 0,5-8 0,0 1 0,-2-1 0,0-1 0,-1 0 0,-20 22 0,18-24 0,-20 28 0,12-6 0,-3-1 0,18-26-227,0 1-1,0 0 1,1 0-1,1 0 1,-6 17-1,8-18-6598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0 555 24575,'2'0'0,"0"0"0,0 0 0,-1-1 0,1 1 0,0-1 0,-1 1 0,1-1 0,0 1 0,0-2 0,-1 1 0,1 1 0,-1-2 0,1 2 0,-1-2 0,0 1 0,1 0 0,1-2 0,19-29 0,-8 14 0,-3 4 0,25-19 0,-30 28 0,1-1 0,0 1 0,15-8 0,10-7 0,-4 0 0,-21 15 0,1 1 0,-1-2 0,1 0 0,11-13 0,-4 1 0,20-36 0,-24 39 0,22-27 0,-25 34 0,0 0 0,15-10 0,-16 13 0,0 0 0,0-1 0,-1 1 0,0-2 0,10-11 0,-4-1 0,19-24 0,-31 42-13,5-4-156,-1 0 0,0-1 0,0 1 0,-1-1 0,0 0 0,1 0 0,1-8 0,-3 6-6657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340 0 24575,'-1'0'0,"-2"1"0,1-1 0,1 0 0,-2 1 0,2 0 0,-1-1 0,0 1 0,0 1 0,1-2 0,-1 1 0,0 0 0,1 0 0,-1 1 0,1-2 0,-2 4 0,-24 27 0,12-12 0,8-11 0,1 0 0,-9 16 0,-10 12 0,20-29 0,0 0 0,1 0 0,0 1 0,0-1 0,1 1 0,-5 16 0,5-15 0,1 1 0,-2-1 0,0 0 0,0-1 0,-6 9 0,-49 59 0,-11 14 0,69-89-41,-4 7-401,-1 1 1,-5 11 0,7-10-6385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61 0 24575,'0'6'0,"-2"-1"0,1 1 0,-1-1 0,-3 11 0,2-10 0,2-2 0,-2 1 0,1 0 0,0-1 0,-1 1 0,0 0 0,-6 7 0,7-10 0,1 0 0,0 0 0,0-1 0,0 1 0,0 0 0,1 1 0,-2 1 0,2-2 0,-1-1 0,1 1 0,0-1 0,-1 1 0,0-1 0,0 1 0,1-1 0,-1 0 0,0 1 0,0-1 0,-1 2 0,2-3 0,-1-1 0,1 1 0,-1 0 0,1 0 0,0-1 0,0 1 0,0 0 0,0 0 0,-1 0 0,1 0 0,0 0 0,0 0 0,-1-1 0,1 1 0,0 0 0,-1 0 0,1-1 0,0 1 0,0 0 0,0 0 0,0-1 0,0 1 0,0 0 0,0-1 0,-1 1 0,1 0 0,0 0 0,0-1 0,0 1 0,0 0 0,0-1 0,0 1 0,0 0 0,0-1 0,1 1 0,-2-14 0,1 10 0,1 0 0,1 1 0,-1-1 0,0 0 0,1 0 0,-1 1 0,1-1 0,4-5 0,21-25 0,-19 26-1365,0 0-5461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116 14 24575,'0'0'0,"-1"-1"0,1 0 0,0 1 0,0 0 0,-1-1 0,1 1 0,0-1 0,-1 1 0,1-1 0,-1 1 0,1-1 0,0 1 0,-1 0 0,1-1 0,-1 1 0,1 0 0,0 0 0,-1 0 0,0-1 0,1 1 0,-1 0 0,0-1 0,1 1 0,-1 0 0,1 0 0,-1 0 0,1 0 0,-2 0 0,-17 0 0,17 2 0,0-2 0,1 1 0,-2 1 0,1-1 0,1 0 0,-1 1 0,0-1 0,1 1 0,-1-1 0,1 2 0,-1-2 0,1 1 0,0 0 0,-1 0 0,1-1 0,1 2 0,-1-1 0,0 0 0,-1 3 0,2-2 0,-1-1 0,0 1 0,0 0 0,0-1 0,-1 1 0,1-1 0,-1 0 0,0 0 0,1 1 0,-1-2 0,0 2 0,0-1 0,-5 3 0,4-4 0,-1 1 0,1-1 0,-1 0 0,1 1 0,-6-1 0,7 0 0,12-3 0,-8 2 0,2 0 0,-1-1 0,0 1 0,0-1 0,0 0 0,1 0 0,-1 1 0,-1-2 0,1 1 0,0-1 0,0 1 0,0-1 0,4-4 0,13-17 0,-18 22 0,-1-1 0,0 0 0,0 1 0,0-1 0,0 0 0,-1 1 0,2-2 0,-2 2 0,0-1 0,1 0 0,-1 0 0,0 1 0,1-4 0,-1 4 0,-1 1 0,1-1 0,0 0 0,0 0 0,-1 1 0,1-1 0,0 0 0,0 1 0,-1-1 0,0 0 0,1 1 0,-1-1 0,1 1 0,-1-1 0,1 0 0,-1 1 0,0-1 0,1 1 0,-1 0 0,1-1 0,-1 1 0,0-1 0,0 1 0,0 0 0,0-1 0,1 1 0,-1 0 0,0 0 0,1 0 0,-2 0 0,2 0 0,-1 0 0,0 0 0,1 0 0,-2 0 0,2 0 0,-2 1 0,-1-1 0,1 0 0,-1 1 0,1 0 0,-1-1 0,1 1 0,0 0 0,-1 0 0,1 0 0,0 0 0,-5 4 0,6-4-27,-1 2 0,1-1 0,-1 0 1,1 0-1,-1 0 0,1 1 0,0 0 0,0-1 0,0 0 0,0 5 0,-2-1-1042,0 4-5757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8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187 25 24575,'-17'-1'0,"0"2"0,-1 0 0,1 1 0,-26 6 0,28-4 0,11-4 0,-1 1 0,1 0 0,0 0 0,0 1 0,0-1 0,0 1 0,-1 0 0,1 0 0,0 0 0,0 0 0,1 1 0,-5 4 0,8-7 0,-1 0 0,1 1 0,-1-1 0,1 1 0,0 0 0,0-1 0,-1 1 0,1-1 0,0 1 0,0 0 0,0-1 0,0 1 0,0-1 0,0 1 0,0-1 0,0 1 0,0-1 0,0 1 0,0 0 0,0-1 0,1 1 0,-1-1 0,0 1 0,0 0 0,1-1 0,-1 0 0,1 1 0,-1-1 0,0 1 0,1-1 0,-1 1 0,0-1 0,1 1 0,-1-1 0,1 0 0,-1 1 0,1-1 0,-1 0 0,1 1 0,-1-1 0,1 0 0,0 0 0,-1 1 0,1-1 0,3 2 0,-1-1 0,1 0 0,0 0 0,0 1 0,5 0 0,-5-2 0,0 0 0,0 1 0,-1-1 0,1 0 0,0-1 0,0 1 0,-1-1 0,1 0 0,-1 1 0,1-2 0,0 1 0,-1 0 0,1 0 0,-1-1 0,4-2 0,-2-1 0,0 1 0,0 0 0,0-1 0,-1 0 0,0 0 0,0-1 0,5-8 0,-7 11 0,0 1 0,-1 0 0,1-1 0,0 1 0,0 0 0,0 0 0,1 0 0,-1 0 0,1 0 0,-1 1 0,1-1 0,-1 1 0,1-1 0,0 1 0,0 0 0,-1 0 0,1 0 0,0 0 0,5 0 0,-8 1 0,0 0 0,1 1 0,-1-1 0,0 0 0,0 1 0,0 0 0,0-1 0,1 0 0,-1 0 0,0 1 0,0-1 0,0 1 0,0-1 0,0 1 0,0-1 0,0 0 0,0 1 0,0-1 0,0 0 0,0 1 0,0-1 0,-1 0 0,1 1 0,0-1 0,0 1 0,-4 11 0,3-10-62,1-1 0,-1 1 0,0-1 0,0 1 0,1-1 0,-1 0 0,0 1 0,-1-1 0,1 0 0,0 0 0,-1 0 0,2 0-1,-2 0 1,1 0 0,-1 0 0,1-1 0,0 2 0,-1-2 0,0 1 0,1-1 0,-4 1 0,-4 1-6764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0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93 1 24575,'-5'0'0,"1"0"0,-1 1 0,1-1 0,0 2 0,-1-2 0,1 2 0,0-1 0,0 1 0,0 0 0,-1-1 0,1 2 0,1-1 0,-1 0 0,0 1 0,1 0 0,-1 0 0,1 0 0,1 0 0,-1 0 0,0 1 0,0 0 0,1-1 0,-3 5 0,5-8 0,-1 1 0,1-1 0,0 0 0,0 1 0,0-1 0,0 1 0,0-1 0,0 0 0,0 1 0,0-1 0,0 0 0,0 1 0,0-1 0,0 0 0,0 1 0,0 0 0,0-1 0,0 0 0,0 0 0,0 1 0,1-1 0,-1 1 0,0 0 0,0-1 0,0 0 0,1 0 0,0 1 0,12 4 0,20-4 0,-29-1 0,41 0 0,35-1 0,-78 0 0,1 1 0,-1-1 0,1 0 0,-1 1 0,1-1 0,-1 0 0,0 0 0,1 0 0,-1-1 0,0 1 0,0-1 0,0 1 0,4-4 0,-6 5 0,1-1 0,-1 1 0,0-1 0,1 1 0,-1 0 0,0-1 0,1 0 0,-1 1 0,0-1 0,0 1 0,0 0 0,1-2 0,-1 2 0,0-1 0,0 1 0,0 0 0,0-1 0,0 0 0,0 0 0,0 1 0,0 0 0,0-1 0,-1 0 0,1 0 0,-1 0 0,0 0 0,1 0 0,-1 0 0,0 0 0,0 1 0,0-1 0,1 0 0,-1 0 0,0 1 0,0 0 0,0-1 0,-1 1 0,2-1 0,-1 0 0,0 1 0,-2 0 0,-8-3 34,0 1 1,-12-1-1,-3-1-1502,15 2-5358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122 49 24575,'-1'-1'0,"0"1"0,0 0 0,0-2 0,0 1 0,-1 1 0,1-1 0,1-1 0,-1 2 0,0-1 0,0 0 0,0 0 0,1-1 0,-2-1 0,-5-6 0,2 6 0,0-1 0,0 2 0,0-1 0,-1 1 0,1 0 0,-1 0 0,1 1 0,-1-1 0,1 1 0,-1-1 0,0 2 0,1-1 0,-1 1 0,0 0 0,-7 1 0,12-1 0,1 0 0,-1 0 0,1 0 0,0 0 0,0 0 0,0 0 0,0 0 0,0 0 0,0 0 0,-1 0 0,1 0 0,0 0 0,0 1 0,0-1 0,-1 0 0,1 0 0,0 0 0,-1 1 0,1-1 0,0 0 0,0 0 0,0 0 0,0 0 0,0 0 0,0 0 0,-1 0 0,1 1 0,0-1 0,0 0 0,0 0 0,0 0 0,0 0 0,0 1 0,0-1 0,0 1 0,0-1 0,0 0 0,0 0 0,6 8 0,10 4 0,-3-6 0,0-1 0,20 6 0,-17-7 0,-9-1-117,-4-2 153,1 0 0,-1 0 0,0 0-1,0-1 1,1 1 0,6 0 0,-10-1-51,1 0 0,-1-1 0,1 1 0,-1 0 0,1 0 0,-1 0 0,1 0 0,-1 0 0,1-1 0,-1 1 0,1 0 0,-1 0 0,1 0 0,-1-1 0,0 1 0,1 0 0,-1-1 0,1 1 0,-1-1 0,1-1-71,-1 1 1,1 0-1,-1 0 1,0 1-1,1-2 0,-1 1 1,0 0-1,0 0 0,0 0 1,0 0-1,0-1 0,0 1 1,0-1-1,-2-7-6740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3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86 140 24575,'0'-1'0,"-2"-1"0,2 0 0,-1 0 0,0 1 0,0-1 0,0 0 0,0 1 0,-3-2 0,0-3 0,1 0 0,0 1 0,0 0 0,0-1 0,1 0 0,0 1 0,0-1 0,0 0 0,2 0 0,-1 1 0,-1-2 0,2 1 0,0-9 0,0 13 0,0 0 0,0 0 0,-1 0 0,1 0 0,0 0 0,0 0 0,-2 0 0,2 0 0,-1 0 0,0 1 0,1-1 0,-2 0 0,-1-2 0,3 3 0,-1 1 0,1-1 0,-1 1 0,1 0 0,0 0 0,0-1 0,-1 1 0,0-1 0,1 1 0,-1 0 0,1 0 0,0-1 0,-1 1 0,1 0 0,-1 0 0,0 0 0,0 0 0,1 0 0,0 0 0,-1 0 0,-1 0 0,2 0 0,-1 1 0,-1-1 0,1 0 0,1 1 0,-1 0 0,0-1 0,0 1 0,0-1 0,1 1 0,-2 0 0,2-1 0,-1 1 0,1 0 0,-2 0 0,1 1 0,0 0 0,-1-1 0,1 1 0,1 0 0,-1 0 0,-1 0 0,2 0 0,-1 0 0,0 0 0,0 0 0,1 0 0,-1 0 0,1 0 0,0 1 0,0-1 0,0 0 0,0 0 0,0 1 0,0-2 0,1 2 0,-1-1 0,1 0 0,0 0 0,0 0 0,-1 0 0,1 0 0,0 0 0,0 0 0,0 0 0,1-1 0,-1 1 0,3 2 0,13 11 0,-14-12 0,-1 0 0,1 0 0,0 0 0,1-1 0,-1 0 0,1 0 0,5 3 0,-1-1-1365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37 13 24575,'-1'0'0,"0"-1"0,-1 1 0,1 0 0,0 0 0,-1-1 0,1 0 0,-1 1 0,1-1 0,-3-1 0,-9-4 0,12 6 0,1 0 0,0 0 0,-1 0 0,1 1 0,0-1 0,-1 0 0,0 0 0,1 1 0,0 0 0,0-1 0,-1 0 0,1 0 0,0 0 0,-1 1 0,1-1 0,-1 1 0,1 0 0,0-1 0,0 0 0,0 0 0,-1 1 0,1-1 0,0 1 0,0-1 0,0 1 0,0-1 0,0 1 0,0-1 0,0 1 0,0-1 0,0 2 0,0 0 0,0 1 0,0 0 0,0 0 0,1 0 0,-1-1 0,1 1 0,0 0 0,0-1 0,-1 1 0,2-1 0,-1 1 0,2 2 0,22 31 0,-7-13 0,-17-22 0,-1 0 0,1 0 0,-1 0 0,1 0 0,0 0 0,-1-1 0,1 1 0,-1 0 0,2 0 0,-2 0 0,1-1 0,0 0 0,0 2 0,0-2 0,-1 1 0,1-1 0,1 0 0,-2 1 0,1 0 0,0-1 0,1 0 0,0 0 0,-1 0 0,0 0 0,0 0 0,0-1 0,0 0 0,-1 1 0,1 0 0,0-1 0,0 1 0,-1-1 0,1 0 0,0 1 0,-1-1 0,1 0 0,0 1 0,-1-1 0,1 0 0,-1 0 0,0 0 0,1 0 0,-1-1 0,3-4 0,-1 0 0,0-1 0,0 1 0,-1 0 0,1-13 0,-2 17-62,0 0 0,0 0 0,0 0 0,0-1 0,0 2 0,0-2 0,0 2 0,-1-2 0,1 1 0,-1 0 0,0 0 0,1 1-1,-1-2 1,0 2 0,0-1 0,0 0 0,-1 1 0,1-1 0,0 0 0,-1 1 0,-2-3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5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24575,'1'11'0,"1"-1"0,-1 1 0,2-1 0,4 17 0,-5-23 0,0-1 0,-1 1 0,2 0 0,-1 0 0,4 4 0,-3-5 0,-1 0 0,0 0 0,0 0 0,0 0 0,-1 0 0,1 0 0,0 1 0,-2-1 0,2 4 0,1 24 0,-3-30 0,0-1 0,0 1 0,0 0 0,0 0 0,0 0 0,0-1 0,0 2 0,0-1 0,0-1 0,-1 1 0,1 0 0,0 0 0,0 0 0,-1-1 0,1 1 0,-1 0 0,1 0 0,-1-1 0,1 1 0,-1-1 0,1 2 0,0-2 0,-2 1 0,2-1 0,-1 0 0,0 1 0,1 0 0,-1-1 0,0 1 0,0-1 0,-1 1 0,0-2 0,0 1 0,1 0 0,-1-1 0,1 0 0,-1 0 0,0 1 0,1-1 0,-1-1 0,1 2 0,0-1 0,-1-1 0,1 1 0,-2-2 0,-17-19 0,16 16 0,0 0 0,0 0 0,1-1 0,0 1 0,0-1 0,1 0 0,-1 0 0,1 0 0,1 0 0,-1 0 0,1-1 0,0 1 0,1-1 0,0 1 0,0 0 0,3-8 0,-3 14-105,0-1 0,0 1 0,0 0 0,1-1 0,-1 1 0,0 0 0,1 0 0,0 0 0,0-1 0,-1 1 0,0 0 0,3-1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6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39 0 24575,'0'0'0,"-2"0"0,0 1 0,2-1 0,-2 1 0,1 0 0,0-1 0,-1 1 0,1-1 0,0 2 0,0-2 0,0 1 0,0 0 0,-1 0 0,1 0 0,1 0 0,-1-1 0,-1 3 0,0 0 0,0 0 0,0-1 0,1 1 0,0 0 0,-1 0 0,0 3 0,0 6 0,-1 1 0,2-1 0,1 0 0,1 24 0,1-4 0,2-10 0,0-13 0,-3-9 0,-1 0 0,0 0 0,0 0 0,0 0 0,1 0 0,-1 0 0,1 1 0,-1-1 0,0 0 0,0 0 0,0 0 0,0 0 0,1 0 0,-1 0 0,0 0 0,0 0 0,1 0 0,-1 0 0,1-1 0,-1 1 0,0 0 0,0 0 0,1 0 0,-1 0 0,0 0 0,0 0 0,0 0 0,0-1 0,0 1 0,0 0 0,1 0 0,-1 0 0,0 0 0,0 0 0,1-1 0,0-1 0,0 1 0,0-1 0,0 1 0,0 0 0,-1-1 0,1 0 0,-1 1 0,1-1 0,0 0 0,-1 1 0,0-1 0,1-3 0,-2-26 0,1 10 0,1 14-5,1-1 1,-1 0-1,2 1 0,3-10 0,0-1-1336,-3 11-5485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7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52 0 24575,'-2'0'0,"0"1"0,1-1 0,-1 1 0,1 0 0,0-1 0,-1 1 0,1 0 0,-1 0 0,1 0 0,0 0 0,-1 0 0,-1 2 0,-14 16 0,15-16 0,1-1 0,-1 2 0,1-2 0,-1 2 0,1-1 0,0 1 0,0-1 0,0 0 0,0 1 0,1 5 0,1 38 0,0-24 0,-1-21 0,0 0 0,1 0 0,-1 0 0,0 0 0,1-1 0,-1 1 0,0 0 0,1 0 0,0 0 0,0-1 0,-1 1 0,1 0 0,1-1 0,-1 1 0,2 2 0,-2-3 0,0-1 0,0 1 0,0 0 0,0 0 0,1-1 0,-2 1 0,2-1 0,-1 0 0,0 1 0,0-1 0,1 1 0,-1-1 0,0 0 0,1 0 0,-1 0 0,0 0 0,0 0 0,0 0 0,1 0 0,-1 0 0,0 0 0,1-1 0,-1 0 0,0 1 0,2-1 0,-2 0 0,1 1 0,-2-1 0,2 0 0,-1 0 0,0 0 0,0 0 0,1 0 0,-2 0 0,1-1 0,0 2 0,0-2 0,0 1 0,-1 0 0,1-1 0,0 1 0,0 0 0,-1-1 0,0 1 0,0-1 0,1 1 0,-1 0 0,0-3 0,1-5 0,0 0 0,-3-15 0,1 13 0,1-37-1365,-1 38-5461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8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99 2 24575,'-5'0'0,"1"1"0,0 0 0,-1-1 0,1 1 0,-1 1 0,1-1 0,0 0 0,0 1 0,-1 0 0,2 0 0,-1 1 0,0-1 0,0 0 0,1 1 0,-1 0 0,1 0 0,0 0 0,0 0 0,0 1 0,1-1 0,-1 1 0,0-1 0,2 1 0,-2 0 0,2 0 0,-1 0 0,-1 4 0,2-6 0,1 0 0,-1 0 0,1 0 0,0-1 0,0 1 0,0 0 0,0 0 0,0-1 0,0 2 0,0-2 0,0 1 0,1 0 0,-1-1 0,1 1 0,0 0 0,0 0 0,-1-1 0,3 3 0,-2-3 0,0 0 0,0 0 0,0 0 0,0 0 0,1 0 0,-1-1 0,1 1 0,-1-1 0,0 1 0,1-1 0,-2 1 0,2-1 0,0 0 0,-1 0 0,1 0 0,-2 0 0,2 0 0,0 0 0,-1 0 0,1 0 0,-1 0 0,0 0 0,1 0 0,-1-1 0,2 0 0,0 1 0,-1-1 0,0 0 0,1 0 0,-1 0 0,0 0 0,1 0 0,-2 0 0,2-1 0,-2 1 0,1-1 0,0 1 0,0-1 0,2-3 0,-1 1 0,0 0 0,-1-1 0,0 0 0,4-7 0,2-9 0,4 6 0,-10 12 0,-1 2 0,1-1 0,0-1 0,-1 1 0,1 0 0,-1-1 0,1-1 0,-2 3 0,0 1 0,0 0 0,0-1 0,0 1 0,0-1 0,0 1 0,0-1 0,0 1 0,0 0 0,0-1 0,-1 1 0,1 0 0,0 0 0,0-1 0,0 0 0,-1 1 0,1 0 0,0-1 0,0 1 0,-1 0 0,1 0 0,0 0 0,-1-1 0,1 0 0,0 1 0,-1 0 0,1 0 0,0 0 0,-1-1 0,1 1 0,-1 0 0,1 0 0,0 0 0,-1 0 0,1 0 0,-1 0 0,1 0 0,-1 0 0,1 0 0,0 0 0,-1 0 0,1 0 0,-1 0 0,-19 1 0,14 1 0,0 0 0,1 0 0,-1 0 0,1 0 0,1 1 0,-2 0 0,-5 5 0,10-8 0,-1 2 0,1-1 0,-1-1 0,1 2 0,0-1 0,0 0 0,0 1 0,0-1 0,0 1 0,0-1 0,0 1 0,0-1 0,1 0 0,-1 2 0,0-2 0,1 1 0,-1-1 0,1 1 0,0 0 0,0-1 0,0 1 0,0 0 0,0-1 0,0 2 0,0-2 0,0 1 0,1 3 0,0-5-85,0 1 0,-1 0-1,0 0 1,1 0 0,-1-1-1,1 1 1,0 0 0,0-1-1,-1 1 1,1 0 0,-1 0-1,2-1 1,-2 0 0,1 1-1,2 0 1,4 2-6741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9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41 10 24575,'-5'0'0,"2"0"0,1 0 0,-1 0 0,0 0 0,0 0 0,1 0 0,0 1 0,-5 1 0,7-2 0,-1 1 0,0-1 0,0 0 0,0 1 0,1-1 0,-1 1 0,1 0 0,-1-1 0,0 1 0,1 0 0,0 0 0,-1-1 0,1 1 0,-1 0 0,0 0 0,1 0 0,0-1 0,0 1 0,-1 0 0,1 0 0,0 0 0,0-1 0,0 2 0,0-1 0,0-1 0,0 3 0,1 10 0,0 0 0,1 1 0,0-1 0,8 25 0,1-70 0,-10 29 0,0 0 0,1 0 0,-1 0 0,2 0 0,1-4 0,-2 4 0,0 1 0,-1-1 0,1 0 0,-1 1 0,1-1 0,-1 0 0,2-5 0,-2-26-1365,-1 24-5461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3.99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173 1 24575,'-43'0'0,"-49"1"0,90-1 0,-1 1 0,0 0 0,1-1 0,0 1 0,-1 0 0,0 0 0,1 0 0,-1 0 0,1 0 0,-3 3 0,4-4 0,1 1 0,-1-1 0,0 0 0,1 1 0,0-1 0,-1 1 0,1 0 0,0-1 0,-1 0 0,0 1 0,1 0 0,0 0 0,0-1 0,-1 0 0,1 1 0,0 0 0,0-1 0,0 1 0,0 0 0,0-1 0,0 1 0,0-1 0,0 1 0,0 0 0,0 0 0,0-1 0,0 0 0,0 2 0,0-2 0,1 1 0,-1-1 0,0 1 0,1-1 0,-1 1 0,1 0 0,-1-1 0,1 0 0,-1 1 0,0-1 0,0 1 0,1-1 0,0 1 0,-1-1 0,1 1 0,-1-1 0,1 1 0,2 0 0,0 1 0,-1-1 0,0 0 0,1 0 0,0 0 0,0 1 0,-1-2 0,1 1 0,0-1 0,0 1 0,5 0 0,36-2 0,-25 0 0,-12 1 30,1 0 0,0-1 0,15-3 0,-21 4-117,1-2-1,-1 2 1,0-1 0,1 0-1,-1 0 1,0-1 0,0 1-1,0-1 1,0 1-1,0-1 1,0 1 0,0-1-1,0 0 1,-1 0 0,1 0-1,0-2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97 12 24575,'-3'0'0,"0"2"0,0-1 0,1 0 0,-1 1 0,1 0 0,0-1 0,-1 1 0,1 0 0,0 0 0,0 0 0,0 0 0,-2 4 0,-2 0 0,-5 4 0,2-2 0,1 0 0,-9 11 0,16-17 0,0-1 0,-1 2 0,1-2 0,0 1 0,0 0 0,0 0 0,0 1 0,1-1 0,-1 0 0,0 0 0,0 0 0,1 0 0,0 1 0,0-1 0,0 0 0,0 0 0,0 3 0,0-5 0,0 0 0,0 1 0,0-1 0,0 0 0,0 0 0,0 0 0,0 1 0,0-1 0,1 0 0,-1 0 0,0 0 0,0 1 0,0-1 0,0 0 0,0 0 0,1 0 0,-1 0 0,0 1 0,1-1 0,-1 0 0,0 0 0,0 0 0,0 0 0,0 0 0,1 0 0,-1 0 0,0 0 0,0 0 0,0 1 0,0-1 0,0 0 0,1 0 0,-1 0 0,1 0 0,8-4 0,8-8 0,-9 3 0,16-18 0,-16 17 0,10-20 0,-9 15 0,-3-2-1365,-4 9-5461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1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78 1 24575,'0'4'0,"-1"0"0,0-1 0,-1 1 0,1 0 0,-1 0 0,0-1 0,0 1 0,0-1 0,1 0 0,-2 1 0,0-2 0,-2 5 0,-12 15 0,9-9 0,0 1 0,-9 21 0,16-35 0,0 1 0,1 0 0,0-1 0,0 1 0,-1-1 0,1 1 0,0 0 0,0 0 0,0-1 0,0 1 0,0-1 0,0 1 0,0 0 0,0-1 0,0 1 0,0 0 0,0-1 0,1 1 0,-1 1 0,1-2 0,-1 0 0,1 1 0,-1-1 0,1 0 0,-1 1 0,0-1 0,0 0 0,1 0 0,0 1 0,-1-1 0,0 0 0,1 0 0,-1 0 0,0 0 0,1 0 0,-1 0 0,1 0 0,0 0 0,-1 0 0,1 0 0,-1 0 0,3 0 0,-1 0 0,0-1 0,1 1 0,-2-1 0,2 1 0,-2-1 0,1 0 0,1 0 0,-2 0 0,4-2 0,-3 1 0,1 0 0,-1 0 0,0 0 0,-1-1 0,2 1 0,-2-1 0,1 0 0,-1 1 0,2-6 0,9-28 0,-2 5 0,3-11-1365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2"/>
    </inkml:context>
    <inkml:brush xml:id="br0">
      <inkml:brushProperty name="width" value="0.1" units="cm"/>
      <inkml:brushProperty name="height" value="0.1" units="cm"/>
      <inkml:brushProperty name="color" value="#C9F1FF"/>
    </inkml:brush>
  </inkml:definitions>
  <inkml:trace contextRef="#ctx0" brushRef="#br0">0 11 24575,'0'31'0,"1"32"0,-1-61 0,0-1 0,0 0 0,0 0 0,0 0 0,0 0 0,1 0 0,0 0 0,-1 0 0,0 0 0,1-1 0,-1 1 0,0 0 0,1 0 0,0 0 0,-1 0 0,1 0 0,-1-1 0,1 1 0,0 0 0,0-1 0,0 1 0,-1-1 0,1 1 0,0-1 0,0 1 0,0-1 0,0 1 0,0-1 0,0 0 0,0 1 0,0-1 0,0 0 0,0 0 0,0 0 0,0 0 0,0 0 0,0 0 0,0 0 0,0 0 0,0 0 0,1 0 0,-1-1 0,-1 1 0,1 0 0,0-1 0,0 1 0,0 0 0,0-1 0,0 0 0,0 1 0,-1-1 0,1 1 0,0-1 0,0 0 0,-1 1 0,1-1 0,0 0 0,-1 0 0,1 1 0,0-1 0,-1 0 0,0 0 0,1 0 0,-1 0 0,0 0 0,1 0 0,-1 0 0,0 0 0,1-2 0,3-14 0,-2 10 0,0 0 0,-1-1 0,1 0 0,-1-7 0,-1 13 0,0 0 0,0 0 0,-1-1 0,1 1 0,0 0 0,-1 0 0,0 0 0,1 0 0,-1 0 0,0 0 0,0 0 0,0 0 0,0 1 0,-1-2 0,1 2 0,0-1 0,-1 1 0,-3-3 0,-1-2-1365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4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419 1 24575,'0'4'0,"0"1"0,-1 0 0,0-1 0,0 0 0,0 1 0,0-1 0,-1 0 0,1 1 0,-1-1 0,-3 4 0,-2 3 0,-1 0 0,-10 10 0,9-11 0,2 0 0,-13 17 0,11-11 0,-2-1 0,-20 23 0,16-21 0,-18 26 0,-2 18 0,22-35 0,-2-2 0,-24 32 0,2-17 0,23-26 0,-19 27 0,15-7 78,15-27-318,0 0-1,0 0 1,0 0-1,-1-1 0,-5 8 1,3-7-6586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5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372 0 24575,'-2'0'0,"0"1"0,0 1 0,0-2 0,0 1 0,1 0 0,-2 0 0,2 0 0,-1 1 0,1-1 0,-1 0 0,0 1 0,2-1 0,-3 3 0,-6 3 0,6-4 0,-6 4 0,1 0 0,-1-1 0,1 1 0,-20 7 0,17-7 0,-1 0 0,1 0 0,0 1 0,1 0 0,0 1 0,0 0 0,-11 14 0,7-9 0,-4 2 0,13-12 0,1 0 0,-1 0 0,1 1 0,-7 8 0,0 6 0,-12 25 0,-2 5 0,-3-11 133,4-6-1631,19-25-5328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6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665 1 24575,'-1'1'0,"0"1"0,0-1 0,-1 1 0,1-1 0,0 0 0,0 0 0,-1 1 0,1-2 0,0 2 0,-1-1 0,1-1 0,-1 1 0,-2 1 0,-3 2 0,0 0 0,-2 1 0,1-1 0,0 0 0,-1-1 0,-11 3 0,11-4 0,0 1 0,0 0 0,1 1 0,0 0 0,-10 6 0,-23 16 0,-51 24 0,75-41 0,2 2 0,-2 0 0,-20 20 0,-9 5 0,42-33 0,-1 0 0,1-2 0,0 2 0,-6 1 0,5-2 0,1-1 0,0 1 0,1 0 0,-1 0 0,-1 0 0,-1 3 0,-31 23 19,-54 32 0,34-23-1422,50-32-5423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7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791 2 24575,'-39'0'0,"10"-1"0,1 1 0,-1 1 0,-54 11 0,69-8 0,1 0 0,-19 10 0,20-8 0,-1 0 0,-22 6 0,22-10 0,1 2 0,-1-1 0,1 1 0,0 1 0,-15 8 0,9-4 0,-2 0 0,1 0 0,-2-2 0,-33 8 0,32-12 0,0 0 0,1-2 0,-1 0 0,-23-3 0,-7 0 0,4 2-1365,37 0-5461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8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0 178 24575,'33'-6'0,"20"1"0,-24 2 0,48-8 0,-68 9 0,9-2 0,32-12 0,-36 11 0,25-5 0,-28 8 0,-1-1 0,-1 0 0,1 0 0,0 0 0,12-8 0,-3-1 0,2 1 0,-1 1 0,2 1 0,-1 0 0,1 2 0,41-9 0,-55 14-119,-3 2-89,2-1 1,-2 0-1,1-1 0,0 1 1,5-3-1,-1-2-6618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09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24575,'515'0'0,"-504"0"0,1 2 0,-1 0 0,1 0 0,11 4 0,-9-3 0,-2 1 0,26 1 0,1 1 108,6 0-1581,-35-6-5353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05T14:40:24.010"/>
    </inkml:context>
    <inkml:brush xml:id="br0">
      <inkml:brushProperty name="width" value="0.05" units="cm"/>
      <inkml:brushProperty name="height" value="0.05" units="cm"/>
      <inkml:brushProperty name="color" value="#C9F1FF"/>
    </inkml:brush>
  </inkml:definitions>
  <inkml:trace contextRef="#ctx0" brushRef="#br0">0 1 24575,'115'8'0,"-58"-3"0,-36-3 0,0 3 0,0-1 0,22 8 0,-21-5 0,0-1 0,33 4 0,-22-7 0,58 8 0,-77-7 0,0 0 0,-2 1 0,2-1 0,23 15 0,-11-6 0,-11-5-3,-2 1 0,0-1 0,1 2 0,12 12 0,5 3-1347,-25-20-5476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FE12C-47EC-4573-A4E4-03989E1843D4}" type="datetimeFigureOut">
              <a:t>5/18/2026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045E7B-0C1E-40ED-9291-7943749AFAA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35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(English) Activity: Hearing Service</a:t>
            </a:r>
            <a:r>
              <a:rPr lang="en-US" dirty="0">
                <a:ea typeface="Calibri"/>
                <a:cs typeface="Calibri"/>
              </a:rPr>
              <a:t> children's views - Print on A3. Print 2 copies per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21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8398-C86C-9AAB-C94F-59E45E3A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0B8BF-C749-FBB7-1629-633E7D02F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03ED0F-EE3C-A9BC-B190-81497FA7F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(Welsh) Activity: Pros and Cons - Prompt - Print on A4. Print 2 copies per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F86D3-7A8D-DD02-E6D9-2DA5E73F6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5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(English) Activity: Celebrating Success - Print on A3. Print 2 copies per table.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08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27EFB-E799-5487-DD2E-DE3006733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32ECF-9B62-B242-20A7-7D723E990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6777C-3ACA-76D6-2BF0-D401BD339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(Welsh) Activity: Celebrating Success - Print on A3. Print 2 copies per table.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CECCA-C462-CCEF-5A86-90B2400FF4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850A5-DD7D-4F2C-9F48-720B641816FC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254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(English) Activity: Celebrating Success - Print on A3. Print 2 copies per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11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(Welsh) Activity: Celebrating Success - Print on A3. Print 2 copies per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rPr lang="en-GB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69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(English) </a:t>
            </a:r>
            <a:r>
              <a:rPr lang="en-US" dirty="0">
                <a:ea typeface="Calibri"/>
                <a:cs typeface="Calibri"/>
              </a:rPr>
              <a:t>Activity: Identifying and overcoming challenges - Print on A3. Print 2 copies per table.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770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3FA58-BDBC-790E-29DD-3E2606F6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77AD4C-450F-0BD6-B721-34A07954D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3CAA2-A420-0544-4332-02F664C08C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(Welsh) Activity: Identifying and overcoming challenges - Print on A3 – as required in Welsh?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AA927-86AA-6034-E37C-FDDFA8C50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49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Print on A4. Print 1 copy per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38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Print on A4. Print 1 copy per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20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 on A4. Print 1 </a:t>
            </a:r>
            <a:r>
              <a:rPr lang="en-US"/>
              <a:t>copy per</a:t>
            </a:r>
            <a:r>
              <a:rPr lang="en-US" dirty="0"/>
              <a:t>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59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(Welsh) Activity: Hearing Service children's views - Print on A3. Print 2 copies per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4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(English) Activity: Hearing Service children's views - Print on A3. Print 2 copies per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9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(Welsh) Activity: Hearing Service children's views - Print on A3. Print 2 copies per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045E7B-0C1E-40ED-9291-7943749AFAA8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92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92C10-630F-F960-E7FE-E57827BCC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A7793-6E51-25BE-205C-9BFB5C183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CF325-6E49-4E05-A9B0-5008BDA0C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(English)</a:t>
            </a:r>
            <a:r>
              <a:rPr lang="en-US">
                <a:ea typeface="Calibri"/>
                <a:cs typeface="Calibri"/>
              </a:rPr>
              <a:t> Activity: Pros and cons - Print on A3. Print 2 copies per table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29E06-9B74-EFBE-56E6-D31010B50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75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92C10-630F-F960-E7FE-E57827BCC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4A7793-6E51-25BE-205C-9BFB5C1836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BCF325-6E49-4E05-A9B0-5008BDA0C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(Welsh) Activity: Pros and cons - </a:t>
            </a:r>
            <a:r>
              <a:rPr lang="en-US" dirty="0">
                <a:solidFill>
                  <a:srgbClr val="000000"/>
                </a:solidFill>
              </a:rPr>
              <a:t>Print on A3 – as required in Welsh? </a:t>
            </a:r>
            <a:endParaRPr lang="en-US"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29E06-9B74-EFBE-56E6-D31010B50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475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6A1E-61F8-AC0F-897D-59306F89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8FBAE-0F64-7868-E441-D5BCF127B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779E5-EFD6-1A60-A584-2BD8BE870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(English)</a:t>
            </a:r>
            <a:r>
              <a:rPr lang="en-US">
                <a:ea typeface="Calibri"/>
                <a:cs typeface="Calibri"/>
              </a:rPr>
              <a:t> Activity: Pros and Cons - Prompt</a:t>
            </a:r>
            <a:r>
              <a:rPr lang="en-US" dirty="0">
                <a:ea typeface="Calibri"/>
                <a:cs typeface="Calibri"/>
              </a:rPr>
              <a:t> - Print on A4. Print 2 copies per table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F407-C950-8CDE-62C0-855C31F71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9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6A1E-61F8-AC0F-897D-59306F89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C8FBAE-0F64-7868-E441-D5BCF127B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779E5-EFD6-1A60-A584-2BD8BE870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highlight>
                  <a:srgbClr val="FFFFFF"/>
                </a:highlight>
              </a:rPr>
              <a:t>(Welsh) Activity: Pros and Cons - Prompt - Print on A4. Print 2 copies per table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BF407-C950-8CDE-62C0-855C31F712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89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8398-C86C-9AAB-C94F-59E45E3A8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80B8BF-C749-FBB7-1629-633E7D02FE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03ED0F-EE3C-A9BC-B190-81497FA7F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(English) Activity: Pros and Cons - Prompt - Print on A4. Print 2 copies per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F86D3-7A8D-DD02-E6D9-2DA5E73F6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F675-2F8F-40F3-8F46-50483B9B909A}" type="slidenum">
              <a:rPr lang="en-GB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9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8.xml"/><Relationship Id="rId21" Type="http://schemas.openxmlformats.org/officeDocument/2006/relationships/customXml" Target="../ink/ink370.xml"/><Relationship Id="rId42" Type="http://schemas.openxmlformats.org/officeDocument/2006/relationships/image" Target="../media/image158.png"/><Relationship Id="rId63" Type="http://schemas.openxmlformats.org/officeDocument/2006/relationships/customXml" Target="../ink/ink391.xml"/><Relationship Id="rId84" Type="http://schemas.openxmlformats.org/officeDocument/2006/relationships/image" Target="../media/image179.png"/><Relationship Id="rId138" Type="http://schemas.openxmlformats.org/officeDocument/2006/relationships/image" Target="../media/image204.png"/><Relationship Id="rId107" Type="http://schemas.openxmlformats.org/officeDocument/2006/relationships/customXml" Target="../ink/ink413.xml"/><Relationship Id="rId11" Type="http://schemas.openxmlformats.org/officeDocument/2006/relationships/customXml" Target="../ink/ink365.xml"/><Relationship Id="rId32" Type="http://schemas.openxmlformats.org/officeDocument/2006/relationships/image" Target="../media/image153.png"/><Relationship Id="rId37" Type="http://schemas.openxmlformats.org/officeDocument/2006/relationships/customXml" Target="../ink/ink378.xml"/><Relationship Id="rId53" Type="http://schemas.openxmlformats.org/officeDocument/2006/relationships/customXml" Target="../ink/ink386.xml"/><Relationship Id="rId58" Type="http://schemas.openxmlformats.org/officeDocument/2006/relationships/image" Target="../media/image166.png"/><Relationship Id="rId74" Type="http://schemas.openxmlformats.org/officeDocument/2006/relationships/image" Target="../media/image174.png"/><Relationship Id="rId79" Type="http://schemas.openxmlformats.org/officeDocument/2006/relationships/customXml" Target="../ink/ink399.xml"/><Relationship Id="rId102" Type="http://schemas.openxmlformats.org/officeDocument/2006/relationships/image" Target="../media/image188.png"/><Relationship Id="rId123" Type="http://schemas.openxmlformats.org/officeDocument/2006/relationships/customXml" Target="../ink/ink421.xml"/><Relationship Id="rId128" Type="http://schemas.openxmlformats.org/officeDocument/2006/relationships/image" Target="../media/image201.png"/><Relationship Id="rId5" Type="http://schemas.openxmlformats.org/officeDocument/2006/relationships/customXml" Target="../ink/ink362.xml"/><Relationship Id="rId90" Type="http://schemas.openxmlformats.org/officeDocument/2006/relationships/image" Target="../media/image182.png"/><Relationship Id="rId95" Type="http://schemas.openxmlformats.org/officeDocument/2006/relationships/customXml" Target="../ink/ink407.xml"/><Relationship Id="rId22" Type="http://schemas.openxmlformats.org/officeDocument/2006/relationships/image" Target="../media/image148.png"/><Relationship Id="rId27" Type="http://schemas.openxmlformats.org/officeDocument/2006/relationships/customXml" Target="../ink/ink373.xml"/><Relationship Id="rId43" Type="http://schemas.openxmlformats.org/officeDocument/2006/relationships/customXml" Target="../ink/ink381.xml"/><Relationship Id="rId48" Type="http://schemas.openxmlformats.org/officeDocument/2006/relationships/image" Target="../media/image161.png"/><Relationship Id="rId64" Type="http://schemas.openxmlformats.org/officeDocument/2006/relationships/image" Target="../media/image169.png"/><Relationship Id="rId69" Type="http://schemas.openxmlformats.org/officeDocument/2006/relationships/customXml" Target="../ink/ink394.xml"/><Relationship Id="rId113" Type="http://schemas.openxmlformats.org/officeDocument/2006/relationships/customXml" Target="../ink/ink416.xml"/><Relationship Id="rId118" Type="http://schemas.openxmlformats.org/officeDocument/2006/relationships/image" Target="../media/image196.png"/><Relationship Id="rId134" Type="http://schemas.openxmlformats.org/officeDocument/2006/relationships/customXml" Target="../ink/ink428.xml"/><Relationship Id="rId139" Type="http://schemas.openxmlformats.org/officeDocument/2006/relationships/customXml" Target="../ink/ink431.xml"/><Relationship Id="rId80" Type="http://schemas.openxmlformats.org/officeDocument/2006/relationships/image" Target="../media/image177.png"/><Relationship Id="rId85" Type="http://schemas.openxmlformats.org/officeDocument/2006/relationships/customXml" Target="../ink/ink402.xml"/><Relationship Id="rId12" Type="http://schemas.openxmlformats.org/officeDocument/2006/relationships/image" Target="../media/image143.png"/><Relationship Id="rId17" Type="http://schemas.openxmlformats.org/officeDocument/2006/relationships/customXml" Target="../ink/ink368.xml"/><Relationship Id="rId33" Type="http://schemas.openxmlformats.org/officeDocument/2006/relationships/customXml" Target="../ink/ink376.xml"/><Relationship Id="rId38" Type="http://schemas.openxmlformats.org/officeDocument/2006/relationships/image" Target="../media/image156.png"/><Relationship Id="rId59" Type="http://schemas.openxmlformats.org/officeDocument/2006/relationships/customXml" Target="../ink/ink389.xml"/><Relationship Id="rId103" Type="http://schemas.openxmlformats.org/officeDocument/2006/relationships/customXml" Target="../ink/ink411.xml"/><Relationship Id="rId108" Type="http://schemas.openxmlformats.org/officeDocument/2006/relationships/image" Target="../media/image191.png"/><Relationship Id="rId124" Type="http://schemas.openxmlformats.org/officeDocument/2006/relationships/image" Target="../media/image199.png"/><Relationship Id="rId129" Type="http://schemas.openxmlformats.org/officeDocument/2006/relationships/customXml" Target="../ink/ink424.xml"/><Relationship Id="rId54" Type="http://schemas.openxmlformats.org/officeDocument/2006/relationships/image" Target="../media/image164.png"/><Relationship Id="rId70" Type="http://schemas.openxmlformats.org/officeDocument/2006/relationships/image" Target="../media/image172.png"/><Relationship Id="rId75" Type="http://schemas.openxmlformats.org/officeDocument/2006/relationships/customXml" Target="../ink/ink397.xml"/><Relationship Id="rId91" Type="http://schemas.openxmlformats.org/officeDocument/2006/relationships/customXml" Target="../ink/ink405.xml"/><Relationship Id="rId96" Type="http://schemas.openxmlformats.org/officeDocument/2006/relationships/image" Target="../media/image185.png"/><Relationship Id="rId140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23" Type="http://schemas.openxmlformats.org/officeDocument/2006/relationships/customXml" Target="../ink/ink371.xml"/><Relationship Id="rId28" Type="http://schemas.openxmlformats.org/officeDocument/2006/relationships/image" Target="../media/image151.png"/><Relationship Id="rId49" Type="http://schemas.openxmlformats.org/officeDocument/2006/relationships/customXml" Target="../ink/ink384.xml"/><Relationship Id="rId114" Type="http://schemas.openxmlformats.org/officeDocument/2006/relationships/image" Target="../media/image194.png"/><Relationship Id="rId119" Type="http://schemas.openxmlformats.org/officeDocument/2006/relationships/customXml" Target="../ink/ink419.xml"/><Relationship Id="rId44" Type="http://schemas.openxmlformats.org/officeDocument/2006/relationships/image" Target="../media/image159.png"/><Relationship Id="rId60" Type="http://schemas.openxmlformats.org/officeDocument/2006/relationships/image" Target="../media/image167.png"/><Relationship Id="rId65" Type="http://schemas.openxmlformats.org/officeDocument/2006/relationships/customXml" Target="../ink/ink392.xml"/><Relationship Id="rId81" Type="http://schemas.openxmlformats.org/officeDocument/2006/relationships/customXml" Target="../ink/ink400.xml"/><Relationship Id="rId86" Type="http://schemas.openxmlformats.org/officeDocument/2006/relationships/image" Target="../media/image180.png"/><Relationship Id="rId130" Type="http://schemas.openxmlformats.org/officeDocument/2006/relationships/image" Target="../media/image202.png"/><Relationship Id="rId135" Type="http://schemas.openxmlformats.org/officeDocument/2006/relationships/customXml" Target="../ink/ink429.xml"/><Relationship Id="rId13" Type="http://schemas.openxmlformats.org/officeDocument/2006/relationships/customXml" Target="../ink/ink366.xml"/><Relationship Id="rId18" Type="http://schemas.openxmlformats.org/officeDocument/2006/relationships/image" Target="../media/image146.png"/><Relationship Id="rId39" Type="http://schemas.openxmlformats.org/officeDocument/2006/relationships/customXml" Target="../ink/ink379.xml"/><Relationship Id="rId109" Type="http://schemas.openxmlformats.org/officeDocument/2006/relationships/customXml" Target="../ink/ink414.xml"/><Relationship Id="rId34" Type="http://schemas.openxmlformats.org/officeDocument/2006/relationships/image" Target="../media/image154.png"/><Relationship Id="rId50" Type="http://schemas.openxmlformats.org/officeDocument/2006/relationships/image" Target="../media/image162.png"/><Relationship Id="rId55" Type="http://schemas.openxmlformats.org/officeDocument/2006/relationships/customXml" Target="../ink/ink387.xml"/><Relationship Id="rId76" Type="http://schemas.openxmlformats.org/officeDocument/2006/relationships/image" Target="../media/image175.png"/><Relationship Id="rId97" Type="http://schemas.openxmlformats.org/officeDocument/2006/relationships/customXml" Target="../ink/ink408.xml"/><Relationship Id="rId104" Type="http://schemas.openxmlformats.org/officeDocument/2006/relationships/image" Target="../media/image189.png"/><Relationship Id="rId120" Type="http://schemas.openxmlformats.org/officeDocument/2006/relationships/image" Target="../media/image197.png"/><Relationship Id="rId125" Type="http://schemas.openxmlformats.org/officeDocument/2006/relationships/customXml" Target="../ink/ink422.xml"/><Relationship Id="rId141" Type="http://schemas.openxmlformats.org/officeDocument/2006/relationships/customXml" Target="../ink/ink432.xml"/><Relationship Id="rId7" Type="http://schemas.openxmlformats.org/officeDocument/2006/relationships/customXml" Target="../ink/ink363.xml"/><Relationship Id="rId71" Type="http://schemas.openxmlformats.org/officeDocument/2006/relationships/customXml" Target="../ink/ink395.xml"/><Relationship Id="rId92" Type="http://schemas.openxmlformats.org/officeDocument/2006/relationships/image" Target="../media/image183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374.xml"/><Relationship Id="rId24" Type="http://schemas.openxmlformats.org/officeDocument/2006/relationships/image" Target="../media/image149.png"/><Relationship Id="rId40" Type="http://schemas.openxmlformats.org/officeDocument/2006/relationships/image" Target="../media/image157.png"/><Relationship Id="rId45" Type="http://schemas.openxmlformats.org/officeDocument/2006/relationships/customXml" Target="../ink/ink382.xml"/><Relationship Id="rId66" Type="http://schemas.openxmlformats.org/officeDocument/2006/relationships/image" Target="../media/image170.png"/><Relationship Id="rId87" Type="http://schemas.openxmlformats.org/officeDocument/2006/relationships/customXml" Target="../ink/ink403.xml"/><Relationship Id="rId110" Type="http://schemas.openxmlformats.org/officeDocument/2006/relationships/image" Target="../media/image192.png"/><Relationship Id="rId115" Type="http://schemas.openxmlformats.org/officeDocument/2006/relationships/customXml" Target="../ink/ink417.xml"/><Relationship Id="rId131" Type="http://schemas.openxmlformats.org/officeDocument/2006/relationships/customXml" Target="../ink/ink425.xml"/><Relationship Id="rId136" Type="http://schemas.openxmlformats.org/officeDocument/2006/relationships/image" Target="../media/image203.png"/><Relationship Id="rId61" Type="http://schemas.openxmlformats.org/officeDocument/2006/relationships/customXml" Target="../ink/ink390.xml"/><Relationship Id="rId82" Type="http://schemas.openxmlformats.org/officeDocument/2006/relationships/image" Target="../media/image178.png"/><Relationship Id="rId19" Type="http://schemas.openxmlformats.org/officeDocument/2006/relationships/customXml" Target="../ink/ink369.xml"/><Relationship Id="rId14" Type="http://schemas.openxmlformats.org/officeDocument/2006/relationships/image" Target="../media/image144.png"/><Relationship Id="rId30" Type="http://schemas.openxmlformats.org/officeDocument/2006/relationships/image" Target="../media/image152.png"/><Relationship Id="rId35" Type="http://schemas.openxmlformats.org/officeDocument/2006/relationships/customXml" Target="../ink/ink377.xml"/><Relationship Id="rId56" Type="http://schemas.openxmlformats.org/officeDocument/2006/relationships/image" Target="../media/image165.png"/><Relationship Id="rId77" Type="http://schemas.openxmlformats.org/officeDocument/2006/relationships/customXml" Target="../ink/ink398.xml"/><Relationship Id="rId100" Type="http://schemas.openxmlformats.org/officeDocument/2006/relationships/image" Target="../media/image187.png"/><Relationship Id="rId105" Type="http://schemas.openxmlformats.org/officeDocument/2006/relationships/customXml" Target="../ink/ink412.xml"/><Relationship Id="rId126" Type="http://schemas.openxmlformats.org/officeDocument/2006/relationships/image" Target="../media/image200.png"/><Relationship Id="rId8" Type="http://schemas.openxmlformats.org/officeDocument/2006/relationships/image" Target="../media/image141.png"/><Relationship Id="rId51" Type="http://schemas.openxmlformats.org/officeDocument/2006/relationships/customXml" Target="../ink/ink385.xml"/><Relationship Id="rId72" Type="http://schemas.openxmlformats.org/officeDocument/2006/relationships/image" Target="../media/image173.png"/><Relationship Id="rId93" Type="http://schemas.openxmlformats.org/officeDocument/2006/relationships/customXml" Target="../ink/ink406.xml"/><Relationship Id="rId98" Type="http://schemas.openxmlformats.org/officeDocument/2006/relationships/image" Target="../media/image186.png"/><Relationship Id="rId121" Type="http://schemas.openxmlformats.org/officeDocument/2006/relationships/customXml" Target="../ink/ink420.xml"/><Relationship Id="rId142" Type="http://schemas.openxmlformats.org/officeDocument/2006/relationships/image" Target="../media/image206.png"/><Relationship Id="rId3" Type="http://schemas.openxmlformats.org/officeDocument/2006/relationships/customXml" Target="../ink/ink361.xml"/><Relationship Id="rId25" Type="http://schemas.openxmlformats.org/officeDocument/2006/relationships/customXml" Target="../ink/ink372.xml"/><Relationship Id="rId46" Type="http://schemas.openxmlformats.org/officeDocument/2006/relationships/image" Target="../media/image160.png"/><Relationship Id="rId67" Type="http://schemas.openxmlformats.org/officeDocument/2006/relationships/customXml" Target="../ink/ink393.xml"/><Relationship Id="rId116" Type="http://schemas.openxmlformats.org/officeDocument/2006/relationships/image" Target="../media/image195.png"/><Relationship Id="rId137" Type="http://schemas.openxmlformats.org/officeDocument/2006/relationships/customXml" Target="../ink/ink430.xml"/><Relationship Id="rId20" Type="http://schemas.openxmlformats.org/officeDocument/2006/relationships/image" Target="../media/image147.png"/><Relationship Id="rId41" Type="http://schemas.openxmlformats.org/officeDocument/2006/relationships/customXml" Target="../ink/ink380.xml"/><Relationship Id="rId62" Type="http://schemas.openxmlformats.org/officeDocument/2006/relationships/image" Target="../media/image168.png"/><Relationship Id="rId83" Type="http://schemas.openxmlformats.org/officeDocument/2006/relationships/customXml" Target="../ink/ink401.xml"/><Relationship Id="rId88" Type="http://schemas.openxmlformats.org/officeDocument/2006/relationships/image" Target="../media/image181.png"/><Relationship Id="rId111" Type="http://schemas.openxmlformats.org/officeDocument/2006/relationships/customXml" Target="../ink/ink415.xml"/><Relationship Id="rId132" Type="http://schemas.openxmlformats.org/officeDocument/2006/relationships/customXml" Target="../ink/ink426.xml"/><Relationship Id="rId15" Type="http://schemas.openxmlformats.org/officeDocument/2006/relationships/customXml" Target="../ink/ink367.xml"/><Relationship Id="rId36" Type="http://schemas.openxmlformats.org/officeDocument/2006/relationships/image" Target="../media/image155.png"/><Relationship Id="rId57" Type="http://schemas.openxmlformats.org/officeDocument/2006/relationships/customXml" Target="../ink/ink388.xml"/><Relationship Id="rId106" Type="http://schemas.openxmlformats.org/officeDocument/2006/relationships/image" Target="../media/image190.png"/><Relationship Id="rId127" Type="http://schemas.openxmlformats.org/officeDocument/2006/relationships/customXml" Target="../ink/ink423.xml"/><Relationship Id="rId10" Type="http://schemas.openxmlformats.org/officeDocument/2006/relationships/image" Target="../media/image142.png"/><Relationship Id="rId31" Type="http://schemas.openxmlformats.org/officeDocument/2006/relationships/customXml" Target="../ink/ink375.xml"/><Relationship Id="rId52" Type="http://schemas.openxmlformats.org/officeDocument/2006/relationships/image" Target="../media/image163.png"/><Relationship Id="rId73" Type="http://schemas.openxmlformats.org/officeDocument/2006/relationships/customXml" Target="../ink/ink396.xml"/><Relationship Id="rId78" Type="http://schemas.openxmlformats.org/officeDocument/2006/relationships/image" Target="../media/image176.png"/><Relationship Id="rId94" Type="http://schemas.openxmlformats.org/officeDocument/2006/relationships/image" Target="../media/image184.png"/><Relationship Id="rId99" Type="http://schemas.openxmlformats.org/officeDocument/2006/relationships/customXml" Target="../ink/ink409.xml"/><Relationship Id="rId101" Type="http://schemas.openxmlformats.org/officeDocument/2006/relationships/customXml" Target="../ink/ink410.xml"/><Relationship Id="rId122" Type="http://schemas.openxmlformats.org/officeDocument/2006/relationships/image" Target="../media/image198.png"/><Relationship Id="rId4" Type="http://schemas.openxmlformats.org/officeDocument/2006/relationships/image" Target="../media/image139.png"/><Relationship Id="rId9" Type="http://schemas.openxmlformats.org/officeDocument/2006/relationships/customXml" Target="../ink/ink364.xml"/><Relationship Id="rId26" Type="http://schemas.openxmlformats.org/officeDocument/2006/relationships/image" Target="../media/image150.png"/><Relationship Id="rId47" Type="http://schemas.openxmlformats.org/officeDocument/2006/relationships/customXml" Target="../ink/ink383.xml"/><Relationship Id="rId68" Type="http://schemas.openxmlformats.org/officeDocument/2006/relationships/image" Target="../media/image171.png"/><Relationship Id="rId89" Type="http://schemas.openxmlformats.org/officeDocument/2006/relationships/customXml" Target="../ink/ink404.xml"/><Relationship Id="rId112" Type="http://schemas.openxmlformats.org/officeDocument/2006/relationships/image" Target="../media/image193.png"/><Relationship Id="rId133" Type="http://schemas.openxmlformats.org/officeDocument/2006/relationships/customXml" Target="../ink/ink427.xml"/><Relationship Id="rId16" Type="http://schemas.openxmlformats.org/officeDocument/2006/relationships/image" Target="../media/image14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50.png"/><Relationship Id="rId21" Type="http://schemas.openxmlformats.org/officeDocument/2006/relationships/image" Target="../media/image1470.png"/><Relationship Id="rId42" Type="http://schemas.openxmlformats.org/officeDocument/2006/relationships/customXml" Target="../ink/ink452.xml"/><Relationship Id="rId63" Type="http://schemas.openxmlformats.org/officeDocument/2006/relationships/image" Target="../media/image1680.png"/><Relationship Id="rId84" Type="http://schemas.openxmlformats.org/officeDocument/2006/relationships/customXml" Target="../ink/ink473.xml"/><Relationship Id="rId138" Type="http://schemas.openxmlformats.org/officeDocument/2006/relationships/customXml" Target="../ink/ink502.xml"/><Relationship Id="rId107" Type="http://schemas.openxmlformats.org/officeDocument/2006/relationships/image" Target="../media/image1900.png"/><Relationship Id="rId11" Type="http://schemas.openxmlformats.org/officeDocument/2006/relationships/image" Target="../media/image1420.png"/><Relationship Id="rId32" Type="http://schemas.openxmlformats.org/officeDocument/2006/relationships/customXml" Target="../ink/ink447.xml"/><Relationship Id="rId37" Type="http://schemas.openxmlformats.org/officeDocument/2006/relationships/image" Target="../media/image1550.png"/><Relationship Id="rId53" Type="http://schemas.openxmlformats.org/officeDocument/2006/relationships/image" Target="../media/image1630.png"/><Relationship Id="rId58" Type="http://schemas.openxmlformats.org/officeDocument/2006/relationships/customXml" Target="../ink/ink460.xml"/><Relationship Id="rId74" Type="http://schemas.openxmlformats.org/officeDocument/2006/relationships/customXml" Target="../ink/ink468.xml"/><Relationship Id="rId79" Type="http://schemas.openxmlformats.org/officeDocument/2006/relationships/image" Target="../media/image1760.png"/><Relationship Id="rId102" Type="http://schemas.openxmlformats.org/officeDocument/2006/relationships/customXml" Target="../ink/ink482.xml"/><Relationship Id="rId123" Type="http://schemas.openxmlformats.org/officeDocument/2006/relationships/image" Target="../media/image1980.png"/><Relationship Id="rId128" Type="http://schemas.openxmlformats.org/officeDocument/2006/relationships/customXml" Target="../ink/ink495.xml"/><Relationship Id="rId5" Type="http://schemas.openxmlformats.org/officeDocument/2006/relationships/image" Target="../media/image1390.png"/><Relationship Id="rId90" Type="http://schemas.openxmlformats.org/officeDocument/2006/relationships/customXml" Target="../ink/ink476.xml"/><Relationship Id="rId95" Type="http://schemas.openxmlformats.org/officeDocument/2006/relationships/image" Target="../media/image1840.png"/><Relationship Id="rId22" Type="http://schemas.openxmlformats.org/officeDocument/2006/relationships/customXml" Target="../ink/ink442.xml"/><Relationship Id="rId27" Type="http://schemas.openxmlformats.org/officeDocument/2006/relationships/image" Target="../media/image1500.png"/><Relationship Id="rId43" Type="http://schemas.openxmlformats.org/officeDocument/2006/relationships/image" Target="../media/image1580.png"/><Relationship Id="rId48" Type="http://schemas.openxmlformats.org/officeDocument/2006/relationships/customXml" Target="../ink/ink455.xml"/><Relationship Id="rId64" Type="http://schemas.openxmlformats.org/officeDocument/2006/relationships/customXml" Target="../ink/ink463.xml"/><Relationship Id="rId69" Type="http://schemas.openxmlformats.org/officeDocument/2006/relationships/image" Target="../media/image1710.png"/><Relationship Id="rId113" Type="http://schemas.openxmlformats.org/officeDocument/2006/relationships/image" Target="../media/image1930.png"/><Relationship Id="rId118" Type="http://schemas.openxmlformats.org/officeDocument/2006/relationships/customXml" Target="../ink/ink490.xml"/><Relationship Id="rId134" Type="http://schemas.openxmlformats.org/officeDocument/2006/relationships/customXml" Target="../ink/ink499.xml"/><Relationship Id="rId139" Type="http://schemas.openxmlformats.org/officeDocument/2006/relationships/image" Target="../media/image2040.png"/><Relationship Id="rId80" Type="http://schemas.openxmlformats.org/officeDocument/2006/relationships/customXml" Target="../ink/ink471.xml"/><Relationship Id="rId85" Type="http://schemas.openxmlformats.org/officeDocument/2006/relationships/image" Target="../media/image1790.png"/><Relationship Id="rId12" Type="http://schemas.openxmlformats.org/officeDocument/2006/relationships/customXml" Target="../ink/ink437.xml"/><Relationship Id="rId17" Type="http://schemas.openxmlformats.org/officeDocument/2006/relationships/image" Target="../media/image1450.png"/><Relationship Id="rId33" Type="http://schemas.openxmlformats.org/officeDocument/2006/relationships/image" Target="../media/image1530.png"/><Relationship Id="rId38" Type="http://schemas.openxmlformats.org/officeDocument/2006/relationships/customXml" Target="../ink/ink450.xml"/><Relationship Id="rId59" Type="http://schemas.openxmlformats.org/officeDocument/2006/relationships/image" Target="../media/image1660.png"/><Relationship Id="rId103" Type="http://schemas.openxmlformats.org/officeDocument/2006/relationships/image" Target="../media/image1880.png"/><Relationship Id="rId108" Type="http://schemas.openxmlformats.org/officeDocument/2006/relationships/customXml" Target="../ink/ink485.xml"/><Relationship Id="rId124" Type="http://schemas.openxmlformats.org/officeDocument/2006/relationships/customXml" Target="../ink/ink493.xml"/><Relationship Id="rId129" Type="http://schemas.openxmlformats.org/officeDocument/2006/relationships/image" Target="../media/image2010.png"/><Relationship Id="rId54" Type="http://schemas.openxmlformats.org/officeDocument/2006/relationships/customXml" Target="../ink/ink458.xml"/><Relationship Id="rId70" Type="http://schemas.openxmlformats.org/officeDocument/2006/relationships/customXml" Target="../ink/ink466.xml"/><Relationship Id="rId75" Type="http://schemas.openxmlformats.org/officeDocument/2006/relationships/image" Target="../media/image1740.png"/><Relationship Id="rId91" Type="http://schemas.openxmlformats.org/officeDocument/2006/relationships/image" Target="../media/image1820.png"/><Relationship Id="rId96" Type="http://schemas.openxmlformats.org/officeDocument/2006/relationships/customXml" Target="../ink/ink479.xml"/><Relationship Id="rId140" Type="http://schemas.openxmlformats.org/officeDocument/2006/relationships/customXml" Target="../ink/ink50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4.xml"/><Relationship Id="rId23" Type="http://schemas.openxmlformats.org/officeDocument/2006/relationships/image" Target="../media/image1480.png"/><Relationship Id="rId28" Type="http://schemas.openxmlformats.org/officeDocument/2006/relationships/customXml" Target="../ink/ink445.xml"/><Relationship Id="rId49" Type="http://schemas.openxmlformats.org/officeDocument/2006/relationships/image" Target="../media/image1610.png"/><Relationship Id="rId114" Type="http://schemas.openxmlformats.org/officeDocument/2006/relationships/customXml" Target="../ink/ink488.xml"/><Relationship Id="rId119" Type="http://schemas.openxmlformats.org/officeDocument/2006/relationships/image" Target="../media/image1960.png"/><Relationship Id="rId44" Type="http://schemas.openxmlformats.org/officeDocument/2006/relationships/customXml" Target="../ink/ink453.xml"/><Relationship Id="rId60" Type="http://schemas.openxmlformats.org/officeDocument/2006/relationships/customXml" Target="../ink/ink461.xml"/><Relationship Id="rId65" Type="http://schemas.openxmlformats.org/officeDocument/2006/relationships/image" Target="../media/image1690.png"/><Relationship Id="rId81" Type="http://schemas.openxmlformats.org/officeDocument/2006/relationships/image" Target="../media/image1770.png"/><Relationship Id="rId86" Type="http://schemas.openxmlformats.org/officeDocument/2006/relationships/customXml" Target="../ink/ink474.xml"/><Relationship Id="rId130" Type="http://schemas.openxmlformats.org/officeDocument/2006/relationships/customXml" Target="../ink/ink496.xml"/><Relationship Id="rId135" Type="http://schemas.openxmlformats.org/officeDocument/2006/relationships/customXml" Target="../ink/ink500.xml"/><Relationship Id="rId13" Type="http://schemas.openxmlformats.org/officeDocument/2006/relationships/image" Target="../media/image1430.png"/><Relationship Id="rId18" Type="http://schemas.openxmlformats.org/officeDocument/2006/relationships/customXml" Target="../ink/ink440.xml"/><Relationship Id="rId39" Type="http://schemas.openxmlformats.org/officeDocument/2006/relationships/image" Target="../media/image1560.png"/><Relationship Id="rId109" Type="http://schemas.openxmlformats.org/officeDocument/2006/relationships/image" Target="../media/image1910.png"/><Relationship Id="rId34" Type="http://schemas.openxmlformats.org/officeDocument/2006/relationships/customXml" Target="../ink/ink448.xml"/><Relationship Id="rId50" Type="http://schemas.openxmlformats.org/officeDocument/2006/relationships/customXml" Target="../ink/ink456.xml"/><Relationship Id="rId55" Type="http://schemas.openxmlformats.org/officeDocument/2006/relationships/image" Target="../media/image1640.png"/><Relationship Id="rId76" Type="http://schemas.openxmlformats.org/officeDocument/2006/relationships/customXml" Target="../ink/ink469.xml"/><Relationship Id="rId97" Type="http://schemas.openxmlformats.org/officeDocument/2006/relationships/image" Target="../media/image1850.png"/><Relationship Id="rId104" Type="http://schemas.openxmlformats.org/officeDocument/2006/relationships/customXml" Target="../ink/ink483.xml"/><Relationship Id="rId120" Type="http://schemas.openxmlformats.org/officeDocument/2006/relationships/customXml" Target="../ink/ink491.xml"/><Relationship Id="rId125" Type="http://schemas.openxmlformats.org/officeDocument/2006/relationships/image" Target="../media/image1990.png"/><Relationship Id="rId141" Type="http://schemas.openxmlformats.org/officeDocument/2006/relationships/image" Target="../media/image2050.png"/><Relationship Id="rId7" Type="http://schemas.openxmlformats.org/officeDocument/2006/relationships/image" Target="../media/image1400.png"/><Relationship Id="rId71" Type="http://schemas.openxmlformats.org/officeDocument/2006/relationships/image" Target="../media/image1720.png"/><Relationship Id="rId92" Type="http://schemas.openxmlformats.org/officeDocument/2006/relationships/customXml" Target="../ink/ink477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1510.png"/><Relationship Id="rId24" Type="http://schemas.openxmlformats.org/officeDocument/2006/relationships/customXml" Target="../ink/ink443.xml"/><Relationship Id="rId40" Type="http://schemas.openxmlformats.org/officeDocument/2006/relationships/customXml" Target="../ink/ink451.xml"/><Relationship Id="rId45" Type="http://schemas.openxmlformats.org/officeDocument/2006/relationships/image" Target="../media/image1590.png"/><Relationship Id="rId66" Type="http://schemas.openxmlformats.org/officeDocument/2006/relationships/customXml" Target="../ink/ink464.xml"/><Relationship Id="rId87" Type="http://schemas.openxmlformats.org/officeDocument/2006/relationships/image" Target="../media/image1800.png"/><Relationship Id="rId110" Type="http://schemas.openxmlformats.org/officeDocument/2006/relationships/customXml" Target="../ink/ink486.xml"/><Relationship Id="rId115" Type="http://schemas.openxmlformats.org/officeDocument/2006/relationships/image" Target="../media/image1940.png"/><Relationship Id="rId131" Type="http://schemas.openxmlformats.org/officeDocument/2006/relationships/image" Target="../media/image2020.png"/><Relationship Id="rId136" Type="http://schemas.openxmlformats.org/officeDocument/2006/relationships/customXml" Target="../ink/ink501.xml"/><Relationship Id="rId61" Type="http://schemas.openxmlformats.org/officeDocument/2006/relationships/image" Target="../media/image1670.png"/><Relationship Id="rId82" Type="http://schemas.openxmlformats.org/officeDocument/2006/relationships/customXml" Target="../ink/ink472.xml"/><Relationship Id="rId19" Type="http://schemas.openxmlformats.org/officeDocument/2006/relationships/image" Target="../media/image1460.png"/><Relationship Id="rId14" Type="http://schemas.openxmlformats.org/officeDocument/2006/relationships/customXml" Target="../ink/ink438.xml"/><Relationship Id="rId30" Type="http://schemas.openxmlformats.org/officeDocument/2006/relationships/customXml" Target="../ink/ink446.xml"/><Relationship Id="rId35" Type="http://schemas.openxmlformats.org/officeDocument/2006/relationships/image" Target="../media/image1540.png"/><Relationship Id="rId56" Type="http://schemas.openxmlformats.org/officeDocument/2006/relationships/customXml" Target="../ink/ink459.xml"/><Relationship Id="rId77" Type="http://schemas.openxmlformats.org/officeDocument/2006/relationships/image" Target="../media/image1750.png"/><Relationship Id="rId100" Type="http://schemas.openxmlformats.org/officeDocument/2006/relationships/customXml" Target="../ink/ink481.xml"/><Relationship Id="rId105" Type="http://schemas.openxmlformats.org/officeDocument/2006/relationships/image" Target="../media/image1890.png"/><Relationship Id="rId126" Type="http://schemas.openxmlformats.org/officeDocument/2006/relationships/customXml" Target="../ink/ink494.xml"/><Relationship Id="rId8" Type="http://schemas.openxmlformats.org/officeDocument/2006/relationships/customXml" Target="../ink/ink435.xml"/><Relationship Id="rId51" Type="http://schemas.openxmlformats.org/officeDocument/2006/relationships/image" Target="../media/image1620.png"/><Relationship Id="rId72" Type="http://schemas.openxmlformats.org/officeDocument/2006/relationships/customXml" Target="../ink/ink467.xml"/><Relationship Id="rId93" Type="http://schemas.openxmlformats.org/officeDocument/2006/relationships/image" Target="../media/image1830.png"/><Relationship Id="rId98" Type="http://schemas.openxmlformats.org/officeDocument/2006/relationships/customXml" Target="../ink/ink480.xml"/><Relationship Id="rId121" Type="http://schemas.openxmlformats.org/officeDocument/2006/relationships/image" Target="../media/image1970.png"/><Relationship Id="rId142" Type="http://schemas.openxmlformats.org/officeDocument/2006/relationships/customXml" Target="../ink/ink504.xml"/><Relationship Id="rId3" Type="http://schemas.openxmlformats.org/officeDocument/2006/relationships/image" Target="../media/image5.png"/><Relationship Id="rId25" Type="http://schemas.openxmlformats.org/officeDocument/2006/relationships/image" Target="../media/image1490.png"/><Relationship Id="rId46" Type="http://schemas.openxmlformats.org/officeDocument/2006/relationships/customXml" Target="../ink/ink454.xml"/><Relationship Id="rId67" Type="http://schemas.openxmlformats.org/officeDocument/2006/relationships/image" Target="../media/image1700.png"/><Relationship Id="rId116" Type="http://schemas.openxmlformats.org/officeDocument/2006/relationships/customXml" Target="../ink/ink489.xml"/><Relationship Id="rId137" Type="http://schemas.openxmlformats.org/officeDocument/2006/relationships/image" Target="../media/image2030.png"/><Relationship Id="rId20" Type="http://schemas.openxmlformats.org/officeDocument/2006/relationships/customXml" Target="../ink/ink441.xml"/><Relationship Id="rId41" Type="http://schemas.openxmlformats.org/officeDocument/2006/relationships/image" Target="../media/image1570.png"/><Relationship Id="rId62" Type="http://schemas.openxmlformats.org/officeDocument/2006/relationships/customXml" Target="../ink/ink462.xml"/><Relationship Id="rId83" Type="http://schemas.openxmlformats.org/officeDocument/2006/relationships/image" Target="../media/image1780.png"/><Relationship Id="rId88" Type="http://schemas.openxmlformats.org/officeDocument/2006/relationships/customXml" Target="../ink/ink475.xml"/><Relationship Id="rId111" Type="http://schemas.openxmlformats.org/officeDocument/2006/relationships/image" Target="../media/image1920.png"/><Relationship Id="rId132" Type="http://schemas.openxmlformats.org/officeDocument/2006/relationships/customXml" Target="../ink/ink497.xml"/><Relationship Id="rId15" Type="http://schemas.openxmlformats.org/officeDocument/2006/relationships/image" Target="../media/image1440.png"/><Relationship Id="rId36" Type="http://schemas.openxmlformats.org/officeDocument/2006/relationships/customXml" Target="../ink/ink449.xml"/><Relationship Id="rId57" Type="http://schemas.openxmlformats.org/officeDocument/2006/relationships/image" Target="../media/image1650.png"/><Relationship Id="rId106" Type="http://schemas.openxmlformats.org/officeDocument/2006/relationships/customXml" Target="../ink/ink484.xml"/><Relationship Id="rId127" Type="http://schemas.openxmlformats.org/officeDocument/2006/relationships/image" Target="../media/image2000.png"/><Relationship Id="rId10" Type="http://schemas.openxmlformats.org/officeDocument/2006/relationships/customXml" Target="../ink/ink436.xml"/><Relationship Id="rId31" Type="http://schemas.openxmlformats.org/officeDocument/2006/relationships/image" Target="../media/image1520.png"/><Relationship Id="rId52" Type="http://schemas.openxmlformats.org/officeDocument/2006/relationships/customXml" Target="../ink/ink457.xml"/><Relationship Id="rId73" Type="http://schemas.openxmlformats.org/officeDocument/2006/relationships/image" Target="../media/image1730.png"/><Relationship Id="rId78" Type="http://schemas.openxmlformats.org/officeDocument/2006/relationships/customXml" Target="../ink/ink470.xml"/><Relationship Id="rId94" Type="http://schemas.openxmlformats.org/officeDocument/2006/relationships/customXml" Target="../ink/ink478.xml"/><Relationship Id="rId99" Type="http://schemas.openxmlformats.org/officeDocument/2006/relationships/image" Target="../media/image1860.png"/><Relationship Id="rId101" Type="http://schemas.openxmlformats.org/officeDocument/2006/relationships/image" Target="../media/image1870.png"/><Relationship Id="rId122" Type="http://schemas.openxmlformats.org/officeDocument/2006/relationships/customXml" Target="../ink/ink492.xml"/><Relationship Id="rId143" Type="http://schemas.openxmlformats.org/officeDocument/2006/relationships/image" Target="../media/image2060.png"/><Relationship Id="rId4" Type="http://schemas.openxmlformats.org/officeDocument/2006/relationships/customXml" Target="../ink/ink433.xml"/><Relationship Id="rId9" Type="http://schemas.openxmlformats.org/officeDocument/2006/relationships/image" Target="../media/image1410.png"/><Relationship Id="rId26" Type="http://schemas.openxmlformats.org/officeDocument/2006/relationships/customXml" Target="../ink/ink444.xml"/><Relationship Id="rId47" Type="http://schemas.openxmlformats.org/officeDocument/2006/relationships/image" Target="../media/image1600.png"/><Relationship Id="rId68" Type="http://schemas.openxmlformats.org/officeDocument/2006/relationships/customXml" Target="../ink/ink465.xml"/><Relationship Id="rId89" Type="http://schemas.openxmlformats.org/officeDocument/2006/relationships/image" Target="../media/image1810.png"/><Relationship Id="rId112" Type="http://schemas.openxmlformats.org/officeDocument/2006/relationships/customXml" Target="../ink/ink487.xml"/><Relationship Id="rId133" Type="http://schemas.openxmlformats.org/officeDocument/2006/relationships/customXml" Target="../ink/ink498.xml"/><Relationship Id="rId16" Type="http://schemas.openxmlformats.org/officeDocument/2006/relationships/customXml" Target="../ink/ink43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5.png"/><Relationship Id="rId21" Type="http://schemas.openxmlformats.org/officeDocument/2006/relationships/image" Target="../media/image147.png"/><Relationship Id="rId42" Type="http://schemas.openxmlformats.org/officeDocument/2006/relationships/customXml" Target="../ink/ink524.xml"/><Relationship Id="rId63" Type="http://schemas.openxmlformats.org/officeDocument/2006/relationships/image" Target="../media/image168.png"/><Relationship Id="rId84" Type="http://schemas.openxmlformats.org/officeDocument/2006/relationships/customXml" Target="../ink/ink545.xml"/><Relationship Id="rId138" Type="http://schemas.openxmlformats.org/officeDocument/2006/relationships/customXml" Target="../ink/ink574.xml"/><Relationship Id="rId107" Type="http://schemas.openxmlformats.org/officeDocument/2006/relationships/image" Target="../media/image190.png"/><Relationship Id="rId11" Type="http://schemas.openxmlformats.org/officeDocument/2006/relationships/image" Target="../media/image142.png"/><Relationship Id="rId32" Type="http://schemas.openxmlformats.org/officeDocument/2006/relationships/customXml" Target="../ink/ink519.xml"/><Relationship Id="rId37" Type="http://schemas.openxmlformats.org/officeDocument/2006/relationships/image" Target="../media/image155.png"/><Relationship Id="rId53" Type="http://schemas.openxmlformats.org/officeDocument/2006/relationships/image" Target="../media/image163.png"/><Relationship Id="rId58" Type="http://schemas.openxmlformats.org/officeDocument/2006/relationships/customXml" Target="../ink/ink532.xml"/><Relationship Id="rId74" Type="http://schemas.openxmlformats.org/officeDocument/2006/relationships/customXml" Target="../ink/ink540.xml"/><Relationship Id="rId79" Type="http://schemas.openxmlformats.org/officeDocument/2006/relationships/image" Target="../media/image176.png"/><Relationship Id="rId102" Type="http://schemas.openxmlformats.org/officeDocument/2006/relationships/customXml" Target="../ink/ink554.xml"/><Relationship Id="rId123" Type="http://schemas.openxmlformats.org/officeDocument/2006/relationships/image" Target="../media/image198.png"/><Relationship Id="rId128" Type="http://schemas.openxmlformats.org/officeDocument/2006/relationships/customXml" Target="../ink/ink567.xml"/><Relationship Id="rId5" Type="http://schemas.openxmlformats.org/officeDocument/2006/relationships/image" Target="../media/image139.png"/><Relationship Id="rId90" Type="http://schemas.openxmlformats.org/officeDocument/2006/relationships/customXml" Target="../ink/ink548.xml"/><Relationship Id="rId95" Type="http://schemas.openxmlformats.org/officeDocument/2006/relationships/image" Target="../media/image184.png"/><Relationship Id="rId22" Type="http://schemas.openxmlformats.org/officeDocument/2006/relationships/customXml" Target="../ink/ink514.xml"/><Relationship Id="rId27" Type="http://schemas.openxmlformats.org/officeDocument/2006/relationships/image" Target="../media/image150.png"/><Relationship Id="rId43" Type="http://schemas.openxmlformats.org/officeDocument/2006/relationships/image" Target="../media/image158.png"/><Relationship Id="rId48" Type="http://schemas.openxmlformats.org/officeDocument/2006/relationships/customXml" Target="../ink/ink527.xml"/><Relationship Id="rId64" Type="http://schemas.openxmlformats.org/officeDocument/2006/relationships/customXml" Target="../ink/ink535.xml"/><Relationship Id="rId69" Type="http://schemas.openxmlformats.org/officeDocument/2006/relationships/image" Target="../media/image171.png"/><Relationship Id="rId113" Type="http://schemas.openxmlformats.org/officeDocument/2006/relationships/image" Target="../media/image193.png"/><Relationship Id="rId118" Type="http://schemas.openxmlformats.org/officeDocument/2006/relationships/customXml" Target="../ink/ink562.xml"/><Relationship Id="rId134" Type="http://schemas.openxmlformats.org/officeDocument/2006/relationships/customXml" Target="../ink/ink571.xml"/><Relationship Id="rId139" Type="http://schemas.openxmlformats.org/officeDocument/2006/relationships/image" Target="../media/image204.png"/><Relationship Id="rId80" Type="http://schemas.openxmlformats.org/officeDocument/2006/relationships/customXml" Target="../ink/ink543.xml"/><Relationship Id="rId85" Type="http://schemas.openxmlformats.org/officeDocument/2006/relationships/image" Target="../media/image179.png"/><Relationship Id="rId12" Type="http://schemas.openxmlformats.org/officeDocument/2006/relationships/customXml" Target="../ink/ink509.xml"/><Relationship Id="rId17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customXml" Target="../ink/ink522.xml"/><Relationship Id="rId59" Type="http://schemas.openxmlformats.org/officeDocument/2006/relationships/image" Target="../media/image166.png"/><Relationship Id="rId103" Type="http://schemas.openxmlformats.org/officeDocument/2006/relationships/image" Target="../media/image188.png"/><Relationship Id="rId108" Type="http://schemas.openxmlformats.org/officeDocument/2006/relationships/customXml" Target="../ink/ink557.xml"/><Relationship Id="rId124" Type="http://schemas.openxmlformats.org/officeDocument/2006/relationships/customXml" Target="../ink/ink565.xml"/><Relationship Id="rId129" Type="http://schemas.openxmlformats.org/officeDocument/2006/relationships/image" Target="../media/image201.png"/><Relationship Id="rId54" Type="http://schemas.openxmlformats.org/officeDocument/2006/relationships/customXml" Target="../ink/ink530.xml"/><Relationship Id="rId70" Type="http://schemas.openxmlformats.org/officeDocument/2006/relationships/customXml" Target="../ink/ink538.xml"/><Relationship Id="rId75" Type="http://schemas.openxmlformats.org/officeDocument/2006/relationships/image" Target="../media/image174.png"/><Relationship Id="rId91" Type="http://schemas.openxmlformats.org/officeDocument/2006/relationships/image" Target="../media/image182.png"/><Relationship Id="rId96" Type="http://schemas.openxmlformats.org/officeDocument/2006/relationships/customXml" Target="../ink/ink551.xml"/><Relationship Id="rId140" Type="http://schemas.openxmlformats.org/officeDocument/2006/relationships/customXml" Target="../ink/ink57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06.xml"/><Relationship Id="rId23" Type="http://schemas.openxmlformats.org/officeDocument/2006/relationships/image" Target="../media/image148.png"/><Relationship Id="rId28" Type="http://schemas.openxmlformats.org/officeDocument/2006/relationships/customXml" Target="../ink/ink517.xml"/><Relationship Id="rId49" Type="http://schemas.openxmlformats.org/officeDocument/2006/relationships/image" Target="../media/image161.png"/><Relationship Id="rId114" Type="http://schemas.openxmlformats.org/officeDocument/2006/relationships/customXml" Target="../ink/ink560.xml"/><Relationship Id="rId119" Type="http://schemas.openxmlformats.org/officeDocument/2006/relationships/image" Target="../media/image196.png"/><Relationship Id="rId44" Type="http://schemas.openxmlformats.org/officeDocument/2006/relationships/customXml" Target="../ink/ink525.xml"/><Relationship Id="rId60" Type="http://schemas.openxmlformats.org/officeDocument/2006/relationships/customXml" Target="../ink/ink533.xml"/><Relationship Id="rId65" Type="http://schemas.openxmlformats.org/officeDocument/2006/relationships/image" Target="../media/image169.png"/><Relationship Id="rId81" Type="http://schemas.openxmlformats.org/officeDocument/2006/relationships/image" Target="../media/image177.png"/><Relationship Id="rId86" Type="http://schemas.openxmlformats.org/officeDocument/2006/relationships/customXml" Target="../ink/ink546.xml"/><Relationship Id="rId130" Type="http://schemas.openxmlformats.org/officeDocument/2006/relationships/customXml" Target="../ink/ink568.xml"/><Relationship Id="rId135" Type="http://schemas.openxmlformats.org/officeDocument/2006/relationships/customXml" Target="../ink/ink572.xml"/><Relationship Id="rId13" Type="http://schemas.openxmlformats.org/officeDocument/2006/relationships/image" Target="../media/image143.png"/><Relationship Id="rId18" Type="http://schemas.openxmlformats.org/officeDocument/2006/relationships/customXml" Target="../ink/ink512.xml"/><Relationship Id="rId39" Type="http://schemas.openxmlformats.org/officeDocument/2006/relationships/image" Target="../media/image156.png"/><Relationship Id="rId109" Type="http://schemas.openxmlformats.org/officeDocument/2006/relationships/image" Target="../media/image191.png"/><Relationship Id="rId34" Type="http://schemas.openxmlformats.org/officeDocument/2006/relationships/customXml" Target="../ink/ink520.xml"/><Relationship Id="rId50" Type="http://schemas.openxmlformats.org/officeDocument/2006/relationships/customXml" Target="../ink/ink528.xml"/><Relationship Id="rId55" Type="http://schemas.openxmlformats.org/officeDocument/2006/relationships/image" Target="../media/image164.png"/><Relationship Id="rId76" Type="http://schemas.openxmlformats.org/officeDocument/2006/relationships/customXml" Target="../ink/ink541.xml"/><Relationship Id="rId97" Type="http://schemas.openxmlformats.org/officeDocument/2006/relationships/image" Target="../media/image185.png"/><Relationship Id="rId104" Type="http://schemas.openxmlformats.org/officeDocument/2006/relationships/customXml" Target="../ink/ink555.xml"/><Relationship Id="rId120" Type="http://schemas.openxmlformats.org/officeDocument/2006/relationships/customXml" Target="../ink/ink563.xml"/><Relationship Id="rId125" Type="http://schemas.openxmlformats.org/officeDocument/2006/relationships/image" Target="../media/image199.png"/><Relationship Id="rId141" Type="http://schemas.openxmlformats.org/officeDocument/2006/relationships/image" Target="../media/image205.png"/><Relationship Id="rId7" Type="http://schemas.openxmlformats.org/officeDocument/2006/relationships/image" Target="../media/image140.png"/><Relationship Id="rId71" Type="http://schemas.openxmlformats.org/officeDocument/2006/relationships/image" Target="../media/image172.png"/><Relationship Id="rId92" Type="http://schemas.openxmlformats.org/officeDocument/2006/relationships/customXml" Target="../ink/ink549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151.png"/><Relationship Id="rId24" Type="http://schemas.openxmlformats.org/officeDocument/2006/relationships/customXml" Target="../ink/ink515.xml"/><Relationship Id="rId40" Type="http://schemas.openxmlformats.org/officeDocument/2006/relationships/customXml" Target="../ink/ink523.xml"/><Relationship Id="rId45" Type="http://schemas.openxmlformats.org/officeDocument/2006/relationships/image" Target="../media/image159.png"/><Relationship Id="rId66" Type="http://schemas.openxmlformats.org/officeDocument/2006/relationships/customXml" Target="../ink/ink536.xml"/><Relationship Id="rId87" Type="http://schemas.openxmlformats.org/officeDocument/2006/relationships/image" Target="../media/image180.png"/><Relationship Id="rId110" Type="http://schemas.openxmlformats.org/officeDocument/2006/relationships/customXml" Target="../ink/ink558.xml"/><Relationship Id="rId115" Type="http://schemas.openxmlformats.org/officeDocument/2006/relationships/image" Target="../media/image194.png"/><Relationship Id="rId131" Type="http://schemas.openxmlformats.org/officeDocument/2006/relationships/image" Target="../media/image202.png"/><Relationship Id="rId136" Type="http://schemas.openxmlformats.org/officeDocument/2006/relationships/customXml" Target="../ink/ink573.xml"/><Relationship Id="rId61" Type="http://schemas.openxmlformats.org/officeDocument/2006/relationships/image" Target="../media/image167.png"/><Relationship Id="rId82" Type="http://schemas.openxmlformats.org/officeDocument/2006/relationships/customXml" Target="../ink/ink544.xml"/><Relationship Id="rId19" Type="http://schemas.openxmlformats.org/officeDocument/2006/relationships/image" Target="../media/image146.png"/><Relationship Id="rId14" Type="http://schemas.openxmlformats.org/officeDocument/2006/relationships/customXml" Target="../ink/ink510.xml"/><Relationship Id="rId30" Type="http://schemas.openxmlformats.org/officeDocument/2006/relationships/customXml" Target="../ink/ink518.xml"/><Relationship Id="rId35" Type="http://schemas.openxmlformats.org/officeDocument/2006/relationships/image" Target="../media/image154.png"/><Relationship Id="rId56" Type="http://schemas.openxmlformats.org/officeDocument/2006/relationships/customXml" Target="../ink/ink531.xml"/><Relationship Id="rId77" Type="http://schemas.openxmlformats.org/officeDocument/2006/relationships/image" Target="../media/image175.png"/><Relationship Id="rId100" Type="http://schemas.openxmlformats.org/officeDocument/2006/relationships/customXml" Target="../ink/ink553.xml"/><Relationship Id="rId105" Type="http://schemas.openxmlformats.org/officeDocument/2006/relationships/image" Target="../media/image189.png"/><Relationship Id="rId126" Type="http://schemas.openxmlformats.org/officeDocument/2006/relationships/customXml" Target="../ink/ink566.xml"/><Relationship Id="rId8" Type="http://schemas.openxmlformats.org/officeDocument/2006/relationships/customXml" Target="../ink/ink507.xml"/><Relationship Id="rId51" Type="http://schemas.openxmlformats.org/officeDocument/2006/relationships/image" Target="../media/image162.png"/><Relationship Id="rId72" Type="http://schemas.openxmlformats.org/officeDocument/2006/relationships/customXml" Target="../ink/ink539.xml"/><Relationship Id="rId93" Type="http://schemas.openxmlformats.org/officeDocument/2006/relationships/image" Target="../media/image183.png"/><Relationship Id="rId98" Type="http://schemas.openxmlformats.org/officeDocument/2006/relationships/customXml" Target="../ink/ink552.xml"/><Relationship Id="rId121" Type="http://schemas.openxmlformats.org/officeDocument/2006/relationships/image" Target="../media/image197.png"/><Relationship Id="rId142" Type="http://schemas.openxmlformats.org/officeDocument/2006/relationships/customXml" Target="../ink/ink576.xml"/><Relationship Id="rId3" Type="http://schemas.openxmlformats.org/officeDocument/2006/relationships/image" Target="../media/image5.png"/><Relationship Id="rId25" Type="http://schemas.openxmlformats.org/officeDocument/2006/relationships/image" Target="../media/image149.png"/><Relationship Id="rId46" Type="http://schemas.openxmlformats.org/officeDocument/2006/relationships/customXml" Target="../ink/ink526.xml"/><Relationship Id="rId67" Type="http://schemas.openxmlformats.org/officeDocument/2006/relationships/image" Target="../media/image170.png"/><Relationship Id="rId116" Type="http://schemas.openxmlformats.org/officeDocument/2006/relationships/customXml" Target="../ink/ink561.xml"/><Relationship Id="rId137" Type="http://schemas.openxmlformats.org/officeDocument/2006/relationships/image" Target="../media/image203.png"/><Relationship Id="rId20" Type="http://schemas.openxmlformats.org/officeDocument/2006/relationships/customXml" Target="../ink/ink513.xml"/><Relationship Id="rId41" Type="http://schemas.openxmlformats.org/officeDocument/2006/relationships/image" Target="../media/image157.png"/><Relationship Id="rId62" Type="http://schemas.openxmlformats.org/officeDocument/2006/relationships/customXml" Target="../ink/ink534.xml"/><Relationship Id="rId83" Type="http://schemas.openxmlformats.org/officeDocument/2006/relationships/image" Target="../media/image178.png"/><Relationship Id="rId88" Type="http://schemas.openxmlformats.org/officeDocument/2006/relationships/customXml" Target="../ink/ink547.xml"/><Relationship Id="rId111" Type="http://schemas.openxmlformats.org/officeDocument/2006/relationships/image" Target="../media/image192.png"/><Relationship Id="rId132" Type="http://schemas.openxmlformats.org/officeDocument/2006/relationships/customXml" Target="../ink/ink569.xml"/><Relationship Id="rId15" Type="http://schemas.openxmlformats.org/officeDocument/2006/relationships/image" Target="../media/image144.png"/><Relationship Id="rId36" Type="http://schemas.openxmlformats.org/officeDocument/2006/relationships/customXml" Target="../ink/ink521.xml"/><Relationship Id="rId57" Type="http://schemas.openxmlformats.org/officeDocument/2006/relationships/image" Target="../media/image165.png"/><Relationship Id="rId106" Type="http://schemas.openxmlformats.org/officeDocument/2006/relationships/customXml" Target="../ink/ink556.xml"/><Relationship Id="rId127" Type="http://schemas.openxmlformats.org/officeDocument/2006/relationships/image" Target="../media/image200.png"/><Relationship Id="rId10" Type="http://schemas.openxmlformats.org/officeDocument/2006/relationships/customXml" Target="../ink/ink508.xml"/><Relationship Id="rId31" Type="http://schemas.openxmlformats.org/officeDocument/2006/relationships/image" Target="../media/image152.png"/><Relationship Id="rId52" Type="http://schemas.openxmlformats.org/officeDocument/2006/relationships/customXml" Target="../ink/ink529.xml"/><Relationship Id="rId73" Type="http://schemas.openxmlformats.org/officeDocument/2006/relationships/image" Target="../media/image173.png"/><Relationship Id="rId78" Type="http://schemas.openxmlformats.org/officeDocument/2006/relationships/customXml" Target="../ink/ink542.xml"/><Relationship Id="rId94" Type="http://schemas.openxmlformats.org/officeDocument/2006/relationships/customXml" Target="../ink/ink550.xml"/><Relationship Id="rId99" Type="http://schemas.openxmlformats.org/officeDocument/2006/relationships/image" Target="../media/image186.png"/><Relationship Id="rId101" Type="http://schemas.openxmlformats.org/officeDocument/2006/relationships/image" Target="../media/image187.png"/><Relationship Id="rId122" Type="http://schemas.openxmlformats.org/officeDocument/2006/relationships/customXml" Target="../ink/ink564.xml"/><Relationship Id="rId143" Type="http://schemas.openxmlformats.org/officeDocument/2006/relationships/image" Target="../media/image206.png"/><Relationship Id="rId4" Type="http://schemas.openxmlformats.org/officeDocument/2006/relationships/customXml" Target="../ink/ink505.xml"/><Relationship Id="rId9" Type="http://schemas.openxmlformats.org/officeDocument/2006/relationships/image" Target="../media/image141.png"/><Relationship Id="rId26" Type="http://schemas.openxmlformats.org/officeDocument/2006/relationships/customXml" Target="../ink/ink516.xml"/><Relationship Id="rId47" Type="http://schemas.openxmlformats.org/officeDocument/2006/relationships/image" Target="../media/image160.png"/><Relationship Id="rId68" Type="http://schemas.openxmlformats.org/officeDocument/2006/relationships/customXml" Target="../ink/ink537.xml"/><Relationship Id="rId89" Type="http://schemas.openxmlformats.org/officeDocument/2006/relationships/image" Target="../media/image181.png"/><Relationship Id="rId112" Type="http://schemas.openxmlformats.org/officeDocument/2006/relationships/customXml" Target="../ink/ink559.xml"/><Relationship Id="rId133" Type="http://schemas.openxmlformats.org/officeDocument/2006/relationships/customXml" Target="../ink/ink570.xml"/><Relationship Id="rId16" Type="http://schemas.openxmlformats.org/officeDocument/2006/relationships/customXml" Target="../ink/ink5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596.xml"/><Relationship Id="rId63" Type="http://schemas.openxmlformats.org/officeDocument/2006/relationships/image" Target="../media/image32.png"/><Relationship Id="rId84" Type="http://schemas.openxmlformats.org/officeDocument/2006/relationships/customXml" Target="../ink/ink617.xml"/><Relationship Id="rId138" Type="http://schemas.openxmlformats.org/officeDocument/2006/relationships/customXml" Target="../ink/ink646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591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604.xml"/><Relationship Id="rId74" Type="http://schemas.openxmlformats.org/officeDocument/2006/relationships/customXml" Target="../ink/ink612.xml"/><Relationship Id="rId79" Type="http://schemas.openxmlformats.org/officeDocument/2006/relationships/image" Target="../media/image40.png"/><Relationship Id="rId102" Type="http://schemas.openxmlformats.org/officeDocument/2006/relationships/customXml" Target="../ink/ink626.xml"/><Relationship Id="rId123" Type="http://schemas.openxmlformats.org/officeDocument/2006/relationships/image" Target="../media/image62.png"/><Relationship Id="rId128" Type="http://schemas.openxmlformats.org/officeDocument/2006/relationships/customXml" Target="../ink/ink639.xml"/><Relationship Id="rId5" Type="http://schemas.openxmlformats.org/officeDocument/2006/relationships/image" Target="../media/image310.png"/><Relationship Id="rId90" Type="http://schemas.openxmlformats.org/officeDocument/2006/relationships/customXml" Target="../ink/ink620.xml"/><Relationship Id="rId95" Type="http://schemas.openxmlformats.org/officeDocument/2006/relationships/image" Target="../media/image48.png"/><Relationship Id="rId22" Type="http://schemas.openxmlformats.org/officeDocument/2006/relationships/customXml" Target="../ink/ink586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599.xml"/><Relationship Id="rId64" Type="http://schemas.openxmlformats.org/officeDocument/2006/relationships/customXml" Target="../ink/ink607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634.xml"/><Relationship Id="rId134" Type="http://schemas.openxmlformats.org/officeDocument/2006/relationships/customXml" Target="../ink/ink643.xml"/><Relationship Id="rId139" Type="http://schemas.openxmlformats.org/officeDocument/2006/relationships/image" Target="../media/image68.png"/><Relationship Id="rId80" Type="http://schemas.openxmlformats.org/officeDocument/2006/relationships/customXml" Target="../ink/ink615.xml"/><Relationship Id="rId85" Type="http://schemas.openxmlformats.org/officeDocument/2006/relationships/image" Target="../media/image43.png"/><Relationship Id="rId12" Type="http://schemas.openxmlformats.org/officeDocument/2006/relationships/customXml" Target="../ink/ink581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594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629.xml"/><Relationship Id="rId124" Type="http://schemas.openxmlformats.org/officeDocument/2006/relationships/customXml" Target="../ink/ink637.xml"/><Relationship Id="rId129" Type="http://schemas.openxmlformats.org/officeDocument/2006/relationships/image" Target="../media/image65.png"/><Relationship Id="rId54" Type="http://schemas.openxmlformats.org/officeDocument/2006/relationships/customXml" Target="../ink/ink602.xml"/><Relationship Id="rId70" Type="http://schemas.openxmlformats.org/officeDocument/2006/relationships/customXml" Target="../ink/ink610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623.xml"/><Relationship Id="rId140" Type="http://schemas.openxmlformats.org/officeDocument/2006/relationships/customXml" Target="../ink/ink64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78.xml"/><Relationship Id="rId23" Type="http://schemas.openxmlformats.org/officeDocument/2006/relationships/image" Target="../media/image12.png"/><Relationship Id="rId28" Type="http://schemas.openxmlformats.org/officeDocument/2006/relationships/customXml" Target="../ink/ink589.xml"/><Relationship Id="rId49" Type="http://schemas.openxmlformats.org/officeDocument/2006/relationships/image" Target="../media/image25.png"/><Relationship Id="rId114" Type="http://schemas.openxmlformats.org/officeDocument/2006/relationships/customXml" Target="../ink/ink632.xml"/><Relationship Id="rId119" Type="http://schemas.openxmlformats.org/officeDocument/2006/relationships/image" Target="../media/image60.png"/><Relationship Id="rId44" Type="http://schemas.openxmlformats.org/officeDocument/2006/relationships/customXml" Target="../ink/ink597.xml"/><Relationship Id="rId60" Type="http://schemas.openxmlformats.org/officeDocument/2006/relationships/customXml" Target="../ink/ink605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618.xml"/><Relationship Id="rId130" Type="http://schemas.openxmlformats.org/officeDocument/2006/relationships/customXml" Target="../ink/ink640.xml"/><Relationship Id="rId135" Type="http://schemas.openxmlformats.org/officeDocument/2006/relationships/customXml" Target="../ink/ink644.xml"/><Relationship Id="rId13" Type="http://schemas.openxmlformats.org/officeDocument/2006/relationships/image" Target="../media/image7.png"/><Relationship Id="rId18" Type="http://schemas.openxmlformats.org/officeDocument/2006/relationships/customXml" Target="../ink/ink584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592.xml"/><Relationship Id="rId50" Type="http://schemas.openxmlformats.org/officeDocument/2006/relationships/customXml" Target="../ink/ink600.xml"/><Relationship Id="rId55" Type="http://schemas.openxmlformats.org/officeDocument/2006/relationships/image" Target="../media/image28.png"/><Relationship Id="rId76" Type="http://schemas.openxmlformats.org/officeDocument/2006/relationships/customXml" Target="../ink/ink613.xml"/><Relationship Id="rId97" Type="http://schemas.openxmlformats.org/officeDocument/2006/relationships/image" Target="../media/image49.png"/><Relationship Id="rId104" Type="http://schemas.openxmlformats.org/officeDocument/2006/relationships/customXml" Target="../ink/ink627.xml"/><Relationship Id="rId120" Type="http://schemas.openxmlformats.org/officeDocument/2006/relationships/customXml" Target="../ink/ink635.xml"/><Relationship Id="rId125" Type="http://schemas.openxmlformats.org/officeDocument/2006/relationships/image" Target="../media/image63.png"/><Relationship Id="rId141" Type="http://schemas.openxmlformats.org/officeDocument/2006/relationships/image" Target="../media/image69.png"/><Relationship Id="rId7" Type="http://schemas.openxmlformats.org/officeDocument/2006/relationships/image" Target="../media/image410.png"/><Relationship Id="rId71" Type="http://schemas.openxmlformats.org/officeDocument/2006/relationships/image" Target="../media/image36.png"/><Relationship Id="rId92" Type="http://schemas.openxmlformats.org/officeDocument/2006/relationships/customXml" Target="../ink/ink621.xml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15.png"/><Relationship Id="rId24" Type="http://schemas.openxmlformats.org/officeDocument/2006/relationships/customXml" Target="../ink/ink587.xml"/><Relationship Id="rId40" Type="http://schemas.openxmlformats.org/officeDocument/2006/relationships/customXml" Target="../ink/ink595.xml"/><Relationship Id="rId45" Type="http://schemas.openxmlformats.org/officeDocument/2006/relationships/image" Target="../media/image23.png"/><Relationship Id="rId66" Type="http://schemas.openxmlformats.org/officeDocument/2006/relationships/customXml" Target="../ink/ink608.xml"/><Relationship Id="rId87" Type="http://schemas.openxmlformats.org/officeDocument/2006/relationships/image" Target="../media/image44.png"/><Relationship Id="rId110" Type="http://schemas.openxmlformats.org/officeDocument/2006/relationships/customXml" Target="../ink/ink630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45.xml"/><Relationship Id="rId61" Type="http://schemas.openxmlformats.org/officeDocument/2006/relationships/image" Target="../media/image31.png"/><Relationship Id="rId82" Type="http://schemas.openxmlformats.org/officeDocument/2006/relationships/customXml" Target="../ink/ink616.xml"/><Relationship Id="rId19" Type="http://schemas.openxmlformats.org/officeDocument/2006/relationships/image" Target="../media/image10.png"/><Relationship Id="rId14" Type="http://schemas.openxmlformats.org/officeDocument/2006/relationships/customXml" Target="../ink/ink582.xml"/><Relationship Id="rId30" Type="http://schemas.openxmlformats.org/officeDocument/2006/relationships/customXml" Target="../ink/ink590.xml"/><Relationship Id="rId35" Type="http://schemas.openxmlformats.org/officeDocument/2006/relationships/image" Target="../media/image18.png"/><Relationship Id="rId56" Type="http://schemas.openxmlformats.org/officeDocument/2006/relationships/customXml" Target="../ink/ink603.xml"/><Relationship Id="rId77" Type="http://schemas.openxmlformats.org/officeDocument/2006/relationships/image" Target="../media/image39.png"/><Relationship Id="rId100" Type="http://schemas.openxmlformats.org/officeDocument/2006/relationships/customXml" Target="../ink/ink625.xml"/><Relationship Id="rId105" Type="http://schemas.openxmlformats.org/officeDocument/2006/relationships/image" Target="../media/image53.png"/><Relationship Id="rId126" Type="http://schemas.openxmlformats.org/officeDocument/2006/relationships/customXml" Target="../ink/ink638.xml"/><Relationship Id="rId8" Type="http://schemas.openxmlformats.org/officeDocument/2006/relationships/customXml" Target="../ink/ink579.xml"/><Relationship Id="rId51" Type="http://schemas.openxmlformats.org/officeDocument/2006/relationships/image" Target="../media/image26.png"/><Relationship Id="rId72" Type="http://schemas.openxmlformats.org/officeDocument/2006/relationships/customXml" Target="../ink/ink611.xml"/><Relationship Id="rId93" Type="http://schemas.openxmlformats.org/officeDocument/2006/relationships/image" Target="../media/image47.png"/><Relationship Id="rId98" Type="http://schemas.openxmlformats.org/officeDocument/2006/relationships/customXml" Target="../ink/ink624.xml"/><Relationship Id="rId121" Type="http://schemas.openxmlformats.org/officeDocument/2006/relationships/image" Target="../media/image61.png"/><Relationship Id="rId142" Type="http://schemas.openxmlformats.org/officeDocument/2006/relationships/customXml" Target="../ink/ink648.xml"/><Relationship Id="rId3" Type="http://schemas.openxmlformats.org/officeDocument/2006/relationships/image" Target="../media/image5.png"/><Relationship Id="rId25" Type="http://schemas.openxmlformats.org/officeDocument/2006/relationships/image" Target="../media/image13.png"/><Relationship Id="rId46" Type="http://schemas.openxmlformats.org/officeDocument/2006/relationships/customXml" Target="../ink/ink598.xml"/><Relationship Id="rId67" Type="http://schemas.openxmlformats.org/officeDocument/2006/relationships/image" Target="../media/image34.png"/><Relationship Id="rId116" Type="http://schemas.openxmlformats.org/officeDocument/2006/relationships/customXml" Target="../ink/ink633.xml"/><Relationship Id="rId137" Type="http://schemas.openxmlformats.org/officeDocument/2006/relationships/image" Target="../media/image67.png"/><Relationship Id="rId20" Type="http://schemas.openxmlformats.org/officeDocument/2006/relationships/customXml" Target="../ink/ink585.xml"/><Relationship Id="rId41" Type="http://schemas.openxmlformats.org/officeDocument/2006/relationships/image" Target="../media/image21.png"/><Relationship Id="rId62" Type="http://schemas.openxmlformats.org/officeDocument/2006/relationships/customXml" Target="../ink/ink606.xml"/><Relationship Id="rId83" Type="http://schemas.openxmlformats.org/officeDocument/2006/relationships/image" Target="../media/image42.png"/><Relationship Id="rId88" Type="http://schemas.openxmlformats.org/officeDocument/2006/relationships/customXml" Target="../ink/ink619.xml"/><Relationship Id="rId111" Type="http://schemas.openxmlformats.org/officeDocument/2006/relationships/image" Target="../media/image56.png"/><Relationship Id="rId132" Type="http://schemas.openxmlformats.org/officeDocument/2006/relationships/customXml" Target="../ink/ink641.xml"/><Relationship Id="rId15" Type="http://schemas.openxmlformats.org/officeDocument/2006/relationships/image" Target="../media/image8.png"/><Relationship Id="rId36" Type="http://schemas.openxmlformats.org/officeDocument/2006/relationships/customXml" Target="../ink/ink593.xml"/><Relationship Id="rId57" Type="http://schemas.openxmlformats.org/officeDocument/2006/relationships/image" Target="../media/image29.png"/><Relationship Id="rId106" Type="http://schemas.openxmlformats.org/officeDocument/2006/relationships/customXml" Target="../ink/ink628.xml"/><Relationship Id="rId127" Type="http://schemas.openxmlformats.org/officeDocument/2006/relationships/image" Target="../media/image64.png"/><Relationship Id="rId10" Type="http://schemas.openxmlformats.org/officeDocument/2006/relationships/customXml" Target="../ink/ink580.xml"/><Relationship Id="rId31" Type="http://schemas.openxmlformats.org/officeDocument/2006/relationships/image" Target="../media/image16.png"/><Relationship Id="rId52" Type="http://schemas.openxmlformats.org/officeDocument/2006/relationships/customXml" Target="../ink/ink601.xml"/><Relationship Id="rId73" Type="http://schemas.openxmlformats.org/officeDocument/2006/relationships/image" Target="../media/image37.png"/><Relationship Id="rId78" Type="http://schemas.openxmlformats.org/officeDocument/2006/relationships/customXml" Target="../ink/ink614.xml"/><Relationship Id="rId94" Type="http://schemas.openxmlformats.org/officeDocument/2006/relationships/customXml" Target="../ink/ink622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36.xml"/><Relationship Id="rId143" Type="http://schemas.openxmlformats.org/officeDocument/2006/relationships/image" Target="../media/image70.png"/><Relationship Id="rId4" Type="http://schemas.openxmlformats.org/officeDocument/2006/relationships/customXml" Target="../ink/ink577.xml"/><Relationship Id="rId9" Type="http://schemas.openxmlformats.org/officeDocument/2006/relationships/image" Target="../media/image510.png"/><Relationship Id="rId26" Type="http://schemas.openxmlformats.org/officeDocument/2006/relationships/customXml" Target="../ink/ink588.xml"/><Relationship Id="rId47" Type="http://schemas.openxmlformats.org/officeDocument/2006/relationships/image" Target="../media/image24.png"/><Relationship Id="rId68" Type="http://schemas.openxmlformats.org/officeDocument/2006/relationships/customXml" Target="../ink/ink609.xml"/><Relationship Id="rId89" Type="http://schemas.openxmlformats.org/officeDocument/2006/relationships/image" Target="../media/image45.png"/><Relationship Id="rId112" Type="http://schemas.openxmlformats.org/officeDocument/2006/relationships/customXml" Target="../ink/ink631.xml"/><Relationship Id="rId133" Type="http://schemas.openxmlformats.org/officeDocument/2006/relationships/customXml" Target="../ink/ink642.xml"/><Relationship Id="rId16" Type="http://schemas.openxmlformats.org/officeDocument/2006/relationships/customXml" Target="../ink/ink583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.png"/><Relationship Id="rId21" Type="http://schemas.openxmlformats.org/officeDocument/2006/relationships/image" Target="../media/image79.png"/><Relationship Id="rId42" Type="http://schemas.openxmlformats.org/officeDocument/2006/relationships/customXml" Target="../ink/ink668.xml"/><Relationship Id="rId63" Type="http://schemas.openxmlformats.org/officeDocument/2006/relationships/image" Target="../media/image100.png"/><Relationship Id="rId84" Type="http://schemas.openxmlformats.org/officeDocument/2006/relationships/customXml" Target="../ink/ink689.xml"/><Relationship Id="rId138" Type="http://schemas.openxmlformats.org/officeDocument/2006/relationships/customXml" Target="../ink/ink718.xml"/><Relationship Id="rId107" Type="http://schemas.openxmlformats.org/officeDocument/2006/relationships/image" Target="../media/image122.png"/><Relationship Id="rId11" Type="http://schemas.openxmlformats.org/officeDocument/2006/relationships/image" Target="../media/image74.png"/><Relationship Id="rId32" Type="http://schemas.openxmlformats.org/officeDocument/2006/relationships/customXml" Target="../ink/ink663.xml"/><Relationship Id="rId37" Type="http://schemas.openxmlformats.org/officeDocument/2006/relationships/image" Target="../media/image87.png"/><Relationship Id="rId53" Type="http://schemas.openxmlformats.org/officeDocument/2006/relationships/image" Target="../media/image95.png"/><Relationship Id="rId58" Type="http://schemas.openxmlformats.org/officeDocument/2006/relationships/customXml" Target="../ink/ink676.xml"/><Relationship Id="rId74" Type="http://schemas.openxmlformats.org/officeDocument/2006/relationships/customXml" Target="../ink/ink684.xml"/><Relationship Id="rId79" Type="http://schemas.openxmlformats.org/officeDocument/2006/relationships/image" Target="../media/image108.png"/><Relationship Id="rId102" Type="http://schemas.openxmlformats.org/officeDocument/2006/relationships/customXml" Target="../ink/ink698.xml"/><Relationship Id="rId123" Type="http://schemas.openxmlformats.org/officeDocument/2006/relationships/image" Target="../media/image130.png"/><Relationship Id="rId128" Type="http://schemas.openxmlformats.org/officeDocument/2006/relationships/customXml" Target="../ink/ink711.xml"/><Relationship Id="rId5" Type="http://schemas.openxmlformats.org/officeDocument/2006/relationships/image" Target="../media/image71.png"/><Relationship Id="rId90" Type="http://schemas.openxmlformats.org/officeDocument/2006/relationships/customXml" Target="../ink/ink692.xml"/><Relationship Id="rId95" Type="http://schemas.openxmlformats.org/officeDocument/2006/relationships/image" Target="../media/image116.png"/><Relationship Id="rId22" Type="http://schemas.openxmlformats.org/officeDocument/2006/relationships/customXml" Target="../ink/ink658.xml"/><Relationship Id="rId27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customXml" Target="../ink/ink671.xml"/><Relationship Id="rId64" Type="http://schemas.openxmlformats.org/officeDocument/2006/relationships/customXml" Target="../ink/ink679.xml"/><Relationship Id="rId69" Type="http://schemas.openxmlformats.org/officeDocument/2006/relationships/image" Target="../media/image103.png"/><Relationship Id="rId113" Type="http://schemas.openxmlformats.org/officeDocument/2006/relationships/image" Target="../media/image125.png"/><Relationship Id="rId118" Type="http://schemas.openxmlformats.org/officeDocument/2006/relationships/customXml" Target="../ink/ink706.xml"/><Relationship Id="rId134" Type="http://schemas.openxmlformats.org/officeDocument/2006/relationships/customXml" Target="../ink/ink715.xml"/><Relationship Id="rId139" Type="http://schemas.openxmlformats.org/officeDocument/2006/relationships/image" Target="../media/image136.png"/><Relationship Id="rId80" Type="http://schemas.openxmlformats.org/officeDocument/2006/relationships/customXml" Target="../ink/ink687.xml"/><Relationship Id="rId85" Type="http://schemas.openxmlformats.org/officeDocument/2006/relationships/image" Target="../media/image111.png"/><Relationship Id="rId12" Type="http://schemas.openxmlformats.org/officeDocument/2006/relationships/customXml" Target="../ink/ink653.xml"/><Relationship Id="rId17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customXml" Target="../ink/ink666.xml"/><Relationship Id="rId59" Type="http://schemas.openxmlformats.org/officeDocument/2006/relationships/image" Target="../media/image98.png"/><Relationship Id="rId103" Type="http://schemas.openxmlformats.org/officeDocument/2006/relationships/image" Target="../media/image120.png"/><Relationship Id="rId108" Type="http://schemas.openxmlformats.org/officeDocument/2006/relationships/customXml" Target="../ink/ink701.xml"/><Relationship Id="rId124" Type="http://schemas.openxmlformats.org/officeDocument/2006/relationships/customXml" Target="../ink/ink709.xml"/><Relationship Id="rId129" Type="http://schemas.openxmlformats.org/officeDocument/2006/relationships/image" Target="../media/image133.png"/><Relationship Id="rId54" Type="http://schemas.openxmlformats.org/officeDocument/2006/relationships/customXml" Target="../ink/ink674.xml"/><Relationship Id="rId70" Type="http://schemas.openxmlformats.org/officeDocument/2006/relationships/customXml" Target="../ink/ink682.xml"/><Relationship Id="rId75" Type="http://schemas.openxmlformats.org/officeDocument/2006/relationships/image" Target="../media/image106.png"/><Relationship Id="rId91" Type="http://schemas.openxmlformats.org/officeDocument/2006/relationships/image" Target="../media/image114.png"/><Relationship Id="rId96" Type="http://schemas.openxmlformats.org/officeDocument/2006/relationships/customXml" Target="../ink/ink695.xml"/><Relationship Id="rId140" Type="http://schemas.openxmlformats.org/officeDocument/2006/relationships/customXml" Target="../ink/ink7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0.xml"/><Relationship Id="rId23" Type="http://schemas.openxmlformats.org/officeDocument/2006/relationships/image" Target="../media/image80.png"/><Relationship Id="rId28" Type="http://schemas.openxmlformats.org/officeDocument/2006/relationships/customXml" Target="../ink/ink661.xml"/><Relationship Id="rId49" Type="http://schemas.openxmlformats.org/officeDocument/2006/relationships/image" Target="../media/image93.png"/><Relationship Id="rId114" Type="http://schemas.openxmlformats.org/officeDocument/2006/relationships/customXml" Target="../ink/ink704.xml"/><Relationship Id="rId119" Type="http://schemas.openxmlformats.org/officeDocument/2006/relationships/image" Target="../media/image128.png"/><Relationship Id="rId44" Type="http://schemas.openxmlformats.org/officeDocument/2006/relationships/customXml" Target="../ink/ink669.xml"/><Relationship Id="rId60" Type="http://schemas.openxmlformats.org/officeDocument/2006/relationships/customXml" Target="../ink/ink677.xml"/><Relationship Id="rId65" Type="http://schemas.openxmlformats.org/officeDocument/2006/relationships/image" Target="../media/image101.png"/><Relationship Id="rId81" Type="http://schemas.openxmlformats.org/officeDocument/2006/relationships/image" Target="../media/image109.png"/><Relationship Id="rId86" Type="http://schemas.openxmlformats.org/officeDocument/2006/relationships/customXml" Target="../ink/ink690.xml"/><Relationship Id="rId130" Type="http://schemas.openxmlformats.org/officeDocument/2006/relationships/customXml" Target="../ink/ink712.xml"/><Relationship Id="rId135" Type="http://schemas.openxmlformats.org/officeDocument/2006/relationships/customXml" Target="../ink/ink716.xml"/><Relationship Id="rId13" Type="http://schemas.openxmlformats.org/officeDocument/2006/relationships/image" Target="../media/image75.png"/><Relationship Id="rId18" Type="http://schemas.openxmlformats.org/officeDocument/2006/relationships/customXml" Target="../ink/ink656.xml"/><Relationship Id="rId39" Type="http://schemas.openxmlformats.org/officeDocument/2006/relationships/image" Target="../media/image88.png"/><Relationship Id="rId109" Type="http://schemas.openxmlformats.org/officeDocument/2006/relationships/image" Target="../media/image123.png"/><Relationship Id="rId34" Type="http://schemas.openxmlformats.org/officeDocument/2006/relationships/customXml" Target="../ink/ink664.xml"/><Relationship Id="rId50" Type="http://schemas.openxmlformats.org/officeDocument/2006/relationships/customXml" Target="../ink/ink672.xml"/><Relationship Id="rId55" Type="http://schemas.openxmlformats.org/officeDocument/2006/relationships/image" Target="../media/image96.png"/><Relationship Id="rId76" Type="http://schemas.openxmlformats.org/officeDocument/2006/relationships/customXml" Target="../ink/ink685.xml"/><Relationship Id="rId97" Type="http://schemas.openxmlformats.org/officeDocument/2006/relationships/image" Target="../media/image117.png"/><Relationship Id="rId104" Type="http://schemas.openxmlformats.org/officeDocument/2006/relationships/customXml" Target="../ink/ink699.xml"/><Relationship Id="rId120" Type="http://schemas.openxmlformats.org/officeDocument/2006/relationships/customXml" Target="../ink/ink707.xml"/><Relationship Id="rId125" Type="http://schemas.openxmlformats.org/officeDocument/2006/relationships/image" Target="../media/image131.png"/><Relationship Id="rId141" Type="http://schemas.openxmlformats.org/officeDocument/2006/relationships/image" Target="../media/image137.png"/><Relationship Id="rId7" Type="http://schemas.openxmlformats.org/officeDocument/2006/relationships/image" Target="../media/image72.png"/><Relationship Id="rId71" Type="http://schemas.openxmlformats.org/officeDocument/2006/relationships/image" Target="../media/image104.png"/><Relationship Id="rId92" Type="http://schemas.openxmlformats.org/officeDocument/2006/relationships/customXml" Target="../ink/ink693.xm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83.png"/><Relationship Id="rId24" Type="http://schemas.openxmlformats.org/officeDocument/2006/relationships/customXml" Target="../ink/ink659.xml"/><Relationship Id="rId40" Type="http://schemas.openxmlformats.org/officeDocument/2006/relationships/customXml" Target="../ink/ink667.xml"/><Relationship Id="rId45" Type="http://schemas.openxmlformats.org/officeDocument/2006/relationships/image" Target="../media/image91.png"/><Relationship Id="rId66" Type="http://schemas.openxmlformats.org/officeDocument/2006/relationships/customXml" Target="../ink/ink680.xml"/><Relationship Id="rId87" Type="http://schemas.openxmlformats.org/officeDocument/2006/relationships/image" Target="../media/image112.png"/><Relationship Id="rId110" Type="http://schemas.openxmlformats.org/officeDocument/2006/relationships/customXml" Target="../ink/ink702.xml"/><Relationship Id="rId115" Type="http://schemas.openxmlformats.org/officeDocument/2006/relationships/image" Target="../media/image126.png"/><Relationship Id="rId131" Type="http://schemas.openxmlformats.org/officeDocument/2006/relationships/image" Target="../media/image134.png"/><Relationship Id="rId136" Type="http://schemas.openxmlformats.org/officeDocument/2006/relationships/customXml" Target="../ink/ink717.xml"/><Relationship Id="rId61" Type="http://schemas.openxmlformats.org/officeDocument/2006/relationships/image" Target="../media/image99.png"/><Relationship Id="rId82" Type="http://schemas.openxmlformats.org/officeDocument/2006/relationships/customXml" Target="../ink/ink688.xml"/><Relationship Id="rId19" Type="http://schemas.openxmlformats.org/officeDocument/2006/relationships/image" Target="../media/image78.png"/><Relationship Id="rId14" Type="http://schemas.openxmlformats.org/officeDocument/2006/relationships/customXml" Target="../ink/ink654.xml"/><Relationship Id="rId30" Type="http://schemas.openxmlformats.org/officeDocument/2006/relationships/customXml" Target="../ink/ink662.xml"/><Relationship Id="rId35" Type="http://schemas.openxmlformats.org/officeDocument/2006/relationships/image" Target="../media/image86.png"/><Relationship Id="rId56" Type="http://schemas.openxmlformats.org/officeDocument/2006/relationships/customXml" Target="../ink/ink675.xml"/><Relationship Id="rId77" Type="http://schemas.openxmlformats.org/officeDocument/2006/relationships/image" Target="../media/image107.png"/><Relationship Id="rId100" Type="http://schemas.openxmlformats.org/officeDocument/2006/relationships/customXml" Target="../ink/ink697.xml"/><Relationship Id="rId105" Type="http://schemas.openxmlformats.org/officeDocument/2006/relationships/image" Target="../media/image121.png"/><Relationship Id="rId126" Type="http://schemas.openxmlformats.org/officeDocument/2006/relationships/customXml" Target="../ink/ink710.xml"/><Relationship Id="rId8" Type="http://schemas.openxmlformats.org/officeDocument/2006/relationships/customXml" Target="../ink/ink651.xml"/><Relationship Id="rId51" Type="http://schemas.openxmlformats.org/officeDocument/2006/relationships/image" Target="../media/image94.png"/><Relationship Id="rId72" Type="http://schemas.openxmlformats.org/officeDocument/2006/relationships/customXml" Target="../ink/ink683.xml"/><Relationship Id="rId93" Type="http://schemas.openxmlformats.org/officeDocument/2006/relationships/image" Target="../media/image115.png"/><Relationship Id="rId98" Type="http://schemas.openxmlformats.org/officeDocument/2006/relationships/customXml" Target="../ink/ink696.xml"/><Relationship Id="rId121" Type="http://schemas.openxmlformats.org/officeDocument/2006/relationships/image" Target="../media/image129.png"/><Relationship Id="rId142" Type="http://schemas.openxmlformats.org/officeDocument/2006/relationships/customXml" Target="../ink/ink720.xml"/><Relationship Id="rId3" Type="http://schemas.openxmlformats.org/officeDocument/2006/relationships/image" Target="../media/image5.png"/><Relationship Id="rId25" Type="http://schemas.openxmlformats.org/officeDocument/2006/relationships/image" Target="../media/image81.png"/><Relationship Id="rId46" Type="http://schemas.openxmlformats.org/officeDocument/2006/relationships/customXml" Target="../ink/ink670.xml"/><Relationship Id="rId67" Type="http://schemas.openxmlformats.org/officeDocument/2006/relationships/image" Target="../media/image102.png"/><Relationship Id="rId116" Type="http://schemas.openxmlformats.org/officeDocument/2006/relationships/customXml" Target="../ink/ink705.xml"/><Relationship Id="rId137" Type="http://schemas.openxmlformats.org/officeDocument/2006/relationships/image" Target="../media/image135.png"/><Relationship Id="rId20" Type="http://schemas.openxmlformats.org/officeDocument/2006/relationships/customXml" Target="../ink/ink657.xml"/><Relationship Id="rId41" Type="http://schemas.openxmlformats.org/officeDocument/2006/relationships/image" Target="../media/image89.png"/><Relationship Id="rId62" Type="http://schemas.openxmlformats.org/officeDocument/2006/relationships/customXml" Target="../ink/ink678.xml"/><Relationship Id="rId83" Type="http://schemas.openxmlformats.org/officeDocument/2006/relationships/image" Target="../media/image110.png"/><Relationship Id="rId88" Type="http://schemas.openxmlformats.org/officeDocument/2006/relationships/customXml" Target="../ink/ink691.xml"/><Relationship Id="rId111" Type="http://schemas.openxmlformats.org/officeDocument/2006/relationships/image" Target="../media/image124.png"/><Relationship Id="rId132" Type="http://schemas.openxmlformats.org/officeDocument/2006/relationships/customXml" Target="../ink/ink713.xml"/><Relationship Id="rId15" Type="http://schemas.openxmlformats.org/officeDocument/2006/relationships/image" Target="../media/image76.png"/><Relationship Id="rId36" Type="http://schemas.openxmlformats.org/officeDocument/2006/relationships/customXml" Target="../ink/ink665.xml"/><Relationship Id="rId57" Type="http://schemas.openxmlformats.org/officeDocument/2006/relationships/image" Target="../media/image97.png"/><Relationship Id="rId106" Type="http://schemas.openxmlformats.org/officeDocument/2006/relationships/customXml" Target="../ink/ink700.xml"/><Relationship Id="rId127" Type="http://schemas.openxmlformats.org/officeDocument/2006/relationships/image" Target="../media/image132.png"/><Relationship Id="rId10" Type="http://schemas.openxmlformats.org/officeDocument/2006/relationships/customXml" Target="../ink/ink652.xml"/><Relationship Id="rId31" Type="http://schemas.openxmlformats.org/officeDocument/2006/relationships/image" Target="../media/image84.png"/><Relationship Id="rId52" Type="http://schemas.openxmlformats.org/officeDocument/2006/relationships/customXml" Target="../ink/ink673.xml"/><Relationship Id="rId73" Type="http://schemas.openxmlformats.org/officeDocument/2006/relationships/image" Target="../media/image105.png"/><Relationship Id="rId78" Type="http://schemas.openxmlformats.org/officeDocument/2006/relationships/customXml" Target="../ink/ink686.xml"/><Relationship Id="rId94" Type="http://schemas.openxmlformats.org/officeDocument/2006/relationships/customXml" Target="../ink/ink694.xml"/><Relationship Id="rId99" Type="http://schemas.openxmlformats.org/officeDocument/2006/relationships/image" Target="../media/image118.png"/><Relationship Id="rId101" Type="http://schemas.openxmlformats.org/officeDocument/2006/relationships/image" Target="../media/image119.png"/><Relationship Id="rId122" Type="http://schemas.openxmlformats.org/officeDocument/2006/relationships/customXml" Target="../ink/ink708.xml"/><Relationship Id="rId143" Type="http://schemas.openxmlformats.org/officeDocument/2006/relationships/image" Target="../media/image138.png"/><Relationship Id="rId4" Type="http://schemas.openxmlformats.org/officeDocument/2006/relationships/customXml" Target="../ink/ink649.xml"/><Relationship Id="rId9" Type="http://schemas.openxmlformats.org/officeDocument/2006/relationships/image" Target="../media/image73.png"/><Relationship Id="rId26" Type="http://schemas.openxmlformats.org/officeDocument/2006/relationships/customXml" Target="../ink/ink660.xml"/><Relationship Id="rId47" Type="http://schemas.openxmlformats.org/officeDocument/2006/relationships/image" Target="../media/image92.png"/><Relationship Id="rId68" Type="http://schemas.openxmlformats.org/officeDocument/2006/relationships/customXml" Target="../ink/ink681.xml"/><Relationship Id="rId89" Type="http://schemas.openxmlformats.org/officeDocument/2006/relationships/image" Target="../media/image113.png"/><Relationship Id="rId112" Type="http://schemas.openxmlformats.org/officeDocument/2006/relationships/customXml" Target="../ink/ink703.xml"/><Relationship Id="rId133" Type="http://schemas.openxmlformats.org/officeDocument/2006/relationships/customXml" Target="../ink/ink714.xml"/><Relationship Id="rId16" Type="http://schemas.openxmlformats.org/officeDocument/2006/relationships/customXml" Target="../ink/ink6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20.xml"/><Relationship Id="rId63" Type="http://schemas.openxmlformats.org/officeDocument/2006/relationships/image" Target="../media/image32.png"/><Relationship Id="rId84" Type="http://schemas.openxmlformats.org/officeDocument/2006/relationships/customXml" Target="../ink/ink41.xml"/><Relationship Id="rId138" Type="http://schemas.openxmlformats.org/officeDocument/2006/relationships/customXml" Target="../ink/ink70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5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40.png"/><Relationship Id="rId102" Type="http://schemas.openxmlformats.org/officeDocument/2006/relationships/customXml" Target="../ink/ink50.xml"/><Relationship Id="rId123" Type="http://schemas.openxmlformats.org/officeDocument/2006/relationships/image" Target="../media/image62.png"/><Relationship Id="rId128" Type="http://schemas.openxmlformats.org/officeDocument/2006/relationships/customXml" Target="../ink/ink63.xml"/><Relationship Id="rId5" Type="http://schemas.openxmlformats.org/officeDocument/2006/relationships/image" Target="../media/image310.png"/><Relationship Id="rId90" Type="http://schemas.openxmlformats.org/officeDocument/2006/relationships/customXml" Target="../ink/ink44.xml"/><Relationship Id="rId95" Type="http://schemas.openxmlformats.org/officeDocument/2006/relationships/image" Target="../media/image48.png"/><Relationship Id="rId22" Type="http://schemas.openxmlformats.org/officeDocument/2006/relationships/customXml" Target="../ink/ink10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58.xml"/><Relationship Id="rId134" Type="http://schemas.openxmlformats.org/officeDocument/2006/relationships/customXml" Target="../ink/ink67.xml"/><Relationship Id="rId139" Type="http://schemas.openxmlformats.org/officeDocument/2006/relationships/image" Target="../media/image68.png"/><Relationship Id="rId80" Type="http://schemas.openxmlformats.org/officeDocument/2006/relationships/customXml" Target="../ink/ink39.xml"/><Relationship Id="rId85" Type="http://schemas.openxmlformats.org/officeDocument/2006/relationships/image" Target="../media/image43.png"/><Relationship Id="rId12" Type="http://schemas.openxmlformats.org/officeDocument/2006/relationships/customXml" Target="../ink/ink5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53.xml"/><Relationship Id="rId124" Type="http://schemas.openxmlformats.org/officeDocument/2006/relationships/customXml" Target="../ink/ink61.xml"/><Relationship Id="rId129" Type="http://schemas.openxmlformats.org/officeDocument/2006/relationships/image" Target="../media/image65.png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47.xml"/><Relationship Id="rId140" Type="http://schemas.openxmlformats.org/officeDocument/2006/relationships/customXml" Target="../ink/ink7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23" Type="http://schemas.openxmlformats.org/officeDocument/2006/relationships/image" Target="../media/image12.png"/><Relationship Id="rId28" Type="http://schemas.openxmlformats.org/officeDocument/2006/relationships/customXml" Target="../ink/ink13.xml"/><Relationship Id="rId49" Type="http://schemas.openxmlformats.org/officeDocument/2006/relationships/image" Target="../media/image25.png"/><Relationship Id="rId114" Type="http://schemas.openxmlformats.org/officeDocument/2006/relationships/customXml" Target="../ink/ink56.xml"/><Relationship Id="rId119" Type="http://schemas.openxmlformats.org/officeDocument/2006/relationships/image" Target="../media/image60.png"/><Relationship Id="rId44" Type="http://schemas.openxmlformats.org/officeDocument/2006/relationships/customXml" Target="../ink/ink21.xml"/><Relationship Id="rId60" Type="http://schemas.openxmlformats.org/officeDocument/2006/relationships/customXml" Target="../ink/ink29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35" Type="http://schemas.openxmlformats.org/officeDocument/2006/relationships/customXml" Target="../ink/ink68.xml"/><Relationship Id="rId13" Type="http://schemas.openxmlformats.org/officeDocument/2006/relationships/image" Target="../media/image7.png"/><Relationship Id="rId18" Type="http://schemas.openxmlformats.org/officeDocument/2006/relationships/customXml" Target="../ink/ink8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28.png"/><Relationship Id="rId76" Type="http://schemas.openxmlformats.org/officeDocument/2006/relationships/customXml" Target="../ink/ink37.xml"/><Relationship Id="rId97" Type="http://schemas.openxmlformats.org/officeDocument/2006/relationships/image" Target="../media/image49.png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../media/image63.png"/><Relationship Id="rId141" Type="http://schemas.openxmlformats.org/officeDocument/2006/relationships/image" Target="../media/image69.png"/><Relationship Id="rId7" Type="http://schemas.openxmlformats.org/officeDocument/2006/relationships/image" Target="../media/image410.png"/><Relationship Id="rId71" Type="http://schemas.openxmlformats.org/officeDocument/2006/relationships/image" Target="../media/image36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5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23.png"/><Relationship Id="rId66" Type="http://schemas.openxmlformats.org/officeDocument/2006/relationships/customXml" Target="../ink/ink32.xml"/><Relationship Id="rId87" Type="http://schemas.openxmlformats.org/officeDocument/2006/relationships/image" Target="../media/image44.png"/><Relationship Id="rId110" Type="http://schemas.openxmlformats.org/officeDocument/2006/relationships/customXml" Target="../ink/ink54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9.xml"/><Relationship Id="rId61" Type="http://schemas.openxmlformats.org/officeDocument/2006/relationships/image" Target="../media/image31.png"/><Relationship Id="rId82" Type="http://schemas.openxmlformats.org/officeDocument/2006/relationships/customXml" Target="../ink/ink40.xml"/><Relationship Id="rId19" Type="http://schemas.openxmlformats.org/officeDocument/2006/relationships/image" Target="../media/image10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18.png"/><Relationship Id="rId56" Type="http://schemas.openxmlformats.org/officeDocument/2006/relationships/customXml" Target="../ink/ink27.xml"/><Relationship Id="rId77" Type="http://schemas.openxmlformats.org/officeDocument/2006/relationships/image" Target="../media/image39.png"/><Relationship Id="rId100" Type="http://schemas.openxmlformats.org/officeDocument/2006/relationships/customXml" Target="../ink/ink49.xml"/><Relationship Id="rId105" Type="http://schemas.openxmlformats.org/officeDocument/2006/relationships/image" Target="../media/image53.png"/><Relationship Id="rId126" Type="http://schemas.openxmlformats.org/officeDocument/2006/relationships/customXml" Target="../ink/ink62.xml"/><Relationship Id="rId8" Type="http://schemas.openxmlformats.org/officeDocument/2006/relationships/customXml" Target="../ink/ink3.xml"/><Relationship Id="rId51" Type="http://schemas.openxmlformats.org/officeDocument/2006/relationships/image" Target="../media/image26.png"/><Relationship Id="rId72" Type="http://schemas.openxmlformats.org/officeDocument/2006/relationships/customXml" Target="../ink/ink35.xml"/><Relationship Id="rId93" Type="http://schemas.openxmlformats.org/officeDocument/2006/relationships/image" Target="../media/image47.png"/><Relationship Id="rId98" Type="http://schemas.openxmlformats.org/officeDocument/2006/relationships/customXml" Target="../ink/ink48.xml"/><Relationship Id="rId121" Type="http://schemas.openxmlformats.org/officeDocument/2006/relationships/image" Target="../media/image61.png"/><Relationship Id="rId142" Type="http://schemas.openxmlformats.org/officeDocument/2006/relationships/customXml" Target="../ink/ink72.xml"/><Relationship Id="rId3" Type="http://schemas.openxmlformats.org/officeDocument/2006/relationships/image" Target="../media/image5.png"/><Relationship Id="rId25" Type="http://schemas.openxmlformats.org/officeDocument/2006/relationships/image" Target="../media/image13.png"/><Relationship Id="rId46" Type="http://schemas.openxmlformats.org/officeDocument/2006/relationships/customXml" Target="../ink/ink22.xml"/><Relationship Id="rId67" Type="http://schemas.openxmlformats.org/officeDocument/2006/relationships/image" Target="../media/image34.png"/><Relationship Id="rId116" Type="http://schemas.openxmlformats.org/officeDocument/2006/relationships/customXml" Target="../ink/ink57.xml"/><Relationship Id="rId137" Type="http://schemas.openxmlformats.org/officeDocument/2006/relationships/image" Target="../media/image67.png"/><Relationship Id="rId20" Type="http://schemas.openxmlformats.org/officeDocument/2006/relationships/customXml" Target="../ink/ink9.xml"/><Relationship Id="rId41" Type="http://schemas.openxmlformats.org/officeDocument/2006/relationships/image" Target="../media/image21.png"/><Relationship Id="rId62" Type="http://schemas.openxmlformats.org/officeDocument/2006/relationships/customXml" Target="../ink/ink30.xml"/><Relationship Id="rId83" Type="http://schemas.openxmlformats.org/officeDocument/2006/relationships/image" Target="../media/image42.png"/><Relationship Id="rId88" Type="http://schemas.openxmlformats.org/officeDocument/2006/relationships/customXml" Target="../ink/ink43.xml"/><Relationship Id="rId111" Type="http://schemas.openxmlformats.org/officeDocument/2006/relationships/image" Target="../media/image56.png"/><Relationship Id="rId132" Type="http://schemas.openxmlformats.org/officeDocument/2006/relationships/customXml" Target="../ink/ink65.xml"/><Relationship Id="rId15" Type="http://schemas.openxmlformats.org/officeDocument/2006/relationships/image" Target="../media/image8.png"/><Relationship Id="rId36" Type="http://schemas.openxmlformats.org/officeDocument/2006/relationships/customXml" Target="../ink/ink17.xml"/><Relationship Id="rId57" Type="http://schemas.openxmlformats.org/officeDocument/2006/relationships/image" Target="../media/image29.png"/><Relationship Id="rId106" Type="http://schemas.openxmlformats.org/officeDocument/2006/relationships/customXml" Target="../ink/ink52.xml"/><Relationship Id="rId127" Type="http://schemas.openxmlformats.org/officeDocument/2006/relationships/image" Target="../media/image64.png"/><Relationship Id="rId10" Type="http://schemas.openxmlformats.org/officeDocument/2006/relationships/customXml" Target="../ink/ink4.xml"/><Relationship Id="rId31" Type="http://schemas.openxmlformats.org/officeDocument/2006/relationships/image" Target="../media/image16.png"/><Relationship Id="rId52" Type="http://schemas.openxmlformats.org/officeDocument/2006/relationships/customXml" Target="../ink/ink25.xml"/><Relationship Id="rId73" Type="http://schemas.openxmlformats.org/officeDocument/2006/relationships/image" Target="../media/image37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0.xml"/><Relationship Id="rId143" Type="http://schemas.openxmlformats.org/officeDocument/2006/relationships/image" Target="../media/image70.png"/><Relationship Id="rId4" Type="http://schemas.openxmlformats.org/officeDocument/2006/relationships/customXml" Target="../ink/ink1.xml"/><Relationship Id="rId9" Type="http://schemas.openxmlformats.org/officeDocument/2006/relationships/image" Target="../media/image510.png"/><Relationship Id="rId26" Type="http://schemas.openxmlformats.org/officeDocument/2006/relationships/customXml" Target="../ink/ink12.xml"/><Relationship Id="rId47" Type="http://schemas.openxmlformats.org/officeDocument/2006/relationships/image" Target="../media/image24.png"/><Relationship Id="rId68" Type="http://schemas.openxmlformats.org/officeDocument/2006/relationships/customXml" Target="../ink/ink33.xml"/><Relationship Id="rId89" Type="http://schemas.openxmlformats.org/officeDocument/2006/relationships/image" Target="../media/image45.png"/><Relationship Id="rId112" Type="http://schemas.openxmlformats.org/officeDocument/2006/relationships/customXml" Target="../ink/ink55.xml"/><Relationship Id="rId133" Type="http://schemas.openxmlformats.org/officeDocument/2006/relationships/customXml" Target="../ink/ink66.xml"/><Relationship Id="rId16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7.png"/><Relationship Id="rId21" Type="http://schemas.openxmlformats.org/officeDocument/2006/relationships/image" Target="../media/image79.png"/><Relationship Id="rId42" Type="http://schemas.openxmlformats.org/officeDocument/2006/relationships/customXml" Target="../ink/ink92.xml"/><Relationship Id="rId63" Type="http://schemas.openxmlformats.org/officeDocument/2006/relationships/image" Target="../media/image100.png"/><Relationship Id="rId84" Type="http://schemas.openxmlformats.org/officeDocument/2006/relationships/customXml" Target="../ink/ink113.xml"/><Relationship Id="rId138" Type="http://schemas.openxmlformats.org/officeDocument/2006/relationships/customXml" Target="../ink/ink142.xml"/><Relationship Id="rId107" Type="http://schemas.openxmlformats.org/officeDocument/2006/relationships/image" Target="../media/image122.png"/><Relationship Id="rId11" Type="http://schemas.openxmlformats.org/officeDocument/2006/relationships/image" Target="../media/image74.png"/><Relationship Id="rId32" Type="http://schemas.openxmlformats.org/officeDocument/2006/relationships/customXml" Target="../ink/ink87.xml"/><Relationship Id="rId37" Type="http://schemas.openxmlformats.org/officeDocument/2006/relationships/image" Target="../media/image87.png"/><Relationship Id="rId53" Type="http://schemas.openxmlformats.org/officeDocument/2006/relationships/image" Target="../media/image95.png"/><Relationship Id="rId58" Type="http://schemas.openxmlformats.org/officeDocument/2006/relationships/customXml" Target="../ink/ink100.xml"/><Relationship Id="rId74" Type="http://schemas.openxmlformats.org/officeDocument/2006/relationships/customXml" Target="../ink/ink108.xml"/><Relationship Id="rId79" Type="http://schemas.openxmlformats.org/officeDocument/2006/relationships/image" Target="../media/image108.png"/><Relationship Id="rId102" Type="http://schemas.openxmlformats.org/officeDocument/2006/relationships/customXml" Target="../ink/ink122.xml"/><Relationship Id="rId123" Type="http://schemas.openxmlformats.org/officeDocument/2006/relationships/image" Target="../media/image130.png"/><Relationship Id="rId128" Type="http://schemas.openxmlformats.org/officeDocument/2006/relationships/customXml" Target="../ink/ink135.xml"/><Relationship Id="rId5" Type="http://schemas.openxmlformats.org/officeDocument/2006/relationships/image" Target="../media/image71.png"/><Relationship Id="rId90" Type="http://schemas.openxmlformats.org/officeDocument/2006/relationships/customXml" Target="../ink/ink116.xml"/><Relationship Id="rId95" Type="http://schemas.openxmlformats.org/officeDocument/2006/relationships/image" Target="../media/image116.png"/><Relationship Id="rId22" Type="http://schemas.openxmlformats.org/officeDocument/2006/relationships/customXml" Target="../ink/ink82.xml"/><Relationship Id="rId27" Type="http://schemas.openxmlformats.org/officeDocument/2006/relationships/image" Target="../media/image82.png"/><Relationship Id="rId43" Type="http://schemas.openxmlformats.org/officeDocument/2006/relationships/image" Target="../media/image90.png"/><Relationship Id="rId48" Type="http://schemas.openxmlformats.org/officeDocument/2006/relationships/customXml" Target="../ink/ink95.xml"/><Relationship Id="rId64" Type="http://schemas.openxmlformats.org/officeDocument/2006/relationships/customXml" Target="../ink/ink103.xml"/><Relationship Id="rId69" Type="http://schemas.openxmlformats.org/officeDocument/2006/relationships/image" Target="../media/image103.png"/><Relationship Id="rId113" Type="http://schemas.openxmlformats.org/officeDocument/2006/relationships/image" Target="../media/image125.png"/><Relationship Id="rId118" Type="http://schemas.openxmlformats.org/officeDocument/2006/relationships/customXml" Target="../ink/ink130.xml"/><Relationship Id="rId134" Type="http://schemas.openxmlformats.org/officeDocument/2006/relationships/customXml" Target="../ink/ink139.xml"/><Relationship Id="rId139" Type="http://schemas.openxmlformats.org/officeDocument/2006/relationships/image" Target="../media/image136.png"/><Relationship Id="rId80" Type="http://schemas.openxmlformats.org/officeDocument/2006/relationships/customXml" Target="../ink/ink111.xml"/><Relationship Id="rId85" Type="http://schemas.openxmlformats.org/officeDocument/2006/relationships/image" Target="../media/image111.png"/><Relationship Id="rId12" Type="http://schemas.openxmlformats.org/officeDocument/2006/relationships/customXml" Target="../ink/ink77.xml"/><Relationship Id="rId17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customXml" Target="../ink/ink90.xml"/><Relationship Id="rId59" Type="http://schemas.openxmlformats.org/officeDocument/2006/relationships/image" Target="../media/image98.png"/><Relationship Id="rId103" Type="http://schemas.openxmlformats.org/officeDocument/2006/relationships/image" Target="../media/image120.png"/><Relationship Id="rId108" Type="http://schemas.openxmlformats.org/officeDocument/2006/relationships/customXml" Target="../ink/ink125.xml"/><Relationship Id="rId124" Type="http://schemas.openxmlformats.org/officeDocument/2006/relationships/customXml" Target="../ink/ink133.xml"/><Relationship Id="rId129" Type="http://schemas.openxmlformats.org/officeDocument/2006/relationships/image" Target="../media/image133.png"/><Relationship Id="rId54" Type="http://schemas.openxmlformats.org/officeDocument/2006/relationships/customXml" Target="../ink/ink98.xml"/><Relationship Id="rId70" Type="http://schemas.openxmlformats.org/officeDocument/2006/relationships/customXml" Target="../ink/ink106.xml"/><Relationship Id="rId75" Type="http://schemas.openxmlformats.org/officeDocument/2006/relationships/image" Target="../media/image106.png"/><Relationship Id="rId91" Type="http://schemas.openxmlformats.org/officeDocument/2006/relationships/image" Target="../media/image114.png"/><Relationship Id="rId96" Type="http://schemas.openxmlformats.org/officeDocument/2006/relationships/customXml" Target="../ink/ink119.xml"/><Relationship Id="rId140" Type="http://schemas.openxmlformats.org/officeDocument/2006/relationships/customXml" Target="../ink/ink1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4.xml"/><Relationship Id="rId23" Type="http://schemas.openxmlformats.org/officeDocument/2006/relationships/image" Target="../media/image80.png"/><Relationship Id="rId28" Type="http://schemas.openxmlformats.org/officeDocument/2006/relationships/customXml" Target="../ink/ink85.xml"/><Relationship Id="rId49" Type="http://schemas.openxmlformats.org/officeDocument/2006/relationships/image" Target="../media/image93.png"/><Relationship Id="rId114" Type="http://schemas.openxmlformats.org/officeDocument/2006/relationships/customXml" Target="../ink/ink128.xml"/><Relationship Id="rId119" Type="http://schemas.openxmlformats.org/officeDocument/2006/relationships/image" Target="../media/image128.png"/><Relationship Id="rId44" Type="http://schemas.openxmlformats.org/officeDocument/2006/relationships/customXml" Target="../ink/ink93.xml"/><Relationship Id="rId60" Type="http://schemas.openxmlformats.org/officeDocument/2006/relationships/customXml" Target="../ink/ink101.xml"/><Relationship Id="rId65" Type="http://schemas.openxmlformats.org/officeDocument/2006/relationships/image" Target="../media/image101.png"/><Relationship Id="rId81" Type="http://schemas.openxmlformats.org/officeDocument/2006/relationships/image" Target="../media/image109.png"/><Relationship Id="rId86" Type="http://schemas.openxmlformats.org/officeDocument/2006/relationships/customXml" Target="../ink/ink114.xml"/><Relationship Id="rId130" Type="http://schemas.openxmlformats.org/officeDocument/2006/relationships/customXml" Target="../ink/ink136.xml"/><Relationship Id="rId135" Type="http://schemas.openxmlformats.org/officeDocument/2006/relationships/customXml" Target="../ink/ink140.xml"/><Relationship Id="rId13" Type="http://schemas.openxmlformats.org/officeDocument/2006/relationships/image" Target="../media/image75.png"/><Relationship Id="rId18" Type="http://schemas.openxmlformats.org/officeDocument/2006/relationships/customXml" Target="../ink/ink80.xml"/><Relationship Id="rId39" Type="http://schemas.openxmlformats.org/officeDocument/2006/relationships/image" Target="../media/image88.png"/><Relationship Id="rId109" Type="http://schemas.openxmlformats.org/officeDocument/2006/relationships/image" Target="../media/image123.png"/><Relationship Id="rId34" Type="http://schemas.openxmlformats.org/officeDocument/2006/relationships/customXml" Target="../ink/ink88.xml"/><Relationship Id="rId50" Type="http://schemas.openxmlformats.org/officeDocument/2006/relationships/customXml" Target="../ink/ink96.xml"/><Relationship Id="rId55" Type="http://schemas.openxmlformats.org/officeDocument/2006/relationships/image" Target="../media/image96.png"/><Relationship Id="rId76" Type="http://schemas.openxmlformats.org/officeDocument/2006/relationships/customXml" Target="../ink/ink109.xml"/><Relationship Id="rId97" Type="http://schemas.openxmlformats.org/officeDocument/2006/relationships/image" Target="../media/image117.png"/><Relationship Id="rId104" Type="http://schemas.openxmlformats.org/officeDocument/2006/relationships/customXml" Target="../ink/ink123.xml"/><Relationship Id="rId120" Type="http://schemas.openxmlformats.org/officeDocument/2006/relationships/customXml" Target="../ink/ink131.xml"/><Relationship Id="rId125" Type="http://schemas.openxmlformats.org/officeDocument/2006/relationships/image" Target="../media/image131.png"/><Relationship Id="rId141" Type="http://schemas.openxmlformats.org/officeDocument/2006/relationships/image" Target="../media/image137.png"/><Relationship Id="rId7" Type="http://schemas.openxmlformats.org/officeDocument/2006/relationships/image" Target="../media/image72.png"/><Relationship Id="rId71" Type="http://schemas.openxmlformats.org/officeDocument/2006/relationships/image" Target="../media/image104.png"/><Relationship Id="rId92" Type="http://schemas.openxmlformats.org/officeDocument/2006/relationships/customXml" Target="../ink/ink117.xml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83.png"/><Relationship Id="rId24" Type="http://schemas.openxmlformats.org/officeDocument/2006/relationships/customXml" Target="../ink/ink83.xml"/><Relationship Id="rId40" Type="http://schemas.openxmlformats.org/officeDocument/2006/relationships/customXml" Target="../ink/ink91.xml"/><Relationship Id="rId45" Type="http://schemas.openxmlformats.org/officeDocument/2006/relationships/image" Target="../media/image91.png"/><Relationship Id="rId66" Type="http://schemas.openxmlformats.org/officeDocument/2006/relationships/customXml" Target="../ink/ink104.xml"/><Relationship Id="rId87" Type="http://schemas.openxmlformats.org/officeDocument/2006/relationships/image" Target="../media/image112.png"/><Relationship Id="rId110" Type="http://schemas.openxmlformats.org/officeDocument/2006/relationships/customXml" Target="../ink/ink126.xml"/><Relationship Id="rId115" Type="http://schemas.openxmlformats.org/officeDocument/2006/relationships/image" Target="../media/image126.png"/><Relationship Id="rId131" Type="http://schemas.openxmlformats.org/officeDocument/2006/relationships/image" Target="../media/image134.png"/><Relationship Id="rId136" Type="http://schemas.openxmlformats.org/officeDocument/2006/relationships/customXml" Target="../ink/ink141.xml"/><Relationship Id="rId61" Type="http://schemas.openxmlformats.org/officeDocument/2006/relationships/image" Target="../media/image99.png"/><Relationship Id="rId82" Type="http://schemas.openxmlformats.org/officeDocument/2006/relationships/customXml" Target="../ink/ink112.xml"/><Relationship Id="rId19" Type="http://schemas.openxmlformats.org/officeDocument/2006/relationships/image" Target="../media/image78.png"/><Relationship Id="rId14" Type="http://schemas.openxmlformats.org/officeDocument/2006/relationships/customXml" Target="../ink/ink78.xml"/><Relationship Id="rId30" Type="http://schemas.openxmlformats.org/officeDocument/2006/relationships/customXml" Target="../ink/ink86.xml"/><Relationship Id="rId35" Type="http://schemas.openxmlformats.org/officeDocument/2006/relationships/image" Target="../media/image86.png"/><Relationship Id="rId56" Type="http://schemas.openxmlformats.org/officeDocument/2006/relationships/customXml" Target="../ink/ink99.xml"/><Relationship Id="rId77" Type="http://schemas.openxmlformats.org/officeDocument/2006/relationships/image" Target="../media/image107.png"/><Relationship Id="rId100" Type="http://schemas.openxmlformats.org/officeDocument/2006/relationships/customXml" Target="../ink/ink121.xml"/><Relationship Id="rId105" Type="http://schemas.openxmlformats.org/officeDocument/2006/relationships/image" Target="../media/image121.png"/><Relationship Id="rId126" Type="http://schemas.openxmlformats.org/officeDocument/2006/relationships/customXml" Target="../ink/ink134.xml"/><Relationship Id="rId8" Type="http://schemas.openxmlformats.org/officeDocument/2006/relationships/customXml" Target="../ink/ink75.xml"/><Relationship Id="rId51" Type="http://schemas.openxmlformats.org/officeDocument/2006/relationships/image" Target="../media/image94.png"/><Relationship Id="rId72" Type="http://schemas.openxmlformats.org/officeDocument/2006/relationships/customXml" Target="../ink/ink107.xml"/><Relationship Id="rId93" Type="http://schemas.openxmlformats.org/officeDocument/2006/relationships/image" Target="../media/image115.png"/><Relationship Id="rId98" Type="http://schemas.openxmlformats.org/officeDocument/2006/relationships/customXml" Target="../ink/ink120.xml"/><Relationship Id="rId121" Type="http://schemas.openxmlformats.org/officeDocument/2006/relationships/image" Target="../media/image129.png"/><Relationship Id="rId142" Type="http://schemas.openxmlformats.org/officeDocument/2006/relationships/customXml" Target="../ink/ink144.xml"/><Relationship Id="rId3" Type="http://schemas.openxmlformats.org/officeDocument/2006/relationships/image" Target="../media/image5.png"/><Relationship Id="rId25" Type="http://schemas.openxmlformats.org/officeDocument/2006/relationships/image" Target="../media/image81.png"/><Relationship Id="rId46" Type="http://schemas.openxmlformats.org/officeDocument/2006/relationships/customXml" Target="../ink/ink94.xml"/><Relationship Id="rId67" Type="http://schemas.openxmlformats.org/officeDocument/2006/relationships/image" Target="../media/image102.png"/><Relationship Id="rId116" Type="http://schemas.openxmlformats.org/officeDocument/2006/relationships/customXml" Target="../ink/ink129.xml"/><Relationship Id="rId137" Type="http://schemas.openxmlformats.org/officeDocument/2006/relationships/image" Target="../media/image135.png"/><Relationship Id="rId20" Type="http://schemas.openxmlformats.org/officeDocument/2006/relationships/customXml" Target="../ink/ink81.xml"/><Relationship Id="rId41" Type="http://schemas.openxmlformats.org/officeDocument/2006/relationships/image" Target="../media/image89.png"/><Relationship Id="rId62" Type="http://schemas.openxmlformats.org/officeDocument/2006/relationships/customXml" Target="../ink/ink102.xml"/><Relationship Id="rId83" Type="http://schemas.openxmlformats.org/officeDocument/2006/relationships/image" Target="../media/image110.png"/><Relationship Id="rId88" Type="http://schemas.openxmlformats.org/officeDocument/2006/relationships/customXml" Target="../ink/ink115.xml"/><Relationship Id="rId111" Type="http://schemas.openxmlformats.org/officeDocument/2006/relationships/image" Target="../media/image124.png"/><Relationship Id="rId132" Type="http://schemas.openxmlformats.org/officeDocument/2006/relationships/customXml" Target="../ink/ink137.xml"/><Relationship Id="rId15" Type="http://schemas.openxmlformats.org/officeDocument/2006/relationships/image" Target="../media/image76.png"/><Relationship Id="rId36" Type="http://schemas.openxmlformats.org/officeDocument/2006/relationships/customXml" Target="../ink/ink89.xml"/><Relationship Id="rId57" Type="http://schemas.openxmlformats.org/officeDocument/2006/relationships/image" Target="../media/image97.png"/><Relationship Id="rId106" Type="http://schemas.openxmlformats.org/officeDocument/2006/relationships/customXml" Target="../ink/ink124.xml"/><Relationship Id="rId127" Type="http://schemas.openxmlformats.org/officeDocument/2006/relationships/image" Target="../media/image132.png"/><Relationship Id="rId10" Type="http://schemas.openxmlformats.org/officeDocument/2006/relationships/customXml" Target="../ink/ink76.xml"/><Relationship Id="rId31" Type="http://schemas.openxmlformats.org/officeDocument/2006/relationships/image" Target="../media/image84.png"/><Relationship Id="rId52" Type="http://schemas.openxmlformats.org/officeDocument/2006/relationships/customXml" Target="../ink/ink97.xml"/><Relationship Id="rId73" Type="http://schemas.openxmlformats.org/officeDocument/2006/relationships/image" Target="../media/image105.png"/><Relationship Id="rId78" Type="http://schemas.openxmlformats.org/officeDocument/2006/relationships/customXml" Target="../ink/ink110.xml"/><Relationship Id="rId94" Type="http://schemas.openxmlformats.org/officeDocument/2006/relationships/customXml" Target="../ink/ink118.xml"/><Relationship Id="rId99" Type="http://schemas.openxmlformats.org/officeDocument/2006/relationships/image" Target="../media/image118.png"/><Relationship Id="rId101" Type="http://schemas.openxmlformats.org/officeDocument/2006/relationships/image" Target="../media/image119.png"/><Relationship Id="rId122" Type="http://schemas.openxmlformats.org/officeDocument/2006/relationships/customXml" Target="../ink/ink132.xml"/><Relationship Id="rId143" Type="http://schemas.openxmlformats.org/officeDocument/2006/relationships/image" Target="../media/image138.png"/><Relationship Id="rId4" Type="http://schemas.openxmlformats.org/officeDocument/2006/relationships/customXml" Target="../ink/ink73.xml"/><Relationship Id="rId9" Type="http://schemas.openxmlformats.org/officeDocument/2006/relationships/image" Target="../media/image73.png"/><Relationship Id="rId26" Type="http://schemas.openxmlformats.org/officeDocument/2006/relationships/customXml" Target="../ink/ink84.xml"/><Relationship Id="rId47" Type="http://schemas.openxmlformats.org/officeDocument/2006/relationships/image" Target="../media/image92.png"/><Relationship Id="rId68" Type="http://schemas.openxmlformats.org/officeDocument/2006/relationships/customXml" Target="../ink/ink105.xml"/><Relationship Id="rId89" Type="http://schemas.openxmlformats.org/officeDocument/2006/relationships/image" Target="../media/image113.png"/><Relationship Id="rId112" Type="http://schemas.openxmlformats.org/officeDocument/2006/relationships/customXml" Target="../ink/ink127.xml"/><Relationship Id="rId133" Type="http://schemas.openxmlformats.org/officeDocument/2006/relationships/customXml" Target="../ink/ink138.xml"/><Relationship Id="rId16" Type="http://schemas.openxmlformats.org/officeDocument/2006/relationships/customXml" Target="../ink/ink79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image" Target="../media/image11.png"/><Relationship Id="rId42" Type="http://schemas.openxmlformats.org/officeDocument/2006/relationships/customXml" Target="../ink/ink164.xml"/><Relationship Id="rId63" Type="http://schemas.openxmlformats.org/officeDocument/2006/relationships/image" Target="../media/image32.png"/><Relationship Id="rId84" Type="http://schemas.openxmlformats.org/officeDocument/2006/relationships/customXml" Target="../ink/ink185.xml"/><Relationship Id="rId138" Type="http://schemas.openxmlformats.org/officeDocument/2006/relationships/customXml" Target="../ink/ink214.xml"/><Relationship Id="rId107" Type="http://schemas.openxmlformats.org/officeDocument/2006/relationships/image" Target="../media/image54.png"/><Relationship Id="rId11" Type="http://schemas.openxmlformats.org/officeDocument/2006/relationships/image" Target="../media/image6.png"/><Relationship Id="rId32" Type="http://schemas.openxmlformats.org/officeDocument/2006/relationships/customXml" Target="../ink/ink159.xml"/><Relationship Id="rId37" Type="http://schemas.openxmlformats.org/officeDocument/2006/relationships/image" Target="../media/image19.png"/><Relationship Id="rId53" Type="http://schemas.openxmlformats.org/officeDocument/2006/relationships/image" Target="../media/image27.png"/><Relationship Id="rId58" Type="http://schemas.openxmlformats.org/officeDocument/2006/relationships/customXml" Target="../ink/ink172.xml"/><Relationship Id="rId74" Type="http://schemas.openxmlformats.org/officeDocument/2006/relationships/customXml" Target="../ink/ink180.xml"/><Relationship Id="rId79" Type="http://schemas.openxmlformats.org/officeDocument/2006/relationships/image" Target="../media/image40.png"/><Relationship Id="rId102" Type="http://schemas.openxmlformats.org/officeDocument/2006/relationships/customXml" Target="../ink/ink194.xml"/><Relationship Id="rId123" Type="http://schemas.openxmlformats.org/officeDocument/2006/relationships/image" Target="../media/image62.png"/><Relationship Id="rId128" Type="http://schemas.openxmlformats.org/officeDocument/2006/relationships/customXml" Target="../ink/ink207.xml"/><Relationship Id="rId5" Type="http://schemas.openxmlformats.org/officeDocument/2006/relationships/image" Target="../media/image310.png"/><Relationship Id="rId90" Type="http://schemas.openxmlformats.org/officeDocument/2006/relationships/customXml" Target="../ink/ink188.xml"/><Relationship Id="rId95" Type="http://schemas.openxmlformats.org/officeDocument/2006/relationships/image" Target="../media/image48.png"/><Relationship Id="rId22" Type="http://schemas.openxmlformats.org/officeDocument/2006/relationships/customXml" Target="../ink/ink154.xml"/><Relationship Id="rId27" Type="http://schemas.openxmlformats.org/officeDocument/2006/relationships/image" Target="../media/image14.png"/><Relationship Id="rId43" Type="http://schemas.openxmlformats.org/officeDocument/2006/relationships/image" Target="../media/image22.png"/><Relationship Id="rId48" Type="http://schemas.openxmlformats.org/officeDocument/2006/relationships/customXml" Target="../ink/ink167.xml"/><Relationship Id="rId64" Type="http://schemas.openxmlformats.org/officeDocument/2006/relationships/customXml" Target="../ink/ink175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18" Type="http://schemas.openxmlformats.org/officeDocument/2006/relationships/customXml" Target="../ink/ink202.xml"/><Relationship Id="rId134" Type="http://schemas.openxmlformats.org/officeDocument/2006/relationships/customXml" Target="../ink/ink211.xml"/><Relationship Id="rId139" Type="http://schemas.openxmlformats.org/officeDocument/2006/relationships/image" Target="../media/image68.png"/><Relationship Id="rId80" Type="http://schemas.openxmlformats.org/officeDocument/2006/relationships/customXml" Target="../ink/ink183.xml"/><Relationship Id="rId85" Type="http://schemas.openxmlformats.org/officeDocument/2006/relationships/image" Target="../media/image43.png"/><Relationship Id="rId12" Type="http://schemas.openxmlformats.org/officeDocument/2006/relationships/customXml" Target="../ink/ink149.xml"/><Relationship Id="rId17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customXml" Target="../ink/ink162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08" Type="http://schemas.openxmlformats.org/officeDocument/2006/relationships/customXml" Target="../ink/ink197.xml"/><Relationship Id="rId124" Type="http://schemas.openxmlformats.org/officeDocument/2006/relationships/customXml" Target="../ink/ink205.xml"/><Relationship Id="rId129" Type="http://schemas.openxmlformats.org/officeDocument/2006/relationships/image" Target="../media/image65.png"/><Relationship Id="rId54" Type="http://schemas.openxmlformats.org/officeDocument/2006/relationships/customXml" Target="../ink/ink170.xml"/><Relationship Id="rId70" Type="http://schemas.openxmlformats.org/officeDocument/2006/relationships/customXml" Target="../ink/ink178.xml"/><Relationship Id="rId75" Type="http://schemas.openxmlformats.org/officeDocument/2006/relationships/image" Target="../media/image38.png"/><Relationship Id="rId91" Type="http://schemas.openxmlformats.org/officeDocument/2006/relationships/image" Target="../media/image46.png"/><Relationship Id="rId96" Type="http://schemas.openxmlformats.org/officeDocument/2006/relationships/customXml" Target="../ink/ink191.xml"/><Relationship Id="rId140" Type="http://schemas.openxmlformats.org/officeDocument/2006/relationships/customXml" Target="../ink/ink2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6.xml"/><Relationship Id="rId23" Type="http://schemas.openxmlformats.org/officeDocument/2006/relationships/image" Target="../media/image12.png"/><Relationship Id="rId28" Type="http://schemas.openxmlformats.org/officeDocument/2006/relationships/customXml" Target="../ink/ink157.xml"/><Relationship Id="rId49" Type="http://schemas.openxmlformats.org/officeDocument/2006/relationships/image" Target="../media/image25.png"/><Relationship Id="rId114" Type="http://schemas.openxmlformats.org/officeDocument/2006/relationships/customXml" Target="../ink/ink200.xml"/><Relationship Id="rId119" Type="http://schemas.openxmlformats.org/officeDocument/2006/relationships/image" Target="../media/image60.png"/><Relationship Id="rId44" Type="http://schemas.openxmlformats.org/officeDocument/2006/relationships/customXml" Target="../ink/ink165.xml"/><Relationship Id="rId60" Type="http://schemas.openxmlformats.org/officeDocument/2006/relationships/customXml" Target="../ink/ink173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186.xml"/><Relationship Id="rId130" Type="http://schemas.openxmlformats.org/officeDocument/2006/relationships/customXml" Target="../ink/ink208.xml"/><Relationship Id="rId135" Type="http://schemas.openxmlformats.org/officeDocument/2006/relationships/customXml" Target="../ink/ink212.xml"/><Relationship Id="rId13" Type="http://schemas.openxmlformats.org/officeDocument/2006/relationships/image" Target="../media/image7.png"/><Relationship Id="rId18" Type="http://schemas.openxmlformats.org/officeDocument/2006/relationships/customXml" Target="../ink/ink152.xml"/><Relationship Id="rId39" Type="http://schemas.openxmlformats.org/officeDocument/2006/relationships/image" Target="../media/image20.png"/><Relationship Id="rId109" Type="http://schemas.openxmlformats.org/officeDocument/2006/relationships/image" Target="../media/image55.png"/><Relationship Id="rId34" Type="http://schemas.openxmlformats.org/officeDocument/2006/relationships/customXml" Target="../ink/ink160.xml"/><Relationship Id="rId50" Type="http://schemas.openxmlformats.org/officeDocument/2006/relationships/customXml" Target="../ink/ink168.xml"/><Relationship Id="rId55" Type="http://schemas.openxmlformats.org/officeDocument/2006/relationships/image" Target="../media/image28.png"/><Relationship Id="rId76" Type="http://schemas.openxmlformats.org/officeDocument/2006/relationships/customXml" Target="../ink/ink181.xml"/><Relationship Id="rId97" Type="http://schemas.openxmlformats.org/officeDocument/2006/relationships/image" Target="../media/image49.png"/><Relationship Id="rId104" Type="http://schemas.openxmlformats.org/officeDocument/2006/relationships/customXml" Target="../ink/ink195.xml"/><Relationship Id="rId120" Type="http://schemas.openxmlformats.org/officeDocument/2006/relationships/customXml" Target="../ink/ink203.xml"/><Relationship Id="rId125" Type="http://schemas.openxmlformats.org/officeDocument/2006/relationships/image" Target="../media/image63.png"/><Relationship Id="rId141" Type="http://schemas.openxmlformats.org/officeDocument/2006/relationships/image" Target="../media/image69.png"/><Relationship Id="rId7" Type="http://schemas.openxmlformats.org/officeDocument/2006/relationships/image" Target="../media/image410.png"/><Relationship Id="rId71" Type="http://schemas.openxmlformats.org/officeDocument/2006/relationships/image" Target="../media/image36.png"/><Relationship Id="rId92" Type="http://schemas.openxmlformats.org/officeDocument/2006/relationships/customXml" Target="../ink/ink189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5.png"/><Relationship Id="rId24" Type="http://schemas.openxmlformats.org/officeDocument/2006/relationships/customXml" Target="../ink/ink155.xml"/><Relationship Id="rId40" Type="http://schemas.openxmlformats.org/officeDocument/2006/relationships/customXml" Target="../ink/ink163.xml"/><Relationship Id="rId45" Type="http://schemas.openxmlformats.org/officeDocument/2006/relationships/image" Target="../media/image23.png"/><Relationship Id="rId66" Type="http://schemas.openxmlformats.org/officeDocument/2006/relationships/customXml" Target="../ink/ink176.xml"/><Relationship Id="rId87" Type="http://schemas.openxmlformats.org/officeDocument/2006/relationships/image" Target="../media/image44.png"/><Relationship Id="rId110" Type="http://schemas.openxmlformats.org/officeDocument/2006/relationships/customXml" Target="../ink/ink198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213.xml"/><Relationship Id="rId61" Type="http://schemas.openxmlformats.org/officeDocument/2006/relationships/image" Target="../media/image31.png"/><Relationship Id="rId82" Type="http://schemas.openxmlformats.org/officeDocument/2006/relationships/customXml" Target="../ink/ink184.xml"/><Relationship Id="rId19" Type="http://schemas.openxmlformats.org/officeDocument/2006/relationships/image" Target="../media/image10.png"/><Relationship Id="rId14" Type="http://schemas.openxmlformats.org/officeDocument/2006/relationships/customXml" Target="../ink/ink150.xml"/><Relationship Id="rId30" Type="http://schemas.openxmlformats.org/officeDocument/2006/relationships/customXml" Target="../ink/ink158.xml"/><Relationship Id="rId35" Type="http://schemas.openxmlformats.org/officeDocument/2006/relationships/image" Target="../media/image18.png"/><Relationship Id="rId56" Type="http://schemas.openxmlformats.org/officeDocument/2006/relationships/customXml" Target="../ink/ink171.xml"/><Relationship Id="rId77" Type="http://schemas.openxmlformats.org/officeDocument/2006/relationships/image" Target="../media/image39.png"/><Relationship Id="rId100" Type="http://schemas.openxmlformats.org/officeDocument/2006/relationships/customXml" Target="../ink/ink193.xml"/><Relationship Id="rId105" Type="http://schemas.openxmlformats.org/officeDocument/2006/relationships/image" Target="../media/image53.png"/><Relationship Id="rId126" Type="http://schemas.openxmlformats.org/officeDocument/2006/relationships/customXml" Target="../ink/ink206.xml"/><Relationship Id="rId8" Type="http://schemas.openxmlformats.org/officeDocument/2006/relationships/customXml" Target="../ink/ink147.xml"/><Relationship Id="rId51" Type="http://schemas.openxmlformats.org/officeDocument/2006/relationships/image" Target="../media/image26.png"/><Relationship Id="rId72" Type="http://schemas.openxmlformats.org/officeDocument/2006/relationships/customXml" Target="../ink/ink179.xml"/><Relationship Id="rId93" Type="http://schemas.openxmlformats.org/officeDocument/2006/relationships/image" Target="../media/image47.png"/><Relationship Id="rId98" Type="http://schemas.openxmlformats.org/officeDocument/2006/relationships/customXml" Target="../ink/ink192.xml"/><Relationship Id="rId121" Type="http://schemas.openxmlformats.org/officeDocument/2006/relationships/image" Target="../media/image61.png"/><Relationship Id="rId142" Type="http://schemas.openxmlformats.org/officeDocument/2006/relationships/customXml" Target="../ink/ink216.xml"/><Relationship Id="rId3" Type="http://schemas.openxmlformats.org/officeDocument/2006/relationships/image" Target="../media/image5.png"/><Relationship Id="rId25" Type="http://schemas.openxmlformats.org/officeDocument/2006/relationships/image" Target="../media/image13.png"/><Relationship Id="rId46" Type="http://schemas.openxmlformats.org/officeDocument/2006/relationships/customXml" Target="../ink/ink166.xml"/><Relationship Id="rId67" Type="http://schemas.openxmlformats.org/officeDocument/2006/relationships/image" Target="../media/image34.png"/><Relationship Id="rId116" Type="http://schemas.openxmlformats.org/officeDocument/2006/relationships/customXml" Target="../ink/ink201.xml"/><Relationship Id="rId137" Type="http://schemas.openxmlformats.org/officeDocument/2006/relationships/image" Target="../media/image67.png"/><Relationship Id="rId20" Type="http://schemas.openxmlformats.org/officeDocument/2006/relationships/customXml" Target="../ink/ink153.xml"/><Relationship Id="rId41" Type="http://schemas.openxmlformats.org/officeDocument/2006/relationships/image" Target="../media/image21.png"/><Relationship Id="rId62" Type="http://schemas.openxmlformats.org/officeDocument/2006/relationships/customXml" Target="../ink/ink174.xml"/><Relationship Id="rId83" Type="http://schemas.openxmlformats.org/officeDocument/2006/relationships/image" Target="../media/image42.png"/><Relationship Id="rId88" Type="http://schemas.openxmlformats.org/officeDocument/2006/relationships/customXml" Target="../ink/ink187.xml"/><Relationship Id="rId111" Type="http://schemas.openxmlformats.org/officeDocument/2006/relationships/image" Target="../media/image56.png"/><Relationship Id="rId132" Type="http://schemas.openxmlformats.org/officeDocument/2006/relationships/customXml" Target="../ink/ink209.xml"/><Relationship Id="rId15" Type="http://schemas.openxmlformats.org/officeDocument/2006/relationships/image" Target="../media/image8.png"/><Relationship Id="rId36" Type="http://schemas.openxmlformats.org/officeDocument/2006/relationships/customXml" Target="../ink/ink161.xml"/><Relationship Id="rId57" Type="http://schemas.openxmlformats.org/officeDocument/2006/relationships/image" Target="../media/image29.png"/><Relationship Id="rId106" Type="http://schemas.openxmlformats.org/officeDocument/2006/relationships/customXml" Target="../ink/ink196.xml"/><Relationship Id="rId127" Type="http://schemas.openxmlformats.org/officeDocument/2006/relationships/image" Target="../media/image64.png"/><Relationship Id="rId10" Type="http://schemas.openxmlformats.org/officeDocument/2006/relationships/customXml" Target="../ink/ink148.xml"/><Relationship Id="rId31" Type="http://schemas.openxmlformats.org/officeDocument/2006/relationships/image" Target="../media/image16.png"/><Relationship Id="rId52" Type="http://schemas.openxmlformats.org/officeDocument/2006/relationships/customXml" Target="../ink/ink169.xml"/><Relationship Id="rId73" Type="http://schemas.openxmlformats.org/officeDocument/2006/relationships/image" Target="../media/image37.png"/><Relationship Id="rId78" Type="http://schemas.openxmlformats.org/officeDocument/2006/relationships/customXml" Target="../ink/ink182.xml"/><Relationship Id="rId94" Type="http://schemas.openxmlformats.org/officeDocument/2006/relationships/customXml" Target="../ink/ink190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204.xml"/><Relationship Id="rId143" Type="http://schemas.openxmlformats.org/officeDocument/2006/relationships/image" Target="../media/image70.png"/><Relationship Id="rId4" Type="http://schemas.openxmlformats.org/officeDocument/2006/relationships/customXml" Target="../ink/ink145.xml"/><Relationship Id="rId9" Type="http://schemas.openxmlformats.org/officeDocument/2006/relationships/image" Target="../media/image510.png"/><Relationship Id="rId26" Type="http://schemas.openxmlformats.org/officeDocument/2006/relationships/customXml" Target="../ink/ink156.xml"/><Relationship Id="rId47" Type="http://schemas.openxmlformats.org/officeDocument/2006/relationships/image" Target="../media/image24.png"/><Relationship Id="rId68" Type="http://schemas.openxmlformats.org/officeDocument/2006/relationships/customXml" Target="../ink/ink177.xml"/><Relationship Id="rId89" Type="http://schemas.openxmlformats.org/officeDocument/2006/relationships/image" Target="../media/image45.png"/><Relationship Id="rId112" Type="http://schemas.openxmlformats.org/officeDocument/2006/relationships/customXml" Target="../ink/ink199.xml"/><Relationship Id="rId133" Type="http://schemas.openxmlformats.org/officeDocument/2006/relationships/customXml" Target="../ink/ink210.xml"/><Relationship Id="rId16" Type="http://schemas.openxmlformats.org/officeDocument/2006/relationships/customXml" Target="../ink/ink15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5.png"/><Relationship Id="rId21" Type="http://schemas.openxmlformats.org/officeDocument/2006/relationships/image" Target="../media/image147.png"/><Relationship Id="rId42" Type="http://schemas.openxmlformats.org/officeDocument/2006/relationships/customXml" Target="../ink/ink236.xml"/><Relationship Id="rId63" Type="http://schemas.openxmlformats.org/officeDocument/2006/relationships/image" Target="../media/image168.png"/><Relationship Id="rId84" Type="http://schemas.openxmlformats.org/officeDocument/2006/relationships/customXml" Target="../ink/ink257.xml"/><Relationship Id="rId138" Type="http://schemas.openxmlformats.org/officeDocument/2006/relationships/customXml" Target="../ink/ink286.xml"/><Relationship Id="rId107" Type="http://schemas.openxmlformats.org/officeDocument/2006/relationships/image" Target="../media/image190.png"/><Relationship Id="rId11" Type="http://schemas.openxmlformats.org/officeDocument/2006/relationships/image" Target="../media/image142.png"/><Relationship Id="rId32" Type="http://schemas.openxmlformats.org/officeDocument/2006/relationships/customXml" Target="../ink/ink231.xml"/><Relationship Id="rId37" Type="http://schemas.openxmlformats.org/officeDocument/2006/relationships/image" Target="../media/image155.png"/><Relationship Id="rId53" Type="http://schemas.openxmlformats.org/officeDocument/2006/relationships/image" Target="../media/image163.png"/><Relationship Id="rId58" Type="http://schemas.openxmlformats.org/officeDocument/2006/relationships/customXml" Target="../ink/ink244.xml"/><Relationship Id="rId74" Type="http://schemas.openxmlformats.org/officeDocument/2006/relationships/customXml" Target="../ink/ink252.xml"/><Relationship Id="rId79" Type="http://schemas.openxmlformats.org/officeDocument/2006/relationships/image" Target="../media/image176.png"/><Relationship Id="rId102" Type="http://schemas.openxmlformats.org/officeDocument/2006/relationships/customXml" Target="../ink/ink266.xml"/><Relationship Id="rId123" Type="http://schemas.openxmlformats.org/officeDocument/2006/relationships/image" Target="../media/image198.png"/><Relationship Id="rId128" Type="http://schemas.openxmlformats.org/officeDocument/2006/relationships/customXml" Target="../ink/ink279.xml"/><Relationship Id="rId5" Type="http://schemas.openxmlformats.org/officeDocument/2006/relationships/image" Target="../media/image139.png"/><Relationship Id="rId90" Type="http://schemas.openxmlformats.org/officeDocument/2006/relationships/customXml" Target="../ink/ink260.xml"/><Relationship Id="rId95" Type="http://schemas.openxmlformats.org/officeDocument/2006/relationships/image" Target="../media/image184.png"/><Relationship Id="rId22" Type="http://schemas.openxmlformats.org/officeDocument/2006/relationships/customXml" Target="../ink/ink226.xml"/><Relationship Id="rId27" Type="http://schemas.openxmlformats.org/officeDocument/2006/relationships/image" Target="../media/image150.png"/><Relationship Id="rId43" Type="http://schemas.openxmlformats.org/officeDocument/2006/relationships/image" Target="../media/image158.png"/><Relationship Id="rId48" Type="http://schemas.openxmlformats.org/officeDocument/2006/relationships/customXml" Target="../ink/ink239.xml"/><Relationship Id="rId64" Type="http://schemas.openxmlformats.org/officeDocument/2006/relationships/customXml" Target="../ink/ink247.xml"/><Relationship Id="rId69" Type="http://schemas.openxmlformats.org/officeDocument/2006/relationships/image" Target="../media/image171.png"/><Relationship Id="rId113" Type="http://schemas.openxmlformats.org/officeDocument/2006/relationships/image" Target="../media/image193.png"/><Relationship Id="rId118" Type="http://schemas.openxmlformats.org/officeDocument/2006/relationships/customXml" Target="../ink/ink274.xml"/><Relationship Id="rId134" Type="http://schemas.openxmlformats.org/officeDocument/2006/relationships/customXml" Target="../ink/ink283.xml"/><Relationship Id="rId139" Type="http://schemas.openxmlformats.org/officeDocument/2006/relationships/image" Target="../media/image204.png"/><Relationship Id="rId80" Type="http://schemas.openxmlformats.org/officeDocument/2006/relationships/customXml" Target="../ink/ink255.xml"/><Relationship Id="rId85" Type="http://schemas.openxmlformats.org/officeDocument/2006/relationships/image" Target="../media/image179.png"/><Relationship Id="rId12" Type="http://schemas.openxmlformats.org/officeDocument/2006/relationships/customXml" Target="../ink/ink221.xml"/><Relationship Id="rId17" Type="http://schemas.openxmlformats.org/officeDocument/2006/relationships/image" Target="../media/image145.png"/><Relationship Id="rId33" Type="http://schemas.openxmlformats.org/officeDocument/2006/relationships/image" Target="../media/image153.png"/><Relationship Id="rId38" Type="http://schemas.openxmlformats.org/officeDocument/2006/relationships/customXml" Target="../ink/ink234.xml"/><Relationship Id="rId59" Type="http://schemas.openxmlformats.org/officeDocument/2006/relationships/image" Target="../media/image166.png"/><Relationship Id="rId103" Type="http://schemas.openxmlformats.org/officeDocument/2006/relationships/image" Target="../media/image188.png"/><Relationship Id="rId108" Type="http://schemas.openxmlformats.org/officeDocument/2006/relationships/customXml" Target="../ink/ink269.xml"/><Relationship Id="rId124" Type="http://schemas.openxmlformats.org/officeDocument/2006/relationships/customXml" Target="../ink/ink277.xml"/><Relationship Id="rId129" Type="http://schemas.openxmlformats.org/officeDocument/2006/relationships/image" Target="../media/image201.png"/><Relationship Id="rId54" Type="http://schemas.openxmlformats.org/officeDocument/2006/relationships/customXml" Target="../ink/ink242.xml"/><Relationship Id="rId70" Type="http://schemas.openxmlformats.org/officeDocument/2006/relationships/customXml" Target="../ink/ink250.xml"/><Relationship Id="rId75" Type="http://schemas.openxmlformats.org/officeDocument/2006/relationships/image" Target="../media/image174.png"/><Relationship Id="rId91" Type="http://schemas.openxmlformats.org/officeDocument/2006/relationships/image" Target="../media/image182.png"/><Relationship Id="rId96" Type="http://schemas.openxmlformats.org/officeDocument/2006/relationships/customXml" Target="../ink/ink263.xml"/><Relationship Id="rId140" Type="http://schemas.openxmlformats.org/officeDocument/2006/relationships/customXml" Target="../ink/ink28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8.xml"/><Relationship Id="rId23" Type="http://schemas.openxmlformats.org/officeDocument/2006/relationships/image" Target="../media/image148.png"/><Relationship Id="rId28" Type="http://schemas.openxmlformats.org/officeDocument/2006/relationships/customXml" Target="../ink/ink229.xml"/><Relationship Id="rId49" Type="http://schemas.openxmlformats.org/officeDocument/2006/relationships/image" Target="../media/image161.png"/><Relationship Id="rId114" Type="http://schemas.openxmlformats.org/officeDocument/2006/relationships/customXml" Target="../ink/ink272.xml"/><Relationship Id="rId119" Type="http://schemas.openxmlformats.org/officeDocument/2006/relationships/image" Target="../media/image196.png"/><Relationship Id="rId44" Type="http://schemas.openxmlformats.org/officeDocument/2006/relationships/customXml" Target="../ink/ink237.xml"/><Relationship Id="rId60" Type="http://schemas.openxmlformats.org/officeDocument/2006/relationships/customXml" Target="../ink/ink245.xml"/><Relationship Id="rId65" Type="http://schemas.openxmlformats.org/officeDocument/2006/relationships/image" Target="../media/image169.png"/><Relationship Id="rId81" Type="http://schemas.openxmlformats.org/officeDocument/2006/relationships/image" Target="../media/image177.png"/><Relationship Id="rId86" Type="http://schemas.openxmlformats.org/officeDocument/2006/relationships/customXml" Target="../ink/ink258.xml"/><Relationship Id="rId130" Type="http://schemas.openxmlformats.org/officeDocument/2006/relationships/customXml" Target="../ink/ink280.xml"/><Relationship Id="rId135" Type="http://schemas.openxmlformats.org/officeDocument/2006/relationships/customXml" Target="../ink/ink284.xml"/><Relationship Id="rId13" Type="http://schemas.openxmlformats.org/officeDocument/2006/relationships/image" Target="../media/image143.png"/><Relationship Id="rId18" Type="http://schemas.openxmlformats.org/officeDocument/2006/relationships/customXml" Target="../ink/ink224.xml"/><Relationship Id="rId39" Type="http://schemas.openxmlformats.org/officeDocument/2006/relationships/image" Target="../media/image156.png"/><Relationship Id="rId109" Type="http://schemas.openxmlformats.org/officeDocument/2006/relationships/image" Target="../media/image191.png"/><Relationship Id="rId34" Type="http://schemas.openxmlformats.org/officeDocument/2006/relationships/customXml" Target="../ink/ink232.xml"/><Relationship Id="rId50" Type="http://schemas.openxmlformats.org/officeDocument/2006/relationships/customXml" Target="../ink/ink240.xml"/><Relationship Id="rId55" Type="http://schemas.openxmlformats.org/officeDocument/2006/relationships/image" Target="../media/image164.png"/><Relationship Id="rId76" Type="http://schemas.openxmlformats.org/officeDocument/2006/relationships/customXml" Target="../ink/ink253.xml"/><Relationship Id="rId97" Type="http://schemas.openxmlformats.org/officeDocument/2006/relationships/image" Target="../media/image185.png"/><Relationship Id="rId104" Type="http://schemas.openxmlformats.org/officeDocument/2006/relationships/customXml" Target="../ink/ink267.xml"/><Relationship Id="rId120" Type="http://schemas.openxmlformats.org/officeDocument/2006/relationships/customXml" Target="../ink/ink275.xml"/><Relationship Id="rId125" Type="http://schemas.openxmlformats.org/officeDocument/2006/relationships/image" Target="../media/image199.png"/><Relationship Id="rId141" Type="http://schemas.openxmlformats.org/officeDocument/2006/relationships/image" Target="../media/image205.png"/><Relationship Id="rId7" Type="http://schemas.openxmlformats.org/officeDocument/2006/relationships/image" Target="../media/image140.png"/><Relationship Id="rId71" Type="http://schemas.openxmlformats.org/officeDocument/2006/relationships/image" Target="../media/image172.png"/><Relationship Id="rId92" Type="http://schemas.openxmlformats.org/officeDocument/2006/relationships/customXml" Target="../ink/ink261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51.png"/><Relationship Id="rId24" Type="http://schemas.openxmlformats.org/officeDocument/2006/relationships/customXml" Target="../ink/ink227.xml"/><Relationship Id="rId40" Type="http://schemas.openxmlformats.org/officeDocument/2006/relationships/customXml" Target="../ink/ink235.xml"/><Relationship Id="rId45" Type="http://schemas.openxmlformats.org/officeDocument/2006/relationships/image" Target="../media/image159.png"/><Relationship Id="rId66" Type="http://schemas.openxmlformats.org/officeDocument/2006/relationships/customXml" Target="../ink/ink248.xml"/><Relationship Id="rId87" Type="http://schemas.openxmlformats.org/officeDocument/2006/relationships/image" Target="../media/image180.png"/><Relationship Id="rId110" Type="http://schemas.openxmlformats.org/officeDocument/2006/relationships/customXml" Target="../ink/ink270.xml"/><Relationship Id="rId115" Type="http://schemas.openxmlformats.org/officeDocument/2006/relationships/image" Target="../media/image194.png"/><Relationship Id="rId131" Type="http://schemas.openxmlformats.org/officeDocument/2006/relationships/image" Target="../media/image202.png"/><Relationship Id="rId136" Type="http://schemas.openxmlformats.org/officeDocument/2006/relationships/customXml" Target="../ink/ink285.xml"/><Relationship Id="rId61" Type="http://schemas.openxmlformats.org/officeDocument/2006/relationships/image" Target="../media/image167.png"/><Relationship Id="rId82" Type="http://schemas.openxmlformats.org/officeDocument/2006/relationships/customXml" Target="../ink/ink256.xml"/><Relationship Id="rId19" Type="http://schemas.openxmlformats.org/officeDocument/2006/relationships/image" Target="../media/image146.png"/><Relationship Id="rId14" Type="http://schemas.openxmlformats.org/officeDocument/2006/relationships/customXml" Target="../ink/ink222.xml"/><Relationship Id="rId30" Type="http://schemas.openxmlformats.org/officeDocument/2006/relationships/customXml" Target="../ink/ink230.xml"/><Relationship Id="rId35" Type="http://schemas.openxmlformats.org/officeDocument/2006/relationships/image" Target="../media/image154.png"/><Relationship Id="rId56" Type="http://schemas.openxmlformats.org/officeDocument/2006/relationships/customXml" Target="../ink/ink243.xml"/><Relationship Id="rId77" Type="http://schemas.openxmlformats.org/officeDocument/2006/relationships/image" Target="../media/image175.png"/><Relationship Id="rId100" Type="http://schemas.openxmlformats.org/officeDocument/2006/relationships/customXml" Target="../ink/ink265.xml"/><Relationship Id="rId105" Type="http://schemas.openxmlformats.org/officeDocument/2006/relationships/image" Target="../media/image189.png"/><Relationship Id="rId126" Type="http://schemas.openxmlformats.org/officeDocument/2006/relationships/customXml" Target="../ink/ink278.xml"/><Relationship Id="rId8" Type="http://schemas.openxmlformats.org/officeDocument/2006/relationships/customXml" Target="../ink/ink219.xml"/><Relationship Id="rId51" Type="http://schemas.openxmlformats.org/officeDocument/2006/relationships/image" Target="../media/image162.png"/><Relationship Id="rId72" Type="http://schemas.openxmlformats.org/officeDocument/2006/relationships/customXml" Target="../ink/ink251.xml"/><Relationship Id="rId93" Type="http://schemas.openxmlformats.org/officeDocument/2006/relationships/image" Target="../media/image183.png"/><Relationship Id="rId98" Type="http://schemas.openxmlformats.org/officeDocument/2006/relationships/customXml" Target="../ink/ink264.xml"/><Relationship Id="rId121" Type="http://schemas.openxmlformats.org/officeDocument/2006/relationships/image" Target="../media/image197.png"/><Relationship Id="rId142" Type="http://schemas.openxmlformats.org/officeDocument/2006/relationships/customXml" Target="../ink/ink288.xml"/><Relationship Id="rId3" Type="http://schemas.openxmlformats.org/officeDocument/2006/relationships/image" Target="../media/image5.png"/><Relationship Id="rId25" Type="http://schemas.openxmlformats.org/officeDocument/2006/relationships/image" Target="../media/image149.png"/><Relationship Id="rId46" Type="http://schemas.openxmlformats.org/officeDocument/2006/relationships/customXml" Target="../ink/ink238.xml"/><Relationship Id="rId67" Type="http://schemas.openxmlformats.org/officeDocument/2006/relationships/image" Target="../media/image170.png"/><Relationship Id="rId116" Type="http://schemas.openxmlformats.org/officeDocument/2006/relationships/customXml" Target="../ink/ink273.xml"/><Relationship Id="rId137" Type="http://schemas.openxmlformats.org/officeDocument/2006/relationships/image" Target="../media/image203.png"/><Relationship Id="rId20" Type="http://schemas.openxmlformats.org/officeDocument/2006/relationships/customXml" Target="../ink/ink225.xml"/><Relationship Id="rId41" Type="http://schemas.openxmlformats.org/officeDocument/2006/relationships/image" Target="../media/image157.png"/><Relationship Id="rId62" Type="http://schemas.openxmlformats.org/officeDocument/2006/relationships/customXml" Target="../ink/ink246.xml"/><Relationship Id="rId83" Type="http://schemas.openxmlformats.org/officeDocument/2006/relationships/image" Target="../media/image178.png"/><Relationship Id="rId88" Type="http://schemas.openxmlformats.org/officeDocument/2006/relationships/customXml" Target="../ink/ink259.xml"/><Relationship Id="rId111" Type="http://schemas.openxmlformats.org/officeDocument/2006/relationships/image" Target="../media/image192.png"/><Relationship Id="rId132" Type="http://schemas.openxmlformats.org/officeDocument/2006/relationships/customXml" Target="../ink/ink281.xml"/><Relationship Id="rId15" Type="http://schemas.openxmlformats.org/officeDocument/2006/relationships/image" Target="../media/image144.png"/><Relationship Id="rId36" Type="http://schemas.openxmlformats.org/officeDocument/2006/relationships/customXml" Target="../ink/ink233.xml"/><Relationship Id="rId57" Type="http://schemas.openxmlformats.org/officeDocument/2006/relationships/image" Target="../media/image165.png"/><Relationship Id="rId106" Type="http://schemas.openxmlformats.org/officeDocument/2006/relationships/customXml" Target="../ink/ink268.xml"/><Relationship Id="rId127" Type="http://schemas.openxmlformats.org/officeDocument/2006/relationships/image" Target="../media/image200.png"/><Relationship Id="rId10" Type="http://schemas.openxmlformats.org/officeDocument/2006/relationships/customXml" Target="../ink/ink220.xml"/><Relationship Id="rId31" Type="http://schemas.openxmlformats.org/officeDocument/2006/relationships/image" Target="../media/image152.png"/><Relationship Id="rId52" Type="http://schemas.openxmlformats.org/officeDocument/2006/relationships/customXml" Target="../ink/ink241.xml"/><Relationship Id="rId73" Type="http://schemas.openxmlformats.org/officeDocument/2006/relationships/image" Target="../media/image173.png"/><Relationship Id="rId78" Type="http://schemas.openxmlformats.org/officeDocument/2006/relationships/customXml" Target="../ink/ink254.xml"/><Relationship Id="rId94" Type="http://schemas.openxmlformats.org/officeDocument/2006/relationships/customXml" Target="../ink/ink262.xml"/><Relationship Id="rId99" Type="http://schemas.openxmlformats.org/officeDocument/2006/relationships/image" Target="../media/image186.png"/><Relationship Id="rId101" Type="http://schemas.openxmlformats.org/officeDocument/2006/relationships/image" Target="../media/image187.png"/><Relationship Id="rId122" Type="http://schemas.openxmlformats.org/officeDocument/2006/relationships/customXml" Target="../ink/ink276.xml"/><Relationship Id="rId143" Type="http://schemas.openxmlformats.org/officeDocument/2006/relationships/image" Target="../media/image206.png"/><Relationship Id="rId4" Type="http://schemas.openxmlformats.org/officeDocument/2006/relationships/customXml" Target="../ink/ink217.xml"/><Relationship Id="rId9" Type="http://schemas.openxmlformats.org/officeDocument/2006/relationships/image" Target="../media/image141.png"/><Relationship Id="rId26" Type="http://schemas.openxmlformats.org/officeDocument/2006/relationships/customXml" Target="../ink/ink228.xml"/><Relationship Id="rId47" Type="http://schemas.openxmlformats.org/officeDocument/2006/relationships/image" Target="../media/image160.png"/><Relationship Id="rId68" Type="http://schemas.openxmlformats.org/officeDocument/2006/relationships/customXml" Target="../ink/ink249.xml"/><Relationship Id="rId89" Type="http://schemas.openxmlformats.org/officeDocument/2006/relationships/image" Target="../media/image181.png"/><Relationship Id="rId112" Type="http://schemas.openxmlformats.org/officeDocument/2006/relationships/customXml" Target="../ink/ink271.xml"/><Relationship Id="rId133" Type="http://schemas.openxmlformats.org/officeDocument/2006/relationships/customXml" Target="../ink/ink282.xml"/><Relationship Id="rId16" Type="http://schemas.openxmlformats.org/officeDocument/2006/relationships/customXml" Target="../ink/ink22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6.xml"/><Relationship Id="rId21" Type="http://schemas.openxmlformats.org/officeDocument/2006/relationships/customXml" Target="../ink/ink298.xml"/><Relationship Id="rId42" Type="http://schemas.openxmlformats.org/officeDocument/2006/relationships/image" Target="../media/image22.png"/><Relationship Id="rId63" Type="http://schemas.openxmlformats.org/officeDocument/2006/relationships/customXml" Target="../ink/ink319.xml"/><Relationship Id="rId84" Type="http://schemas.openxmlformats.org/officeDocument/2006/relationships/image" Target="../media/image43.png"/><Relationship Id="rId138" Type="http://schemas.openxmlformats.org/officeDocument/2006/relationships/image" Target="../media/image68.png"/><Relationship Id="rId107" Type="http://schemas.openxmlformats.org/officeDocument/2006/relationships/customXml" Target="../ink/ink341.xml"/><Relationship Id="rId11" Type="http://schemas.openxmlformats.org/officeDocument/2006/relationships/customXml" Target="../ink/ink293.xml"/><Relationship Id="rId32" Type="http://schemas.openxmlformats.org/officeDocument/2006/relationships/image" Target="../media/image17.png"/><Relationship Id="rId37" Type="http://schemas.openxmlformats.org/officeDocument/2006/relationships/customXml" Target="../ink/ink306.xml"/><Relationship Id="rId53" Type="http://schemas.openxmlformats.org/officeDocument/2006/relationships/customXml" Target="../ink/ink314.xml"/><Relationship Id="rId58" Type="http://schemas.openxmlformats.org/officeDocument/2006/relationships/image" Target="../media/image30.png"/><Relationship Id="rId74" Type="http://schemas.openxmlformats.org/officeDocument/2006/relationships/image" Target="../media/image38.png"/><Relationship Id="rId79" Type="http://schemas.openxmlformats.org/officeDocument/2006/relationships/customXml" Target="../ink/ink327.xml"/><Relationship Id="rId102" Type="http://schemas.openxmlformats.org/officeDocument/2006/relationships/image" Target="../media/image52.png"/><Relationship Id="rId123" Type="http://schemas.openxmlformats.org/officeDocument/2006/relationships/customXml" Target="../ink/ink349.xml"/><Relationship Id="rId128" Type="http://schemas.openxmlformats.org/officeDocument/2006/relationships/image" Target="../media/image65.png"/><Relationship Id="rId5" Type="http://schemas.openxmlformats.org/officeDocument/2006/relationships/customXml" Target="../ink/ink290.xml"/><Relationship Id="rId90" Type="http://schemas.openxmlformats.org/officeDocument/2006/relationships/image" Target="../media/image46.png"/><Relationship Id="rId95" Type="http://schemas.openxmlformats.org/officeDocument/2006/relationships/customXml" Target="../ink/ink335.xml"/><Relationship Id="rId22" Type="http://schemas.openxmlformats.org/officeDocument/2006/relationships/image" Target="../media/image12.png"/><Relationship Id="rId27" Type="http://schemas.openxmlformats.org/officeDocument/2006/relationships/customXml" Target="../ink/ink301.xml"/><Relationship Id="rId43" Type="http://schemas.openxmlformats.org/officeDocument/2006/relationships/customXml" Target="../ink/ink309.xml"/><Relationship Id="rId48" Type="http://schemas.openxmlformats.org/officeDocument/2006/relationships/image" Target="../media/image25.png"/><Relationship Id="rId64" Type="http://schemas.openxmlformats.org/officeDocument/2006/relationships/image" Target="../media/image33.png"/><Relationship Id="rId69" Type="http://schemas.openxmlformats.org/officeDocument/2006/relationships/customXml" Target="../ink/ink322.xml"/><Relationship Id="rId113" Type="http://schemas.openxmlformats.org/officeDocument/2006/relationships/customXml" Target="../ink/ink344.xml"/><Relationship Id="rId118" Type="http://schemas.openxmlformats.org/officeDocument/2006/relationships/image" Target="../media/image60.png"/><Relationship Id="rId134" Type="http://schemas.openxmlformats.org/officeDocument/2006/relationships/customXml" Target="../ink/ink356.xml"/><Relationship Id="rId139" Type="http://schemas.openxmlformats.org/officeDocument/2006/relationships/customXml" Target="../ink/ink359.xml"/><Relationship Id="rId80" Type="http://schemas.openxmlformats.org/officeDocument/2006/relationships/image" Target="../media/image41.png"/><Relationship Id="rId85" Type="http://schemas.openxmlformats.org/officeDocument/2006/relationships/customXml" Target="../ink/ink330.xml"/><Relationship Id="rId12" Type="http://schemas.openxmlformats.org/officeDocument/2006/relationships/image" Target="../media/image7.png"/><Relationship Id="rId17" Type="http://schemas.openxmlformats.org/officeDocument/2006/relationships/customXml" Target="../ink/ink296.xml"/><Relationship Id="rId33" Type="http://schemas.openxmlformats.org/officeDocument/2006/relationships/customXml" Target="../ink/ink304.xml"/><Relationship Id="rId38" Type="http://schemas.openxmlformats.org/officeDocument/2006/relationships/image" Target="../media/image20.png"/><Relationship Id="rId59" Type="http://schemas.openxmlformats.org/officeDocument/2006/relationships/customXml" Target="../ink/ink317.xml"/><Relationship Id="rId103" Type="http://schemas.openxmlformats.org/officeDocument/2006/relationships/customXml" Target="../ink/ink339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customXml" Target="../ink/ink352.xml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325.xml"/><Relationship Id="rId91" Type="http://schemas.openxmlformats.org/officeDocument/2006/relationships/customXml" Target="../ink/ink333.xml"/><Relationship Id="rId96" Type="http://schemas.openxmlformats.org/officeDocument/2006/relationships/image" Target="../media/image49.png"/><Relationship Id="rId140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23" Type="http://schemas.openxmlformats.org/officeDocument/2006/relationships/customXml" Target="../ink/ink299.xml"/><Relationship Id="rId28" Type="http://schemas.openxmlformats.org/officeDocument/2006/relationships/image" Target="../media/image15.png"/><Relationship Id="rId49" Type="http://schemas.openxmlformats.org/officeDocument/2006/relationships/customXml" Target="../ink/ink312.xml"/><Relationship Id="rId114" Type="http://schemas.openxmlformats.org/officeDocument/2006/relationships/image" Target="../media/image58.png"/><Relationship Id="rId119" Type="http://schemas.openxmlformats.org/officeDocument/2006/relationships/customXml" Target="../ink/ink347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20.xml"/><Relationship Id="rId81" Type="http://schemas.openxmlformats.org/officeDocument/2006/relationships/customXml" Target="../ink/ink328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35" Type="http://schemas.openxmlformats.org/officeDocument/2006/relationships/customXml" Target="../ink/ink357.xml"/><Relationship Id="rId13" Type="http://schemas.openxmlformats.org/officeDocument/2006/relationships/customXml" Target="../ink/ink294.xml"/><Relationship Id="rId18" Type="http://schemas.openxmlformats.org/officeDocument/2006/relationships/image" Target="../media/image10.png"/><Relationship Id="rId39" Type="http://schemas.openxmlformats.org/officeDocument/2006/relationships/customXml" Target="../ink/ink307.xml"/><Relationship Id="rId109" Type="http://schemas.openxmlformats.org/officeDocument/2006/relationships/customXml" Target="../ink/ink342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315.xml"/><Relationship Id="rId76" Type="http://schemas.openxmlformats.org/officeDocument/2006/relationships/image" Target="../media/image39.png"/><Relationship Id="rId97" Type="http://schemas.openxmlformats.org/officeDocument/2006/relationships/customXml" Target="../ink/ink336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350.xml"/><Relationship Id="rId141" Type="http://schemas.openxmlformats.org/officeDocument/2006/relationships/customXml" Target="../ink/ink360.xml"/><Relationship Id="rId7" Type="http://schemas.openxmlformats.org/officeDocument/2006/relationships/customXml" Target="../ink/ink291.xml"/><Relationship Id="rId71" Type="http://schemas.openxmlformats.org/officeDocument/2006/relationships/customXml" Target="../ink/ink323.xml"/><Relationship Id="rId9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302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310.xml"/><Relationship Id="rId66" Type="http://schemas.openxmlformats.org/officeDocument/2006/relationships/image" Target="../media/image34.png"/><Relationship Id="rId87" Type="http://schemas.openxmlformats.org/officeDocument/2006/relationships/customXml" Target="../ink/ink331.xml"/><Relationship Id="rId110" Type="http://schemas.openxmlformats.org/officeDocument/2006/relationships/image" Target="../media/image56.png"/><Relationship Id="rId115" Type="http://schemas.openxmlformats.org/officeDocument/2006/relationships/customXml" Target="../ink/ink345.xml"/><Relationship Id="rId131" Type="http://schemas.openxmlformats.org/officeDocument/2006/relationships/customXml" Target="../ink/ink353.xml"/><Relationship Id="rId136" Type="http://schemas.openxmlformats.org/officeDocument/2006/relationships/image" Target="../media/image67.png"/><Relationship Id="rId61" Type="http://schemas.openxmlformats.org/officeDocument/2006/relationships/customXml" Target="../ink/ink318.xml"/><Relationship Id="rId82" Type="http://schemas.openxmlformats.org/officeDocument/2006/relationships/image" Target="../media/image42.png"/><Relationship Id="rId19" Type="http://schemas.openxmlformats.org/officeDocument/2006/relationships/customXml" Target="../ink/ink297.xml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305.xml"/><Relationship Id="rId56" Type="http://schemas.openxmlformats.org/officeDocument/2006/relationships/image" Target="../media/image29.png"/><Relationship Id="rId77" Type="http://schemas.openxmlformats.org/officeDocument/2006/relationships/customXml" Target="../ink/ink326.xml"/><Relationship Id="rId100" Type="http://schemas.openxmlformats.org/officeDocument/2006/relationships/image" Target="../media/image51.png"/><Relationship Id="rId105" Type="http://schemas.openxmlformats.org/officeDocument/2006/relationships/customXml" Target="../ink/ink340.xml"/><Relationship Id="rId126" Type="http://schemas.openxmlformats.org/officeDocument/2006/relationships/image" Target="../media/image64.png"/><Relationship Id="rId8" Type="http://schemas.openxmlformats.org/officeDocument/2006/relationships/image" Target="../media/image510.png"/><Relationship Id="rId51" Type="http://schemas.openxmlformats.org/officeDocument/2006/relationships/customXml" Target="../ink/ink313.xml"/><Relationship Id="rId72" Type="http://schemas.openxmlformats.org/officeDocument/2006/relationships/image" Target="../media/image37.png"/><Relationship Id="rId93" Type="http://schemas.openxmlformats.org/officeDocument/2006/relationships/customXml" Target="../ink/ink334.xml"/><Relationship Id="rId98" Type="http://schemas.openxmlformats.org/officeDocument/2006/relationships/image" Target="../media/image50.png"/><Relationship Id="rId121" Type="http://schemas.openxmlformats.org/officeDocument/2006/relationships/customXml" Target="../ink/ink348.xml"/><Relationship Id="rId142" Type="http://schemas.openxmlformats.org/officeDocument/2006/relationships/image" Target="../media/image70.png"/><Relationship Id="rId3" Type="http://schemas.openxmlformats.org/officeDocument/2006/relationships/customXml" Target="../ink/ink289.xml"/><Relationship Id="rId25" Type="http://schemas.openxmlformats.org/officeDocument/2006/relationships/customXml" Target="../ink/ink300.xml"/><Relationship Id="rId46" Type="http://schemas.openxmlformats.org/officeDocument/2006/relationships/image" Target="../media/image24.png"/><Relationship Id="rId67" Type="http://schemas.openxmlformats.org/officeDocument/2006/relationships/customXml" Target="../ink/ink321.xml"/><Relationship Id="rId116" Type="http://schemas.openxmlformats.org/officeDocument/2006/relationships/image" Target="../media/image59.png"/><Relationship Id="rId137" Type="http://schemas.openxmlformats.org/officeDocument/2006/relationships/customXml" Target="../ink/ink358.xml"/><Relationship Id="rId20" Type="http://schemas.openxmlformats.org/officeDocument/2006/relationships/image" Target="../media/image11.png"/><Relationship Id="rId41" Type="http://schemas.openxmlformats.org/officeDocument/2006/relationships/customXml" Target="../ink/ink308.xml"/><Relationship Id="rId62" Type="http://schemas.openxmlformats.org/officeDocument/2006/relationships/image" Target="../media/image32.png"/><Relationship Id="rId83" Type="http://schemas.openxmlformats.org/officeDocument/2006/relationships/customXml" Target="../ink/ink329.xml"/><Relationship Id="rId88" Type="http://schemas.openxmlformats.org/officeDocument/2006/relationships/image" Target="../media/image45.png"/><Relationship Id="rId111" Type="http://schemas.openxmlformats.org/officeDocument/2006/relationships/customXml" Target="../ink/ink343.xml"/><Relationship Id="rId132" Type="http://schemas.openxmlformats.org/officeDocument/2006/relationships/customXml" Target="../ink/ink354.xml"/><Relationship Id="rId15" Type="http://schemas.openxmlformats.org/officeDocument/2006/relationships/customXml" Target="../ink/ink295.xml"/><Relationship Id="rId36" Type="http://schemas.openxmlformats.org/officeDocument/2006/relationships/image" Target="../media/image19.png"/><Relationship Id="rId57" Type="http://schemas.openxmlformats.org/officeDocument/2006/relationships/customXml" Target="../ink/ink316.xml"/><Relationship Id="rId106" Type="http://schemas.openxmlformats.org/officeDocument/2006/relationships/image" Target="../media/image54.png"/><Relationship Id="rId127" Type="http://schemas.openxmlformats.org/officeDocument/2006/relationships/customXml" Target="../ink/ink351.xml"/><Relationship Id="rId10" Type="http://schemas.openxmlformats.org/officeDocument/2006/relationships/image" Target="../media/image6.png"/><Relationship Id="rId31" Type="http://schemas.openxmlformats.org/officeDocument/2006/relationships/customXml" Target="../ink/ink303.xml"/><Relationship Id="rId52" Type="http://schemas.openxmlformats.org/officeDocument/2006/relationships/image" Target="../media/image27.png"/><Relationship Id="rId73" Type="http://schemas.openxmlformats.org/officeDocument/2006/relationships/customXml" Target="../ink/ink324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337.xml"/><Relationship Id="rId101" Type="http://schemas.openxmlformats.org/officeDocument/2006/relationships/customXml" Target="../ink/ink338.xml"/><Relationship Id="rId122" Type="http://schemas.openxmlformats.org/officeDocument/2006/relationships/image" Target="../media/image62.png"/><Relationship Id="rId4" Type="http://schemas.openxmlformats.org/officeDocument/2006/relationships/image" Target="../media/image310.png"/><Relationship Id="rId9" Type="http://schemas.openxmlformats.org/officeDocument/2006/relationships/customXml" Target="../ink/ink292.xml"/><Relationship Id="rId26" Type="http://schemas.openxmlformats.org/officeDocument/2006/relationships/image" Target="../media/image14.png"/><Relationship Id="rId47" Type="http://schemas.openxmlformats.org/officeDocument/2006/relationships/customXml" Target="../ink/ink311.xml"/><Relationship Id="rId68" Type="http://schemas.openxmlformats.org/officeDocument/2006/relationships/image" Target="../media/image35.png"/><Relationship Id="rId89" Type="http://schemas.openxmlformats.org/officeDocument/2006/relationships/customXml" Target="../ink/ink332.xml"/><Relationship Id="rId112" Type="http://schemas.openxmlformats.org/officeDocument/2006/relationships/image" Target="../media/image57.png"/><Relationship Id="rId133" Type="http://schemas.openxmlformats.org/officeDocument/2006/relationships/customXml" Target="../ink/ink355.xml"/><Relationship Id="rId1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873BCD7-F5FF-A1A6-6F3A-58479F4C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44" y="1196513"/>
            <a:ext cx="7126760" cy="39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31EE-1615-3A20-9704-92BB8125F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6068083-0DED-4491-5804-7138B912229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30F9B68-F8B6-1037-D447-376386E8984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D1B6F8-E02B-76E7-8248-A2E0D15DE31E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BB4D8F-51EF-6A1A-D2EE-AC9C587C3D4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DC8E82-8A06-1EAF-5227-844CFC86919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EFAF93-6307-D33A-8044-4320D79385B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17F136-0876-3282-59A6-7DD948F7147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6D5F97-DDA9-5A9B-5F94-34D843428AE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D01320-6C1A-F8DC-CB84-BB5BF6076A1C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63F7D-2D27-04A8-35E5-A6332A3619C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8CE248-7FF4-B57E-D40D-C6478423ECC4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DF15E6-601F-748D-296E-CD3E15F8C581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26F0BB-DA38-1E7E-A453-7ACBD6AFC1EB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3DA66D-DB08-B001-1826-D08318DB9C39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F9839E-5C3D-4364-A8E5-27F9097E4C2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93590E-4AE1-39EE-B67F-F19B7E0BDB4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E67709-32A7-4CF7-5178-04F8CCC3169C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FE9638-D7A0-C4E8-B902-AC21FD7978E1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F6104B-D205-839A-FA63-C35357D1C505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0398A1-FBEF-73A4-64CF-3806AC53C41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0D386D-F1AD-5803-8DE2-DD64166E6303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BC2CD7-97BD-263C-B458-CAAC8A5EE04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25D288E-D27E-0CC9-DEA0-F794CE1C4E01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25D288E-D27E-0CC9-DEA0-F794CE1C4E0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1A9C28E-5318-488E-EDAD-19E2194FB62A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1A9C28E-5318-488E-EDAD-19E2194FB62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338AC35-0768-7030-EEFD-36F63F83922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338AC35-0768-7030-EEFD-36F63F83922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7189213-1E65-AA60-F64C-11FD0D27327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7189213-1E65-AA60-F64C-11FD0D27327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209D598-E16C-124E-56D2-34E2251B1ED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209D598-E16C-124E-56D2-34E2251B1ED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988B40D-2BDD-0552-8889-06863F715442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988B40D-2BDD-0552-8889-06863F715442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7189767-9213-3CCE-7196-A73E6389D5F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7189767-9213-3CCE-7196-A73E6389D5F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B37620C-CFDE-7AEB-EBDE-7B2BEE313CD3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B37620C-CFDE-7AEB-EBDE-7B2BEE313CD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0F50EB7-8DB9-9580-AB31-9D5A50409B9C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0F50EB7-8DB9-9580-AB31-9D5A50409B9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326356B-F023-5BF9-D675-8976BEAD32AC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326356B-F023-5BF9-D675-8976BEAD32AC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C64F927-4AFD-5099-1F8B-C8EF0D362204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C64F927-4AFD-5099-1F8B-C8EF0D36220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7EF085-CB6D-F1EF-CBD0-F3E612F3FE3A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7EF085-CB6D-F1EF-CBD0-F3E612F3FE3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9C39EBFD-750B-CFC4-6427-A99575B22E3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C39EBFD-750B-CFC4-6427-A99575B22E3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065A482-B0C3-2CD3-FF7D-C6B2AD7C3E87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065A482-B0C3-2CD3-FF7D-C6B2AD7C3E8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2DB1C32-60B1-CF79-6166-CDF33D17B50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2DB1C32-60B1-CF79-6166-CDF33D17B50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963542A-18DB-6DF3-20C5-3491D4CAC777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963542A-18DB-6DF3-20C5-3491D4CAC777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7572323-0431-C528-DC56-AF4EC10429E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7572323-0431-C528-DC56-AF4EC10429E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688C68A-6B14-1FF8-AEF6-61998A69FBE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688C68A-6B14-1FF8-AEF6-61998A69FBE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A19EE4E-46CA-C665-429D-709B778E1D52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A19EE4E-46CA-C665-429D-709B778E1D52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4702D1D-7420-381B-BCBF-69701091332D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4702D1D-7420-381B-BCBF-69701091332D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34C0F52-814C-49F6-DEB3-C4D81DFB0C2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8AD52AD7-184B-AF46-1753-38F3537636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8AD52AD7-184B-AF46-1753-38F3537636E5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3A1E883F-0851-A2E8-C77E-77F952C50F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3A1E883F-0851-A2E8-C77E-77F952C50FF6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7CF5131-6333-7200-50CC-78CAA072A0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7CF5131-6333-7200-50CC-78CAA072A05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B046F5E-0F1D-9D70-3F91-8E0B08D987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3B046F5E-0F1D-9D70-3F91-8E0B08D9873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BAB5A33-981A-C650-7E68-EC6A3227A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BAB5A33-981A-C650-7E68-EC6A3227A90A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213906E-249A-D1E7-5190-C46881F02B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213906E-249A-D1E7-5190-C46881F02BB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BFE962C6-D9AC-6797-779B-C181AAF191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BFE962C6-D9AC-6797-779B-C181AAF1918B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73D55FE-4E70-58B9-DA9A-87CB28B559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B73D55FE-4E70-58B9-DA9A-87CB28B55975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4C865299-D1D7-4E5D-CE5D-7ECE9B6EDD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4C865299-D1D7-4E5D-CE5D-7ECE9B6EDD2D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F6E9282-24D5-686A-1BAA-9027885E7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F6E9282-24D5-686A-1BAA-9027885E706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7C3A194-71B2-A653-9749-25020E2F8A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7C3A194-71B2-A653-9749-25020E2F8AA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0ACC0054-E296-810F-9F70-3DD427AB1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0ACC0054-E296-810F-9F70-3DD427AB19D1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5F65A-CCCB-9495-B463-462B0FB412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5F65A-CCCB-9495-B463-462B0FB41224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1E3A42F-D14C-F51E-1089-195FF02C67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1E3A42F-D14C-F51E-1089-195FF02C675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740D3AA1-02AC-0D19-A324-669011A6A4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740D3AA1-02AC-0D19-A324-669011A6A435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AFAB550-F77A-804D-C92F-94973F9B8B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AFAB550-F77A-804D-C92F-94973F9B8B75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7B436F1-E62F-78CF-AFA2-696CCDB3F5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7B436F1-E62F-78CF-AFA2-696CCDB3F57A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7BD8F2ED-6E3B-319D-9952-19D65480CC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7BD8F2ED-6E3B-319D-9952-19D65480CCCF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634EE900-4770-2AFF-ECBD-6A95C93FFB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634EE900-4770-2AFF-ECBD-6A95C93FFB87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A8CA46E-B078-805B-41AE-D38FF1290D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A8CA46E-B078-805B-41AE-D38FF1290DF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DEE10FD5-A9B6-BE6A-411A-A2D2D14978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DEE10FD5-A9B6-BE6A-411A-A2D2D14978C6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90952A10-0E9A-A5E9-04E9-983063D128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90952A10-0E9A-A5E9-04E9-983063D128A6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0F399C4-103C-03BC-87C0-D9C98660BD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0F399C4-103C-03BC-87C0-D9C98660BD7C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E9921BA-BD0C-F8FA-CC6A-5D4FFA7E6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E9921BA-BD0C-F8FA-CC6A-5D4FFA7E666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6CF4B49-B862-1D0C-BDF2-275A76594A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6CF4B49-B862-1D0C-BDF2-275A76594AC9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C1D0B16-4048-87F5-C007-DFD0892D9C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C1D0B16-4048-87F5-C007-DFD0892D9CC0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565789A-95F4-7444-40A8-5E60E90080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565789A-95F4-7444-40A8-5E60E900809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AB22071-E73B-A97F-01A0-78FF313FB4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AB22071-E73B-A97F-01A0-78FF313FB46E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DE6023ED-AE27-677C-E088-E196C35D3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DE6023ED-AE27-677C-E088-E196C35D395F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0AAEAF3-4DAC-97D8-EAF9-3398A2844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0AAEAF3-4DAC-97D8-EAF9-3398A2844C2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54C38F2-1BE2-0BF7-BD34-0F64EB6FC5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54C38F2-1BE2-0BF7-BD34-0F64EB6FC52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35E1DD0-0214-0AF4-F425-29C655E458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35E1DD0-0214-0AF4-F425-29C655E45807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53B4A44D-6738-9B8D-A846-3879C778AC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53B4A44D-6738-9B8D-A846-3879C778ACBD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96D91B5-5293-5E2E-4AA8-C7BDF8C2A6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96D91B5-5293-5E2E-4AA8-C7BDF8C2A691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3E667A7-A1CB-1F34-044D-2BEAFA4917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3E667A7-A1CB-1F34-044D-2BEAFA4917D6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2ACC1B1D-77B7-83EC-EF86-35CE199851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2ACC1B1D-77B7-83EC-EF86-35CE199851E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45718CE-F6AE-B415-D88B-B87A27C472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45718CE-F6AE-B415-D88B-B87A27C4722C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824AB8CC-9A87-2F0B-FA20-A971FB418B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824AB8CC-9A87-2F0B-FA20-A971FB418B86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F64784D-E568-8162-05F6-FD2D2D40E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F64784D-E568-8162-05F6-FD2D2D40EA8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CBF3C086-8B28-8140-33FD-32F3F2E81A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CBF3C086-8B28-8140-33FD-32F3F2E81A5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DFA69BB-8261-6854-C8E1-457C9AB29E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DFA69BB-8261-6854-C8E1-457C9AB29EC1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D655930-9349-04BC-C48D-2493834A53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D655930-9349-04BC-C48D-2493834A537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D89E57DA-2F1D-0A34-A92A-9527ABCE39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D89E57DA-2F1D-0A34-A92A-9527ABCE3972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B9E9750A-DE41-905A-13E5-3701BBD38F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B9E9750A-DE41-905A-13E5-3701BBD38F2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6B9F10E4-242E-ABDB-C5D0-2E747E4813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6B9F10E4-242E-ABDB-C5D0-2E747E4813D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69BEAD1-3B9D-97E2-CC42-13661FABF9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69BEAD1-3B9D-97E2-CC42-13661FABF92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075893FC-BB52-CFAD-B495-C52471E8D0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075893FC-BB52-CFAD-B495-C52471E8D06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BEE8303D-7519-2036-6E02-2A0C692588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BEE8303D-7519-2036-6E02-2A0C692588A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9D8D64F-4514-3536-CFFE-6D3376106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9D8D64F-4514-3536-CFFE-6D337610665D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6A0D067-1F4F-635F-EEF6-EB362A61E4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6A0D067-1F4F-635F-EEF6-EB362A61E4E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3343A8D-513D-F484-FB71-6DFBFFA505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3343A8D-513D-F484-FB71-6DFBFFA5057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7AC0AF58-9CDA-6ABE-8DF3-7FF0EF03B4F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7AC0AF58-9CDA-6ABE-8DF3-7FF0EF03B4F6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2F8C5C-C159-B6DD-F465-8C4E46EDFBC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2A4BF1-6164-0EA8-2F3D-4AED5BDEFBF3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E009F4D-BED2-7B0E-4E2F-B21BF2660F14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E429B61-9FFC-1BD8-968A-9D7729A1C37E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35FDC0D-7477-9281-79A2-52F1E050051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642472C6-E42E-733B-2471-E133205DC0BB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2DEB8C6-D9E1-D050-2E3F-A480AEBD8A47}"/>
              </a:ext>
            </a:extLst>
          </p:cNvPr>
          <p:cNvSpPr/>
          <p:nvPr/>
        </p:nvSpPr>
        <p:spPr>
          <a:xfrm>
            <a:off x="3071656" y="190516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Rhybudd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byr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pan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fydd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 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aelod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o'r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teulu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sydd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mynd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ffwrdd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Ychydig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o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amser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2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2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baratoi</a:t>
            </a:r>
            <a:endParaRPr lang="en-GB" sz="120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26D6529-17B9-CB61-D00D-344DD7D2E56E}"/>
              </a:ext>
            </a:extLst>
          </p:cNvPr>
          <p:cNvSpPr/>
          <p:nvPr/>
        </p:nvSpPr>
        <p:spPr>
          <a:xfrm>
            <a:off x="5128496" y="1321525"/>
            <a:ext cx="1931847" cy="456594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Anfanteision</a:t>
            </a:r>
            <a:r>
              <a:rPr lang="en-GB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endParaRPr lang="en-US"/>
          </a:p>
          <a:p>
            <a:pPr algn="ctr">
              <a:defRPr/>
            </a:pPr>
            <a:endParaRPr lang="en-GB" sz="16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3274C562-EDAF-BE44-B5FC-8138300AA971}"/>
              </a:ext>
            </a:extLst>
          </p:cNvPr>
          <p:cNvSpPr/>
          <p:nvPr/>
        </p:nvSpPr>
        <p:spPr>
          <a:xfrm>
            <a:off x="100319" y="190516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Aelodau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teulu'r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bod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ffwrdd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am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gyfnodau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hir o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amser</a:t>
            </a:r>
            <a:endParaRPr lang="en-US" err="1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492B30A-9DEA-2DFB-14EE-33A6D77FE073}"/>
              </a:ext>
            </a:extLst>
          </p:cNvPr>
          <p:cNvSpPr/>
          <p:nvPr/>
        </p:nvSpPr>
        <p:spPr>
          <a:xfrm>
            <a:off x="6139242" y="190516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Poeni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am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aelod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o'r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teulu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Lluoedd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Arfog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bod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perygl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2459022-99A2-9374-A520-C88796D8FFB3}"/>
              </a:ext>
            </a:extLst>
          </p:cNvPr>
          <p:cNvSpPr/>
          <p:nvPr/>
        </p:nvSpPr>
        <p:spPr>
          <a:xfrm>
            <a:off x="9162943" y="18847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</a:rPr>
              <a:t>Rhieni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 'bossy'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sy'n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gorchymyn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chi o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gwmpas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(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fel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bod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fyddin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hefyd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)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AA186DCD-FD29-305A-ACD1-4FA0D2CA021B}"/>
              </a:ext>
            </a:extLst>
          </p:cNvPr>
          <p:cNvSpPr/>
          <p:nvPr/>
        </p:nvSpPr>
        <p:spPr>
          <a:xfrm>
            <a:off x="71422" y="30614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Gadael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tai,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lleoedd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gwledydd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ysgolion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ac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ati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roeddech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chi'n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hoffi</a:t>
            </a: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47E4705-6085-D6B9-BA4D-B22E85823165}"/>
              </a:ext>
            </a:extLst>
          </p:cNvPr>
          <p:cNvSpPr/>
          <p:nvPr/>
        </p:nvSpPr>
        <p:spPr>
          <a:xfrm>
            <a:off x="3071204" y="30614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Bob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tro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byddwch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chi'n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ffarwelio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poeni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efallai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mai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dyma'r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tro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olaf</a:t>
            </a:r>
            <a:endParaRPr lang="en-US" err="1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BD1C896-BAC0-CB0B-9F0B-40E3832A1E75}"/>
              </a:ext>
            </a:extLst>
          </p:cNvPr>
          <p:cNvSpPr/>
          <p:nvPr/>
        </p:nvSpPr>
        <p:spPr>
          <a:xfrm>
            <a:off x="6139241" y="3043122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 – gadael, colli a ffrindiau ar goll. Na cyfleoedd i gadw mewn cysylltiad.</a:t>
            </a:r>
            <a:endParaRPr lang="en-US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E1B99AAF-A567-C7B2-02A1-9F75A3CC36BE}"/>
              </a:ext>
            </a:extLst>
          </p:cNvPr>
          <p:cNvSpPr/>
          <p:nvPr/>
        </p:nvSpPr>
        <p:spPr>
          <a:xfrm>
            <a:off x="9172123" y="303282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Anawsterau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bondio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gyda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rhieni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gan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eu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bod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ffwrdd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pan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fyddwch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chi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ifanc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.</a:t>
            </a:r>
            <a:endParaRPr lang="en-US" sz="1100" dirty="0">
              <a:ea typeface="+mn-lt"/>
              <a:cs typeface="+mn-lt"/>
            </a:endParaRP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03839B22-8B24-B17E-C53B-1F49DDEB5A4A}"/>
              </a:ext>
            </a:extLst>
          </p:cNvPr>
          <p:cNvSpPr/>
          <p:nvPr/>
        </p:nvSpPr>
        <p:spPr>
          <a:xfrm>
            <a:off x="9162491" y="4210666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Teulu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goll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e.e.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Neiniau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theidiau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 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1C9AD900-D3A1-EECC-B888-961B50FD677F}"/>
              </a:ext>
            </a:extLst>
          </p:cNvPr>
          <p:cNvSpPr/>
          <p:nvPr/>
        </p:nvSpPr>
        <p:spPr>
          <a:xfrm>
            <a:off x="6139241" y="4221416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Weithiau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cuddio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eich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emosiynau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theimladau</a:t>
            </a:r>
            <a:endParaRPr lang="en-US" sz="1400" dirty="0" err="1">
              <a:latin typeface="Arial"/>
              <a:cs typeface="Arial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9953B77-F8F0-E54A-1F0A-99C0A372ED91}"/>
              </a:ext>
            </a:extLst>
          </p:cNvPr>
          <p:cNvSpPr/>
          <p:nvPr/>
        </p:nvSpPr>
        <p:spPr>
          <a:xfrm>
            <a:off x="3071204" y="422141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Colli neu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ailadrodd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dysgu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ysgol</a:t>
            </a:r>
            <a:endParaRPr lang="en-GB" sz="1400" dirty="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B2321E9E-3094-0398-DEC5-5BCF3BF21C2D}"/>
              </a:ext>
            </a:extLst>
          </p:cNvPr>
          <p:cNvSpPr/>
          <p:nvPr/>
        </p:nvSpPr>
        <p:spPr>
          <a:xfrm>
            <a:off x="70970" y="4211781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Tai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milwrol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–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methu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â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gallu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baentio'ch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ystafell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wely</a:t>
            </a:r>
            <a:endParaRPr lang="en-US" dirty="0" err="1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282B7E86-4BE7-D0DC-ECB2-DCAA9A4DEC20}"/>
              </a:ext>
            </a:extLst>
          </p:cNvPr>
          <p:cNvSpPr/>
          <p:nvPr/>
        </p:nvSpPr>
        <p:spPr>
          <a:xfrm>
            <a:off x="70970" y="535711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Aelodau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teulu'r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Lluoedd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Arfog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yn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methu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digwyddiadau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arbennig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 Sul y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Tadau</a:t>
            </a:r>
            <a:r>
              <a:rPr lang="en-GB" sz="11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GB" sz="1100" dirty="0" err="1">
                <a:solidFill>
                  <a:srgbClr val="000000"/>
                </a:solidFill>
                <a:ea typeface="+mn-lt"/>
                <a:cs typeface="+mn-lt"/>
              </a:rPr>
              <a:t>Nadolig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dirty="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0AFD1B29-F985-FDC0-A8A6-4579CB635963}"/>
              </a:ext>
            </a:extLst>
          </p:cNvPr>
          <p:cNvSpPr/>
          <p:nvPr/>
        </p:nvSpPr>
        <p:spPr>
          <a:xfrm>
            <a:off x="3099197" y="5357116"/>
            <a:ext cx="2813484" cy="50961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Colli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pobl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agos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atoch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chi</a:t>
            </a:r>
            <a:endParaRPr lang="en-US" dirty="0"/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B6A773B5-A36B-8937-3370-CA37BEDE6EFE}"/>
              </a:ext>
            </a:extLst>
          </p:cNvPr>
          <p:cNvSpPr/>
          <p:nvPr/>
        </p:nvSpPr>
        <p:spPr>
          <a:xfrm>
            <a:off x="6139241" y="5357115"/>
            <a:ext cx="2831844" cy="518796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rgbClr val="000000"/>
                </a:solidFill>
                <a:latin typeface="Arial"/>
              </a:rPr>
              <a:t>Symud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baseline="0" dirty="0">
                <a:solidFill>
                  <a:srgbClr val="000000"/>
                </a:solidFill>
                <a:latin typeface="Arial"/>
              </a:rPr>
              <a:t>lot </a:t>
            </a:r>
            <a:endParaRPr lang="en-GB" sz="1400" dirty="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406E2771-053F-828C-47CC-07917A5FC085}"/>
              </a:ext>
            </a:extLst>
          </p:cNvPr>
          <p:cNvSpPr/>
          <p:nvPr/>
        </p:nvSpPr>
        <p:spPr>
          <a:xfrm>
            <a:off x="9162942" y="5329361"/>
            <a:ext cx="2831844" cy="1326698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PTSD 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e.e.  </a:t>
            </a:r>
            <a:r>
              <a:rPr lang="en-GB" sz="1200">
                <a:solidFill>
                  <a:srgbClr val="000000"/>
                </a:solidFill>
                <a:latin typeface="Aptos"/>
              </a:rPr>
              <a:t>aelodau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o'r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teulu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yn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cael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profiadau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gwael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sy'n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effeithio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ar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eu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cwsg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,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beth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gallant ac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ni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allant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wneud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ac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eu</a:t>
            </a:r>
            <a:r>
              <a:rPr lang="en-GB" sz="1200" dirty="0">
                <a:solidFill>
                  <a:srgbClr val="000000"/>
                </a:solidFill>
                <a:latin typeface="Aptos"/>
              </a:rPr>
              <a:t> iechyd </a:t>
            </a:r>
            <a:r>
              <a:rPr lang="en-GB" sz="1200" dirty="0" err="1">
                <a:solidFill>
                  <a:srgbClr val="000000"/>
                </a:solidFill>
                <a:latin typeface="Aptos"/>
              </a:rPr>
              <a:t>meddwl</a:t>
            </a:r>
            <a:endParaRPr lang="en-GB" sz="1400" dirty="0" err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641B8E0-FD1F-2601-6201-F1FD2C87284E}"/>
              </a:ext>
            </a:extLst>
          </p:cNvPr>
          <p:cNvSpPr/>
          <p:nvPr/>
        </p:nvSpPr>
        <p:spPr>
          <a:xfrm>
            <a:off x="3090467" y="6029113"/>
            <a:ext cx="2813484" cy="50961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Gorfod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cynllunio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amser</a:t>
            </a:r>
            <a:r>
              <a:rPr lang="en-GB" sz="1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cyswllt</a:t>
            </a:r>
            <a:endParaRPr lang="en-US" dirty="0" err="1"/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18938BA-218A-11B1-31E2-C85F0B4FDF8D}"/>
              </a:ext>
            </a:extLst>
          </p:cNvPr>
          <p:cNvSpPr/>
          <p:nvPr/>
        </p:nvSpPr>
        <p:spPr>
          <a:xfrm>
            <a:off x="6140143" y="6029113"/>
            <a:ext cx="2831844" cy="518796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Teimlo'n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unig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ac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ynysig</a:t>
            </a:r>
            <a:endParaRPr lang="en-US" dirty="0" err="1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416DA9-2FFE-F839-2727-7C70EDBABAA5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3887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2B78A-9400-0506-5600-F64DF7B06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D31FE92F-0A39-AD25-19B2-7F648DF421A8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CAB972-043A-4433-9001-F6A871FBB847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D636324-9C3A-804E-B16F-D68AC14E9A74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8CD8C-238F-9894-03B3-8751A2B7E7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18F00B0-B801-2F3E-6293-E392F5C3BC5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8B99EE3-4526-46A3-CEF3-4F89B916B812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8EADCFE-BDDC-6260-C5CF-275944E97DDE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E75AE1-F48E-7E0E-D470-13B91D9C9048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B811CDD-4426-9B26-53EC-77D3DFFAA2C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D516158-82AE-E240-861D-4FA1D0D59838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17C10B-3B41-D7D2-DCF1-5599FA4E336A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3D66E5-7652-81FB-314A-109E478ECE3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2C45CD9-A7DB-4B41-4C40-594EE26D45A9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5B060B-C057-D8E4-22ED-BE1FF38DECBC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D68329-252D-7FCE-4A58-3A5C3EE22A0C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149A22F-2866-F409-E06A-F6F9D6A73B0E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AB3FA1-2535-84C8-5DD2-2D4EE8C12690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2C1BFBD-9B6A-D27E-EBFA-52543538B081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CA9EA48-ECE2-C67F-5123-07A1D7F8EC97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6C8AC4-0070-9D2C-BCEF-27A891FA8D94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6AB016-F9D8-56B9-25A2-943D1C98422A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3B2CD4B-A3F6-D2C9-B7B3-6D642ADDEF60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8821D5-1C69-AB74-FAA8-3F4E15614728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516F91A-055D-5509-3A77-864E906DA9D1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516F91A-055D-5509-3A77-864E906DA9D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441D4EC2-AF0D-11A5-F298-31A4E1E3AE8B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441D4EC2-AF0D-11A5-F298-31A4E1E3AE8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64B17B1-F8CE-7079-BDE7-E85CCBC701B4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64B17B1-F8CE-7079-BDE7-E85CCBC701B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00B6CBF-55DA-EED1-F705-987C0C94AA34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00B6CBF-55DA-EED1-F705-987C0C94AA3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62F81EF-1A88-12C9-8B12-6345B5666D2A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62F81EF-1A88-12C9-8B12-6345B5666D2A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5D8C22A9-B75B-A2FE-664E-D9F2801D83B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5D8C22A9-B75B-A2FE-664E-D9F2801D83B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5E49C7BC-62FF-3F16-90B2-1E5600CC403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5E49C7BC-62FF-3F16-90B2-1E5600CC403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A234BBE-7602-E00C-F616-751BF0EC1FF7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A234BBE-7602-E00C-F616-751BF0EC1FF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9A31F961-7E9B-0D9B-0B04-B30B8D191864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9A31F961-7E9B-0D9B-0B04-B30B8D191864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F4CCED1-718F-785D-6FEA-7CB31D9B6905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F4CCED1-718F-785D-6FEA-7CB31D9B690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4C20651-DCEA-024E-CDE9-62FBC1BD1640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4C20651-DCEA-024E-CDE9-62FBC1BD164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FE4140E-5D08-AA07-6672-4B06BD24EB6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FE4140E-5D08-AA07-6672-4B06BD24EB6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1EE99B0B-710F-6029-DFFA-AD36A70AF770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1EE99B0B-710F-6029-DFFA-AD36A70AF77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9B25001-FCF5-EF7E-6FFB-8A68043971B5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9B25001-FCF5-EF7E-6FFB-8A68043971B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2CEB0E93-7E7B-BD0C-3B75-7BCE9E25B36B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2CEB0E93-7E7B-BD0C-3B75-7BCE9E25B36B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2DF6E50-AF13-457A-E199-9E81CAA0619C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2DF6E50-AF13-457A-E199-9E81CAA0619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A8BC3705-0A6A-85EC-DA5E-4845C09AA4F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A8BC3705-0A6A-85EC-DA5E-4845C09AA4F0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E24E03A-BD04-332F-7F9D-15341E7DC9A8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E24E03A-BD04-332F-7F9D-15341E7DC9A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7D8D483-9C28-922C-DE02-B5D6FBF9EC6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7D8D483-9C28-922C-DE02-B5D6FBF9EC6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3282FB0-4434-C425-137C-BAC1C20DE8F3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3282FB0-4434-C425-137C-BAC1C20DE8F3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DD05DD6-D05C-99F2-A4F7-ADB4532971F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7E331C26-AA59-04D1-62D5-905C9B9A31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7E331C26-AA59-04D1-62D5-905C9B9A3132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89A086A6-28FF-FF04-EC58-A2B5556738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89A086A6-28FF-FF04-EC58-A2B555673890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44F6A336-B47E-AC2D-28C7-A8742905EC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44F6A336-B47E-AC2D-28C7-A8742905EC5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9AED7EAE-6567-5B8E-C4BF-269DEE3180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9AED7EAE-6567-5B8E-C4BF-269DEE3180D6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05006D9-CBC9-3107-140B-512F656D2CB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05006D9-CBC9-3107-140B-512F656D2CBB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CB4C8416-FE48-68AC-E1D0-128B4464FB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CB4C8416-FE48-68AC-E1D0-128B4464FB68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22FF367-5CED-169D-BC7D-7E9AE2E8BA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22FF367-5CED-169D-BC7D-7E9AE2E8BAC7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F6A627DE-9AEE-6456-2C6A-386B1E2CEC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F6A627DE-9AEE-6456-2C6A-386B1E2CEC1D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FC62B956-F043-E875-6FA0-3E3E5F7F54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FC62B956-F043-E875-6FA0-3E3E5F7F5486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CA948E91-2F39-0332-2400-2F5DCE5CAE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CA948E91-2F39-0332-2400-2F5DCE5CAE71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9F5EF7BC-8415-AE44-6599-C6B86F88B8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F5EF7BC-8415-AE44-6599-C6B86F88B88D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3516F600-63AA-4BFD-FDD4-32FD246EC2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3516F600-63AA-4BFD-FDD4-32FD246EC2F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0D35A317-FDF0-FF0A-77F1-348C3C1E64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0D35A317-FDF0-FF0A-77F1-348C3C1E64F8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9307F49A-E2E2-7368-7388-54F48AC3D4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9307F49A-E2E2-7368-7388-54F48AC3D4A0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1AFAA772-1B2C-FA09-E7DE-7B043293CF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1AFAA772-1B2C-FA09-E7DE-7B043293CF58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DD7A86D-D438-6E6B-A173-EF57F7FAFF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DD7A86D-D438-6E6B-A173-EF57F7FAFF6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4F309007-B841-2D1C-F697-7CAD74C4AD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4F309007-B841-2D1C-F697-7CAD74C4AD4C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4814D137-1E01-E8B4-0944-70EC2D7E7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4814D137-1E01-E8B4-0944-70EC2D7E7BC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1E330C63-9E48-ECD7-4BBF-0958F6316D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1E330C63-9E48-ECD7-4BBF-0958F6316D21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11DAE93E-BB56-F332-6F3A-A8C88A2EED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11DAE93E-BB56-F332-6F3A-A8C88A2EED73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823CF54C-0888-91C3-9FDC-E93687B863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823CF54C-0888-91C3-9FDC-E93687B8632D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339D93B3-2B28-9C8E-8275-0BD91B18BF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339D93B3-2B28-9C8E-8275-0BD91B18BFFC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BD8AE946-3A96-FFAE-C652-C952E83F91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BD8AE946-3A96-FFAE-C652-C952E83F918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4873A6A6-E472-5424-26F8-8BD90AF5A8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4873A6A6-E472-5424-26F8-8BD90AF5A8BD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6CC34B59-4755-95B4-1B10-80700032A3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6CC34B59-4755-95B4-1B10-80700032A341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0B701F5E-AB7A-8ED4-D974-58782C4D81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0B701F5E-AB7A-8ED4-D974-58782C4D8108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C5AC9C4-0AD6-537A-9BD2-2635EB9C8D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C5AC9C4-0AD6-537A-9BD2-2635EB9C8D2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CA14C470-C4A3-07D9-4D64-98B03D7043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CA14C470-C4A3-07D9-4D64-98B03D70434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A37313BF-E055-7BF0-1A10-DC6BE90FDB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A37313BF-E055-7BF0-1A10-DC6BE90FDB9F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3508511C-1034-7B3E-1A40-B2B95E6AE4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3508511C-1034-7B3E-1A40-B2B95E6AE4F5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C4AE552-8698-4B79-69DA-A7AABAF48F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C4AE552-8698-4B79-69DA-A7AABAF48FC2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2228BE4-9711-B0CE-A7C1-A57B38AD86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2228BE4-9711-B0CE-A7C1-A57B38AD860A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D51FCDD7-98F1-92A2-BAF1-FD334B01CF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D51FCDD7-98F1-92A2-BAF1-FD334B01CFB8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463D894B-614C-6BC8-2657-040AC75438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463D894B-614C-6BC8-2657-040AC754384C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0734A92B-3133-77A5-333D-87CFFE21F3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0734A92B-3133-77A5-333D-87CFFE21F32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80BBAC80-4AB4-F85F-2879-1363270178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80BBAC80-4AB4-F85F-2879-1363270178C0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91F2CB0D-A01A-3089-B9CC-441E90BDCD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91F2CB0D-A01A-3089-B9CC-441E90BDCDA6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358143FC-91F2-E164-2F55-21800EDC3F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358143FC-91F2-E164-2F55-21800EDC3FFD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8B82230B-0A63-7F59-A3DC-16188C68BF4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8B82230B-0A63-7F59-A3DC-16188C68BF41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B199CEE8-8ECD-17E9-3CA3-EE74B93FFC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B199CEE8-8ECD-17E9-3CA3-EE74B93FFC42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2F40235-C22D-DFF3-18E8-F7E098C43D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2F40235-C22D-DFF3-18E8-F7E098C43DAC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C549C358-08AF-DD95-6EDF-039D83BF5F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C549C358-08AF-DD95-6EDF-039D83BF5FB3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677B0691-75C1-7A85-BE6B-07AB786591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677B0691-75C1-7A85-BE6B-07AB7865917A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FE964646-FF8F-9F52-1584-EF32272513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FE964646-FF8F-9F52-1584-EF32272513B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9C385BE5-E7B6-5FB9-610C-C5AC233844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9C385BE5-E7B6-5FB9-610C-C5AC2338444A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24E606A-4CBD-979A-48ED-8615B6C54F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24E606A-4CBD-979A-48ED-8615B6C54FC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9AC56F50-1B06-30B7-C192-648B91FC16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9AC56F50-1B06-30B7-C192-648B91FC16A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CACBEE96-4EDE-B116-7743-0BF1604D3EE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CACBEE96-4EDE-B116-7743-0BF1604D3EE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A011A067-8861-2294-8560-C4563DA5F9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A011A067-8861-2294-8560-C4563DA5F9CF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8A442F2-909D-AFDE-7720-6D7964DAEB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8A442F2-909D-AFDE-7720-6D7964DAEB91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9745CA25-3145-1F0C-7E51-1C57213B23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9745CA25-3145-1F0C-7E51-1C57213B2398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05AA456E-5E3E-CD7D-E09C-04CFBDC6E0E0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05AA456E-5E3E-CD7D-E09C-04CFBDC6E0E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49C6063-29FF-1212-2EDF-566C745A190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7BEDCAB-5663-DEA2-E1F1-76BADB5C234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30C5446-64DB-A57F-1CC5-066CD8433FCA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D8E729CA-E0A1-2F57-B338-3168D1967C67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58892E3A-751A-712B-AD8D-FB3B8A0A25F6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D4DEAD44-B661-6269-8937-26565322F8A3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7F4BF7-78C0-00AC-C102-8B2270B6833C}"/>
              </a:ext>
            </a:extLst>
          </p:cNvPr>
          <p:cNvSpPr/>
          <p:nvPr/>
        </p:nvSpPr>
        <p:spPr>
          <a:xfrm>
            <a:off x="2855976" y="2387341"/>
            <a:ext cx="6687748" cy="184082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GB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What does your current / previous school/s do well to … </a:t>
            </a:r>
            <a:r>
              <a:rPr lang="en-US">
                <a:solidFill>
                  <a:schemeClr val="tx1"/>
                </a:solidFill>
                <a:latin typeface="Arial"/>
                <a:ea typeface="Tahoma"/>
                <a:cs typeface="Arial"/>
              </a:rPr>
              <a:t> 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n-GB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celebrate your Service child experiences / lives?</a:t>
            </a:r>
            <a:r>
              <a:rPr lang="en-US">
                <a:solidFill>
                  <a:schemeClr val="tx1"/>
                </a:solidFill>
                <a:latin typeface="Arial"/>
                <a:ea typeface="Tahoma"/>
                <a:cs typeface="Arial"/>
              </a:rPr>
              <a:t> 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en-GB" b="1">
                <a:solidFill>
                  <a:schemeClr val="tx1"/>
                </a:solidFill>
                <a:latin typeface="Arial"/>
                <a:ea typeface="Tahoma"/>
                <a:cs typeface="Arial"/>
              </a:rPr>
              <a:t>to support you as a Service child? </a:t>
            </a:r>
            <a:r>
              <a:rPr lang="en-GB">
                <a:solidFill>
                  <a:schemeClr val="tx1"/>
                </a:solidFill>
                <a:latin typeface="Arial"/>
                <a:ea typeface="Tahoma"/>
                <a:cs typeface="Arial"/>
              </a:rPr>
              <a:t> </a:t>
            </a:r>
            <a:endParaRPr lang="en-US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 algn="ctr">
              <a:defRPr/>
            </a:pPr>
            <a:endParaRPr lang="en-GB" sz="280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00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38876-D7CF-0EF9-C061-BB807B9D8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EF38B89F-3D9A-D9C1-B0C7-7C960D946C0D}"/>
              </a:ext>
            </a:extLst>
          </p:cNvPr>
          <p:cNvSpPr/>
          <p:nvPr/>
        </p:nvSpPr>
        <p:spPr>
          <a:xfrm>
            <a:off x="2576254" y="2850328"/>
            <a:ext cx="6687748" cy="1840820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mae’ch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bresennol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, neu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beth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oedd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ysgolion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blaenorol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ei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wneud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…  </a:t>
            </a: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1.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ddathlu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profiadau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/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bywydau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plant y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 </a:t>
            </a: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2.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i’ch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cefnogi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hi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fel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plentyn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y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US" b="1" dirty="0">
                <a:solidFill>
                  <a:schemeClr val="tx1"/>
                </a:solidFill>
                <a:latin typeface="Arial"/>
                <a:ea typeface="Tahoma"/>
                <a:cs typeface="Arial"/>
              </a:rPr>
              <a:t>?  </a:t>
            </a:r>
            <a:endParaRPr lang="en-GB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GB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 algn="ctr">
              <a:defRPr/>
            </a:pPr>
            <a:endParaRPr lang="en-GB" sz="2800">
              <a:solidFill>
                <a:schemeClr val="tx1"/>
              </a:solidFill>
              <a:latin typeface="Arial Rounded MT Bold"/>
              <a:ea typeface="Tahoma"/>
              <a:cs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9128F0D-DD6B-5808-6631-73399EA445C7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9877380-D0CE-4C9C-1E8A-96D87E236B18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7829C2-1EB4-20F0-D44E-515D9CE1474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E7BEF-D602-9C28-EBF7-B669EA4C1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BADB426-220F-BB32-C466-052FCE7862E9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861940-8F60-A016-EDAA-B54E2C28FED4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86E8C5-6901-CFD6-6859-1DF547161556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5075F4-F520-6861-AED6-96B85F75ADB0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0CC04B-ECBC-39B4-22E3-BCB05983E2D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81BFBAF-DBE8-1757-7ACD-B70A4AE907E5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700ECAF-6966-8F59-FFCD-2C26817E6C44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0D17A8D-B727-0F41-A759-A9E87FCD148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7D4412-2421-8680-9C11-81116CC88838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B476E5-D87D-96B4-A673-C2A32F85A218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2B26DE-3913-3346-CDC2-0AD5206245E4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6A3180-8211-E978-8812-FAAA3E9F582D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5EE6299-2F44-96FC-69C0-A7AA528DFEDD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70595D-43BF-7BFC-0FC7-EFDC95809B1B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91F678-6EFD-FC10-582F-68DA3A0FAE93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351E372-39CD-2995-1777-CD04A0819664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B04454-1349-6EA1-ABD2-93AB89D54354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AB64699-1462-89C6-3D8F-B1E56554826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6F51EE9-797C-2E92-8963-941CFF11E1DD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D606505-0095-E1BD-8C5D-59ED2C852178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D606505-0095-E1BD-8C5D-59ED2C852178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89BE948-D8ED-1B2B-ABDE-2649E6F4AACF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89BE948-D8ED-1B2B-ABDE-2649E6F4AAC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BC0ADE30-3531-2EA5-F1B4-810C8F54D365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BC0ADE30-3531-2EA5-F1B4-810C8F54D36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8DCEE71-6384-217D-77C8-3AB3DB078650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8DCEE71-6384-217D-77C8-3AB3DB07865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BEF716B-59EC-9272-F5E9-33DA2AF5E03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BEF716B-59EC-9272-F5E9-33DA2AF5E03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EDC660D1-24E8-6284-2C09-CD63F7C875D0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DC660D1-24E8-6284-2C09-CD63F7C875D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95C92C1D-E16B-4813-78CC-F60CCCEFDCF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95C92C1D-E16B-4813-78CC-F60CCCEFDCF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046CDAC7-9598-E7EA-F3B5-1B275E37D281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046CDAC7-9598-E7EA-F3B5-1B275E37D28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8E1FBC0-2211-B334-DD16-B32E6A3D9F2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8E1FBC0-2211-B334-DD16-B32E6A3D9F2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B80263A-C96C-F388-E29A-1801637F6A88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B80263A-C96C-F388-E29A-1801637F6A88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10BE99F-C3E0-C105-6A8B-E9AA16084655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10BE99F-C3E0-C105-6A8B-E9AA16084655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ECAAA7EF-4F7A-8BB6-C0D7-D20AC1CEE9EC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ECAAA7EF-4F7A-8BB6-C0D7-D20AC1CEE9E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07898EF-91A4-F293-F866-8598347B4097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07898EF-91A4-F293-F866-8598347B409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3EF552F0-4EF5-0219-3F2A-F1AF80836AD8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3EF552F0-4EF5-0219-3F2A-F1AF80836AD8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A89C06F-2F6E-375D-46CA-83CF29ADF532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8A89C06F-2F6E-375D-46CA-83CF29ADF53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B982AC92-747D-0409-3834-6DDB72645BAE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B982AC92-747D-0409-3834-6DDB72645BAE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C6C82DD2-A3C2-8A25-05BC-8B7D0801F651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C6C82DD2-A3C2-8A25-05BC-8B7D0801F651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4706E8F7-0D51-1BCC-B42F-CAE5846F8C44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4706E8F7-0D51-1BCC-B42F-CAE5846F8C44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53E8EEFF-7FAA-5B54-AF76-8C3B1ED4075B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53E8EEFF-7FAA-5B54-AF76-8C3B1ED4075B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0CF31FD2-8C6D-AD44-2373-F50EE82A1932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0CF31FD2-8C6D-AD44-2373-F50EE82A193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F02BE4B3-7D4C-FB9F-0D3E-753AD60A10A4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D0E9BF5B-9A91-F780-C3FB-8DF0927BE6B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D0E9BF5B-9A91-F780-C3FB-8DF0927BE6B8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ABF1683D-5795-C7B6-02C3-0B3448D365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ABF1683D-5795-C7B6-02C3-0B3448D3658C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97D317F7-BB1D-2453-4465-CC5142C4D1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97D317F7-BB1D-2453-4465-CC5142C4D152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7671656E-2217-1BC4-8862-27F8E02CA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7671656E-2217-1BC4-8862-27F8E02CA77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D93503AD-DB25-79E4-79AF-1D84BB1EB6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D93503AD-DB25-79E4-79AF-1D84BB1EB603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BFA14699-1AB8-8976-F160-6E38EAEDE9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BFA14699-1AB8-8976-F160-6E38EAEDE9F9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2BC18B45-1BE0-8170-E8D3-465407CA68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2BC18B45-1BE0-8170-E8D3-465407CA68EC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F5BDD63-971C-67DE-E478-28E3680734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F5BDD63-971C-67DE-E478-28E368073404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2BCBA004-1B87-77E2-E0BA-7235857A50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2BCBA004-1B87-77E2-E0BA-7235857A50AB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030230C-D4A7-021A-F0DB-64FAA0CC1B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030230C-D4A7-021A-F0DB-64FAA0CC1B92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98E8A1F-CB3D-A360-99C0-B16B7A44C9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98E8A1F-CB3D-A360-99C0-B16B7A44C987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4542AA5E-D9BB-3ECF-1E1D-81132A4E66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4542AA5E-D9BB-3ECF-1E1D-81132A4E6646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B8A248EB-36E5-EEF6-FA51-A243A8B30BF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B8A248EB-36E5-EEF6-FA51-A243A8B30BF8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10E763A5-8F42-FDA3-D4EB-082B4E265F2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10E763A5-8F42-FDA3-D4EB-082B4E265F2A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1A1D90C-7CB8-CBC4-50B3-F42E1E224F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1A1D90C-7CB8-CBC4-50B3-F42E1E224FA4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AF2A2364-3A22-5540-E3D5-343E5CC5FDA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AF2A2364-3A22-5540-E3D5-343E5CC5FDAB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7F72E7C1-411E-FEAC-DFC7-29E8F32A50D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7F72E7C1-411E-FEAC-DFC7-29E8F32A50D7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51DDDCF4-BE78-7281-0D1D-8B2C72F342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51DDDCF4-BE78-7281-0D1D-8B2C72F34265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66110A33-581A-BEDA-8F4E-63281C7110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66110A33-581A-BEDA-8F4E-63281C71108C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31718F29-577C-4FEC-4301-62DD019AA5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31718F29-577C-4FEC-4301-62DD019AA576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BAD7BA92-D25E-1A49-96CD-A4B8A3EED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BAD7BA92-D25E-1A49-96CD-A4B8A3EEDCAA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0A3A60F-746B-48BA-C8BF-40015A4BBD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0A3A60F-746B-48BA-C8BF-40015A4BBDC4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DBFB80F6-1172-2424-2195-9FD5055B095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DBFB80F6-1172-2424-2195-9FD5055B0958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ED813898-73A6-3AB2-049F-89E8234146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ED813898-73A6-3AB2-049F-89E823414632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9958C331-F944-F666-5CD2-96858F2157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9958C331-F944-F666-5CD2-96858F21578C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C6DC8B11-1641-A95F-3B9C-8D2BB38135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C6DC8B11-1641-A95F-3B9C-8D2BB381352F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D1CAFE72-AFC0-CC46-B40F-ED50AA760C4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D1CAFE72-AFC0-CC46-B40F-ED50AA760C44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A3F43908-F54B-2C35-3AF3-8C91CF2BD1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A3F43908-F54B-2C35-3AF3-8C91CF2BD1E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085DD02C-356B-A569-D281-3CF3F96665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085DD02C-356B-A569-D281-3CF3F9666501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63E8FF11-57F6-4361-D064-E3E77FE08A7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63E8FF11-57F6-4361-D064-E3E77FE08A78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FCCB9E8C-8B97-9E49-FFC5-0588006316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FCCB9E8C-8B97-9E49-FFC5-05880063167C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64DA535F-E81D-1BB9-6ECD-8167A4049F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64DA535F-E81D-1BB9-6ECD-8167A4049FBF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E7F84A5-6A22-8D3D-58A3-85115216DD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E7F84A5-6A22-8D3D-58A3-85115216DD31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1DD43F6-7E42-06DB-BB35-442CD90C66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1DD43F6-7E42-06DB-BB35-442CD90C66C6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AB689E29-DE61-2316-9E3D-F0F0BB5188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B689E29-DE61-2316-9E3D-F0F0BB51889F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1FF66D05-3E4A-4CA4-EBB3-DDB4256F67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1FF66D05-3E4A-4CA4-EBB3-DDB4256F67D1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361AAA71-08FD-4781-23FD-86C29ADD02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361AAA71-08FD-4781-23FD-86C29ADD02A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E26B7D7E-B4F3-FA3F-D8A2-C92C37508D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E26B7D7E-B4F3-FA3F-D8A2-C92C37508D67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1BFE91EC-A299-241A-022F-907861A845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1BFE91EC-A299-241A-022F-907861A845A6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862A94EC-B044-3FFF-2DE2-85CD7EA813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862A94EC-B044-3FFF-2DE2-85CD7EA813A5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9D73DDC-4ECE-9BFB-E32F-F723046F8E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9D73DDC-4ECE-9BFB-E32F-F723046F8E79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F8633B1A-ACB7-CA11-1E50-6285E2D6B8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F8633B1A-ACB7-CA11-1E50-6285E2D6B887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F6C07507-DFF0-61F8-5101-0C4B7793B33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F6C07507-DFF0-61F8-5101-0C4B7793B33F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245B00AD-5AD1-5A0D-E0FB-33888F9B61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245B00AD-5AD1-5A0D-E0FB-33888F9B61F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F76E0525-B6D9-1B42-7F96-5BE9114A44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F76E0525-B6D9-1B42-7F96-5BE9114A44A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659A355A-0070-74DA-9546-32FBFB7F4D6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659A355A-0070-74DA-9546-32FBFB7F4D6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18CA9F3-0286-8807-23C8-823B783E75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18CA9F3-0286-8807-23C8-823B783E752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0EF11E5-52C5-2EC9-20DA-B780D40A71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0EF11E5-52C5-2EC9-20DA-B780D40A714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6AA9544-EED0-EE39-2695-395806335E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6AA9544-EED0-EE39-2695-395806335EEB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9B7950D4-2BD7-6B08-D3A7-7591FE0691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9B7950D4-2BD7-6B08-D3A7-7591FE0691B0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B39CECE-B578-AF85-4477-901AE2DE9C1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B39CECE-B578-AF85-4477-901AE2DE9C1B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68C47FD3-83D8-8020-427A-A7A1BBF7CF90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68C47FD3-83D8-8020-427A-A7A1BBF7CF9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86A71C9-29DF-3647-7A33-CE2DEAA8F9F3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D6EB0F8-B3FD-DAD5-E948-CCF527D46875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30084528-30A8-C55F-26A3-145D2BCEC88F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2AABAD9C-AAA2-D27F-F4D8-45809078D126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5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84F4596F-9604-8975-446D-B07875D3669F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3150F063-429F-75A5-05DD-CB41C9366015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813F2D-37FC-41FE-21B8-D3B31CDFADE1}"/>
              </a:ext>
            </a:extLst>
          </p:cNvPr>
          <p:cNvSpPr/>
          <p:nvPr/>
        </p:nvSpPr>
        <p:spPr>
          <a:xfrm>
            <a:off x="1648596" y="206455"/>
            <a:ext cx="10189461" cy="960557"/>
          </a:xfrm>
          <a:prstGeom prst="roundRect">
            <a:avLst/>
          </a:prstGeom>
          <a:solidFill>
            <a:srgbClr val="C0004E"/>
          </a:solidFill>
          <a:ln w="12700" cap="flat" cmpd="sng" algn="ctr">
            <a:solidFill>
              <a:srgbClr val="C0004E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Dathlu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 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Llwyddiant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45381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circles with text&#10;&#10;AI-generated content may be incorrect.">
            <a:extLst>
              <a:ext uri="{FF2B5EF4-FFF2-40B4-BE49-F238E27FC236}">
                <a16:creationId xmlns:a16="http://schemas.microsoft.com/office/drawing/2014/main" id="{66EDB6BB-27DB-02C0-B404-A576055AE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43" y="1077870"/>
            <a:ext cx="7442114" cy="41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diagram&#10;&#10;AI-generated content may be incorrect.">
            <a:extLst>
              <a:ext uri="{FF2B5EF4-FFF2-40B4-BE49-F238E27FC236}">
                <a16:creationId xmlns:a16="http://schemas.microsoft.com/office/drawing/2014/main" id="{6B3586D2-18EC-31F6-7C14-7D1CBB50E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398" y="1541183"/>
            <a:ext cx="6713678" cy="378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25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D36EF-209B-41F4-1935-3A3A7326A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901A88B2-47BD-4CDE-D1FD-C3CE15887B16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BD107D-C765-D753-8508-A6035DEEC2C6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3BA67D-7DFC-504E-C8C8-645C2A7BDC9C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B57CE-AF25-1E8C-B0CE-8BE66EB9FC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D62D16B-163B-C511-B74E-48DBCD9F4A3D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4800578-15B2-D01D-99A9-50195AD2FDD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D879ED-E52E-9CD6-EF23-7FAEEEE47642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E91CCA-58EA-B737-A230-F35580F5823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E5D63C-83B4-691F-EAEF-BF1D322D4AD8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FEEA72-C7E5-1858-3DEE-DB7B1316A600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1D49E1-52BC-34F6-4725-EADB9D628F28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EF1D984-456F-65B7-4EA4-457A2D82E446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015A320-034F-C06E-602E-76565299263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74DCD4-F030-D085-8D9C-2A03EA67B3F1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88D05-3954-FDC1-7172-412A24B5ADCE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58FA1F6-4AE9-9919-DF48-0095A261FDD2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DCAD95-0C14-913B-7045-5912D021A1E8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02CFB6-FB2A-2B10-1572-E3EEEC60037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E50E54-9A89-ECCE-AECB-4DA22BE55579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5622264-E8B3-E548-53EC-1D9CA225A184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122636-4117-189B-7A3B-E5ACEFBE5288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A524D1-A19E-2136-18B2-23AD1155FC73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B34AD42-287C-C0D6-3C6F-A55DEF8C0B05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7A1DD179-94AD-4129-2400-92A9024F8303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7A1DD179-94AD-4129-2400-92A9024F830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8D7FCF5-20C3-4FD9-68D0-7FF4150224FC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8D7FCF5-20C3-4FD9-68D0-7FF4150224F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47903AB-6694-6129-CDCF-A9C6D6484076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47903AB-6694-6129-CDCF-A9C6D648407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2A63285-EFB5-7664-84FD-224E5B196662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2A63285-EFB5-7664-84FD-224E5B19666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3FEE8907-7892-05B6-410B-A903CE6770D1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3FEE8907-7892-05B6-410B-A903CE6770D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C702F1B-6DF2-22AB-E538-82AD04711883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C702F1B-6DF2-22AB-E538-82AD04711883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F2CC974-533F-9829-5643-1678F40FAA3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F2CC974-533F-9829-5643-1678F40FAA3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6648622-379A-3D6C-4DC7-70E69B3B64C3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6648622-379A-3D6C-4DC7-70E69B3B64C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14B2B13D-942B-6802-87D3-D85EA25E8155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14B2B13D-942B-6802-87D3-D85EA25E815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24DEDEAE-DDCE-3A28-001C-34C17F65B09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24DEDEAE-DDCE-3A28-001C-34C17F65B09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1C8FE1FA-979C-C5B5-7A92-892F256D863F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1C8FE1FA-979C-C5B5-7A92-892F256D863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895AD81E-92F2-E0CD-61CC-4941FD99EB20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895AD81E-92F2-E0CD-61CC-4941FD99EB2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35102B4D-6818-DFA9-F046-1A92471C896D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35102B4D-6818-DFA9-F046-1A92471C896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8F478289-A5A1-CBAE-E926-75EF702D3C91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8F478289-A5A1-CBAE-E926-75EF702D3C9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659C9590-3214-814A-6B8D-EE222E744C90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659C9590-3214-814A-6B8D-EE222E744C90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55A1CACF-7240-744A-2DE6-E618B760F737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55A1CACF-7240-744A-2DE6-E618B760F737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0138FCED-2F5E-95FA-D001-E7F2AD635BAF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0138FCED-2F5E-95FA-D001-E7F2AD635BA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33A9B7C-F04F-A0FE-CB5C-DAE1140D13E1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D33A9B7C-F04F-A0FE-CB5C-DAE1140D13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174BFADB-35A8-C875-8F07-D71B8322118F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174BFADB-35A8-C875-8F07-D71B8322118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E6B25EE-735C-0CA9-C27E-10F1748047D1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E6B25EE-735C-0CA9-C27E-10F1748047D1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64E6529-9763-C936-F6BA-44EA116BD492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5CE9FA2C-77FC-67FB-BA55-0290905B8F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5CE9FA2C-77FC-67FB-BA55-0290905B8F86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2C9E8B8C-1616-54D1-4A1B-1AA740B931B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2C9E8B8C-1616-54D1-4A1B-1AA740B931BC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BD9C6424-13B5-9EB4-EDDD-2CA20A7EB1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BD9C6424-13B5-9EB4-EDDD-2CA20A7EB1AA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533C49D7-CA7B-E3A2-0526-F706DE0F32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533C49D7-CA7B-E3A2-0526-F706DE0F3229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CBEF9191-8311-5EFB-5809-3F9131419A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CBEF9191-8311-5EFB-5809-3F9131419A24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FD90DEFB-D97C-FD6D-12EF-3CB04DAC831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FD90DEFB-D97C-FD6D-12EF-3CB04DAC831C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9F697655-49A7-45C5-CA95-62C5958AA7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9F697655-49A7-45C5-CA95-62C5958AA76D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2E148DCC-CACB-478F-F465-A99751D1E3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2E148DCC-CACB-478F-F465-A99751D1E38B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3AA16275-EFC9-FAF2-5217-D51691EAA5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3AA16275-EFC9-FAF2-5217-D51691EAA5D8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AFB32B3A-D747-477B-D6C5-71E6EDF4C0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AFB32B3A-D747-477B-D6C5-71E6EDF4C04E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FE7E925B-F759-9BFB-D9B9-46A7FE6E21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FE7E925B-F759-9BFB-D9B9-46A7FE6E21B1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016812D7-5400-4389-4EFF-C9424DB1C4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016812D7-5400-4389-4EFF-C9424DB1C413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0579692-63C5-E6DD-7CB6-FCB7FF766C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0579692-63C5-E6DD-7CB6-FCB7FF766C97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610AECEB-7518-9A60-D7FF-26AF5FEE42F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610AECEB-7518-9A60-D7FF-26AF5FEE42F2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77960EC8-04D6-8F37-E08B-BB55F1642B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77960EC8-04D6-8F37-E08B-BB55F1642BEB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F2F4D251-A8B8-65BF-0A2B-379448AB0D9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F2F4D251-A8B8-65BF-0A2B-379448AB0D93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3B3CBEB8-3C78-03BF-51E8-9E499DF9E80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3B3CBEB8-3C78-03BF-51E8-9E499DF9E800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25E0FCEE-223D-E76A-14E5-CF46BE6FFD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25E0FCEE-223D-E76A-14E5-CF46BE6FFD4B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4B623CC8-3F3A-DDB1-2E03-C830A2ADED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4B623CC8-3F3A-DDB1-2E03-C830A2ADED09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4A75E16D-92D4-8A31-6B10-7DC7396101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4A75E16D-92D4-8A31-6B10-7DC7396101CB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CE1D3B5B-5144-3B26-A3FB-36B74AE003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CE1D3B5B-5144-3B26-A3FB-36B74AE00303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A693799A-B5FF-92E1-407C-40DB025A473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A693799A-B5FF-92E1-407C-40DB025A4739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974A1E9-BAA0-9939-1A8B-A7D2E2C2D6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974A1E9-BAA0-9939-1A8B-A7D2E2C2D623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94201C8E-EEF3-9D89-19D1-C4D27AF4AA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94201C8E-EEF3-9D89-19D1-C4D27AF4AAC4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C4225033-3E09-9331-EE2F-A0E2B239C7F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C4225033-3E09-9331-EE2F-A0E2B239C7FD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B52545FB-6924-6B2E-8515-D89564BDAA2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B52545FB-6924-6B2E-8515-D89564BDAA29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6CC0AF2-112A-66FB-D4AA-5392A5ECFF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6CC0AF2-112A-66FB-D4AA-5392A5ECFF04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93E587F6-B912-6C34-7D49-F9A1119CC6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93E587F6-B912-6C34-7D49-F9A1119CC61A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723979EA-985E-4AA2-29B3-DC4A6DC6A6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723979EA-985E-4AA2-29B3-DC4A6DC6A604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D02D769F-BEE6-6CBF-4A81-D6C4D631A3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D02D769F-BEE6-6CBF-4A81-D6C4D631A3D5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45651203-C608-7E8C-8F6C-EE2BF186C4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45651203-C608-7E8C-8F6C-EE2BF186C48B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287E2B1-3D19-BDF1-28D5-4E6CE605158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287E2B1-3D19-BDF1-28D5-4E6CE605158C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633AE94A-847D-95FE-8813-63996BF1C1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633AE94A-847D-95FE-8813-63996BF1C1BA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EB2636B4-B621-69CA-DF56-F725C8B99B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EB2636B4-B621-69CA-DF56-F725C8B99B9B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340DB3A4-057A-7719-AE04-B8769D8CC8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340DB3A4-057A-7719-AE04-B8769D8CC88B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DEDBCA50-9167-5AB6-C3C6-0D83FA9C7B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DEDBCA50-9167-5AB6-C3C6-0D83FA9C7B51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62F771B9-A317-0835-74C0-5002901C2A8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62F771B9-A317-0835-74C0-5002901C2A8A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199A5115-42BF-3D3C-3635-034598EA69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199A5115-42BF-3D3C-3635-034598EA690C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EAE9F69F-CEE1-0618-8C4E-5FE31E5858B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EAE9F69F-CEE1-0618-8C4E-5FE31E5858BA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A8BAABC5-45EA-7398-4E6E-24493A7810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A8BAABC5-45EA-7398-4E6E-24493A7810EA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6A369ACF-760E-7674-70C7-63D060F714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6A369ACF-760E-7674-70C7-63D060F7142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0BFA4647-78A3-DB93-910B-FBA8B06F474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0BFA4647-78A3-DB93-910B-FBA8B06F474C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C8E46708-D347-B2B1-848B-F95FFB5578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C8E46708-D347-B2B1-848B-F95FFB5578EC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C4E3FBF6-80B1-2937-D2E4-003292E70E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C4E3FBF6-80B1-2937-D2E4-003292E70EFC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C7DA46F9-C111-434C-69E5-15F8283488F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C7DA46F9-C111-434C-69E5-15F8283488F1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55E7CD2E-EF4F-5842-67E8-33E7D79D910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55E7CD2E-EF4F-5842-67E8-33E7D79D9102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D18B8219-52CB-A2A7-72E2-10EAE46188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D18B8219-52CB-A2A7-72E2-10EAE461881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D491646D-5462-A7A1-C4AD-53F4A4558B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D491646D-5462-A7A1-C4AD-53F4A4558B54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8430590-4BFD-95EC-3541-ED652943D8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8430590-4BFD-95EC-3541-ED652943D880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13238D2-0C51-D4E6-8C5D-9493A206EC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13238D2-0C51-D4E6-8C5D-9493A206EC8F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898B35CF-081D-32B2-E0DB-07B33F8B979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898B35CF-081D-32B2-E0DB-07B33F8B979B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3C155763-F2B3-5737-92A4-B3552C5E540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3C155763-F2B3-5737-92A4-B3552C5E540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D1F14B1-4170-FF7D-9542-0F41027CE416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D82F00-F46B-6045-DF83-C334E37C3097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1325EAD5-D878-8E30-0AEC-263A8A5317AB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88E8E0FF-95FB-3F20-441F-C47284FE5085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6733FEC3-FE5C-73EB-BF1C-7BF0EDC34F83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ADBC428A-20CF-3C5F-73A0-24506C56FD96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F1DF4E-8513-43AD-8634-69F05FEAC859}"/>
              </a:ext>
            </a:extLst>
          </p:cNvPr>
          <p:cNvSpPr/>
          <p:nvPr/>
        </p:nvSpPr>
        <p:spPr>
          <a:xfrm>
            <a:off x="3556989" y="2205198"/>
            <a:ext cx="5247874" cy="2431134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What are the main barriers/challenges for Service children in school? What could schools do to </a:t>
            </a:r>
            <a:r>
              <a:rPr lang="en-GB" sz="280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help overcome these?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6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801F8-6CE5-FC62-E787-C3386BE96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0BC04538-BD8D-2FF7-6803-E0C0A4DE0E9D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38B921-CCB7-A858-957E-827CD0242899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5F0D646-AD98-CFA0-F43B-3887A8B5A352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3E6195-144A-9750-36FF-E358FAE7B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75B666-D8A8-3B87-4B3D-937B4CDB581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63A2A7-545B-B8B1-9500-44C3C557A920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A0BEA4-57CA-A5ED-C301-F83520DE65BC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D41910-275E-E19A-2A0A-D0231725140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545AE9F-5771-366C-FF08-F84FE8CB4B9E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ED1787-DDB3-B7FB-C762-7EA4973A11F9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0814795-EB7F-98AB-320B-64C776380AC1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246540-6640-6BBC-8D7B-B0A08EC36D5C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3DDF67-8CCD-F2E6-A496-B4E350B15312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C576DBB-CBF2-1F90-70F1-ED988FD59FDF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C457FA-7743-1299-ED1A-E3414ACFB1D0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19C35E3-8F83-4CA0-DBB7-6052EDC806E9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CFF09D-2B2F-9128-61AC-BBE146705D86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76EE2F-B949-0654-FC34-579704BDB293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1758A4A-1964-C3B9-7D7D-1F47CFE6A90B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46CFFC-2D2B-B1DB-79AB-63AC22B7B5FE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DDBEEF-511F-6DE6-C189-EF3A15C7DB94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B32245-4B8E-2297-222B-64288259AF54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A7017FC-347F-DA78-EAB2-6FD9C16EB5BA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AABB0802-3196-5744-3D08-24810F751CEF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AABB0802-3196-5744-3D08-24810F751CE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7C22612-5310-5B14-E362-211BF78B7C50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7C22612-5310-5B14-E362-211BF78B7C5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FB749D0E-F152-874A-BA0A-27BD1A1C8F0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FB749D0E-F152-874A-BA0A-27BD1A1C8F0A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78CF29DF-3C52-3C97-CE7E-2B7CC8AEA89F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78CF29DF-3C52-3C97-CE7E-2B7CC8AEA89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518B5AB-FD0D-BF05-2B1C-DA25455E057C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518B5AB-FD0D-BF05-2B1C-DA25455E057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1257B161-C0EE-7B55-BC18-1FBDBB46F048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1257B161-C0EE-7B55-BC18-1FBDBB46F04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E6308FCC-A358-5455-E183-FD6BB33363E5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E6308FCC-A358-5455-E183-FD6BB33363E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57CB335-A103-D0CC-E9F9-054310B584C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57CB335-A103-D0CC-E9F9-054310B584C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2D0BC679-65A5-6BDF-9374-2233013F48DF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D0BC679-65A5-6BDF-9374-2233013F48D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B93A6006-016B-6664-143D-5E05C0B7567D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B93A6006-016B-6664-143D-5E05C0B7567D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423E2523-C51D-752A-3224-6E015485E889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423E2523-C51D-752A-3224-6E015485E88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F34C2971-86AA-4F6D-BDD2-6E1628CC58E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F34C2971-86AA-4F6D-BDD2-6E1628CC58E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BEBA3C68-79AF-ECEA-E672-2D6AF751728B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BEBA3C68-79AF-ECEA-E672-2D6AF751728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AAE71537-9FF7-F46A-F946-8A7CAF3C788D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AAE71537-9FF7-F46A-F946-8A7CAF3C788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3F0B733-FDE5-8578-57B6-07A3215ADBF2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3F0B733-FDE5-8578-57B6-07A3215ADBF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0E9C17F0-5EB2-FB3E-D906-CF0D7008E673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0E9C17F0-5EB2-FB3E-D906-CF0D7008E67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E58DCE0B-28D4-6787-F53F-C6546E6FC7FB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E58DCE0B-28D4-6787-F53F-C6546E6FC7F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3ECBA4A3-4D3A-80BF-318E-E8469119B573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ECBA4A3-4D3A-80BF-318E-E8469119B57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557D44B-99B8-3C02-0E0D-9D0486AF06B8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557D44B-99B8-3C02-0E0D-9D0486AF06B8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FA9866E-4190-43A0-C2CD-306176ECD30C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FA9866E-4190-43A0-C2CD-306176ECD30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5CE71F0C-2016-83C0-E48D-AAE88CA93747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BF6D4FAC-23F2-8626-9728-671AFD05DF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BF6D4FAC-23F2-8626-9728-671AFD05DFCF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B9FF7EFF-E940-583A-5DF2-A32CB7FF38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B9FF7EFF-E940-583A-5DF2-A32CB7FF38E3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D35D53B6-4FC7-7467-DFDF-3FBDFB16DC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D35D53B6-4FC7-7467-DFDF-3FBDFB16DCA6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B9B977BF-9469-EC47-E363-77E198BE68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B9B977BF-9469-EC47-E363-77E198BE689A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29A5CFC9-7E0D-6192-B085-2972F262DC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29A5CFC9-7E0D-6192-B085-2972F262DCD5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BF452FA-98E4-35B3-EEEB-5BD83CB4996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BF452FA-98E4-35B3-EEEB-5BD83CB4996A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7B122D15-61E0-9302-FA58-93C63AF381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7B122D15-61E0-9302-FA58-93C63AF381BE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A447BDE1-C711-3D18-9FDD-FFDCA50C40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A447BDE1-C711-3D18-9FDD-FFDCA50C4056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9425F3EC-CA5A-967B-491C-5C82526ACD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9425F3EC-CA5A-967B-491C-5C82526ACD54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51AD70FD-EC22-4464-69AD-D5CD36C653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51AD70FD-EC22-4464-69AD-D5CD36C653A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9624912B-BD7A-2947-26F2-C0B58A910CD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9624912B-BD7A-2947-26F2-C0B58A910CD8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CF77924-E239-D68A-9910-1FA5AB24E1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CF77924-E239-D68A-9910-1FA5AB24E1CB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5859B77-4E34-A13A-6BFC-EE41FAB92C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5859B77-4E34-A13A-6BFC-EE41FAB92CCA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B6EAC8AC-99B3-A383-70EB-1BA0B0158C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B6EAC8AC-99B3-A383-70EB-1BA0B0158CB7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61A1835B-141E-9950-FB92-804AC4CB1E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61A1835B-141E-9950-FB92-804AC4CB1E79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F459F4D-CDE6-DC0B-21C1-BD6BAF5EDC9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F459F4D-CDE6-DC0B-21C1-BD6BAF5EDC92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5068F765-A55F-E5A7-2781-92640D55912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5068F765-A55F-E5A7-2781-92640D55912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ED49E6DF-2DC8-CB52-2C5F-412AD5BB8A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ED49E6DF-2DC8-CB52-2C5F-412AD5BB8A73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A2FBA45B-5880-755A-7D02-2710686708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A2FBA45B-5880-755A-7D02-27106867080B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0E9C40CF-FD12-3EC3-8A42-805A8F1229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E9C40CF-FD12-3EC3-8A42-805A8F12299A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8A80F065-BFDB-C499-956D-DBFAB8DA22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8A80F065-BFDB-C499-956D-DBFAB8DA22AF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1B5F0180-FDB0-AB2E-4181-7918916F3A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1B5F0180-FDB0-AB2E-4181-7918916F3ABD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CF0B28EF-22FC-8FDD-0F29-DBD0E9D6CE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CF0B28EF-22FC-8FDD-0F29-DBD0E9D6CECC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8737749-C60E-1D88-2F77-14013EA9D7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8737749-C60E-1D88-2F77-14013EA9D75A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26083D31-CAC4-0568-045F-22F5D9F0AA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26083D31-CAC4-0568-045F-22F5D9F0AA50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E4D4A3F-76F4-76FF-C2BB-8C68D5F512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E4D4A3F-76F4-76FF-C2BB-8C68D5F5123B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5BC48871-1DCB-4697-091E-D586827A2A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5BC48871-1DCB-4697-091E-D586827A2A84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6A7BBE49-6EDA-C14D-B83E-2E7AFBC0CB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6A7BBE49-6EDA-C14D-B83E-2E7AFBC0CBC8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769AEB4E-C850-558C-5EAF-8FCE4BCA66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769AEB4E-C850-558C-5EAF-8FCE4BCA667C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397951D0-535E-6A88-E2C3-D7E4FF956B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397951D0-535E-6A88-E2C3-D7E4FF956B35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8D5272C-FE93-5CEB-3732-4C9B7D522CF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8D5272C-FE93-5CEB-3732-4C9B7D522CF4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F8D1E78A-540A-6F99-4BAE-C4D634E3E4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F8D1E78A-540A-6F99-4BAE-C4D634E3E41E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1A455A78-12CF-23F5-0180-04179D6E00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1A455A78-12CF-23F5-0180-04179D6E000C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24647D8A-AE78-201B-38A9-BD87E34E57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24647D8A-AE78-201B-38A9-BD87E34E57F5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DA032E85-A440-B04B-DC46-31A33523BCA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DA032E85-A440-B04B-DC46-31A33523BCAC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82967F2F-D3F7-18B7-57F5-4C052B486D7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82967F2F-D3F7-18B7-57F5-4C052B486D7F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A15F41C9-BAF1-F7D2-D3EE-EE751E3208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A15F41C9-BAF1-F7D2-D3EE-EE751E320898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7FCB35D1-006C-0321-43B2-7D91E1CDE29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7FCB35D1-006C-0321-43B2-7D91E1CDE29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77DCD645-6CA2-AE11-972A-2B72E2B2E3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77DCD645-6CA2-AE11-972A-2B72E2B2E3EA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8AE01833-2C46-DFE3-3DE0-D3A98A2355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8AE01833-2C46-DFE3-3DE0-D3A98A23558E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3A2BDF99-4C3C-A876-30A5-7E065C2576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3A2BDF99-4C3C-A876-30A5-7E065C25768B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239E5AF7-9EA7-57C3-8D79-224C3FD7F1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239E5AF7-9EA7-57C3-8D79-224C3FD7F109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9672000F-EDA2-76AD-EF2F-7922167043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9672000F-EDA2-76AD-EF2F-79221670432B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065C6B15-982B-2006-0ADB-A400ED3DFB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065C6B15-982B-2006-0ADB-A400ED3DFB4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AD16565A-DDDD-E640-ACFC-614D0F0C8C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AD16565A-DDDD-E640-ACFC-614D0F0C8C0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DF794D70-DA9D-7955-CFBB-0BA9BDBF38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DF794D70-DA9D-7955-CFBB-0BA9BDBF388B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5358AF51-0C9D-C7B9-BF79-DCD816FE20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5358AF51-0C9D-C7B9-BF79-DCD816FE2025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654401DD-C7F2-3610-F980-FC2DC05FEE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654401DD-C7F2-3610-F980-FC2DC05FEE7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4E2EBBA9-3A3A-0CF6-350E-95C1044A7C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4E2EBBA9-3A3A-0CF6-350E-95C1044A7C6F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041249FD-A561-2EA4-C960-024F0633B0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041249FD-A561-2EA4-C960-024F0633B0DC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39D23C17-47A1-529B-6729-F1980F6131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39D23C17-47A1-529B-6729-F1980F6131E7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F663AB1-C370-A84D-DB35-DD2CBBF4552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F663AB1-C370-A84D-DB35-DD2CBBF4552A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3D9A31-4497-E692-9D3C-DDF2FB3DB5B4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AA6F85-A376-DBF6-1CE5-437288E21550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2264B7AF-0A2D-DF0A-1778-E563FC8CFFF4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43E0AB8-96A7-BB21-90B3-B4B65B1E36A0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6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E32E5B4C-0230-84E5-AAF1-F37A0FA056FF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787E39E1-B197-3A2D-6945-E36D3B1B0BD7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891BCB-6540-ED70-0B6C-75866A0D0BCA}"/>
              </a:ext>
            </a:extLst>
          </p:cNvPr>
          <p:cNvSpPr/>
          <p:nvPr/>
        </p:nvSpPr>
        <p:spPr>
          <a:xfrm>
            <a:off x="3556989" y="2205198"/>
            <a:ext cx="5247874" cy="2846770"/>
          </a:xfrm>
          <a:prstGeom prst="roundRect">
            <a:avLst/>
          </a:prstGeom>
          <a:solidFill>
            <a:srgbClr val="8FD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yw’r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prif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rwystrau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/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heriau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gyfer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Plant 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yLluoedd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yr </a:t>
            </a:r>
            <a:r>
              <a:rPr lang="en-GB" sz="2800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</a:t>
            </a:r>
            <a:r>
              <a:rPr lang="en-GB" sz="2800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 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Beth </a:t>
            </a:r>
            <a:r>
              <a:rPr lang="en-GB" sz="2800" b="1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allai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ysgolion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ei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wneud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i’helpu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i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</a:t>
            </a:r>
            <a:r>
              <a:rPr lang="en-GB" sz="2800" b="1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oresgyn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 y </a:t>
            </a:r>
            <a:r>
              <a:rPr lang="en-GB" sz="2800" b="1" dirty="0" err="1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rhain</a:t>
            </a:r>
            <a:r>
              <a:rPr lang="en-GB" sz="2800" b="1" dirty="0">
                <a:solidFill>
                  <a:schemeClr val="bg1"/>
                </a:solidFill>
                <a:latin typeface="Arial Rounded MT Bold"/>
                <a:ea typeface="Calibri"/>
                <a:cs typeface="Arial"/>
              </a:rPr>
              <a:t>?</a:t>
            </a:r>
            <a:endParaRPr lang="en-GB" sz="2800" dirty="0">
              <a:solidFill>
                <a:schemeClr val="bg1"/>
              </a:solidFill>
              <a:latin typeface="Arial Rounded MT Bold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38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oard with red writing&#10;&#10;AI-generated content may be incorrect.">
            <a:extLst>
              <a:ext uri="{FF2B5EF4-FFF2-40B4-BE49-F238E27FC236}">
                <a16:creationId xmlns:a16="http://schemas.microsoft.com/office/drawing/2014/main" id="{FE8D9D2A-FEDA-5EDA-F0CC-C7323050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33" y="1030"/>
            <a:ext cx="9672766" cy="68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drawings&#10;&#10;AI-generated content may be incorrect.">
            <a:extLst>
              <a:ext uri="{FF2B5EF4-FFF2-40B4-BE49-F238E27FC236}">
                <a16:creationId xmlns:a16="http://schemas.microsoft.com/office/drawing/2014/main" id="{A8AAC214-7A3A-8D87-11CC-E106CDF7E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50" y="-2832"/>
            <a:ext cx="9817700" cy="6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1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BA625-11AD-B550-6846-65E31C41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71" y="4248"/>
            <a:ext cx="9703658" cy="68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BB0FD2B-7042-7BC0-736D-984B5A789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18" y="1472035"/>
            <a:ext cx="6995810" cy="391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4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creenshot of a website&#10;&#10;AI-generated content may be incorrect.">
            <a:extLst>
              <a:ext uri="{FF2B5EF4-FFF2-40B4-BE49-F238E27FC236}">
                <a16:creationId xmlns:a16="http://schemas.microsoft.com/office/drawing/2014/main" id="{603B565D-12E3-044C-143B-52A1276C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587" y="1284946"/>
            <a:ext cx="7586779" cy="42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13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text box&#10;&#10;AI-generated content may be incorrect.">
            <a:extLst>
              <a:ext uri="{FF2B5EF4-FFF2-40B4-BE49-F238E27FC236}">
                <a16:creationId xmlns:a16="http://schemas.microsoft.com/office/drawing/2014/main" id="{070FD321-7311-E0DC-E8A3-FB3178B78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767" y="1380943"/>
            <a:ext cx="7208135" cy="408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5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349CF-5BAE-81F9-CC63-28266181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CF2F18B-97E7-2885-EC80-1A4EBC3A22E1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6895B4-D336-3918-4888-68880E9EE0B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7F356E-B878-1608-1705-A2E094BDDA5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8B2CE-CDFF-9565-C4D5-E9FBC74F1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F0E31C-BF37-D533-64A5-91572823D3C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BF4464-A2BB-83E7-53E2-D5362C9DD79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50334-F9E5-4DA7-EA69-E9C9C3291896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985844-94FA-C6BB-512B-7A4E64CDEB6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1EE824-79AF-4578-D27A-FB01F870CF6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79187E-036F-4F2F-B6D8-68522FEA55FC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264DFE-DDEE-D388-40EA-B295AA055B56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19ADB0-EBC2-2E15-3695-B32FF408A9B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60A170-3CB7-67DB-66E7-19BED64B1E6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AC9F9F-DFA0-3B59-8CD0-769D9CBF1CC5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82A25B-5C62-2001-3707-0F780BEA8AA3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AC850B-7FB7-CA95-0183-0A3ABA01E0D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3187E1-F102-D502-2952-3931EA2369A6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6C7BC8-16CD-05C0-49DB-8AC9C2BEDF4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D0A4D6-0A9E-21D0-F574-2802E3DDDFC7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FE8325-C8BE-7BCB-F673-CA9E3A6C331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6242A2-F14F-F012-FF80-8D6769B63BC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69D3EA-AE58-3AE7-A126-2E38F83393F5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B46AA2-828D-2864-7A6B-2597D6993AD5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CF9D5FA-3CB0-65B5-78D3-344F80B4BC2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CF9D5FA-3CB0-65B5-78D3-344F80B4BC2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3E23ED5-1961-5DB3-5611-78C4120D5D9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3E23ED5-1961-5DB3-5611-78C4120D5D9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18909CB-E571-7B0E-27B8-AC14B4AE846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18909CB-E571-7B0E-27B8-AC14B4AE846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4542BAF-4467-22B8-8BBC-496AEF79109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4542BAF-4467-22B8-8BBC-496AEF79109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40EB94D-C466-BFF8-9C90-DA6FACEFD71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40EB94D-C466-BFF8-9C90-DA6FACEFD71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498D988-8289-2640-3AB9-4C7AAA5BC2B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498D988-8289-2640-3AB9-4C7AAA5BC2B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380EAA9-7E3E-889F-2697-C10F7814C4C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380EAA9-7E3E-889F-2697-C10F7814C4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8640013-5D19-33A1-439A-062CA44C287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8640013-5D19-33A1-439A-062CA44C287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37993D8-33B3-44ED-1B66-B91DDC6562A1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37993D8-33B3-44ED-1B66-B91DDC6562A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29A4340-494F-F945-C205-2ED0CB5A5A0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29A4340-494F-F945-C205-2ED0CB5A5A0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38E69CC-EF37-508A-3625-1E69167BF8B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38E69CC-EF37-508A-3625-1E69167BF8B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73CE5E-9F4E-CA30-E24C-37D5CEF1A1A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73CE5E-9F4E-CA30-E24C-37D5CEF1A1A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03AC4C3-52AC-5166-D187-6919676C2A52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03AC4C3-52AC-5166-D187-6919676C2A5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545B0FA-81EC-175A-8917-8953769E9A5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545B0FA-81EC-175A-8917-8953769E9A5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FACF1C9-715B-0112-6BC1-35BDE02BC89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FACF1C9-715B-0112-6BC1-35BDE02BC89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97472D5-A4DA-6021-B38E-0DEC67C5A679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97472D5-A4DA-6021-B38E-0DEC67C5A67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93F5C73-53E5-F660-2302-E925918E184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93F5C73-53E5-F660-2302-E925918E184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911FC9FC-0AA7-1DAC-1E0D-1BB7643B731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911FC9FC-0AA7-1DAC-1E0D-1BB7643B731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4B48FB6-ADAD-35AE-BA95-F8A8F617C52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4B48FB6-ADAD-35AE-BA95-F8A8F617C52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2D0A43D-B763-032E-5579-2013F232266E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2D0A43D-B763-032E-5579-2013F232266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CEA78D9-ECF4-5380-006A-ADA97D48339F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1CCD431-06DB-FE94-EA85-737D664D74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1CCD431-06DB-FE94-EA85-737D664D74CE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AA7EC4D-5346-75F0-434E-62C810826D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AA7EC4D-5346-75F0-434E-62C810826DBD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33569D8-B151-8AC1-251D-640A003504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33569D8-B151-8AC1-251D-640A00350427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CA5C1ED-5E74-D261-5437-AC62E66F68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CA5C1ED-5E74-D261-5437-AC62E66F68A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A670D603-FA06-B36E-05DB-960C77EC5F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A670D603-FA06-B36E-05DB-960C77EC5F5E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D8A330A-6D0F-9A70-E3E7-152AAC1802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D8A330A-6D0F-9A70-E3E7-152AAC180223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A19A0DC-5B9E-2F11-C87D-D33327F72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A19A0DC-5B9E-2F11-C87D-D33327F72F21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80DD871-36D4-85FB-894E-66DCFF1440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80DD871-36D4-85FB-894E-66DCFF144088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F854B08-9995-B04E-7093-7A0F724148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F854B08-9995-B04E-7093-7A0F724148F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3C1A920-A86A-97B3-3AF0-DFDFEA90DA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3C1A920-A86A-97B3-3AF0-DFDFEA90DAF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585AB73-AC78-9601-201E-0868257F5D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585AB73-AC78-9601-201E-0868257F5DD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FEF12BA9-C259-20FD-6061-F611817C32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FEF12BA9-C259-20FD-6061-F611817C32B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25A9727-6B34-BD18-2050-3B6A183A4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25A9727-6B34-BD18-2050-3B6A183A4EA8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97436DA9-F70F-42BA-5C33-0894D529C8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97436DA9-F70F-42BA-5C33-0894D529C8E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C3864DF6-B0D7-5B51-AAE3-37D1E370C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C3864DF6-B0D7-5B51-AAE3-37D1E370CEA6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CEB44CC-A2AB-E414-9307-7FF01586C3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CEB44CC-A2AB-E414-9307-7FF01586C30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C67ACDEA-4DDB-2C87-0BA5-7DDF930BFF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C67ACDEA-4DDB-2C87-0BA5-7DDF930BFFF6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92C19BC-6CBF-DAF5-E4AB-76D95FA147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92C19BC-6CBF-DAF5-E4AB-76D95FA147EA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CEF06D1-5A04-08EA-DC02-BF7027855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CEF06D1-5A04-08EA-DC02-BF7027855075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4BDE8A99-CD04-42B1-5356-8B07DE65AC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4BDE8A99-CD04-42B1-5356-8B07DE65ACE2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9D650F3-DDB8-EBBD-4350-378B55CD18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9D650F3-DDB8-EBBD-4350-378B55CD1859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3BDA7637-B90C-B6CA-CD30-0DFC6F7267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3BDA7637-B90C-B6CA-CD30-0DFC6F72670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791174D5-2590-B7C6-CBA9-AB5C31BB0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791174D5-2590-B7C6-CBA9-AB5C31BB03B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0AC019C-98F2-CC25-D244-38211DBAA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0AC019C-98F2-CC25-D244-38211DBAADC5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78D864D-3EC7-01F5-CF7C-5935436E16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78D864D-3EC7-01F5-CF7C-5935436E160D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9BF571A-0598-BDEB-5918-03D925F5F9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9BF571A-0598-BDEB-5918-03D925F5F913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0059E6F0-87F4-D4E6-59A4-FE7CF4BB09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0059E6F0-87F4-D4E6-59A4-FE7CF4BB09B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6F3FEC2-8989-366C-FC2D-049AF36B3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6F3FEC2-8989-366C-FC2D-049AF36B3C3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2E9C41F-8C24-A6AF-DB83-7F88FE8B63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2E9C41F-8C24-A6AF-DB83-7F88FE8B634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78652B2-4BCE-C816-49C6-D477396B9B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78652B2-4BCE-C816-49C6-D477396B9B0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AEFA9D0-287F-84F7-0814-E0374B2242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AEFA9D0-287F-84F7-0814-E0374B224285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BF41BF7B-FC2B-0A27-1663-77E6D5DFF5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BF41BF7B-FC2B-0A27-1663-77E6D5DFF50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2BB59D7-EA12-0044-375D-F3CFAD3DA1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2BB59D7-EA12-0044-375D-F3CFAD3DA1A3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4F7FC46-0EC3-DC49-78AF-4894F785C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4F7FC46-0EC3-DC49-78AF-4894F785C1FB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845AC32-D413-1A58-4DFF-CA42BB0D65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845AC32-D413-1A58-4DFF-CA42BB0D65B9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6FF1508-9D3E-657D-040E-FE9AFD433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6FF1508-9D3E-657D-040E-FE9AFD43300D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D014DE6-644F-5A53-7726-DBD18C2237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D014DE6-644F-5A53-7726-DBD18C22379F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82810216-C3A1-03E5-090B-AA75F74574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82810216-C3A1-03E5-090B-AA75F745740C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E057E29-55F5-0861-E88F-7FEDC5353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E057E29-55F5-0861-E88F-7FEDC5353373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05613B0-C8DC-7EAF-92F4-E7E6814ACB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05613B0-C8DC-7EAF-92F4-E7E6814ACBC3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F4160EF-5CE2-7B20-A311-087F8C5C04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F4160EF-5CE2-7B20-A311-087F8C5C04D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8EA22125-247B-8971-43CD-B3C5EEE169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8EA22125-247B-8971-43CD-B3C5EEE169ED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A04FDB97-1088-AA4D-5479-ED6A548E88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A04FDB97-1088-AA4D-5479-ED6A548E88A0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9906684-DF78-A149-5F14-0DB6FB176C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9906684-DF78-A149-5F14-0DB6FB176C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FC854B9F-E418-BA3B-11D6-200AABE670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FC854B9F-E418-BA3B-11D6-200AABE6705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9B68289-9AB4-7131-095C-37BDCC8931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9B68289-9AB4-7131-095C-37BDCC89319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896C9C7-571D-78FD-456C-E454F52A95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896C9C7-571D-78FD-456C-E454F52A95A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C7866F2-B7F6-84F9-6214-A7DCD325E9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C7866F2-B7F6-84F9-6214-A7DCD325E9B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0E92A2D8-A7E7-A9C1-4A04-4FA47D942D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0E92A2D8-A7E7-A9C1-4A04-4FA47D942D43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C4DB975B-3252-7D6B-39F2-03DA63A5EE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C4DB975B-3252-7D6B-39F2-03DA63A5EEA4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9BFCDC2-DB45-CCB8-7E60-3504199E71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9BFCDC2-DB45-CCB8-7E60-3504199E71DB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5FBA00A-1FAD-3FE7-F0DB-CBDD1EE5FBF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5FBA00A-1FAD-3FE7-F0DB-CBDD1EE5FBFA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F33955-30D8-B192-7CB0-0AB46169B87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85C8D1-4426-4B3D-C947-47EFFF6F303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EA4B4A8-7DC9-38D0-1CA9-476A7B82C21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98914267-C824-6A61-423F-9F158E82C9B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9016328-A0C0-2C2B-5D99-553BC87B5A09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EB6A8472-DF6E-B8C6-5350-05F625209011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C8611E-8BCA-C353-17EA-44B360CD00E6}"/>
              </a:ext>
            </a:extLst>
          </p:cNvPr>
          <p:cNvSpPr/>
          <p:nvPr/>
        </p:nvSpPr>
        <p:spPr>
          <a:xfrm>
            <a:off x="350551" y="1569773"/>
            <a:ext cx="5598427" cy="508946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41D998-BA16-ACB0-E2E9-37A6430EBF69}"/>
              </a:ext>
            </a:extLst>
          </p:cNvPr>
          <p:cNvSpPr/>
          <p:nvPr/>
        </p:nvSpPr>
        <p:spPr>
          <a:xfrm>
            <a:off x="350551" y="1442230"/>
            <a:ext cx="1548266" cy="406446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Advantages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26D1803-7854-B928-0D0A-D60F37D34402}"/>
              </a:ext>
            </a:extLst>
          </p:cNvPr>
          <p:cNvSpPr/>
          <p:nvPr/>
        </p:nvSpPr>
        <p:spPr>
          <a:xfrm>
            <a:off x="6257724" y="1565027"/>
            <a:ext cx="5595241" cy="509079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F598D2E-5C87-7DC6-B30D-6E4BF80DDF05}"/>
              </a:ext>
            </a:extLst>
          </p:cNvPr>
          <p:cNvSpPr/>
          <p:nvPr/>
        </p:nvSpPr>
        <p:spPr>
          <a:xfrm>
            <a:off x="6257725" y="1440874"/>
            <a:ext cx="1931847" cy="456594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Disadvantages </a:t>
            </a:r>
            <a:endParaRPr lang="en-US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CB2560B5-437C-F3DE-3CE1-04980506FB86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Pros and Cons: What are the advantages and disadvantages of being a 'Service child'?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349CF-5BAE-81F9-CC63-282661812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FCF2F18B-97E7-2885-EC80-1A4EBC3A22E1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C6895B4-D336-3918-4888-68880E9EE0BE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7F356E-B878-1608-1705-A2E094BDDA57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68B2CE-CDFF-9565-C4D5-E9FBC74F1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BF0E31C-BF37-D533-64A5-91572823D3C8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CBF4464-A2BB-83E7-53E2-D5362C9DD79B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450334-F9E5-4DA7-EA69-E9C9C3291896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985844-94FA-C6BB-512B-7A4E64CDEB66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1EE824-79AF-4578-D27A-FB01F870CF60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79187E-036F-4F2F-B6D8-68522FEA55FC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264DFE-DDEE-D388-40EA-B295AA055B56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19ADB0-EBC2-2E15-3695-B32FF408A9BF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060A170-3CB7-67DB-66E7-19BED64B1E6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AC9F9F-DFA0-3B59-8CD0-769D9CBF1CC5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82A25B-5C62-2001-3707-0F780BEA8AA3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AC850B-7FB7-CA95-0183-0A3ABA01E0DA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3187E1-F102-D502-2952-3931EA2369A6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06C7BC8-16CD-05C0-49DB-8AC9C2BEDF4A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5D0A4D6-0A9E-21D0-F574-2802E3DDDFC7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FE8325-C8BE-7BCB-F673-CA9E3A6C3316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6242A2-F14F-F012-FF80-8D6769B63BC9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69D3EA-AE58-3AE7-A126-2E38F83393F5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0B46AA2-828D-2864-7A6B-2597D6993AD5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2CF9D5FA-3CB0-65B5-78D3-344F80B4BC2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2CF9D5FA-3CB0-65B5-78D3-344F80B4BC2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F3E23ED5-1961-5DB3-5611-78C4120D5D9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F3E23ED5-1961-5DB3-5611-78C4120D5D9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18909CB-E571-7B0E-27B8-AC14B4AE846F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18909CB-E571-7B0E-27B8-AC14B4AE846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4542BAF-4467-22B8-8BBC-496AEF79109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4542BAF-4467-22B8-8BBC-496AEF79109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840EB94D-C466-BFF8-9C90-DA6FACEFD713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840EB94D-C466-BFF8-9C90-DA6FACEFD71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498D988-8289-2640-3AB9-4C7AAA5BC2BC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498D988-8289-2640-3AB9-4C7AAA5BC2B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380EAA9-7E3E-889F-2697-C10F7814C4C3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380EAA9-7E3E-889F-2697-C10F7814C4C3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8640013-5D19-33A1-439A-062CA44C2874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8640013-5D19-33A1-439A-062CA44C287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37993D8-33B3-44ED-1B66-B91DDC6562A1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37993D8-33B3-44ED-1B66-B91DDC6562A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C29A4340-494F-F945-C205-2ED0CB5A5A0E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C29A4340-494F-F945-C205-2ED0CB5A5A0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F38E69CC-EF37-508A-3625-1E69167BF8B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F38E69CC-EF37-508A-3625-1E69167BF8B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73CE5E-9F4E-CA30-E24C-37D5CEF1A1A4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73CE5E-9F4E-CA30-E24C-37D5CEF1A1A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D03AC4C3-52AC-5166-D187-6919676C2A52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D03AC4C3-52AC-5166-D187-6919676C2A5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B545B0FA-81EC-175A-8917-8953769E9A5E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B545B0FA-81EC-175A-8917-8953769E9A5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FACF1C9-715B-0112-6BC1-35BDE02BC89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FACF1C9-715B-0112-6BC1-35BDE02BC89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97472D5-A4DA-6021-B38E-0DEC67C5A679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97472D5-A4DA-6021-B38E-0DEC67C5A67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93F5C73-53E5-F660-2302-E925918E1842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393F5C73-53E5-F660-2302-E925918E184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911FC9FC-0AA7-1DAC-1E0D-1BB7643B731B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911FC9FC-0AA7-1DAC-1E0D-1BB7643B731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94B48FB6-ADAD-35AE-BA95-F8A8F617C52C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94B48FB6-ADAD-35AE-BA95-F8A8F617C52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2D0A43D-B763-032E-5579-2013F232266E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2D0A43D-B763-032E-5579-2013F232266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CEA78D9-ECF4-5380-006A-ADA97D48339F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C1CCD431-06DB-FE94-EA85-737D664D74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C1CCD431-06DB-FE94-EA85-737D664D74CE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AA7EC4D-5346-75F0-434E-62C810826D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AA7EC4D-5346-75F0-434E-62C810826DBD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A33569D8-B151-8AC1-251D-640A003504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A33569D8-B151-8AC1-251D-640A00350427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DCA5C1ED-5E74-D261-5437-AC62E66F68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DCA5C1ED-5E74-D261-5437-AC62E66F68A3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A670D603-FA06-B36E-05DB-960C77EC5F5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A670D603-FA06-B36E-05DB-960C77EC5F5E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9D8A330A-6D0F-9A70-E3E7-152AAC18022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9D8A330A-6D0F-9A70-E3E7-152AAC180223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6A19A0DC-5B9E-2F11-C87D-D33327F72F2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6A19A0DC-5B9E-2F11-C87D-D33327F72F21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480DD871-36D4-85FB-894E-66DCFF14408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480DD871-36D4-85FB-894E-66DCFF144088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F854B08-9995-B04E-7093-7A0F724148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F854B08-9995-B04E-7093-7A0F724148FC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23C1A920-A86A-97B3-3AF0-DFDFEA90DAF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23C1A920-A86A-97B3-3AF0-DFDFEA90DAFA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5585AB73-AC78-9601-201E-0868257F5DD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5585AB73-AC78-9601-201E-0868257F5DD2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FEF12BA9-C259-20FD-6061-F611817C32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FEF12BA9-C259-20FD-6061-F611817C32B0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E25A9727-6B34-BD18-2050-3B6A183A4EA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E25A9727-6B34-BD18-2050-3B6A183A4EA8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97436DA9-F70F-42BA-5C33-0894D529C8E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97436DA9-F70F-42BA-5C33-0894D529C8E3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C3864DF6-B0D7-5B51-AAE3-37D1E370CE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C3864DF6-B0D7-5B51-AAE3-37D1E370CEA6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1CEB44CC-A2AB-E414-9307-7FF01586C3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1CEB44CC-A2AB-E414-9307-7FF01586C307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C67ACDEA-4DDB-2C87-0BA5-7DDF930BFF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C67ACDEA-4DDB-2C87-0BA5-7DDF930BFFF6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B92C19BC-6CBF-DAF5-E4AB-76D95FA147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B92C19BC-6CBF-DAF5-E4AB-76D95FA147EA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FCEF06D1-5A04-08EA-DC02-BF70278550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FCEF06D1-5A04-08EA-DC02-BF7027855075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4BDE8A99-CD04-42B1-5356-8B07DE65AC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4BDE8A99-CD04-42B1-5356-8B07DE65ACE2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59D650F3-DDB8-EBBD-4350-378B55CD18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59D650F3-DDB8-EBBD-4350-378B55CD1859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3BDA7637-B90C-B6CA-CD30-0DFC6F7267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3BDA7637-B90C-B6CA-CD30-0DFC6F72670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791174D5-2590-B7C6-CBA9-AB5C31BB03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791174D5-2590-B7C6-CBA9-AB5C31BB03B9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50AC019C-98F2-CC25-D244-38211DBAAD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50AC019C-98F2-CC25-D244-38211DBAADC5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E78D864D-3EC7-01F5-CF7C-5935436E16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E78D864D-3EC7-01F5-CF7C-5935436E160D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9BF571A-0598-BDEB-5918-03D925F5F91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9BF571A-0598-BDEB-5918-03D925F5F913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0059E6F0-87F4-D4E6-59A4-FE7CF4BB09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0059E6F0-87F4-D4E6-59A4-FE7CF4BB09B1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6F3FEC2-8989-366C-FC2D-049AF36B3C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6F3FEC2-8989-366C-FC2D-049AF36B3C31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E2E9C41F-8C24-A6AF-DB83-7F88FE8B63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E2E9C41F-8C24-A6AF-DB83-7F88FE8B6347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478652B2-4BCE-C816-49C6-D477396B9B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478652B2-4BCE-C816-49C6-D477396B9B0B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AAEFA9D0-287F-84F7-0814-E0374B2242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AAEFA9D0-287F-84F7-0814-E0374B224285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BF41BF7B-FC2B-0A27-1663-77E6D5DFF5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BF41BF7B-FC2B-0A27-1663-77E6D5DFF507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32BB59D7-EA12-0044-375D-F3CFAD3DA1A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32BB59D7-EA12-0044-375D-F3CFAD3DA1A3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54F7FC46-0EC3-DC49-78AF-4894F785C1F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54F7FC46-0EC3-DC49-78AF-4894F785C1FB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B845AC32-D413-1A58-4DFF-CA42BB0D65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B845AC32-D413-1A58-4DFF-CA42BB0D65B9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06FF1508-9D3E-657D-040E-FE9AFD4330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06FF1508-9D3E-657D-040E-FE9AFD43300D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D014DE6-644F-5A53-7726-DBD18C2237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D014DE6-644F-5A53-7726-DBD18C22379F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82810216-C3A1-03E5-090B-AA75F745740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82810216-C3A1-03E5-090B-AA75F745740C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2E057E29-55F5-0861-E88F-7FEDC5353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2E057E29-55F5-0861-E88F-7FEDC5353373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605613B0-C8DC-7EAF-92F4-E7E6814ACBC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605613B0-C8DC-7EAF-92F4-E7E6814ACBC3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AF4160EF-5CE2-7B20-A311-087F8C5C04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AF4160EF-5CE2-7B20-A311-087F8C5C04DD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8EA22125-247B-8971-43CD-B3C5EEE169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8EA22125-247B-8971-43CD-B3C5EEE169ED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A04FDB97-1088-AA4D-5479-ED6A548E88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A04FDB97-1088-AA4D-5479-ED6A548E88A0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49906684-DF78-A149-5F14-0DB6FB176C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49906684-DF78-A149-5F14-0DB6FB176CE6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FC854B9F-E418-BA3B-11D6-200AABE670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FC854B9F-E418-BA3B-11D6-200AABE6705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19B68289-9AB4-7131-095C-37BDCC8931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19B68289-9AB4-7131-095C-37BDCC893198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B896C9C7-571D-78FD-456C-E454F52A95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B896C9C7-571D-78FD-456C-E454F52A95AF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AC7866F2-B7F6-84F9-6214-A7DCD325E9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AC7866F2-B7F6-84F9-6214-A7DCD325E9B3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0E92A2D8-A7E7-A9C1-4A04-4FA47D942D4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0E92A2D8-A7E7-A9C1-4A04-4FA47D942D43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C4DB975B-3252-7D6B-39F2-03DA63A5EEA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C4DB975B-3252-7D6B-39F2-03DA63A5EEA4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19BFCDC2-DB45-CCB8-7E60-3504199E71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19BFCDC2-DB45-CCB8-7E60-3504199E71DB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5FBA00A-1FAD-3FE7-F0DB-CBDD1EE5FBFA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5FBA00A-1FAD-3FE7-F0DB-CBDD1EE5FBFA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8F33955-30D8-B192-7CB0-0AB46169B87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585C8D1-4426-4B3D-C947-47EFFF6F3032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EA4B4A8-7DC9-38D0-1CA9-476A7B82C21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98914267-C824-6A61-423F-9F158E82C9B3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 dirty="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9016328-A0C0-2C2B-5D99-553BC87B5A09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EB6A8472-DF6E-B8C6-5350-05F625209011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C8611E-8BCA-C353-17EA-44B360CD00E6}"/>
              </a:ext>
            </a:extLst>
          </p:cNvPr>
          <p:cNvSpPr/>
          <p:nvPr/>
        </p:nvSpPr>
        <p:spPr>
          <a:xfrm>
            <a:off x="350551" y="1569773"/>
            <a:ext cx="5598427" cy="5089463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3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chemeClr val="accent6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41D998-BA16-ACB0-E2E9-37A6430EBF69}"/>
              </a:ext>
            </a:extLst>
          </p:cNvPr>
          <p:cNvSpPr/>
          <p:nvPr/>
        </p:nvSpPr>
        <p:spPr>
          <a:xfrm>
            <a:off x="350551" y="1442230"/>
            <a:ext cx="1548266" cy="406446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1" dirty="0" err="1">
                <a:solidFill>
                  <a:schemeClr val="bg1"/>
                </a:solidFill>
                <a:latin typeface="Arial"/>
                <a:ea typeface="Tahoma"/>
                <a:cs typeface="Arial"/>
              </a:rPr>
              <a:t>Manteision</a:t>
            </a:r>
            <a:r>
              <a:rPr lang="en-GB" dirty="0">
                <a:solidFill>
                  <a:schemeClr val="bg1"/>
                </a:solidFill>
                <a:latin typeface="Arial"/>
                <a:ea typeface="Tahoma"/>
                <a:cs typeface="Arial"/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B26D1803-7854-B928-0D0A-D60F37D34402}"/>
              </a:ext>
            </a:extLst>
          </p:cNvPr>
          <p:cNvSpPr/>
          <p:nvPr/>
        </p:nvSpPr>
        <p:spPr>
          <a:xfrm>
            <a:off x="6257724" y="1565027"/>
            <a:ext cx="5595241" cy="509079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/>
              <a:ea typeface="Tahoma"/>
              <a:cs typeface="Arial"/>
            </a:endParaRPr>
          </a:p>
          <a:p>
            <a:pPr>
              <a:defRPr/>
            </a:pPr>
            <a:endParaRPr lang="en-GB" sz="1400" i="1" dirty="0">
              <a:solidFill>
                <a:srgbClr val="FF0000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2F598D2E-5C87-7DC6-B30D-6E4BF80DDF05}"/>
              </a:ext>
            </a:extLst>
          </p:cNvPr>
          <p:cNvSpPr/>
          <p:nvPr/>
        </p:nvSpPr>
        <p:spPr>
          <a:xfrm>
            <a:off x="6257725" y="1440874"/>
            <a:ext cx="1931847" cy="456594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Anfanteision</a:t>
            </a:r>
            <a:r>
              <a:rPr lang="en-GB" dirty="0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 </a:t>
            </a:r>
            <a:endParaRPr lang="en-US" dirty="0">
              <a:solidFill>
                <a:schemeClr val="bg1"/>
              </a:solidFill>
              <a:latin typeface="Arial Rounded MT Bold"/>
            </a:endParaRPr>
          </a:p>
          <a:p>
            <a:pPr>
              <a:defRPr/>
            </a:pPr>
            <a:endParaRPr lang="en-US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prstClr val="black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463CF655-BA7C-EB73-854A-1B6F744BF0F1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 dirty="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 dirty="0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63373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7A631-D5F5-4135-3428-04BCDBDEC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9153C7B-0B21-8ADE-41D5-CD38E076A590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18A121-668C-84B1-C435-CB995D7B186B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4A60AB-835E-F5FD-C36E-DA2CD153A45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B9AEE-601F-8C9E-4AE1-3B24B36EE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24D4D3-71E0-7695-78EA-4D4B7015C10A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5AF7F-68A2-053C-0002-64A5CE7D2AD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EDEE3A-BD25-D9AC-1234-666A3F1BCA22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21AB5D-A667-83ED-6533-CCE32078ED5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F4D74C-F4D5-5BF8-653A-AC4D353FEA8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31031-6C61-C829-0737-22451FBD16D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891D80-32CC-5E34-34E3-C5A1B7FE4DA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ACD852-753E-F66E-EBFC-F99C1B4FD9E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AE51EE-24D1-FFE3-C314-69D99042968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204106-1376-24C5-535E-4CF8B036A82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D6E99C-13BD-A81F-53F4-CDD05BFDFCF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560168-3BDA-5E48-1424-B0C4D297DE1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FD86BF-C2E1-7310-A094-9F5709BBCAAC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1D5894-7B54-4ECA-E51F-3A24BA127600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78F65E-9D81-A1F2-3470-307C6AA38F32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D5E9BAC-30BD-8E4E-E1B2-2C2DE53B380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D43FC2-7DB1-9FB0-8568-E469AD45BEA4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96772A-F316-1D78-22A6-1423825D5A6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D7B76C-030E-D3F2-0AC9-CE4E1150EDF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A40F18D-D1E7-3A53-35AA-7768E5370BF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BA40F18D-D1E7-3A53-35AA-7768E5370BF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12265B72-67B8-34B8-40A0-DEA9EEDCE8B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12265B72-67B8-34B8-40A0-DEA9EEDCE8B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AD869B8-36B4-BC75-0FCE-9FF05C5E5584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AD869B8-36B4-BC75-0FCE-9FF05C5E558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B934C2A-89BD-9A6D-A6E2-E7C662CFC8C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B934C2A-89BD-9A6D-A6E2-E7C662CFC8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C0732B6-96AF-7919-96B8-ED63A7DCC0F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C0732B6-96AF-7919-96B8-ED63A7DCC0F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D592544-2685-6323-73FA-4EABFF16A026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D592544-2685-6323-73FA-4EABFF16A02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38810B2-ECD7-DE03-5115-EC597CC31FA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38810B2-ECD7-DE03-5115-EC597CC31FA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63F8A6E-6367-B892-05E9-573516E5CC7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63F8A6E-6367-B892-05E9-573516E5CC7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ABF637B-722F-B7FA-49BB-452677BE843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ABF637B-722F-B7FA-49BB-452677BE843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AE3825B-9D86-9A5F-C1C2-BCB7B0D92AC1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AE3825B-9D86-9A5F-C1C2-BCB7B0D92AC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3E3AF2C-57BE-256E-B850-3EEAF124886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3E3AF2C-57BE-256E-B850-3EEAF124886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F97755B9-4806-A5A3-6DD9-4151E48F9D0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F97755B9-4806-A5A3-6DD9-4151E48F9D0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8B0F593-3A19-B512-0D3C-C0F61FDFCB9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8B0F593-3A19-B512-0D3C-C0F61FDFCB9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AC84BD4-FAEB-5E93-B2D8-B41BB6A5C53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AC84BD4-FAEB-5E93-B2D8-B41BB6A5C53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F8D6462-4461-01C1-34A0-FEF03302BFBD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F8D6462-4461-01C1-34A0-FEF03302BF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320E496-5ED0-3F26-D8B3-ACD540B293A3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320E496-5ED0-3F26-D8B3-ACD540B293A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46A848EC-404C-547C-1E9C-04B2BF013A5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46A848EC-404C-547C-1E9C-04B2BF013A5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E3FE8C4-4143-3077-DF70-7DC50823877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E3FE8C4-4143-3077-DF70-7DC50823877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D7E8D74-71A3-4960-9F34-482E20A68C4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D7E8D74-71A3-4960-9F34-482E20A68C4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0EEBC29B-5F39-4AD7-D39F-2EB5F93A340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0EEBC29B-5F39-4AD7-D39F-2EB5F93A340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C0E6359-0B86-83A6-77A6-C630C26D311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F37582A-EE37-2314-32F7-F3B1ABB0D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F37582A-EE37-2314-32F7-F3B1ABB0DA7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DB8E498-BE8C-B5F9-AF96-DB2D0463FF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DB8E498-BE8C-B5F9-AF96-DB2D0463FFB2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2FDD500-4016-C735-08E3-5F63133ED5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2FDD500-4016-C735-08E3-5F63133ED5C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0413B0A6-1207-AB08-68F3-AC71FD3194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0413B0A6-1207-AB08-68F3-AC71FD3194D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98240705-B955-8228-9518-17BA44C678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98240705-B955-8228-9518-17BA44C6783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F2AD0A4-36F3-2855-DC51-2A447D00FD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F2AD0A4-36F3-2855-DC51-2A447D00FDB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F4B1C93-FE2F-DA9B-1622-E51803A75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F4B1C93-FE2F-DA9B-1622-E51803A75779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C4EFBF52-111A-EBEE-1405-15FAFA6886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C4EFBF52-111A-EBEE-1405-15FAFA6886C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382D6B4-D4DB-858E-F637-DE931FAB41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82D6B4-D4DB-858E-F637-DE931FAB4133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AAFC7A7-F2ED-2081-6F74-A55B7E9FBE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AAFC7A7-F2ED-2081-6F74-A55B7E9FBEA0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F99F7BE-C010-A417-22EC-BBAB8191AD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F99F7BE-C010-A417-22EC-BBAB8191AD9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E540A3A-192C-EDBA-ED3C-BB0C3FD16D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E540A3A-192C-EDBA-ED3C-BB0C3FD16D7B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2E69BD49-0851-EA04-00C8-F803999C9E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2E69BD49-0851-EA04-00C8-F803999C9E7E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AA12D80-6296-41B5-DEEC-2ADCBEC379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AA12D80-6296-41B5-DEEC-2ADCBEC3793D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F86A8DA-6CE4-0E6A-7122-50CEC46F9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F86A8DA-6CE4-0E6A-7122-50CEC46F9BCB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8856081-AA26-E1A3-DC79-3F327E0EF7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8856081-AA26-E1A3-DC79-3F327E0EF742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B44CE8C3-A809-BFBA-FD5E-2BCDD6A0DA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B44CE8C3-A809-BFBA-FD5E-2BCDD6A0DA9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3718239-E41B-C747-4C64-38F01896E3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3718239-E41B-C747-4C64-38F01896E32C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8FCC829-A28F-C3BC-2E5F-19D966F7EE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8FCC829-A28F-C3BC-2E5F-19D966F7EE32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D53D858-97B0-2A64-CE1A-EF859E39E3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D53D858-97B0-2A64-CE1A-EF859E39E3C9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DA289AD-2357-011B-0D7B-AC8E9A0E5C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DA289AD-2357-011B-0D7B-AC8E9A0E5CEB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7A66C61-5E25-8558-CDC9-57132F656D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7A66C61-5E25-8558-CDC9-57132F656D0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94ED712-CACE-7602-8025-95EC2789FA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94ED712-CACE-7602-8025-95EC2789FA9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CA21DC9C-DD3D-D6D4-043C-BD762121E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CA21DC9C-DD3D-D6D4-043C-BD762121E41A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5CD8AF9C-04CE-9D72-A73B-A0093FE3D2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5CD8AF9C-04CE-9D72-A73B-A0093FE3D2C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2D2ACCA-E5E3-D224-926C-D49F4BA330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2D2ACCA-E5E3-D224-926C-D49F4BA33056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0DC7171-C8CA-BFEE-6F04-C50AD1CCA7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0DC7171-C8CA-BFEE-6F04-C50AD1CCA76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6EAA139-4FCD-13C1-EB61-5A7081345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6EAA139-4FCD-13C1-EB61-5A7081345D90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0D00B73-11B8-B879-A57D-C1D10E0D71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0D00B73-11B8-B879-A57D-C1D10E0D714D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5E24F151-2590-33C0-47A1-687610F2EC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5E24F151-2590-33C0-47A1-687610F2ECC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F1C4090-A88A-B015-7558-9EA211F181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F1C4090-A88A-B015-7558-9EA211F181FF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6C8AFFC-34F3-8B81-9005-3531955DB8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6C8AFFC-34F3-8B81-9005-3531955DB8BE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501D838-3772-ED5A-63FF-744972B4F3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501D838-3772-ED5A-63FF-744972B4F390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09880DFA-42EA-CD05-0E83-E65BB149F7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09880DFA-42EA-CD05-0E83-E65BB149F725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875A66B-8E51-05DF-AD07-1109429BF8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875A66B-8E51-05DF-AD07-1109429BF8E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DD300FA-5414-E05B-7737-3DBC83208A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DD300FA-5414-E05B-7737-3DBC83208A64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E59527-C3C4-956F-D0D3-AE5FD261CF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E59527-C3C4-956F-D0D3-AE5FD261CFCD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07ABC37-1681-F56A-41AD-F0B7606DD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07ABC37-1681-F56A-41AD-F0B7606DD5C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57CD4695-5E89-0F50-5D46-D4AF38AB5F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57CD4695-5E89-0F50-5D46-D4AF38AB5F2F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C00E6F6-AFF0-C3DC-DDFF-BBE1219BFC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C00E6F6-AFF0-C3DC-DDFF-BBE1219BFCC8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B165E415-DDAC-6B3F-E94D-DDEBFE2944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B165E415-DDAC-6B3F-E94D-DDEBFE2944E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4B208BF-660B-EA77-9837-68A50613A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4B208BF-660B-EA77-9837-68A50613A342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1B97264D-C6BE-29C6-33EE-CC5920578D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1B97264D-C6BE-29C6-33EE-CC5920578DCE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DE5D9F14-DB43-5342-0C8B-89C285A0F2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DE5D9F14-DB43-5342-0C8B-89C285A0F24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977E2BED-76EB-E2C5-9F8F-E43EDB423C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977E2BED-76EB-E2C5-9F8F-E43EDB423CA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3F7C4EAA-0D1B-17B5-0827-32EB04F52E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3F7C4EAA-0D1B-17B5-0827-32EB04F52EE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F47A3B7F-CDDF-90F4-6EC9-A57BF08048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F47A3B7F-CDDF-90F4-6EC9-A57BF08048A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53001E9-5616-FE19-F6EC-32AC91A569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53001E9-5616-FE19-F6EC-32AC91A5691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5E87BC75-CF14-0099-ACDA-2D04D19104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5E87BC75-CF14-0099-ACDA-2D04D191041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E2F399E-3043-2D93-7474-403E202DCA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E2F399E-3043-2D93-7474-403E202DCACC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C28E9A4-252A-E507-5368-6A0EA1CFC8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C28E9A4-252A-E507-5368-6A0EA1CFC820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77FA9DB-DB5F-0D0D-E7B6-B8DDE05B81D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77FA9DB-DB5F-0D0D-E7B6-B8DDE05B81D9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8A09BF-F1C8-CAE6-D3DF-3309690930F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428943-054B-206E-BDF2-2C867624B553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0D926ED-A4CC-A7DF-E094-992C97801BA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663CEDA-E953-7243-0F86-F17EFF033A59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129528F-FF22-64B5-D6B0-EC47EAEF0848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992E8FD-1F27-29F5-0AB8-C02B7D4DFCEA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CD380C-B114-7C70-DF7F-02CBB257793D}"/>
              </a:ext>
            </a:extLst>
          </p:cNvPr>
          <p:cNvSpPr/>
          <p:nvPr/>
        </p:nvSpPr>
        <p:spPr>
          <a:xfrm>
            <a:off x="216687" y="1909584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New experiences and opportunities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5C4C97-2D29-9038-E4E8-CC84F126FC14}"/>
              </a:ext>
            </a:extLst>
          </p:cNvPr>
          <p:cNvSpPr/>
          <p:nvPr/>
        </p:nvSpPr>
        <p:spPr>
          <a:xfrm>
            <a:off x="5324146" y="1370149"/>
            <a:ext cx="1548266" cy="406446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Advantages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CA3D49F-AACD-CE11-9EB2-B263FD98FBD6}"/>
              </a:ext>
            </a:extLst>
          </p:cNvPr>
          <p:cNvSpPr/>
          <p:nvPr/>
        </p:nvSpPr>
        <p:spPr>
          <a:xfrm>
            <a:off x="6230307" y="1909584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Experiencing different cultures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AE8EDD5-B594-D9A0-B57E-733DAD9246E6}"/>
              </a:ext>
            </a:extLst>
          </p:cNvPr>
          <p:cNvSpPr/>
          <p:nvPr/>
        </p:nvSpPr>
        <p:spPr>
          <a:xfrm>
            <a:off x="3213199" y="1909583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Treats when your Armed Forces family member returns home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4FE000D-F0D5-427C-4681-E344EB91B355}"/>
              </a:ext>
            </a:extLst>
          </p:cNvPr>
          <p:cNvSpPr/>
          <p:nvPr/>
        </p:nvSpPr>
        <p:spPr>
          <a:xfrm>
            <a:off x="9226822" y="1909583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Special clubs in school e.g. Little Troopers / Forces Life clubs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45039A3B-50F6-4BB4-78BE-FF5C981B596F}"/>
              </a:ext>
            </a:extLst>
          </p:cNvPr>
          <p:cNvSpPr/>
          <p:nvPr/>
        </p:nvSpPr>
        <p:spPr>
          <a:xfrm>
            <a:off x="237281" y="3062881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Uniform, badges and medals – all make you feel proud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5C25B40-0479-F810-2D7E-21C4EB06A2E9}"/>
              </a:ext>
            </a:extLst>
          </p:cNvPr>
          <p:cNvSpPr/>
          <p:nvPr/>
        </p:nvSpPr>
        <p:spPr>
          <a:xfrm>
            <a:off x="6250901" y="3062881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Having more responsibility than civilian children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EEA1D2D-FC09-E74D-F33F-35C6545DBF09}"/>
              </a:ext>
            </a:extLst>
          </p:cNvPr>
          <p:cNvSpPr/>
          <p:nvPr/>
        </p:nvSpPr>
        <p:spPr>
          <a:xfrm>
            <a:off x="3233793" y="3062880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Friends – new friends, having friends in different places, making more friends. 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050A3FC4-6A1B-B960-3296-5F5243792EA9}"/>
              </a:ext>
            </a:extLst>
          </p:cNvPr>
          <p:cNvSpPr/>
          <p:nvPr/>
        </p:nvSpPr>
        <p:spPr>
          <a:xfrm>
            <a:off x="9247416" y="3062880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Armed Forces facilities e.g. being able to visit a base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EC9A1138-B78B-4B75-D096-840B6A49A94E}"/>
              </a:ext>
            </a:extLst>
          </p:cNvPr>
          <p:cNvSpPr/>
          <p:nvPr/>
        </p:nvSpPr>
        <p:spPr>
          <a:xfrm>
            <a:off x="206389" y="4216178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Living in different places (in the UK and the world) 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4AFC977A-8F37-4CC9-D02B-CFD73DC79171}"/>
              </a:ext>
            </a:extLst>
          </p:cNvPr>
          <p:cNvSpPr/>
          <p:nvPr/>
        </p:nvSpPr>
        <p:spPr>
          <a:xfrm>
            <a:off x="6220009" y="4216178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Attending special military events e.g. Remembrance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A25C5EBA-EC6E-7A48-8E00-1A3077A5746C}"/>
              </a:ext>
            </a:extLst>
          </p:cNvPr>
          <p:cNvSpPr/>
          <p:nvPr/>
        </p:nvSpPr>
        <p:spPr>
          <a:xfrm>
            <a:off x="3202901" y="421617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Builds resilience and mental strength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FDF8F01-2D93-A3D9-6A63-887A6A595E8C}"/>
              </a:ext>
            </a:extLst>
          </p:cNvPr>
          <p:cNvSpPr/>
          <p:nvPr/>
        </p:nvSpPr>
        <p:spPr>
          <a:xfrm>
            <a:off x="9216524" y="421617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Military communities e.g. living on military estates means there are lots of other children to play with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55637EC5-DE86-467E-1187-34B52C29605F}"/>
              </a:ext>
            </a:extLst>
          </p:cNvPr>
          <p:cNvSpPr/>
          <p:nvPr/>
        </p:nvSpPr>
        <p:spPr>
          <a:xfrm>
            <a:off x="214970" y="534916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Sharing skills e.g. Armed Forces family member sharing skills they’ve learnt from service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7D322E1-B4C5-1B78-CB09-F05AFD009ADB}"/>
              </a:ext>
            </a:extLst>
          </p:cNvPr>
          <p:cNvSpPr/>
          <p:nvPr/>
        </p:nvSpPr>
        <p:spPr>
          <a:xfrm>
            <a:off x="6228590" y="534916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chemeClr val="tx1"/>
                </a:solidFill>
                <a:latin typeface="Arial"/>
              </a:rPr>
              <a:t>Experience with Armed Forces equipment e.g. ration packs</a:t>
            </a:r>
            <a:r>
              <a:rPr lang="en-GB" sz="1400">
                <a:solidFill>
                  <a:schemeClr val="tx1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462D986-D7DE-C316-8F4A-2B40F148510C}"/>
              </a:ext>
            </a:extLst>
          </p:cNvPr>
          <p:cNvSpPr/>
          <p:nvPr/>
        </p:nvSpPr>
        <p:spPr>
          <a:xfrm>
            <a:off x="3211482" y="5349166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Military houses e.g. getting to live in different houses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B56A756E-D2FF-72EF-882B-ED6C0197505D}"/>
              </a:ext>
            </a:extLst>
          </p:cNvPr>
          <p:cNvSpPr/>
          <p:nvPr/>
        </p:nvSpPr>
        <p:spPr>
          <a:xfrm>
            <a:off x="9225105" y="5349166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Army welfare trips and events e.g. family events 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D2FBBC6B-E61D-FBD1-6707-B01D2BA8B53C}"/>
              </a:ext>
            </a:extLst>
          </p:cNvPr>
          <p:cNvSpPr/>
          <p:nvPr/>
        </p:nvSpPr>
        <p:spPr>
          <a:xfrm>
            <a:off x="1648596" y="206455"/>
            <a:ext cx="10189461" cy="96055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Pros and Cons: What are the advantages and disadvantages of being a 'Service child'?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0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7A631-D5F5-4135-3428-04BCDBDEC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89153C7B-0B21-8ADE-41D5-CD38E076A590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18A121-668C-84B1-C435-CB995D7B186B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24A60AB-835E-F5FD-C36E-DA2CD153A456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B9AEE-601F-8C9E-4AE1-3B24B36EE1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77"/>
          <a:stretch/>
        </p:blipFill>
        <p:spPr>
          <a:xfrm>
            <a:off x="10702402" y="6043839"/>
            <a:ext cx="1358585" cy="6617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C24D4D3-71E0-7695-78EA-4D4B7015C10A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45AF7F-68A2-053C-0002-64A5CE7D2AD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EDEE3A-BD25-D9AC-1234-666A3F1BCA22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21AB5D-A667-83ED-6533-CCE32078ED5E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F4D74C-F4D5-5BF8-653A-AC4D353FEA8D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31031-6C61-C829-0737-22451FBD16DA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4891D80-32CC-5E34-34E3-C5A1B7FE4DA2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BACD852-753E-F66E-EBFC-F99C1B4FD9EE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AE51EE-24D1-FFE3-C314-69D990429684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B204106-1376-24C5-535E-4CF8B036A822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D6E99C-13BD-A81F-53F4-CDD05BFDFCF7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C560168-3BDA-5E48-1424-B0C4D297DE1B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AFD86BF-C2E1-7310-A094-9F5709BBCAAC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D1D5894-7B54-4ECA-E51F-3A24BA127600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A78F65E-9D81-A1F2-3470-307C6AA38F32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D5E9BAC-30BD-8E4E-E1B2-2C2DE53B380A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D43FC2-7DB1-9FB0-8568-E469AD45BEA4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96772A-F316-1D78-22A6-1423825D5A66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D7B76C-030E-D3F2-0AC9-CE4E1150EDF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BA40F18D-D1E7-3A53-35AA-7768E5370BF2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BA40F18D-D1E7-3A53-35AA-7768E5370BF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12265B72-67B8-34B8-40A0-DEA9EEDCE8BE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12265B72-67B8-34B8-40A0-DEA9EEDCE8BE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6AD869B8-36B4-BC75-0FCE-9FF05C5E5584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6AD869B8-36B4-BC75-0FCE-9FF05C5E558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2B934C2A-89BD-9A6D-A6E2-E7C662CFC8C9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2B934C2A-89BD-9A6D-A6E2-E7C662CFC8C9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C0732B6-96AF-7919-96B8-ED63A7DCC0F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C0732B6-96AF-7919-96B8-ED63A7DCC0F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9D592544-2685-6323-73FA-4EABFF16A026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9D592544-2685-6323-73FA-4EABFF16A02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138810B2-ECD7-DE03-5115-EC597CC31FA8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138810B2-ECD7-DE03-5115-EC597CC31FA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B63F8A6E-6367-B892-05E9-573516E5CC7F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B63F8A6E-6367-B892-05E9-573516E5CC7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BABF637B-722F-B7FA-49BB-452677BE8438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BABF637B-722F-B7FA-49BB-452677BE843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AE3825B-9D86-9A5F-C1C2-BCB7B0D92AC1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9AE3825B-9D86-9A5F-C1C2-BCB7B0D92AC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93E3AF2C-57BE-256E-B850-3EEAF1248862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93E3AF2C-57BE-256E-B850-3EEAF1248862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F97755B9-4806-A5A3-6DD9-4151E48F9D06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F97755B9-4806-A5A3-6DD9-4151E48F9D0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88B0F593-3A19-B512-0D3C-C0F61FDFCB99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88B0F593-3A19-B512-0D3C-C0F61FDFCB9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AC84BD4-FAEB-5E93-B2D8-B41BB6A5C53C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6AC84BD4-FAEB-5E93-B2D8-B41BB6A5C53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4F8D6462-4461-01C1-34A0-FEF03302BFBD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4F8D6462-4461-01C1-34A0-FEF03302BF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2320E496-5ED0-3F26-D8B3-ACD540B293A3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2320E496-5ED0-3F26-D8B3-ACD540B293A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46A848EC-404C-547C-1E9C-04B2BF013A5A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46A848EC-404C-547C-1E9C-04B2BF013A5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BE3FE8C4-4143-3077-DF70-7DC50823877D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BE3FE8C4-4143-3077-DF70-7DC50823877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D7E8D74-71A3-4960-9F34-482E20A68C45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D7E8D74-71A3-4960-9F34-482E20A68C45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0EEBC29B-5F39-4AD7-D39F-2EB5F93A3400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0EEBC29B-5F39-4AD7-D39F-2EB5F93A340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C0E6359-0B86-83A6-77A6-C630C26D311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4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3F37582A-EE37-2314-32F7-F3B1ABB0DA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3F37582A-EE37-2314-32F7-F3B1ABB0DA7D}"/>
                        </a:ext>
                      </a:extLst>
                    </p:cNvPr>
                    <p:cNvPicPr/>
                    <p:nvPr/>
                  </p:nvPicPr>
                  <p:blipFill>
                    <a:blip r:embed="rId45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6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7DB8E498-BE8C-B5F9-AF96-DB2D0463FF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7DB8E498-BE8C-B5F9-AF96-DB2D0463FFB2}"/>
                        </a:ext>
                      </a:extLst>
                    </p:cNvPr>
                    <p:cNvPicPr/>
                    <p:nvPr/>
                  </p:nvPicPr>
                  <p:blipFill>
                    <a:blip r:embed="rId47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8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82FDD500-4016-C735-08E3-5F63133ED5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82FDD500-4016-C735-08E3-5F63133ED5CB}"/>
                        </a:ext>
                      </a:extLst>
                    </p:cNvPr>
                    <p:cNvPicPr/>
                    <p:nvPr/>
                  </p:nvPicPr>
                  <p:blipFill>
                    <a:blip r:embed="rId49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0413B0A6-1207-AB08-68F3-AC71FD3194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0413B0A6-1207-AB08-68F3-AC71FD3194DC}"/>
                        </a:ext>
                      </a:extLst>
                    </p:cNvPr>
                    <p:cNvPicPr/>
                    <p:nvPr/>
                  </p:nvPicPr>
                  <p:blipFill>
                    <a:blip r:embed="rId51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98240705-B955-8228-9518-17BA44C6783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98240705-B955-8228-9518-17BA44C67830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4F2AD0A4-36F3-2855-DC51-2A447D00FD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4F2AD0A4-36F3-2855-DC51-2A447D00FDB2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6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5F4B1C93-FE2F-DA9B-1622-E51803A757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5F4B1C93-FE2F-DA9B-1622-E51803A75779}"/>
                        </a:ext>
                      </a:extLst>
                    </p:cNvPr>
                    <p:cNvPicPr/>
                    <p:nvPr/>
                  </p:nvPicPr>
                  <p:blipFill>
                    <a:blip r:embed="rId57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8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C4EFBF52-111A-EBEE-1405-15FAFA6886C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C4EFBF52-111A-EBEE-1405-15FAFA6886C5}"/>
                        </a:ext>
                      </a:extLst>
                    </p:cNvPr>
                    <p:cNvPicPr/>
                    <p:nvPr/>
                  </p:nvPicPr>
                  <p:blipFill>
                    <a:blip r:embed="rId59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0382D6B4-D4DB-858E-F637-DE931FAB41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0382D6B4-D4DB-858E-F637-DE931FAB4133}"/>
                        </a:ext>
                      </a:extLst>
                    </p:cNvPr>
                    <p:cNvPicPr/>
                    <p:nvPr/>
                  </p:nvPicPr>
                  <p:blipFill>
                    <a:blip r:embed="rId61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AAFC7A7-F2ED-2081-6F74-A55B7E9FBE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AAFC7A7-F2ED-2081-6F74-A55B7E9FBEA0}"/>
                        </a:ext>
                      </a:extLst>
                    </p:cNvPr>
                    <p:cNvPicPr/>
                    <p:nvPr/>
                  </p:nvPicPr>
                  <p:blipFill>
                    <a:blip r:embed="rId63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F99F7BE-C010-A417-22EC-BBAB8191AD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F99F7BE-C010-A417-22EC-BBAB8191AD9F}"/>
                        </a:ext>
                      </a:extLst>
                    </p:cNvPr>
                    <p:cNvPicPr/>
                    <p:nvPr/>
                  </p:nvPicPr>
                  <p:blipFill>
                    <a:blip r:embed="rId65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6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6E540A3A-192C-EDBA-ED3C-BB0C3FD16D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6E540A3A-192C-EDBA-ED3C-BB0C3FD16D7B}"/>
                        </a:ext>
                      </a:extLst>
                    </p:cNvPr>
                    <p:cNvPicPr/>
                    <p:nvPr/>
                  </p:nvPicPr>
                  <p:blipFill>
                    <a:blip r:embed="rId67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8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2E69BD49-0851-EA04-00C8-F803999C9E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2E69BD49-0851-EA04-00C8-F803999C9E7E}"/>
                        </a:ext>
                      </a:extLst>
                    </p:cNvPr>
                    <p:cNvPicPr/>
                    <p:nvPr/>
                  </p:nvPicPr>
                  <p:blipFill>
                    <a:blip r:embed="rId69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0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2AA12D80-6296-41B5-DEEC-2ADCBEC379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2AA12D80-6296-41B5-DEEC-2ADCBEC3793D}"/>
                        </a:ext>
                      </a:extLst>
                    </p:cNvPr>
                    <p:cNvPicPr/>
                    <p:nvPr/>
                  </p:nvPicPr>
                  <p:blipFill>
                    <a:blip r:embed="rId71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2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3F86A8DA-6CE4-0E6A-7122-50CEC46F9BC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3F86A8DA-6CE4-0E6A-7122-50CEC46F9BCB}"/>
                        </a:ext>
                      </a:extLst>
                    </p:cNvPr>
                    <p:cNvPicPr/>
                    <p:nvPr/>
                  </p:nvPicPr>
                  <p:blipFill>
                    <a:blip r:embed="rId73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4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08856081-AA26-E1A3-DC79-3F327E0EF7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08856081-AA26-E1A3-DC79-3F327E0EF742}"/>
                        </a:ext>
                      </a:extLst>
                    </p:cNvPr>
                    <p:cNvPicPr/>
                    <p:nvPr/>
                  </p:nvPicPr>
                  <p:blipFill>
                    <a:blip r:embed="rId75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B44CE8C3-A809-BFBA-FD5E-2BCDD6A0DA9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B44CE8C3-A809-BFBA-FD5E-2BCDD6A0DA9E}"/>
                        </a:ext>
                      </a:extLst>
                    </p:cNvPr>
                    <p:cNvPicPr/>
                    <p:nvPr/>
                  </p:nvPicPr>
                  <p:blipFill>
                    <a:blip r:embed="rId77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A3718239-E41B-C747-4C64-38F01896E3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A3718239-E41B-C747-4C64-38F01896E32C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88FCC829-A28F-C3BC-2E5F-19D966F7EE3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88FCC829-A28F-C3BC-2E5F-19D966F7EE32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ED53D858-97B0-2A64-CE1A-EF859E39E3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ED53D858-97B0-2A64-CE1A-EF859E39E3C9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ADA289AD-2357-011B-0D7B-AC8E9A0E5C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DA289AD-2357-011B-0D7B-AC8E9A0E5CEB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C7A66C61-5E25-8558-CDC9-57132F656D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C7A66C61-5E25-8558-CDC9-57132F656D08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194ED712-CACE-7602-8025-95EC2789FA9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194ED712-CACE-7602-8025-95EC2789FA9D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CA21DC9C-DD3D-D6D4-043C-BD762121E4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CA21DC9C-DD3D-D6D4-043C-BD762121E41A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5CD8AF9C-04CE-9D72-A73B-A0093FE3D2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5CD8AF9C-04CE-9D72-A73B-A0093FE3D2CE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72D2ACCA-E5E3-D224-926C-D49F4BA330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72D2ACCA-E5E3-D224-926C-D49F4BA33056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60DC7171-C8CA-BFEE-6F04-C50AD1CCA76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60DC7171-C8CA-BFEE-6F04-C50AD1CCA76D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6EAA139-4FCD-13C1-EB61-5A7081345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6EAA139-4FCD-13C1-EB61-5A7081345D90}"/>
                        </a:ext>
                      </a:extLst>
                    </p:cNvPr>
                    <p:cNvPicPr/>
                    <p:nvPr/>
                  </p:nvPicPr>
                  <p:blipFill>
                    <a:blip r:embed="rId99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0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50D00B73-11B8-B879-A57D-C1D10E0D71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50D00B73-11B8-B879-A57D-C1D10E0D714D}"/>
                        </a:ext>
                      </a:extLst>
                    </p:cNvPr>
                    <p:cNvPicPr/>
                    <p:nvPr/>
                  </p:nvPicPr>
                  <p:blipFill>
                    <a:blip r:embed="rId101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2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5E24F151-2590-33C0-47A1-687610F2EC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5E24F151-2590-33C0-47A1-687610F2ECC7}"/>
                        </a:ext>
                      </a:extLst>
                    </p:cNvPr>
                    <p:cNvPicPr/>
                    <p:nvPr/>
                  </p:nvPicPr>
                  <p:blipFill>
                    <a:blip r:embed="rId103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4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5F1C4090-A88A-B015-7558-9EA211F181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5F1C4090-A88A-B015-7558-9EA211F181FF}"/>
                        </a:ext>
                      </a:extLst>
                    </p:cNvPr>
                    <p:cNvPicPr/>
                    <p:nvPr/>
                  </p:nvPicPr>
                  <p:blipFill>
                    <a:blip r:embed="rId105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6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86C8AFFC-34F3-8B81-9005-3531955DB8B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86C8AFFC-34F3-8B81-9005-3531955DB8BE}"/>
                        </a:ext>
                      </a:extLst>
                    </p:cNvPr>
                    <p:cNvPicPr/>
                    <p:nvPr/>
                  </p:nvPicPr>
                  <p:blipFill>
                    <a:blip r:embed="rId107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8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4501D838-3772-ED5A-63FF-744972B4F3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4501D838-3772-ED5A-63FF-744972B4F390}"/>
                        </a:ext>
                      </a:extLst>
                    </p:cNvPr>
                    <p:cNvPicPr/>
                    <p:nvPr/>
                  </p:nvPicPr>
                  <p:blipFill>
                    <a:blip r:embed="rId109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09880DFA-42EA-CD05-0E83-E65BB149F7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09880DFA-42EA-CD05-0E83-E65BB149F725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4875A66B-8E51-05DF-AD07-1109429BF8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4875A66B-8E51-05DF-AD07-1109429BF8E6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3DD300FA-5414-E05B-7737-3DBC83208A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3DD300FA-5414-E05B-7737-3DBC83208A64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FAE59527-C3C4-956F-D0D3-AE5FD261CF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FAE59527-C3C4-956F-D0D3-AE5FD261CFCD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D07ABC37-1681-F56A-41AD-F0B7606DD5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D07ABC37-1681-F56A-41AD-F0B7606DD5C9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57CD4695-5E89-0F50-5D46-D4AF38AB5F2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57CD4695-5E89-0F50-5D46-D4AF38AB5F2F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7C00E6F6-AFF0-C3DC-DDFF-BBE1219BFCC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7C00E6F6-AFF0-C3DC-DDFF-BBE1219BFCC8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B165E415-DDAC-6B3F-E94D-DDEBFE2944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B165E415-DDAC-6B3F-E94D-DDEBFE2944E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A4B208BF-660B-EA77-9837-68A50613A3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A4B208BF-660B-EA77-9837-68A50613A342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1B97264D-C6BE-29C6-33EE-CC5920578DC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1B97264D-C6BE-29C6-33EE-CC5920578DCE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DE5D9F14-DB43-5342-0C8B-89C285A0F24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DE5D9F14-DB43-5342-0C8B-89C285A0F24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977E2BED-76EB-E2C5-9F8F-E43EDB423CA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977E2BED-76EB-E2C5-9F8F-E43EDB423CA0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3F7C4EAA-0D1B-17B5-0827-32EB04F52E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3F7C4EAA-0D1B-17B5-0827-32EB04F52EED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F47A3B7F-CDDF-90F4-6EC9-A57BF08048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F47A3B7F-CDDF-90F4-6EC9-A57BF08048A9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053001E9-5616-FE19-F6EC-32AC91A5691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053001E9-5616-FE19-F6EC-32AC91A56917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5E87BC75-CF14-0099-ACDA-2D04D191041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5E87BC75-CF14-0099-ACDA-2D04D191041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DE2F399E-3043-2D93-7474-403E202DCAC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DE2F399E-3043-2D93-7474-403E202DCACC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5C28E9A4-252A-E507-5368-6A0EA1CFC82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5C28E9A4-252A-E507-5368-6A0EA1CFC820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77FA9DB-DB5F-0D0D-E7B6-B8DDE05B81D9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77FA9DB-DB5F-0D0D-E7B6-B8DDE05B81D9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18A09BF-F1C8-CAE6-D3DF-3309690930F9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7428943-054B-206E-BDF2-2C867624B553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60D926ED-A4CC-A7DF-E094-992C97801BA9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0663CEDA-E953-7243-0F86-F17EFF033A59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3129528F-FF22-64B5-D6B0-EC47EAEF0848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C992E8FD-1F27-29F5-0AB8-C02B7D4DFCEA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CD380C-B114-7C70-DF7F-02CBB257793D}"/>
              </a:ext>
            </a:extLst>
          </p:cNvPr>
          <p:cNvSpPr/>
          <p:nvPr/>
        </p:nvSpPr>
        <p:spPr>
          <a:xfrm>
            <a:off x="216687" y="1909584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Profiadau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chyfleoedd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newydd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5C4C97-2D29-9038-E4E8-CC84F126FC14}"/>
              </a:ext>
            </a:extLst>
          </p:cNvPr>
          <p:cNvSpPr/>
          <p:nvPr/>
        </p:nvSpPr>
        <p:spPr>
          <a:xfrm>
            <a:off x="5230362" y="1370149"/>
            <a:ext cx="1759280" cy="406446"/>
          </a:xfrm>
          <a:prstGeom prst="roundRect">
            <a:avLst>
              <a:gd name="adj" fmla="val 17668"/>
            </a:avLst>
          </a:prstGeom>
          <a:solidFill>
            <a:srgbClr val="8FD450"/>
          </a:solidFill>
          <a:ln>
            <a:solidFill>
              <a:srgbClr val="8FD45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2000" err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Manteision</a:t>
            </a:r>
            <a:r>
              <a:rPr lang="en-GB" sz="2000" b="1">
                <a:solidFill>
                  <a:schemeClr val="bg1"/>
                </a:solidFill>
                <a:latin typeface="Arial Rounded MT Bold"/>
                <a:ea typeface="Tahoma"/>
                <a:cs typeface="Arial"/>
              </a:rPr>
              <a:t> </a:t>
            </a:r>
            <a:endParaRPr lang="en-US" sz="200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DCA3D49F-AACD-CE11-9EB2-B263FD98FBD6}"/>
              </a:ext>
            </a:extLst>
          </p:cNvPr>
          <p:cNvSpPr/>
          <p:nvPr/>
        </p:nvSpPr>
        <p:spPr>
          <a:xfrm>
            <a:off x="6230307" y="1909584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Profi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gwahanol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ddiwylliannau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CAE8EDD5-B594-D9A0-B57E-733DAD9246E6}"/>
              </a:ext>
            </a:extLst>
          </p:cNvPr>
          <p:cNvSpPr/>
          <p:nvPr/>
        </p:nvSpPr>
        <p:spPr>
          <a:xfrm>
            <a:off x="3213199" y="1909583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'Goodies' pan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fydd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eich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aelod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Lluoedd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Arfog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o'r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teulu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 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dychwelyd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adref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4FE000D-F0D5-427C-4681-E344EB91B355}"/>
              </a:ext>
            </a:extLst>
          </p:cNvPr>
          <p:cNvSpPr/>
          <p:nvPr/>
        </p:nvSpPr>
        <p:spPr>
          <a:xfrm>
            <a:off x="9226822" y="1909583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Clybiau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arbennig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yr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ysgol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e.e.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Clybiau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Little Troopers /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Bywyd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Lluoedd</a:t>
            </a:r>
            <a:endParaRPr lang="en-GB" sz="1400" err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45039A3B-50F6-4BB4-78BE-FF5C981B596F}"/>
              </a:ext>
            </a:extLst>
          </p:cNvPr>
          <p:cNvSpPr/>
          <p:nvPr/>
        </p:nvSpPr>
        <p:spPr>
          <a:xfrm>
            <a:off x="237281" y="3062881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Gwisg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bathodynnau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a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medalau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–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mae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pob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un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gwneud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i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chi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deimlo'n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</a:rPr>
              <a:t>falch</a:t>
            </a:r>
            <a:endParaRPr lang="en-GB" sz="1400" err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95C25B40-0479-F810-2D7E-21C4EB06A2E9}"/>
              </a:ext>
            </a:extLst>
          </p:cNvPr>
          <p:cNvSpPr/>
          <p:nvPr/>
        </p:nvSpPr>
        <p:spPr>
          <a:xfrm>
            <a:off x="6250901" y="3062881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Cael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mwy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o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gyfrifoldeb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plant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sifil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EEEA1D2D-FC09-E74D-F33F-35C6545DBF09}"/>
              </a:ext>
            </a:extLst>
          </p:cNvPr>
          <p:cNvSpPr/>
          <p:nvPr/>
        </p:nvSpPr>
        <p:spPr>
          <a:xfrm>
            <a:off x="3233793" y="3062880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–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newydd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cael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mewn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gwahanol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leoedd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,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gwneud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mwy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o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ffrindiau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. </a:t>
            </a:r>
            <a:endParaRPr lang="en-US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050A3FC4-6A1B-B960-3296-5F5243792EA9}"/>
              </a:ext>
            </a:extLst>
          </p:cNvPr>
          <p:cNvSpPr/>
          <p:nvPr/>
        </p:nvSpPr>
        <p:spPr>
          <a:xfrm>
            <a:off x="9247416" y="3062880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Cyfleusterau'r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Lluoedd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Arfog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gallu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ymweld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â'r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base</a:t>
            </a:r>
            <a:endParaRPr lang="en-GB" sz="1500">
              <a:solidFill>
                <a:srgbClr val="000000"/>
              </a:solidFill>
              <a:highlight>
                <a:srgbClr val="EFF6FF"/>
              </a:highlight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EC9A1138-B78B-4B75-D096-840B6A49A94E}"/>
              </a:ext>
            </a:extLst>
          </p:cNvPr>
          <p:cNvSpPr/>
          <p:nvPr/>
        </p:nvSpPr>
        <p:spPr>
          <a:xfrm>
            <a:off x="206389" y="4216178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Byw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mewn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gwahanol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leoedd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(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yn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y DU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a'r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byd</a:t>
            </a:r>
            <a:r>
              <a:rPr lang="en-GB" sz="1400">
                <a:solidFill>
                  <a:srgbClr val="000000"/>
                </a:solidFill>
                <a:latin typeface="Arial"/>
                <a:ea typeface="+mn-lt"/>
                <a:cs typeface="Arial"/>
              </a:rPr>
              <a:t>)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4AFC977A-8F37-4CC9-D02B-CFD73DC79171}"/>
              </a:ext>
            </a:extLst>
          </p:cNvPr>
          <p:cNvSpPr/>
          <p:nvPr/>
        </p:nvSpPr>
        <p:spPr>
          <a:xfrm>
            <a:off x="6220009" y="4216178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Mynychu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digwyddiadau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milwrol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arbennig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 </a:t>
            </a:r>
            <a:r>
              <a:rPr lang="en-GB" sz="1400" err="1">
                <a:solidFill>
                  <a:srgbClr val="000000"/>
                </a:solidFill>
                <a:latin typeface="Arial"/>
              </a:rPr>
              <a:t>e.e.</a:t>
            </a:r>
            <a:r>
              <a:rPr lang="en-GB" sz="140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err="1">
                <a:solidFill>
                  <a:srgbClr val="000000"/>
                </a:solidFill>
                <a:latin typeface="Arial"/>
              </a:rPr>
              <a:t>Cofio</a:t>
            </a:r>
            <a:endParaRPr lang="en-GB" sz="1400" err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A25C5EBA-EC6E-7A48-8E00-1A3077A5746C}"/>
              </a:ext>
            </a:extLst>
          </p:cNvPr>
          <p:cNvSpPr/>
          <p:nvPr/>
        </p:nvSpPr>
        <p:spPr>
          <a:xfrm>
            <a:off x="3202901" y="421617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Adeiladu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gwytnwch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meddyliol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cryfder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 i="1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5FDF8F01-2D93-A3D9-6A63-887A6A595E8C}"/>
              </a:ext>
            </a:extLst>
          </p:cNvPr>
          <p:cNvSpPr/>
          <p:nvPr/>
        </p:nvSpPr>
        <p:spPr>
          <a:xfrm>
            <a:off x="9216524" y="421617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Cymunedau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milwrol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byw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ar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ystadau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milwrol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yn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golygu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bod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yna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. Mae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llawer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o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blant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eraill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i'w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chwarae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gyda</a:t>
            </a:r>
            <a:endParaRPr lang="en-US" err="1"/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55637EC5-DE86-467E-1187-34B52C29605F}"/>
              </a:ext>
            </a:extLst>
          </p:cNvPr>
          <p:cNvSpPr/>
          <p:nvPr/>
        </p:nvSpPr>
        <p:spPr>
          <a:xfrm>
            <a:off x="214970" y="534916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Rhannu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sgiliau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Lluoedd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Arfog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Sgiliau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rhannu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aelodau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o'r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teulu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maen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nhw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wedi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dysgu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o'r</a:t>
            </a:r>
            <a:r>
              <a:rPr lang="en-GB" sz="11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100" err="1">
                <a:solidFill>
                  <a:srgbClr val="000000"/>
                </a:solidFill>
                <a:ea typeface="+mn-lt"/>
                <a:cs typeface="+mn-lt"/>
              </a:rPr>
              <a:t>gwasanaeth</a:t>
            </a:r>
            <a:endParaRPr lang="en-US" err="1"/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D7D322E1-B4C5-1B78-CB09-F05AFD009ADB}"/>
              </a:ext>
            </a:extLst>
          </p:cNvPr>
          <p:cNvSpPr/>
          <p:nvPr/>
        </p:nvSpPr>
        <p:spPr>
          <a:xfrm>
            <a:off x="6228590" y="5349167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Profiad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gyda'r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Lluoedd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Arfog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offer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e.e.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pecynnau</a:t>
            </a:r>
            <a:r>
              <a:rPr lang="en-GB" sz="150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chemeClr val="tx1"/>
                </a:solidFill>
                <a:ea typeface="+mn-lt"/>
                <a:cs typeface="+mn-lt"/>
              </a:rPr>
              <a:t>dogn</a:t>
            </a:r>
            <a:endParaRPr lang="en-US" err="1">
              <a:solidFill>
                <a:schemeClr val="tx1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A462D986-D7DE-C316-8F4A-2B40F148510C}"/>
              </a:ext>
            </a:extLst>
          </p:cNvPr>
          <p:cNvSpPr/>
          <p:nvPr/>
        </p:nvSpPr>
        <p:spPr>
          <a:xfrm>
            <a:off x="3211482" y="5349166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Tai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milwrol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cyrraedd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byw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mewn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gwahanol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dai</a:t>
            </a:r>
            <a:endParaRPr lang="en-US" err="1"/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B56A756E-D2FF-72EF-882B-ED6C0197505D}"/>
              </a:ext>
            </a:extLst>
          </p:cNvPr>
          <p:cNvSpPr/>
          <p:nvPr/>
        </p:nvSpPr>
        <p:spPr>
          <a:xfrm>
            <a:off x="9225105" y="5349166"/>
            <a:ext cx="2828457" cy="949951"/>
          </a:xfrm>
          <a:prstGeom prst="roundRect">
            <a:avLst>
              <a:gd name="adj" fmla="val 17668"/>
            </a:avLst>
          </a:prstGeom>
          <a:solidFill>
            <a:srgbClr val="91D553">
              <a:alpha val="24000"/>
            </a:srgbClr>
          </a:solidFill>
          <a:ln w="28575">
            <a:solidFill>
              <a:srgbClr val="8FD4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Teithiau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a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digwyddiadau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lles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y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fyddin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e.e.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digwyddiadau</a:t>
            </a:r>
            <a:r>
              <a:rPr lang="en-GB" sz="150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GB" sz="1500" err="1">
                <a:solidFill>
                  <a:srgbClr val="000000"/>
                </a:solidFill>
                <a:ea typeface="+mn-lt"/>
                <a:cs typeface="+mn-lt"/>
              </a:rPr>
              <a:t>teuluol</a:t>
            </a:r>
            <a:endParaRPr lang="en-US" err="1"/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0C444DC-FDDE-1881-1D3D-35C0724E2C7C}"/>
              </a:ext>
            </a:extLst>
          </p:cNvPr>
          <p:cNvSpPr/>
          <p:nvPr/>
        </p:nvSpPr>
        <p:spPr>
          <a:xfrm>
            <a:off x="1738833" y="206455"/>
            <a:ext cx="10109252" cy="1060820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: Beth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yw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manteision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ac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anfanteision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bod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yn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‘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blentyn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y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Lluoedd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 </a:t>
            </a:r>
            <a:r>
              <a:rPr lang="en-GB" sz="2800" err="1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Arfog</a:t>
            </a: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Arial"/>
              </a:rPr>
              <a:t>’?   </a:t>
            </a:r>
            <a:endParaRPr lang="en-US"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452720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9031EE-1615-3A20-9704-92BB8125F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36068083-0DED-4491-5804-7138B912229F}"/>
              </a:ext>
            </a:extLst>
          </p:cNvPr>
          <p:cNvSpPr/>
          <p:nvPr/>
        </p:nvSpPr>
        <p:spPr>
          <a:xfrm>
            <a:off x="9833541" y="-279305"/>
            <a:ext cx="2665730" cy="2665730"/>
          </a:xfrm>
          <a:prstGeom prst="ellipse">
            <a:avLst/>
          </a:prstGeom>
          <a:solidFill>
            <a:srgbClr val="8FD45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30F9B68-F8B6-1037-D447-376386E8984A}"/>
              </a:ext>
            </a:extLst>
          </p:cNvPr>
          <p:cNvSpPr/>
          <p:nvPr/>
        </p:nvSpPr>
        <p:spPr>
          <a:xfrm>
            <a:off x="-1661057" y="1908310"/>
            <a:ext cx="3314700" cy="3314700"/>
          </a:xfrm>
          <a:prstGeom prst="ellipse">
            <a:avLst/>
          </a:prstGeom>
          <a:solidFill>
            <a:srgbClr val="5DAE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D1B6F8-E02B-76E7-8248-A2E0D15DE31E}"/>
              </a:ext>
            </a:extLst>
          </p:cNvPr>
          <p:cNvSpPr/>
          <p:nvPr/>
        </p:nvSpPr>
        <p:spPr>
          <a:xfrm>
            <a:off x="5775062" y="5647195"/>
            <a:ext cx="2426335" cy="2426335"/>
          </a:xfrm>
          <a:prstGeom prst="ellipse">
            <a:avLst/>
          </a:prstGeom>
          <a:solidFill>
            <a:srgbClr val="C0004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BB4D8F-51EF-6A1A-D2EE-AC9C587C3D43}"/>
              </a:ext>
            </a:extLst>
          </p:cNvPr>
          <p:cNvSpPr/>
          <p:nvPr/>
        </p:nvSpPr>
        <p:spPr>
          <a:xfrm>
            <a:off x="2344841" y="5463750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DC8E82-8A06-1EAF-5227-844CFC869198}"/>
              </a:ext>
            </a:extLst>
          </p:cNvPr>
          <p:cNvSpPr/>
          <p:nvPr/>
        </p:nvSpPr>
        <p:spPr>
          <a:xfrm>
            <a:off x="350890" y="3215239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EFAF93-6307-D33A-8044-4320D79385B0}"/>
              </a:ext>
            </a:extLst>
          </p:cNvPr>
          <p:cNvSpPr/>
          <p:nvPr/>
        </p:nvSpPr>
        <p:spPr>
          <a:xfrm>
            <a:off x="1246531" y="4891013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17F136-0876-3282-59A6-7DD948F7147C}"/>
              </a:ext>
            </a:extLst>
          </p:cNvPr>
          <p:cNvSpPr/>
          <p:nvPr/>
        </p:nvSpPr>
        <p:spPr>
          <a:xfrm>
            <a:off x="2688546" y="4468910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6D5F97-DDA9-5A9B-5F94-34D843428AE5}"/>
              </a:ext>
            </a:extLst>
          </p:cNvPr>
          <p:cNvSpPr/>
          <p:nvPr/>
        </p:nvSpPr>
        <p:spPr>
          <a:xfrm>
            <a:off x="1819072" y="3566714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D01320-6C1A-F8DC-CB84-BB5BF6076A1C}"/>
              </a:ext>
            </a:extLst>
          </p:cNvPr>
          <p:cNvSpPr/>
          <p:nvPr/>
        </p:nvSpPr>
        <p:spPr>
          <a:xfrm>
            <a:off x="977640" y="617981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63F7D-2D27-04A8-35E5-A6332A3619CC}"/>
              </a:ext>
            </a:extLst>
          </p:cNvPr>
          <p:cNvSpPr/>
          <p:nvPr/>
        </p:nvSpPr>
        <p:spPr>
          <a:xfrm>
            <a:off x="288198" y="6017974"/>
            <a:ext cx="694427" cy="694427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8CE248-7FF4-B57E-D40D-C6478423ECC4}"/>
              </a:ext>
            </a:extLst>
          </p:cNvPr>
          <p:cNvSpPr/>
          <p:nvPr/>
        </p:nvSpPr>
        <p:spPr>
          <a:xfrm>
            <a:off x="10782999" y="1449665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0DF15E6-601F-748D-296E-CD3E15F8C581}"/>
              </a:ext>
            </a:extLst>
          </p:cNvPr>
          <p:cNvSpPr/>
          <p:nvPr/>
        </p:nvSpPr>
        <p:spPr>
          <a:xfrm>
            <a:off x="10788852" y="2323842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E26F0BB-DA38-1E7E-A453-7ACBD6AFC1EB}"/>
              </a:ext>
            </a:extLst>
          </p:cNvPr>
          <p:cNvSpPr/>
          <p:nvPr/>
        </p:nvSpPr>
        <p:spPr>
          <a:xfrm>
            <a:off x="11033267" y="3775956"/>
            <a:ext cx="418802" cy="418802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3DA66D-DB08-B001-1826-D08318DB9C39}"/>
              </a:ext>
            </a:extLst>
          </p:cNvPr>
          <p:cNvSpPr/>
          <p:nvPr/>
        </p:nvSpPr>
        <p:spPr>
          <a:xfrm>
            <a:off x="10620568" y="4632220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F9839E-5C3D-4364-A8E5-27F9097E4C2F}"/>
              </a:ext>
            </a:extLst>
          </p:cNvPr>
          <p:cNvSpPr/>
          <p:nvPr/>
        </p:nvSpPr>
        <p:spPr>
          <a:xfrm>
            <a:off x="10137369" y="296208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4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93590E-4AE1-39EE-B67F-F19B7E0BDB44}"/>
              </a:ext>
            </a:extLst>
          </p:cNvPr>
          <p:cNvSpPr/>
          <p:nvPr/>
        </p:nvSpPr>
        <p:spPr>
          <a:xfrm>
            <a:off x="3217010" y="377629"/>
            <a:ext cx="686221" cy="671843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E67709-32A7-4CF7-5178-04F8CCC3169C}"/>
              </a:ext>
            </a:extLst>
          </p:cNvPr>
          <p:cNvSpPr/>
          <p:nvPr/>
        </p:nvSpPr>
        <p:spPr>
          <a:xfrm>
            <a:off x="2366579" y="337374"/>
            <a:ext cx="418802" cy="418802"/>
          </a:xfrm>
          <a:prstGeom prst="ellipse">
            <a:avLst/>
          </a:prstGeom>
          <a:solidFill>
            <a:srgbClr val="8FD4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FE9638-D7A0-C4E8-B902-AC21FD7978E1}"/>
              </a:ext>
            </a:extLst>
          </p:cNvPr>
          <p:cNvSpPr/>
          <p:nvPr/>
        </p:nvSpPr>
        <p:spPr>
          <a:xfrm>
            <a:off x="4157462" y="209054"/>
            <a:ext cx="332539" cy="332538"/>
          </a:xfrm>
          <a:prstGeom prst="ellipse">
            <a:avLst/>
          </a:prstGeom>
          <a:solidFill>
            <a:srgbClr val="5DAE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8F6104B-D205-839A-FA63-C35357D1C505}"/>
              </a:ext>
            </a:extLst>
          </p:cNvPr>
          <p:cNvSpPr/>
          <p:nvPr/>
        </p:nvSpPr>
        <p:spPr>
          <a:xfrm>
            <a:off x="5105771" y="371822"/>
            <a:ext cx="671843" cy="686220"/>
          </a:xfrm>
          <a:prstGeom prst="ellipse">
            <a:avLst/>
          </a:prstGeom>
          <a:solidFill>
            <a:srgbClr val="C8005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0398A1-FBEF-73A4-64CF-3806AC53C411}"/>
              </a:ext>
            </a:extLst>
          </p:cNvPr>
          <p:cNvGrpSpPr/>
          <p:nvPr/>
        </p:nvGrpSpPr>
        <p:grpSpPr>
          <a:xfrm>
            <a:off x="180712" y="143953"/>
            <a:ext cx="1360011" cy="1308879"/>
            <a:chOff x="355146" y="153134"/>
            <a:chExt cx="3104348" cy="308075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D0D386D-F1AD-5803-8DE2-DD64166E6303}"/>
                </a:ext>
              </a:extLst>
            </p:cNvPr>
            <p:cNvSpPr/>
            <p:nvPr/>
          </p:nvSpPr>
          <p:spPr>
            <a:xfrm>
              <a:off x="355146" y="153134"/>
              <a:ext cx="2631900" cy="2631900"/>
            </a:xfrm>
            <a:prstGeom prst="ellipse">
              <a:avLst/>
            </a:prstGeom>
            <a:noFill/>
            <a:ln w="76200">
              <a:solidFill>
                <a:srgbClr val="8FD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ABC2CD7-97BD-263C-B458-CAAC8A5EE040}"/>
                </a:ext>
              </a:extLst>
            </p:cNvPr>
            <p:cNvGrpSpPr/>
            <p:nvPr/>
          </p:nvGrpSpPr>
          <p:grpSpPr>
            <a:xfrm>
              <a:off x="1139667" y="409807"/>
              <a:ext cx="1524267" cy="2204362"/>
              <a:chOff x="1139667" y="409807"/>
              <a:chExt cx="1337760" cy="1934640"/>
            </a:xfrm>
            <a:solidFill>
              <a:srgbClr val="C9F1FF"/>
            </a:solidFill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125D288E-D27E-0CC9-DEA0-F794CE1C4E01}"/>
                      </a:ext>
                    </a:extLst>
                  </p14:cNvPr>
                  <p14:cNvContentPartPr/>
                  <p14:nvPr/>
                </p14:nvContentPartPr>
                <p14:xfrm>
                  <a:off x="1204467" y="1104247"/>
                  <a:ext cx="622800" cy="124020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125D288E-D27E-0CC9-DEA0-F794CE1C4E0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168425" y="1067071"/>
                    <a:ext cx="694163" cy="13138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21A9C28E-5318-488E-EDAD-19E2194FB62A}"/>
                      </a:ext>
                    </a:extLst>
                  </p14:cNvPr>
                  <p14:cNvContentPartPr/>
                  <p14:nvPr/>
                </p14:nvContentPartPr>
                <p14:xfrm>
                  <a:off x="1801347" y="585847"/>
                  <a:ext cx="271800" cy="517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21A9C28E-5318-488E-EDAD-19E2194FB62A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783323" y="567252"/>
                    <a:ext cx="307127" cy="5541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8338AC35-0768-7030-EEFD-36F63F83922A}"/>
                      </a:ext>
                    </a:extLst>
                  </p14:cNvPr>
                  <p14:cNvContentPartPr/>
                  <p14:nvPr/>
                </p14:nvContentPartPr>
                <p14:xfrm>
                  <a:off x="1826907" y="691687"/>
                  <a:ext cx="378360" cy="41292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8338AC35-0768-7030-EEFD-36F63F83922A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808890" y="673087"/>
                    <a:ext cx="413674" cy="4493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7189213-1E65-AA60-F64C-11FD0D273271}"/>
                      </a:ext>
                    </a:extLst>
                  </p14:cNvPr>
                  <p14:cNvContentPartPr/>
                  <p14:nvPr/>
                </p14:nvContentPartPr>
                <p14:xfrm>
                  <a:off x="1792347" y="805087"/>
                  <a:ext cx="245520" cy="3607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7189213-1E65-AA60-F64C-11FD0D27327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774347" y="786531"/>
                    <a:ext cx="280800" cy="3970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F209D598-E16C-124E-56D2-34E2251B1ED6}"/>
                      </a:ext>
                    </a:extLst>
                  </p14:cNvPr>
                  <p14:cNvContentPartPr/>
                  <p14:nvPr/>
                </p14:nvContentPartPr>
                <p14:xfrm>
                  <a:off x="1448907" y="1517527"/>
                  <a:ext cx="44280" cy="900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F209D598-E16C-124E-56D2-34E2251B1ED6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412612" y="1480642"/>
                    <a:ext cx="116144" cy="1630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6988B40D-2BDD-0552-8889-06863F715442}"/>
                      </a:ext>
                    </a:extLst>
                  </p14:cNvPr>
                  <p14:cNvContentPartPr/>
                  <p14:nvPr/>
                </p14:nvContentPartPr>
                <p14:xfrm>
                  <a:off x="1417947" y="1384327"/>
                  <a:ext cx="83880" cy="633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6988B40D-2BDD-0552-8889-06863F715442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382101" y="1347490"/>
                    <a:ext cx="154855" cy="13629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7189767-9213-3CCE-7196-A73E6389D5FC}"/>
                      </a:ext>
                    </a:extLst>
                  </p14:cNvPr>
                  <p14:cNvContentPartPr/>
                  <p14:nvPr/>
                </p14:nvContentPartPr>
                <p14:xfrm>
                  <a:off x="1182147" y="1385407"/>
                  <a:ext cx="142200" cy="71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7189767-9213-3CCE-7196-A73E6389D5F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146238" y="1348479"/>
                    <a:ext cx="213300" cy="1447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3B37620C-CFDE-7AEB-EBDE-7B2BEE313CD3}"/>
                      </a:ext>
                    </a:extLst>
                  </p14:cNvPr>
                  <p14:cNvContentPartPr/>
                  <p14:nvPr/>
                </p14:nvContentPartPr>
                <p14:xfrm>
                  <a:off x="1179987" y="1051327"/>
                  <a:ext cx="157680" cy="54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B37620C-CFDE-7AEB-EBDE-7B2BEE313CD3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143987" y="1014094"/>
                    <a:ext cx="228960" cy="1280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0F50EB7-8DB9-9580-AB31-9D5A50409B9C}"/>
                      </a:ext>
                    </a:extLst>
                  </p14:cNvPr>
                  <p14:cNvContentPartPr/>
                  <p14:nvPr/>
                </p14:nvContentPartPr>
                <p14:xfrm>
                  <a:off x="1139667" y="936487"/>
                  <a:ext cx="137880" cy="37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0F50EB7-8DB9-9580-AB31-9D5A50409B9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103573" y="900141"/>
                    <a:ext cx="209347" cy="109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5326356B-F023-5BF9-D675-8976BEAD32AC}"/>
                      </a:ext>
                    </a:extLst>
                  </p14:cNvPr>
                  <p14:cNvContentPartPr/>
                  <p14:nvPr/>
                </p14:nvContentPartPr>
                <p14:xfrm>
                  <a:off x="1413267" y="804007"/>
                  <a:ext cx="105840" cy="453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5326356B-F023-5BF9-D675-8976BEAD32AC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1377267" y="767426"/>
                    <a:ext cx="177120" cy="1177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5C64F927-4AFD-5099-1F8B-C8EF0D362204}"/>
                      </a:ext>
                    </a:extLst>
                  </p14:cNvPr>
                  <p14:cNvContentPartPr/>
                  <p14:nvPr/>
                </p14:nvContentPartPr>
                <p14:xfrm>
                  <a:off x="1395987" y="560287"/>
                  <a:ext cx="61560" cy="1047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5C64F927-4AFD-5099-1F8B-C8EF0D362204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1360196" y="523138"/>
                    <a:ext cx="132426" cy="1783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0A7EF085-CB6D-F1EF-CBD0-F3E612F3FE3A}"/>
                      </a:ext>
                    </a:extLst>
                  </p14:cNvPr>
                  <p14:cNvContentPartPr/>
                  <p14:nvPr/>
                </p14:nvContentPartPr>
                <p14:xfrm>
                  <a:off x="1553667" y="646687"/>
                  <a:ext cx="72000" cy="928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0A7EF085-CB6D-F1EF-CBD0-F3E612F3FE3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517667" y="609535"/>
                    <a:ext cx="143280" cy="1664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9C39EBFD-750B-CFC4-6427-A99575B22E36}"/>
                      </a:ext>
                    </a:extLst>
                  </p14:cNvPr>
                  <p14:cNvContentPartPr/>
                  <p14:nvPr/>
                </p14:nvContentPartPr>
                <p14:xfrm>
                  <a:off x="1622787" y="497647"/>
                  <a:ext cx="65160" cy="1378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9C39EBFD-750B-CFC4-6427-A99575B22E36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1586985" y="460582"/>
                    <a:ext cx="136048" cy="2112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F065A482-B0C3-2CD3-FF7D-C6B2AD7C3E87}"/>
                      </a:ext>
                    </a:extLst>
                  </p14:cNvPr>
                  <p14:cNvContentPartPr/>
                  <p14:nvPr/>
                </p14:nvContentPartPr>
                <p14:xfrm>
                  <a:off x="1754547" y="620767"/>
                  <a:ext cx="36000" cy="13860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F065A482-B0C3-2CD3-FF7D-C6B2AD7C3E8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1719253" y="583708"/>
                    <a:ext cx="105882" cy="2119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32DB1C32-60B1-CF79-6166-CDF33D17B508}"/>
                      </a:ext>
                    </a:extLst>
                  </p14:cNvPr>
                  <p14:cNvContentPartPr/>
                  <p14:nvPr/>
                </p14:nvContentPartPr>
                <p14:xfrm>
                  <a:off x="1807467" y="409807"/>
                  <a:ext cx="48240" cy="134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32DB1C32-60B1-CF79-6166-CDF33D17B508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1771996" y="372713"/>
                    <a:ext cx="118472" cy="2077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963542A-18DB-6DF3-20C5-3491D4CAC777}"/>
                      </a:ext>
                    </a:extLst>
                  </p14:cNvPr>
                  <p14:cNvContentPartPr/>
                  <p14:nvPr/>
                </p14:nvContentPartPr>
                <p14:xfrm>
                  <a:off x="2037147" y="487567"/>
                  <a:ext cx="90000" cy="89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963542A-18DB-6DF3-20C5-3491D4CAC777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001147" y="450217"/>
                    <a:ext cx="161280" cy="1635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97572323-0431-C528-DC56-AF4EC10429E0}"/>
                      </a:ext>
                    </a:extLst>
                  </p14:cNvPr>
                  <p14:cNvContentPartPr/>
                  <p14:nvPr/>
                </p14:nvContentPartPr>
                <p14:xfrm>
                  <a:off x="1911507" y="613567"/>
                  <a:ext cx="39600" cy="9324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97572323-0431-C528-DC56-AF4EC10429E0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875507" y="576567"/>
                    <a:ext cx="110880" cy="166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688C68A-6B14-1FF8-AEF6-61998A69FBE5}"/>
                      </a:ext>
                    </a:extLst>
                  </p14:cNvPr>
                  <p14:cNvContentPartPr/>
                  <p14:nvPr/>
                </p14:nvContentPartPr>
                <p14:xfrm>
                  <a:off x="2047947" y="691687"/>
                  <a:ext cx="78120" cy="982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688C68A-6B14-1FF8-AEF6-61998A69FBE5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011780" y="654740"/>
                    <a:ext cx="149730" cy="171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BA19EE4E-46CA-C665-429D-709B778E1D52}"/>
                      </a:ext>
                    </a:extLst>
                  </p14:cNvPr>
                  <p14:cNvContentPartPr/>
                  <p14:nvPr/>
                </p14:nvContentPartPr>
                <p14:xfrm>
                  <a:off x="2209947" y="594127"/>
                  <a:ext cx="66960" cy="1123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BA19EE4E-46CA-C665-429D-709B778E1D52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173947" y="556935"/>
                    <a:ext cx="138240" cy="18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4702D1D-7420-381B-BCBF-69701091332D}"/>
                      </a:ext>
                    </a:extLst>
                  </p14:cNvPr>
                  <p14:cNvContentPartPr/>
                  <p14:nvPr/>
                </p14:nvContentPartPr>
                <p14:xfrm>
                  <a:off x="1861827" y="1465327"/>
                  <a:ext cx="44280" cy="9648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74702D1D-7420-381B-BCBF-69701091332D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826117" y="1428219"/>
                    <a:ext cx="114985" cy="16995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34C0F52-814C-49F6-DEB3-C4D81DFB0C23}"/>
                  </a:ext>
                </a:extLst>
              </p:cNvPr>
              <p:cNvGrpSpPr/>
              <p:nvPr/>
            </p:nvGrpSpPr>
            <p:grpSpPr>
              <a:xfrm>
                <a:off x="1145427" y="506647"/>
                <a:ext cx="1332000" cy="1263600"/>
                <a:chOff x="1145427" y="506647"/>
                <a:chExt cx="1332000" cy="1263600"/>
              </a:xfrm>
              <a:grpFill/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" name="Ink 55">
                      <a:extLst>
                        <a:ext uri="{FF2B5EF4-FFF2-40B4-BE49-F238E27FC236}">
                          <a16:creationId xmlns:a16="http://schemas.microsoft.com/office/drawing/2014/main" id="{8AD52AD7-184B-AF46-1753-38F3537636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81307" y="1095607"/>
                    <a:ext cx="301680" cy="454680"/>
                  </p14:xfrm>
                </p:contentPart>
              </mc:Choice>
              <mc:Fallback xmlns="">
                <p:pic>
                  <p:nvPicPr>
                    <p:cNvPr id="56" name="Ink 55">
                      <a:extLst>
                        <a:ext uri="{FF2B5EF4-FFF2-40B4-BE49-F238E27FC236}">
                          <a16:creationId xmlns:a16="http://schemas.microsoft.com/office/drawing/2014/main" id="{8AD52AD7-184B-AF46-1753-38F3537636E5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1463307" y="1077033"/>
                      <a:ext cx="336960" cy="4910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7" name="Ink 56">
                      <a:extLst>
                        <a:ext uri="{FF2B5EF4-FFF2-40B4-BE49-F238E27FC236}">
                          <a16:creationId xmlns:a16="http://schemas.microsoft.com/office/drawing/2014/main" id="{3A1E883F-0851-A2E8-C77E-77F952C50F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97507" y="1113247"/>
                    <a:ext cx="268200" cy="294840"/>
                  </p14:xfrm>
                </p:contentPart>
              </mc:Choice>
              <mc:Fallback xmlns="">
                <p:pic>
                  <p:nvPicPr>
                    <p:cNvPr id="57" name="Ink 56">
                      <a:extLst>
                        <a:ext uri="{FF2B5EF4-FFF2-40B4-BE49-F238E27FC236}">
                          <a16:creationId xmlns:a16="http://schemas.microsoft.com/office/drawing/2014/main" id="{3A1E883F-0851-A2E8-C77E-77F952C50FF6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1479531" y="1094680"/>
                      <a:ext cx="303433" cy="33123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8" name="Ink 57">
                      <a:extLst>
                        <a:ext uri="{FF2B5EF4-FFF2-40B4-BE49-F238E27FC236}">
                          <a16:creationId xmlns:a16="http://schemas.microsoft.com/office/drawing/2014/main" id="{37CF5131-6333-7200-50CC-78CAA072A05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21107" y="1086607"/>
                    <a:ext cx="479520" cy="302760"/>
                  </p14:xfrm>
                </p:contentPart>
              </mc:Choice>
              <mc:Fallback xmlns="">
                <p:pic>
                  <p:nvPicPr>
                    <p:cNvPr id="58" name="Ink 57">
                      <a:extLst>
                        <a:ext uri="{FF2B5EF4-FFF2-40B4-BE49-F238E27FC236}">
                          <a16:creationId xmlns:a16="http://schemas.microsoft.com/office/drawing/2014/main" id="{37CF5131-6333-7200-50CC-78CAA072A059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1303107" y="1068056"/>
                      <a:ext cx="514800" cy="33912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9" name="Ink 58">
                      <a:extLst>
                        <a:ext uri="{FF2B5EF4-FFF2-40B4-BE49-F238E27FC236}">
                          <a16:creationId xmlns:a16="http://schemas.microsoft.com/office/drawing/2014/main" id="{3B046F5E-0F1D-9D70-3F91-8E0B08D987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12387" y="1120447"/>
                    <a:ext cx="570960" cy="109440"/>
                  </p14:xfrm>
                </p:contentPart>
              </mc:Choice>
              <mc:Fallback xmlns="">
                <p:pic>
                  <p:nvPicPr>
                    <p:cNvPr id="59" name="Ink 58">
                      <a:extLst>
                        <a:ext uri="{FF2B5EF4-FFF2-40B4-BE49-F238E27FC236}">
                          <a16:creationId xmlns:a16="http://schemas.microsoft.com/office/drawing/2014/main" id="{3B046F5E-0F1D-9D70-3F91-8E0B08D98731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1194364" y="1101961"/>
                      <a:ext cx="606285" cy="1456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1">
                  <p14:nvContentPartPr>
                    <p14:cNvPr id="60" name="Ink 59">
                      <a:extLst>
                        <a:ext uri="{FF2B5EF4-FFF2-40B4-BE49-F238E27FC236}">
                          <a16:creationId xmlns:a16="http://schemas.microsoft.com/office/drawing/2014/main" id="{8BAB5A33-981A-C650-7E68-EC6A3227A90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22627" y="1112167"/>
                    <a:ext cx="461520" cy="132840"/>
                  </p14:xfrm>
                </p:contentPart>
              </mc:Choice>
              <mc:Fallback xmlns="">
                <p:pic>
                  <p:nvPicPr>
                    <p:cNvPr id="60" name="Ink 59">
                      <a:extLst>
                        <a:ext uri="{FF2B5EF4-FFF2-40B4-BE49-F238E27FC236}">
                          <a16:creationId xmlns:a16="http://schemas.microsoft.com/office/drawing/2014/main" id="{8BAB5A33-981A-C650-7E68-EC6A3227A90A}"/>
                        </a:ext>
                      </a:extLst>
                    </p:cNvPr>
                    <p:cNvPicPr/>
                    <p:nvPr/>
                  </p:nvPicPr>
                  <p:blipFill>
                    <a:blip r:embed="rId52"/>
                    <a:stretch>
                      <a:fillRect/>
                    </a:stretch>
                  </p:blipFill>
                  <p:spPr>
                    <a:xfrm>
                      <a:off x="1404627" y="1093614"/>
                      <a:ext cx="496800" cy="1692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3">
                  <p14:nvContentPartPr>
                    <p14:cNvPr id="61" name="Ink 60">
                      <a:extLst>
                        <a:ext uri="{FF2B5EF4-FFF2-40B4-BE49-F238E27FC236}">
                          <a16:creationId xmlns:a16="http://schemas.microsoft.com/office/drawing/2014/main" id="{0213906E-249A-D1E7-5190-C46881F02B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90507" y="1077607"/>
                    <a:ext cx="535320" cy="27000"/>
                  </p14:xfrm>
                </p:contentPart>
              </mc:Choice>
              <mc:Fallback xmlns="">
                <p:pic>
                  <p:nvPicPr>
                    <p:cNvPr id="61" name="Ink 60">
                      <a:extLst>
                        <a:ext uri="{FF2B5EF4-FFF2-40B4-BE49-F238E27FC236}">
                          <a16:creationId xmlns:a16="http://schemas.microsoft.com/office/drawing/2014/main" id="{0213906E-249A-D1E7-5190-C46881F02BBD}"/>
                        </a:ext>
                      </a:extLst>
                    </p:cNvPr>
                    <p:cNvPicPr/>
                    <p:nvPr/>
                  </p:nvPicPr>
                  <p:blipFill>
                    <a:blip r:embed="rId54"/>
                    <a:stretch>
                      <a:fillRect/>
                    </a:stretch>
                  </p:blipFill>
                  <p:spPr>
                    <a:xfrm>
                      <a:off x="1272495" y="1059364"/>
                      <a:ext cx="570624" cy="627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5">
                  <p14:nvContentPartPr>
                    <p14:cNvPr id="62" name="Ink 61">
                      <a:extLst>
                        <a:ext uri="{FF2B5EF4-FFF2-40B4-BE49-F238E27FC236}">
                          <a16:creationId xmlns:a16="http://schemas.microsoft.com/office/drawing/2014/main" id="{BFE962C6-D9AC-6797-779B-C181AAF191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46587" y="963487"/>
                    <a:ext cx="530640" cy="155520"/>
                  </p14:xfrm>
                </p:contentPart>
              </mc:Choice>
              <mc:Fallback xmlns="">
                <p:pic>
                  <p:nvPicPr>
                    <p:cNvPr id="62" name="Ink 61">
                      <a:extLst>
                        <a:ext uri="{FF2B5EF4-FFF2-40B4-BE49-F238E27FC236}">
                          <a16:creationId xmlns:a16="http://schemas.microsoft.com/office/drawing/2014/main" id="{BFE962C6-D9AC-6797-779B-C181AAF1918B}"/>
                        </a:ext>
                      </a:extLst>
                    </p:cNvPr>
                    <p:cNvPicPr/>
                    <p:nvPr/>
                  </p:nvPicPr>
                  <p:blipFill>
                    <a:blip r:embed="rId56"/>
                    <a:stretch>
                      <a:fillRect/>
                    </a:stretch>
                  </p:blipFill>
                  <p:spPr>
                    <a:xfrm>
                      <a:off x="1228587" y="944973"/>
                      <a:ext cx="565920" cy="19180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7">
                  <p14:nvContentPartPr>
                    <p14:cNvPr id="63" name="Ink 62">
                      <a:extLst>
                        <a:ext uri="{FF2B5EF4-FFF2-40B4-BE49-F238E27FC236}">
                          <a16:creationId xmlns:a16="http://schemas.microsoft.com/office/drawing/2014/main" id="{B73D55FE-4E70-58B9-DA9A-87CB28B559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3867" y="779167"/>
                    <a:ext cx="517320" cy="313920"/>
                  </p14:xfrm>
                </p:contentPart>
              </mc:Choice>
              <mc:Fallback xmlns="">
                <p:pic>
                  <p:nvPicPr>
                    <p:cNvPr id="63" name="Ink 62">
                      <a:extLst>
                        <a:ext uri="{FF2B5EF4-FFF2-40B4-BE49-F238E27FC236}">
                          <a16:creationId xmlns:a16="http://schemas.microsoft.com/office/drawing/2014/main" id="{B73D55FE-4E70-58B9-DA9A-87CB28B55975}"/>
                        </a:ext>
                      </a:extLst>
                    </p:cNvPr>
                    <p:cNvPicPr/>
                    <p:nvPr/>
                  </p:nvPicPr>
                  <p:blipFill>
                    <a:blip r:embed="rId58"/>
                    <a:stretch>
                      <a:fillRect/>
                    </a:stretch>
                  </p:blipFill>
                  <p:spPr>
                    <a:xfrm>
                      <a:off x="1245854" y="760614"/>
                      <a:ext cx="552625" cy="3502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64" name="Ink 63">
                      <a:extLst>
                        <a:ext uri="{FF2B5EF4-FFF2-40B4-BE49-F238E27FC236}">
                          <a16:creationId xmlns:a16="http://schemas.microsoft.com/office/drawing/2014/main" id="{4C865299-D1D7-4E5D-CE5D-7ECE9B6EDD2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27747" y="858007"/>
                    <a:ext cx="243360" cy="213840"/>
                  </p14:xfrm>
                </p:contentPart>
              </mc:Choice>
              <mc:Fallback xmlns="">
                <p:pic>
                  <p:nvPicPr>
                    <p:cNvPr id="64" name="Ink 63">
                      <a:extLst>
                        <a:ext uri="{FF2B5EF4-FFF2-40B4-BE49-F238E27FC236}">
                          <a16:creationId xmlns:a16="http://schemas.microsoft.com/office/drawing/2014/main" id="{4C865299-D1D7-4E5D-CE5D-7ECE9B6EDD2D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1509747" y="839444"/>
                      <a:ext cx="278640" cy="2502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65" name="Ink 64">
                      <a:extLst>
                        <a:ext uri="{FF2B5EF4-FFF2-40B4-BE49-F238E27FC236}">
                          <a16:creationId xmlns:a16="http://schemas.microsoft.com/office/drawing/2014/main" id="{6F6E9282-24D5-686A-1BAA-9027885E70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457547" y="664687"/>
                    <a:ext cx="284040" cy="414000"/>
                  </p14:xfrm>
                </p:contentPart>
              </mc:Choice>
              <mc:Fallback xmlns="">
                <p:pic>
                  <p:nvPicPr>
                    <p:cNvPr id="65" name="Ink 64">
                      <a:extLst>
                        <a:ext uri="{FF2B5EF4-FFF2-40B4-BE49-F238E27FC236}">
                          <a16:creationId xmlns:a16="http://schemas.microsoft.com/office/drawing/2014/main" id="{6F6E9282-24D5-686A-1BAA-9027885E7060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1439570" y="646105"/>
                      <a:ext cx="319275" cy="4504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66" name="Ink 65">
                      <a:extLst>
                        <a:ext uri="{FF2B5EF4-FFF2-40B4-BE49-F238E27FC236}">
                          <a16:creationId xmlns:a16="http://schemas.microsoft.com/office/drawing/2014/main" id="{27C3A194-71B2-A653-9749-25020E2F8A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89667" y="682327"/>
                    <a:ext cx="173160" cy="380520"/>
                  </p14:xfrm>
                </p:contentPart>
              </mc:Choice>
              <mc:Fallback xmlns="">
                <p:pic>
                  <p:nvPicPr>
                    <p:cNvPr id="66" name="Ink 65">
                      <a:extLst>
                        <a:ext uri="{FF2B5EF4-FFF2-40B4-BE49-F238E27FC236}">
                          <a16:creationId xmlns:a16="http://schemas.microsoft.com/office/drawing/2014/main" id="{27C3A194-71B2-A653-9749-25020E2F8AA1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1571704" y="663747"/>
                      <a:ext cx="208367" cy="4169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5">
                  <p14:nvContentPartPr>
                    <p14:cNvPr id="67" name="Ink 66">
                      <a:extLst>
                        <a:ext uri="{FF2B5EF4-FFF2-40B4-BE49-F238E27FC236}">
                          <a16:creationId xmlns:a16="http://schemas.microsoft.com/office/drawing/2014/main" id="{0ACC0054-E296-810F-9F70-3DD427AB19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77147" y="620767"/>
                    <a:ext cx="53640" cy="509040"/>
                  </p14:xfrm>
                </p:contentPart>
              </mc:Choice>
              <mc:Fallback xmlns="">
                <p:pic>
                  <p:nvPicPr>
                    <p:cNvPr id="67" name="Ink 66">
                      <a:extLst>
                        <a:ext uri="{FF2B5EF4-FFF2-40B4-BE49-F238E27FC236}">
                          <a16:creationId xmlns:a16="http://schemas.microsoft.com/office/drawing/2014/main" id="{0ACC0054-E296-810F-9F70-3DD427AB19D1}"/>
                        </a:ext>
                      </a:extLst>
                    </p:cNvPr>
                    <p:cNvPicPr/>
                    <p:nvPr/>
                  </p:nvPicPr>
                  <p:blipFill>
                    <a:blip r:embed="rId66"/>
                    <a:stretch>
                      <a:fillRect/>
                    </a:stretch>
                  </p:blipFill>
                  <p:spPr>
                    <a:xfrm>
                      <a:off x="1659267" y="602189"/>
                      <a:ext cx="88685" cy="545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68" name="Ink 67">
                      <a:extLst>
                        <a:ext uri="{FF2B5EF4-FFF2-40B4-BE49-F238E27FC236}">
                          <a16:creationId xmlns:a16="http://schemas.microsoft.com/office/drawing/2014/main" id="{42F5F65A-CCCB-9495-B463-462B0FB412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56347" y="752887"/>
                    <a:ext cx="27360" cy="342000"/>
                  </p14:xfrm>
                </p:contentPart>
              </mc:Choice>
              <mc:Fallback xmlns="">
                <p:pic>
                  <p:nvPicPr>
                    <p:cNvPr id="68" name="Ink 67">
                      <a:extLst>
                        <a:ext uri="{FF2B5EF4-FFF2-40B4-BE49-F238E27FC236}">
                          <a16:creationId xmlns:a16="http://schemas.microsoft.com/office/drawing/2014/main" id="{42F5F65A-CCCB-9495-B463-462B0FB41224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1738347" y="734300"/>
                      <a:ext cx="62640" cy="3784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69" name="Ink 68">
                      <a:extLst>
                        <a:ext uri="{FF2B5EF4-FFF2-40B4-BE49-F238E27FC236}">
                          <a16:creationId xmlns:a16="http://schemas.microsoft.com/office/drawing/2014/main" id="{C1E3A42F-D14C-F51E-1089-195FF02C675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88387" y="506647"/>
                    <a:ext cx="47520" cy="588600"/>
                  </p14:xfrm>
                </p:contentPart>
              </mc:Choice>
              <mc:Fallback xmlns="">
                <p:pic>
                  <p:nvPicPr>
                    <p:cNvPr id="69" name="Ink 68">
                      <a:extLst>
                        <a:ext uri="{FF2B5EF4-FFF2-40B4-BE49-F238E27FC236}">
                          <a16:creationId xmlns:a16="http://schemas.microsoft.com/office/drawing/2014/main" id="{C1E3A42F-D14C-F51E-1089-195FF02C675C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1770387" y="488091"/>
                      <a:ext cx="82800" cy="6249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70" name="Ink 69">
                      <a:extLst>
                        <a:ext uri="{FF2B5EF4-FFF2-40B4-BE49-F238E27FC236}">
                          <a16:creationId xmlns:a16="http://schemas.microsoft.com/office/drawing/2014/main" id="{740D3AA1-02AC-0D19-A324-669011A6A4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79387" y="708247"/>
                    <a:ext cx="144360" cy="37836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740D3AA1-02AC-0D19-A324-669011A6A435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1761432" y="689664"/>
                      <a:ext cx="17955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3">
                  <p14:nvContentPartPr>
                    <p14:cNvPr id="71" name="Ink 70">
                      <a:extLst>
                        <a:ext uri="{FF2B5EF4-FFF2-40B4-BE49-F238E27FC236}">
                          <a16:creationId xmlns:a16="http://schemas.microsoft.com/office/drawing/2014/main" id="{7AFAB550-F77A-804D-C92F-94973F9B8B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958087"/>
                    <a:ext cx="504000" cy="1288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7AFAB550-F77A-804D-C92F-94973F9B8B75}"/>
                        </a:ext>
                      </a:extLst>
                    </p:cNvPr>
                    <p:cNvPicPr/>
                    <p:nvPr/>
                  </p:nvPicPr>
                  <p:blipFill>
                    <a:blip r:embed="rId74"/>
                    <a:stretch>
                      <a:fillRect/>
                    </a:stretch>
                  </p:blipFill>
                  <p:spPr>
                    <a:xfrm>
                      <a:off x="1782241" y="939570"/>
                      <a:ext cx="539330" cy="16517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72" name="Ink 71">
                      <a:extLst>
                        <a:ext uri="{FF2B5EF4-FFF2-40B4-BE49-F238E27FC236}">
                          <a16:creationId xmlns:a16="http://schemas.microsoft.com/office/drawing/2014/main" id="{A7B436F1-E62F-78CF-AFA2-696CCDB3F5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70467" y="892567"/>
                    <a:ext cx="394920" cy="13248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A7B436F1-E62F-78CF-AFA2-696CCDB3F57A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1852451" y="874064"/>
                      <a:ext cx="430232" cy="1687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73" name="Ink 72">
                      <a:extLst>
                        <a:ext uri="{FF2B5EF4-FFF2-40B4-BE49-F238E27FC236}">
                          <a16:creationId xmlns:a16="http://schemas.microsoft.com/office/drawing/2014/main" id="{7BD8F2ED-6E3B-319D-9952-19D65480CCC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91267" y="879967"/>
                    <a:ext cx="356040" cy="198000"/>
                  </p14:xfrm>
                </p:contentPart>
              </mc:Choice>
              <mc:Fallback xmlns="">
                <p:pic>
                  <p:nvPicPr>
                    <p:cNvPr id="73" name="Ink 72">
                      <a:extLst>
                        <a:ext uri="{FF2B5EF4-FFF2-40B4-BE49-F238E27FC236}">
                          <a16:creationId xmlns:a16="http://schemas.microsoft.com/office/drawing/2014/main" id="{7BD8F2ED-6E3B-319D-9952-19D65480CCCF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1773249" y="861428"/>
                      <a:ext cx="391356" cy="234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74" name="Ink 73">
                      <a:extLst>
                        <a:ext uri="{FF2B5EF4-FFF2-40B4-BE49-F238E27FC236}">
                          <a16:creationId xmlns:a16="http://schemas.microsoft.com/office/drawing/2014/main" id="{634EE900-4770-2AFF-ECBD-6A95C93FFB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17907" y="1085527"/>
                    <a:ext cx="568080" cy="14040"/>
                  </p14:xfrm>
                </p:contentPart>
              </mc:Choice>
              <mc:Fallback xmlns="">
                <p:pic>
                  <p:nvPicPr>
                    <p:cNvPr id="74" name="Ink 73">
                      <a:extLst>
                        <a:ext uri="{FF2B5EF4-FFF2-40B4-BE49-F238E27FC236}">
                          <a16:creationId xmlns:a16="http://schemas.microsoft.com/office/drawing/2014/main" id="{634EE900-4770-2AFF-ECBD-6A95C93FFB87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1799884" y="1067053"/>
                      <a:ext cx="603405" cy="5024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1">
                  <p14:nvContentPartPr>
                    <p14:cNvPr id="75" name="Ink 74">
                      <a:extLst>
                        <a:ext uri="{FF2B5EF4-FFF2-40B4-BE49-F238E27FC236}">
                          <a16:creationId xmlns:a16="http://schemas.microsoft.com/office/drawing/2014/main" id="{DA8CA46E-B078-805B-41AE-D38FF1290DF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94887"/>
                    <a:ext cx="315720" cy="1908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DA8CA46E-B078-805B-41AE-D38FF1290DF6}"/>
                        </a:ext>
                      </a:extLst>
                    </p:cNvPr>
                    <p:cNvPicPr/>
                    <p:nvPr/>
                  </p:nvPicPr>
                  <p:blipFill>
                    <a:blip r:embed="rId82"/>
                    <a:stretch>
                      <a:fillRect/>
                    </a:stretch>
                  </p:blipFill>
                  <p:spPr>
                    <a:xfrm>
                      <a:off x="1835166" y="1076541"/>
                      <a:ext cx="351040" cy="550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76" name="Ink 75">
                      <a:extLst>
                        <a:ext uri="{FF2B5EF4-FFF2-40B4-BE49-F238E27FC236}">
                          <a16:creationId xmlns:a16="http://schemas.microsoft.com/office/drawing/2014/main" id="{DEE10FD5-A9B6-BE6A-411A-A2D2D14978C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86607"/>
                    <a:ext cx="412920" cy="9648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DEE10FD5-A9B6-BE6A-411A-A2D2D14978C6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1835171" y="1068053"/>
                      <a:ext cx="448231" cy="13284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77" name="Ink 76">
                      <a:extLst>
                        <a:ext uri="{FF2B5EF4-FFF2-40B4-BE49-F238E27FC236}">
                          <a16:creationId xmlns:a16="http://schemas.microsoft.com/office/drawing/2014/main" id="{90952A10-0E9A-A5E9-04E9-983063D128A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12887"/>
                    <a:ext cx="518400" cy="193680"/>
                  </p14:xfrm>
                </p:contentPart>
              </mc:Choice>
              <mc:Fallback xmlns="">
                <p:pic>
                  <p:nvPicPr>
                    <p:cNvPr id="77" name="Ink 76">
                      <a:extLst>
                        <a:ext uri="{FF2B5EF4-FFF2-40B4-BE49-F238E27FC236}">
                          <a16:creationId xmlns:a16="http://schemas.microsoft.com/office/drawing/2014/main" id="{90952A10-0E9A-A5E9-04E9-983063D128A6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1835162" y="1094335"/>
                      <a:ext cx="553729" cy="2300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78" name="Ink 77">
                      <a:extLst>
                        <a:ext uri="{FF2B5EF4-FFF2-40B4-BE49-F238E27FC236}">
                          <a16:creationId xmlns:a16="http://schemas.microsoft.com/office/drawing/2014/main" id="{80F399C4-103C-03BC-87C0-D9C98660BD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095607"/>
                    <a:ext cx="315720" cy="20304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80F399C4-103C-03BC-87C0-D9C98660BD7C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1817886" y="1077014"/>
                      <a:ext cx="351040" cy="2394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9">
                  <p14:nvContentPartPr>
                    <p14:cNvPr id="79" name="Ink 78">
                      <a:extLst>
                        <a:ext uri="{FF2B5EF4-FFF2-40B4-BE49-F238E27FC236}">
                          <a16:creationId xmlns:a16="http://schemas.microsoft.com/office/drawing/2014/main" id="{7E9921BA-BD0C-F8FA-CC6A-5D4FFA7E66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104247"/>
                    <a:ext cx="385920" cy="365040"/>
                  </p14:xfrm>
                </p:contentPart>
              </mc:Choice>
              <mc:Fallback xmlns="">
                <p:pic>
                  <p:nvPicPr>
                    <p:cNvPr id="79" name="Ink 78">
                      <a:extLst>
                        <a:ext uri="{FF2B5EF4-FFF2-40B4-BE49-F238E27FC236}">
                          <a16:creationId xmlns:a16="http://schemas.microsoft.com/office/drawing/2014/main" id="{7E9921BA-BD0C-F8FA-CC6A-5D4FFA7E6666}"/>
                        </a:ext>
                      </a:extLst>
                    </p:cNvPr>
                    <p:cNvPicPr/>
                    <p:nvPr/>
                  </p:nvPicPr>
                  <p:blipFill>
                    <a:blip r:embed="rId90"/>
                    <a:stretch>
                      <a:fillRect/>
                    </a:stretch>
                  </p:blipFill>
                  <p:spPr>
                    <a:xfrm>
                      <a:off x="1835153" y="1085660"/>
                      <a:ext cx="421266" cy="4014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1">
                  <p14:nvContentPartPr>
                    <p14:cNvPr id="80" name="Ink 79">
                      <a:extLst>
                        <a:ext uri="{FF2B5EF4-FFF2-40B4-BE49-F238E27FC236}">
                          <a16:creationId xmlns:a16="http://schemas.microsoft.com/office/drawing/2014/main" id="{D6CF4B49-B862-1D0C-BDF2-275A76594A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53187" y="1077607"/>
                    <a:ext cx="199440" cy="371520"/>
                  </p14:xfrm>
                </p:contentPart>
              </mc:Choice>
              <mc:Fallback xmlns="">
                <p:pic>
                  <p:nvPicPr>
                    <p:cNvPr id="80" name="Ink 79">
                      <a:extLst>
                        <a:ext uri="{FF2B5EF4-FFF2-40B4-BE49-F238E27FC236}">
                          <a16:creationId xmlns:a16="http://schemas.microsoft.com/office/drawing/2014/main" id="{D6CF4B49-B862-1D0C-BDF2-275A76594AC9}"/>
                        </a:ext>
                      </a:extLst>
                    </p:cNvPr>
                    <p:cNvPicPr/>
                    <p:nvPr/>
                  </p:nvPicPr>
                  <p:blipFill>
                    <a:blip r:embed="rId92"/>
                    <a:stretch>
                      <a:fillRect/>
                    </a:stretch>
                  </p:blipFill>
                  <p:spPr>
                    <a:xfrm>
                      <a:off x="1835187" y="1059031"/>
                      <a:ext cx="234720" cy="40792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3">
                  <p14:nvContentPartPr>
                    <p14:cNvPr id="81" name="Ink 80">
                      <a:extLst>
                        <a:ext uri="{FF2B5EF4-FFF2-40B4-BE49-F238E27FC236}">
                          <a16:creationId xmlns:a16="http://schemas.microsoft.com/office/drawing/2014/main" id="{3C1D0B16-4048-87F5-C007-DFD0892D9C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267" y="1104247"/>
                    <a:ext cx="240840" cy="545400"/>
                  </p14:xfrm>
                </p:contentPart>
              </mc:Choice>
              <mc:Fallback xmlns="">
                <p:pic>
                  <p:nvPicPr>
                    <p:cNvPr id="81" name="Ink 80">
                      <a:extLst>
                        <a:ext uri="{FF2B5EF4-FFF2-40B4-BE49-F238E27FC236}">
                          <a16:creationId xmlns:a16="http://schemas.microsoft.com/office/drawing/2014/main" id="{3C1D0B16-4048-87F5-C007-DFD0892D9CC0}"/>
                        </a:ext>
                      </a:extLst>
                    </p:cNvPr>
                    <p:cNvPicPr/>
                    <p:nvPr/>
                  </p:nvPicPr>
                  <p:blipFill>
                    <a:blip r:embed="rId94"/>
                    <a:stretch>
                      <a:fillRect/>
                    </a:stretch>
                  </p:blipFill>
                  <p:spPr>
                    <a:xfrm>
                      <a:off x="1791240" y="1085671"/>
                      <a:ext cx="276173" cy="5818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5">
                  <p14:nvContentPartPr>
                    <p14:cNvPr id="82" name="Ink 81">
                      <a:extLst>
                        <a:ext uri="{FF2B5EF4-FFF2-40B4-BE49-F238E27FC236}">
                          <a16:creationId xmlns:a16="http://schemas.microsoft.com/office/drawing/2014/main" id="{B565789A-95F4-7444-40A8-5E60E900809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9627" y="1130527"/>
                    <a:ext cx="66960" cy="363240"/>
                  </p14:xfrm>
                </p:contentPart>
              </mc:Choice>
              <mc:Fallback xmlns="">
                <p:pic>
                  <p:nvPicPr>
                    <p:cNvPr id="82" name="Ink 81">
                      <a:extLst>
                        <a:ext uri="{FF2B5EF4-FFF2-40B4-BE49-F238E27FC236}">
                          <a16:creationId xmlns:a16="http://schemas.microsoft.com/office/drawing/2014/main" id="{B565789A-95F4-7444-40A8-5E60E9008098}"/>
                        </a:ext>
                      </a:extLst>
                    </p:cNvPr>
                    <p:cNvPicPr/>
                    <p:nvPr/>
                  </p:nvPicPr>
                  <p:blipFill>
                    <a:blip r:embed="rId96"/>
                    <a:stretch>
                      <a:fillRect/>
                    </a:stretch>
                  </p:blipFill>
                  <p:spPr>
                    <a:xfrm>
                      <a:off x="1791627" y="1111956"/>
                      <a:ext cx="102240" cy="39963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7">
                  <p14:nvContentPartPr>
                    <p14:cNvPr id="83" name="Ink 82">
                      <a:extLst>
                        <a:ext uri="{FF2B5EF4-FFF2-40B4-BE49-F238E27FC236}">
                          <a16:creationId xmlns:a16="http://schemas.microsoft.com/office/drawing/2014/main" id="{7AB22071-E73B-A97F-01A0-78FF313FB4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00267" y="1130527"/>
                    <a:ext cx="39960" cy="56700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7AB22071-E73B-A97F-01A0-78FF313FB46E}"/>
                        </a:ext>
                      </a:extLst>
                    </p:cNvPr>
                    <p:cNvPicPr/>
                    <p:nvPr/>
                  </p:nvPicPr>
                  <p:blipFill>
                    <a:blip r:embed="rId98"/>
                    <a:stretch>
                      <a:fillRect/>
                    </a:stretch>
                  </p:blipFill>
                  <p:spPr>
                    <a:xfrm>
                      <a:off x="1782103" y="1111949"/>
                      <a:ext cx="75561" cy="6034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84" name="Ink 83">
                      <a:extLst>
                        <a:ext uri="{FF2B5EF4-FFF2-40B4-BE49-F238E27FC236}">
                          <a16:creationId xmlns:a16="http://schemas.microsoft.com/office/drawing/2014/main" id="{DE6023ED-AE27-677C-E088-E196C35D39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65707" y="1157167"/>
                    <a:ext cx="18360" cy="37836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DE6023ED-AE27-677C-E088-E196C35D395F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1748053" y="1138584"/>
                      <a:ext cx="52962" cy="4147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85" name="Ink 84">
                      <a:extLst>
                        <a:ext uri="{FF2B5EF4-FFF2-40B4-BE49-F238E27FC236}">
                          <a16:creationId xmlns:a16="http://schemas.microsoft.com/office/drawing/2014/main" id="{80AAEAF3-4DAC-97D8-EAF9-3398A2844C2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64547" y="1192447"/>
                    <a:ext cx="118800" cy="452520"/>
                  </p14:xfrm>
                </p:contentPart>
              </mc:Choice>
              <mc:Fallback xmlns="">
                <p:pic>
                  <p:nvPicPr>
                    <p:cNvPr id="85" name="Ink 84">
                      <a:extLst>
                        <a:ext uri="{FF2B5EF4-FFF2-40B4-BE49-F238E27FC236}">
                          <a16:creationId xmlns:a16="http://schemas.microsoft.com/office/drawing/2014/main" id="{80AAEAF3-4DAC-97D8-EAF9-3398A2844C27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1646547" y="1173871"/>
                      <a:ext cx="154080" cy="488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86" name="Ink 85">
                      <a:extLst>
                        <a:ext uri="{FF2B5EF4-FFF2-40B4-BE49-F238E27FC236}">
                          <a16:creationId xmlns:a16="http://schemas.microsoft.com/office/drawing/2014/main" id="{E54C38F2-1BE2-0BF7-BD34-0F64EB6FC5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5147" y="1253647"/>
                    <a:ext cx="87840" cy="687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E54C38F2-1BE2-0BF7-BD34-0F64EB6FC52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1299147" y="1217073"/>
                      <a:ext cx="159120" cy="1411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87" name="Ink 86">
                      <a:extLst>
                        <a:ext uri="{FF2B5EF4-FFF2-40B4-BE49-F238E27FC236}">
                          <a16:creationId xmlns:a16="http://schemas.microsoft.com/office/drawing/2014/main" id="{E35E1DD0-0214-0AF4-F425-29C655E4580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45427" y="1200727"/>
                    <a:ext cx="110160" cy="36720"/>
                  </p14:xfrm>
                </p:contentPart>
              </mc:Choice>
              <mc:Fallback xmlns="">
                <p:pic>
                  <p:nvPicPr>
                    <p:cNvPr id="87" name="Ink 86">
                      <a:extLst>
                        <a:ext uri="{FF2B5EF4-FFF2-40B4-BE49-F238E27FC236}">
                          <a16:creationId xmlns:a16="http://schemas.microsoft.com/office/drawing/2014/main" id="{E35E1DD0-0214-0AF4-F425-29C655E45807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1109427" y="1164007"/>
                      <a:ext cx="181440" cy="1094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88" name="Ink 87">
                      <a:extLst>
                        <a:ext uri="{FF2B5EF4-FFF2-40B4-BE49-F238E27FC236}">
                          <a16:creationId xmlns:a16="http://schemas.microsoft.com/office/drawing/2014/main" id="{53B4A44D-6738-9B8D-A846-3879C778AC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48387" y="821287"/>
                    <a:ext cx="83160" cy="46800"/>
                  </p14:xfrm>
                </p:contentPart>
              </mc:Choice>
              <mc:Fallback xmlns="">
                <p:pic>
                  <p:nvPicPr>
                    <p:cNvPr id="88" name="Ink 87">
                      <a:extLst>
                        <a:ext uri="{FF2B5EF4-FFF2-40B4-BE49-F238E27FC236}">
                          <a16:creationId xmlns:a16="http://schemas.microsoft.com/office/drawing/2014/main" id="{53B4A44D-6738-9B8D-A846-3879C778ACBD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2112542" y="784144"/>
                      <a:ext cx="154133" cy="1203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89" name="Ink 88">
                      <a:extLst>
                        <a:ext uri="{FF2B5EF4-FFF2-40B4-BE49-F238E27FC236}">
                          <a16:creationId xmlns:a16="http://schemas.microsoft.com/office/drawing/2014/main" id="{796D91B5-5293-5E2E-4AA8-C7BDF8C2A6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62507" y="831367"/>
                    <a:ext cx="136080" cy="63360"/>
                  </p14:xfrm>
                </p:contentPart>
              </mc:Choice>
              <mc:Fallback xmlns="">
                <p:pic>
                  <p:nvPicPr>
                    <p:cNvPr id="89" name="Ink 88">
                      <a:extLst>
                        <a:ext uri="{FF2B5EF4-FFF2-40B4-BE49-F238E27FC236}">
                          <a16:creationId xmlns:a16="http://schemas.microsoft.com/office/drawing/2014/main" id="{796D91B5-5293-5E2E-4AA8-C7BDF8C2A691}"/>
                        </a:ext>
                      </a:extLst>
                    </p:cNvPr>
                    <p:cNvPicPr/>
                    <p:nvPr/>
                  </p:nvPicPr>
                  <p:blipFill>
                    <a:blip r:embed="rId110"/>
                    <a:stretch>
                      <a:fillRect/>
                    </a:stretch>
                  </p:blipFill>
                  <p:spPr>
                    <a:xfrm>
                      <a:off x="2226507" y="794530"/>
                      <a:ext cx="207360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1">
                  <p14:nvContentPartPr>
                    <p14:cNvPr id="90" name="Ink 89">
                      <a:extLst>
                        <a:ext uri="{FF2B5EF4-FFF2-40B4-BE49-F238E27FC236}">
                          <a16:creationId xmlns:a16="http://schemas.microsoft.com/office/drawing/2014/main" id="{93E667A7-A1CB-1F34-044D-2BEAFA4917D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17507" y="962767"/>
                    <a:ext cx="134280" cy="3888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93E667A7-A1CB-1F34-044D-2BEAFA4917D6}"/>
                        </a:ext>
                      </a:extLst>
                    </p:cNvPr>
                    <p:cNvPicPr/>
                    <p:nvPr/>
                  </p:nvPicPr>
                  <p:blipFill>
                    <a:blip r:embed="rId112"/>
                    <a:stretch>
                      <a:fillRect/>
                    </a:stretch>
                  </p:blipFill>
                  <p:spPr>
                    <a:xfrm>
                      <a:off x="2181603" y="926088"/>
                      <a:ext cx="205369" cy="11150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3">
                  <p14:nvContentPartPr>
                    <p14:cNvPr id="91" name="Ink 90">
                      <a:extLst>
                        <a:ext uri="{FF2B5EF4-FFF2-40B4-BE49-F238E27FC236}">
                          <a16:creationId xmlns:a16="http://schemas.microsoft.com/office/drawing/2014/main" id="{2ACC1B1D-77B7-83EC-EF86-35CE199851E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9067" y="1085887"/>
                    <a:ext cx="108360" cy="2700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2ACC1B1D-77B7-83EC-EF86-35CE199851E2}"/>
                        </a:ext>
                      </a:extLst>
                    </p:cNvPr>
                    <p:cNvPicPr/>
                    <p:nvPr/>
                  </p:nvPicPr>
                  <p:blipFill>
                    <a:blip r:embed="rId114"/>
                    <a:stretch>
                      <a:fillRect/>
                    </a:stretch>
                  </p:blipFill>
                  <p:spPr>
                    <a:xfrm>
                      <a:off x="2333186" y="1049401"/>
                      <a:ext cx="179404" cy="9924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5">
                  <p14:nvContentPartPr>
                    <p14:cNvPr id="92" name="Ink 91">
                      <a:extLst>
                        <a:ext uri="{FF2B5EF4-FFF2-40B4-BE49-F238E27FC236}">
                          <a16:creationId xmlns:a16="http://schemas.microsoft.com/office/drawing/2014/main" id="{545718CE-F6AE-B415-D88B-B87A27C4722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28587" y="1086247"/>
                    <a:ext cx="117000" cy="46440"/>
                  </p14:xfrm>
                </p:contentPart>
              </mc:Choice>
              <mc:Fallback xmlns="">
                <p:pic>
                  <p:nvPicPr>
                    <p:cNvPr id="92" name="Ink 91">
                      <a:extLst>
                        <a:ext uri="{FF2B5EF4-FFF2-40B4-BE49-F238E27FC236}">
                          <a16:creationId xmlns:a16="http://schemas.microsoft.com/office/drawing/2014/main" id="{545718CE-F6AE-B415-D88B-B87A27C4722C}"/>
                        </a:ext>
                      </a:extLst>
                    </p:cNvPr>
                    <p:cNvPicPr/>
                    <p:nvPr/>
                  </p:nvPicPr>
                  <p:blipFill>
                    <a:blip r:embed="rId116"/>
                    <a:stretch>
                      <a:fillRect/>
                    </a:stretch>
                  </p:blipFill>
                  <p:spPr>
                    <a:xfrm>
                      <a:off x="2092476" y="1049390"/>
                      <a:ext cx="188500" cy="11941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7">
                  <p14:nvContentPartPr>
                    <p14:cNvPr id="93" name="Ink 92">
                      <a:extLst>
                        <a:ext uri="{FF2B5EF4-FFF2-40B4-BE49-F238E27FC236}">
                          <a16:creationId xmlns:a16="http://schemas.microsoft.com/office/drawing/2014/main" id="{824AB8CC-9A87-2F0B-FA20-A971FB418B8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6147" y="1159327"/>
                    <a:ext cx="90000" cy="5220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824AB8CC-9A87-2F0B-FA20-A971FB418B86}"/>
                        </a:ext>
                      </a:extLst>
                    </p:cNvPr>
                    <p:cNvPicPr/>
                    <p:nvPr/>
                  </p:nvPicPr>
                  <p:blipFill>
                    <a:blip r:embed="rId118"/>
                    <a:stretch>
                      <a:fillRect/>
                    </a:stretch>
                  </p:blipFill>
                  <p:spPr>
                    <a:xfrm>
                      <a:off x="2190147" y="1122566"/>
                      <a:ext cx="161280" cy="124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9">
                  <p14:nvContentPartPr>
                    <p14:cNvPr id="94" name="Ink 93">
                      <a:extLst>
                        <a:ext uri="{FF2B5EF4-FFF2-40B4-BE49-F238E27FC236}">
                          <a16:creationId xmlns:a16="http://schemas.microsoft.com/office/drawing/2014/main" id="{AF64784D-E568-8162-05F6-FD2D2D40EA8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49987" y="1297207"/>
                    <a:ext cx="94320" cy="38160"/>
                  </p14:xfrm>
                </p:contentPart>
              </mc:Choice>
              <mc:Fallback xmlns="">
                <p:pic>
                  <p:nvPicPr>
                    <p:cNvPr id="94" name="Ink 93">
                      <a:extLst>
                        <a:ext uri="{FF2B5EF4-FFF2-40B4-BE49-F238E27FC236}">
                          <a16:creationId xmlns:a16="http://schemas.microsoft.com/office/drawing/2014/main" id="{AF64784D-E568-8162-05F6-FD2D2D40EA8B}"/>
                        </a:ext>
                      </a:extLst>
                    </p:cNvPr>
                    <p:cNvPicPr/>
                    <p:nvPr/>
                  </p:nvPicPr>
                  <p:blipFill>
                    <a:blip r:embed="rId120"/>
                    <a:stretch>
                      <a:fillRect/>
                    </a:stretch>
                  </p:blipFill>
                  <p:spPr>
                    <a:xfrm>
                      <a:off x="2313987" y="1260515"/>
                      <a:ext cx="165600" cy="11081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1">
                  <p14:nvContentPartPr>
                    <p14:cNvPr id="95" name="Ink 94">
                      <a:extLst>
                        <a:ext uri="{FF2B5EF4-FFF2-40B4-BE49-F238E27FC236}">
                          <a16:creationId xmlns:a16="http://schemas.microsoft.com/office/drawing/2014/main" id="{CBF3C086-8B28-8140-33FD-32F3F2E81A5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57747" y="1290007"/>
                    <a:ext cx="117000" cy="63360"/>
                  </p14:xfrm>
                </p:contentPart>
              </mc:Choice>
              <mc:Fallback xmlns="">
                <p:pic>
                  <p:nvPicPr>
                    <p:cNvPr id="95" name="Ink 94">
                      <a:extLst>
                        <a:ext uri="{FF2B5EF4-FFF2-40B4-BE49-F238E27FC236}">
                          <a16:creationId xmlns:a16="http://schemas.microsoft.com/office/drawing/2014/main" id="{CBF3C086-8B28-8140-33FD-32F3F2E81A5A}"/>
                        </a:ext>
                      </a:extLst>
                    </p:cNvPr>
                    <p:cNvPicPr/>
                    <p:nvPr/>
                  </p:nvPicPr>
                  <p:blipFill>
                    <a:blip r:embed="rId122"/>
                    <a:stretch>
                      <a:fillRect/>
                    </a:stretch>
                  </p:blipFill>
                  <p:spPr>
                    <a:xfrm>
                      <a:off x="2121857" y="1253170"/>
                      <a:ext cx="188061" cy="1362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3">
                  <p14:nvContentPartPr>
                    <p14:cNvPr id="96" name="Ink 95">
                      <a:extLst>
                        <a:ext uri="{FF2B5EF4-FFF2-40B4-BE49-F238E27FC236}">
                          <a16:creationId xmlns:a16="http://schemas.microsoft.com/office/drawing/2014/main" id="{7DFA69BB-8261-6854-C8E1-457C9AB29E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21827" y="1487647"/>
                    <a:ext cx="115920" cy="666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7DFA69BB-8261-6854-C8E1-457C9AB29EC1}"/>
                        </a:ext>
                      </a:extLst>
                    </p:cNvPr>
                    <p:cNvPicPr/>
                    <p:nvPr/>
                  </p:nvPicPr>
                  <p:blipFill>
                    <a:blip r:embed="rId124"/>
                    <a:stretch>
                      <a:fillRect/>
                    </a:stretch>
                  </p:blipFill>
                  <p:spPr>
                    <a:xfrm>
                      <a:off x="2185827" y="1450647"/>
                      <a:ext cx="187200" cy="1398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5">
                  <p14:nvContentPartPr>
                    <p14:cNvPr id="97" name="Ink 96">
                      <a:extLst>
                        <a:ext uri="{FF2B5EF4-FFF2-40B4-BE49-F238E27FC236}">
                          <a16:creationId xmlns:a16="http://schemas.microsoft.com/office/drawing/2014/main" id="{4D655930-9349-04BC-C48D-2493834A53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29227" y="1428607"/>
                    <a:ext cx="96480" cy="91800"/>
                  </p14:xfrm>
                </p:contentPart>
              </mc:Choice>
              <mc:Fallback xmlns="">
                <p:pic>
                  <p:nvPicPr>
                    <p:cNvPr id="97" name="Ink 96">
                      <a:extLst>
                        <a:ext uri="{FF2B5EF4-FFF2-40B4-BE49-F238E27FC236}">
                          <a16:creationId xmlns:a16="http://schemas.microsoft.com/office/drawing/2014/main" id="{4D655930-9349-04BC-C48D-2493834A5372}"/>
                        </a:ext>
                      </a:extLst>
                    </p:cNvPr>
                    <p:cNvPicPr/>
                    <p:nvPr/>
                  </p:nvPicPr>
                  <p:blipFill>
                    <a:blip r:embed="rId126"/>
                    <a:stretch>
                      <a:fillRect/>
                    </a:stretch>
                  </p:blipFill>
                  <p:spPr>
                    <a:xfrm>
                      <a:off x="1993494" y="1391591"/>
                      <a:ext cx="167232" cy="1650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98" name="Ink 97">
                      <a:extLst>
                        <a:ext uri="{FF2B5EF4-FFF2-40B4-BE49-F238E27FC236}">
                          <a16:creationId xmlns:a16="http://schemas.microsoft.com/office/drawing/2014/main" id="{D89E57DA-2F1D-0A34-A92A-9527ABCE39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19507" y="1604647"/>
                    <a:ext cx="68760" cy="122760"/>
                  </p14:xfrm>
                </p:contentPart>
              </mc:Choice>
              <mc:Fallback xmlns="">
                <p:pic>
                  <p:nvPicPr>
                    <p:cNvPr id="98" name="Ink 97">
                      <a:extLst>
                        <a:ext uri="{FF2B5EF4-FFF2-40B4-BE49-F238E27FC236}">
                          <a16:creationId xmlns:a16="http://schemas.microsoft.com/office/drawing/2014/main" id="{D89E57DA-2F1D-0A34-A92A-9527ABCE3972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1983694" y="1567447"/>
                      <a:ext cx="139669" cy="1964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99" name="Ink 98">
                      <a:extLst>
                        <a:ext uri="{FF2B5EF4-FFF2-40B4-BE49-F238E27FC236}">
                          <a16:creationId xmlns:a16="http://schemas.microsoft.com/office/drawing/2014/main" id="{B9E9750A-DE41-905A-13E5-3701BBD38F2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46507" y="1702207"/>
                    <a:ext cx="360" cy="360"/>
                  </p14:xfrm>
                </p:contentPart>
              </mc:Choice>
              <mc:Fallback xmlns="">
                <p:pic>
                  <p:nvPicPr>
                    <p:cNvPr id="99" name="Ink 98">
                      <a:extLst>
                        <a:ext uri="{FF2B5EF4-FFF2-40B4-BE49-F238E27FC236}">
                          <a16:creationId xmlns:a16="http://schemas.microsoft.com/office/drawing/2014/main" id="{B9E9750A-DE41-905A-13E5-3701BBD38F2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28507" y="16842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100" name="Ink 99">
                      <a:extLst>
                        <a:ext uri="{FF2B5EF4-FFF2-40B4-BE49-F238E27FC236}">
                          <a16:creationId xmlns:a16="http://schemas.microsoft.com/office/drawing/2014/main" id="{6B9F10E4-242E-ABDB-C5D0-2E747E4813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675927"/>
                    <a:ext cx="360" cy="360"/>
                  </p14:xfrm>
                </p:contentPart>
              </mc:Choice>
              <mc:Fallback xmlns="">
                <p:pic>
                  <p:nvPicPr>
                    <p:cNvPr id="100" name="Ink 99">
                      <a:extLst>
                        <a:ext uri="{FF2B5EF4-FFF2-40B4-BE49-F238E27FC236}">
                          <a16:creationId xmlns:a16="http://schemas.microsoft.com/office/drawing/2014/main" id="{6B9F10E4-242E-ABDB-C5D0-2E747E4813DB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6579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101" name="Ink 100">
                      <a:extLst>
                        <a:ext uri="{FF2B5EF4-FFF2-40B4-BE49-F238E27FC236}">
                          <a16:creationId xmlns:a16="http://schemas.microsoft.com/office/drawing/2014/main" id="{069BEAD1-3B9D-97E2-CC42-13661FABF92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73147" y="1482607"/>
                    <a:ext cx="360" cy="360"/>
                  </p14:xfrm>
                </p:contentPart>
              </mc:Choice>
              <mc:Fallback xmlns="">
                <p:pic>
                  <p:nvPicPr>
                    <p:cNvPr id="101" name="Ink 100">
                      <a:extLst>
                        <a:ext uri="{FF2B5EF4-FFF2-40B4-BE49-F238E27FC236}">
                          <a16:creationId xmlns:a16="http://schemas.microsoft.com/office/drawing/2014/main" id="{069BEAD1-3B9D-97E2-CC42-13661FABF92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055147" y="146460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3">
                  <p14:nvContentPartPr>
                    <p14:cNvPr id="102" name="Ink 101">
                      <a:extLst>
                        <a:ext uri="{FF2B5EF4-FFF2-40B4-BE49-F238E27FC236}">
                          <a16:creationId xmlns:a16="http://schemas.microsoft.com/office/drawing/2014/main" id="{075893FC-BB52-CFAD-B495-C52471E8D0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75467" y="1535527"/>
                    <a:ext cx="360" cy="360"/>
                  </p14:xfrm>
                </p:contentPart>
              </mc:Choice>
              <mc:Fallback xmlns="">
                <p:pic>
                  <p:nvPicPr>
                    <p:cNvPr id="102" name="Ink 101">
                      <a:extLst>
                        <a:ext uri="{FF2B5EF4-FFF2-40B4-BE49-F238E27FC236}">
                          <a16:creationId xmlns:a16="http://schemas.microsoft.com/office/drawing/2014/main" id="{075893FC-BB52-CFAD-B495-C52471E8D065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257467" y="151752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103" name="Ink 102">
                      <a:extLst>
                        <a:ext uri="{FF2B5EF4-FFF2-40B4-BE49-F238E27FC236}">
                          <a16:creationId xmlns:a16="http://schemas.microsoft.com/office/drawing/2014/main" id="{BEE8303D-7519-2036-6E02-2A0C692588A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9787" y="1104247"/>
                    <a:ext cx="360" cy="360"/>
                  </p14:xfrm>
                </p:contentPart>
              </mc:Choice>
              <mc:Fallback xmlns="">
                <p:pic>
                  <p:nvPicPr>
                    <p:cNvPr id="103" name="Ink 102">
                      <a:extLst>
                        <a:ext uri="{FF2B5EF4-FFF2-40B4-BE49-F238E27FC236}">
                          <a16:creationId xmlns:a16="http://schemas.microsoft.com/office/drawing/2014/main" id="{BEE8303D-7519-2036-6E02-2A0C692588A9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2441787" y="1086247"/>
                      <a:ext cx="36000" cy="36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104" name="Ink 103">
                      <a:extLst>
                        <a:ext uri="{FF2B5EF4-FFF2-40B4-BE49-F238E27FC236}">
                          <a16:creationId xmlns:a16="http://schemas.microsoft.com/office/drawing/2014/main" id="{99D8D64F-4514-3536-CFFE-6D337610665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5907" y="1662967"/>
                    <a:ext cx="46800" cy="107280"/>
                  </p14:xfrm>
                </p:contentPart>
              </mc:Choice>
              <mc:Fallback xmlns="">
                <p:pic>
                  <p:nvPicPr>
                    <p:cNvPr id="104" name="Ink 103">
                      <a:extLst>
                        <a:ext uri="{FF2B5EF4-FFF2-40B4-BE49-F238E27FC236}">
                          <a16:creationId xmlns:a16="http://schemas.microsoft.com/office/drawing/2014/main" id="{99D8D64F-4514-3536-CFFE-6D337610665D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1799907" y="1625974"/>
                      <a:ext cx="118080" cy="18052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105" name="Ink 104">
                      <a:extLst>
                        <a:ext uri="{FF2B5EF4-FFF2-40B4-BE49-F238E27FC236}">
                          <a16:creationId xmlns:a16="http://schemas.microsoft.com/office/drawing/2014/main" id="{16A0D067-1F4F-635F-EEF6-EB362A61E4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737987" y="1508887"/>
                    <a:ext cx="46080" cy="113040"/>
                  </p14:xfrm>
                </p:contentPart>
              </mc:Choice>
              <mc:Fallback xmlns="">
                <p:pic>
                  <p:nvPicPr>
                    <p:cNvPr id="105" name="Ink 104">
                      <a:extLst>
                        <a:ext uri="{FF2B5EF4-FFF2-40B4-BE49-F238E27FC236}">
                          <a16:creationId xmlns:a16="http://schemas.microsoft.com/office/drawing/2014/main" id="{16A0D067-1F4F-635F-EEF6-EB362A61E4E0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1702541" y="1471703"/>
                      <a:ext cx="116263" cy="18666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106" name="Ink 105">
                      <a:extLst>
                        <a:ext uri="{FF2B5EF4-FFF2-40B4-BE49-F238E27FC236}">
                          <a16:creationId xmlns:a16="http://schemas.microsoft.com/office/drawing/2014/main" id="{03343A8D-513D-F484-FB71-6DFBFFA505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635027" y="1632727"/>
                    <a:ext cx="52200" cy="119880"/>
                  </p14:xfrm>
                </p:contentPart>
              </mc:Choice>
              <mc:Fallback xmlns="">
                <p:pic>
                  <p:nvPicPr>
                    <p:cNvPr id="106" name="Ink 105">
                      <a:extLst>
                        <a:ext uri="{FF2B5EF4-FFF2-40B4-BE49-F238E27FC236}">
                          <a16:creationId xmlns:a16="http://schemas.microsoft.com/office/drawing/2014/main" id="{03343A8D-513D-F484-FB71-6DFBFFA50575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1599274" y="1595727"/>
                      <a:ext cx="122992" cy="1931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7AC0AF58-9CDA-6ABE-8DF3-7FF0EF03B4F6}"/>
                      </a:ext>
                    </a:extLst>
                  </p14:cNvPr>
                  <p14:cNvContentPartPr/>
                  <p14:nvPr/>
                </p14:nvContentPartPr>
                <p14:xfrm rot="1617139">
                  <a:off x="1140318" y="737773"/>
                  <a:ext cx="137880" cy="378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7AC0AF58-9CDA-6ABE-8DF3-7FF0EF03B4F6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 rot="1617139">
                    <a:off x="1104224" y="700714"/>
                    <a:ext cx="209347" cy="111176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02F8C5C-C159-B6DD-F465-8C4E46EDFBCA}"/>
                </a:ext>
              </a:extLst>
            </p:cNvPr>
            <p:cNvSpPr/>
            <p:nvPr/>
          </p:nvSpPr>
          <p:spPr>
            <a:xfrm>
              <a:off x="426037" y="27613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C000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2A4BF1-6164-0EA8-2F3D-4AED5BDEFBF3}"/>
                </a:ext>
              </a:extLst>
            </p:cNvPr>
            <p:cNvSpPr/>
            <p:nvPr/>
          </p:nvSpPr>
          <p:spPr>
            <a:xfrm>
              <a:off x="394395" y="214945"/>
              <a:ext cx="2631900" cy="26319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5E009F4D-BED2-7B0E-4E2F-B21BF2660F14}"/>
                </a:ext>
              </a:extLst>
            </p:cNvPr>
            <p:cNvSpPr/>
            <p:nvPr/>
          </p:nvSpPr>
          <p:spPr>
            <a:xfrm>
              <a:off x="2690894" y="1174693"/>
              <a:ext cx="768600" cy="768600"/>
            </a:xfrm>
            <a:prstGeom prst="star5">
              <a:avLst/>
            </a:prstGeom>
            <a:solidFill>
              <a:srgbClr val="8FD4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24" name="TextBox 186">
              <a:extLst>
                <a:ext uri="{FF2B5EF4-FFF2-40B4-BE49-F238E27FC236}">
                  <a16:creationId xmlns:a16="http://schemas.microsoft.com/office/drawing/2014/main" id="{6E429B61-9FFC-1BD8-968A-9D7729A1C37E}"/>
                </a:ext>
              </a:extLst>
            </p:cNvPr>
            <p:cNvSpPr txBox="1"/>
            <p:nvPr/>
          </p:nvSpPr>
          <p:spPr>
            <a:xfrm>
              <a:off x="799900" y="684453"/>
              <a:ext cx="1808823" cy="1666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000">
                  <a:solidFill>
                    <a:srgbClr val="00B0F0"/>
                  </a:solidFill>
                  <a:latin typeface="Kristen ITC"/>
                </a:rPr>
                <a:t>4</a:t>
              </a:r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135FDC0D-7477-9281-79A2-52F1E050051E}"/>
                </a:ext>
              </a:extLst>
            </p:cNvPr>
            <p:cNvSpPr/>
            <p:nvPr/>
          </p:nvSpPr>
          <p:spPr>
            <a:xfrm>
              <a:off x="2525744" y="1968802"/>
              <a:ext cx="768600" cy="768600"/>
            </a:xfrm>
            <a:prstGeom prst="star5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642472C6-E42E-733B-2471-E133205DC0BB}"/>
                </a:ext>
              </a:extLst>
            </p:cNvPr>
            <p:cNvSpPr/>
            <p:nvPr/>
          </p:nvSpPr>
          <p:spPr>
            <a:xfrm>
              <a:off x="1937170" y="2465292"/>
              <a:ext cx="768600" cy="768600"/>
            </a:xfrm>
            <a:prstGeom prst="star5">
              <a:avLst/>
            </a:prstGeom>
            <a:solidFill>
              <a:srgbClr val="C0004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400"/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42DEB8C6-D9E1-D050-2E3F-A480AEBD8A47}"/>
              </a:ext>
            </a:extLst>
          </p:cNvPr>
          <p:cNvSpPr/>
          <p:nvPr/>
        </p:nvSpPr>
        <p:spPr>
          <a:xfrm>
            <a:off x="3071656" y="190516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Short notice when Armed Forces family members go away. Little time to prepare.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26D6529-17B9-CB61-D00D-344DD7D2E56E}"/>
              </a:ext>
            </a:extLst>
          </p:cNvPr>
          <p:cNvSpPr/>
          <p:nvPr/>
        </p:nvSpPr>
        <p:spPr>
          <a:xfrm>
            <a:off x="5128496" y="1321525"/>
            <a:ext cx="1931847" cy="456594"/>
          </a:xfrm>
          <a:prstGeom prst="roundRect">
            <a:avLst>
              <a:gd name="adj" fmla="val 17668"/>
            </a:avLst>
          </a:prstGeom>
          <a:solidFill>
            <a:srgbClr val="C0004E"/>
          </a:solidFill>
          <a:ln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>
                <a:solidFill>
                  <a:srgbClr val="000000"/>
                </a:solidFill>
                <a:latin typeface="Arial"/>
                <a:ea typeface="Tahoma"/>
                <a:cs typeface="Arial"/>
              </a:rPr>
              <a:t>Disadvantages </a:t>
            </a:r>
            <a:endParaRPr lang="en-US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3274C562-EDAF-BE44-B5FC-8138300AA971}"/>
              </a:ext>
            </a:extLst>
          </p:cNvPr>
          <p:cNvSpPr/>
          <p:nvPr/>
        </p:nvSpPr>
        <p:spPr>
          <a:xfrm>
            <a:off x="100319" y="190516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Armed Forces family members being away for long periods of time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4492B30A-9DEA-2DFB-14EE-33A6D77FE073}"/>
              </a:ext>
            </a:extLst>
          </p:cNvPr>
          <p:cNvSpPr/>
          <p:nvPr/>
        </p:nvSpPr>
        <p:spPr>
          <a:xfrm>
            <a:off x="6139242" y="190516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Worrying about your Armed Forces family member being in danger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92459022-99A2-9374-A520-C88796D8FFB3}"/>
              </a:ext>
            </a:extLst>
          </p:cNvPr>
          <p:cNvSpPr/>
          <p:nvPr/>
        </p:nvSpPr>
        <p:spPr>
          <a:xfrm>
            <a:off x="9162943" y="18847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Bossy parents who order you around (like you're in the military too)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AA186DCD-FD29-305A-ACD1-4FA0D2CA021B}"/>
              </a:ext>
            </a:extLst>
          </p:cNvPr>
          <p:cNvSpPr/>
          <p:nvPr/>
        </p:nvSpPr>
        <p:spPr>
          <a:xfrm>
            <a:off x="71422" y="30614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Leaving houses, places, countries, schools etc you</a:t>
            </a: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 liked 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3" name="Rectangle: Rounded Corners 112">
            <a:extLst>
              <a:ext uri="{FF2B5EF4-FFF2-40B4-BE49-F238E27FC236}">
                <a16:creationId xmlns:a16="http://schemas.microsoft.com/office/drawing/2014/main" id="{D47E4705-6085-D6B9-BA4D-B22E85823165}"/>
              </a:ext>
            </a:extLst>
          </p:cNvPr>
          <p:cNvSpPr/>
          <p:nvPr/>
        </p:nvSpPr>
        <p:spPr>
          <a:xfrm>
            <a:off x="3071204" y="3061484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Every time you say goodbye worrying it might be the last time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BD1C896-BAC0-CB0B-9F0B-40E3832A1E75}"/>
              </a:ext>
            </a:extLst>
          </p:cNvPr>
          <p:cNvSpPr/>
          <p:nvPr/>
        </p:nvSpPr>
        <p:spPr>
          <a:xfrm>
            <a:off x="6139241" y="3043122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Friends – leaving, loosing and missing friends. No opportunities to keep in touch. 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E1B99AAF-A567-C7B2-02A1-9F75A3CC36BE}"/>
              </a:ext>
            </a:extLst>
          </p:cNvPr>
          <p:cNvSpPr/>
          <p:nvPr/>
        </p:nvSpPr>
        <p:spPr>
          <a:xfrm>
            <a:off x="9172123" y="303282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Difficulties bonding with parents as they are away when you are young. </a:t>
            </a:r>
          </a:p>
        </p:txBody>
      </p: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03839B22-8B24-B17E-C53B-1F49DDEB5A4A}"/>
              </a:ext>
            </a:extLst>
          </p:cNvPr>
          <p:cNvSpPr/>
          <p:nvPr/>
        </p:nvSpPr>
        <p:spPr>
          <a:xfrm>
            <a:off x="9162491" y="4210666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Missing family e.g. Grandparents 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1C9AD900-D3A1-EECC-B888-961B50FD677F}"/>
              </a:ext>
            </a:extLst>
          </p:cNvPr>
          <p:cNvSpPr/>
          <p:nvPr/>
        </p:nvSpPr>
        <p:spPr>
          <a:xfrm>
            <a:off x="6139241" y="4221416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Sometimes hiding your emotions and feelings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F9953B77-F8F0-E54A-1F0A-99C0A372ED91}"/>
              </a:ext>
            </a:extLst>
          </p:cNvPr>
          <p:cNvSpPr/>
          <p:nvPr/>
        </p:nvSpPr>
        <p:spPr>
          <a:xfrm>
            <a:off x="3071204" y="422141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Missing or repeating learning at school</a:t>
            </a:r>
            <a:endParaRPr lang="en-US"/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B2321E9E-3094-0398-DEC5-5BCF3BF21C2D}"/>
              </a:ext>
            </a:extLst>
          </p:cNvPr>
          <p:cNvSpPr/>
          <p:nvPr/>
        </p:nvSpPr>
        <p:spPr>
          <a:xfrm>
            <a:off x="70970" y="4211781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Military houses – not being able to paint your </a:t>
            </a:r>
            <a:r>
              <a:rPr lang="en-GB" sz="1400">
                <a:solidFill>
                  <a:srgbClr val="000000"/>
                </a:solidFill>
                <a:latin typeface="Arial"/>
                <a:cs typeface="Arial"/>
              </a:rPr>
              <a:t>bedroom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282B7E86-4BE7-D0DC-ECB2-DCAA9A4DEC20}"/>
              </a:ext>
            </a:extLst>
          </p:cNvPr>
          <p:cNvSpPr/>
          <p:nvPr/>
        </p:nvSpPr>
        <p:spPr>
          <a:xfrm>
            <a:off x="70970" y="5357115"/>
            <a:ext cx="2831844" cy="941109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Armed Forces family members missing special events e.g. Fathers Day, Christmas</a:t>
            </a: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0AFD1B29-F985-FDC0-A8A6-4579CB635963}"/>
              </a:ext>
            </a:extLst>
          </p:cNvPr>
          <p:cNvSpPr/>
          <p:nvPr/>
        </p:nvSpPr>
        <p:spPr>
          <a:xfrm>
            <a:off x="3099197" y="5357116"/>
            <a:ext cx="2813484" cy="50961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Losing people close to </a:t>
            </a:r>
            <a:r>
              <a:rPr lang="en-GB" sz="1400">
                <a:solidFill>
                  <a:srgbClr val="000000"/>
                </a:solidFill>
                <a:latin typeface="Arial"/>
                <a:ea typeface="Tahoma"/>
                <a:cs typeface="Arial"/>
              </a:rPr>
              <a:t>you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B6A773B5-A36B-8937-3370-CA37BEDE6EFE}"/>
              </a:ext>
            </a:extLst>
          </p:cNvPr>
          <p:cNvSpPr/>
          <p:nvPr/>
        </p:nvSpPr>
        <p:spPr>
          <a:xfrm>
            <a:off x="6139241" y="5357115"/>
            <a:ext cx="2831844" cy="518796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aseline="0">
                <a:solidFill>
                  <a:srgbClr val="000000"/>
                </a:solidFill>
                <a:latin typeface="Arial"/>
              </a:rPr>
              <a:t>Moving a lot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406E2771-053F-828C-47CC-07917A5FC085}"/>
              </a:ext>
            </a:extLst>
          </p:cNvPr>
          <p:cNvSpPr/>
          <p:nvPr/>
        </p:nvSpPr>
        <p:spPr>
          <a:xfrm>
            <a:off x="9162942" y="5329361"/>
            <a:ext cx="2831844" cy="1326698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PTSD e.g. family members having had bad experiences that impact their sleep, what they can and can’t do and their mental health  </a:t>
            </a:r>
            <a:r>
              <a:rPr lang="en-GB" sz="1400" baseline="0">
                <a:solidFill>
                  <a:srgbClr val="000000"/>
                </a:solidFill>
                <a:latin typeface="Arial"/>
              </a:rPr>
              <a:t> </a:t>
            </a:r>
            <a:endParaRPr lang="en-GB" sz="1400">
              <a:solidFill>
                <a:srgbClr val="000000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641B8E0-FD1F-2601-6201-F1FD2C87284E}"/>
              </a:ext>
            </a:extLst>
          </p:cNvPr>
          <p:cNvSpPr/>
          <p:nvPr/>
        </p:nvSpPr>
        <p:spPr>
          <a:xfrm>
            <a:off x="3090467" y="6029113"/>
            <a:ext cx="2813484" cy="509615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baseline="0">
                <a:solidFill>
                  <a:schemeClr val="tx1"/>
                </a:solidFill>
                <a:latin typeface="Arial"/>
              </a:rPr>
              <a:t>Having to plan contact time </a:t>
            </a:r>
            <a:endParaRPr lang="en-GB" sz="1400">
              <a:solidFill>
                <a:schemeClr val="tx1"/>
              </a:solidFill>
              <a:latin typeface="Arial"/>
              <a:ea typeface="Tahoma"/>
              <a:cs typeface="Arial"/>
            </a:endParaRP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418938BA-218A-11B1-31E2-C85F0B4FDF8D}"/>
              </a:ext>
            </a:extLst>
          </p:cNvPr>
          <p:cNvSpPr/>
          <p:nvPr/>
        </p:nvSpPr>
        <p:spPr>
          <a:xfrm>
            <a:off x="6140143" y="6029113"/>
            <a:ext cx="2831844" cy="518796"/>
          </a:xfrm>
          <a:prstGeom prst="roundRect">
            <a:avLst>
              <a:gd name="adj" fmla="val 17668"/>
            </a:avLst>
          </a:prstGeom>
          <a:solidFill>
            <a:srgbClr val="C0004E">
              <a:alpha val="25098"/>
            </a:srgbClr>
          </a:solidFill>
          <a:ln w="28575">
            <a:solidFill>
              <a:srgbClr val="C0004E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>
                <a:solidFill>
                  <a:srgbClr val="000000"/>
                </a:solidFill>
                <a:latin typeface="Arial"/>
              </a:rPr>
              <a:t>Feeling lonely and isolated</a:t>
            </a: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F9676D-3A09-B7D1-075D-8F874EDCEDB8}"/>
              </a:ext>
            </a:extLst>
          </p:cNvPr>
          <p:cNvSpPr/>
          <p:nvPr/>
        </p:nvSpPr>
        <p:spPr>
          <a:xfrm>
            <a:off x="1648596" y="206455"/>
            <a:ext cx="10189461" cy="960557"/>
          </a:xfrm>
          <a:prstGeom prst="roundRect">
            <a:avLst/>
          </a:prstGeom>
          <a:solidFill>
            <a:srgbClr val="5DAE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>
                <a:solidFill>
                  <a:srgbClr val="FFFFFF"/>
                </a:solidFill>
                <a:latin typeface="Arial Rounded MT Bold"/>
                <a:ea typeface="Calibri"/>
                <a:cs typeface="Times New Roman"/>
              </a:rPr>
              <a:t>Pros and Cons: What are the advantages and disadvantages of being a 'Service child'?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8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9" ma:contentTypeDescription="Create a new document." ma:contentTypeScope="" ma:versionID="817acfe686cad93ca24f175aba522548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ff95b9a1ce6c0464a3c42edd5ad20720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1D111E-39DF-4FBF-836D-D0AAC50E58C5}">
  <ds:schemaRefs>
    <ds:schemaRef ds:uri="http://schemas.microsoft.com/office/2006/metadata/properties"/>
    <ds:schemaRef ds:uri="http://schemas.microsoft.com/office/infopath/2007/PartnerControls"/>
    <ds:schemaRef ds:uri="9c64d555-2e0a-41ff-a7ae-916f3d9e2dcd"/>
    <ds:schemaRef ds:uri="117b5399-651a-4714-82c2-de7d0fcf8467"/>
  </ds:schemaRefs>
</ds:datastoreItem>
</file>

<file path=customXml/itemProps2.xml><?xml version="1.0" encoding="utf-8"?>
<ds:datastoreItem xmlns:ds="http://schemas.openxmlformats.org/officeDocument/2006/customXml" ds:itemID="{87B2AC38-A358-41C8-B4DF-56FB60C0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4d555-2e0a-41ff-a7ae-916f3d9e2dcd"/>
    <ds:schemaRef ds:uri="117b5399-651a-4714-82c2-de7d0fcf8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63C7DF-9702-44B7-90E0-F59F6A4025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1355</Words>
  <Application>Microsoft Office PowerPoint</Application>
  <PresentationFormat>Widescreen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Arial Rounded MT Bold</vt:lpstr>
      <vt:lpstr>Calibri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Curtis, Rebecca</dc:creator>
  <cp:lastModifiedBy>Curtis, Rebecca</cp:lastModifiedBy>
  <cp:revision>192</cp:revision>
  <dcterms:created xsi:type="dcterms:W3CDTF">2026-02-23T11:42:31Z</dcterms:created>
  <dcterms:modified xsi:type="dcterms:W3CDTF">2026-05-18T10:43:14Z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