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2.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3.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4.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5.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6.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notesSlides/notesSlide7.xml" ContentType="application/vnd.openxmlformats-officedocument.presentationml.notesSlide+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notesSlides/notesSlide8.xml" ContentType="application/vnd.openxmlformats-officedocument.presentationml.notesSlide+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notesSlides/notesSlide9.xml" ContentType="application/vnd.openxmlformats-officedocument.presentationml.notesSlide+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notesSlides/notesSlide10.xml" ContentType="application/vnd.openxmlformats-officedocument.presentationml.notesSlide+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notesSlides/notesSlide11.xml" ContentType="application/vnd.openxmlformats-officedocument.presentationml.notesSlide+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notesSlides/notesSlide12.xml" ContentType="application/vnd.openxmlformats-officedocument.presentationml.notesSlide+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notesSlides/notesSlide13.xml" ContentType="application/vnd.openxmlformats-officedocument.presentationml.notesSlide+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notesSlides/notesSlide14.xml" ContentType="application/vnd.openxmlformats-officedocument.presentationml.notesSlide+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notesSlides/notesSlide15.xml" ContentType="application/vnd.openxmlformats-officedocument.presentationml.notesSlide+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notesSlides/notesSlide16.xml" ContentType="application/vnd.openxmlformats-officedocument.presentationml.notesSlide+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notesSlides/notesSlide17.xml" ContentType="application/vnd.openxmlformats-officedocument.presentationml.notesSlide+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18.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notesSlides/notesSlide19.xml" ContentType="application/vnd.openxmlformats-officedocument.presentationml.notesSlide+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notesSlides/notesSlide20.xml" ContentType="application/vnd.openxmlformats-officedocument.presentationml.notesSlide+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notesSlides/notesSlide21.xml" ContentType="application/vnd.openxmlformats-officedocument.presentationml.notesSlide+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notesSlides/notesSlide22.xml" ContentType="application/vnd.openxmlformats-officedocument.presentationml.notesSlide+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notesSlides/notesSlide23.xml" ContentType="application/vnd.openxmlformats-officedocument.presentationml.notesSlide+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notesSlides/notesSlide24.xml" ContentType="application/vnd.openxmlformats-officedocument.presentationml.notesSlide+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notesSlides/notesSlide25.xml" ContentType="application/vnd.openxmlformats-officedocument.presentationml.notesSlide+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notesSlides/notesSlide26.xml" ContentType="application/vnd.openxmlformats-officedocument.presentationml.notesSlide+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notesSlides/notesSlide27.xml" ContentType="application/vnd.openxmlformats-officedocument.presentationml.notesSlide+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notesSlides/notesSlide28.xml" ContentType="application/vnd.openxmlformats-officedocument.presentationml.notesSlide+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notesSlides/notesSlide29.xml" ContentType="application/vnd.openxmlformats-officedocument.presentationml.notesSlide+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notesSlides/notesSlide30.xml" ContentType="application/vnd.openxmlformats-officedocument.presentationml.notesSlide+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notesSlides/notesSlide31.xml" ContentType="application/vnd.openxmlformats-officedocument.presentationml.notesSlide+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notesSlides/notesSlide32.xml" ContentType="application/vnd.openxmlformats-officedocument.presentationml.notesSlide+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notesSlides/notesSlide33.xml" ContentType="application/vnd.openxmlformats-officedocument.presentationml.notesSlide+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notesSlides/notesSlide34.xml" ContentType="application/vnd.openxmlformats-officedocument.presentationml.notesSlide+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787" r:id="rId5"/>
    <p:sldId id="789" r:id="rId6"/>
    <p:sldId id="794" r:id="rId7"/>
    <p:sldId id="791" r:id="rId8"/>
    <p:sldId id="836" r:id="rId9"/>
    <p:sldId id="821" r:id="rId10"/>
    <p:sldId id="822" r:id="rId11"/>
    <p:sldId id="839" r:id="rId12"/>
    <p:sldId id="814" r:id="rId13"/>
    <p:sldId id="800" r:id="rId14"/>
    <p:sldId id="799" r:id="rId15"/>
    <p:sldId id="840" r:id="rId16"/>
    <p:sldId id="841" r:id="rId17"/>
    <p:sldId id="842" r:id="rId18"/>
    <p:sldId id="843" r:id="rId19"/>
    <p:sldId id="824" r:id="rId20"/>
    <p:sldId id="823" r:id="rId21"/>
    <p:sldId id="810" r:id="rId22"/>
    <p:sldId id="811" r:id="rId23"/>
    <p:sldId id="826" r:id="rId24"/>
    <p:sldId id="816" r:id="rId25"/>
    <p:sldId id="817" r:id="rId26"/>
    <p:sldId id="827" r:id="rId27"/>
    <p:sldId id="797" r:id="rId28"/>
    <p:sldId id="818" r:id="rId29"/>
    <p:sldId id="257" r:id="rId30"/>
    <p:sldId id="834" r:id="rId31"/>
    <p:sldId id="835" r:id="rId32"/>
    <p:sldId id="832" r:id="rId33"/>
    <p:sldId id="837" r:id="rId34"/>
    <p:sldId id="838" r:id="rId35"/>
    <p:sldId id="801" r:id="rId36"/>
    <p:sldId id="802" r:id="rId37"/>
    <p:sldId id="844" r:id="rId38"/>
    <p:sldId id="805" r:id="rId39"/>
    <p:sldId id="256" r:id="rId4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781C1-A909-3C42-241F-46A11A744727}" v="5" dt="2026-05-13T13:49:25.992"/>
    <p1510:client id="{4FD60E0C-76AD-2053-A85B-E32035A8E4FA}" v="3" dt="2026-05-14T09:58:08.715"/>
    <p1510:client id="{AE53CE34-9BD7-BB0F-601B-95ED8055F4ED}" v="415" dt="2026-05-13T09:29:3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ebecca" userId="S::rebecca.curtis_pembrokeshire.gov.uk#ext#@wlga.onmicrosoft.com::ec20fe72-5575-4d7d-b51f-e745f6e65a2b" providerId="AD" clId="Web-{AE53CE34-9BD7-BB0F-601B-95ED8055F4ED}"/>
    <pc:docChg chg="addSld modSld">
      <pc:chgData name="Curtis, Rebecca" userId="S::rebecca.curtis_pembrokeshire.gov.uk#ext#@wlga.onmicrosoft.com::ec20fe72-5575-4d7d-b51f-e745f6e65a2b" providerId="AD" clId="Web-{AE53CE34-9BD7-BB0F-601B-95ED8055F4ED}" dt="2026-05-13T09:29:32.549" v="415" actId="20577"/>
      <pc:docMkLst>
        <pc:docMk/>
      </pc:docMkLst>
      <pc:sldChg chg="modSp">
        <pc:chgData name="Curtis, Rebecca" userId="S::rebecca.curtis_pembrokeshire.gov.uk#ext#@wlga.onmicrosoft.com::ec20fe72-5575-4d7d-b51f-e745f6e65a2b" providerId="AD" clId="Web-{AE53CE34-9BD7-BB0F-601B-95ED8055F4ED}" dt="2026-05-13T09:07:20.253" v="7" actId="20577"/>
        <pc:sldMkLst>
          <pc:docMk/>
          <pc:sldMk cId="286145351" sldId="789"/>
        </pc:sldMkLst>
        <pc:spChg chg="mod">
          <ac:chgData name="Curtis, Rebecca" userId="S::rebecca.curtis_pembrokeshire.gov.uk#ext#@wlga.onmicrosoft.com::ec20fe72-5575-4d7d-b51f-e745f6e65a2b" providerId="AD" clId="Web-{AE53CE34-9BD7-BB0F-601B-95ED8055F4ED}" dt="2026-05-13T09:07:20.253" v="7" actId="20577"/>
          <ac:spMkLst>
            <pc:docMk/>
            <pc:sldMk cId="286145351" sldId="789"/>
            <ac:spMk id="2" creationId="{4EDA8FF0-F79B-F178-310B-3507F69BEA60}"/>
          </ac:spMkLst>
        </pc:spChg>
      </pc:sldChg>
      <pc:sldChg chg="modSp">
        <pc:chgData name="Curtis, Rebecca" userId="S::rebecca.curtis_pembrokeshire.gov.uk#ext#@wlga.onmicrosoft.com::ec20fe72-5575-4d7d-b51f-e745f6e65a2b" providerId="AD" clId="Web-{AE53CE34-9BD7-BB0F-601B-95ED8055F4ED}" dt="2026-05-13T09:07:14.566" v="6" actId="20577"/>
        <pc:sldMkLst>
          <pc:docMk/>
          <pc:sldMk cId="1915180379" sldId="794"/>
        </pc:sldMkLst>
        <pc:spChg chg="mod">
          <ac:chgData name="Curtis, Rebecca" userId="S::rebecca.curtis_pembrokeshire.gov.uk#ext#@wlga.onmicrosoft.com::ec20fe72-5575-4d7d-b51f-e745f6e65a2b" providerId="AD" clId="Web-{AE53CE34-9BD7-BB0F-601B-95ED8055F4ED}" dt="2026-05-13T09:07:14.566" v="6" actId="20577"/>
          <ac:spMkLst>
            <pc:docMk/>
            <pc:sldMk cId="1915180379" sldId="794"/>
            <ac:spMk id="2" creationId="{BFE06CDB-8006-33A8-A23A-605D153A9C27}"/>
          </ac:spMkLst>
        </pc:spChg>
      </pc:sldChg>
      <pc:sldChg chg="modSp add replId">
        <pc:chgData name="Curtis, Rebecca" userId="S::rebecca.curtis_pembrokeshire.gov.uk#ext#@wlga.onmicrosoft.com::ec20fe72-5575-4d7d-b51f-e745f6e65a2b" providerId="AD" clId="Web-{AE53CE34-9BD7-BB0F-601B-95ED8055F4ED}" dt="2026-05-13T09:08:47.975" v="21" actId="20577"/>
        <pc:sldMkLst>
          <pc:docMk/>
          <pc:sldMk cId="594148691" sldId="839"/>
        </pc:sldMkLst>
        <pc:spChg chg="mod">
          <ac:chgData name="Curtis, Rebecca" userId="S::rebecca.curtis_pembrokeshire.gov.uk#ext#@wlga.onmicrosoft.com::ec20fe72-5575-4d7d-b51f-e745f6e65a2b" providerId="AD" clId="Web-{AE53CE34-9BD7-BB0F-601B-95ED8055F4ED}" dt="2026-05-13T09:08:47.975" v="21" actId="20577"/>
          <ac:spMkLst>
            <pc:docMk/>
            <pc:sldMk cId="594148691" sldId="839"/>
            <ac:spMk id="2" creationId="{205B5297-0312-CE3C-6CB4-FEDAAAEE87AF}"/>
          </ac:spMkLst>
        </pc:spChg>
        <pc:spChg chg="mod">
          <ac:chgData name="Curtis, Rebecca" userId="S::rebecca.curtis_pembrokeshire.gov.uk#ext#@wlga.onmicrosoft.com::ec20fe72-5575-4d7d-b51f-e745f6e65a2b" providerId="AD" clId="Web-{AE53CE34-9BD7-BB0F-601B-95ED8055F4ED}" dt="2026-05-13T09:08:09.474" v="11" actId="20577"/>
          <ac:spMkLst>
            <pc:docMk/>
            <pc:sldMk cId="594148691" sldId="839"/>
            <ac:spMk id="108" creationId="{033B77ED-92A5-AEDE-BEE1-25859DA2A958}"/>
          </ac:spMkLst>
        </pc:spChg>
      </pc:sldChg>
      <pc:sldChg chg="addSp modSp add replId">
        <pc:chgData name="Curtis, Rebecca" userId="S::rebecca.curtis_pembrokeshire.gov.uk#ext#@wlga.onmicrosoft.com::ec20fe72-5575-4d7d-b51f-e745f6e65a2b" providerId="AD" clId="Web-{AE53CE34-9BD7-BB0F-601B-95ED8055F4ED}" dt="2026-05-13T09:15:44.020" v="117" actId="1076"/>
        <pc:sldMkLst>
          <pc:docMk/>
          <pc:sldMk cId="10444210" sldId="840"/>
        </pc:sldMkLst>
        <pc:spChg chg="add mod">
          <ac:chgData name="Curtis, Rebecca" userId="S::rebecca.curtis_pembrokeshire.gov.uk#ext#@wlga.onmicrosoft.com::ec20fe72-5575-4d7d-b51f-e745f6e65a2b" providerId="AD" clId="Web-{AE53CE34-9BD7-BB0F-601B-95ED8055F4ED}" dt="2026-05-13T09:15:44.020" v="117" actId="1076"/>
          <ac:spMkLst>
            <pc:docMk/>
            <pc:sldMk cId="10444210" sldId="840"/>
            <ac:spMk id="4" creationId="{2B57BEEA-27CF-DC17-D297-B422007B4E9F}"/>
          </ac:spMkLst>
        </pc:spChg>
        <pc:spChg chg="add mod">
          <ac:chgData name="Curtis, Rebecca" userId="S::rebecca.curtis_pembrokeshire.gov.uk#ext#@wlga.onmicrosoft.com::ec20fe72-5575-4d7d-b51f-e745f6e65a2b" providerId="AD" clId="Web-{AE53CE34-9BD7-BB0F-601B-95ED8055F4ED}" dt="2026-05-13T09:15:38.301" v="116" actId="1076"/>
          <ac:spMkLst>
            <pc:docMk/>
            <pc:sldMk cId="10444210" sldId="840"/>
            <ac:spMk id="107" creationId="{4FE92469-7152-052B-4434-558B326F528F}"/>
          </ac:spMkLst>
        </pc:spChg>
        <pc:spChg chg="mod">
          <ac:chgData name="Curtis, Rebecca" userId="S::rebecca.curtis_pembrokeshire.gov.uk#ext#@wlga.onmicrosoft.com::ec20fe72-5575-4d7d-b51f-e745f6e65a2b" providerId="AD" clId="Web-{AE53CE34-9BD7-BB0F-601B-95ED8055F4ED}" dt="2026-05-13T09:15:30.567" v="114" actId="1076"/>
          <ac:spMkLst>
            <pc:docMk/>
            <pc:sldMk cId="10444210" sldId="840"/>
            <ac:spMk id="110" creationId="{A4B68BBF-8F00-4228-5192-8B0D8C0571B7}"/>
          </ac:spMkLst>
        </pc:spChg>
        <pc:spChg chg="add mod">
          <ac:chgData name="Curtis, Rebecca" userId="S::rebecca.curtis_pembrokeshire.gov.uk#ext#@wlga.onmicrosoft.com::ec20fe72-5575-4d7d-b51f-e745f6e65a2b" providerId="AD" clId="Web-{AE53CE34-9BD7-BB0F-601B-95ED8055F4ED}" dt="2026-05-13T09:14:52.347" v="105" actId="1076"/>
          <ac:spMkLst>
            <pc:docMk/>
            <pc:sldMk cId="10444210" sldId="840"/>
            <ac:spMk id="111" creationId="{F113ADB1-E19A-4494-E4A3-CA84CDA89D3C}"/>
          </ac:spMkLst>
        </pc:spChg>
      </pc:sldChg>
      <pc:sldChg chg="modSp add replId">
        <pc:chgData name="Curtis, Rebecca" userId="S::rebecca.curtis_pembrokeshire.gov.uk#ext#@wlga.onmicrosoft.com::ec20fe72-5575-4d7d-b51f-e745f6e65a2b" providerId="AD" clId="Web-{AE53CE34-9BD7-BB0F-601B-95ED8055F4ED}" dt="2026-05-13T09:16:38.554" v="140" actId="20577"/>
        <pc:sldMkLst>
          <pc:docMk/>
          <pc:sldMk cId="3001774844" sldId="841"/>
        </pc:sldMkLst>
        <pc:spChg chg="mod">
          <ac:chgData name="Curtis, Rebecca" userId="S::rebecca.curtis_pembrokeshire.gov.uk#ext#@wlga.onmicrosoft.com::ec20fe72-5575-4d7d-b51f-e745f6e65a2b" providerId="AD" clId="Web-{AE53CE34-9BD7-BB0F-601B-95ED8055F4ED}" dt="2026-05-13T09:16:34.256" v="139" actId="20577"/>
          <ac:spMkLst>
            <pc:docMk/>
            <pc:sldMk cId="3001774844" sldId="841"/>
            <ac:spMk id="4" creationId="{D6E5F68B-3064-994D-F260-DF3FA54FF211}"/>
          </ac:spMkLst>
        </pc:spChg>
        <pc:spChg chg="mod">
          <ac:chgData name="Curtis, Rebecca" userId="S::rebecca.curtis_pembrokeshire.gov.uk#ext#@wlga.onmicrosoft.com::ec20fe72-5575-4d7d-b51f-e745f6e65a2b" providerId="AD" clId="Web-{AE53CE34-9BD7-BB0F-601B-95ED8055F4ED}" dt="2026-05-13T09:16:38.554" v="140" actId="20577"/>
          <ac:spMkLst>
            <pc:docMk/>
            <pc:sldMk cId="3001774844" sldId="841"/>
            <ac:spMk id="107" creationId="{8338D749-E0CA-9F31-89CA-AAF7CBA62BC4}"/>
          </ac:spMkLst>
        </pc:spChg>
        <pc:spChg chg="mod">
          <ac:chgData name="Curtis, Rebecca" userId="S::rebecca.curtis_pembrokeshire.gov.uk#ext#@wlga.onmicrosoft.com::ec20fe72-5575-4d7d-b51f-e745f6e65a2b" providerId="AD" clId="Web-{AE53CE34-9BD7-BB0F-601B-95ED8055F4ED}" dt="2026-05-13T09:16:11.537" v="119" actId="20577"/>
          <ac:spMkLst>
            <pc:docMk/>
            <pc:sldMk cId="3001774844" sldId="841"/>
            <ac:spMk id="110" creationId="{63B3CDD5-F376-5482-B33D-21567F72AA42}"/>
          </ac:spMkLst>
        </pc:spChg>
        <pc:spChg chg="mod">
          <ac:chgData name="Curtis, Rebecca" userId="S::rebecca.curtis_pembrokeshire.gov.uk#ext#@wlga.onmicrosoft.com::ec20fe72-5575-4d7d-b51f-e745f6e65a2b" providerId="AD" clId="Web-{AE53CE34-9BD7-BB0F-601B-95ED8055F4ED}" dt="2026-05-13T09:16:25.959" v="134" actId="20577"/>
          <ac:spMkLst>
            <pc:docMk/>
            <pc:sldMk cId="3001774844" sldId="841"/>
            <ac:spMk id="111" creationId="{F7E65771-61F9-160A-57D3-DF6990C10A0A}"/>
          </ac:spMkLst>
        </pc:spChg>
      </pc:sldChg>
      <pc:sldChg chg="addSp delSp modSp add replId">
        <pc:chgData name="Curtis, Rebecca" userId="S::rebecca.curtis_pembrokeshire.gov.uk#ext#@wlga.onmicrosoft.com::ec20fe72-5575-4d7d-b51f-e745f6e65a2b" providerId="AD" clId="Web-{AE53CE34-9BD7-BB0F-601B-95ED8055F4ED}" dt="2026-05-13T09:22:34.191" v="304" actId="1076"/>
        <pc:sldMkLst>
          <pc:docMk/>
          <pc:sldMk cId="392103445" sldId="842"/>
        </pc:sldMkLst>
        <pc:spChg chg="add mod">
          <ac:chgData name="Curtis, Rebecca" userId="S::rebecca.curtis_pembrokeshire.gov.uk#ext#@wlga.onmicrosoft.com::ec20fe72-5575-4d7d-b51f-e745f6e65a2b" providerId="AD" clId="Web-{AE53CE34-9BD7-BB0F-601B-95ED8055F4ED}" dt="2026-05-13T09:21:51.080" v="294" actId="1076"/>
          <ac:spMkLst>
            <pc:docMk/>
            <pc:sldMk cId="392103445" sldId="842"/>
            <ac:spMk id="2" creationId="{111E0974-F60F-4C95-CB07-3A7A48549FD0}"/>
          </ac:spMkLst>
        </pc:spChg>
        <pc:spChg chg="mod">
          <ac:chgData name="Curtis, Rebecca" userId="S::rebecca.curtis_pembrokeshire.gov.uk#ext#@wlga.onmicrosoft.com::ec20fe72-5575-4d7d-b51f-e745f6e65a2b" providerId="AD" clId="Web-{AE53CE34-9BD7-BB0F-601B-95ED8055F4ED}" dt="2026-05-13T09:22:11.394" v="299" actId="1076"/>
          <ac:spMkLst>
            <pc:docMk/>
            <pc:sldMk cId="392103445" sldId="842"/>
            <ac:spMk id="4" creationId="{09B6D609-C4E3-92D6-50D1-BBDD2F6C7742}"/>
          </ac:spMkLst>
        </pc:spChg>
        <pc:spChg chg="add mod">
          <ac:chgData name="Curtis, Rebecca" userId="S::rebecca.curtis_pembrokeshire.gov.uk#ext#@wlga.onmicrosoft.com::ec20fe72-5575-4d7d-b51f-e745f6e65a2b" providerId="AD" clId="Web-{AE53CE34-9BD7-BB0F-601B-95ED8055F4ED}" dt="2026-05-13T09:22:01.534" v="297" actId="1076"/>
          <ac:spMkLst>
            <pc:docMk/>
            <pc:sldMk cId="392103445" sldId="842"/>
            <ac:spMk id="5" creationId="{00AFBDCF-297E-C686-76D6-6BAFC7C029E9}"/>
          </ac:spMkLst>
        </pc:spChg>
        <pc:spChg chg="mod">
          <ac:chgData name="Curtis, Rebecca" userId="S::rebecca.curtis_pembrokeshire.gov.uk#ext#@wlga.onmicrosoft.com::ec20fe72-5575-4d7d-b51f-e745f6e65a2b" providerId="AD" clId="Web-{AE53CE34-9BD7-BB0F-601B-95ED8055F4ED}" dt="2026-05-13T09:22:26.879" v="303" actId="1076"/>
          <ac:spMkLst>
            <pc:docMk/>
            <pc:sldMk cId="392103445" sldId="842"/>
            <ac:spMk id="107" creationId="{ED7DA226-B85C-C6DA-C839-33F8104C1B09}"/>
          </ac:spMkLst>
        </pc:spChg>
        <pc:spChg chg="mod">
          <ac:chgData name="Curtis, Rebecca" userId="S::rebecca.curtis_pembrokeshire.gov.uk#ext#@wlga.onmicrosoft.com::ec20fe72-5575-4d7d-b51f-e745f6e65a2b" providerId="AD" clId="Web-{AE53CE34-9BD7-BB0F-601B-95ED8055F4ED}" dt="2026-05-13T09:22:34.191" v="304" actId="1076"/>
          <ac:spMkLst>
            <pc:docMk/>
            <pc:sldMk cId="392103445" sldId="842"/>
            <ac:spMk id="110" creationId="{352CEA7C-689D-21DD-7B03-B58A87E1F991}"/>
          </ac:spMkLst>
        </pc:spChg>
        <pc:spChg chg="add del mod">
          <ac:chgData name="Curtis, Rebecca" userId="S::rebecca.curtis_pembrokeshire.gov.uk#ext#@wlga.onmicrosoft.com::ec20fe72-5575-4d7d-b51f-e745f6e65a2b" providerId="AD" clId="Web-{AE53CE34-9BD7-BB0F-601B-95ED8055F4ED}" dt="2026-05-13T09:22:05.347" v="298" actId="1076"/>
          <ac:spMkLst>
            <pc:docMk/>
            <pc:sldMk cId="392103445" sldId="842"/>
            <ac:spMk id="111" creationId="{F1721DDF-CD02-E244-F91E-FB4446B4DCAC}"/>
          </ac:spMkLst>
        </pc:spChg>
      </pc:sldChg>
      <pc:sldChg chg="addSp modSp add replId">
        <pc:chgData name="Curtis, Rebecca" userId="S::rebecca.curtis_pembrokeshire.gov.uk#ext#@wlga.onmicrosoft.com::ec20fe72-5575-4d7d-b51f-e745f6e65a2b" providerId="AD" clId="Web-{AE53CE34-9BD7-BB0F-601B-95ED8055F4ED}" dt="2026-05-13T09:23:58.725" v="345" actId="1076"/>
        <pc:sldMkLst>
          <pc:docMk/>
          <pc:sldMk cId="3937658989" sldId="843"/>
        </pc:sldMkLst>
        <pc:spChg chg="mod">
          <ac:chgData name="Curtis, Rebecca" userId="S::rebecca.curtis_pembrokeshire.gov.uk#ext#@wlga.onmicrosoft.com::ec20fe72-5575-4d7d-b51f-e745f6e65a2b" providerId="AD" clId="Web-{AE53CE34-9BD7-BB0F-601B-95ED8055F4ED}" dt="2026-05-13T09:23:58.725" v="345" actId="1076"/>
          <ac:spMkLst>
            <pc:docMk/>
            <pc:sldMk cId="3937658989" sldId="843"/>
            <ac:spMk id="107" creationId="{B40AF700-EEF1-1BDA-725F-749CDEAB36FB}"/>
          </ac:spMkLst>
        </pc:spChg>
        <pc:spChg chg="add mod">
          <ac:chgData name="Curtis, Rebecca" userId="S::rebecca.curtis_pembrokeshire.gov.uk#ext#@wlga.onmicrosoft.com::ec20fe72-5575-4d7d-b51f-e745f6e65a2b" providerId="AD" clId="Web-{AE53CE34-9BD7-BB0F-601B-95ED8055F4ED}" dt="2026-05-13T09:23:53.303" v="344" actId="1076"/>
          <ac:spMkLst>
            <pc:docMk/>
            <pc:sldMk cId="3937658989" sldId="843"/>
            <ac:spMk id="108" creationId="{CD13CFDA-0416-96A4-D973-9E67ABF383FC}"/>
          </ac:spMkLst>
        </pc:spChg>
      </pc:sldChg>
      <pc:sldChg chg="addSp delSp modSp add replId modNotes">
        <pc:chgData name="Curtis, Rebecca" userId="S::rebecca.curtis_pembrokeshire.gov.uk#ext#@wlga.onmicrosoft.com::ec20fe72-5575-4d7d-b51f-e745f6e65a2b" providerId="AD" clId="Web-{AE53CE34-9BD7-BB0F-601B-95ED8055F4ED}" dt="2026-05-13T09:29:32.549" v="415" actId="20577"/>
        <pc:sldMkLst>
          <pc:docMk/>
          <pc:sldMk cId="3128921374" sldId="844"/>
        </pc:sldMkLst>
        <pc:spChg chg="mod">
          <ac:chgData name="Curtis, Rebecca" userId="S::rebecca.curtis_pembrokeshire.gov.uk#ext#@wlga.onmicrosoft.com::ec20fe72-5575-4d7d-b51f-e745f6e65a2b" providerId="AD" clId="Web-{AE53CE34-9BD7-BB0F-601B-95ED8055F4ED}" dt="2026-05-13T09:28:51.204" v="404" actId="1076"/>
          <ac:spMkLst>
            <pc:docMk/>
            <pc:sldMk cId="3128921374" sldId="844"/>
            <ac:spMk id="2" creationId="{C2F8A416-120C-999D-95A5-EB4AF4A6DAFD}"/>
          </ac:spMkLst>
        </pc:spChg>
        <pc:spChg chg="add del mod">
          <ac:chgData name="Curtis, Rebecca" userId="S::rebecca.curtis_pembrokeshire.gov.uk#ext#@wlga.onmicrosoft.com::ec20fe72-5575-4d7d-b51f-e745f6e65a2b" providerId="AD" clId="Web-{AE53CE34-9BD7-BB0F-601B-95ED8055F4ED}" dt="2026-05-13T09:28:00.968" v="390"/>
          <ac:spMkLst>
            <pc:docMk/>
            <pc:sldMk cId="3128921374" sldId="844"/>
            <ac:spMk id="5" creationId="{9B5F1032-7422-24AC-F820-AE1A6F81B874}"/>
          </ac:spMkLst>
        </pc:spChg>
        <pc:spChg chg="mod">
          <ac:chgData name="Curtis, Rebecca" userId="S::rebecca.curtis_pembrokeshire.gov.uk#ext#@wlga.onmicrosoft.com::ec20fe72-5575-4d7d-b51f-e745f6e65a2b" providerId="AD" clId="Web-{AE53CE34-9BD7-BB0F-601B-95ED8055F4ED}" dt="2026-05-13T09:29:32.549" v="415" actId="20577"/>
          <ac:spMkLst>
            <pc:docMk/>
            <pc:sldMk cId="3128921374" sldId="844"/>
            <ac:spMk id="108" creationId="{439E00B3-CC53-404A-8910-8C2FDEEBD4C5}"/>
          </ac:spMkLst>
        </pc:spChg>
        <pc:spChg chg="del">
          <ac:chgData name="Curtis, Rebecca" userId="S::rebecca.curtis_pembrokeshire.gov.uk#ext#@wlga.onmicrosoft.com::ec20fe72-5575-4d7d-b51f-e745f6e65a2b" providerId="AD" clId="Web-{AE53CE34-9BD7-BB0F-601B-95ED8055F4ED}" dt="2026-05-13T09:26:25.340" v="365"/>
          <ac:spMkLst>
            <pc:docMk/>
            <pc:sldMk cId="3128921374" sldId="844"/>
            <ac:spMk id="109" creationId="{3FA48BC9-76DE-D74C-17C8-EB5E2A887320}"/>
          </ac:spMkLst>
        </pc:spChg>
        <pc:spChg chg="add mod">
          <ac:chgData name="Curtis, Rebecca" userId="S::rebecca.curtis_pembrokeshire.gov.uk#ext#@wlga.onmicrosoft.com::ec20fe72-5575-4d7d-b51f-e745f6e65a2b" providerId="AD" clId="Web-{AE53CE34-9BD7-BB0F-601B-95ED8055F4ED}" dt="2026-05-13T09:28:08.640" v="395" actId="20577"/>
          <ac:spMkLst>
            <pc:docMk/>
            <pc:sldMk cId="3128921374" sldId="844"/>
            <ac:spMk id="110" creationId="{A0116CF3-0EF9-4EBD-D282-8F32AAEA5FD5}"/>
          </ac:spMkLst>
        </pc:spChg>
        <pc:spChg chg="del">
          <ac:chgData name="Curtis, Rebecca" userId="S::rebecca.curtis_pembrokeshire.gov.uk#ext#@wlga.onmicrosoft.com::ec20fe72-5575-4d7d-b51f-e745f6e65a2b" providerId="AD" clId="Web-{AE53CE34-9BD7-BB0F-601B-95ED8055F4ED}" dt="2026-05-13T09:26:25.340" v="364"/>
          <ac:spMkLst>
            <pc:docMk/>
            <pc:sldMk cId="3128921374" sldId="844"/>
            <ac:spMk id="111" creationId="{DAEC7ED1-4C34-2822-16CC-70DFF2726240}"/>
          </ac:spMkLst>
        </pc:spChg>
        <pc:spChg chg="add mod">
          <ac:chgData name="Curtis, Rebecca" userId="S::rebecca.curtis_pembrokeshire.gov.uk#ext#@wlga.onmicrosoft.com::ec20fe72-5575-4d7d-b51f-e745f6e65a2b" providerId="AD" clId="Web-{AE53CE34-9BD7-BB0F-601B-95ED8055F4ED}" dt="2026-05-13T09:28:30.532" v="400" actId="20577"/>
          <ac:spMkLst>
            <pc:docMk/>
            <pc:sldMk cId="3128921374" sldId="844"/>
            <ac:spMk id="113" creationId="{14535355-C648-200F-FDC6-CAE39BAEC150}"/>
          </ac:spMkLst>
        </pc:spChg>
        <pc:spChg chg="add mod">
          <ac:chgData name="Curtis, Rebecca" userId="S::rebecca.curtis_pembrokeshire.gov.uk#ext#@wlga.onmicrosoft.com::ec20fe72-5575-4d7d-b51f-e745f6e65a2b" providerId="AD" clId="Web-{AE53CE34-9BD7-BB0F-601B-95ED8055F4ED}" dt="2026-05-13T09:28:22.516" v="399" actId="20577"/>
          <ac:spMkLst>
            <pc:docMk/>
            <pc:sldMk cId="3128921374" sldId="844"/>
            <ac:spMk id="115" creationId="{5A090C40-BD54-8852-C834-0A873FE677FA}"/>
          </ac:spMkLst>
        </pc:spChg>
        <pc:spChg chg="add mod">
          <ac:chgData name="Curtis, Rebecca" userId="S::rebecca.curtis_pembrokeshire.gov.uk#ext#@wlga.onmicrosoft.com::ec20fe72-5575-4d7d-b51f-e745f6e65a2b" providerId="AD" clId="Web-{AE53CE34-9BD7-BB0F-601B-95ED8055F4ED}" dt="2026-05-13T09:28:18.437" v="396" actId="20577"/>
          <ac:spMkLst>
            <pc:docMk/>
            <pc:sldMk cId="3128921374" sldId="844"/>
            <ac:spMk id="117" creationId="{41395BC3-D260-2077-7312-F0C4A1FC7CC5}"/>
          </ac:spMkLst>
        </pc:spChg>
        <pc:spChg chg="add mod">
          <ac:chgData name="Curtis, Rebecca" userId="S::rebecca.curtis_pembrokeshire.gov.uk#ext#@wlga.onmicrosoft.com::ec20fe72-5575-4d7d-b51f-e745f6e65a2b" providerId="AD" clId="Web-{AE53CE34-9BD7-BB0F-601B-95ED8055F4ED}" dt="2026-05-13T09:28:41.641" v="403" actId="20577"/>
          <ac:spMkLst>
            <pc:docMk/>
            <pc:sldMk cId="3128921374" sldId="844"/>
            <ac:spMk id="118" creationId="{B1545B3A-C3D5-CE65-4700-E033E3023D1E}"/>
          </ac:spMkLst>
        </pc:spChg>
      </pc:sldChg>
    </pc:docChg>
  </pc:docChgLst>
  <pc:docChgLst>
    <pc:chgData name="Curtis, Rebecca" userId="S::rebecca.curtis_pembrokeshire.gov.uk#ext#@wlga.onmicrosoft.com::ec20fe72-5575-4d7d-b51f-e745f6e65a2b" providerId="AD" clId="Web-{0CC781C1-A909-3C42-241F-46A11A744727}"/>
    <pc:docChg chg="modSld">
      <pc:chgData name="Curtis, Rebecca" userId="S::rebecca.curtis_pembrokeshire.gov.uk#ext#@wlga.onmicrosoft.com::ec20fe72-5575-4d7d-b51f-e745f6e65a2b" providerId="AD" clId="Web-{0CC781C1-A909-3C42-241F-46A11A744727}" dt="2026-05-13T13:49:25.992" v="4" actId="20577"/>
      <pc:docMkLst>
        <pc:docMk/>
      </pc:docMkLst>
      <pc:sldChg chg="addSp modSp">
        <pc:chgData name="Curtis, Rebecca" userId="S::rebecca.curtis_pembrokeshire.gov.uk#ext#@wlga.onmicrosoft.com::ec20fe72-5575-4d7d-b51f-e745f6e65a2b" providerId="AD" clId="Web-{0CC781C1-A909-3C42-241F-46A11A744727}" dt="2026-05-13T13:49:25.992" v="4" actId="20577"/>
        <pc:sldMkLst>
          <pc:docMk/>
          <pc:sldMk cId="594148691" sldId="839"/>
        </pc:sldMkLst>
        <pc:spChg chg="mod">
          <ac:chgData name="Curtis, Rebecca" userId="S::rebecca.curtis_pembrokeshire.gov.uk#ext#@wlga.onmicrosoft.com::ec20fe72-5575-4d7d-b51f-e745f6e65a2b" providerId="AD" clId="Web-{0CC781C1-A909-3C42-241F-46A11A744727}" dt="2026-05-13T13:49:25.992" v="4" actId="20577"/>
          <ac:spMkLst>
            <pc:docMk/>
            <pc:sldMk cId="594148691" sldId="839"/>
            <ac:spMk id="2" creationId="{205B5297-0312-CE3C-6CB4-FEDAAAEE87AF}"/>
          </ac:spMkLst>
        </pc:spChg>
        <pc:picChg chg="add mod modCrop">
          <ac:chgData name="Curtis, Rebecca" userId="S::rebecca.curtis_pembrokeshire.gov.uk#ext#@wlga.onmicrosoft.com::ec20fe72-5575-4d7d-b51f-e745f6e65a2b" providerId="AD" clId="Web-{0CC781C1-A909-3C42-241F-46A11A744727}" dt="2026-05-13T13:49:17.757" v="3" actId="1076"/>
          <ac:picMkLst>
            <pc:docMk/>
            <pc:sldMk cId="594148691" sldId="839"/>
            <ac:picMk id="4" creationId="{71E59058-726C-5628-9CB4-1FC827ECE340}"/>
          </ac:picMkLst>
        </pc:picChg>
      </pc:sldChg>
    </pc:docChg>
  </pc:docChgLst>
  <pc:docChgLst>
    <pc:chgData name="Curtis, Rebecca" userId="S::rebecca.curtis_pembrokeshire.gov.uk#ext#@wlga.onmicrosoft.com::ec20fe72-5575-4d7d-b51f-e745f6e65a2b" providerId="AD" clId="Web-{4FD60E0C-76AD-2053-A85B-E32035A8E4FA}"/>
    <pc:docChg chg="delSld modSld">
      <pc:chgData name="Curtis, Rebecca" userId="S::rebecca.curtis_pembrokeshire.gov.uk#ext#@wlga.onmicrosoft.com::ec20fe72-5575-4d7d-b51f-e745f6e65a2b" providerId="AD" clId="Web-{4FD60E0C-76AD-2053-A85B-E32035A8E4FA}" dt="2026-05-14T10:21:10.380" v="90"/>
      <pc:docMkLst>
        <pc:docMk/>
      </pc:docMkLst>
      <pc:sldChg chg="modNotes">
        <pc:chgData name="Curtis, Rebecca" userId="S::rebecca.curtis_pembrokeshire.gov.uk#ext#@wlga.onmicrosoft.com::ec20fe72-5575-4d7d-b51f-e745f6e65a2b" providerId="AD" clId="Web-{4FD60E0C-76AD-2053-A85B-E32035A8E4FA}" dt="2026-05-14T10:20:27.676" v="67"/>
        <pc:sldMkLst>
          <pc:docMk/>
          <pc:sldMk cId="286145351" sldId="789"/>
        </pc:sldMkLst>
      </pc:sldChg>
      <pc:sldChg chg="modNotes">
        <pc:chgData name="Curtis, Rebecca" userId="S::rebecca.curtis_pembrokeshire.gov.uk#ext#@wlga.onmicrosoft.com::ec20fe72-5575-4d7d-b51f-e745f6e65a2b" providerId="AD" clId="Web-{4FD60E0C-76AD-2053-A85B-E32035A8E4FA}" dt="2026-05-14T10:20:47.692" v="72"/>
        <pc:sldMkLst>
          <pc:docMk/>
          <pc:sldMk cId="293547171" sldId="791"/>
        </pc:sldMkLst>
      </pc:sldChg>
      <pc:sldChg chg="modNotes">
        <pc:chgData name="Curtis, Rebecca" userId="S::rebecca.curtis_pembrokeshire.gov.uk#ext#@wlga.onmicrosoft.com::ec20fe72-5575-4d7d-b51f-e745f6e65a2b" providerId="AD" clId="Web-{4FD60E0C-76AD-2053-A85B-E32035A8E4FA}" dt="2026-05-14T10:20:35.708" v="70"/>
        <pc:sldMkLst>
          <pc:docMk/>
          <pc:sldMk cId="1915180379" sldId="794"/>
        </pc:sldMkLst>
      </pc:sldChg>
      <pc:sldChg chg="modNotes">
        <pc:chgData name="Curtis, Rebecca" userId="S::rebecca.curtis_pembrokeshire.gov.uk#ext#@wlga.onmicrosoft.com::ec20fe72-5575-4d7d-b51f-e745f6e65a2b" providerId="AD" clId="Web-{4FD60E0C-76AD-2053-A85B-E32035A8E4FA}" dt="2026-05-14T09:58:17.575" v="55"/>
        <pc:sldMkLst>
          <pc:docMk/>
          <pc:sldMk cId="3216598728" sldId="801"/>
        </pc:sldMkLst>
      </pc:sldChg>
      <pc:sldChg chg="del">
        <pc:chgData name="Curtis, Rebecca" userId="S::rebecca.curtis_pembrokeshire.gov.uk#ext#@wlga.onmicrosoft.com::ec20fe72-5575-4d7d-b51f-e745f6e65a2b" providerId="AD" clId="Web-{4FD60E0C-76AD-2053-A85B-E32035A8E4FA}" dt="2026-05-14T09:58:00.949" v="49"/>
        <pc:sldMkLst>
          <pc:docMk/>
          <pc:sldMk cId="470249738" sldId="803"/>
        </pc:sldMkLst>
      </pc:sldChg>
      <pc:sldChg chg="del">
        <pc:chgData name="Curtis, Rebecca" userId="S::rebecca.curtis_pembrokeshire.gov.uk#ext#@wlga.onmicrosoft.com::ec20fe72-5575-4d7d-b51f-e745f6e65a2b" providerId="AD" clId="Web-{4FD60E0C-76AD-2053-A85B-E32035A8E4FA}" dt="2026-05-14T09:58:08.715" v="50"/>
        <pc:sldMkLst>
          <pc:docMk/>
          <pc:sldMk cId="152553570" sldId="804"/>
        </pc:sldMkLst>
      </pc:sldChg>
      <pc:sldChg chg="modNotes">
        <pc:chgData name="Curtis, Rebecca" userId="S::rebecca.curtis_pembrokeshire.gov.uk#ext#@wlga.onmicrosoft.com::ec20fe72-5575-4d7d-b51f-e745f6e65a2b" providerId="AD" clId="Web-{4FD60E0C-76AD-2053-A85B-E32035A8E4FA}" dt="2026-05-14T09:42:04.657" v="45"/>
        <pc:sldMkLst>
          <pc:docMk/>
          <pc:sldMk cId="3791201946" sldId="810"/>
        </pc:sldMkLst>
      </pc:sldChg>
      <pc:sldChg chg="modNotes">
        <pc:chgData name="Curtis, Rebecca" userId="S::rebecca.curtis_pembrokeshire.gov.uk#ext#@wlga.onmicrosoft.com::ec20fe72-5575-4d7d-b51f-e745f6e65a2b" providerId="AD" clId="Web-{4FD60E0C-76AD-2053-A85B-E32035A8E4FA}" dt="2026-05-14T09:42:17.032" v="48"/>
        <pc:sldMkLst>
          <pc:docMk/>
          <pc:sldMk cId="3677608144" sldId="811"/>
        </pc:sldMkLst>
      </pc:sldChg>
      <pc:sldChg chg="modNotes">
        <pc:chgData name="Curtis, Rebecca" userId="S::rebecca.curtis_pembrokeshire.gov.uk#ext#@wlga.onmicrosoft.com::ec20fe72-5575-4d7d-b51f-e745f6e65a2b" providerId="AD" clId="Web-{4FD60E0C-76AD-2053-A85B-E32035A8E4FA}" dt="2026-05-14T10:21:00.083" v="82"/>
        <pc:sldMkLst>
          <pc:docMk/>
          <pc:sldMk cId="3851310187" sldId="821"/>
        </pc:sldMkLst>
      </pc:sldChg>
      <pc:sldChg chg="modNotes">
        <pc:chgData name="Curtis, Rebecca" userId="S::rebecca.curtis_pembrokeshire.gov.uk#ext#@wlga.onmicrosoft.com::ec20fe72-5575-4d7d-b51f-e745f6e65a2b" providerId="AD" clId="Web-{4FD60E0C-76AD-2053-A85B-E32035A8E4FA}" dt="2026-05-14T10:21:03.677" v="85"/>
        <pc:sldMkLst>
          <pc:docMk/>
          <pc:sldMk cId="2846001160" sldId="822"/>
        </pc:sldMkLst>
      </pc:sldChg>
      <pc:sldChg chg="modNotes">
        <pc:chgData name="Curtis, Rebecca" userId="S::rebecca.curtis_pembrokeshire.gov.uk#ext#@wlga.onmicrosoft.com::ec20fe72-5575-4d7d-b51f-e745f6e65a2b" providerId="AD" clId="Web-{4FD60E0C-76AD-2053-A85B-E32035A8E4FA}" dt="2026-05-14T09:41:05.296" v="32"/>
        <pc:sldMkLst>
          <pc:docMk/>
          <pc:sldMk cId="3204931207" sldId="823"/>
        </pc:sldMkLst>
      </pc:sldChg>
      <pc:sldChg chg="modNotes">
        <pc:chgData name="Curtis, Rebecca" userId="S::rebecca.curtis_pembrokeshire.gov.uk#ext#@wlga.onmicrosoft.com::ec20fe72-5575-4d7d-b51f-e745f6e65a2b" providerId="AD" clId="Web-{4FD60E0C-76AD-2053-A85B-E32035A8E4FA}" dt="2026-05-14T09:40:47.405" v="28"/>
        <pc:sldMkLst>
          <pc:docMk/>
          <pc:sldMk cId="3636571924" sldId="824"/>
        </pc:sldMkLst>
      </pc:sldChg>
      <pc:sldChg chg="del">
        <pc:chgData name="Curtis, Rebecca" userId="S::rebecca.curtis_pembrokeshire.gov.uk#ext#@wlga.onmicrosoft.com::ec20fe72-5575-4d7d-b51f-e745f6e65a2b" providerId="AD" clId="Web-{4FD60E0C-76AD-2053-A85B-E32035A8E4FA}" dt="2026-05-14T09:41:41.890" v="33"/>
        <pc:sldMkLst>
          <pc:docMk/>
          <pc:sldMk cId="3490108424" sldId="825"/>
        </pc:sldMkLst>
      </pc:sldChg>
      <pc:sldChg chg="modNotes">
        <pc:chgData name="Curtis, Rebecca" userId="S::rebecca.curtis_pembrokeshire.gov.uk#ext#@wlga.onmicrosoft.com::ec20fe72-5575-4d7d-b51f-e745f6e65a2b" providerId="AD" clId="Web-{4FD60E0C-76AD-2053-A85B-E32035A8E4FA}" dt="2026-05-14T10:20:54.099" v="77"/>
        <pc:sldMkLst>
          <pc:docMk/>
          <pc:sldMk cId="160055166" sldId="836"/>
        </pc:sldMkLst>
      </pc:sldChg>
      <pc:sldChg chg="modNotes">
        <pc:chgData name="Curtis, Rebecca" userId="S::rebecca.curtis_pembrokeshire.gov.uk#ext#@wlga.onmicrosoft.com::ec20fe72-5575-4d7d-b51f-e745f6e65a2b" providerId="AD" clId="Web-{4FD60E0C-76AD-2053-A85B-E32035A8E4FA}" dt="2026-05-14T10:21:10.380" v="90"/>
        <pc:sldMkLst>
          <pc:docMk/>
          <pc:sldMk cId="594148691" sldId="839"/>
        </pc:sldMkLst>
      </pc:sldChg>
      <pc:sldChg chg="modNotes">
        <pc:chgData name="Curtis, Rebecca" userId="S::rebecca.curtis_pembrokeshire.gov.uk#ext#@wlga.onmicrosoft.com::ec20fe72-5575-4d7d-b51f-e745f6e65a2b" providerId="AD" clId="Web-{4FD60E0C-76AD-2053-A85B-E32035A8E4FA}" dt="2026-05-14T09:39:17.168" v="4"/>
        <pc:sldMkLst>
          <pc:docMk/>
          <pc:sldMk cId="10444210" sldId="840"/>
        </pc:sldMkLst>
      </pc:sldChg>
      <pc:sldChg chg="modNotes">
        <pc:chgData name="Curtis, Rebecca" userId="S::rebecca.curtis_pembrokeshire.gov.uk#ext#@wlga.onmicrosoft.com::ec20fe72-5575-4d7d-b51f-e745f6e65a2b" providerId="AD" clId="Web-{4FD60E0C-76AD-2053-A85B-E32035A8E4FA}" dt="2026-05-14T09:39:28.996" v="7"/>
        <pc:sldMkLst>
          <pc:docMk/>
          <pc:sldMk cId="3001774844" sldId="841"/>
        </pc:sldMkLst>
      </pc:sldChg>
      <pc:sldChg chg="modNotes">
        <pc:chgData name="Curtis, Rebecca" userId="S::rebecca.curtis_pembrokeshire.gov.uk#ext#@wlga.onmicrosoft.com::ec20fe72-5575-4d7d-b51f-e745f6e65a2b" providerId="AD" clId="Web-{4FD60E0C-76AD-2053-A85B-E32035A8E4FA}" dt="2026-05-14T09:40:16.966" v="15"/>
        <pc:sldMkLst>
          <pc:docMk/>
          <pc:sldMk cId="392103445" sldId="842"/>
        </pc:sldMkLst>
      </pc:sldChg>
      <pc:sldChg chg="modNotes">
        <pc:chgData name="Curtis, Rebecca" userId="S::rebecca.curtis_pembrokeshire.gov.uk#ext#@wlga.onmicrosoft.com::ec20fe72-5575-4d7d-b51f-e745f6e65a2b" providerId="AD" clId="Web-{4FD60E0C-76AD-2053-A85B-E32035A8E4FA}" dt="2026-05-14T09:40:33.545" v="16"/>
        <pc:sldMkLst>
          <pc:docMk/>
          <pc:sldMk cId="3937658989" sldId="843"/>
        </pc:sldMkLst>
      </pc:sldChg>
    </pc:docChg>
  </pc:docChgLst>
  <pc:docChgLst>
    <pc:chgData name="Curtis, Rebecca" userId="S::rebecca.curtis_pembrokeshire.gov.uk#ext#@wlga.onmicrosoft.com::ec20fe72-5575-4d7d-b51f-e745f6e65a2b" providerId="AD" clId="Web-{E6B946E8-995E-9DFF-94B6-8128920C9A71}"/>
    <pc:docChg chg="modSld">
      <pc:chgData name="Curtis, Rebecca" userId="S::rebecca.curtis_pembrokeshire.gov.uk#ext#@wlga.onmicrosoft.com::ec20fe72-5575-4d7d-b51f-e745f6e65a2b" providerId="AD" clId="Web-{E6B946E8-995E-9DFF-94B6-8128920C9A71}" dt="2026-05-14T10:43:36.501" v="1"/>
      <pc:docMkLst>
        <pc:docMk/>
      </pc:docMkLst>
      <pc:sldChg chg="modNotes">
        <pc:chgData name="Curtis, Rebecca" userId="S::rebecca.curtis_pembrokeshire.gov.uk#ext#@wlga.onmicrosoft.com::ec20fe72-5575-4d7d-b51f-e745f6e65a2b" providerId="AD" clId="Web-{E6B946E8-995E-9DFF-94B6-8128920C9A71}" dt="2026-05-14T10:43:36.501" v="1"/>
        <pc:sldMkLst>
          <pc:docMk/>
          <pc:sldMk cId="3216598728" sldId="80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0"/>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1"/>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2"/>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3"/>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5"/>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6"/>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7"/>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8"/>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9"/>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0"/>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1"/>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2"/>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3"/>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4"/>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5"/>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6"/>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7"/>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8"/>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9"/>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0"/>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2"/>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3"/>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4"/>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5"/>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6"/>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7"/>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8"/>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9"/>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0"/>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1"/>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2"/>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3"/>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4"/>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5"/>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6"/>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7"/>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8"/>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9"/>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0"/>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1"/>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2"/>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3"/>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4"/>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5"/>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6"/>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7"/>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8"/>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9"/>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0"/>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1"/>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2"/>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3"/>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4"/>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5"/>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6"/>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7"/>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8"/>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9"/>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0"/>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1"/>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2"/>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3"/>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4"/>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5"/>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9"/>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0"/>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1"/>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2"/>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0"/>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1"/>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2"/>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3"/>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5"/>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6"/>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7"/>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8"/>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9"/>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0"/>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1"/>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2"/>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3"/>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4"/>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5"/>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6"/>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7"/>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8"/>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9"/>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0"/>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2"/>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3"/>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4"/>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5"/>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6"/>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7"/>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8"/>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9"/>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0"/>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1"/>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2"/>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3"/>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4"/>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5"/>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6"/>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7"/>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8"/>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9"/>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0"/>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1"/>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2"/>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3"/>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4"/>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5"/>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6"/>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7"/>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8"/>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9"/>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0"/>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1"/>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2"/>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3"/>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4"/>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5"/>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6"/>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7"/>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8"/>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9"/>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0"/>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1"/>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2"/>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3"/>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4"/>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5"/>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9"/>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0"/>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1"/>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2"/>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0"/>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1"/>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2"/>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3"/>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5"/>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6"/>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7"/>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8"/>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9"/>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0"/>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1"/>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2"/>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3"/>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4"/>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5"/>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6"/>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7"/>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8"/>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9"/>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0"/>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2"/>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3"/>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4"/>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5"/>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6"/>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7"/>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8"/>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9"/>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0"/>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1"/>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2"/>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3"/>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4"/>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5"/>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6"/>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7"/>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8"/>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9"/>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0"/>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1"/>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2"/>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3"/>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4"/>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5"/>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6"/>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7"/>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8"/>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9"/>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0"/>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1"/>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2"/>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3"/>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4"/>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5"/>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6"/>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7"/>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8"/>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9"/>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0"/>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1"/>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2"/>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3"/>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4"/>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5"/>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9"/>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0"/>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1"/>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2"/>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8FFA1-0DB8-45F4-BC29-CD64D22E3C52}" type="datetimeFigureOut">
              <a:t>5/14/2026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3F675-2F8F-40F3-8F46-50483B9B909A}" type="slidenum">
              <a:t>‹#›</a:t>
            </a:fld>
            <a:endParaRPr lang="en-GB"/>
          </a:p>
        </p:txBody>
      </p:sp>
    </p:spTree>
    <p:extLst>
      <p:ext uri="{BB962C8B-B14F-4D97-AF65-F5344CB8AC3E}">
        <p14:creationId xmlns:p14="http://schemas.microsoft.com/office/powerpoint/2010/main" val="54488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scecymru.co.uk/media/l1xnzwtt/3-dandelion-poem.ppt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scecymru.co.uk/media/kk5jwero/4-pros-cards-examples-taken-from-pembrokeshire-sc-voice-pre-events.doc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scecymru.co.uk/media/so1jiirv/4-cons-cards-examples-taken-from-pembrokeshire-sc-voice-pre-events.doc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raumainformedschools.co.uk/images/Big_Empathy_Handout_.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scecymru.co.uk/media/wcdecngj/6-big-empathy-drawings.pptx"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raumainformedschools.co.uk/images/Big_Empathy_Handout_.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sscecymru.co.uk/media/wcdecngj/6-big-empathy-drawings.pptx"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raumainformedschools.co.uk/images/Big_Empathy_Handout_.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sscecymru.co.uk/media/wcdecngj/6-big-empathy-drawings.pptx"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raumainformedschools.co.uk/images/Big_Empathy_Handout_.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sscecymru.co.uk/media/wcdecngj/6-big-empathy-drawings.pptx"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scecymru.co.uk/en/resources/school-toolkit-and-tools/11-template-service-children-experience-present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scecymru.co.uk/media/uf0la4gq/7-example-of-a-school-pledge-primary.png"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sscecymru.co.uk/media/vcppqnp1/7-example-of-a-school-pledge-secondary.jp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scecymru.co.uk/media/jnkg4va3/7-post-card-template.p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scecymru.co.uk/media/t1lb2f1b/feedback-forms.ppt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scecymru.co.uk/media/idnhgwx0/3-nsi-poem-a-soldiers-call.ppt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scecymru.co.uk/aboutservicechildren/servicechildrensexperiences/default.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t>10-20mins</a:t>
            </a:r>
            <a:endParaRPr lang="en-US" dirty="0"/>
          </a:p>
          <a:p>
            <a:pPr algn="just"/>
            <a:r>
              <a:rPr lang="en-GB" b="1" i="1" u="sng" dirty="0"/>
              <a:t>OPTION 1:</a:t>
            </a:r>
            <a:r>
              <a:rPr lang="en-GB" b="1" i="1" dirty="0"/>
              <a:t> Mosaic tile creation</a:t>
            </a:r>
            <a:endParaRPr lang="en-US">
              <a:ea typeface="Calibri"/>
              <a:cs typeface="Calibri"/>
            </a:endParaRPr>
          </a:p>
          <a:p>
            <a:pPr algn="just"/>
            <a:endParaRPr lang="en-US" dirty="0"/>
          </a:p>
          <a:p>
            <a:pPr algn="just"/>
            <a:r>
              <a:rPr lang="en-GB" b="1" i="1" dirty="0"/>
              <a:t>What are you most proud about being linked to the military?</a:t>
            </a:r>
            <a:endParaRPr lang="en-US" dirty="0"/>
          </a:p>
          <a:p>
            <a:pPr marL="171450" indent="-171450" algn="just">
              <a:buFont typeface="Symbol"/>
              <a:buChar char="•"/>
            </a:pPr>
            <a:r>
              <a:rPr lang="en-GB" dirty="0"/>
              <a:t>Each child to draw an image on a 3 x 3-inch wooden square depicting this and add one word to summarise it</a:t>
            </a:r>
            <a:endParaRPr lang="en-US" dirty="0"/>
          </a:p>
          <a:p>
            <a:pPr algn="just"/>
            <a:endParaRPr lang="en-US" dirty="0"/>
          </a:p>
          <a:p>
            <a:pPr marL="171450" indent="-171450" algn="just">
              <a:buFont typeface="Symbol"/>
              <a:buChar char="•"/>
            </a:pPr>
            <a:r>
              <a:rPr lang="en-GB" dirty="0"/>
              <a:t>Each child to explain to the facilitator why they have chosen what they have – and share with table group</a:t>
            </a:r>
            <a:endParaRPr lang="en-US" dirty="0"/>
          </a:p>
          <a:p>
            <a:pPr algn="just"/>
            <a:endParaRPr lang="en-US" dirty="0"/>
          </a:p>
          <a:p>
            <a:r>
              <a:rPr lang="en-GB" i="1" dirty="0"/>
              <a:t>(The tiles can then be used to create a collage / mosaic, possibly using an outline shape. Whilst cardboard tiles can be used, the benefit of wooden tiles is that they are hardier and can be glued. If a child makes a mistake, the tiles can be turned over for a fresh start.)</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E850A5-DD7D-4F2C-9F48-720B641816FC}" type="slidenum">
              <a:t>2</a:t>
            </a:fld>
            <a:endParaRPr lang="en-GB"/>
          </a:p>
        </p:txBody>
      </p:sp>
    </p:spTree>
    <p:extLst>
      <p:ext uri="{BB962C8B-B14F-4D97-AF65-F5344CB8AC3E}">
        <p14:creationId xmlns:p14="http://schemas.microsoft.com/office/powerpoint/2010/main" val="418896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10-15mins - </a:t>
            </a:r>
          </a:p>
          <a:p>
            <a:r>
              <a:rPr lang="en-GB" b="1" i="1" u="sng" dirty="0"/>
              <a:t>OPTION 3:</a:t>
            </a:r>
            <a:r>
              <a:rPr lang="en-GB" b="1" i="1" dirty="0"/>
              <a:t> Dandelion Poem</a:t>
            </a:r>
            <a:endParaRPr lang="en-US" dirty="0"/>
          </a:p>
          <a:p>
            <a:r>
              <a:rPr lang="en-GB" dirty="0"/>
              <a:t>Adults to read the Dandelion Poem – a line from each adult spread across the room is particularly powerful. Pupils discuss this – do they agree with it?  </a:t>
            </a:r>
            <a:endParaRPr lang="en-US" dirty="0"/>
          </a:p>
          <a:p>
            <a:endParaRPr lang="en-US" dirty="0">
              <a:ea typeface="Calibri"/>
              <a:cs typeface="Calibri"/>
            </a:endParaRPr>
          </a:p>
          <a:p>
            <a:r>
              <a:rPr lang="en-US" dirty="0">
                <a:ea typeface="Calibri"/>
                <a:cs typeface="Calibri"/>
                <a:hlinkClick r:id="rId3"/>
              </a:rPr>
              <a:t>Printable copy of Dandelion Poem</a:t>
            </a:r>
            <a:r>
              <a:rPr lang="en-US"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t>11</a:t>
            </a:fld>
            <a:endParaRPr lang="en-GB"/>
          </a:p>
        </p:txBody>
      </p:sp>
    </p:spTree>
    <p:extLst>
      <p:ext uri="{BB962C8B-B14F-4D97-AF65-F5344CB8AC3E}">
        <p14:creationId xmlns:p14="http://schemas.microsoft.com/office/powerpoint/2010/main" val="231249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C5168-0D51-9739-2744-DA58CD057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EEBE1-EE3B-0A2D-8DEA-7D146188C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A858B-6B77-C361-8164-1B97E357E0B5}"/>
              </a:ext>
            </a:extLst>
          </p:cNvPr>
          <p:cNvSpPr>
            <a:spLocks noGrp="1"/>
          </p:cNvSpPr>
          <p:nvPr>
            <p:ph type="body" idx="1"/>
          </p:nvPr>
        </p:nvSpPr>
        <p:spPr/>
        <p:txBody>
          <a:bodyPr/>
          <a:lstStyle/>
          <a:p>
            <a:r>
              <a:rPr lang="en-US"/>
              <a:t>30mins - </a:t>
            </a:r>
          </a:p>
          <a:p>
            <a:r>
              <a:rPr lang="en-GB"/>
              <a:t>Vote with your feet (movement activity) linked to advantages and disadvantages.</a:t>
            </a:r>
          </a:p>
        </p:txBody>
      </p:sp>
      <p:sp>
        <p:nvSpPr>
          <p:cNvPr id="4" name="Slide Number Placeholder 3">
            <a:extLst>
              <a:ext uri="{FF2B5EF4-FFF2-40B4-BE49-F238E27FC236}">
                <a16:creationId xmlns:a16="http://schemas.microsoft.com/office/drawing/2014/main" id="{80EC6E98-4468-C2B4-2684-117C5EC317DB}"/>
              </a:ext>
            </a:extLst>
          </p:cNvPr>
          <p:cNvSpPr>
            <a:spLocks noGrp="1"/>
          </p:cNvSpPr>
          <p:nvPr>
            <p:ph type="sldNum" sz="quarter" idx="5"/>
          </p:nvPr>
        </p:nvSpPr>
        <p:spPr/>
        <p:txBody>
          <a:bodyPr/>
          <a:lstStyle/>
          <a:p>
            <a:fld id="{F243F675-2F8F-40F3-8F46-50483B9B909A}" type="slidenum">
              <a:rPr lang="en-GB"/>
              <a:t>12</a:t>
            </a:fld>
            <a:endParaRPr lang="en-GB"/>
          </a:p>
        </p:txBody>
      </p:sp>
    </p:spTree>
    <p:extLst>
      <p:ext uri="{BB962C8B-B14F-4D97-AF65-F5344CB8AC3E}">
        <p14:creationId xmlns:p14="http://schemas.microsoft.com/office/powerpoint/2010/main" val="326534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B4CEF-ED9F-919F-F589-0B28F82AA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FBAA1-0785-E771-E030-3023FF431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1249C-70D7-099F-BF50-008865B7C70C}"/>
              </a:ext>
            </a:extLst>
          </p:cNvPr>
          <p:cNvSpPr>
            <a:spLocks noGrp="1"/>
          </p:cNvSpPr>
          <p:nvPr>
            <p:ph type="body" idx="1"/>
          </p:nvPr>
        </p:nvSpPr>
        <p:spPr/>
        <p:txBody>
          <a:bodyPr/>
          <a:lstStyle/>
          <a:p>
            <a:r>
              <a:rPr lang="en-US"/>
              <a:t>30mins - </a:t>
            </a:r>
          </a:p>
          <a:p>
            <a:r>
              <a:rPr lang="en-GB"/>
              <a:t>Vote with your feet (movement activity) linked to advantages and disadvantages.</a:t>
            </a:r>
          </a:p>
        </p:txBody>
      </p:sp>
      <p:sp>
        <p:nvSpPr>
          <p:cNvPr id="4" name="Slide Number Placeholder 3">
            <a:extLst>
              <a:ext uri="{FF2B5EF4-FFF2-40B4-BE49-F238E27FC236}">
                <a16:creationId xmlns:a16="http://schemas.microsoft.com/office/drawing/2014/main" id="{B21546F6-4C74-022C-E8F2-FF0762B7A1D5}"/>
              </a:ext>
            </a:extLst>
          </p:cNvPr>
          <p:cNvSpPr>
            <a:spLocks noGrp="1"/>
          </p:cNvSpPr>
          <p:nvPr>
            <p:ph type="sldNum" sz="quarter" idx="5"/>
          </p:nvPr>
        </p:nvSpPr>
        <p:spPr/>
        <p:txBody>
          <a:bodyPr/>
          <a:lstStyle/>
          <a:p>
            <a:fld id="{F243F675-2F8F-40F3-8F46-50483B9B909A}" type="slidenum">
              <a:rPr lang="en-GB"/>
              <a:t>13</a:t>
            </a:fld>
            <a:endParaRPr lang="en-GB"/>
          </a:p>
        </p:txBody>
      </p:sp>
    </p:spTree>
    <p:extLst>
      <p:ext uri="{BB962C8B-B14F-4D97-AF65-F5344CB8AC3E}">
        <p14:creationId xmlns:p14="http://schemas.microsoft.com/office/powerpoint/2010/main" val="44677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388D1-A94D-9D8E-B3B7-DA7886DC8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914A8-8C5D-4DD1-57E2-89D45167A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C72B1-4487-CA11-F0E9-8B50D1205BF7}"/>
              </a:ext>
            </a:extLst>
          </p:cNvPr>
          <p:cNvSpPr>
            <a:spLocks noGrp="1"/>
          </p:cNvSpPr>
          <p:nvPr>
            <p:ph type="body" idx="1"/>
          </p:nvPr>
        </p:nvSpPr>
        <p:spPr/>
        <p:txBody>
          <a:bodyPr/>
          <a:lstStyle/>
          <a:p>
            <a:r>
              <a:rPr lang="en-US"/>
              <a:t>30mins - </a:t>
            </a:r>
            <a:endParaRPr lang="en-US">
              <a:ea typeface="Calibri"/>
              <a:cs typeface="Calibri"/>
            </a:endParaRPr>
          </a:p>
          <a:p>
            <a:r>
              <a:rPr lang="en-GB"/>
              <a:t>Vote with your feet (movement activity) linked to advantages and disadvantages.</a:t>
            </a:r>
          </a:p>
          <a:p>
            <a:r>
              <a:rPr lang="en-GB"/>
              <a:t>Which of these experiences are you most drawn to? </a:t>
            </a:r>
            <a:endParaRPr lang="en-GB">
              <a:ea typeface="Calibri"/>
              <a:cs typeface="Calibri"/>
            </a:endParaRPr>
          </a:p>
          <a:p>
            <a:r>
              <a:rPr lang="en-GB"/>
              <a:t>Why? What are/were the advantages and challenges of this/these experience/s? </a:t>
            </a:r>
            <a:endParaRPr lang="en-GB">
              <a:ea typeface="Calibri"/>
              <a:cs typeface="Calibri"/>
            </a:endParaRPr>
          </a:p>
          <a:p>
            <a:r>
              <a:rPr lang="en-GB"/>
              <a:t>Ask a select number of SC to share. </a:t>
            </a:r>
            <a:endParaRPr lang="en-GB">
              <a:ea typeface="Calibri"/>
              <a:cs typeface="Calibri"/>
            </a:endParaRPr>
          </a:p>
          <a:p>
            <a:r>
              <a:rPr lang="en-GB"/>
              <a:t>Is there anyone else who can relate to this? </a:t>
            </a:r>
          </a:p>
          <a:p>
            <a:endParaRPr lang="en-GB" dirty="0">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51E83D2E-158B-BBA6-41CF-F6945B8324C3}"/>
              </a:ext>
            </a:extLst>
          </p:cNvPr>
          <p:cNvSpPr>
            <a:spLocks noGrp="1"/>
          </p:cNvSpPr>
          <p:nvPr>
            <p:ph type="sldNum" sz="quarter" idx="5"/>
          </p:nvPr>
        </p:nvSpPr>
        <p:spPr/>
        <p:txBody>
          <a:bodyPr/>
          <a:lstStyle/>
          <a:p>
            <a:fld id="{F243F675-2F8F-40F3-8F46-50483B9B909A}" type="slidenum">
              <a:rPr lang="en-GB"/>
              <a:t>14</a:t>
            </a:fld>
            <a:endParaRPr lang="en-GB"/>
          </a:p>
        </p:txBody>
      </p:sp>
    </p:spTree>
    <p:extLst>
      <p:ext uri="{BB962C8B-B14F-4D97-AF65-F5344CB8AC3E}">
        <p14:creationId xmlns:p14="http://schemas.microsoft.com/office/powerpoint/2010/main" val="423091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36290-205D-8CB0-120A-18D6868B2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79653-500C-94CF-E304-B639B35B5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8E073-6E6C-6C60-7CF6-6407DC366F8C}"/>
              </a:ext>
            </a:extLst>
          </p:cNvPr>
          <p:cNvSpPr>
            <a:spLocks noGrp="1"/>
          </p:cNvSpPr>
          <p:nvPr>
            <p:ph type="body" idx="1"/>
          </p:nvPr>
        </p:nvSpPr>
        <p:spPr/>
        <p:txBody>
          <a:bodyPr/>
          <a:lstStyle/>
          <a:p>
            <a:r>
              <a:rPr lang="en-US"/>
              <a:t>30mins - </a:t>
            </a:r>
            <a:endParaRPr lang="en-US">
              <a:solidFill>
                <a:srgbClr val="444444"/>
              </a:solidFill>
            </a:endParaRPr>
          </a:p>
          <a:p>
            <a:r>
              <a:rPr lang="en-GB"/>
              <a:t>Vote with your feet (movement activity) linked to advantages and disadvantages.</a:t>
            </a:r>
            <a:endParaRPr lang="en-US">
              <a:solidFill>
                <a:srgbClr val="444444"/>
              </a:solidFill>
            </a:endParaRPr>
          </a:p>
          <a:p>
            <a:r>
              <a:rPr lang="en-GB"/>
              <a:t>Which of these experiences are you most drawn to? </a:t>
            </a:r>
            <a:endParaRPr lang="en-GB">
              <a:solidFill>
                <a:srgbClr val="444444"/>
              </a:solidFill>
            </a:endParaRPr>
          </a:p>
          <a:p>
            <a:r>
              <a:rPr lang="en-GB"/>
              <a:t>Why? What are/were the advantages and challenges of this/these experience/s? </a:t>
            </a:r>
            <a:endParaRPr lang="en-GB">
              <a:solidFill>
                <a:srgbClr val="444444"/>
              </a:solidFill>
            </a:endParaRPr>
          </a:p>
          <a:p>
            <a:r>
              <a:rPr lang="en-GB"/>
              <a:t>Ask a select number of SC to share. </a:t>
            </a:r>
            <a:endParaRPr lang="en-GB">
              <a:solidFill>
                <a:srgbClr val="444444"/>
              </a:solidFill>
            </a:endParaRPr>
          </a:p>
          <a:p>
            <a:r>
              <a:rPr lang="en-GB"/>
              <a:t>Is there anyone else who can relate to this? </a:t>
            </a:r>
            <a:endParaRPr lang="en-US"/>
          </a:p>
        </p:txBody>
      </p:sp>
      <p:sp>
        <p:nvSpPr>
          <p:cNvPr id="4" name="Slide Number Placeholder 3">
            <a:extLst>
              <a:ext uri="{FF2B5EF4-FFF2-40B4-BE49-F238E27FC236}">
                <a16:creationId xmlns:a16="http://schemas.microsoft.com/office/drawing/2014/main" id="{FA696998-DBD7-35C5-DBB3-BB15FBD06D44}"/>
              </a:ext>
            </a:extLst>
          </p:cNvPr>
          <p:cNvSpPr>
            <a:spLocks noGrp="1"/>
          </p:cNvSpPr>
          <p:nvPr>
            <p:ph type="sldNum" sz="quarter" idx="5"/>
          </p:nvPr>
        </p:nvSpPr>
        <p:spPr/>
        <p:txBody>
          <a:bodyPr/>
          <a:lstStyle/>
          <a:p>
            <a:fld id="{F243F675-2F8F-40F3-8F46-50483B9B909A}" type="slidenum">
              <a:rPr lang="en-GB"/>
              <a:t>15</a:t>
            </a:fld>
            <a:endParaRPr lang="en-GB"/>
          </a:p>
        </p:txBody>
      </p:sp>
    </p:spTree>
    <p:extLst>
      <p:ext uri="{BB962C8B-B14F-4D97-AF65-F5344CB8AC3E}">
        <p14:creationId xmlns:p14="http://schemas.microsoft.com/office/powerpoint/2010/main" val="246028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3985-4C4D-2EBA-E876-85A7E1D12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51B54-6D32-4CF8-E496-6353D286B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3BA4C-0BEA-2690-E755-C078AD5156A6}"/>
              </a:ext>
            </a:extLst>
          </p:cNvPr>
          <p:cNvSpPr>
            <a:spLocks noGrp="1"/>
          </p:cNvSpPr>
          <p:nvPr>
            <p:ph type="body" idx="1"/>
          </p:nvPr>
        </p:nvSpPr>
        <p:spPr/>
        <p:txBody>
          <a:bodyPr/>
          <a:lstStyle/>
          <a:p>
            <a:r>
              <a:rPr lang="en-US"/>
              <a:t>30mins - </a:t>
            </a:r>
          </a:p>
          <a:p>
            <a:r>
              <a:rPr lang="en-GB" dirty="0"/>
              <a:t>Think, pair, share on tables</a:t>
            </a:r>
            <a:endParaRPr lang="en-US" dirty="0"/>
          </a:p>
          <a:p>
            <a:r>
              <a:rPr lang="en-GB" dirty="0"/>
              <a:t>2 colours of </a:t>
            </a:r>
            <a:r>
              <a:rPr lang="en-GB" i="1" dirty="0"/>
              <a:t>Post-It </a:t>
            </a:r>
            <a:r>
              <a:rPr lang="en-GB" dirty="0"/>
              <a:t>notes / pens to record as many advantages and disadvantages as you can.</a:t>
            </a:r>
            <a:endParaRPr lang="en-GB" dirty="0">
              <a:ea typeface="Calibri"/>
              <a:cs typeface="Calibri"/>
            </a:endParaRPr>
          </a:p>
          <a:p>
            <a:r>
              <a:rPr lang="en-GB" dirty="0"/>
              <a:t>Each table, supported by facilitator, to choose the 3 </a:t>
            </a:r>
            <a:r>
              <a:rPr lang="en-GB" u="sng" dirty="0"/>
              <a:t>most important</a:t>
            </a:r>
            <a:r>
              <a:rPr lang="en-GB" dirty="0"/>
              <a:t> advantages and 3 </a:t>
            </a:r>
            <a:r>
              <a:rPr lang="en-GB" u="sng" dirty="0"/>
              <a:t>most significant</a:t>
            </a:r>
            <a:r>
              <a:rPr lang="en-GB" dirty="0"/>
              <a:t> disadvantages.</a:t>
            </a:r>
            <a:endParaRPr lang="en-US" dirty="0"/>
          </a:p>
          <a:p>
            <a:r>
              <a:rPr lang="en-GB" dirty="0"/>
              <a:t>Stick these on the large sheets for display at front.</a:t>
            </a:r>
            <a:endParaRPr lang="en-US" dirty="0"/>
          </a:p>
          <a:p>
            <a:r>
              <a:rPr lang="en-US" dirty="0"/>
              <a:t>Discuss similarities / differences between the groups.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00632266-CB03-E28C-5743-08E2E52511F5}"/>
              </a:ext>
            </a:extLst>
          </p:cNvPr>
          <p:cNvSpPr>
            <a:spLocks noGrp="1"/>
          </p:cNvSpPr>
          <p:nvPr>
            <p:ph type="sldNum" sz="quarter" idx="5"/>
          </p:nvPr>
        </p:nvSpPr>
        <p:spPr/>
        <p:txBody>
          <a:bodyPr/>
          <a:lstStyle/>
          <a:p>
            <a:fld id="{F243F675-2F8F-40F3-8F46-50483B9B909A}" type="slidenum">
              <a:rPr lang="en-GB"/>
              <a:t>16</a:t>
            </a:fld>
            <a:endParaRPr lang="en-GB"/>
          </a:p>
        </p:txBody>
      </p:sp>
    </p:spTree>
    <p:extLst>
      <p:ext uri="{BB962C8B-B14F-4D97-AF65-F5344CB8AC3E}">
        <p14:creationId xmlns:p14="http://schemas.microsoft.com/office/powerpoint/2010/main" val="110071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2C10-630F-F960-E7FE-E57827BCC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A7793-6E51-25BE-205C-9BFB5C183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CF325-6E49-4E05-A9B0-5008BDA0C6B5}"/>
              </a:ext>
            </a:extLst>
          </p:cNvPr>
          <p:cNvSpPr>
            <a:spLocks noGrp="1"/>
          </p:cNvSpPr>
          <p:nvPr>
            <p:ph type="body" idx="1"/>
          </p:nvPr>
        </p:nvSpPr>
        <p:spPr/>
        <p:txBody>
          <a:bodyPr/>
          <a:lstStyle/>
          <a:p>
            <a:r>
              <a:rPr lang="en-US"/>
              <a:t>30mins - </a:t>
            </a:r>
            <a:endParaRPr lang="en-US">
              <a:solidFill>
                <a:srgbClr val="444444"/>
              </a:solidFill>
            </a:endParaRPr>
          </a:p>
          <a:p>
            <a:r>
              <a:rPr lang="en-GB" dirty="0"/>
              <a:t>Display on board. Service children to stick their 3 </a:t>
            </a:r>
            <a:r>
              <a:rPr lang="en-GB" u="sng" dirty="0"/>
              <a:t>most important</a:t>
            </a:r>
            <a:r>
              <a:rPr lang="en-GB" dirty="0"/>
              <a:t> advantages and 3 </a:t>
            </a:r>
            <a:r>
              <a:rPr lang="en-GB" u="sng" dirty="0"/>
              <a:t>most significant</a:t>
            </a:r>
            <a:r>
              <a:rPr lang="en-GB" dirty="0"/>
              <a:t> disadvantages to the board. </a:t>
            </a:r>
            <a:endParaRPr lang="en-US" dirty="0">
              <a:solidFill>
                <a:srgbClr val="444444"/>
              </a:solidFill>
            </a:endParaRPr>
          </a:p>
          <a:p>
            <a:r>
              <a:rPr lang="en-US" dirty="0"/>
              <a:t>Discuss similarities / differences between the groups.</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D7929E06-9B74-EFBE-56E6-D31010B50235}"/>
              </a:ext>
            </a:extLst>
          </p:cNvPr>
          <p:cNvSpPr>
            <a:spLocks noGrp="1"/>
          </p:cNvSpPr>
          <p:nvPr>
            <p:ph type="sldNum" sz="quarter" idx="5"/>
          </p:nvPr>
        </p:nvSpPr>
        <p:spPr/>
        <p:txBody>
          <a:bodyPr/>
          <a:lstStyle/>
          <a:p>
            <a:fld id="{F243F675-2F8F-40F3-8F46-50483B9B909A}" type="slidenum">
              <a:rPr lang="en-GB"/>
              <a:t>17</a:t>
            </a:fld>
            <a:endParaRPr lang="en-GB"/>
          </a:p>
        </p:txBody>
      </p:sp>
    </p:spTree>
    <p:extLst>
      <p:ext uri="{BB962C8B-B14F-4D97-AF65-F5344CB8AC3E}">
        <p14:creationId xmlns:p14="http://schemas.microsoft.com/office/powerpoint/2010/main" val="134247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46A1E-61F8-AC0F-897D-59306F899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8FBAE-0F64-7868-E441-D5BCF127B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779E5-EFD6-1A60-A584-2BD8BE870774}"/>
              </a:ext>
            </a:extLst>
          </p:cNvPr>
          <p:cNvSpPr>
            <a:spLocks noGrp="1"/>
          </p:cNvSpPr>
          <p:nvPr>
            <p:ph type="body" idx="1"/>
          </p:nvPr>
        </p:nvSpPr>
        <p:spPr/>
        <p:txBody>
          <a:bodyPr/>
          <a:lstStyle/>
          <a:p>
            <a:r>
              <a:rPr lang="en-US">
                <a:ea typeface="Calibri"/>
                <a:cs typeface="Calibri"/>
              </a:rPr>
              <a:t>30mins </a:t>
            </a:r>
            <a:endParaRPr lang="en-US"/>
          </a:p>
          <a:p>
            <a:r>
              <a:rPr lang="en-US">
                <a:ea typeface="Calibri"/>
                <a:cs typeface="Calibri"/>
              </a:rPr>
              <a:t>Prompt cards</a:t>
            </a:r>
            <a:endParaRPr lang="en-US" dirty="0">
              <a:ea typeface="Calibri"/>
              <a:cs typeface="Calibri"/>
            </a:endParaRPr>
          </a:p>
          <a:p>
            <a:r>
              <a:rPr lang="en-US" dirty="0">
                <a:ea typeface="Calibri"/>
                <a:cs typeface="Calibri"/>
                <a:hlinkClick r:id="rId3"/>
              </a:rPr>
              <a:t>Printable copy of Pros cards (examples taken from Pembrokeshire SC Voice pre-event. Cards can also be edited)</a:t>
            </a:r>
          </a:p>
          <a:p>
            <a:endParaRPr lang="en-US">
              <a:ea typeface="Calibri"/>
              <a:cs typeface="Calibri"/>
            </a:endParaRPr>
          </a:p>
        </p:txBody>
      </p:sp>
      <p:sp>
        <p:nvSpPr>
          <p:cNvPr id="4" name="Slide Number Placeholder 3">
            <a:extLst>
              <a:ext uri="{FF2B5EF4-FFF2-40B4-BE49-F238E27FC236}">
                <a16:creationId xmlns:a16="http://schemas.microsoft.com/office/drawing/2014/main" id="{C78BF407-C950-8CDE-62C0-855C31F712D4}"/>
              </a:ext>
            </a:extLst>
          </p:cNvPr>
          <p:cNvSpPr>
            <a:spLocks noGrp="1"/>
          </p:cNvSpPr>
          <p:nvPr>
            <p:ph type="sldNum" sz="quarter" idx="5"/>
          </p:nvPr>
        </p:nvSpPr>
        <p:spPr/>
        <p:txBody>
          <a:bodyPr/>
          <a:lstStyle/>
          <a:p>
            <a:fld id="{F243F675-2F8F-40F3-8F46-50483B9B909A}" type="slidenum">
              <a:rPr lang="en-GB"/>
              <a:t>18</a:t>
            </a:fld>
            <a:endParaRPr lang="en-GB"/>
          </a:p>
        </p:txBody>
      </p:sp>
    </p:spTree>
    <p:extLst>
      <p:ext uri="{BB962C8B-B14F-4D97-AF65-F5344CB8AC3E}">
        <p14:creationId xmlns:p14="http://schemas.microsoft.com/office/powerpoint/2010/main" val="246989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8398-C86C-9AAB-C94F-59E45E3A8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0B8BF-C749-FBB7-1629-633E7D02F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3ED0F-EE3C-A9BC-B190-81497FA7F4BF}"/>
              </a:ext>
            </a:extLst>
          </p:cNvPr>
          <p:cNvSpPr>
            <a:spLocks noGrp="1"/>
          </p:cNvSpPr>
          <p:nvPr>
            <p:ph type="body" idx="1"/>
          </p:nvPr>
        </p:nvSpPr>
        <p:spPr/>
        <p:txBody>
          <a:bodyPr/>
          <a:lstStyle/>
          <a:p>
            <a:r>
              <a:rPr lang="en-US"/>
              <a:t>30mins </a:t>
            </a:r>
            <a:endParaRPr lang="en-US">
              <a:solidFill>
                <a:srgbClr val="444444"/>
              </a:solidFill>
            </a:endParaRPr>
          </a:p>
          <a:p>
            <a:r>
              <a:rPr lang="en-US">
                <a:ea typeface="Calibri"/>
                <a:cs typeface="Calibri"/>
              </a:rPr>
              <a:t>Prompt cards</a:t>
            </a:r>
            <a:endParaRPr lang="en-US" dirty="0">
              <a:ea typeface="Calibri"/>
              <a:cs typeface="Calibri"/>
            </a:endParaRPr>
          </a:p>
          <a:p>
            <a:r>
              <a:rPr lang="en-US" dirty="0">
                <a:hlinkClick r:id="rId3"/>
              </a:rPr>
              <a:t>Printable copy of Cons cards (examples taken from Pembrokeshire SC Voice pre-event. Cards can also be edited)</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CDF86D3-7A8D-DD02-E6D9-2DA5E73F61A4}"/>
              </a:ext>
            </a:extLst>
          </p:cNvPr>
          <p:cNvSpPr>
            <a:spLocks noGrp="1"/>
          </p:cNvSpPr>
          <p:nvPr>
            <p:ph type="sldNum" sz="quarter" idx="5"/>
          </p:nvPr>
        </p:nvSpPr>
        <p:spPr/>
        <p:txBody>
          <a:bodyPr/>
          <a:lstStyle/>
          <a:p>
            <a:fld id="{F243F675-2F8F-40F3-8F46-50483B9B909A}" type="slidenum">
              <a:rPr lang="en-GB"/>
              <a:t>19</a:t>
            </a:fld>
            <a:endParaRPr lang="en-GB"/>
          </a:p>
        </p:txBody>
      </p:sp>
    </p:spTree>
    <p:extLst>
      <p:ext uri="{BB962C8B-B14F-4D97-AF65-F5344CB8AC3E}">
        <p14:creationId xmlns:p14="http://schemas.microsoft.com/office/powerpoint/2010/main" val="5099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15mins -</a:t>
            </a:r>
          </a:p>
          <a:p>
            <a:endParaRPr lang="en-US" dirty="0">
              <a:ea typeface="Calibri"/>
              <a:cs typeface="Calibri"/>
            </a:endParaRPr>
          </a:p>
          <a:p>
            <a:r>
              <a:rPr lang="en-GB" dirty="0"/>
              <a:t>Discuss with a partner / small group &amp; then share ideas with table.</a:t>
            </a:r>
            <a:endParaRPr lang="en-US" dirty="0"/>
          </a:p>
          <a:p>
            <a:r>
              <a:rPr lang="en-GB" dirty="0"/>
              <a:t>Facilitator to record on a big sheet or paper divided into 2: celebrate/support. Blu-tac up for all to see.</a:t>
            </a:r>
            <a:endParaRPr lang="en-US" dirty="0"/>
          </a:p>
          <a:p>
            <a:endParaRPr lang="en-US" dirty="0"/>
          </a:p>
          <a:p>
            <a:r>
              <a:rPr lang="en-GB" dirty="0"/>
              <a:t>Elicit further information e.g. if SC mention SC clubs then find out what they do in the clubs, why they like them etc. If SC mention </a:t>
            </a:r>
            <a:r>
              <a:rPr lang="en-GB" dirty="0" err="1"/>
              <a:t>MotMC</a:t>
            </a:r>
            <a:r>
              <a:rPr lang="en-GB" dirty="0"/>
              <a:t> celebrations find out what their schools have done to celebrate this.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20</a:t>
            </a:fld>
            <a:endParaRPr lang="en-GB"/>
          </a:p>
        </p:txBody>
      </p:sp>
    </p:spTree>
    <p:extLst>
      <p:ext uri="{BB962C8B-B14F-4D97-AF65-F5344CB8AC3E}">
        <p14:creationId xmlns:p14="http://schemas.microsoft.com/office/powerpoint/2010/main" val="134910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A381-FD47-2D30-F218-690C0D800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9C153-A8C4-8AF2-84CA-9D02A2862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23E96-C4F6-5F66-FF3C-65B7EAD719A8}"/>
              </a:ext>
            </a:extLst>
          </p:cNvPr>
          <p:cNvSpPr>
            <a:spLocks noGrp="1"/>
          </p:cNvSpPr>
          <p:nvPr>
            <p:ph type="body" idx="1"/>
          </p:nvPr>
        </p:nvSpPr>
        <p:spPr/>
        <p:txBody>
          <a:bodyPr/>
          <a:lstStyle/>
          <a:p>
            <a:r>
              <a:rPr lang="en-GB"/>
              <a:t>10-20mins</a:t>
            </a:r>
            <a:endParaRPr lang="en-US"/>
          </a:p>
          <a:p>
            <a:r>
              <a:rPr lang="en-GB" b="1" i="1" u="sng" dirty="0"/>
              <a:t>OPTION 2:</a:t>
            </a:r>
            <a:r>
              <a:rPr lang="en-GB" b="1" i="1" dirty="0"/>
              <a:t> Friendship bracelet making</a:t>
            </a:r>
            <a:endParaRPr lang="en-US">
              <a:ea typeface="Calibri"/>
              <a:cs typeface="Calibri"/>
            </a:endParaRPr>
          </a:p>
          <a:p>
            <a:pPr marL="171450" indent="-171450">
              <a:buFont typeface="Symbol"/>
              <a:buChar char="•"/>
            </a:pPr>
            <a:r>
              <a:rPr lang="en-GB" dirty="0"/>
              <a:t>Each child to choose their beads to make a bracelet, perhaps for the </a:t>
            </a:r>
            <a:r>
              <a:rPr lang="en-GB" i="1" dirty="0"/>
              <a:t>Month of the Military Child</a:t>
            </a:r>
            <a:r>
              <a:rPr lang="en-GB" dirty="0"/>
              <a:t> or for a special person.</a:t>
            </a:r>
            <a:endParaRPr lang="en-US" dirty="0"/>
          </a:p>
          <a:p>
            <a:endParaRPr lang="en-US" dirty="0"/>
          </a:p>
          <a:p>
            <a:pPr marL="171450" indent="-171450">
              <a:buFont typeface="Symbol"/>
              <a:buChar char="•"/>
            </a:pPr>
            <a:r>
              <a:rPr lang="en-GB" dirty="0"/>
              <a:t>Ask a friend or adult if help is needed tying it at the end.</a:t>
            </a:r>
            <a:endParaRPr lang="en-US" dirty="0"/>
          </a:p>
          <a:p>
            <a:endParaRPr lang="en-US" dirty="0"/>
          </a:p>
          <a:p>
            <a:pPr marL="171450" indent="-171450">
              <a:buFont typeface="Symbol"/>
              <a:buChar char="•"/>
            </a:pPr>
            <a:r>
              <a:rPr lang="en-GB" dirty="0"/>
              <a:t>If for a gift, children to write on it their first name and branch of the military their parent/guardian is in.</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706ABF97-3ED6-3F58-81BE-290706B35DA8}"/>
              </a:ext>
            </a:extLst>
          </p:cNvPr>
          <p:cNvSpPr>
            <a:spLocks noGrp="1"/>
          </p:cNvSpPr>
          <p:nvPr>
            <p:ph type="sldNum" sz="quarter" idx="5"/>
          </p:nvPr>
        </p:nvSpPr>
        <p:spPr/>
        <p:txBody>
          <a:bodyPr/>
          <a:lstStyle/>
          <a:p>
            <a:fld id="{F6E850A5-DD7D-4F2C-9F48-720B641816FC}" type="slidenum">
              <a:t>3</a:t>
            </a:fld>
            <a:endParaRPr lang="en-GB"/>
          </a:p>
        </p:txBody>
      </p:sp>
    </p:spTree>
    <p:extLst>
      <p:ext uri="{BB962C8B-B14F-4D97-AF65-F5344CB8AC3E}">
        <p14:creationId xmlns:p14="http://schemas.microsoft.com/office/powerpoint/2010/main" val="114426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7EFB-E799-5487-DD2E-DE3006733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32ECF-9B62-B242-20A7-7D723E990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6777C-3ACA-76D6-2BF0-D401BD339D3B}"/>
              </a:ext>
            </a:extLst>
          </p:cNvPr>
          <p:cNvSpPr>
            <a:spLocks noGrp="1"/>
          </p:cNvSpPr>
          <p:nvPr>
            <p:ph type="body" idx="1"/>
          </p:nvPr>
        </p:nvSpPr>
        <p:spPr/>
        <p:txBody>
          <a:bodyPr/>
          <a:lstStyle/>
          <a:p>
            <a:r>
              <a:rPr lang="en-US" dirty="0">
                <a:ea typeface="Calibri"/>
                <a:cs typeface="Calibri"/>
              </a:rPr>
              <a:t>15mins - </a:t>
            </a:r>
          </a:p>
          <a:p>
            <a:endParaRPr lang="en-US" dirty="0">
              <a:ea typeface="Calibri"/>
              <a:cs typeface="Calibri"/>
            </a:endParaRPr>
          </a:p>
          <a:p>
            <a:r>
              <a:rPr lang="en-GB" dirty="0"/>
              <a:t>Prompt slide. This slide gives some examples of what schools may do that could be discussed. Discuss with a partner / small group &amp; then share ideas with table.</a:t>
            </a:r>
            <a:endParaRPr lang="en-US" dirty="0"/>
          </a:p>
          <a:p>
            <a:r>
              <a:rPr lang="en-GB"/>
              <a:t>Facilitator to record on a big sheet or paper divided into 2: celebrate/support. Blu-tac up for all to see.</a:t>
            </a:r>
            <a:endParaRPr lang="en-US" dirty="0"/>
          </a:p>
          <a:p>
            <a:endParaRPr lang="en-US" dirty="0"/>
          </a:p>
          <a:p>
            <a:r>
              <a:rPr lang="en-GB"/>
              <a:t>Elicit further information e.g. if SC mention SC clubs then find out what they do in the clubs, why they like them etc. If SC mention </a:t>
            </a:r>
            <a:r>
              <a:rPr lang="en-GB" err="1"/>
              <a:t>MotMC</a:t>
            </a:r>
            <a:r>
              <a:rPr lang="en-GB"/>
              <a:t> celebrations find out what their schools have done to celebrate this. </a:t>
            </a:r>
            <a:endParaRPr lang="en-US" dirty="0"/>
          </a:p>
          <a:p>
            <a:endParaRPr lang="en-US"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5DCECCA-C462-CCEF-5A86-90B2400FF4E1}"/>
              </a:ext>
            </a:extLst>
          </p:cNvPr>
          <p:cNvSpPr>
            <a:spLocks noGrp="1"/>
          </p:cNvSpPr>
          <p:nvPr>
            <p:ph type="sldNum" sz="quarter" idx="5"/>
          </p:nvPr>
        </p:nvSpPr>
        <p:spPr/>
        <p:txBody>
          <a:bodyPr/>
          <a:lstStyle/>
          <a:p>
            <a:fld id="{F6E850A5-DD7D-4F2C-9F48-720B641816FC}" type="slidenum">
              <a:t>21</a:t>
            </a:fld>
            <a:endParaRPr lang="en-GB"/>
          </a:p>
        </p:txBody>
      </p:sp>
    </p:spTree>
    <p:extLst>
      <p:ext uri="{BB962C8B-B14F-4D97-AF65-F5344CB8AC3E}">
        <p14:creationId xmlns:p14="http://schemas.microsoft.com/office/powerpoint/2010/main" val="3644254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867BE-DFC0-EA88-53C2-5B68A04A1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A7DF9-6A13-6380-3967-8845DFA26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3D919-2E9B-8568-A9EA-8B44E7E46460}"/>
              </a:ext>
            </a:extLst>
          </p:cNvPr>
          <p:cNvSpPr>
            <a:spLocks noGrp="1"/>
          </p:cNvSpPr>
          <p:nvPr>
            <p:ph type="body" idx="1"/>
          </p:nvPr>
        </p:nvSpPr>
        <p:spPr/>
        <p:txBody>
          <a:bodyPr/>
          <a:lstStyle/>
          <a:p>
            <a:r>
              <a:rPr lang="en-US" dirty="0">
                <a:ea typeface="Calibri"/>
                <a:cs typeface="Calibri"/>
              </a:rPr>
              <a:t>30-60mins (based on activities included) -</a:t>
            </a:r>
            <a:endParaRPr lang="en-US" dirty="0"/>
          </a:p>
          <a:p>
            <a:endParaRPr lang="en-US" dirty="0">
              <a:ea typeface="Calibri"/>
              <a:cs typeface="Calibri"/>
            </a:endParaRPr>
          </a:p>
          <a:p>
            <a:r>
              <a:rPr lang="en-GB" b="1" i="1" dirty="0"/>
              <a:t>What are the main </a:t>
            </a:r>
            <a:r>
              <a:rPr lang="en-GB" b="1" i="1" u="sng" dirty="0"/>
              <a:t>barriers/challenges</a:t>
            </a:r>
            <a:r>
              <a:rPr lang="en-GB" b="1" i="1" dirty="0"/>
              <a:t> for Service children in school? </a:t>
            </a:r>
            <a:endParaRPr lang="en-US" dirty="0"/>
          </a:p>
          <a:p>
            <a:r>
              <a:rPr lang="en-GB" dirty="0"/>
              <a:t>List these on Post-it notes / create a mind map – detailing any barriers and challenges. Service children can link these to the disadvantages earlier activity. Display on a central board </a:t>
            </a:r>
            <a:r>
              <a:rPr lang="en-US" dirty="0"/>
              <a:t>You may find it helpful to use different </a:t>
            </a:r>
            <a:r>
              <a:rPr lang="en-US" dirty="0" err="1"/>
              <a:t>colour</a:t>
            </a:r>
            <a:r>
              <a:rPr lang="en-US" dirty="0"/>
              <a:t> pens for each barrier / challenge. </a:t>
            </a:r>
            <a:r>
              <a:rPr lang="en-GB" dirty="0"/>
              <a:t>(10 mins)</a:t>
            </a:r>
            <a:endParaRPr lang="en-US">
              <a:ea typeface="Calibri"/>
              <a:cs typeface="Calibri"/>
            </a:endParaRPr>
          </a:p>
        </p:txBody>
      </p:sp>
      <p:sp>
        <p:nvSpPr>
          <p:cNvPr id="4" name="Slide Number Placeholder 3">
            <a:extLst>
              <a:ext uri="{FF2B5EF4-FFF2-40B4-BE49-F238E27FC236}">
                <a16:creationId xmlns:a16="http://schemas.microsoft.com/office/drawing/2014/main" id="{7D824A05-C525-4B8E-9F2B-E0A6E1AA6D05}"/>
              </a:ext>
            </a:extLst>
          </p:cNvPr>
          <p:cNvSpPr>
            <a:spLocks noGrp="1"/>
          </p:cNvSpPr>
          <p:nvPr>
            <p:ph type="sldNum" sz="quarter" idx="5"/>
          </p:nvPr>
        </p:nvSpPr>
        <p:spPr/>
        <p:txBody>
          <a:bodyPr/>
          <a:lstStyle/>
          <a:p>
            <a:fld id="{F243F675-2F8F-40F3-8F46-50483B9B909A}" type="slidenum">
              <a:t>22</a:t>
            </a:fld>
            <a:endParaRPr lang="en-GB"/>
          </a:p>
        </p:txBody>
      </p:sp>
    </p:spTree>
    <p:extLst>
      <p:ext uri="{BB962C8B-B14F-4D97-AF65-F5344CB8AC3E}">
        <p14:creationId xmlns:p14="http://schemas.microsoft.com/office/powerpoint/2010/main" val="99109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8465-4483-F8D3-0B15-C1D0E09A2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6617E-947C-97AA-736E-F70237AB1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D7AFC-179C-57A8-39D8-DE72A6659BA9}"/>
              </a:ext>
            </a:extLst>
          </p:cNvPr>
          <p:cNvSpPr>
            <a:spLocks noGrp="1"/>
          </p:cNvSpPr>
          <p:nvPr>
            <p:ph type="body" idx="1"/>
          </p:nvPr>
        </p:nvSpPr>
        <p:spPr/>
        <p:txBody>
          <a:bodyPr/>
          <a:lstStyle/>
          <a:p>
            <a:r>
              <a:rPr lang="en-US" dirty="0"/>
              <a:t>30-60mins (based on activities included) -</a:t>
            </a:r>
          </a:p>
          <a:p>
            <a:r>
              <a:rPr lang="en-GB" b="1" i="1" dirty="0"/>
              <a:t>What could schools do to help overcome this barrier/challenge?</a:t>
            </a:r>
            <a:endParaRPr lang="en-US" dirty="0">
              <a:ea typeface="Calibri"/>
              <a:cs typeface="Calibri"/>
            </a:endParaRPr>
          </a:p>
          <a:p>
            <a:r>
              <a:rPr lang="en-GB" dirty="0"/>
              <a:t>Each table group is then allocated a different issue / challenge:</a:t>
            </a:r>
            <a:endParaRPr lang="en-US" dirty="0">
              <a:ea typeface="Calibri"/>
              <a:cs typeface="Calibri"/>
            </a:endParaRPr>
          </a:p>
          <a:p>
            <a:pPr marL="171450" indent="-171450">
              <a:buFont typeface="Symbol"/>
              <a:buChar char="•"/>
            </a:pPr>
            <a:r>
              <a:rPr lang="en-GB" dirty="0"/>
              <a:t>Large sheet of paper per table. Children record all ideas as a spider diagram (10 mins)</a:t>
            </a:r>
            <a:endParaRPr lang="en-US" dirty="0">
              <a:ea typeface="Calibri"/>
              <a:cs typeface="Calibri"/>
            </a:endParaRPr>
          </a:p>
          <a:p>
            <a:pPr marL="171450" indent="-171450">
              <a:buFont typeface="Symbol"/>
              <a:buChar char="•"/>
            </a:pPr>
            <a:r>
              <a:rPr lang="en-GB" dirty="0"/>
              <a:t>Rotate around tables a couple of times so others can add additional ideas/solutions (10 mins)</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33F33FD2-99B9-84D1-15DB-5A72D211C04B}"/>
              </a:ext>
            </a:extLst>
          </p:cNvPr>
          <p:cNvSpPr>
            <a:spLocks noGrp="1"/>
          </p:cNvSpPr>
          <p:nvPr>
            <p:ph type="sldNum" sz="quarter" idx="5"/>
          </p:nvPr>
        </p:nvSpPr>
        <p:spPr/>
        <p:txBody>
          <a:bodyPr/>
          <a:lstStyle/>
          <a:p>
            <a:fld id="{F243F675-2F8F-40F3-8F46-50483B9B909A}" type="slidenum">
              <a:t>23</a:t>
            </a:fld>
            <a:endParaRPr lang="en-GB"/>
          </a:p>
        </p:txBody>
      </p:sp>
    </p:spTree>
    <p:extLst>
      <p:ext uri="{BB962C8B-B14F-4D97-AF65-F5344CB8AC3E}">
        <p14:creationId xmlns:p14="http://schemas.microsoft.com/office/powerpoint/2010/main" val="2032875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Print copies on A3 for table discussions</a:t>
            </a:r>
          </a:p>
        </p:txBody>
      </p:sp>
      <p:sp>
        <p:nvSpPr>
          <p:cNvPr id="4" name="Slide Number Placeholder 3"/>
          <p:cNvSpPr>
            <a:spLocks noGrp="1"/>
          </p:cNvSpPr>
          <p:nvPr>
            <p:ph type="sldNum" sz="quarter" idx="5"/>
          </p:nvPr>
        </p:nvSpPr>
        <p:spPr/>
        <p:txBody>
          <a:bodyPr/>
          <a:lstStyle/>
          <a:p>
            <a:fld id="{F243F675-2F8F-40F3-8F46-50483B9B909A}" type="slidenum">
              <a:rPr lang="en-GB"/>
              <a:t>24</a:t>
            </a:fld>
            <a:endParaRPr lang="en-GB"/>
          </a:p>
        </p:txBody>
      </p:sp>
    </p:spTree>
    <p:extLst>
      <p:ext uri="{BB962C8B-B14F-4D97-AF65-F5344CB8AC3E}">
        <p14:creationId xmlns:p14="http://schemas.microsoft.com/office/powerpoint/2010/main" val="3547770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D327-ED2E-FC0E-786B-85ADCC677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9C37E-405E-E05B-8864-886689976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F995D-A510-E2D2-F90A-D75B3C3C2321}"/>
              </a:ext>
            </a:extLst>
          </p:cNvPr>
          <p:cNvSpPr>
            <a:spLocks noGrp="1"/>
          </p:cNvSpPr>
          <p:nvPr>
            <p:ph type="body" idx="1"/>
          </p:nvPr>
        </p:nvSpPr>
        <p:spPr/>
        <p:txBody>
          <a:bodyPr/>
          <a:lstStyle/>
          <a:p>
            <a:r>
              <a:rPr lang="en-US" dirty="0"/>
              <a:t>30-60mins (based on activities included) -</a:t>
            </a:r>
            <a:endParaRPr lang="en-US" dirty="0">
              <a:ea typeface="Calibri"/>
              <a:cs typeface="Calibri"/>
            </a:endParaRPr>
          </a:p>
          <a:p>
            <a:r>
              <a:rPr lang="en-GB" b="1" dirty="0"/>
              <a:t>ADDITIONAL ACTIVITIES </a:t>
            </a:r>
            <a:endParaRPr lang="en-US" dirty="0"/>
          </a:p>
          <a:p>
            <a:r>
              <a:rPr lang="en-US" dirty="0">
                <a:ea typeface="Calibri"/>
                <a:cs typeface="Calibri"/>
              </a:rPr>
              <a:t>Discuss </a:t>
            </a:r>
            <a:r>
              <a:rPr lang="en-GB" dirty="0"/>
              <a:t>common barriers/challenges e.g.  </a:t>
            </a:r>
            <a:endParaRPr lang="en-US"/>
          </a:p>
          <a:p>
            <a:pPr marL="171450" indent="-171450">
              <a:buFont typeface="Arial"/>
              <a:buChar char="•"/>
            </a:pPr>
            <a:r>
              <a:rPr lang="en-GB" dirty="0"/>
              <a:t>Lack of Understanding </a:t>
            </a:r>
            <a:endParaRPr lang="en-US"/>
          </a:p>
          <a:p>
            <a:pPr marL="171450" indent="-171450">
              <a:buFont typeface="Arial"/>
              <a:buChar char="•"/>
            </a:pPr>
            <a:r>
              <a:rPr lang="en-GB" dirty="0"/>
              <a:t>Separation </a:t>
            </a:r>
            <a:endParaRPr lang="en-US"/>
          </a:p>
          <a:p>
            <a:pPr marL="171450" indent="-171450">
              <a:buFont typeface="Arial"/>
              <a:buChar char="•"/>
            </a:pPr>
            <a:r>
              <a:rPr lang="en-GB" dirty="0"/>
              <a:t>Moving, settling and forever </a:t>
            </a:r>
            <a:endParaRPr lang="en-US"/>
          </a:p>
          <a:p>
            <a:endParaRPr lang="en-US" dirty="0">
              <a:ea typeface="Calibri"/>
              <a:cs typeface="Calibri"/>
            </a:endParaRPr>
          </a:p>
        </p:txBody>
      </p:sp>
      <p:sp>
        <p:nvSpPr>
          <p:cNvPr id="4" name="Slide Number Placeholder 3">
            <a:extLst>
              <a:ext uri="{FF2B5EF4-FFF2-40B4-BE49-F238E27FC236}">
                <a16:creationId xmlns:a16="http://schemas.microsoft.com/office/drawing/2014/main" id="{52735B9E-7354-6EFA-8008-F93E36F6ED67}"/>
              </a:ext>
            </a:extLst>
          </p:cNvPr>
          <p:cNvSpPr>
            <a:spLocks noGrp="1"/>
          </p:cNvSpPr>
          <p:nvPr>
            <p:ph type="sldNum" sz="quarter" idx="5"/>
          </p:nvPr>
        </p:nvSpPr>
        <p:spPr/>
        <p:txBody>
          <a:bodyPr/>
          <a:lstStyle/>
          <a:p>
            <a:fld id="{F243F675-2F8F-40F3-8F46-50483B9B909A}" type="slidenum">
              <a:t>25</a:t>
            </a:fld>
            <a:endParaRPr lang="en-GB"/>
          </a:p>
        </p:txBody>
      </p:sp>
    </p:spTree>
    <p:extLst>
      <p:ext uri="{BB962C8B-B14F-4D97-AF65-F5344CB8AC3E}">
        <p14:creationId xmlns:p14="http://schemas.microsoft.com/office/powerpoint/2010/main" val="181008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30-60mins (based on activities included) -</a:t>
            </a:r>
          </a:p>
          <a:p>
            <a:r>
              <a:rPr lang="en-GB" b="1" dirty="0"/>
              <a:t>ADDITIONAL ACTIVITIES  - OPTION 1: Big Empathy Drawings </a:t>
            </a:r>
            <a:endParaRPr lang="en-US" dirty="0">
              <a:ea typeface="Calibri"/>
              <a:cs typeface="Calibri"/>
            </a:endParaRPr>
          </a:p>
          <a:p>
            <a:endParaRPr lang="en-US" dirty="0"/>
          </a:p>
          <a:p>
            <a:r>
              <a:rPr lang="en-GB" dirty="0">
                <a:highlight>
                  <a:srgbClr val="FFFFFF"/>
                </a:highlight>
              </a:rPr>
              <a:t>Big Empathy Drawings can be used to explore underlying emotional themes/core feelings through drawing. More information can be found </a:t>
            </a:r>
            <a:r>
              <a:rPr lang="en-GB" u="sng" dirty="0">
                <a:highlight>
                  <a:srgbClr val="FFFFFF"/>
                </a:highlight>
                <a:hlinkClick r:id="rId3"/>
              </a:rPr>
              <a:t>here</a:t>
            </a:r>
            <a:r>
              <a:rPr lang="en-GB" dirty="0">
                <a:highlight>
                  <a:srgbClr val="FFFFFF"/>
                </a:highlight>
              </a:rPr>
              <a:t>. </a:t>
            </a:r>
            <a:endParaRPr lang="en-GB" dirty="0">
              <a:highlight>
                <a:srgbClr val="FFFFFF"/>
              </a:highlight>
              <a:ea typeface="Calibri"/>
              <a:cs typeface="Calibri"/>
            </a:endParaRPr>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ea typeface="Calibri"/>
                <a:cs typeface="Calibri"/>
                <a:hlinkClick r:id="rId4"/>
              </a:rPr>
              <a:t>Printable copies of Big Empathy drawings</a:t>
            </a:r>
            <a:r>
              <a:rPr lang="en-GB"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26</a:t>
            </a:fld>
            <a:endParaRPr lang="en-GB"/>
          </a:p>
        </p:txBody>
      </p:sp>
    </p:spTree>
    <p:extLst>
      <p:ext uri="{BB962C8B-B14F-4D97-AF65-F5344CB8AC3E}">
        <p14:creationId xmlns:p14="http://schemas.microsoft.com/office/powerpoint/2010/main" val="2456717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30-60mins (based on activities included) -</a:t>
            </a:r>
          </a:p>
          <a:p>
            <a:r>
              <a:rPr lang="en-GB" b="1" dirty="0"/>
              <a:t>ADDITIONAL ACTIVITIES  - OPTION 1: Big Empathy Drawings </a:t>
            </a:r>
            <a:endParaRPr lang="en-US" dirty="0">
              <a:ea typeface="Calibri"/>
              <a:cs typeface="Calibri"/>
            </a:endParaRPr>
          </a:p>
          <a:p>
            <a:r>
              <a:rPr lang="en-GB" dirty="0"/>
              <a:t>Big Empathy Drawings can be used to explore underlying emotional themes/core feelings through drawing. More information can be found </a:t>
            </a:r>
            <a:r>
              <a:rPr lang="en-GB" dirty="0">
                <a:solidFill>
                  <a:srgbClr val="444444"/>
                </a:solidFill>
                <a:hlinkClick r:id="rId3"/>
              </a:rPr>
              <a:t>here</a:t>
            </a:r>
            <a:r>
              <a:rPr lang="en-GB" dirty="0"/>
              <a:t>.</a:t>
            </a:r>
            <a:endParaRPr lang="en-US"/>
          </a:p>
          <a:p>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hlinkClick r:id="rId4"/>
              </a:rPr>
              <a:t>Printable copies of Big Empathy drawings</a:t>
            </a:r>
            <a:r>
              <a:rPr lang="en-GB" dirty="0"/>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27</a:t>
            </a:fld>
            <a:endParaRPr lang="en-GB"/>
          </a:p>
        </p:txBody>
      </p:sp>
    </p:spTree>
    <p:extLst>
      <p:ext uri="{BB962C8B-B14F-4D97-AF65-F5344CB8AC3E}">
        <p14:creationId xmlns:p14="http://schemas.microsoft.com/office/powerpoint/2010/main" val="58180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30-60mins (based on activities included) -</a:t>
            </a:r>
          </a:p>
          <a:p>
            <a:r>
              <a:rPr lang="en-GB" b="1" dirty="0"/>
              <a:t>ADDITIONAL ACTIVITIES  - OPTION 1: Big Empathy Drawings </a:t>
            </a:r>
            <a:endParaRPr lang="en-US" dirty="0">
              <a:ea typeface="Calibri"/>
              <a:cs typeface="Calibri"/>
            </a:endParaRPr>
          </a:p>
          <a:p>
            <a:r>
              <a:rPr lang="en-GB" dirty="0"/>
              <a:t>Big Empathy Drawings can be used to explore underlying emotional themes/core feelings through drawing. More information can be found </a:t>
            </a:r>
            <a:r>
              <a:rPr lang="en-GB" dirty="0">
                <a:solidFill>
                  <a:srgbClr val="444444"/>
                </a:solidFill>
                <a:hlinkClick r:id="rId3"/>
              </a:rPr>
              <a:t>here</a:t>
            </a:r>
            <a:r>
              <a:rPr lang="en-GB" dirty="0"/>
              <a:t>.</a:t>
            </a:r>
            <a:endParaRPr lang="en-US"/>
          </a:p>
          <a:p>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hlinkClick r:id="rId4"/>
              </a:rPr>
              <a:t>Printable copies of Big Empathy drawings</a:t>
            </a:r>
            <a:r>
              <a:rPr lang="en-GB" dirty="0"/>
              <a:t> </a:t>
            </a:r>
            <a:endParaRPr lang="en-GB"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28</a:t>
            </a:fld>
            <a:endParaRPr lang="en-GB"/>
          </a:p>
        </p:txBody>
      </p:sp>
    </p:spTree>
    <p:extLst>
      <p:ext uri="{BB962C8B-B14F-4D97-AF65-F5344CB8AC3E}">
        <p14:creationId xmlns:p14="http://schemas.microsoft.com/office/powerpoint/2010/main" val="1689372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1F19-B2DF-0E44-4009-42D02C92C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E03FD-7F99-8FA6-86D3-36FAEC233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13CFC-8D99-6140-C3DC-2F9E7B90A300}"/>
              </a:ext>
            </a:extLst>
          </p:cNvPr>
          <p:cNvSpPr>
            <a:spLocks noGrp="1"/>
          </p:cNvSpPr>
          <p:nvPr>
            <p:ph type="body" idx="1"/>
          </p:nvPr>
        </p:nvSpPr>
        <p:spPr/>
        <p:txBody>
          <a:bodyPr/>
          <a:lstStyle/>
          <a:p>
            <a:r>
              <a:rPr lang="en-US" dirty="0"/>
              <a:t>30-60mins (based on activities included) -</a:t>
            </a:r>
            <a:endParaRPr lang="en-US" dirty="0">
              <a:ea typeface="Calibri" panose="020F0502020204030204"/>
              <a:cs typeface="Calibri" panose="020F0502020204030204"/>
            </a:endParaRPr>
          </a:p>
          <a:p>
            <a:r>
              <a:rPr lang="en-GB" b="1" dirty="0"/>
              <a:t>ADDITIONAL ACTIVITIES - OPTION 1: Big Empathy Drawings </a:t>
            </a:r>
            <a:endParaRPr lang="en-US" dirty="0">
              <a:ea typeface="Calibri"/>
              <a:cs typeface="Calibri"/>
            </a:endParaRPr>
          </a:p>
          <a:p>
            <a:r>
              <a:rPr lang="en-GB" dirty="0"/>
              <a:t>Big Empathy Drawings can be used to explore underlying emotional themes/core feelings through drawing. More information can be found </a:t>
            </a:r>
            <a:r>
              <a:rPr lang="en-GB" dirty="0">
                <a:solidFill>
                  <a:srgbClr val="444444"/>
                </a:solidFill>
                <a:hlinkClick r:id="rId3"/>
              </a:rPr>
              <a:t>here</a:t>
            </a:r>
            <a:r>
              <a:rPr lang="en-GB" dirty="0"/>
              <a:t>.</a:t>
            </a:r>
            <a:endParaRPr lang="en-US" dirty="0"/>
          </a:p>
          <a:p>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hlinkClick r:id="rId4"/>
              </a:rPr>
              <a:t>Printable copies of Big Empathy drawings</a:t>
            </a:r>
            <a:r>
              <a:rPr lang="en-GB" dirty="0"/>
              <a:t> </a:t>
            </a:r>
            <a:endParaRPr lang="en-GB"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63ECCC9-0D29-8F7A-5B4C-5479AC71E8B8}"/>
              </a:ext>
            </a:extLst>
          </p:cNvPr>
          <p:cNvSpPr>
            <a:spLocks noGrp="1"/>
          </p:cNvSpPr>
          <p:nvPr>
            <p:ph type="sldNum" sz="quarter" idx="5"/>
          </p:nvPr>
        </p:nvSpPr>
        <p:spPr/>
        <p:txBody>
          <a:bodyPr/>
          <a:lstStyle/>
          <a:p>
            <a:fld id="{F243F675-2F8F-40F3-8F46-50483B9B909A}" type="slidenum">
              <a:t>29</a:t>
            </a:fld>
            <a:endParaRPr lang="en-GB"/>
          </a:p>
        </p:txBody>
      </p:sp>
    </p:spTree>
    <p:extLst>
      <p:ext uri="{BB962C8B-B14F-4D97-AF65-F5344CB8AC3E}">
        <p14:creationId xmlns:p14="http://schemas.microsoft.com/office/powerpoint/2010/main" val="1165492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EBDA-90EC-F46A-3AA2-29F3A2E63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4B5A1-6209-46B2-924A-1D8F22F2E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0EB38-BFAC-1043-7DF9-3A9CB516288D}"/>
              </a:ext>
            </a:extLst>
          </p:cNvPr>
          <p:cNvSpPr>
            <a:spLocks noGrp="1"/>
          </p:cNvSpPr>
          <p:nvPr>
            <p:ph type="body" idx="1"/>
          </p:nvPr>
        </p:nvSpPr>
        <p:spPr/>
        <p:txBody>
          <a:bodyPr/>
          <a:lstStyle/>
          <a:p>
            <a:r>
              <a:rPr lang="en-US" dirty="0"/>
              <a:t>30-60mins (based on activities included) -</a:t>
            </a:r>
            <a:endParaRPr lang="en-US" dirty="0">
              <a:ea typeface="Calibri"/>
              <a:cs typeface="Calibri"/>
            </a:endParaRPr>
          </a:p>
          <a:p>
            <a:r>
              <a:rPr lang="en-GB" b="1" dirty="0"/>
              <a:t>ADDITIONAL ACTIVITIES - OPTION 2: Assembly</a:t>
            </a:r>
            <a:endParaRPr lang="en-US" dirty="0"/>
          </a:p>
          <a:p>
            <a:r>
              <a:rPr lang="en-GB" dirty="0"/>
              <a:t>Plan an Assembly to be delivered in schools to explain what life is like as Service child. This assembly should help address lack of understanding as well as cover challenges such as separation, moving etc. </a:t>
            </a:r>
            <a:endParaRPr lang="en-US" dirty="0"/>
          </a:p>
          <a:p>
            <a:r>
              <a:rPr lang="en-GB" dirty="0"/>
              <a:t>You could consider using content from SSCE Cymru </a:t>
            </a:r>
            <a:r>
              <a:rPr lang="en-GB" u="sng" dirty="0">
                <a:hlinkClick r:id="rId3"/>
              </a:rPr>
              <a:t>Tool 11. TEMPLATE: Service children experience presentation </a:t>
            </a:r>
            <a:endParaRPr lang="en-GB"/>
          </a:p>
          <a:p>
            <a:endParaRPr lang="en-US" dirty="0">
              <a:ea typeface="Calibri"/>
              <a:cs typeface="Calibri"/>
            </a:endParaRPr>
          </a:p>
        </p:txBody>
      </p:sp>
      <p:sp>
        <p:nvSpPr>
          <p:cNvPr id="4" name="Slide Number Placeholder 3">
            <a:extLst>
              <a:ext uri="{FF2B5EF4-FFF2-40B4-BE49-F238E27FC236}">
                <a16:creationId xmlns:a16="http://schemas.microsoft.com/office/drawing/2014/main" id="{4F8AFB11-DDAA-1D82-54B1-41FC4500F76F}"/>
              </a:ext>
            </a:extLst>
          </p:cNvPr>
          <p:cNvSpPr>
            <a:spLocks noGrp="1"/>
          </p:cNvSpPr>
          <p:nvPr>
            <p:ph type="sldNum" sz="quarter" idx="5"/>
          </p:nvPr>
        </p:nvSpPr>
        <p:spPr/>
        <p:txBody>
          <a:bodyPr/>
          <a:lstStyle/>
          <a:p>
            <a:fld id="{F243F675-2F8F-40F3-8F46-50483B9B909A}" type="slidenum">
              <a:t>30</a:t>
            </a:fld>
            <a:endParaRPr lang="en-GB"/>
          </a:p>
        </p:txBody>
      </p:sp>
    </p:spTree>
    <p:extLst>
      <p:ext uri="{BB962C8B-B14F-4D97-AF65-F5344CB8AC3E}">
        <p14:creationId xmlns:p14="http://schemas.microsoft.com/office/powerpoint/2010/main" val="91645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t>20mins -</a:t>
            </a:r>
            <a:endParaRPr lang="en-US">
              <a:solidFill>
                <a:srgbClr val="444444"/>
              </a:solidFill>
            </a:endParaRPr>
          </a:p>
          <a:p>
            <a:pPr algn="just"/>
            <a:r>
              <a:rPr lang="en-GB"/>
              <a:t>Welcome to whole group</a:t>
            </a:r>
            <a:endParaRPr lang="en-US">
              <a:solidFill>
                <a:srgbClr val="444444"/>
              </a:solidFill>
            </a:endParaRPr>
          </a:p>
          <a:p>
            <a:r>
              <a:rPr lang="en-GB"/>
              <a:t>Introduction of schools</a:t>
            </a:r>
            <a:endParaRPr lang="en-US">
              <a:solidFill>
                <a:srgbClr val="444444"/>
              </a:solidFill>
            </a:endParaRPr>
          </a:p>
          <a:p>
            <a:r>
              <a:rPr lang="en-GB"/>
              <a:t>Table introductions – name, year group, link to the Armed Forces </a:t>
            </a:r>
            <a:endParaRPr lang="en-US">
              <a:solidFill>
                <a:srgbClr val="444444"/>
              </a:solidFill>
            </a:endParaRPr>
          </a:p>
          <a:p>
            <a:r>
              <a:rPr lang="en-GB" dirty="0"/>
              <a:t>Overview and aims of the day </a:t>
            </a:r>
          </a:p>
          <a:p>
            <a:r>
              <a:rPr lang="en-GB"/>
              <a:t>Complete ‘Find a Friend’ bingo</a:t>
            </a:r>
            <a:endParaRPr lang="en-GB">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4</a:t>
            </a:fld>
            <a:endParaRPr lang="en-GB"/>
          </a:p>
        </p:txBody>
      </p:sp>
    </p:spTree>
    <p:extLst>
      <p:ext uri="{BB962C8B-B14F-4D97-AF65-F5344CB8AC3E}">
        <p14:creationId xmlns:p14="http://schemas.microsoft.com/office/powerpoint/2010/main" val="1405218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EE6B-D5CB-0E6A-06E7-310BFD583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6F196-2359-6DA7-A37C-A7B43E604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3A9EF-9931-9514-D24D-B43A888C74A2}"/>
              </a:ext>
            </a:extLst>
          </p:cNvPr>
          <p:cNvSpPr>
            <a:spLocks noGrp="1"/>
          </p:cNvSpPr>
          <p:nvPr>
            <p:ph type="body" idx="1"/>
          </p:nvPr>
        </p:nvSpPr>
        <p:spPr/>
        <p:txBody>
          <a:bodyPr/>
          <a:lstStyle/>
          <a:p>
            <a:r>
              <a:rPr lang="en-US" dirty="0"/>
              <a:t>30-60mins (based on activities included) -</a:t>
            </a:r>
            <a:endParaRPr lang="en-US" dirty="0">
              <a:ea typeface="Calibri"/>
              <a:cs typeface="Calibri"/>
            </a:endParaRPr>
          </a:p>
          <a:p>
            <a:r>
              <a:rPr lang="en-GB" b="1" dirty="0"/>
              <a:t>ADDITIONAL ACTIVITIES - OPTION 3: Video</a:t>
            </a:r>
            <a:endParaRPr lang="en-US" dirty="0"/>
          </a:p>
          <a:p>
            <a:r>
              <a:rPr lang="en-GB" dirty="0"/>
              <a:t>Record video clips of Service children reflecting on life as a Service child. All previous activities could be reflected upon e.g. pros and cons, school successes, barriers and challenges. </a:t>
            </a:r>
            <a:endParaRPr lang="en-GB"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BE6D49FE-0F26-668F-5255-05B11F739C55}"/>
              </a:ext>
            </a:extLst>
          </p:cNvPr>
          <p:cNvSpPr>
            <a:spLocks noGrp="1"/>
          </p:cNvSpPr>
          <p:nvPr>
            <p:ph type="sldNum" sz="quarter" idx="5"/>
          </p:nvPr>
        </p:nvSpPr>
        <p:spPr/>
        <p:txBody>
          <a:bodyPr/>
          <a:lstStyle/>
          <a:p>
            <a:fld id="{F243F675-2F8F-40F3-8F46-50483B9B909A}" type="slidenum">
              <a:t>31</a:t>
            </a:fld>
            <a:endParaRPr lang="en-GB"/>
          </a:p>
        </p:txBody>
      </p:sp>
    </p:spTree>
    <p:extLst>
      <p:ext uri="{BB962C8B-B14F-4D97-AF65-F5344CB8AC3E}">
        <p14:creationId xmlns:p14="http://schemas.microsoft.com/office/powerpoint/2010/main" val="3981006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AE29-1DA9-25D7-DB7B-AC66CE1E2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00E70-14BE-5BF0-F20A-8E68AF327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8696E-FDE0-1B78-5308-311DF9EC716B}"/>
              </a:ext>
            </a:extLst>
          </p:cNvPr>
          <p:cNvSpPr>
            <a:spLocks noGrp="1"/>
          </p:cNvSpPr>
          <p:nvPr>
            <p:ph type="body" idx="1"/>
          </p:nvPr>
        </p:nvSpPr>
        <p:spPr/>
        <p:txBody>
          <a:bodyPr/>
          <a:lstStyle/>
          <a:p>
            <a:r>
              <a:rPr lang="en-US" dirty="0">
                <a:ea typeface="Calibri"/>
                <a:cs typeface="Calibri"/>
              </a:rPr>
              <a:t>20-30mins - </a:t>
            </a:r>
          </a:p>
          <a:p>
            <a:r>
              <a:rPr lang="en-GB" b="1" i="1">
                <a:highlight>
                  <a:srgbClr val="FFFFFF"/>
                </a:highlight>
              </a:rPr>
              <a:t>Creating a group (or school) pledge</a:t>
            </a:r>
            <a:endParaRPr lang="en-GB" dirty="0">
              <a:highlight>
                <a:srgbClr val="FFFFFF"/>
              </a:highlight>
            </a:endParaRPr>
          </a:p>
          <a:p>
            <a:r>
              <a:rPr lang="en-GB">
                <a:highlight>
                  <a:srgbClr val="FFFFFF"/>
                </a:highlight>
              </a:rPr>
              <a:t>Each group’s staff member leads a discussion with his / her group of Service pupils reflecting on the learning from the whole workshop. </a:t>
            </a:r>
          </a:p>
          <a:p>
            <a:endParaRPr lang="en-GB" dirty="0">
              <a:highlight>
                <a:srgbClr val="C6C6C6"/>
              </a:highlight>
            </a:endParaRPr>
          </a:p>
          <a:p>
            <a:r>
              <a:rPr lang="en-GB">
                <a:highlight>
                  <a:srgbClr val="FFFFFF"/>
                </a:highlight>
              </a:rPr>
              <a:t>Consider the following questions:</a:t>
            </a:r>
          </a:p>
          <a:p>
            <a:pPr marL="171450" indent="-171450">
              <a:buFont typeface="Arial"/>
              <a:buChar char="•"/>
            </a:pPr>
            <a:r>
              <a:rPr lang="en-GB">
                <a:highlight>
                  <a:srgbClr val="FFFFFF"/>
                </a:highlight>
              </a:rPr>
              <a:t>How can our school support Service children even more during times of parental separation?</a:t>
            </a:r>
          </a:p>
          <a:p>
            <a:pPr marL="171450" indent="-171450">
              <a:buFont typeface="Arial"/>
              <a:buChar char="•"/>
            </a:pPr>
            <a:r>
              <a:rPr lang="en-GB">
                <a:highlight>
                  <a:srgbClr val="FFFFFF"/>
                </a:highlight>
              </a:rPr>
              <a:t>How can our school support Service children moving into or leaving the school even more than it currently does?</a:t>
            </a:r>
          </a:p>
          <a:p>
            <a:pPr marL="171450" indent="-171450">
              <a:buFont typeface="Arial"/>
              <a:buChar char="•"/>
            </a:pPr>
            <a:r>
              <a:rPr lang="en-GB">
                <a:highlight>
                  <a:srgbClr val="FFFFFF"/>
                </a:highlight>
              </a:rPr>
              <a:t>How can our school make sure that Service children’s unique identities are recognised and celebrated?</a:t>
            </a:r>
          </a:p>
          <a:p>
            <a:pPr marL="171450" indent="-171450">
              <a:buFont typeface="Arial"/>
              <a:buChar char="•"/>
            </a:pPr>
            <a:r>
              <a:rPr lang="en-GB">
                <a:highlight>
                  <a:srgbClr val="FFFFFF"/>
                </a:highlight>
              </a:rPr>
              <a:t>Any other things you think our school should do to support SC?</a:t>
            </a:r>
          </a:p>
          <a:p>
            <a:endParaRPr lang="en-GB" dirty="0">
              <a:highlight>
                <a:srgbClr val="C6C6C6"/>
              </a:highlight>
            </a:endParaRPr>
          </a:p>
          <a:p>
            <a:r>
              <a:rPr lang="en-GB">
                <a:highlight>
                  <a:srgbClr val="FFFFFF"/>
                </a:highlight>
              </a:rPr>
              <a:t>From this discussion, create a group (or school) pledge. Write down your pledge. Separately record ideas for fulfilling it. </a:t>
            </a:r>
          </a:p>
          <a:p>
            <a:endParaRPr lang="en-GB" dirty="0">
              <a:highlight>
                <a:srgbClr val="C6C6C6"/>
              </a:highlight>
            </a:endParaRPr>
          </a:p>
          <a:p>
            <a:r>
              <a:rPr lang="en-GB" dirty="0">
                <a:highlight>
                  <a:srgbClr val="FFFFFF"/>
                </a:highlight>
              </a:rPr>
              <a:t>This could be presented in different ways e.g. </a:t>
            </a:r>
            <a:endParaRPr lang="en-GB" dirty="0">
              <a:highlight>
                <a:srgbClr val="C6C6C6"/>
              </a:highlight>
            </a:endParaRPr>
          </a:p>
          <a:p>
            <a:pPr marL="171450" indent="-171450">
              <a:buFont typeface="Symbol"/>
              <a:buChar char="•"/>
            </a:pPr>
            <a:r>
              <a:rPr lang="en-GB">
                <a:highlight>
                  <a:srgbClr val="FFFFFF"/>
                </a:highlight>
              </a:rPr>
              <a:t>Dandelion (pledge in centre, ideas for fulfilling pledge and petals </a:t>
            </a:r>
            <a:endParaRPr lang="en-GB" dirty="0">
              <a:highlight>
                <a:srgbClr val="C6C6C6"/>
              </a:highlight>
            </a:endParaRPr>
          </a:p>
          <a:p>
            <a:pPr marL="171450" indent="-171450">
              <a:buFont typeface="Symbol"/>
              <a:buChar char="•"/>
            </a:pPr>
            <a:r>
              <a:rPr lang="en-GB">
                <a:highlight>
                  <a:srgbClr val="FFFFFF"/>
                </a:highlight>
              </a:rPr>
              <a:t>Giant hands </a:t>
            </a:r>
            <a:endParaRPr lang="en-GB" dirty="0">
              <a:highlight>
                <a:srgbClr val="C6C6C6"/>
              </a:highlight>
            </a:endParaRPr>
          </a:p>
          <a:p>
            <a:pPr marL="171450" indent="-171450">
              <a:buFont typeface="Symbol"/>
              <a:buChar char="•"/>
            </a:pPr>
            <a:r>
              <a:rPr lang="en-GB">
                <a:highlight>
                  <a:srgbClr val="FFFFFF"/>
                </a:highlight>
              </a:rPr>
              <a:t>Tree and leaves </a:t>
            </a:r>
            <a:endParaRPr lang="en-GB" dirty="0">
              <a:highlight>
                <a:srgbClr val="C6C6C6"/>
              </a:highlight>
            </a:endParaRPr>
          </a:p>
          <a:p>
            <a:pPr marL="171450" indent="-171450">
              <a:buFont typeface="Symbol"/>
              <a:buChar char="•"/>
            </a:pPr>
            <a:r>
              <a:rPr lang="en-GB">
                <a:highlight>
                  <a:srgbClr val="FFFFFF"/>
                </a:highlight>
              </a:rPr>
              <a:t>Shield </a:t>
            </a:r>
            <a:endParaRPr lang="en-GB" dirty="0">
              <a:highlight>
                <a:srgbClr val="C6C6C6"/>
              </a:highlight>
            </a:endParaRPr>
          </a:p>
          <a:p>
            <a:pPr marL="171450" indent="-171450">
              <a:buFont typeface="Symbol"/>
              <a:buChar char="•"/>
            </a:pPr>
            <a:r>
              <a:rPr lang="en-GB">
                <a:highlight>
                  <a:srgbClr val="FFFFFF"/>
                </a:highlight>
              </a:rPr>
              <a:t>Scroll / Charter </a:t>
            </a:r>
            <a:endParaRPr lang="en-GB" dirty="0">
              <a:highlight>
                <a:srgbClr val="C6C6C6"/>
              </a:highlight>
            </a:endParaRPr>
          </a:p>
          <a:p>
            <a:endParaRPr lang="en-GB" dirty="0">
              <a:highlight>
                <a:srgbClr val="C6C6C6"/>
              </a:highlight>
            </a:endParaRPr>
          </a:p>
          <a:p>
            <a:r>
              <a:rPr lang="en-GB" dirty="0">
                <a:highlight>
                  <a:srgbClr val="FFFFFF"/>
                </a:highlight>
              </a:rPr>
              <a:t>Work collaboratively to add finishing touches / doodles / decorations using bright colours, designs and symbols to represent the group’s identity.</a:t>
            </a:r>
            <a:endParaRPr lang="en-GB" dirty="0">
              <a:highlight>
                <a:srgbClr val="FFFFFF"/>
              </a:highlight>
              <a:ea typeface="Calibri"/>
              <a:cs typeface="Calibri"/>
            </a:endParaRPr>
          </a:p>
          <a:p>
            <a:r>
              <a:rPr lang="en-GB" u="sng" dirty="0">
                <a:highlight>
                  <a:srgbClr val="FFFFFF"/>
                </a:highlight>
                <a:hlinkClick r:id="rId3"/>
              </a:rPr>
              <a:t>Example of a school pledge (Primary)</a:t>
            </a:r>
            <a:r>
              <a:rPr lang="en-GB" dirty="0">
                <a:highlight>
                  <a:srgbClr val="FFFFFF"/>
                </a:highlight>
              </a:rPr>
              <a:t> </a:t>
            </a:r>
            <a:endParaRPr lang="en-GB" dirty="0">
              <a:highlight>
                <a:srgbClr val="C6C6C6"/>
              </a:highlight>
            </a:endParaRPr>
          </a:p>
          <a:p>
            <a:r>
              <a:rPr lang="en-GB" u="sng" dirty="0">
                <a:highlight>
                  <a:srgbClr val="FFFFFF"/>
                </a:highlight>
                <a:hlinkClick r:id="rId4"/>
              </a:rPr>
              <a:t>Example of a school pledge (Secondary)</a:t>
            </a:r>
            <a:r>
              <a:rPr lang="en-GB" dirty="0">
                <a:highlight>
                  <a:srgbClr val="FFFFFF"/>
                </a:highlight>
              </a:rPr>
              <a:t> </a:t>
            </a:r>
            <a:endParaRPr lang="en-GB" dirty="0">
              <a:highlight>
                <a:srgbClr val="C6C6C6"/>
              </a:highlight>
            </a:endParaRPr>
          </a:p>
          <a:p>
            <a:endParaRPr lang="en-GB" b="1" i="1" dirty="0">
              <a:ea typeface="Calibri"/>
              <a:cs typeface="Calibri"/>
            </a:endParaRPr>
          </a:p>
        </p:txBody>
      </p:sp>
      <p:sp>
        <p:nvSpPr>
          <p:cNvPr id="4" name="Slide Number Placeholder 3">
            <a:extLst>
              <a:ext uri="{FF2B5EF4-FFF2-40B4-BE49-F238E27FC236}">
                <a16:creationId xmlns:a16="http://schemas.microsoft.com/office/drawing/2014/main" id="{0C982CE5-6B56-74AE-A129-5F6965811DE0}"/>
              </a:ext>
            </a:extLst>
          </p:cNvPr>
          <p:cNvSpPr>
            <a:spLocks noGrp="1"/>
          </p:cNvSpPr>
          <p:nvPr>
            <p:ph type="sldNum" sz="quarter" idx="5"/>
          </p:nvPr>
        </p:nvSpPr>
        <p:spPr/>
        <p:txBody>
          <a:bodyPr/>
          <a:lstStyle/>
          <a:p>
            <a:fld id="{F6E850A5-DD7D-4F2C-9F48-720B641816FC}" type="slidenum">
              <a:t>32</a:t>
            </a:fld>
            <a:endParaRPr lang="en-GB"/>
          </a:p>
        </p:txBody>
      </p:sp>
    </p:spTree>
    <p:extLst>
      <p:ext uri="{BB962C8B-B14F-4D97-AF65-F5344CB8AC3E}">
        <p14:creationId xmlns:p14="http://schemas.microsoft.com/office/powerpoint/2010/main" val="2674739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10mins - </a:t>
            </a:r>
          </a:p>
          <a:p>
            <a:r>
              <a:rPr lang="en-GB" b="1" i="1" dirty="0"/>
              <a:t>‘Should schools treat Service children any different to other pupils?’</a:t>
            </a:r>
            <a:r>
              <a:rPr lang="en-GB" b="1" dirty="0"/>
              <a:t> </a:t>
            </a:r>
            <a:endParaRPr lang="en-US" dirty="0"/>
          </a:p>
          <a:p>
            <a:r>
              <a:rPr lang="en-GB" dirty="0"/>
              <a:t>Invite pupils to vote on one of the following options: Y/N/sometimes. Depending on venue could vote with feet moving to different areas of the room. Take feedback.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33</a:t>
            </a:fld>
            <a:endParaRPr lang="en-GB"/>
          </a:p>
        </p:txBody>
      </p:sp>
    </p:spTree>
    <p:extLst>
      <p:ext uri="{BB962C8B-B14F-4D97-AF65-F5344CB8AC3E}">
        <p14:creationId xmlns:p14="http://schemas.microsoft.com/office/powerpoint/2010/main" val="3062210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04F6B-3405-BF05-AB98-6CAA4B73B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D2BD6-F119-3726-AA8E-64F65755B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DC25C-F722-FA82-CF42-A35D5A1D432B}"/>
              </a:ext>
            </a:extLst>
          </p:cNvPr>
          <p:cNvSpPr>
            <a:spLocks noGrp="1"/>
          </p:cNvSpPr>
          <p:nvPr>
            <p:ph type="body" idx="1"/>
          </p:nvPr>
        </p:nvSpPr>
        <p:spPr/>
        <p:txBody>
          <a:bodyPr/>
          <a:lstStyle/>
          <a:p>
            <a:r>
              <a:rPr lang="en-US" dirty="0">
                <a:ea typeface="Calibri"/>
                <a:cs typeface="Calibri"/>
              </a:rPr>
              <a:t>10mins -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B036EE53-B5E4-1BA1-8C0B-40E00AA443D1}"/>
              </a:ext>
            </a:extLst>
          </p:cNvPr>
          <p:cNvSpPr>
            <a:spLocks noGrp="1"/>
          </p:cNvSpPr>
          <p:nvPr>
            <p:ph type="sldNum" sz="quarter" idx="5"/>
          </p:nvPr>
        </p:nvSpPr>
        <p:spPr/>
        <p:txBody>
          <a:bodyPr/>
          <a:lstStyle/>
          <a:p>
            <a:fld id="{F243F675-2F8F-40F3-8F46-50483B9B909A}" type="slidenum">
              <a:rPr lang="en-GB"/>
              <a:t>34</a:t>
            </a:fld>
            <a:endParaRPr lang="en-GB"/>
          </a:p>
        </p:txBody>
      </p:sp>
    </p:spTree>
    <p:extLst>
      <p:ext uri="{BB962C8B-B14F-4D97-AF65-F5344CB8AC3E}">
        <p14:creationId xmlns:p14="http://schemas.microsoft.com/office/powerpoint/2010/main" val="1801010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10mins - </a:t>
            </a:r>
          </a:p>
          <a:p>
            <a:r>
              <a:rPr lang="en-US" dirty="0">
                <a:ea typeface="Calibri"/>
                <a:cs typeface="Calibri"/>
              </a:rPr>
              <a:t>If not completed previously this could be done now. </a:t>
            </a:r>
          </a:p>
          <a:p>
            <a:r>
              <a:rPr lang="en-GB" b="1" i="1" dirty="0"/>
              <a:t>A request to our head teacher or the Council </a:t>
            </a:r>
            <a:endParaRPr lang="en-US" dirty="0">
              <a:solidFill>
                <a:srgbClr val="444444"/>
              </a:solidFill>
            </a:endParaRPr>
          </a:p>
          <a:p>
            <a:r>
              <a:rPr lang="en-US" dirty="0"/>
              <a:t>School staff members to lead a discussion on the key learning from today. Each child then invited to identify 1 or 2 things that they would like to happen as a result from today, writing these in a short letter on a postcard with relevant illustrations. </a:t>
            </a:r>
            <a:endParaRPr lang="en-US" dirty="0">
              <a:solidFill>
                <a:srgbClr val="444444"/>
              </a:solidFill>
            </a:endParaRPr>
          </a:p>
          <a:p>
            <a:r>
              <a:rPr lang="en-US" i="1" dirty="0"/>
              <a:t>Postcards to be collected in as these can feed into an LA ‘Promise’.</a:t>
            </a:r>
            <a:endParaRPr lang="en-US" dirty="0">
              <a:solidFill>
                <a:srgbClr val="444444"/>
              </a:solidFill>
            </a:endParaRPr>
          </a:p>
          <a:p>
            <a:endParaRPr lang="en-US" dirty="0">
              <a:solidFill>
                <a:srgbClr val="444444"/>
              </a:solidFill>
            </a:endParaRPr>
          </a:p>
          <a:p>
            <a:r>
              <a:rPr lang="en-US" dirty="0">
                <a:solidFill>
                  <a:srgbClr val="444444"/>
                </a:solidFill>
                <a:hlinkClick r:id="rId3"/>
              </a:rPr>
              <a:t>Postcard template</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35</a:t>
            </a:fld>
            <a:endParaRPr lang="en-GB"/>
          </a:p>
        </p:txBody>
      </p:sp>
    </p:spTree>
    <p:extLst>
      <p:ext uri="{BB962C8B-B14F-4D97-AF65-F5344CB8AC3E}">
        <p14:creationId xmlns:p14="http://schemas.microsoft.com/office/powerpoint/2010/main" val="3033275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5-10mins - </a:t>
            </a:r>
          </a:p>
          <a:p>
            <a:r>
              <a:rPr lang="en-GB" dirty="0">
                <a:ea typeface="Calibri"/>
                <a:cs typeface="Calibri"/>
              </a:rPr>
              <a:t>Circulate feedback forms to be completed before Service children leave. </a:t>
            </a:r>
          </a:p>
          <a:p>
            <a:endParaRPr lang="en-GB">
              <a:ea typeface="Calibri" panose="020F0502020204030204"/>
              <a:cs typeface="Calibri" panose="020F0502020204030204"/>
            </a:endParaRPr>
          </a:p>
          <a:p>
            <a:r>
              <a:rPr lang="en-GB" dirty="0">
                <a:ea typeface="Calibri" panose="020F0502020204030204"/>
                <a:cs typeface="Calibri" panose="020F0502020204030204"/>
                <a:hlinkClick r:id="rId3"/>
              </a:rPr>
              <a:t>Printable Feedback forms</a:t>
            </a:r>
            <a:r>
              <a:rPr lang="en-GB" dirty="0">
                <a:ea typeface="Calibri" panose="020F0502020204030204"/>
                <a:cs typeface="Calibri" panose="020F0502020204030204"/>
              </a:rPr>
              <a:t> </a:t>
            </a:r>
          </a:p>
        </p:txBody>
      </p:sp>
      <p:sp>
        <p:nvSpPr>
          <p:cNvPr id="4" name="Slide Number Placeholder 3"/>
          <p:cNvSpPr>
            <a:spLocks noGrp="1"/>
          </p:cNvSpPr>
          <p:nvPr>
            <p:ph type="sldNum" sz="quarter" idx="5"/>
          </p:nvPr>
        </p:nvSpPr>
        <p:spPr/>
        <p:txBody>
          <a:bodyPr/>
          <a:lstStyle/>
          <a:p>
            <a:fld id="{B281211B-B8BC-4116-B1F7-43DBB93D49CB}" type="slidenum">
              <a:rPr lang="en-GB" smtClean="0"/>
              <a:t>36</a:t>
            </a:fld>
            <a:endParaRPr lang="en-GB"/>
          </a:p>
        </p:txBody>
      </p:sp>
    </p:spTree>
    <p:extLst>
      <p:ext uri="{BB962C8B-B14F-4D97-AF65-F5344CB8AC3E}">
        <p14:creationId xmlns:p14="http://schemas.microsoft.com/office/powerpoint/2010/main" val="136819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682EE-8915-D3C0-9BD5-E22320501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B1360-4814-026F-E10F-AAAC91C03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013A8-D48C-72F4-6F97-7F505C6B3CA8}"/>
              </a:ext>
            </a:extLst>
          </p:cNvPr>
          <p:cNvSpPr>
            <a:spLocks noGrp="1"/>
          </p:cNvSpPr>
          <p:nvPr>
            <p:ph type="body" idx="1"/>
          </p:nvPr>
        </p:nvSpPr>
        <p:spPr/>
        <p:txBody>
          <a:bodyPr/>
          <a:lstStyle/>
          <a:p>
            <a:pPr algn="just"/>
            <a:r>
              <a:rPr lang="en-GB"/>
              <a:t>20mins -</a:t>
            </a:r>
            <a:endParaRPr lang="en-US">
              <a:solidFill>
                <a:srgbClr val="444444"/>
              </a:solidFill>
            </a:endParaRPr>
          </a:p>
          <a:p>
            <a:pPr algn="just"/>
            <a:r>
              <a:rPr lang="en-GB"/>
              <a:t>Welcome to whole group</a:t>
            </a:r>
            <a:endParaRPr lang="en-US">
              <a:solidFill>
                <a:srgbClr val="444444"/>
              </a:solidFill>
            </a:endParaRPr>
          </a:p>
          <a:p>
            <a:r>
              <a:rPr lang="en-GB"/>
              <a:t>Introduction of schools</a:t>
            </a:r>
            <a:endParaRPr lang="en-US">
              <a:solidFill>
                <a:srgbClr val="444444"/>
              </a:solidFill>
            </a:endParaRPr>
          </a:p>
          <a:p>
            <a:r>
              <a:rPr lang="en-GB"/>
              <a:t>Table introductions – name, year group, link to the Armed Forces </a:t>
            </a:r>
            <a:endParaRPr lang="en-US">
              <a:solidFill>
                <a:srgbClr val="444444"/>
              </a:solidFill>
            </a:endParaRPr>
          </a:p>
          <a:p>
            <a:r>
              <a:rPr lang="en-GB" dirty="0"/>
              <a:t>Overview and aims of the day </a:t>
            </a:r>
          </a:p>
          <a:p>
            <a:r>
              <a:rPr lang="en-GB"/>
              <a:t>Complete ‘Find a Friend’ bingo</a:t>
            </a:r>
          </a:p>
          <a:p>
            <a:endParaRPr lang="en-GB" dirty="0">
              <a:ea typeface="Calibri"/>
              <a:cs typeface="Calibri"/>
            </a:endParaRPr>
          </a:p>
        </p:txBody>
      </p:sp>
      <p:sp>
        <p:nvSpPr>
          <p:cNvPr id="4" name="Slide Number Placeholder 3">
            <a:extLst>
              <a:ext uri="{FF2B5EF4-FFF2-40B4-BE49-F238E27FC236}">
                <a16:creationId xmlns:a16="http://schemas.microsoft.com/office/drawing/2014/main" id="{958322AC-0AF9-C9F1-5B83-4BB8FD6BC944}"/>
              </a:ext>
            </a:extLst>
          </p:cNvPr>
          <p:cNvSpPr>
            <a:spLocks noGrp="1"/>
          </p:cNvSpPr>
          <p:nvPr>
            <p:ph type="sldNum" sz="quarter" idx="5"/>
          </p:nvPr>
        </p:nvSpPr>
        <p:spPr/>
        <p:txBody>
          <a:bodyPr/>
          <a:lstStyle/>
          <a:p>
            <a:fld id="{F243F675-2F8F-40F3-8F46-50483B9B909A}" type="slidenum">
              <a:rPr lang="en-GB"/>
              <a:t>5</a:t>
            </a:fld>
            <a:endParaRPr lang="en-GB"/>
          </a:p>
        </p:txBody>
      </p:sp>
    </p:spTree>
    <p:extLst>
      <p:ext uri="{BB962C8B-B14F-4D97-AF65-F5344CB8AC3E}">
        <p14:creationId xmlns:p14="http://schemas.microsoft.com/office/powerpoint/2010/main" val="22127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B516D-F2D9-18A9-7597-D15AD935C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106D-5FC3-F55A-BA4B-B3B0A77A2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01493-50A7-5D31-0DB7-09BCA6147FA1}"/>
              </a:ext>
            </a:extLst>
          </p:cNvPr>
          <p:cNvSpPr>
            <a:spLocks noGrp="1"/>
          </p:cNvSpPr>
          <p:nvPr>
            <p:ph type="body" idx="1"/>
          </p:nvPr>
        </p:nvSpPr>
        <p:spPr/>
        <p:txBody>
          <a:bodyPr/>
          <a:lstStyle/>
          <a:p>
            <a:pPr algn="just"/>
            <a:r>
              <a:rPr lang="en-GB"/>
              <a:t>20mins -</a:t>
            </a:r>
            <a:endParaRPr lang="en-US"/>
          </a:p>
          <a:p>
            <a:pPr algn="just"/>
            <a:r>
              <a:rPr lang="en-GB" dirty="0"/>
              <a:t>Welcome to whole group</a:t>
            </a:r>
            <a:endParaRPr lang="en-US" dirty="0">
              <a:ea typeface="Calibri"/>
              <a:cs typeface="Calibri"/>
            </a:endParaRPr>
          </a:p>
          <a:p>
            <a:r>
              <a:rPr lang="en-GB" dirty="0"/>
              <a:t>Introduction of schools</a:t>
            </a:r>
            <a:endParaRPr lang="en-US" dirty="0"/>
          </a:p>
          <a:p>
            <a:r>
              <a:rPr lang="en-GB" dirty="0"/>
              <a:t>Table introductions – name, year group, link to the Armed Forces </a:t>
            </a:r>
            <a:endParaRPr lang="en-US" dirty="0"/>
          </a:p>
          <a:p>
            <a:r>
              <a:rPr lang="en-GB" dirty="0"/>
              <a:t>Overview and aims of the day </a:t>
            </a:r>
            <a:endParaRPr lang="en-US" dirty="0"/>
          </a:p>
          <a:p>
            <a:r>
              <a:rPr lang="en-GB"/>
              <a:t>Complete ‘Find a Friend’ bingo</a:t>
            </a:r>
            <a:endParaRPr lang="en-US"/>
          </a:p>
          <a:p>
            <a:endParaRPr lang="en-US" dirty="0">
              <a:ea typeface="Calibri"/>
              <a:cs typeface="Calibri"/>
            </a:endParaRPr>
          </a:p>
        </p:txBody>
      </p:sp>
      <p:sp>
        <p:nvSpPr>
          <p:cNvPr id="4" name="Slide Number Placeholder 3">
            <a:extLst>
              <a:ext uri="{FF2B5EF4-FFF2-40B4-BE49-F238E27FC236}">
                <a16:creationId xmlns:a16="http://schemas.microsoft.com/office/drawing/2014/main" id="{60438C91-7701-5427-C61D-2174CF3F8891}"/>
              </a:ext>
            </a:extLst>
          </p:cNvPr>
          <p:cNvSpPr>
            <a:spLocks noGrp="1"/>
          </p:cNvSpPr>
          <p:nvPr>
            <p:ph type="sldNum" sz="quarter" idx="5"/>
          </p:nvPr>
        </p:nvSpPr>
        <p:spPr/>
        <p:txBody>
          <a:bodyPr/>
          <a:lstStyle/>
          <a:p>
            <a:fld id="{9573DF4F-B0E0-4795-B62F-8CCB1F90B5BB}" type="slidenum">
              <a:rPr lang="en-GB"/>
              <a:t>6</a:t>
            </a:fld>
            <a:endParaRPr lang="en-GB"/>
          </a:p>
        </p:txBody>
      </p:sp>
    </p:spTree>
    <p:extLst>
      <p:ext uri="{BB962C8B-B14F-4D97-AF65-F5344CB8AC3E}">
        <p14:creationId xmlns:p14="http://schemas.microsoft.com/office/powerpoint/2010/main" val="31653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t>20mins -</a:t>
            </a:r>
            <a:endParaRPr lang="en-US">
              <a:solidFill>
                <a:srgbClr val="444444"/>
              </a:solidFill>
            </a:endParaRPr>
          </a:p>
          <a:p>
            <a:pPr algn="just"/>
            <a:r>
              <a:rPr lang="en-GB" dirty="0"/>
              <a:t>Welcome to whole group</a:t>
            </a:r>
            <a:endParaRPr lang="en-US" dirty="0">
              <a:solidFill>
                <a:srgbClr val="444444"/>
              </a:solidFill>
            </a:endParaRPr>
          </a:p>
          <a:p>
            <a:r>
              <a:rPr lang="en-GB" dirty="0"/>
              <a:t>Introduction of schools</a:t>
            </a:r>
            <a:endParaRPr lang="en-US" dirty="0">
              <a:solidFill>
                <a:srgbClr val="444444"/>
              </a:solidFill>
            </a:endParaRPr>
          </a:p>
          <a:p>
            <a:r>
              <a:rPr lang="en-GB" dirty="0"/>
              <a:t>Table introductions – name, year group, link to the Armed Forces </a:t>
            </a:r>
            <a:endParaRPr lang="en-US" dirty="0">
              <a:solidFill>
                <a:srgbClr val="444444"/>
              </a:solidFill>
            </a:endParaRPr>
          </a:p>
          <a:p>
            <a:r>
              <a:rPr lang="en-GB" dirty="0"/>
              <a:t>Overview and aims of the day </a:t>
            </a:r>
          </a:p>
          <a:p>
            <a:r>
              <a:rPr lang="en-GB"/>
              <a:t>Complete ‘Find a Friend’ bingo</a:t>
            </a: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243F675-2F8F-40F3-8F46-50483B9B909A}" type="slidenum">
              <a:rPr lang="en-GB"/>
              <a:t>7</a:t>
            </a:fld>
            <a:endParaRPr lang="en-GB"/>
          </a:p>
        </p:txBody>
      </p:sp>
    </p:spTree>
    <p:extLst>
      <p:ext uri="{BB962C8B-B14F-4D97-AF65-F5344CB8AC3E}">
        <p14:creationId xmlns:p14="http://schemas.microsoft.com/office/powerpoint/2010/main" val="322036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0A77-A319-9CD6-89DE-DC86EFBF3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DBA5E-7ACD-7F5D-F883-1EDC3EE0A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2EB78-5C9A-5121-0267-5D0C06904357}"/>
              </a:ext>
            </a:extLst>
          </p:cNvPr>
          <p:cNvSpPr>
            <a:spLocks noGrp="1"/>
          </p:cNvSpPr>
          <p:nvPr>
            <p:ph type="body" idx="1"/>
          </p:nvPr>
        </p:nvSpPr>
        <p:spPr/>
        <p:txBody>
          <a:bodyPr/>
          <a:lstStyle/>
          <a:p>
            <a:pPr algn="just"/>
            <a:r>
              <a:rPr lang="en-GB"/>
              <a:t>20mins -</a:t>
            </a:r>
            <a:endParaRPr lang="en-US">
              <a:solidFill>
                <a:srgbClr val="444444"/>
              </a:solidFill>
            </a:endParaRPr>
          </a:p>
          <a:p>
            <a:pPr algn="just"/>
            <a:r>
              <a:rPr lang="en-GB"/>
              <a:t>Welcome to whole group</a:t>
            </a:r>
            <a:endParaRPr lang="en-US">
              <a:solidFill>
                <a:srgbClr val="444444"/>
              </a:solidFill>
            </a:endParaRPr>
          </a:p>
          <a:p>
            <a:r>
              <a:rPr lang="en-GB"/>
              <a:t>Introduction of schools</a:t>
            </a:r>
            <a:endParaRPr lang="en-US">
              <a:solidFill>
                <a:srgbClr val="444444"/>
              </a:solidFill>
            </a:endParaRPr>
          </a:p>
          <a:p>
            <a:r>
              <a:rPr lang="en-GB"/>
              <a:t>Table introductions – name, year group, link to the Armed Forces </a:t>
            </a:r>
            <a:endParaRPr lang="en-US">
              <a:solidFill>
                <a:srgbClr val="444444"/>
              </a:solidFill>
            </a:endParaRPr>
          </a:p>
          <a:p>
            <a:r>
              <a:rPr lang="en-GB" dirty="0"/>
              <a:t>Overview and aims of the day </a:t>
            </a:r>
          </a:p>
          <a:p>
            <a:r>
              <a:rPr lang="en-GB"/>
              <a:t>Complete ‘Find a Friend’ bingo</a:t>
            </a:r>
          </a:p>
          <a:p>
            <a:endParaRPr lang="en-GB" dirty="0">
              <a:ea typeface="Calibri"/>
              <a:cs typeface="Calibri"/>
            </a:endParaRPr>
          </a:p>
        </p:txBody>
      </p:sp>
      <p:sp>
        <p:nvSpPr>
          <p:cNvPr id="4" name="Slide Number Placeholder 3">
            <a:extLst>
              <a:ext uri="{FF2B5EF4-FFF2-40B4-BE49-F238E27FC236}">
                <a16:creationId xmlns:a16="http://schemas.microsoft.com/office/drawing/2014/main" id="{37BEF1A5-502C-756C-AFFB-86B21468B2EC}"/>
              </a:ext>
            </a:extLst>
          </p:cNvPr>
          <p:cNvSpPr>
            <a:spLocks noGrp="1"/>
          </p:cNvSpPr>
          <p:nvPr>
            <p:ph type="sldNum" sz="quarter" idx="5"/>
          </p:nvPr>
        </p:nvSpPr>
        <p:spPr/>
        <p:txBody>
          <a:bodyPr/>
          <a:lstStyle/>
          <a:p>
            <a:fld id="{F243F675-2F8F-40F3-8F46-50483B9B909A}" type="slidenum">
              <a:rPr lang="en-GB"/>
              <a:t>8</a:t>
            </a:fld>
            <a:endParaRPr lang="en-GB"/>
          </a:p>
        </p:txBody>
      </p:sp>
    </p:spTree>
    <p:extLst>
      <p:ext uri="{BB962C8B-B14F-4D97-AF65-F5344CB8AC3E}">
        <p14:creationId xmlns:p14="http://schemas.microsoft.com/office/powerpoint/2010/main" val="155159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DF17-C95F-6ECE-31AD-558E3DAAD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29F54-F1EE-0167-E24C-2185DF741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CC04A-FACC-CCEA-73B1-4C608EB29DFE}"/>
              </a:ext>
            </a:extLst>
          </p:cNvPr>
          <p:cNvSpPr>
            <a:spLocks noGrp="1"/>
          </p:cNvSpPr>
          <p:nvPr>
            <p:ph type="body" idx="1"/>
          </p:nvPr>
        </p:nvSpPr>
        <p:spPr/>
        <p:txBody>
          <a:bodyPr/>
          <a:lstStyle/>
          <a:p>
            <a:r>
              <a:rPr lang="en-US" dirty="0"/>
              <a:t>10-15mins - </a:t>
            </a:r>
            <a:endParaRPr lang="en-US" dirty="0">
              <a:ea typeface="Calibri"/>
              <a:cs typeface="Calibri"/>
            </a:endParaRPr>
          </a:p>
          <a:p>
            <a:r>
              <a:rPr lang="en-GB" b="1" i="1" u="sng" dirty="0"/>
              <a:t>OPTION 1:</a:t>
            </a:r>
            <a:r>
              <a:rPr lang="en-GB" b="1" i="1" dirty="0"/>
              <a:t> NSI Winner A Soldier’s Call Poem </a:t>
            </a:r>
            <a:endParaRPr lang="en-US" dirty="0"/>
          </a:p>
          <a:p>
            <a:r>
              <a:rPr lang="en-US" dirty="0">
                <a:ea typeface="Calibri"/>
                <a:cs typeface="Calibri"/>
              </a:rPr>
              <a:t>We will start today's session by looking at a poem, 'A Soldier's Call' written by a Service child, Evie-Sue, in North Wales. </a:t>
            </a:r>
            <a:r>
              <a:rPr lang="en-GB" dirty="0"/>
              <a:t>The Poem was one of the winners of the Never Such Innocence Month of the Military Child competition 2025. Read the poem and </a:t>
            </a:r>
            <a:r>
              <a:rPr lang="en-GB" dirty="0" err="1"/>
              <a:t>i</a:t>
            </a:r>
            <a:r>
              <a:rPr lang="en-US" dirty="0"/>
              <a:t>n your groups discuss; </a:t>
            </a:r>
            <a:endParaRPr lang="en-US" dirty="0">
              <a:ea typeface="Calibri"/>
              <a:cs typeface="Calibri"/>
            </a:endParaRPr>
          </a:p>
          <a:p>
            <a:pPr marL="228600" indent="-228600">
              <a:buAutoNum type="arabicPeriod"/>
            </a:pPr>
            <a:r>
              <a:rPr lang="en-US" dirty="0">
                <a:ea typeface="Calibri"/>
                <a:cs typeface="Calibri"/>
              </a:rPr>
              <a:t>What is the poem about? </a:t>
            </a:r>
          </a:p>
          <a:p>
            <a:pPr marL="228600" indent="-228600">
              <a:buAutoNum type="arabicPeriod"/>
            </a:pPr>
            <a:r>
              <a:rPr lang="en-US" dirty="0">
                <a:ea typeface="Calibri"/>
                <a:cs typeface="Calibri"/>
              </a:rPr>
              <a:t>Are any of the experiences similar to your own? </a:t>
            </a:r>
          </a:p>
          <a:p>
            <a:pPr marL="228600" indent="-228600">
              <a:buAutoNum type="arabicPeriod"/>
            </a:pPr>
            <a:r>
              <a:rPr lang="en-US" dirty="0">
                <a:ea typeface="Calibri"/>
                <a:cs typeface="Calibri"/>
              </a:rPr>
              <a:t>What positive and negative experiences of Service children does this poem cover?  </a:t>
            </a:r>
          </a:p>
          <a:p>
            <a:endParaRPr lang="en-US">
              <a:ea typeface="Calibri"/>
              <a:cs typeface="Calibri"/>
            </a:endParaRPr>
          </a:p>
          <a:p>
            <a:r>
              <a:rPr lang="en-US" dirty="0">
                <a:ea typeface="Calibri"/>
                <a:cs typeface="Calibri"/>
                <a:hlinkClick r:id="rId3"/>
              </a:rPr>
              <a:t>Printable copy of poem 'A Solider's Call'</a:t>
            </a:r>
            <a:r>
              <a:rPr lang="en-US" dirty="0">
                <a:ea typeface="Calibri"/>
                <a:cs typeface="Calibri"/>
              </a:rPr>
              <a:t> </a:t>
            </a:r>
          </a:p>
          <a:p>
            <a:endParaRPr lang="en-US" dirty="0">
              <a:ea typeface="Calibri"/>
              <a:cs typeface="Calibri"/>
            </a:endParaRPr>
          </a:p>
          <a:p>
            <a:pPr marL="228600" indent="-228600">
              <a:buAutoNum type="arabicPeriod"/>
            </a:pPr>
            <a:endParaRPr lang="en-US">
              <a:ea typeface="Calibri"/>
              <a:cs typeface="Calibri"/>
            </a:endParaRPr>
          </a:p>
        </p:txBody>
      </p:sp>
      <p:sp>
        <p:nvSpPr>
          <p:cNvPr id="4" name="Slide Number Placeholder 3">
            <a:extLst>
              <a:ext uri="{FF2B5EF4-FFF2-40B4-BE49-F238E27FC236}">
                <a16:creationId xmlns:a16="http://schemas.microsoft.com/office/drawing/2014/main" id="{67E65B25-072F-F0CF-B15A-AA8C704B21E5}"/>
              </a:ext>
            </a:extLst>
          </p:cNvPr>
          <p:cNvSpPr>
            <a:spLocks noGrp="1"/>
          </p:cNvSpPr>
          <p:nvPr>
            <p:ph type="sldNum" sz="quarter" idx="5"/>
          </p:nvPr>
        </p:nvSpPr>
        <p:spPr/>
        <p:txBody>
          <a:bodyPr/>
          <a:lstStyle/>
          <a:p>
            <a:fld id="{F243F675-2F8F-40F3-8F46-50483B9B909A}" type="slidenum">
              <a:t>9</a:t>
            </a:fld>
            <a:endParaRPr lang="en-GB"/>
          </a:p>
        </p:txBody>
      </p:sp>
    </p:spTree>
    <p:extLst>
      <p:ext uri="{BB962C8B-B14F-4D97-AF65-F5344CB8AC3E}">
        <p14:creationId xmlns:p14="http://schemas.microsoft.com/office/powerpoint/2010/main" val="171609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10-15mins - </a:t>
            </a:r>
            <a:endParaRPr lang="en-US" dirty="0">
              <a:ea typeface="Calibri"/>
              <a:cs typeface="Calibri"/>
            </a:endParaRPr>
          </a:p>
          <a:p>
            <a:r>
              <a:rPr lang="en-GB" b="1" i="1" u="sng" dirty="0"/>
              <a:t>OPTION 2:</a:t>
            </a:r>
            <a:r>
              <a:rPr lang="en-GB" b="1" i="1" dirty="0"/>
              <a:t> Listening to others</a:t>
            </a:r>
            <a:endParaRPr lang="en-US">
              <a:ea typeface="Calibri"/>
              <a:cs typeface="Calibri"/>
            </a:endParaRPr>
          </a:p>
          <a:p>
            <a:r>
              <a:rPr lang="en-GB" dirty="0"/>
              <a:t>Watch a couple of short videos from SSCE website </a:t>
            </a:r>
            <a:endParaRPr lang="en-US" dirty="0"/>
          </a:p>
          <a:p>
            <a:r>
              <a:rPr lang="en-GB" u="sng" dirty="0">
                <a:hlinkClick r:id="rId3"/>
              </a:rPr>
              <a:t>SSCE Cymru :: Service children film</a:t>
            </a:r>
            <a:r>
              <a:rPr lang="en-GB" dirty="0"/>
              <a:t> and discuss / reflect.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t>10</a:t>
            </a:fld>
            <a:endParaRPr lang="en-GB"/>
          </a:p>
        </p:txBody>
      </p:sp>
    </p:spTree>
    <p:extLst>
      <p:ext uri="{BB962C8B-B14F-4D97-AF65-F5344CB8AC3E}">
        <p14:creationId xmlns:p14="http://schemas.microsoft.com/office/powerpoint/2010/main" val="343778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14/05/2026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596.xml"/><Relationship Id="rId63" Type="http://schemas.openxmlformats.org/officeDocument/2006/relationships/image" Target="../media/image33.png"/><Relationship Id="rId84" Type="http://schemas.openxmlformats.org/officeDocument/2006/relationships/customXml" Target="../ink/ink617.xml"/><Relationship Id="rId138" Type="http://schemas.openxmlformats.org/officeDocument/2006/relationships/customXml" Target="../ink/ink646.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591.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604.xml"/><Relationship Id="rId74" Type="http://schemas.openxmlformats.org/officeDocument/2006/relationships/customXml" Target="../ink/ink612.xml"/><Relationship Id="rId79" Type="http://schemas.openxmlformats.org/officeDocument/2006/relationships/image" Target="../media/image41.png"/><Relationship Id="rId102" Type="http://schemas.openxmlformats.org/officeDocument/2006/relationships/customXml" Target="../ink/ink626.xml"/><Relationship Id="rId123" Type="http://schemas.openxmlformats.org/officeDocument/2006/relationships/image" Target="../media/image63.png"/><Relationship Id="rId128" Type="http://schemas.openxmlformats.org/officeDocument/2006/relationships/customXml" Target="../ink/ink639.xml"/><Relationship Id="rId5" Type="http://schemas.openxmlformats.org/officeDocument/2006/relationships/image" Target="../media/image4.png"/><Relationship Id="rId90" Type="http://schemas.openxmlformats.org/officeDocument/2006/relationships/customXml" Target="../ink/ink620.xml"/><Relationship Id="rId95" Type="http://schemas.openxmlformats.org/officeDocument/2006/relationships/image" Target="../media/image49.png"/><Relationship Id="rId22" Type="http://schemas.openxmlformats.org/officeDocument/2006/relationships/customXml" Target="../ink/ink586.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599.xml"/><Relationship Id="rId64" Type="http://schemas.openxmlformats.org/officeDocument/2006/relationships/customXml" Target="../ink/ink607.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634.xml"/><Relationship Id="rId134" Type="http://schemas.openxmlformats.org/officeDocument/2006/relationships/customXml" Target="../ink/ink643.xml"/><Relationship Id="rId139" Type="http://schemas.openxmlformats.org/officeDocument/2006/relationships/image" Target="../media/image69.png"/><Relationship Id="rId80" Type="http://schemas.openxmlformats.org/officeDocument/2006/relationships/customXml" Target="../ink/ink615.xml"/><Relationship Id="rId85" Type="http://schemas.openxmlformats.org/officeDocument/2006/relationships/image" Target="../media/image44.png"/><Relationship Id="rId12" Type="http://schemas.openxmlformats.org/officeDocument/2006/relationships/customXml" Target="../ink/ink581.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594.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629.xml"/><Relationship Id="rId124" Type="http://schemas.openxmlformats.org/officeDocument/2006/relationships/customXml" Target="../ink/ink637.xml"/><Relationship Id="rId129" Type="http://schemas.openxmlformats.org/officeDocument/2006/relationships/image" Target="../media/image66.png"/><Relationship Id="rId54" Type="http://schemas.openxmlformats.org/officeDocument/2006/relationships/customXml" Target="../ink/ink602.xml"/><Relationship Id="rId70" Type="http://schemas.openxmlformats.org/officeDocument/2006/relationships/customXml" Target="../ink/ink610.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623.xml"/><Relationship Id="rId140" Type="http://schemas.openxmlformats.org/officeDocument/2006/relationships/customXml" Target="../ink/ink647.xml"/><Relationship Id="rId1" Type="http://schemas.openxmlformats.org/officeDocument/2006/relationships/slideLayout" Target="../slideLayouts/slideLayout1.xml"/><Relationship Id="rId6" Type="http://schemas.openxmlformats.org/officeDocument/2006/relationships/customXml" Target="../ink/ink578.xml"/><Relationship Id="rId23" Type="http://schemas.openxmlformats.org/officeDocument/2006/relationships/image" Target="../media/image13.png"/><Relationship Id="rId28" Type="http://schemas.openxmlformats.org/officeDocument/2006/relationships/customXml" Target="../ink/ink589.xml"/><Relationship Id="rId49" Type="http://schemas.openxmlformats.org/officeDocument/2006/relationships/image" Target="../media/image26.png"/><Relationship Id="rId114" Type="http://schemas.openxmlformats.org/officeDocument/2006/relationships/customXml" Target="../ink/ink632.xml"/><Relationship Id="rId119" Type="http://schemas.openxmlformats.org/officeDocument/2006/relationships/image" Target="../media/image61.png"/><Relationship Id="rId44" Type="http://schemas.openxmlformats.org/officeDocument/2006/relationships/customXml" Target="../ink/ink597.xml"/><Relationship Id="rId60" Type="http://schemas.openxmlformats.org/officeDocument/2006/relationships/customXml" Target="../ink/ink605.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618.xml"/><Relationship Id="rId130" Type="http://schemas.openxmlformats.org/officeDocument/2006/relationships/customXml" Target="../ink/ink640.xml"/><Relationship Id="rId135" Type="http://schemas.openxmlformats.org/officeDocument/2006/relationships/customXml" Target="../ink/ink644.xml"/><Relationship Id="rId13" Type="http://schemas.openxmlformats.org/officeDocument/2006/relationships/image" Target="../media/image8.png"/><Relationship Id="rId18" Type="http://schemas.openxmlformats.org/officeDocument/2006/relationships/customXml" Target="../ink/ink584.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592.xml"/><Relationship Id="rId50" Type="http://schemas.openxmlformats.org/officeDocument/2006/relationships/customXml" Target="../ink/ink600.xml"/><Relationship Id="rId55" Type="http://schemas.openxmlformats.org/officeDocument/2006/relationships/image" Target="../media/image29.png"/><Relationship Id="rId76" Type="http://schemas.openxmlformats.org/officeDocument/2006/relationships/customXml" Target="../ink/ink613.xml"/><Relationship Id="rId97" Type="http://schemas.openxmlformats.org/officeDocument/2006/relationships/image" Target="../media/image50.png"/><Relationship Id="rId104" Type="http://schemas.openxmlformats.org/officeDocument/2006/relationships/customXml" Target="../ink/ink627.xml"/><Relationship Id="rId120" Type="http://schemas.openxmlformats.org/officeDocument/2006/relationships/customXml" Target="../ink/ink635.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621.xml"/><Relationship Id="rId2" Type="http://schemas.openxmlformats.org/officeDocument/2006/relationships/notesSlide" Target="../notesSlides/notesSlide9.xml"/><Relationship Id="rId29" Type="http://schemas.openxmlformats.org/officeDocument/2006/relationships/image" Target="../media/image16.png"/><Relationship Id="rId24" Type="http://schemas.openxmlformats.org/officeDocument/2006/relationships/customXml" Target="../ink/ink587.xml"/><Relationship Id="rId40" Type="http://schemas.openxmlformats.org/officeDocument/2006/relationships/customXml" Target="../ink/ink595.xml"/><Relationship Id="rId45" Type="http://schemas.openxmlformats.org/officeDocument/2006/relationships/image" Target="../media/image24.png"/><Relationship Id="rId66" Type="http://schemas.openxmlformats.org/officeDocument/2006/relationships/customXml" Target="../ink/ink608.xml"/><Relationship Id="rId87" Type="http://schemas.openxmlformats.org/officeDocument/2006/relationships/image" Target="../media/image45.png"/><Relationship Id="rId110" Type="http://schemas.openxmlformats.org/officeDocument/2006/relationships/customXml" Target="../ink/ink630.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45.xml"/><Relationship Id="rId61" Type="http://schemas.openxmlformats.org/officeDocument/2006/relationships/image" Target="../media/image32.png"/><Relationship Id="rId82" Type="http://schemas.openxmlformats.org/officeDocument/2006/relationships/customXml" Target="../ink/ink616.xml"/><Relationship Id="rId19" Type="http://schemas.openxmlformats.org/officeDocument/2006/relationships/image" Target="../media/image11.png"/><Relationship Id="rId14" Type="http://schemas.openxmlformats.org/officeDocument/2006/relationships/customXml" Target="../ink/ink582.xml"/><Relationship Id="rId30" Type="http://schemas.openxmlformats.org/officeDocument/2006/relationships/customXml" Target="../ink/ink590.xml"/><Relationship Id="rId35" Type="http://schemas.openxmlformats.org/officeDocument/2006/relationships/image" Target="../media/image19.png"/><Relationship Id="rId56" Type="http://schemas.openxmlformats.org/officeDocument/2006/relationships/customXml" Target="../ink/ink603.xml"/><Relationship Id="rId77" Type="http://schemas.openxmlformats.org/officeDocument/2006/relationships/image" Target="../media/image40.png"/><Relationship Id="rId100" Type="http://schemas.openxmlformats.org/officeDocument/2006/relationships/customXml" Target="../ink/ink625.xml"/><Relationship Id="rId105" Type="http://schemas.openxmlformats.org/officeDocument/2006/relationships/image" Target="../media/image54.png"/><Relationship Id="rId126" Type="http://schemas.openxmlformats.org/officeDocument/2006/relationships/customXml" Target="../ink/ink638.xml"/><Relationship Id="rId8" Type="http://schemas.openxmlformats.org/officeDocument/2006/relationships/customXml" Target="../ink/ink579.xml"/><Relationship Id="rId51" Type="http://schemas.openxmlformats.org/officeDocument/2006/relationships/image" Target="../media/image27.png"/><Relationship Id="rId72" Type="http://schemas.openxmlformats.org/officeDocument/2006/relationships/customXml" Target="../ink/ink611.xml"/><Relationship Id="rId93" Type="http://schemas.openxmlformats.org/officeDocument/2006/relationships/image" Target="../media/image48.png"/><Relationship Id="rId98" Type="http://schemas.openxmlformats.org/officeDocument/2006/relationships/customXml" Target="../ink/ink624.xml"/><Relationship Id="rId121" Type="http://schemas.openxmlformats.org/officeDocument/2006/relationships/image" Target="../media/image62.png"/><Relationship Id="rId142" Type="http://schemas.openxmlformats.org/officeDocument/2006/relationships/customXml" Target="../ink/ink648.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598.xml"/><Relationship Id="rId67" Type="http://schemas.openxmlformats.org/officeDocument/2006/relationships/image" Target="../media/image35.png"/><Relationship Id="rId116" Type="http://schemas.openxmlformats.org/officeDocument/2006/relationships/customXml" Target="../ink/ink633.xml"/><Relationship Id="rId137" Type="http://schemas.openxmlformats.org/officeDocument/2006/relationships/image" Target="../media/image68.png"/><Relationship Id="rId20" Type="http://schemas.openxmlformats.org/officeDocument/2006/relationships/customXml" Target="../ink/ink585.xml"/><Relationship Id="rId41" Type="http://schemas.openxmlformats.org/officeDocument/2006/relationships/image" Target="../media/image22.png"/><Relationship Id="rId62" Type="http://schemas.openxmlformats.org/officeDocument/2006/relationships/customXml" Target="../ink/ink606.xml"/><Relationship Id="rId83" Type="http://schemas.openxmlformats.org/officeDocument/2006/relationships/image" Target="../media/image43.png"/><Relationship Id="rId88" Type="http://schemas.openxmlformats.org/officeDocument/2006/relationships/customXml" Target="../ink/ink619.xml"/><Relationship Id="rId111" Type="http://schemas.openxmlformats.org/officeDocument/2006/relationships/image" Target="../media/image57.png"/><Relationship Id="rId132" Type="http://schemas.openxmlformats.org/officeDocument/2006/relationships/customXml" Target="../ink/ink641.xml"/><Relationship Id="rId15" Type="http://schemas.openxmlformats.org/officeDocument/2006/relationships/image" Target="../media/image9.png"/><Relationship Id="rId36" Type="http://schemas.openxmlformats.org/officeDocument/2006/relationships/customXml" Target="../ink/ink593.xml"/><Relationship Id="rId57" Type="http://schemas.openxmlformats.org/officeDocument/2006/relationships/image" Target="../media/image30.png"/><Relationship Id="rId106" Type="http://schemas.openxmlformats.org/officeDocument/2006/relationships/customXml" Target="../ink/ink628.xml"/><Relationship Id="rId127" Type="http://schemas.openxmlformats.org/officeDocument/2006/relationships/image" Target="../media/image65.png"/><Relationship Id="rId10" Type="http://schemas.openxmlformats.org/officeDocument/2006/relationships/customXml" Target="../ink/ink580.xml"/><Relationship Id="rId31" Type="http://schemas.openxmlformats.org/officeDocument/2006/relationships/image" Target="../media/image17.png"/><Relationship Id="rId52" Type="http://schemas.openxmlformats.org/officeDocument/2006/relationships/customXml" Target="../ink/ink601.xml"/><Relationship Id="rId73" Type="http://schemas.openxmlformats.org/officeDocument/2006/relationships/image" Target="../media/image38.png"/><Relationship Id="rId78" Type="http://schemas.openxmlformats.org/officeDocument/2006/relationships/customXml" Target="../ink/ink614.xml"/><Relationship Id="rId94" Type="http://schemas.openxmlformats.org/officeDocument/2006/relationships/customXml" Target="../ink/ink622.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36.xml"/><Relationship Id="rId143" Type="http://schemas.openxmlformats.org/officeDocument/2006/relationships/image" Target="../media/image71.png"/><Relationship Id="rId4" Type="http://schemas.openxmlformats.org/officeDocument/2006/relationships/customXml" Target="../ink/ink577.xml"/><Relationship Id="rId9" Type="http://schemas.openxmlformats.org/officeDocument/2006/relationships/image" Target="../media/image6.png"/><Relationship Id="rId26" Type="http://schemas.openxmlformats.org/officeDocument/2006/relationships/customXml" Target="../ink/ink588.xml"/><Relationship Id="rId47" Type="http://schemas.openxmlformats.org/officeDocument/2006/relationships/image" Target="../media/image25.png"/><Relationship Id="rId68" Type="http://schemas.openxmlformats.org/officeDocument/2006/relationships/customXml" Target="../ink/ink609.xml"/><Relationship Id="rId89" Type="http://schemas.openxmlformats.org/officeDocument/2006/relationships/image" Target="../media/image46.png"/><Relationship Id="rId112" Type="http://schemas.openxmlformats.org/officeDocument/2006/relationships/customXml" Target="../ink/ink631.xml"/><Relationship Id="rId133" Type="http://schemas.openxmlformats.org/officeDocument/2006/relationships/customXml" Target="../ink/ink642.xml"/><Relationship Id="rId16" Type="http://schemas.openxmlformats.org/officeDocument/2006/relationships/customXml" Target="../ink/ink583.xml"/></Relationships>
</file>

<file path=ppt/slides/_rels/slide11.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668.xml"/><Relationship Id="rId63" Type="http://schemas.openxmlformats.org/officeDocument/2006/relationships/image" Target="../media/image33.png"/><Relationship Id="rId84" Type="http://schemas.openxmlformats.org/officeDocument/2006/relationships/customXml" Target="../ink/ink689.xml"/><Relationship Id="rId138" Type="http://schemas.openxmlformats.org/officeDocument/2006/relationships/customXml" Target="../ink/ink718.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663.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676.xml"/><Relationship Id="rId74" Type="http://schemas.openxmlformats.org/officeDocument/2006/relationships/customXml" Target="../ink/ink684.xml"/><Relationship Id="rId79" Type="http://schemas.openxmlformats.org/officeDocument/2006/relationships/image" Target="../media/image41.png"/><Relationship Id="rId102" Type="http://schemas.openxmlformats.org/officeDocument/2006/relationships/customXml" Target="../ink/ink698.xml"/><Relationship Id="rId123" Type="http://schemas.openxmlformats.org/officeDocument/2006/relationships/image" Target="../media/image63.png"/><Relationship Id="rId128" Type="http://schemas.openxmlformats.org/officeDocument/2006/relationships/customXml" Target="../ink/ink711.xml"/><Relationship Id="rId5" Type="http://schemas.openxmlformats.org/officeDocument/2006/relationships/image" Target="../media/image4.png"/><Relationship Id="rId90" Type="http://schemas.openxmlformats.org/officeDocument/2006/relationships/customXml" Target="../ink/ink692.xml"/><Relationship Id="rId95" Type="http://schemas.openxmlformats.org/officeDocument/2006/relationships/image" Target="../media/image49.png"/><Relationship Id="rId22" Type="http://schemas.openxmlformats.org/officeDocument/2006/relationships/customXml" Target="../ink/ink658.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671.xml"/><Relationship Id="rId64" Type="http://schemas.openxmlformats.org/officeDocument/2006/relationships/customXml" Target="../ink/ink679.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706.xml"/><Relationship Id="rId134" Type="http://schemas.openxmlformats.org/officeDocument/2006/relationships/customXml" Target="../ink/ink715.xml"/><Relationship Id="rId139" Type="http://schemas.openxmlformats.org/officeDocument/2006/relationships/image" Target="../media/image69.png"/><Relationship Id="rId80" Type="http://schemas.openxmlformats.org/officeDocument/2006/relationships/customXml" Target="../ink/ink687.xml"/><Relationship Id="rId85" Type="http://schemas.openxmlformats.org/officeDocument/2006/relationships/image" Target="../media/image44.png"/><Relationship Id="rId12" Type="http://schemas.openxmlformats.org/officeDocument/2006/relationships/customXml" Target="../ink/ink653.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666.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701.xml"/><Relationship Id="rId124" Type="http://schemas.openxmlformats.org/officeDocument/2006/relationships/customXml" Target="../ink/ink709.xml"/><Relationship Id="rId129" Type="http://schemas.openxmlformats.org/officeDocument/2006/relationships/image" Target="../media/image66.png"/><Relationship Id="rId54" Type="http://schemas.openxmlformats.org/officeDocument/2006/relationships/customXml" Target="../ink/ink674.xml"/><Relationship Id="rId70" Type="http://schemas.openxmlformats.org/officeDocument/2006/relationships/customXml" Target="../ink/ink682.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695.xml"/><Relationship Id="rId140" Type="http://schemas.openxmlformats.org/officeDocument/2006/relationships/customXml" Target="../ink/ink719.xml"/><Relationship Id="rId1" Type="http://schemas.openxmlformats.org/officeDocument/2006/relationships/slideLayout" Target="../slideLayouts/slideLayout1.xml"/><Relationship Id="rId6" Type="http://schemas.openxmlformats.org/officeDocument/2006/relationships/customXml" Target="../ink/ink650.xml"/><Relationship Id="rId23" Type="http://schemas.openxmlformats.org/officeDocument/2006/relationships/image" Target="../media/image13.png"/><Relationship Id="rId28" Type="http://schemas.openxmlformats.org/officeDocument/2006/relationships/customXml" Target="../ink/ink661.xml"/><Relationship Id="rId49" Type="http://schemas.openxmlformats.org/officeDocument/2006/relationships/image" Target="../media/image26.png"/><Relationship Id="rId114" Type="http://schemas.openxmlformats.org/officeDocument/2006/relationships/customXml" Target="../ink/ink704.xml"/><Relationship Id="rId119" Type="http://schemas.openxmlformats.org/officeDocument/2006/relationships/image" Target="../media/image61.png"/><Relationship Id="rId44" Type="http://schemas.openxmlformats.org/officeDocument/2006/relationships/customXml" Target="../ink/ink669.xml"/><Relationship Id="rId60" Type="http://schemas.openxmlformats.org/officeDocument/2006/relationships/customXml" Target="../ink/ink677.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690.xml"/><Relationship Id="rId130" Type="http://schemas.openxmlformats.org/officeDocument/2006/relationships/customXml" Target="../ink/ink712.xml"/><Relationship Id="rId135" Type="http://schemas.openxmlformats.org/officeDocument/2006/relationships/customXml" Target="../ink/ink716.xml"/><Relationship Id="rId13" Type="http://schemas.openxmlformats.org/officeDocument/2006/relationships/image" Target="../media/image8.png"/><Relationship Id="rId18" Type="http://schemas.openxmlformats.org/officeDocument/2006/relationships/customXml" Target="../ink/ink656.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664.xml"/><Relationship Id="rId50" Type="http://schemas.openxmlformats.org/officeDocument/2006/relationships/customXml" Target="../ink/ink672.xml"/><Relationship Id="rId55" Type="http://schemas.openxmlformats.org/officeDocument/2006/relationships/image" Target="../media/image29.png"/><Relationship Id="rId76" Type="http://schemas.openxmlformats.org/officeDocument/2006/relationships/customXml" Target="../ink/ink685.xml"/><Relationship Id="rId97" Type="http://schemas.openxmlformats.org/officeDocument/2006/relationships/image" Target="../media/image50.png"/><Relationship Id="rId104" Type="http://schemas.openxmlformats.org/officeDocument/2006/relationships/customXml" Target="../ink/ink699.xml"/><Relationship Id="rId120" Type="http://schemas.openxmlformats.org/officeDocument/2006/relationships/customXml" Target="../ink/ink707.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693.xml"/><Relationship Id="rId2" Type="http://schemas.openxmlformats.org/officeDocument/2006/relationships/notesSlide" Target="../notesSlides/notesSlide10.xml"/><Relationship Id="rId29" Type="http://schemas.openxmlformats.org/officeDocument/2006/relationships/image" Target="../media/image16.png"/><Relationship Id="rId24" Type="http://schemas.openxmlformats.org/officeDocument/2006/relationships/customXml" Target="../ink/ink659.xml"/><Relationship Id="rId40" Type="http://schemas.openxmlformats.org/officeDocument/2006/relationships/customXml" Target="../ink/ink667.xml"/><Relationship Id="rId45" Type="http://schemas.openxmlformats.org/officeDocument/2006/relationships/image" Target="../media/image24.png"/><Relationship Id="rId66" Type="http://schemas.openxmlformats.org/officeDocument/2006/relationships/customXml" Target="../ink/ink680.xml"/><Relationship Id="rId87" Type="http://schemas.openxmlformats.org/officeDocument/2006/relationships/image" Target="../media/image45.png"/><Relationship Id="rId110" Type="http://schemas.openxmlformats.org/officeDocument/2006/relationships/customXml" Target="../ink/ink702.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717.xml"/><Relationship Id="rId61" Type="http://schemas.openxmlformats.org/officeDocument/2006/relationships/image" Target="../media/image32.png"/><Relationship Id="rId82" Type="http://schemas.openxmlformats.org/officeDocument/2006/relationships/customXml" Target="../ink/ink688.xml"/><Relationship Id="rId19" Type="http://schemas.openxmlformats.org/officeDocument/2006/relationships/image" Target="../media/image11.png"/><Relationship Id="rId14" Type="http://schemas.openxmlformats.org/officeDocument/2006/relationships/customXml" Target="../ink/ink654.xml"/><Relationship Id="rId30" Type="http://schemas.openxmlformats.org/officeDocument/2006/relationships/customXml" Target="../ink/ink662.xml"/><Relationship Id="rId35" Type="http://schemas.openxmlformats.org/officeDocument/2006/relationships/image" Target="../media/image19.png"/><Relationship Id="rId56" Type="http://schemas.openxmlformats.org/officeDocument/2006/relationships/customXml" Target="../ink/ink675.xml"/><Relationship Id="rId77" Type="http://schemas.openxmlformats.org/officeDocument/2006/relationships/image" Target="../media/image40.png"/><Relationship Id="rId100" Type="http://schemas.openxmlformats.org/officeDocument/2006/relationships/customXml" Target="../ink/ink697.xml"/><Relationship Id="rId105" Type="http://schemas.openxmlformats.org/officeDocument/2006/relationships/image" Target="../media/image54.png"/><Relationship Id="rId126" Type="http://schemas.openxmlformats.org/officeDocument/2006/relationships/customXml" Target="../ink/ink710.xml"/><Relationship Id="rId8" Type="http://schemas.openxmlformats.org/officeDocument/2006/relationships/customXml" Target="../ink/ink651.xml"/><Relationship Id="rId51" Type="http://schemas.openxmlformats.org/officeDocument/2006/relationships/image" Target="../media/image27.png"/><Relationship Id="rId72" Type="http://schemas.openxmlformats.org/officeDocument/2006/relationships/customXml" Target="../ink/ink683.xml"/><Relationship Id="rId93" Type="http://schemas.openxmlformats.org/officeDocument/2006/relationships/image" Target="../media/image48.png"/><Relationship Id="rId98" Type="http://schemas.openxmlformats.org/officeDocument/2006/relationships/customXml" Target="../ink/ink696.xml"/><Relationship Id="rId121" Type="http://schemas.openxmlformats.org/officeDocument/2006/relationships/image" Target="../media/image62.png"/><Relationship Id="rId142" Type="http://schemas.openxmlformats.org/officeDocument/2006/relationships/customXml" Target="../ink/ink720.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670.xml"/><Relationship Id="rId67" Type="http://schemas.openxmlformats.org/officeDocument/2006/relationships/image" Target="../media/image35.png"/><Relationship Id="rId116" Type="http://schemas.openxmlformats.org/officeDocument/2006/relationships/customXml" Target="../ink/ink705.xml"/><Relationship Id="rId137" Type="http://schemas.openxmlformats.org/officeDocument/2006/relationships/image" Target="../media/image68.png"/><Relationship Id="rId20" Type="http://schemas.openxmlformats.org/officeDocument/2006/relationships/customXml" Target="../ink/ink657.xml"/><Relationship Id="rId41" Type="http://schemas.openxmlformats.org/officeDocument/2006/relationships/image" Target="../media/image22.png"/><Relationship Id="rId62" Type="http://schemas.openxmlformats.org/officeDocument/2006/relationships/customXml" Target="../ink/ink678.xml"/><Relationship Id="rId83" Type="http://schemas.openxmlformats.org/officeDocument/2006/relationships/image" Target="../media/image43.png"/><Relationship Id="rId88" Type="http://schemas.openxmlformats.org/officeDocument/2006/relationships/customXml" Target="../ink/ink691.xml"/><Relationship Id="rId111" Type="http://schemas.openxmlformats.org/officeDocument/2006/relationships/image" Target="../media/image57.png"/><Relationship Id="rId132" Type="http://schemas.openxmlformats.org/officeDocument/2006/relationships/customXml" Target="../ink/ink713.xml"/><Relationship Id="rId15" Type="http://schemas.openxmlformats.org/officeDocument/2006/relationships/image" Target="../media/image9.png"/><Relationship Id="rId36" Type="http://schemas.openxmlformats.org/officeDocument/2006/relationships/customXml" Target="../ink/ink665.xml"/><Relationship Id="rId57" Type="http://schemas.openxmlformats.org/officeDocument/2006/relationships/image" Target="../media/image30.png"/><Relationship Id="rId106" Type="http://schemas.openxmlformats.org/officeDocument/2006/relationships/customXml" Target="../ink/ink700.xml"/><Relationship Id="rId127" Type="http://schemas.openxmlformats.org/officeDocument/2006/relationships/image" Target="../media/image65.png"/><Relationship Id="rId10" Type="http://schemas.openxmlformats.org/officeDocument/2006/relationships/customXml" Target="../ink/ink652.xml"/><Relationship Id="rId31" Type="http://schemas.openxmlformats.org/officeDocument/2006/relationships/image" Target="../media/image17.png"/><Relationship Id="rId52" Type="http://schemas.openxmlformats.org/officeDocument/2006/relationships/customXml" Target="../ink/ink673.xml"/><Relationship Id="rId73" Type="http://schemas.openxmlformats.org/officeDocument/2006/relationships/image" Target="../media/image38.png"/><Relationship Id="rId78" Type="http://schemas.openxmlformats.org/officeDocument/2006/relationships/customXml" Target="../ink/ink686.xml"/><Relationship Id="rId94" Type="http://schemas.openxmlformats.org/officeDocument/2006/relationships/customXml" Target="../ink/ink694.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708.xml"/><Relationship Id="rId143" Type="http://schemas.openxmlformats.org/officeDocument/2006/relationships/image" Target="../media/image71.png"/><Relationship Id="rId4" Type="http://schemas.openxmlformats.org/officeDocument/2006/relationships/customXml" Target="../ink/ink649.xml"/><Relationship Id="rId9" Type="http://schemas.openxmlformats.org/officeDocument/2006/relationships/image" Target="../media/image6.png"/><Relationship Id="rId26" Type="http://schemas.openxmlformats.org/officeDocument/2006/relationships/customXml" Target="../ink/ink660.xml"/><Relationship Id="rId47" Type="http://schemas.openxmlformats.org/officeDocument/2006/relationships/image" Target="../media/image25.png"/><Relationship Id="rId68" Type="http://schemas.openxmlformats.org/officeDocument/2006/relationships/customXml" Target="../ink/ink681.xml"/><Relationship Id="rId89" Type="http://schemas.openxmlformats.org/officeDocument/2006/relationships/image" Target="../media/image46.png"/><Relationship Id="rId112" Type="http://schemas.openxmlformats.org/officeDocument/2006/relationships/customXml" Target="../ink/ink703.xml"/><Relationship Id="rId133" Type="http://schemas.openxmlformats.org/officeDocument/2006/relationships/customXml" Target="../ink/ink714.xml"/><Relationship Id="rId16" Type="http://schemas.openxmlformats.org/officeDocument/2006/relationships/customXml" Target="../ink/ink655.xml"/></Relationships>
</file>

<file path=ppt/slides/_rels/slide12.xml.rels><?xml version="1.0" encoding="UTF-8" standalone="yes"?>
<Relationships xmlns="http://schemas.openxmlformats.org/package/2006/relationships"><Relationship Id="rId117" Type="http://schemas.openxmlformats.org/officeDocument/2006/relationships/image" Target="../media/image198.png"/><Relationship Id="rId21" Type="http://schemas.openxmlformats.org/officeDocument/2006/relationships/image" Target="../media/image150.png"/><Relationship Id="rId42" Type="http://schemas.openxmlformats.org/officeDocument/2006/relationships/customXml" Target="../ink/ink740.xml"/><Relationship Id="rId63" Type="http://schemas.openxmlformats.org/officeDocument/2006/relationships/image" Target="../media/image171.png"/><Relationship Id="rId84" Type="http://schemas.openxmlformats.org/officeDocument/2006/relationships/customXml" Target="../ink/ink761.xml"/><Relationship Id="rId138" Type="http://schemas.openxmlformats.org/officeDocument/2006/relationships/customXml" Target="../ink/ink790.xml"/><Relationship Id="rId107" Type="http://schemas.openxmlformats.org/officeDocument/2006/relationships/image" Target="../media/image193.png"/><Relationship Id="rId11" Type="http://schemas.openxmlformats.org/officeDocument/2006/relationships/image" Target="../media/image145.png"/><Relationship Id="rId32" Type="http://schemas.openxmlformats.org/officeDocument/2006/relationships/customXml" Target="../ink/ink735.xml"/><Relationship Id="rId37" Type="http://schemas.openxmlformats.org/officeDocument/2006/relationships/image" Target="../media/image158.png"/><Relationship Id="rId53" Type="http://schemas.openxmlformats.org/officeDocument/2006/relationships/image" Target="../media/image166.png"/><Relationship Id="rId58" Type="http://schemas.openxmlformats.org/officeDocument/2006/relationships/customXml" Target="../ink/ink748.xml"/><Relationship Id="rId74" Type="http://schemas.openxmlformats.org/officeDocument/2006/relationships/customXml" Target="../ink/ink756.xml"/><Relationship Id="rId79" Type="http://schemas.openxmlformats.org/officeDocument/2006/relationships/image" Target="../media/image179.png"/><Relationship Id="rId102" Type="http://schemas.openxmlformats.org/officeDocument/2006/relationships/customXml" Target="../ink/ink770.xml"/><Relationship Id="rId123" Type="http://schemas.openxmlformats.org/officeDocument/2006/relationships/image" Target="../media/image201.png"/><Relationship Id="rId128" Type="http://schemas.openxmlformats.org/officeDocument/2006/relationships/customXml" Target="../ink/ink783.xml"/><Relationship Id="rId5" Type="http://schemas.openxmlformats.org/officeDocument/2006/relationships/image" Target="../media/image142.png"/><Relationship Id="rId90" Type="http://schemas.openxmlformats.org/officeDocument/2006/relationships/customXml" Target="../ink/ink764.xml"/><Relationship Id="rId95" Type="http://schemas.openxmlformats.org/officeDocument/2006/relationships/image" Target="../media/image187.png"/><Relationship Id="rId22" Type="http://schemas.openxmlformats.org/officeDocument/2006/relationships/customXml" Target="../ink/ink730.xml"/><Relationship Id="rId27"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customXml" Target="../ink/ink743.xml"/><Relationship Id="rId64" Type="http://schemas.openxmlformats.org/officeDocument/2006/relationships/customXml" Target="../ink/ink751.xml"/><Relationship Id="rId69" Type="http://schemas.openxmlformats.org/officeDocument/2006/relationships/image" Target="../media/image174.png"/><Relationship Id="rId113" Type="http://schemas.openxmlformats.org/officeDocument/2006/relationships/image" Target="../media/image196.png"/><Relationship Id="rId118" Type="http://schemas.openxmlformats.org/officeDocument/2006/relationships/customXml" Target="../ink/ink778.xml"/><Relationship Id="rId134" Type="http://schemas.openxmlformats.org/officeDocument/2006/relationships/customXml" Target="../ink/ink787.xml"/><Relationship Id="rId139" Type="http://schemas.openxmlformats.org/officeDocument/2006/relationships/image" Target="../media/image207.png"/><Relationship Id="rId80" Type="http://schemas.openxmlformats.org/officeDocument/2006/relationships/customXml" Target="../ink/ink759.xml"/><Relationship Id="rId85" Type="http://schemas.openxmlformats.org/officeDocument/2006/relationships/image" Target="../media/image182.png"/><Relationship Id="rId12" Type="http://schemas.openxmlformats.org/officeDocument/2006/relationships/customXml" Target="../ink/ink725.xml"/><Relationship Id="rId17"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customXml" Target="../ink/ink738.xml"/><Relationship Id="rId59" Type="http://schemas.openxmlformats.org/officeDocument/2006/relationships/image" Target="../media/image169.png"/><Relationship Id="rId103" Type="http://schemas.openxmlformats.org/officeDocument/2006/relationships/image" Target="../media/image191.png"/><Relationship Id="rId108" Type="http://schemas.openxmlformats.org/officeDocument/2006/relationships/customXml" Target="../ink/ink773.xml"/><Relationship Id="rId124" Type="http://schemas.openxmlformats.org/officeDocument/2006/relationships/customXml" Target="../ink/ink781.xml"/><Relationship Id="rId129" Type="http://schemas.openxmlformats.org/officeDocument/2006/relationships/image" Target="../media/image204.png"/><Relationship Id="rId54" Type="http://schemas.openxmlformats.org/officeDocument/2006/relationships/customXml" Target="../ink/ink746.xml"/><Relationship Id="rId70" Type="http://schemas.openxmlformats.org/officeDocument/2006/relationships/customXml" Target="../ink/ink754.xml"/><Relationship Id="rId75" Type="http://schemas.openxmlformats.org/officeDocument/2006/relationships/image" Target="../media/image177.png"/><Relationship Id="rId91" Type="http://schemas.openxmlformats.org/officeDocument/2006/relationships/image" Target="../media/image185.png"/><Relationship Id="rId96" Type="http://schemas.openxmlformats.org/officeDocument/2006/relationships/customXml" Target="../ink/ink767.xml"/><Relationship Id="rId140" Type="http://schemas.openxmlformats.org/officeDocument/2006/relationships/customXml" Target="../ink/ink791.xml"/><Relationship Id="rId1" Type="http://schemas.openxmlformats.org/officeDocument/2006/relationships/slideLayout" Target="../slideLayouts/slideLayout1.xml"/><Relationship Id="rId6" Type="http://schemas.openxmlformats.org/officeDocument/2006/relationships/customXml" Target="../ink/ink722.xml"/><Relationship Id="rId23" Type="http://schemas.openxmlformats.org/officeDocument/2006/relationships/image" Target="../media/image151.png"/><Relationship Id="rId28" Type="http://schemas.openxmlformats.org/officeDocument/2006/relationships/customXml" Target="../ink/ink733.xml"/><Relationship Id="rId49" Type="http://schemas.openxmlformats.org/officeDocument/2006/relationships/image" Target="../media/image164.png"/><Relationship Id="rId114" Type="http://schemas.openxmlformats.org/officeDocument/2006/relationships/customXml" Target="../ink/ink776.xml"/><Relationship Id="rId119" Type="http://schemas.openxmlformats.org/officeDocument/2006/relationships/image" Target="../media/image199.png"/><Relationship Id="rId44" Type="http://schemas.openxmlformats.org/officeDocument/2006/relationships/customXml" Target="../ink/ink741.xml"/><Relationship Id="rId60" Type="http://schemas.openxmlformats.org/officeDocument/2006/relationships/customXml" Target="../ink/ink749.xml"/><Relationship Id="rId65" Type="http://schemas.openxmlformats.org/officeDocument/2006/relationships/image" Target="../media/image172.png"/><Relationship Id="rId81" Type="http://schemas.openxmlformats.org/officeDocument/2006/relationships/image" Target="../media/image180.png"/><Relationship Id="rId86" Type="http://schemas.openxmlformats.org/officeDocument/2006/relationships/customXml" Target="../ink/ink762.xml"/><Relationship Id="rId130" Type="http://schemas.openxmlformats.org/officeDocument/2006/relationships/customXml" Target="../ink/ink784.xml"/><Relationship Id="rId135" Type="http://schemas.openxmlformats.org/officeDocument/2006/relationships/customXml" Target="../ink/ink788.xml"/><Relationship Id="rId13" Type="http://schemas.openxmlformats.org/officeDocument/2006/relationships/image" Target="../media/image146.png"/><Relationship Id="rId18" Type="http://schemas.openxmlformats.org/officeDocument/2006/relationships/customXml" Target="../ink/ink728.xml"/><Relationship Id="rId39" Type="http://schemas.openxmlformats.org/officeDocument/2006/relationships/image" Target="../media/image159.png"/><Relationship Id="rId109" Type="http://schemas.openxmlformats.org/officeDocument/2006/relationships/image" Target="../media/image194.png"/><Relationship Id="rId34" Type="http://schemas.openxmlformats.org/officeDocument/2006/relationships/customXml" Target="../ink/ink736.xml"/><Relationship Id="rId50" Type="http://schemas.openxmlformats.org/officeDocument/2006/relationships/customXml" Target="../ink/ink744.xml"/><Relationship Id="rId55" Type="http://schemas.openxmlformats.org/officeDocument/2006/relationships/image" Target="../media/image167.png"/><Relationship Id="rId76" Type="http://schemas.openxmlformats.org/officeDocument/2006/relationships/customXml" Target="../ink/ink757.xml"/><Relationship Id="rId97" Type="http://schemas.openxmlformats.org/officeDocument/2006/relationships/image" Target="../media/image188.png"/><Relationship Id="rId104" Type="http://schemas.openxmlformats.org/officeDocument/2006/relationships/customXml" Target="../ink/ink771.xml"/><Relationship Id="rId120" Type="http://schemas.openxmlformats.org/officeDocument/2006/relationships/customXml" Target="../ink/ink779.xml"/><Relationship Id="rId125" Type="http://schemas.openxmlformats.org/officeDocument/2006/relationships/image" Target="../media/image202.png"/><Relationship Id="rId141" Type="http://schemas.openxmlformats.org/officeDocument/2006/relationships/image" Target="../media/image208.png"/><Relationship Id="rId7" Type="http://schemas.openxmlformats.org/officeDocument/2006/relationships/image" Target="../media/image143.png"/><Relationship Id="rId71" Type="http://schemas.openxmlformats.org/officeDocument/2006/relationships/image" Target="../media/image175.png"/><Relationship Id="rId92" Type="http://schemas.openxmlformats.org/officeDocument/2006/relationships/customXml" Target="../ink/ink765.xml"/><Relationship Id="rId2" Type="http://schemas.openxmlformats.org/officeDocument/2006/relationships/notesSlide" Target="../notesSlides/notesSlide11.xml"/><Relationship Id="rId29" Type="http://schemas.openxmlformats.org/officeDocument/2006/relationships/image" Target="../media/image154.png"/><Relationship Id="rId24" Type="http://schemas.openxmlformats.org/officeDocument/2006/relationships/customXml" Target="../ink/ink731.xml"/><Relationship Id="rId40" Type="http://schemas.openxmlformats.org/officeDocument/2006/relationships/customXml" Target="../ink/ink739.xml"/><Relationship Id="rId45" Type="http://schemas.openxmlformats.org/officeDocument/2006/relationships/image" Target="../media/image162.png"/><Relationship Id="rId66" Type="http://schemas.openxmlformats.org/officeDocument/2006/relationships/customXml" Target="../ink/ink752.xml"/><Relationship Id="rId87" Type="http://schemas.openxmlformats.org/officeDocument/2006/relationships/image" Target="../media/image183.png"/><Relationship Id="rId110" Type="http://schemas.openxmlformats.org/officeDocument/2006/relationships/customXml" Target="../ink/ink774.xml"/><Relationship Id="rId115" Type="http://schemas.openxmlformats.org/officeDocument/2006/relationships/image" Target="../media/image197.png"/><Relationship Id="rId131" Type="http://schemas.openxmlformats.org/officeDocument/2006/relationships/image" Target="../media/image205.png"/><Relationship Id="rId136" Type="http://schemas.openxmlformats.org/officeDocument/2006/relationships/customXml" Target="../ink/ink789.xml"/><Relationship Id="rId61" Type="http://schemas.openxmlformats.org/officeDocument/2006/relationships/image" Target="../media/image170.png"/><Relationship Id="rId82" Type="http://schemas.openxmlformats.org/officeDocument/2006/relationships/customXml" Target="../ink/ink760.xml"/><Relationship Id="rId19" Type="http://schemas.openxmlformats.org/officeDocument/2006/relationships/image" Target="../media/image149.png"/><Relationship Id="rId14" Type="http://schemas.openxmlformats.org/officeDocument/2006/relationships/customXml" Target="../ink/ink726.xml"/><Relationship Id="rId30" Type="http://schemas.openxmlformats.org/officeDocument/2006/relationships/customXml" Target="../ink/ink734.xml"/><Relationship Id="rId35" Type="http://schemas.openxmlformats.org/officeDocument/2006/relationships/image" Target="../media/image157.png"/><Relationship Id="rId56" Type="http://schemas.openxmlformats.org/officeDocument/2006/relationships/customXml" Target="../ink/ink747.xml"/><Relationship Id="rId77" Type="http://schemas.openxmlformats.org/officeDocument/2006/relationships/image" Target="../media/image178.png"/><Relationship Id="rId100" Type="http://schemas.openxmlformats.org/officeDocument/2006/relationships/customXml" Target="../ink/ink769.xml"/><Relationship Id="rId105" Type="http://schemas.openxmlformats.org/officeDocument/2006/relationships/image" Target="../media/image192.png"/><Relationship Id="rId126" Type="http://schemas.openxmlformats.org/officeDocument/2006/relationships/customXml" Target="../ink/ink782.xml"/><Relationship Id="rId8" Type="http://schemas.openxmlformats.org/officeDocument/2006/relationships/customXml" Target="../ink/ink723.xml"/><Relationship Id="rId51" Type="http://schemas.openxmlformats.org/officeDocument/2006/relationships/image" Target="../media/image165.png"/><Relationship Id="rId72" Type="http://schemas.openxmlformats.org/officeDocument/2006/relationships/customXml" Target="../ink/ink755.xml"/><Relationship Id="rId93" Type="http://schemas.openxmlformats.org/officeDocument/2006/relationships/image" Target="../media/image186.png"/><Relationship Id="rId98" Type="http://schemas.openxmlformats.org/officeDocument/2006/relationships/customXml" Target="../ink/ink768.xml"/><Relationship Id="rId121" Type="http://schemas.openxmlformats.org/officeDocument/2006/relationships/image" Target="../media/image200.png"/><Relationship Id="rId142" Type="http://schemas.openxmlformats.org/officeDocument/2006/relationships/customXml" Target="../ink/ink792.xml"/><Relationship Id="rId3" Type="http://schemas.openxmlformats.org/officeDocument/2006/relationships/image" Target="../media/image3.png"/><Relationship Id="rId25" Type="http://schemas.openxmlformats.org/officeDocument/2006/relationships/image" Target="../media/image152.png"/><Relationship Id="rId46" Type="http://schemas.openxmlformats.org/officeDocument/2006/relationships/customXml" Target="../ink/ink742.xml"/><Relationship Id="rId67" Type="http://schemas.openxmlformats.org/officeDocument/2006/relationships/image" Target="../media/image173.png"/><Relationship Id="rId116" Type="http://schemas.openxmlformats.org/officeDocument/2006/relationships/customXml" Target="../ink/ink777.xml"/><Relationship Id="rId137" Type="http://schemas.openxmlformats.org/officeDocument/2006/relationships/image" Target="../media/image206.png"/><Relationship Id="rId20" Type="http://schemas.openxmlformats.org/officeDocument/2006/relationships/customXml" Target="../ink/ink729.xml"/><Relationship Id="rId41" Type="http://schemas.openxmlformats.org/officeDocument/2006/relationships/image" Target="../media/image160.png"/><Relationship Id="rId62" Type="http://schemas.openxmlformats.org/officeDocument/2006/relationships/customXml" Target="../ink/ink750.xml"/><Relationship Id="rId83" Type="http://schemas.openxmlformats.org/officeDocument/2006/relationships/image" Target="../media/image181.png"/><Relationship Id="rId88" Type="http://schemas.openxmlformats.org/officeDocument/2006/relationships/customXml" Target="../ink/ink763.xml"/><Relationship Id="rId111" Type="http://schemas.openxmlformats.org/officeDocument/2006/relationships/image" Target="../media/image195.png"/><Relationship Id="rId132" Type="http://schemas.openxmlformats.org/officeDocument/2006/relationships/customXml" Target="../ink/ink785.xml"/><Relationship Id="rId15" Type="http://schemas.openxmlformats.org/officeDocument/2006/relationships/image" Target="../media/image147.png"/><Relationship Id="rId36" Type="http://schemas.openxmlformats.org/officeDocument/2006/relationships/customXml" Target="../ink/ink737.xml"/><Relationship Id="rId57" Type="http://schemas.openxmlformats.org/officeDocument/2006/relationships/image" Target="../media/image168.png"/><Relationship Id="rId106" Type="http://schemas.openxmlformats.org/officeDocument/2006/relationships/customXml" Target="../ink/ink772.xml"/><Relationship Id="rId127" Type="http://schemas.openxmlformats.org/officeDocument/2006/relationships/image" Target="../media/image203.png"/><Relationship Id="rId10" Type="http://schemas.openxmlformats.org/officeDocument/2006/relationships/customXml" Target="../ink/ink724.xml"/><Relationship Id="rId31" Type="http://schemas.openxmlformats.org/officeDocument/2006/relationships/image" Target="../media/image155.png"/><Relationship Id="rId52" Type="http://schemas.openxmlformats.org/officeDocument/2006/relationships/customXml" Target="../ink/ink745.xml"/><Relationship Id="rId73" Type="http://schemas.openxmlformats.org/officeDocument/2006/relationships/image" Target="../media/image176.png"/><Relationship Id="rId78" Type="http://schemas.openxmlformats.org/officeDocument/2006/relationships/customXml" Target="../ink/ink758.xml"/><Relationship Id="rId94" Type="http://schemas.openxmlformats.org/officeDocument/2006/relationships/customXml" Target="../ink/ink766.xml"/><Relationship Id="rId99" Type="http://schemas.openxmlformats.org/officeDocument/2006/relationships/image" Target="../media/image189.png"/><Relationship Id="rId101" Type="http://schemas.openxmlformats.org/officeDocument/2006/relationships/image" Target="../media/image190.png"/><Relationship Id="rId122" Type="http://schemas.openxmlformats.org/officeDocument/2006/relationships/customXml" Target="../ink/ink780.xml"/><Relationship Id="rId143" Type="http://schemas.openxmlformats.org/officeDocument/2006/relationships/image" Target="../media/image209.png"/><Relationship Id="rId4" Type="http://schemas.openxmlformats.org/officeDocument/2006/relationships/customXml" Target="../ink/ink721.xml"/><Relationship Id="rId9" Type="http://schemas.openxmlformats.org/officeDocument/2006/relationships/image" Target="../media/image144.png"/><Relationship Id="rId26" Type="http://schemas.openxmlformats.org/officeDocument/2006/relationships/customXml" Target="../ink/ink732.xml"/><Relationship Id="rId47" Type="http://schemas.openxmlformats.org/officeDocument/2006/relationships/image" Target="../media/image163.png"/><Relationship Id="rId68" Type="http://schemas.openxmlformats.org/officeDocument/2006/relationships/customXml" Target="../ink/ink753.xml"/><Relationship Id="rId89" Type="http://schemas.openxmlformats.org/officeDocument/2006/relationships/image" Target="../media/image184.png"/><Relationship Id="rId112" Type="http://schemas.openxmlformats.org/officeDocument/2006/relationships/customXml" Target="../ink/ink775.xml"/><Relationship Id="rId133" Type="http://schemas.openxmlformats.org/officeDocument/2006/relationships/customXml" Target="../ink/ink786.xml"/><Relationship Id="rId16" Type="http://schemas.openxmlformats.org/officeDocument/2006/relationships/customXml" Target="../ink/ink727.xml"/></Relationships>
</file>

<file path=ppt/slides/_rels/slide13.xml.rels><?xml version="1.0" encoding="UTF-8" standalone="yes"?>
<Relationships xmlns="http://schemas.openxmlformats.org/package/2006/relationships"><Relationship Id="rId117" Type="http://schemas.openxmlformats.org/officeDocument/2006/relationships/image" Target="../media/image198.png"/><Relationship Id="rId21" Type="http://schemas.openxmlformats.org/officeDocument/2006/relationships/image" Target="../media/image150.png"/><Relationship Id="rId42" Type="http://schemas.openxmlformats.org/officeDocument/2006/relationships/customXml" Target="../ink/ink812.xml"/><Relationship Id="rId63" Type="http://schemas.openxmlformats.org/officeDocument/2006/relationships/image" Target="../media/image171.png"/><Relationship Id="rId84" Type="http://schemas.openxmlformats.org/officeDocument/2006/relationships/customXml" Target="../ink/ink833.xml"/><Relationship Id="rId138" Type="http://schemas.openxmlformats.org/officeDocument/2006/relationships/customXml" Target="../ink/ink862.xml"/><Relationship Id="rId107" Type="http://schemas.openxmlformats.org/officeDocument/2006/relationships/image" Target="../media/image193.png"/><Relationship Id="rId11" Type="http://schemas.openxmlformats.org/officeDocument/2006/relationships/image" Target="../media/image145.png"/><Relationship Id="rId32" Type="http://schemas.openxmlformats.org/officeDocument/2006/relationships/customXml" Target="../ink/ink807.xml"/><Relationship Id="rId37" Type="http://schemas.openxmlformats.org/officeDocument/2006/relationships/image" Target="../media/image158.png"/><Relationship Id="rId53" Type="http://schemas.openxmlformats.org/officeDocument/2006/relationships/image" Target="../media/image166.png"/><Relationship Id="rId58" Type="http://schemas.openxmlformats.org/officeDocument/2006/relationships/customXml" Target="../ink/ink820.xml"/><Relationship Id="rId74" Type="http://schemas.openxmlformats.org/officeDocument/2006/relationships/customXml" Target="../ink/ink828.xml"/><Relationship Id="rId79" Type="http://schemas.openxmlformats.org/officeDocument/2006/relationships/image" Target="../media/image179.png"/><Relationship Id="rId102" Type="http://schemas.openxmlformats.org/officeDocument/2006/relationships/customXml" Target="../ink/ink842.xml"/><Relationship Id="rId123" Type="http://schemas.openxmlformats.org/officeDocument/2006/relationships/image" Target="../media/image201.png"/><Relationship Id="rId128" Type="http://schemas.openxmlformats.org/officeDocument/2006/relationships/customXml" Target="../ink/ink855.xml"/><Relationship Id="rId5" Type="http://schemas.openxmlformats.org/officeDocument/2006/relationships/image" Target="../media/image142.png"/><Relationship Id="rId90" Type="http://schemas.openxmlformats.org/officeDocument/2006/relationships/customXml" Target="../ink/ink836.xml"/><Relationship Id="rId95" Type="http://schemas.openxmlformats.org/officeDocument/2006/relationships/image" Target="../media/image187.png"/><Relationship Id="rId22" Type="http://schemas.openxmlformats.org/officeDocument/2006/relationships/customXml" Target="../ink/ink802.xml"/><Relationship Id="rId27"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customXml" Target="../ink/ink815.xml"/><Relationship Id="rId64" Type="http://schemas.openxmlformats.org/officeDocument/2006/relationships/customXml" Target="../ink/ink823.xml"/><Relationship Id="rId69" Type="http://schemas.openxmlformats.org/officeDocument/2006/relationships/image" Target="../media/image174.png"/><Relationship Id="rId113" Type="http://schemas.openxmlformats.org/officeDocument/2006/relationships/image" Target="../media/image196.png"/><Relationship Id="rId118" Type="http://schemas.openxmlformats.org/officeDocument/2006/relationships/customXml" Target="../ink/ink850.xml"/><Relationship Id="rId134" Type="http://schemas.openxmlformats.org/officeDocument/2006/relationships/customXml" Target="../ink/ink859.xml"/><Relationship Id="rId139" Type="http://schemas.openxmlformats.org/officeDocument/2006/relationships/image" Target="../media/image207.png"/><Relationship Id="rId80" Type="http://schemas.openxmlformats.org/officeDocument/2006/relationships/customXml" Target="../ink/ink831.xml"/><Relationship Id="rId85" Type="http://schemas.openxmlformats.org/officeDocument/2006/relationships/image" Target="../media/image182.png"/><Relationship Id="rId12" Type="http://schemas.openxmlformats.org/officeDocument/2006/relationships/customXml" Target="../ink/ink797.xml"/><Relationship Id="rId17"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customXml" Target="../ink/ink810.xml"/><Relationship Id="rId59" Type="http://schemas.openxmlformats.org/officeDocument/2006/relationships/image" Target="../media/image169.png"/><Relationship Id="rId103" Type="http://schemas.openxmlformats.org/officeDocument/2006/relationships/image" Target="../media/image191.png"/><Relationship Id="rId108" Type="http://schemas.openxmlformats.org/officeDocument/2006/relationships/customXml" Target="../ink/ink845.xml"/><Relationship Id="rId124" Type="http://schemas.openxmlformats.org/officeDocument/2006/relationships/customXml" Target="../ink/ink853.xml"/><Relationship Id="rId129" Type="http://schemas.openxmlformats.org/officeDocument/2006/relationships/image" Target="../media/image204.png"/><Relationship Id="rId54" Type="http://schemas.openxmlformats.org/officeDocument/2006/relationships/customXml" Target="../ink/ink818.xml"/><Relationship Id="rId70" Type="http://schemas.openxmlformats.org/officeDocument/2006/relationships/customXml" Target="../ink/ink826.xml"/><Relationship Id="rId75" Type="http://schemas.openxmlformats.org/officeDocument/2006/relationships/image" Target="../media/image177.png"/><Relationship Id="rId91" Type="http://schemas.openxmlformats.org/officeDocument/2006/relationships/image" Target="../media/image185.png"/><Relationship Id="rId96" Type="http://schemas.openxmlformats.org/officeDocument/2006/relationships/customXml" Target="../ink/ink839.xml"/><Relationship Id="rId140" Type="http://schemas.openxmlformats.org/officeDocument/2006/relationships/customXml" Target="../ink/ink863.xml"/><Relationship Id="rId1" Type="http://schemas.openxmlformats.org/officeDocument/2006/relationships/slideLayout" Target="../slideLayouts/slideLayout1.xml"/><Relationship Id="rId6" Type="http://schemas.openxmlformats.org/officeDocument/2006/relationships/customXml" Target="../ink/ink794.xml"/><Relationship Id="rId23" Type="http://schemas.openxmlformats.org/officeDocument/2006/relationships/image" Target="../media/image151.png"/><Relationship Id="rId28" Type="http://schemas.openxmlformats.org/officeDocument/2006/relationships/customXml" Target="../ink/ink805.xml"/><Relationship Id="rId49" Type="http://schemas.openxmlformats.org/officeDocument/2006/relationships/image" Target="../media/image164.png"/><Relationship Id="rId114" Type="http://schemas.openxmlformats.org/officeDocument/2006/relationships/customXml" Target="../ink/ink848.xml"/><Relationship Id="rId119" Type="http://schemas.openxmlformats.org/officeDocument/2006/relationships/image" Target="../media/image199.png"/><Relationship Id="rId44" Type="http://schemas.openxmlformats.org/officeDocument/2006/relationships/customXml" Target="../ink/ink813.xml"/><Relationship Id="rId60" Type="http://schemas.openxmlformats.org/officeDocument/2006/relationships/customXml" Target="../ink/ink821.xml"/><Relationship Id="rId65" Type="http://schemas.openxmlformats.org/officeDocument/2006/relationships/image" Target="../media/image172.png"/><Relationship Id="rId81" Type="http://schemas.openxmlformats.org/officeDocument/2006/relationships/image" Target="../media/image180.png"/><Relationship Id="rId86" Type="http://schemas.openxmlformats.org/officeDocument/2006/relationships/customXml" Target="../ink/ink834.xml"/><Relationship Id="rId130" Type="http://schemas.openxmlformats.org/officeDocument/2006/relationships/customXml" Target="../ink/ink856.xml"/><Relationship Id="rId135" Type="http://schemas.openxmlformats.org/officeDocument/2006/relationships/customXml" Target="../ink/ink860.xml"/><Relationship Id="rId13" Type="http://schemas.openxmlformats.org/officeDocument/2006/relationships/image" Target="../media/image146.png"/><Relationship Id="rId18" Type="http://schemas.openxmlformats.org/officeDocument/2006/relationships/customXml" Target="../ink/ink800.xml"/><Relationship Id="rId39" Type="http://schemas.openxmlformats.org/officeDocument/2006/relationships/image" Target="../media/image159.png"/><Relationship Id="rId109" Type="http://schemas.openxmlformats.org/officeDocument/2006/relationships/image" Target="../media/image194.png"/><Relationship Id="rId34" Type="http://schemas.openxmlformats.org/officeDocument/2006/relationships/customXml" Target="../ink/ink808.xml"/><Relationship Id="rId50" Type="http://schemas.openxmlformats.org/officeDocument/2006/relationships/customXml" Target="../ink/ink816.xml"/><Relationship Id="rId55" Type="http://schemas.openxmlformats.org/officeDocument/2006/relationships/image" Target="../media/image167.png"/><Relationship Id="rId76" Type="http://schemas.openxmlformats.org/officeDocument/2006/relationships/customXml" Target="../ink/ink829.xml"/><Relationship Id="rId97" Type="http://schemas.openxmlformats.org/officeDocument/2006/relationships/image" Target="../media/image188.png"/><Relationship Id="rId104" Type="http://schemas.openxmlformats.org/officeDocument/2006/relationships/customXml" Target="../ink/ink843.xml"/><Relationship Id="rId120" Type="http://schemas.openxmlformats.org/officeDocument/2006/relationships/customXml" Target="../ink/ink851.xml"/><Relationship Id="rId125" Type="http://schemas.openxmlformats.org/officeDocument/2006/relationships/image" Target="../media/image202.png"/><Relationship Id="rId141" Type="http://schemas.openxmlformats.org/officeDocument/2006/relationships/image" Target="../media/image208.png"/><Relationship Id="rId7" Type="http://schemas.openxmlformats.org/officeDocument/2006/relationships/image" Target="../media/image143.png"/><Relationship Id="rId71" Type="http://schemas.openxmlformats.org/officeDocument/2006/relationships/image" Target="../media/image175.png"/><Relationship Id="rId92" Type="http://schemas.openxmlformats.org/officeDocument/2006/relationships/customXml" Target="../ink/ink837.xml"/><Relationship Id="rId2" Type="http://schemas.openxmlformats.org/officeDocument/2006/relationships/notesSlide" Target="../notesSlides/notesSlide12.xml"/><Relationship Id="rId29" Type="http://schemas.openxmlformats.org/officeDocument/2006/relationships/image" Target="../media/image154.png"/><Relationship Id="rId24" Type="http://schemas.openxmlformats.org/officeDocument/2006/relationships/customXml" Target="../ink/ink803.xml"/><Relationship Id="rId40" Type="http://schemas.openxmlformats.org/officeDocument/2006/relationships/customXml" Target="../ink/ink811.xml"/><Relationship Id="rId45" Type="http://schemas.openxmlformats.org/officeDocument/2006/relationships/image" Target="../media/image162.png"/><Relationship Id="rId66" Type="http://schemas.openxmlformats.org/officeDocument/2006/relationships/customXml" Target="../ink/ink824.xml"/><Relationship Id="rId87" Type="http://schemas.openxmlformats.org/officeDocument/2006/relationships/image" Target="../media/image183.png"/><Relationship Id="rId110" Type="http://schemas.openxmlformats.org/officeDocument/2006/relationships/customXml" Target="../ink/ink846.xml"/><Relationship Id="rId115" Type="http://schemas.openxmlformats.org/officeDocument/2006/relationships/image" Target="../media/image197.png"/><Relationship Id="rId131" Type="http://schemas.openxmlformats.org/officeDocument/2006/relationships/image" Target="../media/image205.png"/><Relationship Id="rId136" Type="http://schemas.openxmlformats.org/officeDocument/2006/relationships/customXml" Target="../ink/ink861.xml"/><Relationship Id="rId61" Type="http://schemas.openxmlformats.org/officeDocument/2006/relationships/image" Target="../media/image170.png"/><Relationship Id="rId82" Type="http://schemas.openxmlformats.org/officeDocument/2006/relationships/customXml" Target="../ink/ink832.xml"/><Relationship Id="rId19" Type="http://schemas.openxmlformats.org/officeDocument/2006/relationships/image" Target="../media/image149.png"/><Relationship Id="rId14" Type="http://schemas.openxmlformats.org/officeDocument/2006/relationships/customXml" Target="../ink/ink798.xml"/><Relationship Id="rId30" Type="http://schemas.openxmlformats.org/officeDocument/2006/relationships/customXml" Target="../ink/ink806.xml"/><Relationship Id="rId35" Type="http://schemas.openxmlformats.org/officeDocument/2006/relationships/image" Target="../media/image157.png"/><Relationship Id="rId56" Type="http://schemas.openxmlformats.org/officeDocument/2006/relationships/customXml" Target="../ink/ink819.xml"/><Relationship Id="rId77" Type="http://schemas.openxmlformats.org/officeDocument/2006/relationships/image" Target="../media/image178.png"/><Relationship Id="rId100" Type="http://schemas.openxmlformats.org/officeDocument/2006/relationships/customXml" Target="../ink/ink841.xml"/><Relationship Id="rId105" Type="http://schemas.openxmlformats.org/officeDocument/2006/relationships/image" Target="../media/image192.png"/><Relationship Id="rId126" Type="http://schemas.openxmlformats.org/officeDocument/2006/relationships/customXml" Target="../ink/ink854.xml"/><Relationship Id="rId8" Type="http://schemas.openxmlformats.org/officeDocument/2006/relationships/customXml" Target="../ink/ink795.xml"/><Relationship Id="rId51" Type="http://schemas.openxmlformats.org/officeDocument/2006/relationships/image" Target="../media/image165.png"/><Relationship Id="rId72" Type="http://schemas.openxmlformats.org/officeDocument/2006/relationships/customXml" Target="../ink/ink827.xml"/><Relationship Id="rId93" Type="http://schemas.openxmlformats.org/officeDocument/2006/relationships/image" Target="../media/image186.png"/><Relationship Id="rId98" Type="http://schemas.openxmlformats.org/officeDocument/2006/relationships/customXml" Target="../ink/ink840.xml"/><Relationship Id="rId121" Type="http://schemas.openxmlformats.org/officeDocument/2006/relationships/image" Target="../media/image200.png"/><Relationship Id="rId142" Type="http://schemas.openxmlformats.org/officeDocument/2006/relationships/customXml" Target="../ink/ink864.xml"/><Relationship Id="rId3" Type="http://schemas.openxmlformats.org/officeDocument/2006/relationships/image" Target="../media/image3.png"/><Relationship Id="rId25" Type="http://schemas.openxmlformats.org/officeDocument/2006/relationships/image" Target="../media/image152.png"/><Relationship Id="rId46" Type="http://schemas.openxmlformats.org/officeDocument/2006/relationships/customXml" Target="../ink/ink814.xml"/><Relationship Id="rId67" Type="http://schemas.openxmlformats.org/officeDocument/2006/relationships/image" Target="../media/image173.png"/><Relationship Id="rId116" Type="http://schemas.openxmlformats.org/officeDocument/2006/relationships/customXml" Target="../ink/ink849.xml"/><Relationship Id="rId137" Type="http://schemas.openxmlformats.org/officeDocument/2006/relationships/image" Target="../media/image206.png"/><Relationship Id="rId20" Type="http://schemas.openxmlformats.org/officeDocument/2006/relationships/customXml" Target="../ink/ink801.xml"/><Relationship Id="rId41" Type="http://schemas.openxmlformats.org/officeDocument/2006/relationships/image" Target="../media/image160.png"/><Relationship Id="rId62" Type="http://schemas.openxmlformats.org/officeDocument/2006/relationships/customXml" Target="../ink/ink822.xml"/><Relationship Id="rId83" Type="http://schemas.openxmlformats.org/officeDocument/2006/relationships/image" Target="../media/image181.png"/><Relationship Id="rId88" Type="http://schemas.openxmlformats.org/officeDocument/2006/relationships/customXml" Target="../ink/ink835.xml"/><Relationship Id="rId111" Type="http://schemas.openxmlformats.org/officeDocument/2006/relationships/image" Target="../media/image195.png"/><Relationship Id="rId132" Type="http://schemas.openxmlformats.org/officeDocument/2006/relationships/customXml" Target="../ink/ink857.xml"/><Relationship Id="rId15" Type="http://schemas.openxmlformats.org/officeDocument/2006/relationships/image" Target="../media/image147.png"/><Relationship Id="rId36" Type="http://schemas.openxmlformats.org/officeDocument/2006/relationships/customXml" Target="../ink/ink809.xml"/><Relationship Id="rId57" Type="http://schemas.openxmlformats.org/officeDocument/2006/relationships/image" Target="../media/image168.png"/><Relationship Id="rId106" Type="http://schemas.openxmlformats.org/officeDocument/2006/relationships/customXml" Target="../ink/ink844.xml"/><Relationship Id="rId127" Type="http://schemas.openxmlformats.org/officeDocument/2006/relationships/image" Target="../media/image203.png"/><Relationship Id="rId10" Type="http://schemas.openxmlformats.org/officeDocument/2006/relationships/customXml" Target="../ink/ink796.xml"/><Relationship Id="rId31" Type="http://schemas.openxmlformats.org/officeDocument/2006/relationships/image" Target="../media/image155.png"/><Relationship Id="rId52" Type="http://schemas.openxmlformats.org/officeDocument/2006/relationships/customXml" Target="../ink/ink817.xml"/><Relationship Id="rId73" Type="http://schemas.openxmlformats.org/officeDocument/2006/relationships/image" Target="../media/image176.png"/><Relationship Id="rId78" Type="http://schemas.openxmlformats.org/officeDocument/2006/relationships/customXml" Target="../ink/ink830.xml"/><Relationship Id="rId94" Type="http://schemas.openxmlformats.org/officeDocument/2006/relationships/customXml" Target="../ink/ink838.xml"/><Relationship Id="rId99" Type="http://schemas.openxmlformats.org/officeDocument/2006/relationships/image" Target="../media/image189.png"/><Relationship Id="rId101" Type="http://schemas.openxmlformats.org/officeDocument/2006/relationships/image" Target="../media/image190.png"/><Relationship Id="rId122" Type="http://schemas.openxmlformats.org/officeDocument/2006/relationships/customXml" Target="../ink/ink852.xml"/><Relationship Id="rId143" Type="http://schemas.openxmlformats.org/officeDocument/2006/relationships/image" Target="../media/image209.png"/><Relationship Id="rId4" Type="http://schemas.openxmlformats.org/officeDocument/2006/relationships/customXml" Target="../ink/ink793.xml"/><Relationship Id="rId9" Type="http://schemas.openxmlformats.org/officeDocument/2006/relationships/image" Target="../media/image144.png"/><Relationship Id="rId26" Type="http://schemas.openxmlformats.org/officeDocument/2006/relationships/customXml" Target="../ink/ink804.xml"/><Relationship Id="rId47" Type="http://schemas.openxmlformats.org/officeDocument/2006/relationships/image" Target="../media/image163.png"/><Relationship Id="rId68" Type="http://schemas.openxmlformats.org/officeDocument/2006/relationships/customXml" Target="../ink/ink825.xml"/><Relationship Id="rId89" Type="http://schemas.openxmlformats.org/officeDocument/2006/relationships/image" Target="../media/image184.png"/><Relationship Id="rId112" Type="http://schemas.openxmlformats.org/officeDocument/2006/relationships/customXml" Target="../ink/ink847.xml"/><Relationship Id="rId133" Type="http://schemas.openxmlformats.org/officeDocument/2006/relationships/customXml" Target="../ink/ink858.xml"/><Relationship Id="rId16" Type="http://schemas.openxmlformats.org/officeDocument/2006/relationships/customXml" Target="../ink/ink799.xml"/></Relationships>
</file>

<file path=ppt/slides/_rels/slide14.xml.rels><?xml version="1.0" encoding="UTF-8" standalone="yes"?>
<Relationships xmlns="http://schemas.openxmlformats.org/package/2006/relationships"><Relationship Id="rId117" Type="http://schemas.openxmlformats.org/officeDocument/2006/relationships/image" Target="../media/image198.png"/><Relationship Id="rId21" Type="http://schemas.openxmlformats.org/officeDocument/2006/relationships/image" Target="../media/image150.png"/><Relationship Id="rId42" Type="http://schemas.openxmlformats.org/officeDocument/2006/relationships/customXml" Target="../ink/ink884.xml"/><Relationship Id="rId63" Type="http://schemas.openxmlformats.org/officeDocument/2006/relationships/image" Target="../media/image171.png"/><Relationship Id="rId84" Type="http://schemas.openxmlformats.org/officeDocument/2006/relationships/customXml" Target="../ink/ink905.xml"/><Relationship Id="rId138" Type="http://schemas.openxmlformats.org/officeDocument/2006/relationships/customXml" Target="../ink/ink934.xml"/><Relationship Id="rId107" Type="http://schemas.openxmlformats.org/officeDocument/2006/relationships/image" Target="../media/image193.png"/><Relationship Id="rId11" Type="http://schemas.openxmlformats.org/officeDocument/2006/relationships/image" Target="../media/image145.png"/><Relationship Id="rId32" Type="http://schemas.openxmlformats.org/officeDocument/2006/relationships/customXml" Target="../ink/ink879.xml"/><Relationship Id="rId37" Type="http://schemas.openxmlformats.org/officeDocument/2006/relationships/image" Target="../media/image158.png"/><Relationship Id="rId53" Type="http://schemas.openxmlformats.org/officeDocument/2006/relationships/image" Target="../media/image166.png"/><Relationship Id="rId58" Type="http://schemas.openxmlformats.org/officeDocument/2006/relationships/customXml" Target="../ink/ink892.xml"/><Relationship Id="rId74" Type="http://schemas.openxmlformats.org/officeDocument/2006/relationships/customXml" Target="../ink/ink900.xml"/><Relationship Id="rId79" Type="http://schemas.openxmlformats.org/officeDocument/2006/relationships/image" Target="../media/image179.png"/><Relationship Id="rId102" Type="http://schemas.openxmlformats.org/officeDocument/2006/relationships/customXml" Target="../ink/ink914.xml"/><Relationship Id="rId123" Type="http://schemas.openxmlformats.org/officeDocument/2006/relationships/image" Target="../media/image201.png"/><Relationship Id="rId128" Type="http://schemas.openxmlformats.org/officeDocument/2006/relationships/customXml" Target="../ink/ink927.xml"/><Relationship Id="rId5" Type="http://schemas.openxmlformats.org/officeDocument/2006/relationships/image" Target="../media/image142.png"/><Relationship Id="rId90" Type="http://schemas.openxmlformats.org/officeDocument/2006/relationships/customXml" Target="../ink/ink908.xml"/><Relationship Id="rId95" Type="http://schemas.openxmlformats.org/officeDocument/2006/relationships/image" Target="../media/image187.png"/><Relationship Id="rId22" Type="http://schemas.openxmlformats.org/officeDocument/2006/relationships/customXml" Target="../ink/ink874.xml"/><Relationship Id="rId27"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customXml" Target="../ink/ink887.xml"/><Relationship Id="rId64" Type="http://schemas.openxmlformats.org/officeDocument/2006/relationships/customXml" Target="../ink/ink895.xml"/><Relationship Id="rId69" Type="http://schemas.openxmlformats.org/officeDocument/2006/relationships/image" Target="../media/image174.png"/><Relationship Id="rId113" Type="http://schemas.openxmlformats.org/officeDocument/2006/relationships/image" Target="../media/image196.png"/><Relationship Id="rId118" Type="http://schemas.openxmlformats.org/officeDocument/2006/relationships/customXml" Target="../ink/ink922.xml"/><Relationship Id="rId134" Type="http://schemas.openxmlformats.org/officeDocument/2006/relationships/customXml" Target="../ink/ink931.xml"/><Relationship Id="rId139" Type="http://schemas.openxmlformats.org/officeDocument/2006/relationships/image" Target="../media/image207.png"/><Relationship Id="rId80" Type="http://schemas.openxmlformats.org/officeDocument/2006/relationships/customXml" Target="../ink/ink903.xml"/><Relationship Id="rId85" Type="http://schemas.openxmlformats.org/officeDocument/2006/relationships/image" Target="../media/image182.png"/><Relationship Id="rId12" Type="http://schemas.openxmlformats.org/officeDocument/2006/relationships/customXml" Target="../ink/ink869.xml"/><Relationship Id="rId17"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customXml" Target="../ink/ink882.xml"/><Relationship Id="rId59" Type="http://schemas.openxmlformats.org/officeDocument/2006/relationships/image" Target="../media/image169.png"/><Relationship Id="rId103" Type="http://schemas.openxmlformats.org/officeDocument/2006/relationships/image" Target="../media/image191.png"/><Relationship Id="rId108" Type="http://schemas.openxmlformats.org/officeDocument/2006/relationships/customXml" Target="../ink/ink917.xml"/><Relationship Id="rId124" Type="http://schemas.openxmlformats.org/officeDocument/2006/relationships/customXml" Target="../ink/ink925.xml"/><Relationship Id="rId129" Type="http://schemas.openxmlformats.org/officeDocument/2006/relationships/image" Target="../media/image204.png"/><Relationship Id="rId54" Type="http://schemas.openxmlformats.org/officeDocument/2006/relationships/customXml" Target="../ink/ink890.xml"/><Relationship Id="rId70" Type="http://schemas.openxmlformats.org/officeDocument/2006/relationships/customXml" Target="../ink/ink898.xml"/><Relationship Id="rId75" Type="http://schemas.openxmlformats.org/officeDocument/2006/relationships/image" Target="../media/image177.png"/><Relationship Id="rId91" Type="http://schemas.openxmlformats.org/officeDocument/2006/relationships/image" Target="../media/image185.png"/><Relationship Id="rId96" Type="http://schemas.openxmlformats.org/officeDocument/2006/relationships/customXml" Target="../ink/ink911.xml"/><Relationship Id="rId140" Type="http://schemas.openxmlformats.org/officeDocument/2006/relationships/customXml" Target="../ink/ink935.xml"/><Relationship Id="rId1" Type="http://schemas.openxmlformats.org/officeDocument/2006/relationships/slideLayout" Target="../slideLayouts/slideLayout1.xml"/><Relationship Id="rId6" Type="http://schemas.openxmlformats.org/officeDocument/2006/relationships/customXml" Target="../ink/ink866.xml"/><Relationship Id="rId23" Type="http://schemas.openxmlformats.org/officeDocument/2006/relationships/image" Target="../media/image151.png"/><Relationship Id="rId28" Type="http://schemas.openxmlformats.org/officeDocument/2006/relationships/customXml" Target="../ink/ink877.xml"/><Relationship Id="rId49" Type="http://schemas.openxmlformats.org/officeDocument/2006/relationships/image" Target="../media/image164.png"/><Relationship Id="rId114" Type="http://schemas.openxmlformats.org/officeDocument/2006/relationships/customXml" Target="../ink/ink920.xml"/><Relationship Id="rId119" Type="http://schemas.openxmlformats.org/officeDocument/2006/relationships/image" Target="../media/image199.png"/><Relationship Id="rId44" Type="http://schemas.openxmlformats.org/officeDocument/2006/relationships/customXml" Target="../ink/ink885.xml"/><Relationship Id="rId60" Type="http://schemas.openxmlformats.org/officeDocument/2006/relationships/customXml" Target="../ink/ink893.xml"/><Relationship Id="rId65" Type="http://schemas.openxmlformats.org/officeDocument/2006/relationships/image" Target="../media/image172.png"/><Relationship Id="rId81" Type="http://schemas.openxmlformats.org/officeDocument/2006/relationships/image" Target="../media/image180.png"/><Relationship Id="rId86" Type="http://schemas.openxmlformats.org/officeDocument/2006/relationships/customXml" Target="../ink/ink906.xml"/><Relationship Id="rId130" Type="http://schemas.openxmlformats.org/officeDocument/2006/relationships/customXml" Target="../ink/ink928.xml"/><Relationship Id="rId135" Type="http://schemas.openxmlformats.org/officeDocument/2006/relationships/customXml" Target="../ink/ink932.xml"/><Relationship Id="rId13" Type="http://schemas.openxmlformats.org/officeDocument/2006/relationships/image" Target="../media/image146.png"/><Relationship Id="rId18" Type="http://schemas.openxmlformats.org/officeDocument/2006/relationships/customXml" Target="../ink/ink872.xml"/><Relationship Id="rId39" Type="http://schemas.openxmlformats.org/officeDocument/2006/relationships/image" Target="../media/image159.png"/><Relationship Id="rId109" Type="http://schemas.openxmlformats.org/officeDocument/2006/relationships/image" Target="../media/image194.png"/><Relationship Id="rId34" Type="http://schemas.openxmlformats.org/officeDocument/2006/relationships/customXml" Target="../ink/ink880.xml"/><Relationship Id="rId50" Type="http://schemas.openxmlformats.org/officeDocument/2006/relationships/customXml" Target="../ink/ink888.xml"/><Relationship Id="rId55" Type="http://schemas.openxmlformats.org/officeDocument/2006/relationships/image" Target="../media/image167.png"/><Relationship Id="rId76" Type="http://schemas.openxmlformats.org/officeDocument/2006/relationships/customXml" Target="../ink/ink901.xml"/><Relationship Id="rId97" Type="http://schemas.openxmlformats.org/officeDocument/2006/relationships/image" Target="../media/image188.png"/><Relationship Id="rId104" Type="http://schemas.openxmlformats.org/officeDocument/2006/relationships/customXml" Target="../ink/ink915.xml"/><Relationship Id="rId120" Type="http://schemas.openxmlformats.org/officeDocument/2006/relationships/customXml" Target="../ink/ink923.xml"/><Relationship Id="rId125" Type="http://schemas.openxmlformats.org/officeDocument/2006/relationships/image" Target="../media/image202.png"/><Relationship Id="rId141" Type="http://schemas.openxmlformats.org/officeDocument/2006/relationships/image" Target="../media/image208.png"/><Relationship Id="rId7" Type="http://schemas.openxmlformats.org/officeDocument/2006/relationships/image" Target="../media/image143.png"/><Relationship Id="rId71" Type="http://schemas.openxmlformats.org/officeDocument/2006/relationships/image" Target="../media/image175.png"/><Relationship Id="rId92" Type="http://schemas.openxmlformats.org/officeDocument/2006/relationships/customXml" Target="../ink/ink909.xml"/><Relationship Id="rId2" Type="http://schemas.openxmlformats.org/officeDocument/2006/relationships/notesSlide" Target="../notesSlides/notesSlide13.xml"/><Relationship Id="rId29" Type="http://schemas.openxmlformats.org/officeDocument/2006/relationships/image" Target="../media/image154.png"/><Relationship Id="rId24" Type="http://schemas.openxmlformats.org/officeDocument/2006/relationships/customXml" Target="../ink/ink875.xml"/><Relationship Id="rId40" Type="http://schemas.openxmlformats.org/officeDocument/2006/relationships/customXml" Target="../ink/ink883.xml"/><Relationship Id="rId45" Type="http://schemas.openxmlformats.org/officeDocument/2006/relationships/image" Target="../media/image162.png"/><Relationship Id="rId66" Type="http://schemas.openxmlformats.org/officeDocument/2006/relationships/customXml" Target="../ink/ink896.xml"/><Relationship Id="rId87" Type="http://schemas.openxmlformats.org/officeDocument/2006/relationships/image" Target="../media/image183.png"/><Relationship Id="rId110" Type="http://schemas.openxmlformats.org/officeDocument/2006/relationships/customXml" Target="../ink/ink918.xml"/><Relationship Id="rId115" Type="http://schemas.openxmlformats.org/officeDocument/2006/relationships/image" Target="../media/image197.png"/><Relationship Id="rId131" Type="http://schemas.openxmlformats.org/officeDocument/2006/relationships/image" Target="../media/image205.png"/><Relationship Id="rId136" Type="http://schemas.openxmlformats.org/officeDocument/2006/relationships/customXml" Target="../ink/ink933.xml"/><Relationship Id="rId61" Type="http://schemas.openxmlformats.org/officeDocument/2006/relationships/image" Target="../media/image170.png"/><Relationship Id="rId82" Type="http://schemas.openxmlformats.org/officeDocument/2006/relationships/customXml" Target="../ink/ink904.xml"/><Relationship Id="rId19" Type="http://schemas.openxmlformats.org/officeDocument/2006/relationships/image" Target="../media/image149.png"/><Relationship Id="rId14" Type="http://schemas.openxmlformats.org/officeDocument/2006/relationships/customXml" Target="../ink/ink870.xml"/><Relationship Id="rId30" Type="http://schemas.openxmlformats.org/officeDocument/2006/relationships/customXml" Target="../ink/ink878.xml"/><Relationship Id="rId35" Type="http://schemas.openxmlformats.org/officeDocument/2006/relationships/image" Target="../media/image157.png"/><Relationship Id="rId56" Type="http://schemas.openxmlformats.org/officeDocument/2006/relationships/customXml" Target="../ink/ink891.xml"/><Relationship Id="rId77" Type="http://schemas.openxmlformats.org/officeDocument/2006/relationships/image" Target="../media/image178.png"/><Relationship Id="rId100" Type="http://schemas.openxmlformats.org/officeDocument/2006/relationships/customXml" Target="../ink/ink913.xml"/><Relationship Id="rId105" Type="http://schemas.openxmlformats.org/officeDocument/2006/relationships/image" Target="../media/image192.png"/><Relationship Id="rId126" Type="http://schemas.openxmlformats.org/officeDocument/2006/relationships/customXml" Target="../ink/ink926.xml"/><Relationship Id="rId8" Type="http://schemas.openxmlformats.org/officeDocument/2006/relationships/customXml" Target="../ink/ink867.xml"/><Relationship Id="rId51" Type="http://schemas.openxmlformats.org/officeDocument/2006/relationships/image" Target="../media/image165.png"/><Relationship Id="rId72" Type="http://schemas.openxmlformats.org/officeDocument/2006/relationships/customXml" Target="../ink/ink899.xml"/><Relationship Id="rId93" Type="http://schemas.openxmlformats.org/officeDocument/2006/relationships/image" Target="../media/image186.png"/><Relationship Id="rId98" Type="http://schemas.openxmlformats.org/officeDocument/2006/relationships/customXml" Target="../ink/ink912.xml"/><Relationship Id="rId121" Type="http://schemas.openxmlformats.org/officeDocument/2006/relationships/image" Target="../media/image200.png"/><Relationship Id="rId142" Type="http://schemas.openxmlformats.org/officeDocument/2006/relationships/customXml" Target="../ink/ink936.xml"/><Relationship Id="rId3" Type="http://schemas.openxmlformats.org/officeDocument/2006/relationships/image" Target="../media/image3.png"/><Relationship Id="rId25" Type="http://schemas.openxmlformats.org/officeDocument/2006/relationships/image" Target="../media/image152.png"/><Relationship Id="rId46" Type="http://schemas.openxmlformats.org/officeDocument/2006/relationships/customXml" Target="../ink/ink886.xml"/><Relationship Id="rId67" Type="http://schemas.openxmlformats.org/officeDocument/2006/relationships/image" Target="../media/image173.png"/><Relationship Id="rId116" Type="http://schemas.openxmlformats.org/officeDocument/2006/relationships/customXml" Target="../ink/ink921.xml"/><Relationship Id="rId137" Type="http://schemas.openxmlformats.org/officeDocument/2006/relationships/image" Target="../media/image206.png"/><Relationship Id="rId20" Type="http://schemas.openxmlformats.org/officeDocument/2006/relationships/customXml" Target="../ink/ink873.xml"/><Relationship Id="rId41" Type="http://schemas.openxmlformats.org/officeDocument/2006/relationships/image" Target="../media/image160.png"/><Relationship Id="rId62" Type="http://schemas.openxmlformats.org/officeDocument/2006/relationships/customXml" Target="../ink/ink894.xml"/><Relationship Id="rId83" Type="http://schemas.openxmlformats.org/officeDocument/2006/relationships/image" Target="../media/image181.png"/><Relationship Id="rId88" Type="http://schemas.openxmlformats.org/officeDocument/2006/relationships/customXml" Target="../ink/ink907.xml"/><Relationship Id="rId111" Type="http://schemas.openxmlformats.org/officeDocument/2006/relationships/image" Target="../media/image195.png"/><Relationship Id="rId132" Type="http://schemas.openxmlformats.org/officeDocument/2006/relationships/customXml" Target="../ink/ink929.xml"/><Relationship Id="rId15" Type="http://schemas.openxmlformats.org/officeDocument/2006/relationships/image" Target="../media/image147.png"/><Relationship Id="rId36" Type="http://schemas.openxmlformats.org/officeDocument/2006/relationships/customXml" Target="../ink/ink881.xml"/><Relationship Id="rId57" Type="http://schemas.openxmlformats.org/officeDocument/2006/relationships/image" Target="../media/image168.png"/><Relationship Id="rId106" Type="http://schemas.openxmlformats.org/officeDocument/2006/relationships/customXml" Target="../ink/ink916.xml"/><Relationship Id="rId127" Type="http://schemas.openxmlformats.org/officeDocument/2006/relationships/image" Target="../media/image203.png"/><Relationship Id="rId10" Type="http://schemas.openxmlformats.org/officeDocument/2006/relationships/customXml" Target="../ink/ink868.xml"/><Relationship Id="rId31" Type="http://schemas.openxmlformats.org/officeDocument/2006/relationships/image" Target="../media/image155.png"/><Relationship Id="rId52" Type="http://schemas.openxmlformats.org/officeDocument/2006/relationships/customXml" Target="../ink/ink889.xml"/><Relationship Id="rId73" Type="http://schemas.openxmlformats.org/officeDocument/2006/relationships/image" Target="../media/image176.png"/><Relationship Id="rId78" Type="http://schemas.openxmlformats.org/officeDocument/2006/relationships/customXml" Target="../ink/ink902.xml"/><Relationship Id="rId94" Type="http://schemas.openxmlformats.org/officeDocument/2006/relationships/customXml" Target="../ink/ink910.xml"/><Relationship Id="rId99" Type="http://schemas.openxmlformats.org/officeDocument/2006/relationships/image" Target="../media/image189.png"/><Relationship Id="rId101" Type="http://schemas.openxmlformats.org/officeDocument/2006/relationships/image" Target="../media/image190.png"/><Relationship Id="rId122" Type="http://schemas.openxmlformats.org/officeDocument/2006/relationships/customXml" Target="../ink/ink924.xml"/><Relationship Id="rId143" Type="http://schemas.openxmlformats.org/officeDocument/2006/relationships/image" Target="../media/image209.png"/><Relationship Id="rId4" Type="http://schemas.openxmlformats.org/officeDocument/2006/relationships/customXml" Target="../ink/ink865.xml"/><Relationship Id="rId9" Type="http://schemas.openxmlformats.org/officeDocument/2006/relationships/image" Target="../media/image144.png"/><Relationship Id="rId26" Type="http://schemas.openxmlformats.org/officeDocument/2006/relationships/customXml" Target="../ink/ink876.xml"/><Relationship Id="rId47" Type="http://schemas.openxmlformats.org/officeDocument/2006/relationships/image" Target="../media/image163.png"/><Relationship Id="rId68" Type="http://schemas.openxmlformats.org/officeDocument/2006/relationships/customXml" Target="../ink/ink897.xml"/><Relationship Id="rId89" Type="http://schemas.openxmlformats.org/officeDocument/2006/relationships/image" Target="../media/image184.png"/><Relationship Id="rId112" Type="http://schemas.openxmlformats.org/officeDocument/2006/relationships/customXml" Target="../ink/ink919.xml"/><Relationship Id="rId133" Type="http://schemas.openxmlformats.org/officeDocument/2006/relationships/customXml" Target="../ink/ink930.xml"/><Relationship Id="rId16" Type="http://schemas.openxmlformats.org/officeDocument/2006/relationships/customXml" Target="../ink/ink871.xml"/></Relationships>
</file>

<file path=ppt/slides/_rels/slide15.xml.rels><?xml version="1.0" encoding="UTF-8" standalone="yes"?>
<Relationships xmlns="http://schemas.openxmlformats.org/package/2006/relationships"><Relationship Id="rId117" Type="http://schemas.openxmlformats.org/officeDocument/2006/relationships/image" Target="../media/image198.png"/><Relationship Id="rId21" Type="http://schemas.openxmlformats.org/officeDocument/2006/relationships/image" Target="../media/image150.png"/><Relationship Id="rId42" Type="http://schemas.openxmlformats.org/officeDocument/2006/relationships/customXml" Target="../ink/ink956.xml"/><Relationship Id="rId63" Type="http://schemas.openxmlformats.org/officeDocument/2006/relationships/image" Target="../media/image171.png"/><Relationship Id="rId84" Type="http://schemas.openxmlformats.org/officeDocument/2006/relationships/customXml" Target="../ink/ink977.xml"/><Relationship Id="rId138" Type="http://schemas.openxmlformats.org/officeDocument/2006/relationships/customXml" Target="../ink/ink1006.xml"/><Relationship Id="rId107" Type="http://schemas.openxmlformats.org/officeDocument/2006/relationships/image" Target="../media/image193.png"/><Relationship Id="rId11" Type="http://schemas.openxmlformats.org/officeDocument/2006/relationships/image" Target="../media/image145.png"/><Relationship Id="rId32" Type="http://schemas.openxmlformats.org/officeDocument/2006/relationships/customXml" Target="../ink/ink951.xml"/><Relationship Id="rId37" Type="http://schemas.openxmlformats.org/officeDocument/2006/relationships/image" Target="../media/image158.png"/><Relationship Id="rId53" Type="http://schemas.openxmlformats.org/officeDocument/2006/relationships/image" Target="../media/image166.png"/><Relationship Id="rId58" Type="http://schemas.openxmlformats.org/officeDocument/2006/relationships/customXml" Target="../ink/ink964.xml"/><Relationship Id="rId74" Type="http://schemas.openxmlformats.org/officeDocument/2006/relationships/customXml" Target="../ink/ink972.xml"/><Relationship Id="rId79" Type="http://schemas.openxmlformats.org/officeDocument/2006/relationships/image" Target="../media/image179.png"/><Relationship Id="rId102" Type="http://schemas.openxmlformats.org/officeDocument/2006/relationships/customXml" Target="../ink/ink986.xml"/><Relationship Id="rId123" Type="http://schemas.openxmlformats.org/officeDocument/2006/relationships/image" Target="../media/image201.png"/><Relationship Id="rId128" Type="http://schemas.openxmlformats.org/officeDocument/2006/relationships/customXml" Target="../ink/ink999.xml"/><Relationship Id="rId5" Type="http://schemas.openxmlformats.org/officeDocument/2006/relationships/image" Target="../media/image142.png"/><Relationship Id="rId90" Type="http://schemas.openxmlformats.org/officeDocument/2006/relationships/customXml" Target="../ink/ink980.xml"/><Relationship Id="rId95" Type="http://schemas.openxmlformats.org/officeDocument/2006/relationships/image" Target="../media/image187.png"/><Relationship Id="rId22" Type="http://schemas.openxmlformats.org/officeDocument/2006/relationships/customXml" Target="../ink/ink946.xml"/><Relationship Id="rId27"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customXml" Target="../ink/ink959.xml"/><Relationship Id="rId64" Type="http://schemas.openxmlformats.org/officeDocument/2006/relationships/customXml" Target="../ink/ink967.xml"/><Relationship Id="rId69" Type="http://schemas.openxmlformats.org/officeDocument/2006/relationships/image" Target="../media/image174.png"/><Relationship Id="rId113" Type="http://schemas.openxmlformats.org/officeDocument/2006/relationships/image" Target="../media/image196.png"/><Relationship Id="rId118" Type="http://schemas.openxmlformats.org/officeDocument/2006/relationships/customXml" Target="../ink/ink994.xml"/><Relationship Id="rId134" Type="http://schemas.openxmlformats.org/officeDocument/2006/relationships/customXml" Target="../ink/ink1003.xml"/><Relationship Id="rId139" Type="http://schemas.openxmlformats.org/officeDocument/2006/relationships/image" Target="../media/image207.png"/><Relationship Id="rId80" Type="http://schemas.openxmlformats.org/officeDocument/2006/relationships/customXml" Target="../ink/ink975.xml"/><Relationship Id="rId85" Type="http://schemas.openxmlformats.org/officeDocument/2006/relationships/image" Target="../media/image182.png"/><Relationship Id="rId12" Type="http://schemas.openxmlformats.org/officeDocument/2006/relationships/customXml" Target="../ink/ink941.xml"/><Relationship Id="rId17"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customXml" Target="../ink/ink954.xml"/><Relationship Id="rId59" Type="http://schemas.openxmlformats.org/officeDocument/2006/relationships/image" Target="../media/image169.png"/><Relationship Id="rId103" Type="http://schemas.openxmlformats.org/officeDocument/2006/relationships/image" Target="../media/image191.png"/><Relationship Id="rId108" Type="http://schemas.openxmlformats.org/officeDocument/2006/relationships/customXml" Target="../ink/ink989.xml"/><Relationship Id="rId124" Type="http://schemas.openxmlformats.org/officeDocument/2006/relationships/customXml" Target="../ink/ink997.xml"/><Relationship Id="rId129" Type="http://schemas.openxmlformats.org/officeDocument/2006/relationships/image" Target="../media/image204.png"/><Relationship Id="rId54" Type="http://schemas.openxmlformats.org/officeDocument/2006/relationships/customXml" Target="../ink/ink962.xml"/><Relationship Id="rId70" Type="http://schemas.openxmlformats.org/officeDocument/2006/relationships/customXml" Target="../ink/ink970.xml"/><Relationship Id="rId75" Type="http://schemas.openxmlformats.org/officeDocument/2006/relationships/image" Target="../media/image177.png"/><Relationship Id="rId91" Type="http://schemas.openxmlformats.org/officeDocument/2006/relationships/image" Target="../media/image185.png"/><Relationship Id="rId96" Type="http://schemas.openxmlformats.org/officeDocument/2006/relationships/customXml" Target="../ink/ink983.xml"/><Relationship Id="rId140" Type="http://schemas.openxmlformats.org/officeDocument/2006/relationships/customXml" Target="../ink/ink1007.xml"/><Relationship Id="rId1" Type="http://schemas.openxmlformats.org/officeDocument/2006/relationships/slideLayout" Target="../slideLayouts/slideLayout1.xml"/><Relationship Id="rId6" Type="http://schemas.openxmlformats.org/officeDocument/2006/relationships/customXml" Target="../ink/ink938.xml"/><Relationship Id="rId23" Type="http://schemas.openxmlformats.org/officeDocument/2006/relationships/image" Target="../media/image151.png"/><Relationship Id="rId28" Type="http://schemas.openxmlformats.org/officeDocument/2006/relationships/customXml" Target="../ink/ink949.xml"/><Relationship Id="rId49" Type="http://schemas.openxmlformats.org/officeDocument/2006/relationships/image" Target="../media/image164.png"/><Relationship Id="rId114" Type="http://schemas.openxmlformats.org/officeDocument/2006/relationships/customXml" Target="../ink/ink992.xml"/><Relationship Id="rId119" Type="http://schemas.openxmlformats.org/officeDocument/2006/relationships/image" Target="../media/image199.png"/><Relationship Id="rId44" Type="http://schemas.openxmlformats.org/officeDocument/2006/relationships/customXml" Target="../ink/ink957.xml"/><Relationship Id="rId60" Type="http://schemas.openxmlformats.org/officeDocument/2006/relationships/customXml" Target="../ink/ink965.xml"/><Relationship Id="rId65" Type="http://schemas.openxmlformats.org/officeDocument/2006/relationships/image" Target="../media/image172.png"/><Relationship Id="rId81" Type="http://schemas.openxmlformats.org/officeDocument/2006/relationships/image" Target="../media/image180.png"/><Relationship Id="rId86" Type="http://schemas.openxmlformats.org/officeDocument/2006/relationships/customXml" Target="../ink/ink978.xml"/><Relationship Id="rId130" Type="http://schemas.openxmlformats.org/officeDocument/2006/relationships/customXml" Target="../ink/ink1000.xml"/><Relationship Id="rId135" Type="http://schemas.openxmlformats.org/officeDocument/2006/relationships/customXml" Target="../ink/ink1004.xml"/><Relationship Id="rId13" Type="http://schemas.openxmlformats.org/officeDocument/2006/relationships/image" Target="../media/image146.png"/><Relationship Id="rId18" Type="http://schemas.openxmlformats.org/officeDocument/2006/relationships/customXml" Target="../ink/ink944.xml"/><Relationship Id="rId39" Type="http://schemas.openxmlformats.org/officeDocument/2006/relationships/image" Target="../media/image159.png"/><Relationship Id="rId109" Type="http://schemas.openxmlformats.org/officeDocument/2006/relationships/image" Target="../media/image194.png"/><Relationship Id="rId34" Type="http://schemas.openxmlformats.org/officeDocument/2006/relationships/customXml" Target="../ink/ink952.xml"/><Relationship Id="rId50" Type="http://schemas.openxmlformats.org/officeDocument/2006/relationships/customXml" Target="../ink/ink960.xml"/><Relationship Id="rId55" Type="http://schemas.openxmlformats.org/officeDocument/2006/relationships/image" Target="../media/image167.png"/><Relationship Id="rId76" Type="http://schemas.openxmlformats.org/officeDocument/2006/relationships/customXml" Target="../ink/ink973.xml"/><Relationship Id="rId97" Type="http://schemas.openxmlformats.org/officeDocument/2006/relationships/image" Target="../media/image188.png"/><Relationship Id="rId104" Type="http://schemas.openxmlformats.org/officeDocument/2006/relationships/customXml" Target="../ink/ink987.xml"/><Relationship Id="rId120" Type="http://schemas.openxmlformats.org/officeDocument/2006/relationships/customXml" Target="../ink/ink995.xml"/><Relationship Id="rId125" Type="http://schemas.openxmlformats.org/officeDocument/2006/relationships/image" Target="../media/image202.png"/><Relationship Id="rId141" Type="http://schemas.openxmlformats.org/officeDocument/2006/relationships/image" Target="../media/image208.png"/><Relationship Id="rId7" Type="http://schemas.openxmlformats.org/officeDocument/2006/relationships/image" Target="../media/image143.png"/><Relationship Id="rId71" Type="http://schemas.openxmlformats.org/officeDocument/2006/relationships/image" Target="../media/image175.png"/><Relationship Id="rId92" Type="http://schemas.openxmlformats.org/officeDocument/2006/relationships/customXml" Target="../ink/ink981.xml"/><Relationship Id="rId2" Type="http://schemas.openxmlformats.org/officeDocument/2006/relationships/notesSlide" Target="../notesSlides/notesSlide14.xml"/><Relationship Id="rId29" Type="http://schemas.openxmlformats.org/officeDocument/2006/relationships/image" Target="../media/image154.png"/><Relationship Id="rId24" Type="http://schemas.openxmlformats.org/officeDocument/2006/relationships/customXml" Target="../ink/ink947.xml"/><Relationship Id="rId40" Type="http://schemas.openxmlformats.org/officeDocument/2006/relationships/customXml" Target="../ink/ink955.xml"/><Relationship Id="rId45" Type="http://schemas.openxmlformats.org/officeDocument/2006/relationships/image" Target="../media/image162.png"/><Relationship Id="rId66" Type="http://schemas.openxmlformats.org/officeDocument/2006/relationships/customXml" Target="../ink/ink968.xml"/><Relationship Id="rId87" Type="http://schemas.openxmlformats.org/officeDocument/2006/relationships/image" Target="../media/image183.png"/><Relationship Id="rId110" Type="http://schemas.openxmlformats.org/officeDocument/2006/relationships/customXml" Target="../ink/ink990.xml"/><Relationship Id="rId115" Type="http://schemas.openxmlformats.org/officeDocument/2006/relationships/image" Target="../media/image197.png"/><Relationship Id="rId131" Type="http://schemas.openxmlformats.org/officeDocument/2006/relationships/image" Target="../media/image205.png"/><Relationship Id="rId136" Type="http://schemas.openxmlformats.org/officeDocument/2006/relationships/customXml" Target="../ink/ink1005.xml"/><Relationship Id="rId61" Type="http://schemas.openxmlformats.org/officeDocument/2006/relationships/image" Target="../media/image170.png"/><Relationship Id="rId82" Type="http://schemas.openxmlformats.org/officeDocument/2006/relationships/customXml" Target="../ink/ink976.xml"/><Relationship Id="rId19" Type="http://schemas.openxmlformats.org/officeDocument/2006/relationships/image" Target="../media/image149.png"/><Relationship Id="rId14" Type="http://schemas.openxmlformats.org/officeDocument/2006/relationships/customXml" Target="../ink/ink942.xml"/><Relationship Id="rId30" Type="http://schemas.openxmlformats.org/officeDocument/2006/relationships/customXml" Target="../ink/ink950.xml"/><Relationship Id="rId35" Type="http://schemas.openxmlformats.org/officeDocument/2006/relationships/image" Target="../media/image157.png"/><Relationship Id="rId56" Type="http://schemas.openxmlformats.org/officeDocument/2006/relationships/customXml" Target="../ink/ink963.xml"/><Relationship Id="rId77" Type="http://schemas.openxmlformats.org/officeDocument/2006/relationships/image" Target="../media/image178.png"/><Relationship Id="rId100" Type="http://schemas.openxmlformats.org/officeDocument/2006/relationships/customXml" Target="../ink/ink985.xml"/><Relationship Id="rId105" Type="http://schemas.openxmlformats.org/officeDocument/2006/relationships/image" Target="../media/image192.png"/><Relationship Id="rId126" Type="http://schemas.openxmlformats.org/officeDocument/2006/relationships/customXml" Target="../ink/ink998.xml"/><Relationship Id="rId8" Type="http://schemas.openxmlformats.org/officeDocument/2006/relationships/customXml" Target="../ink/ink939.xml"/><Relationship Id="rId51" Type="http://schemas.openxmlformats.org/officeDocument/2006/relationships/image" Target="../media/image165.png"/><Relationship Id="rId72" Type="http://schemas.openxmlformats.org/officeDocument/2006/relationships/customXml" Target="../ink/ink971.xml"/><Relationship Id="rId93" Type="http://schemas.openxmlformats.org/officeDocument/2006/relationships/image" Target="../media/image186.png"/><Relationship Id="rId98" Type="http://schemas.openxmlformats.org/officeDocument/2006/relationships/customXml" Target="../ink/ink984.xml"/><Relationship Id="rId121" Type="http://schemas.openxmlformats.org/officeDocument/2006/relationships/image" Target="../media/image200.png"/><Relationship Id="rId142" Type="http://schemas.openxmlformats.org/officeDocument/2006/relationships/customXml" Target="../ink/ink1008.xml"/><Relationship Id="rId3" Type="http://schemas.openxmlformats.org/officeDocument/2006/relationships/image" Target="../media/image3.png"/><Relationship Id="rId25" Type="http://schemas.openxmlformats.org/officeDocument/2006/relationships/image" Target="../media/image152.png"/><Relationship Id="rId46" Type="http://schemas.openxmlformats.org/officeDocument/2006/relationships/customXml" Target="../ink/ink958.xml"/><Relationship Id="rId67" Type="http://schemas.openxmlformats.org/officeDocument/2006/relationships/image" Target="../media/image173.png"/><Relationship Id="rId116" Type="http://schemas.openxmlformats.org/officeDocument/2006/relationships/customXml" Target="../ink/ink993.xml"/><Relationship Id="rId137" Type="http://schemas.openxmlformats.org/officeDocument/2006/relationships/image" Target="../media/image206.png"/><Relationship Id="rId20" Type="http://schemas.openxmlformats.org/officeDocument/2006/relationships/customXml" Target="../ink/ink945.xml"/><Relationship Id="rId41" Type="http://schemas.openxmlformats.org/officeDocument/2006/relationships/image" Target="../media/image160.png"/><Relationship Id="rId62" Type="http://schemas.openxmlformats.org/officeDocument/2006/relationships/customXml" Target="../ink/ink966.xml"/><Relationship Id="rId83" Type="http://schemas.openxmlformats.org/officeDocument/2006/relationships/image" Target="../media/image181.png"/><Relationship Id="rId88" Type="http://schemas.openxmlformats.org/officeDocument/2006/relationships/customXml" Target="../ink/ink979.xml"/><Relationship Id="rId111" Type="http://schemas.openxmlformats.org/officeDocument/2006/relationships/image" Target="../media/image195.png"/><Relationship Id="rId132" Type="http://schemas.openxmlformats.org/officeDocument/2006/relationships/customXml" Target="../ink/ink1001.xml"/><Relationship Id="rId15" Type="http://schemas.openxmlformats.org/officeDocument/2006/relationships/image" Target="../media/image147.png"/><Relationship Id="rId36" Type="http://schemas.openxmlformats.org/officeDocument/2006/relationships/customXml" Target="../ink/ink953.xml"/><Relationship Id="rId57" Type="http://schemas.openxmlformats.org/officeDocument/2006/relationships/image" Target="../media/image168.png"/><Relationship Id="rId106" Type="http://schemas.openxmlformats.org/officeDocument/2006/relationships/customXml" Target="../ink/ink988.xml"/><Relationship Id="rId127" Type="http://schemas.openxmlformats.org/officeDocument/2006/relationships/image" Target="../media/image203.png"/><Relationship Id="rId10" Type="http://schemas.openxmlformats.org/officeDocument/2006/relationships/customXml" Target="../ink/ink940.xml"/><Relationship Id="rId31" Type="http://schemas.openxmlformats.org/officeDocument/2006/relationships/image" Target="../media/image155.png"/><Relationship Id="rId52" Type="http://schemas.openxmlformats.org/officeDocument/2006/relationships/customXml" Target="../ink/ink961.xml"/><Relationship Id="rId73" Type="http://schemas.openxmlformats.org/officeDocument/2006/relationships/image" Target="../media/image176.png"/><Relationship Id="rId78" Type="http://schemas.openxmlformats.org/officeDocument/2006/relationships/customXml" Target="../ink/ink974.xml"/><Relationship Id="rId94" Type="http://schemas.openxmlformats.org/officeDocument/2006/relationships/customXml" Target="../ink/ink982.xml"/><Relationship Id="rId99" Type="http://schemas.openxmlformats.org/officeDocument/2006/relationships/image" Target="../media/image189.png"/><Relationship Id="rId101" Type="http://schemas.openxmlformats.org/officeDocument/2006/relationships/image" Target="../media/image190.png"/><Relationship Id="rId122" Type="http://schemas.openxmlformats.org/officeDocument/2006/relationships/customXml" Target="../ink/ink996.xml"/><Relationship Id="rId143" Type="http://schemas.openxmlformats.org/officeDocument/2006/relationships/image" Target="../media/image209.png"/><Relationship Id="rId4" Type="http://schemas.openxmlformats.org/officeDocument/2006/relationships/customXml" Target="../ink/ink937.xml"/><Relationship Id="rId9" Type="http://schemas.openxmlformats.org/officeDocument/2006/relationships/image" Target="../media/image144.png"/><Relationship Id="rId26" Type="http://schemas.openxmlformats.org/officeDocument/2006/relationships/customXml" Target="../ink/ink948.xml"/><Relationship Id="rId47" Type="http://schemas.openxmlformats.org/officeDocument/2006/relationships/image" Target="../media/image163.png"/><Relationship Id="rId68" Type="http://schemas.openxmlformats.org/officeDocument/2006/relationships/customXml" Target="../ink/ink969.xml"/><Relationship Id="rId89" Type="http://schemas.openxmlformats.org/officeDocument/2006/relationships/image" Target="../media/image184.png"/><Relationship Id="rId112" Type="http://schemas.openxmlformats.org/officeDocument/2006/relationships/customXml" Target="../ink/ink991.xml"/><Relationship Id="rId133" Type="http://schemas.openxmlformats.org/officeDocument/2006/relationships/customXml" Target="../ink/ink1002.xml"/><Relationship Id="rId16" Type="http://schemas.openxmlformats.org/officeDocument/2006/relationships/customXml" Target="../ink/ink943.xml"/></Relationships>
</file>

<file path=ppt/slides/_rels/slide16.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028.xml"/><Relationship Id="rId63" Type="http://schemas.openxmlformats.org/officeDocument/2006/relationships/image" Target="../media/image103.png"/><Relationship Id="rId84" Type="http://schemas.openxmlformats.org/officeDocument/2006/relationships/customXml" Target="../ink/ink1049.xml"/><Relationship Id="rId138" Type="http://schemas.openxmlformats.org/officeDocument/2006/relationships/customXml" Target="../ink/ink107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02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036.xml"/><Relationship Id="rId74" Type="http://schemas.openxmlformats.org/officeDocument/2006/relationships/customXml" Target="../ink/ink1044.xml"/><Relationship Id="rId79" Type="http://schemas.openxmlformats.org/officeDocument/2006/relationships/image" Target="../media/image111.png"/><Relationship Id="rId102" Type="http://schemas.openxmlformats.org/officeDocument/2006/relationships/customXml" Target="../ink/ink1058.xml"/><Relationship Id="rId123" Type="http://schemas.openxmlformats.org/officeDocument/2006/relationships/image" Target="../media/image133.png"/><Relationship Id="rId128" Type="http://schemas.openxmlformats.org/officeDocument/2006/relationships/customXml" Target="../ink/ink1071.xml"/><Relationship Id="rId5" Type="http://schemas.openxmlformats.org/officeDocument/2006/relationships/image" Target="../media/image74.png"/><Relationship Id="rId90" Type="http://schemas.openxmlformats.org/officeDocument/2006/relationships/customXml" Target="../ink/ink1052.xml"/><Relationship Id="rId95" Type="http://schemas.openxmlformats.org/officeDocument/2006/relationships/image" Target="../media/image119.png"/><Relationship Id="rId22" Type="http://schemas.openxmlformats.org/officeDocument/2006/relationships/customXml" Target="../ink/ink101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031.xml"/><Relationship Id="rId64" Type="http://schemas.openxmlformats.org/officeDocument/2006/relationships/customXml" Target="../ink/ink103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066.xml"/><Relationship Id="rId134" Type="http://schemas.openxmlformats.org/officeDocument/2006/relationships/customXml" Target="../ink/ink1075.xml"/><Relationship Id="rId139" Type="http://schemas.openxmlformats.org/officeDocument/2006/relationships/image" Target="../media/image139.png"/><Relationship Id="rId80" Type="http://schemas.openxmlformats.org/officeDocument/2006/relationships/customXml" Target="../ink/ink1047.xml"/><Relationship Id="rId85" Type="http://schemas.openxmlformats.org/officeDocument/2006/relationships/image" Target="../media/image114.png"/><Relationship Id="rId12" Type="http://schemas.openxmlformats.org/officeDocument/2006/relationships/customXml" Target="../ink/ink101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02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061.xml"/><Relationship Id="rId124" Type="http://schemas.openxmlformats.org/officeDocument/2006/relationships/customXml" Target="../ink/ink1069.xml"/><Relationship Id="rId129" Type="http://schemas.openxmlformats.org/officeDocument/2006/relationships/image" Target="../media/image136.png"/><Relationship Id="rId54" Type="http://schemas.openxmlformats.org/officeDocument/2006/relationships/customXml" Target="../ink/ink1034.xml"/><Relationship Id="rId70" Type="http://schemas.openxmlformats.org/officeDocument/2006/relationships/customXml" Target="../ink/ink104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055.xml"/><Relationship Id="rId140" Type="http://schemas.openxmlformats.org/officeDocument/2006/relationships/customXml" Target="../ink/ink1079.xml"/><Relationship Id="rId1" Type="http://schemas.openxmlformats.org/officeDocument/2006/relationships/slideLayout" Target="../slideLayouts/slideLayout1.xml"/><Relationship Id="rId6" Type="http://schemas.openxmlformats.org/officeDocument/2006/relationships/customXml" Target="../ink/ink1010.xml"/><Relationship Id="rId23" Type="http://schemas.openxmlformats.org/officeDocument/2006/relationships/image" Target="../media/image83.png"/><Relationship Id="rId28" Type="http://schemas.openxmlformats.org/officeDocument/2006/relationships/customXml" Target="../ink/ink1021.xml"/><Relationship Id="rId49" Type="http://schemas.openxmlformats.org/officeDocument/2006/relationships/image" Target="../media/image96.png"/><Relationship Id="rId114" Type="http://schemas.openxmlformats.org/officeDocument/2006/relationships/customXml" Target="../ink/ink1064.xml"/><Relationship Id="rId119" Type="http://schemas.openxmlformats.org/officeDocument/2006/relationships/image" Target="../media/image131.png"/><Relationship Id="rId44" Type="http://schemas.openxmlformats.org/officeDocument/2006/relationships/customXml" Target="../ink/ink1029.xml"/><Relationship Id="rId60" Type="http://schemas.openxmlformats.org/officeDocument/2006/relationships/customXml" Target="../ink/ink103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050.xml"/><Relationship Id="rId130" Type="http://schemas.openxmlformats.org/officeDocument/2006/relationships/customXml" Target="../ink/ink1072.xml"/><Relationship Id="rId135" Type="http://schemas.openxmlformats.org/officeDocument/2006/relationships/customXml" Target="../ink/ink1076.xml"/><Relationship Id="rId13" Type="http://schemas.openxmlformats.org/officeDocument/2006/relationships/image" Target="../media/image78.png"/><Relationship Id="rId18" Type="http://schemas.openxmlformats.org/officeDocument/2006/relationships/customXml" Target="../ink/ink101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024.xml"/><Relationship Id="rId50" Type="http://schemas.openxmlformats.org/officeDocument/2006/relationships/customXml" Target="../ink/ink1032.xml"/><Relationship Id="rId55" Type="http://schemas.openxmlformats.org/officeDocument/2006/relationships/image" Target="../media/image99.png"/><Relationship Id="rId76" Type="http://schemas.openxmlformats.org/officeDocument/2006/relationships/customXml" Target="../ink/ink1045.xml"/><Relationship Id="rId97" Type="http://schemas.openxmlformats.org/officeDocument/2006/relationships/image" Target="../media/image120.png"/><Relationship Id="rId104" Type="http://schemas.openxmlformats.org/officeDocument/2006/relationships/customXml" Target="../ink/ink1059.xml"/><Relationship Id="rId120" Type="http://schemas.openxmlformats.org/officeDocument/2006/relationships/customXml" Target="../ink/ink106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053.xml"/><Relationship Id="rId2" Type="http://schemas.openxmlformats.org/officeDocument/2006/relationships/notesSlide" Target="../notesSlides/notesSlide15.xml"/><Relationship Id="rId29" Type="http://schemas.openxmlformats.org/officeDocument/2006/relationships/image" Target="../media/image86.png"/><Relationship Id="rId24" Type="http://schemas.openxmlformats.org/officeDocument/2006/relationships/customXml" Target="../ink/ink1019.xml"/><Relationship Id="rId40" Type="http://schemas.openxmlformats.org/officeDocument/2006/relationships/customXml" Target="../ink/ink1027.xml"/><Relationship Id="rId45" Type="http://schemas.openxmlformats.org/officeDocument/2006/relationships/image" Target="../media/image94.png"/><Relationship Id="rId66" Type="http://schemas.openxmlformats.org/officeDocument/2006/relationships/customXml" Target="../ink/ink1040.xml"/><Relationship Id="rId87" Type="http://schemas.openxmlformats.org/officeDocument/2006/relationships/image" Target="../media/image115.png"/><Relationship Id="rId110" Type="http://schemas.openxmlformats.org/officeDocument/2006/relationships/customXml" Target="../ink/ink106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077.xml"/><Relationship Id="rId61" Type="http://schemas.openxmlformats.org/officeDocument/2006/relationships/image" Target="../media/image102.png"/><Relationship Id="rId82" Type="http://schemas.openxmlformats.org/officeDocument/2006/relationships/customXml" Target="../ink/ink1048.xml"/><Relationship Id="rId19" Type="http://schemas.openxmlformats.org/officeDocument/2006/relationships/image" Target="../media/image81.png"/><Relationship Id="rId14" Type="http://schemas.openxmlformats.org/officeDocument/2006/relationships/customXml" Target="../ink/ink1014.xml"/><Relationship Id="rId30" Type="http://schemas.openxmlformats.org/officeDocument/2006/relationships/customXml" Target="../ink/ink1022.xml"/><Relationship Id="rId35" Type="http://schemas.openxmlformats.org/officeDocument/2006/relationships/image" Target="../media/image89.png"/><Relationship Id="rId56" Type="http://schemas.openxmlformats.org/officeDocument/2006/relationships/customXml" Target="../ink/ink1035.xml"/><Relationship Id="rId77" Type="http://schemas.openxmlformats.org/officeDocument/2006/relationships/image" Target="../media/image110.png"/><Relationship Id="rId100" Type="http://schemas.openxmlformats.org/officeDocument/2006/relationships/customXml" Target="../ink/ink1057.xml"/><Relationship Id="rId105" Type="http://schemas.openxmlformats.org/officeDocument/2006/relationships/image" Target="../media/image124.png"/><Relationship Id="rId126" Type="http://schemas.openxmlformats.org/officeDocument/2006/relationships/customXml" Target="../ink/ink1070.xml"/><Relationship Id="rId8" Type="http://schemas.openxmlformats.org/officeDocument/2006/relationships/customXml" Target="../ink/ink1011.xml"/><Relationship Id="rId51" Type="http://schemas.openxmlformats.org/officeDocument/2006/relationships/image" Target="../media/image97.png"/><Relationship Id="rId72" Type="http://schemas.openxmlformats.org/officeDocument/2006/relationships/customXml" Target="../ink/ink1043.xml"/><Relationship Id="rId93" Type="http://schemas.openxmlformats.org/officeDocument/2006/relationships/image" Target="../media/image118.png"/><Relationship Id="rId98" Type="http://schemas.openxmlformats.org/officeDocument/2006/relationships/customXml" Target="../ink/ink1056.xml"/><Relationship Id="rId121" Type="http://schemas.openxmlformats.org/officeDocument/2006/relationships/image" Target="../media/image132.png"/><Relationship Id="rId142" Type="http://schemas.openxmlformats.org/officeDocument/2006/relationships/customXml" Target="../ink/ink108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030.xml"/><Relationship Id="rId67" Type="http://schemas.openxmlformats.org/officeDocument/2006/relationships/image" Target="../media/image105.png"/><Relationship Id="rId116" Type="http://schemas.openxmlformats.org/officeDocument/2006/relationships/customXml" Target="../ink/ink1065.xml"/><Relationship Id="rId137" Type="http://schemas.openxmlformats.org/officeDocument/2006/relationships/image" Target="../media/image138.png"/><Relationship Id="rId20" Type="http://schemas.openxmlformats.org/officeDocument/2006/relationships/customXml" Target="../ink/ink1017.xml"/><Relationship Id="rId41" Type="http://schemas.openxmlformats.org/officeDocument/2006/relationships/image" Target="../media/image92.png"/><Relationship Id="rId62" Type="http://schemas.openxmlformats.org/officeDocument/2006/relationships/customXml" Target="../ink/ink1038.xml"/><Relationship Id="rId83" Type="http://schemas.openxmlformats.org/officeDocument/2006/relationships/image" Target="../media/image113.png"/><Relationship Id="rId88" Type="http://schemas.openxmlformats.org/officeDocument/2006/relationships/customXml" Target="../ink/ink1051.xml"/><Relationship Id="rId111" Type="http://schemas.openxmlformats.org/officeDocument/2006/relationships/image" Target="../media/image127.png"/><Relationship Id="rId132" Type="http://schemas.openxmlformats.org/officeDocument/2006/relationships/customXml" Target="../ink/ink1073.xml"/><Relationship Id="rId15" Type="http://schemas.openxmlformats.org/officeDocument/2006/relationships/image" Target="../media/image79.png"/><Relationship Id="rId36" Type="http://schemas.openxmlformats.org/officeDocument/2006/relationships/customXml" Target="../ink/ink1025.xml"/><Relationship Id="rId57" Type="http://schemas.openxmlformats.org/officeDocument/2006/relationships/image" Target="../media/image100.png"/><Relationship Id="rId106" Type="http://schemas.openxmlformats.org/officeDocument/2006/relationships/customXml" Target="../ink/ink1060.xml"/><Relationship Id="rId127" Type="http://schemas.openxmlformats.org/officeDocument/2006/relationships/image" Target="../media/image135.png"/><Relationship Id="rId10" Type="http://schemas.openxmlformats.org/officeDocument/2006/relationships/customXml" Target="../ink/ink1012.xml"/><Relationship Id="rId31" Type="http://schemas.openxmlformats.org/officeDocument/2006/relationships/image" Target="../media/image87.png"/><Relationship Id="rId52" Type="http://schemas.openxmlformats.org/officeDocument/2006/relationships/customXml" Target="../ink/ink1033.xml"/><Relationship Id="rId73" Type="http://schemas.openxmlformats.org/officeDocument/2006/relationships/image" Target="../media/image108.png"/><Relationship Id="rId78" Type="http://schemas.openxmlformats.org/officeDocument/2006/relationships/customXml" Target="../ink/ink1046.xml"/><Relationship Id="rId94" Type="http://schemas.openxmlformats.org/officeDocument/2006/relationships/customXml" Target="../ink/ink105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068.xml"/><Relationship Id="rId143" Type="http://schemas.openxmlformats.org/officeDocument/2006/relationships/image" Target="../media/image141.png"/><Relationship Id="rId4" Type="http://schemas.openxmlformats.org/officeDocument/2006/relationships/customXml" Target="../ink/ink1009.xml"/><Relationship Id="rId9" Type="http://schemas.openxmlformats.org/officeDocument/2006/relationships/image" Target="../media/image76.png"/><Relationship Id="rId26" Type="http://schemas.openxmlformats.org/officeDocument/2006/relationships/customXml" Target="../ink/ink1020.xml"/><Relationship Id="rId47" Type="http://schemas.openxmlformats.org/officeDocument/2006/relationships/image" Target="../media/image95.png"/><Relationship Id="rId68" Type="http://schemas.openxmlformats.org/officeDocument/2006/relationships/customXml" Target="../ink/ink1041.xml"/><Relationship Id="rId89" Type="http://schemas.openxmlformats.org/officeDocument/2006/relationships/image" Target="../media/image116.png"/><Relationship Id="rId112" Type="http://schemas.openxmlformats.org/officeDocument/2006/relationships/customXml" Target="../ink/ink1063.xml"/><Relationship Id="rId133" Type="http://schemas.openxmlformats.org/officeDocument/2006/relationships/customXml" Target="../ink/ink1074.xml"/><Relationship Id="rId16" Type="http://schemas.openxmlformats.org/officeDocument/2006/relationships/customXml" Target="../ink/ink1015.xml"/></Relationships>
</file>

<file path=ppt/slides/_rels/slide17.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100.xml"/><Relationship Id="rId63" Type="http://schemas.openxmlformats.org/officeDocument/2006/relationships/image" Target="../media/image103.png"/><Relationship Id="rId84" Type="http://schemas.openxmlformats.org/officeDocument/2006/relationships/customXml" Target="../ink/ink1121.xml"/><Relationship Id="rId138" Type="http://schemas.openxmlformats.org/officeDocument/2006/relationships/customXml" Target="../ink/ink115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09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108.xml"/><Relationship Id="rId74" Type="http://schemas.openxmlformats.org/officeDocument/2006/relationships/customXml" Target="../ink/ink1116.xml"/><Relationship Id="rId79" Type="http://schemas.openxmlformats.org/officeDocument/2006/relationships/image" Target="../media/image111.png"/><Relationship Id="rId102" Type="http://schemas.openxmlformats.org/officeDocument/2006/relationships/customXml" Target="../ink/ink1130.xml"/><Relationship Id="rId123" Type="http://schemas.openxmlformats.org/officeDocument/2006/relationships/image" Target="../media/image133.png"/><Relationship Id="rId128" Type="http://schemas.openxmlformats.org/officeDocument/2006/relationships/customXml" Target="../ink/ink1143.xml"/><Relationship Id="rId5" Type="http://schemas.openxmlformats.org/officeDocument/2006/relationships/image" Target="../media/image74.png"/><Relationship Id="rId90" Type="http://schemas.openxmlformats.org/officeDocument/2006/relationships/customXml" Target="../ink/ink1124.xml"/><Relationship Id="rId95" Type="http://schemas.openxmlformats.org/officeDocument/2006/relationships/image" Target="../media/image119.png"/><Relationship Id="rId22" Type="http://schemas.openxmlformats.org/officeDocument/2006/relationships/customXml" Target="../ink/ink109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103.xml"/><Relationship Id="rId64" Type="http://schemas.openxmlformats.org/officeDocument/2006/relationships/customXml" Target="../ink/ink111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138.xml"/><Relationship Id="rId134" Type="http://schemas.openxmlformats.org/officeDocument/2006/relationships/customXml" Target="../ink/ink1147.xml"/><Relationship Id="rId139" Type="http://schemas.openxmlformats.org/officeDocument/2006/relationships/image" Target="../media/image139.png"/><Relationship Id="rId80" Type="http://schemas.openxmlformats.org/officeDocument/2006/relationships/customXml" Target="../ink/ink1119.xml"/><Relationship Id="rId85" Type="http://schemas.openxmlformats.org/officeDocument/2006/relationships/image" Target="../media/image114.png"/><Relationship Id="rId12" Type="http://schemas.openxmlformats.org/officeDocument/2006/relationships/customXml" Target="../ink/ink108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09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133.xml"/><Relationship Id="rId124" Type="http://schemas.openxmlformats.org/officeDocument/2006/relationships/customXml" Target="../ink/ink1141.xml"/><Relationship Id="rId129" Type="http://schemas.openxmlformats.org/officeDocument/2006/relationships/image" Target="../media/image136.png"/><Relationship Id="rId54" Type="http://schemas.openxmlformats.org/officeDocument/2006/relationships/customXml" Target="../ink/ink1106.xml"/><Relationship Id="rId70" Type="http://schemas.openxmlformats.org/officeDocument/2006/relationships/customXml" Target="../ink/ink111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127.xml"/><Relationship Id="rId140" Type="http://schemas.openxmlformats.org/officeDocument/2006/relationships/customXml" Target="../ink/ink1151.xml"/><Relationship Id="rId1" Type="http://schemas.openxmlformats.org/officeDocument/2006/relationships/slideLayout" Target="../slideLayouts/slideLayout1.xml"/><Relationship Id="rId6" Type="http://schemas.openxmlformats.org/officeDocument/2006/relationships/customXml" Target="../ink/ink1082.xml"/><Relationship Id="rId23" Type="http://schemas.openxmlformats.org/officeDocument/2006/relationships/image" Target="../media/image83.png"/><Relationship Id="rId28" Type="http://schemas.openxmlformats.org/officeDocument/2006/relationships/customXml" Target="../ink/ink1093.xml"/><Relationship Id="rId49" Type="http://schemas.openxmlformats.org/officeDocument/2006/relationships/image" Target="../media/image96.png"/><Relationship Id="rId114" Type="http://schemas.openxmlformats.org/officeDocument/2006/relationships/customXml" Target="../ink/ink1136.xml"/><Relationship Id="rId119" Type="http://schemas.openxmlformats.org/officeDocument/2006/relationships/image" Target="../media/image131.png"/><Relationship Id="rId44" Type="http://schemas.openxmlformats.org/officeDocument/2006/relationships/customXml" Target="../ink/ink1101.xml"/><Relationship Id="rId60" Type="http://schemas.openxmlformats.org/officeDocument/2006/relationships/customXml" Target="../ink/ink110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122.xml"/><Relationship Id="rId130" Type="http://schemas.openxmlformats.org/officeDocument/2006/relationships/customXml" Target="../ink/ink1144.xml"/><Relationship Id="rId135" Type="http://schemas.openxmlformats.org/officeDocument/2006/relationships/customXml" Target="../ink/ink1148.xml"/><Relationship Id="rId13" Type="http://schemas.openxmlformats.org/officeDocument/2006/relationships/image" Target="../media/image78.png"/><Relationship Id="rId18" Type="http://schemas.openxmlformats.org/officeDocument/2006/relationships/customXml" Target="../ink/ink108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096.xml"/><Relationship Id="rId50" Type="http://schemas.openxmlformats.org/officeDocument/2006/relationships/customXml" Target="../ink/ink1104.xml"/><Relationship Id="rId55" Type="http://schemas.openxmlformats.org/officeDocument/2006/relationships/image" Target="../media/image99.png"/><Relationship Id="rId76" Type="http://schemas.openxmlformats.org/officeDocument/2006/relationships/customXml" Target="../ink/ink1117.xml"/><Relationship Id="rId97" Type="http://schemas.openxmlformats.org/officeDocument/2006/relationships/image" Target="../media/image120.png"/><Relationship Id="rId104" Type="http://schemas.openxmlformats.org/officeDocument/2006/relationships/customXml" Target="../ink/ink1131.xml"/><Relationship Id="rId120" Type="http://schemas.openxmlformats.org/officeDocument/2006/relationships/customXml" Target="../ink/ink113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125.xml"/><Relationship Id="rId2" Type="http://schemas.openxmlformats.org/officeDocument/2006/relationships/notesSlide" Target="../notesSlides/notesSlide16.xml"/><Relationship Id="rId29" Type="http://schemas.openxmlformats.org/officeDocument/2006/relationships/image" Target="../media/image86.png"/><Relationship Id="rId24" Type="http://schemas.openxmlformats.org/officeDocument/2006/relationships/customXml" Target="../ink/ink1091.xml"/><Relationship Id="rId40" Type="http://schemas.openxmlformats.org/officeDocument/2006/relationships/customXml" Target="../ink/ink1099.xml"/><Relationship Id="rId45" Type="http://schemas.openxmlformats.org/officeDocument/2006/relationships/image" Target="../media/image94.png"/><Relationship Id="rId66" Type="http://schemas.openxmlformats.org/officeDocument/2006/relationships/customXml" Target="../ink/ink1112.xml"/><Relationship Id="rId87" Type="http://schemas.openxmlformats.org/officeDocument/2006/relationships/image" Target="../media/image115.png"/><Relationship Id="rId110" Type="http://schemas.openxmlformats.org/officeDocument/2006/relationships/customXml" Target="../ink/ink113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149.xml"/><Relationship Id="rId61" Type="http://schemas.openxmlformats.org/officeDocument/2006/relationships/image" Target="../media/image102.png"/><Relationship Id="rId82" Type="http://schemas.openxmlformats.org/officeDocument/2006/relationships/customXml" Target="../ink/ink1120.xml"/><Relationship Id="rId19" Type="http://schemas.openxmlformats.org/officeDocument/2006/relationships/image" Target="../media/image81.png"/><Relationship Id="rId14" Type="http://schemas.openxmlformats.org/officeDocument/2006/relationships/customXml" Target="../ink/ink1086.xml"/><Relationship Id="rId30" Type="http://schemas.openxmlformats.org/officeDocument/2006/relationships/customXml" Target="../ink/ink1094.xml"/><Relationship Id="rId35" Type="http://schemas.openxmlformats.org/officeDocument/2006/relationships/image" Target="../media/image89.png"/><Relationship Id="rId56" Type="http://schemas.openxmlformats.org/officeDocument/2006/relationships/customXml" Target="../ink/ink1107.xml"/><Relationship Id="rId77" Type="http://schemas.openxmlformats.org/officeDocument/2006/relationships/image" Target="../media/image110.png"/><Relationship Id="rId100" Type="http://schemas.openxmlformats.org/officeDocument/2006/relationships/customXml" Target="../ink/ink1129.xml"/><Relationship Id="rId105" Type="http://schemas.openxmlformats.org/officeDocument/2006/relationships/image" Target="../media/image124.png"/><Relationship Id="rId126" Type="http://schemas.openxmlformats.org/officeDocument/2006/relationships/customXml" Target="../ink/ink1142.xml"/><Relationship Id="rId8" Type="http://schemas.openxmlformats.org/officeDocument/2006/relationships/customXml" Target="../ink/ink1083.xml"/><Relationship Id="rId51" Type="http://schemas.openxmlformats.org/officeDocument/2006/relationships/image" Target="../media/image97.png"/><Relationship Id="rId72" Type="http://schemas.openxmlformats.org/officeDocument/2006/relationships/customXml" Target="../ink/ink1115.xml"/><Relationship Id="rId93" Type="http://schemas.openxmlformats.org/officeDocument/2006/relationships/image" Target="../media/image118.png"/><Relationship Id="rId98" Type="http://schemas.openxmlformats.org/officeDocument/2006/relationships/customXml" Target="../ink/ink1128.xml"/><Relationship Id="rId121" Type="http://schemas.openxmlformats.org/officeDocument/2006/relationships/image" Target="../media/image132.png"/><Relationship Id="rId142" Type="http://schemas.openxmlformats.org/officeDocument/2006/relationships/customXml" Target="../ink/ink1152.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102.xml"/><Relationship Id="rId67" Type="http://schemas.openxmlformats.org/officeDocument/2006/relationships/image" Target="../media/image105.png"/><Relationship Id="rId116" Type="http://schemas.openxmlformats.org/officeDocument/2006/relationships/customXml" Target="../ink/ink1137.xml"/><Relationship Id="rId137" Type="http://schemas.openxmlformats.org/officeDocument/2006/relationships/image" Target="../media/image138.png"/><Relationship Id="rId20" Type="http://schemas.openxmlformats.org/officeDocument/2006/relationships/customXml" Target="../ink/ink1089.xml"/><Relationship Id="rId41" Type="http://schemas.openxmlformats.org/officeDocument/2006/relationships/image" Target="../media/image92.png"/><Relationship Id="rId62" Type="http://schemas.openxmlformats.org/officeDocument/2006/relationships/customXml" Target="../ink/ink1110.xml"/><Relationship Id="rId83" Type="http://schemas.openxmlformats.org/officeDocument/2006/relationships/image" Target="../media/image113.png"/><Relationship Id="rId88" Type="http://schemas.openxmlformats.org/officeDocument/2006/relationships/customXml" Target="../ink/ink1123.xml"/><Relationship Id="rId111" Type="http://schemas.openxmlformats.org/officeDocument/2006/relationships/image" Target="../media/image127.png"/><Relationship Id="rId132" Type="http://schemas.openxmlformats.org/officeDocument/2006/relationships/customXml" Target="../ink/ink1145.xml"/><Relationship Id="rId15" Type="http://schemas.openxmlformats.org/officeDocument/2006/relationships/image" Target="../media/image79.png"/><Relationship Id="rId36" Type="http://schemas.openxmlformats.org/officeDocument/2006/relationships/customXml" Target="../ink/ink1097.xml"/><Relationship Id="rId57" Type="http://schemas.openxmlformats.org/officeDocument/2006/relationships/image" Target="../media/image100.png"/><Relationship Id="rId106" Type="http://schemas.openxmlformats.org/officeDocument/2006/relationships/customXml" Target="../ink/ink1132.xml"/><Relationship Id="rId127" Type="http://schemas.openxmlformats.org/officeDocument/2006/relationships/image" Target="../media/image135.png"/><Relationship Id="rId10" Type="http://schemas.openxmlformats.org/officeDocument/2006/relationships/customXml" Target="../ink/ink1084.xml"/><Relationship Id="rId31" Type="http://schemas.openxmlformats.org/officeDocument/2006/relationships/image" Target="../media/image87.png"/><Relationship Id="rId52" Type="http://schemas.openxmlformats.org/officeDocument/2006/relationships/customXml" Target="../ink/ink1105.xml"/><Relationship Id="rId73" Type="http://schemas.openxmlformats.org/officeDocument/2006/relationships/image" Target="../media/image108.png"/><Relationship Id="rId78" Type="http://schemas.openxmlformats.org/officeDocument/2006/relationships/customXml" Target="../ink/ink1118.xml"/><Relationship Id="rId94" Type="http://schemas.openxmlformats.org/officeDocument/2006/relationships/customXml" Target="../ink/ink112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140.xml"/><Relationship Id="rId143" Type="http://schemas.openxmlformats.org/officeDocument/2006/relationships/image" Target="../media/image141.png"/><Relationship Id="rId4" Type="http://schemas.openxmlformats.org/officeDocument/2006/relationships/customXml" Target="../ink/ink1081.xml"/><Relationship Id="rId9" Type="http://schemas.openxmlformats.org/officeDocument/2006/relationships/image" Target="../media/image76.png"/><Relationship Id="rId26" Type="http://schemas.openxmlformats.org/officeDocument/2006/relationships/customXml" Target="../ink/ink1092.xml"/><Relationship Id="rId47" Type="http://schemas.openxmlformats.org/officeDocument/2006/relationships/image" Target="../media/image95.png"/><Relationship Id="rId68" Type="http://schemas.openxmlformats.org/officeDocument/2006/relationships/customXml" Target="../ink/ink1113.xml"/><Relationship Id="rId89" Type="http://schemas.openxmlformats.org/officeDocument/2006/relationships/image" Target="../media/image116.png"/><Relationship Id="rId112" Type="http://schemas.openxmlformats.org/officeDocument/2006/relationships/customXml" Target="../ink/ink1135.xml"/><Relationship Id="rId133" Type="http://schemas.openxmlformats.org/officeDocument/2006/relationships/customXml" Target="../ink/ink1146.xml"/><Relationship Id="rId16" Type="http://schemas.openxmlformats.org/officeDocument/2006/relationships/customXml" Target="../ink/ink1087.xml"/></Relationships>
</file>

<file path=ppt/slides/_rels/slide18.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172.xml"/><Relationship Id="rId63" Type="http://schemas.openxmlformats.org/officeDocument/2006/relationships/image" Target="../media/image103.png"/><Relationship Id="rId84" Type="http://schemas.openxmlformats.org/officeDocument/2006/relationships/customXml" Target="../ink/ink1193.xml"/><Relationship Id="rId138" Type="http://schemas.openxmlformats.org/officeDocument/2006/relationships/customXml" Target="../ink/ink122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16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180.xml"/><Relationship Id="rId74" Type="http://schemas.openxmlformats.org/officeDocument/2006/relationships/customXml" Target="../ink/ink1188.xml"/><Relationship Id="rId79" Type="http://schemas.openxmlformats.org/officeDocument/2006/relationships/image" Target="../media/image111.png"/><Relationship Id="rId102" Type="http://schemas.openxmlformats.org/officeDocument/2006/relationships/customXml" Target="../ink/ink1202.xml"/><Relationship Id="rId123" Type="http://schemas.openxmlformats.org/officeDocument/2006/relationships/image" Target="../media/image133.png"/><Relationship Id="rId128" Type="http://schemas.openxmlformats.org/officeDocument/2006/relationships/customXml" Target="../ink/ink1215.xml"/><Relationship Id="rId5" Type="http://schemas.openxmlformats.org/officeDocument/2006/relationships/image" Target="../media/image74.png"/><Relationship Id="rId90" Type="http://schemas.openxmlformats.org/officeDocument/2006/relationships/customXml" Target="../ink/ink1196.xml"/><Relationship Id="rId95" Type="http://schemas.openxmlformats.org/officeDocument/2006/relationships/image" Target="../media/image119.png"/><Relationship Id="rId22" Type="http://schemas.openxmlformats.org/officeDocument/2006/relationships/customXml" Target="../ink/ink116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175.xml"/><Relationship Id="rId64" Type="http://schemas.openxmlformats.org/officeDocument/2006/relationships/customXml" Target="../ink/ink118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210.xml"/><Relationship Id="rId134" Type="http://schemas.openxmlformats.org/officeDocument/2006/relationships/customXml" Target="../ink/ink1219.xml"/><Relationship Id="rId139" Type="http://schemas.openxmlformats.org/officeDocument/2006/relationships/image" Target="../media/image139.png"/><Relationship Id="rId80" Type="http://schemas.openxmlformats.org/officeDocument/2006/relationships/customXml" Target="../ink/ink1191.xml"/><Relationship Id="rId85" Type="http://schemas.openxmlformats.org/officeDocument/2006/relationships/image" Target="../media/image114.png"/><Relationship Id="rId12" Type="http://schemas.openxmlformats.org/officeDocument/2006/relationships/customXml" Target="../ink/ink115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17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205.xml"/><Relationship Id="rId124" Type="http://schemas.openxmlformats.org/officeDocument/2006/relationships/customXml" Target="../ink/ink1213.xml"/><Relationship Id="rId129" Type="http://schemas.openxmlformats.org/officeDocument/2006/relationships/image" Target="../media/image136.png"/><Relationship Id="rId54" Type="http://schemas.openxmlformats.org/officeDocument/2006/relationships/customXml" Target="../ink/ink1178.xml"/><Relationship Id="rId70" Type="http://schemas.openxmlformats.org/officeDocument/2006/relationships/customXml" Target="../ink/ink118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199.xml"/><Relationship Id="rId140" Type="http://schemas.openxmlformats.org/officeDocument/2006/relationships/customXml" Target="../ink/ink1223.xml"/><Relationship Id="rId1" Type="http://schemas.openxmlformats.org/officeDocument/2006/relationships/slideLayout" Target="../slideLayouts/slideLayout1.xml"/><Relationship Id="rId6" Type="http://schemas.openxmlformats.org/officeDocument/2006/relationships/customXml" Target="../ink/ink1154.xml"/><Relationship Id="rId23" Type="http://schemas.openxmlformats.org/officeDocument/2006/relationships/image" Target="../media/image83.png"/><Relationship Id="rId28" Type="http://schemas.openxmlformats.org/officeDocument/2006/relationships/customXml" Target="../ink/ink1165.xml"/><Relationship Id="rId49" Type="http://schemas.openxmlformats.org/officeDocument/2006/relationships/image" Target="../media/image96.png"/><Relationship Id="rId114" Type="http://schemas.openxmlformats.org/officeDocument/2006/relationships/customXml" Target="../ink/ink1208.xml"/><Relationship Id="rId119" Type="http://schemas.openxmlformats.org/officeDocument/2006/relationships/image" Target="../media/image131.png"/><Relationship Id="rId44" Type="http://schemas.openxmlformats.org/officeDocument/2006/relationships/customXml" Target="../ink/ink1173.xml"/><Relationship Id="rId60" Type="http://schemas.openxmlformats.org/officeDocument/2006/relationships/customXml" Target="../ink/ink118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194.xml"/><Relationship Id="rId130" Type="http://schemas.openxmlformats.org/officeDocument/2006/relationships/customXml" Target="../ink/ink1216.xml"/><Relationship Id="rId135" Type="http://schemas.openxmlformats.org/officeDocument/2006/relationships/customXml" Target="../ink/ink1220.xml"/><Relationship Id="rId13" Type="http://schemas.openxmlformats.org/officeDocument/2006/relationships/image" Target="../media/image78.png"/><Relationship Id="rId18" Type="http://schemas.openxmlformats.org/officeDocument/2006/relationships/customXml" Target="../ink/ink116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168.xml"/><Relationship Id="rId50" Type="http://schemas.openxmlformats.org/officeDocument/2006/relationships/customXml" Target="../ink/ink1176.xml"/><Relationship Id="rId55" Type="http://schemas.openxmlformats.org/officeDocument/2006/relationships/image" Target="../media/image99.png"/><Relationship Id="rId76" Type="http://schemas.openxmlformats.org/officeDocument/2006/relationships/customXml" Target="../ink/ink1189.xml"/><Relationship Id="rId97" Type="http://schemas.openxmlformats.org/officeDocument/2006/relationships/image" Target="../media/image120.png"/><Relationship Id="rId104" Type="http://schemas.openxmlformats.org/officeDocument/2006/relationships/customXml" Target="../ink/ink1203.xml"/><Relationship Id="rId120" Type="http://schemas.openxmlformats.org/officeDocument/2006/relationships/customXml" Target="../ink/ink121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197.xml"/><Relationship Id="rId2" Type="http://schemas.openxmlformats.org/officeDocument/2006/relationships/notesSlide" Target="../notesSlides/notesSlide17.xml"/><Relationship Id="rId29" Type="http://schemas.openxmlformats.org/officeDocument/2006/relationships/image" Target="../media/image86.png"/><Relationship Id="rId24" Type="http://schemas.openxmlformats.org/officeDocument/2006/relationships/customXml" Target="../ink/ink1163.xml"/><Relationship Id="rId40" Type="http://schemas.openxmlformats.org/officeDocument/2006/relationships/customXml" Target="../ink/ink1171.xml"/><Relationship Id="rId45" Type="http://schemas.openxmlformats.org/officeDocument/2006/relationships/image" Target="../media/image94.png"/><Relationship Id="rId66" Type="http://schemas.openxmlformats.org/officeDocument/2006/relationships/customXml" Target="../ink/ink1184.xml"/><Relationship Id="rId87" Type="http://schemas.openxmlformats.org/officeDocument/2006/relationships/image" Target="../media/image115.png"/><Relationship Id="rId110" Type="http://schemas.openxmlformats.org/officeDocument/2006/relationships/customXml" Target="../ink/ink120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221.xml"/><Relationship Id="rId61" Type="http://schemas.openxmlformats.org/officeDocument/2006/relationships/image" Target="../media/image102.png"/><Relationship Id="rId82" Type="http://schemas.openxmlformats.org/officeDocument/2006/relationships/customXml" Target="../ink/ink1192.xml"/><Relationship Id="rId19" Type="http://schemas.openxmlformats.org/officeDocument/2006/relationships/image" Target="../media/image81.png"/><Relationship Id="rId14" Type="http://schemas.openxmlformats.org/officeDocument/2006/relationships/customXml" Target="../ink/ink1158.xml"/><Relationship Id="rId30" Type="http://schemas.openxmlformats.org/officeDocument/2006/relationships/customXml" Target="../ink/ink1166.xml"/><Relationship Id="rId35" Type="http://schemas.openxmlformats.org/officeDocument/2006/relationships/image" Target="../media/image89.png"/><Relationship Id="rId56" Type="http://schemas.openxmlformats.org/officeDocument/2006/relationships/customXml" Target="../ink/ink1179.xml"/><Relationship Id="rId77" Type="http://schemas.openxmlformats.org/officeDocument/2006/relationships/image" Target="../media/image110.png"/><Relationship Id="rId100" Type="http://schemas.openxmlformats.org/officeDocument/2006/relationships/customXml" Target="../ink/ink1201.xml"/><Relationship Id="rId105" Type="http://schemas.openxmlformats.org/officeDocument/2006/relationships/image" Target="../media/image124.png"/><Relationship Id="rId126" Type="http://schemas.openxmlformats.org/officeDocument/2006/relationships/customXml" Target="../ink/ink1214.xml"/><Relationship Id="rId8" Type="http://schemas.openxmlformats.org/officeDocument/2006/relationships/customXml" Target="../ink/ink1155.xml"/><Relationship Id="rId51" Type="http://schemas.openxmlformats.org/officeDocument/2006/relationships/image" Target="../media/image97.png"/><Relationship Id="rId72" Type="http://schemas.openxmlformats.org/officeDocument/2006/relationships/customXml" Target="../ink/ink1187.xml"/><Relationship Id="rId93" Type="http://schemas.openxmlformats.org/officeDocument/2006/relationships/image" Target="../media/image118.png"/><Relationship Id="rId98" Type="http://schemas.openxmlformats.org/officeDocument/2006/relationships/customXml" Target="../ink/ink1200.xml"/><Relationship Id="rId121" Type="http://schemas.openxmlformats.org/officeDocument/2006/relationships/image" Target="../media/image132.png"/><Relationship Id="rId142" Type="http://schemas.openxmlformats.org/officeDocument/2006/relationships/customXml" Target="../ink/ink1224.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174.xml"/><Relationship Id="rId67" Type="http://schemas.openxmlformats.org/officeDocument/2006/relationships/image" Target="../media/image105.png"/><Relationship Id="rId116" Type="http://schemas.openxmlformats.org/officeDocument/2006/relationships/customXml" Target="../ink/ink1209.xml"/><Relationship Id="rId137" Type="http://schemas.openxmlformats.org/officeDocument/2006/relationships/image" Target="../media/image138.png"/><Relationship Id="rId20" Type="http://schemas.openxmlformats.org/officeDocument/2006/relationships/customXml" Target="../ink/ink1161.xml"/><Relationship Id="rId41" Type="http://schemas.openxmlformats.org/officeDocument/2006/relationships/image" Target="../media/image92.png"/><Relationship Id="rId62" Type="http://schemas.openxmlformats.org/officeDocument/2006/relationships/customXml" Target="../ink/ink1182.xml"/><Relationship Id="rId83" Type="http://schemas.openxmlformats.org/officeDocument/2006/relationships/image" Target="../media/image113.png"/><Relationship Id="rId88" Type="http://schemas.openxmlformats.org/officeDocument/2006/relationships/customXml" Target="../ink/ink1195.xml"/><Relationship Id="rId111" Type="http://schemas.openxmlformats.org/officeDocument/2006/relationships/image" Target="../media/image127.png"/><Relationship Id="rId132" Type="http://schemas.openxmlformats.org/officeDocument/2006/relationships/customXml" Target="../ink/ink1217.xml"/><Relationship Id="rId15" Type="http://schemas.openxmlformats.org/officeDocument/2006/relationships/image" Target="../media/image79.png"/><Relationship Id="rId36" Type="http://schemas.openxmlformats.org/officeDocument/2006/relationships/customXml" Target="../ink/ink1169.xml"/><Relationship Id="rId57" Type="http://schemas.openxmlformats.org/officeDocument/2006/relationships/image" Target="../media/image100.png"/><Relationship Id="rId106" Type="http://schemas.openxmlformats.org/officeDocument/2006/relationships/customXml" Target="../ink/ink1204.xml"/><Relationship Id="rId127" Type="http://schemas.openxmlformats.org/officeDocument/2006/relationships/image" Target="../media/image135.png"/><Relationship Id="rId10" Type="http://schemas.openxmlformats.org/officeDocument/2006/relationships/customXml" Target="../ink/ink1156.xml"/><Relationship Id="rId31" Type="http://schemas.openxmlformats.org/officeDocument/2006/relationships/image" Target="../media/image87.png"/><Relationship Id="rId52" Type="http://schemas.openxmlformats.org/officeDocument/2006/relationships/customXml" Target="../ink/ink1177.xml"/><Relationship Id="rId73" Type="http://schemas.openxmlformats.org/officeDocument/2006/relationships/image" Target="../media/image108.png"/><Relationship Id="rId78" Type="http://schemas.openxmlformats.org/officeDocument/2006/relationships/customXml" Target="../ink/ink1190.xml"/><Relationship Id="rId94" Type="http://schemas.openxmlformats.org/officeDocument/2006/relationships/customXml" Target="../ink/ink119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212.xml"/><Relationship Id="rId143" Type="http://schemas.openxmlformats.org/officeDocument/2006/relationships/image" Target="../media/image141.png"/><Relationship Id="rId4" Type="http://schemas.openxmlformats.org/officeDocument/2006/relationships/customXml" Target="../ink/ink1153.xml"/><Relationship Id="rId9" Type="http://schemas.openxmlformats.org/officeDocument/2006/relationships/image" Target="../media/image76.png"/><Relationship Id="rId26" Type="http://schemas.openxmlformats.org/officeDocument/2006/relationships/customXml" Target="../ink/ink1164.xml"/><Relationship Id="rId47" Type="http://schemas.openxmlformats.org/officeDocument/2006/relationships/image" Target="../media/image95.png"/><Relationship Id="rId68" Type="http://schemas.openxmlformats.org/officeDocument/2006/relationships/customXml" Target="../ink/ink1185.xml"/><Relationship Id="rId89" Type="http://schemas.openxmlformats.org/officeDocument/2006/relationships/image" Target="../media/image116.png"/><Relationship Id="rId112" Type="http://schemas.openxmlformats.org/officeDocument/2006/relationships/customXml" Target="../ink/ink1207.xml"/><Relationship Id="rId133" Type="http://schemas.openxmlformats.org/officeDocument/2006/relationships/customXml" Target="../ink/ink1218.xml"/><Relationship Id="rId16" Type="http://schemas.openxmlformats.org/officeDocument/2006/relationships/customXml" Target="../ink/ink1159.xml"/></Relationships>
</file>

<file path=ppt/slides/_rels/slide19.xml.rels><?xml version="1.0" encoding="UTF-8" standalone="yes"?>
<Relationships xmlns="http://schemas.openxmlformats.org/package/2006/relationships"><Relationship Id="rId117" Type="http://schemas.openxmlformats.org/officeDocument/2006/relationships/customXml" Target="../ink/ink1282.xml"/><Relationship Id="rId21" Type="http://schemas.openxmlformats.org/officeDocument/2006/relationships/customXml" Target="../ink/ink1234.xml"/><Relationship Id="rId42" Type="http://schemas.openxmlformats.org/officeDocument/2006/relationships/image" Target="../media/image93.png"/><Relationship Id="rId63" Type="http://schemas.openxmlformats.org/officeDocument/2006/relationships/customXml" Target="../ink/ink1255.xml"/><Relationship Id="rId84" Type="http://schemas.openxmlformats.org/officeDocument/2006/relationships/image" Target="../media/image114.png"/><Relationship Id="rId138" Type="http://schemas.openxmlformats.org/officeDocument/2006/relationships/image" Target="../media/image139.png"/><Relationship Id="rId107" Type="http://schemas.openxmlformats.org/officeDocument/2006/relationships/customXml" Target="../ink/ink1277.xml"/><Relationship Id="rId11" Type="http://schemas.openxmlformats.org/officeDocument/2006/relationships/customXml" Target="../ink/ink1229.xml"/><Relationship Id="rId32" Type="http://schemas.openxmlformats.org/officeDocument/2006/relationships/image" Target="../media/image88.png"/><Relationship Id="rId37" Type="http://schemas.openxmlformats.org/officeDocument/2006/relationships/customXml" Target="../ink/ink1242.xml"/><Relationship Id="rId53" Type="http://schemas.openxmlformats.org/officeDocument/2006/relationships/customXml" Target="../ink/ink1250.xml"/><Relationship Id="rId58" Type="http://schemas.openxmlformats.org/officeDocument/2006/relationships/image" Target="../media/image101.png"/><Relationship Id="rId74" Type="http://schemas.openxmlformats.org/officeDocument/2006/relationships/image" Target="../media/image109.png"/><Relationship Id="rId79" Type="http://schemas.openxmlformats.org/officeDocument/2006/relationships/customXml" Target="../ink/ink1263.xml"/><Relationship Id="rId102" Type="http://schemas.openxmlformats.org/officeDocument/2006/relationships/image" Target="../media/image123.png"/><Relationship Id="rId123" Type="http://schemas.openxmlformats.org/officeDocument/2006/relationships/customXml" Target="../ink/ink1285.xml"/><Relationship Id="rId128" Type="http://schemas.openxmlformats.org/officeDocument/2006/relationships/image" Target="../media/image136.png"/><Relationship Id="rId5" Type="http://schemas.openxmlformats.org/officeDocument/2006/relationships/customXml" Target="../ink/ink1226.xml"/><Relationship Id="rId90" Type="http://schemas.openxmlformats.org/officeDocument/2006/relationships/image" Target="../media/image117.png"/><Relationship Id="rId95" Type="http://schemas.openxmlformats.org/officeDocument/2006/relationships/customXml" Target="../ink/ink1271.xml"/><Relationship Id="rId22" Type="http://schemas.openxmlformats.org/officeDocument/2006/relationships/image" Target="../media/image83.png"/><Relationship Id="rId27" Type="http://schemas.openxmlformats.org/officeDocument/2006/relationships/customXml" Target="../ink/ink1237.xml"/><Relationship Id="rId43" Type="http://schemas.openxmlformats.org/officeDocument/2006/relationships/customXml" Target="../ink/ink1245.xml"/><Relationship Id="rId48" Type="http://schemas.openxmlformats.org/officeDocument/2006/relationships/image" Target="../media/image96.png"/><Relationship Id="rId64" Type="http://schemas.openxmlformats.org/officeDocument/2006/relationships/image" Target="../media/image104.png"/><Relationship Id="rId69" Type="http://schemas.openxmlformats.org/officeDocument/2006/relationships/customXml" Target="../ink/ink1258.xml"/><Relationship Id="rId113" Type="http://schemas.openxmlformats.org/officeDocument/2006/relationships/customXml" Target="../ink/ink1280.xml"/><Relationship Id="rId118" Type="http://schemas.openxmlformats.org/officeDocument/2006/relationships/image" Target="../media/image131.png"/><Relationship Id="rId134" Type="http://schemas.openxmlformats.org/officeDocument/2006/relationships/customXml" Target="../ink/ink1292.xml"/><Relationship Id="rId139" Type="http://schemas.openxmlformats.org/officeDocument/2006/relationships/customXml" Target="../ink/ink1295.xml"/><Relationship Id="rId80" Type="http://schemas.openxmlformats.org/officeDocument/2006/relationships/image" Target="../media/image112.png"/><Relationship Id="rId85" Type="http://schemas.openxmlformats.org/officeDocument/2006/relationships/customXml" Target="../ink/ink1266.xml"/><Relationship Id="rId12" Type="http://schemas.openxmlformats.org/officeDocument/2006/relationships/image" Target="../media/image78.png"/><Relationship Id="rId17" Type="http://schemas.openxmlformats.org/officeDocument/2006/relationships/customXml" Target="../ink/ink1232.xml"/><Relationship Id="rId33" Type="http://schemas.openxmlformats.org/officeDocument/2006/relationships/customXml" Target="../ink/ink1240.xml"/><Relationship Id="rId38" Type="http://schemas.openxmlformats.org/officeDocument/2006/relationships/image" Target="../media/image91.png"/><Relationship Id="rId59" Type="http://schemas.openxmlformats.org/officeDocument/2006/relationships/customXml" Target="../ink/ink1253.xml"/><Relationship Id="rId103" Type="http://schemas.openxmlformats.org/officeDocument/2006/relationships/customXml" Target="../ink/ink1275.xml"/><Relationship Id="rId108" Type="http://schemas.openxmlformats.org/officeDocument/2006/relationships/image" Target="../media/image126.png"/><Relationship Id="rId124" Type="http://schemas.openxmlformats.org/officeDocument/2006/relationships/image" Target="../media/image134.png"/><Relationship Id="rId129" Type="http://schemas.openxmlformats.org/officeDocument/2006/relationships/customXml" Target="../ink/ink1288.xml"/><Relationship Id="rId54" Type="http://schemas.openxmlformats.org/officeDocument/2006/relationships/image" Target="../media/image99.png"/><Relationship Id="rId70" Type="http://schemas.openxmlformats.org/officeDocument/2006/relationships/image" Target="../media/image107.png"/><Relationship Id="rId75" Type="http://schemas.openxmlformats.org/officeDocument/2006/relationships/customXml" Target="../ink/ink1261.xml"/><Relationship Id="rId91" Type="http://schemas.openxmlformats.org/officeDocument/2006/relationships/customXml" Target="../ink/ink1269.xml"/><Relationship Id="rId96" Type="http://schemas.openxmlformats.org/officeDocument/2006/relationships/image" Target="../media/image120.png"/><Relationship Id="rId140"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75.png"/><Relationship Id="rId23" Type="http://schemas.openxmlformats.org/officeDocument/2006/relationships/customXml" Target="../ink/ink1235.xml"/><Relationship Id="rId28" Type="http://schemas.openxmlformats.org/officeDocument/2006/relationships/image" Target="../media/image86.png"/><Relationship Id="rId49" Type="http://schemas.openxmlformats.org/officeDocument/2006/relationships/customXml" Target="../ink/ink1248.xml"/><Relationship Id="rId114" Type="http://schemas.openxmlformats.org/officeDocument/2006/relationships/image" Target="../media/image129.png"/><Relationship Id="rId119" Type="http://schemas.openxmlformats.org/officeDocument/2006/relationships/customXml" Target="../ink/ink1283.xml"/><Relationship Id="rId44" Type="http://schemas.openxmlformats.org/officeDocument/2006/relationships/image" Target="../media/image94.png"/><Relationship Id="rId60" Type="http://schemas.openxmlformats.org/officeDocument/2006/relationships/image" Target="../media/image102.png"/><Relationship Id="rId65" Type="http://schemas.openxmlformats.org/officeDocument/2006/relationships/customXml" Target="../ink/ink1256.xml"/><Relationship Id="rId81" Type="http://schemas.openxmlformats.org/officeDocument/2006/relationships/customXml" Target="../ink/ink1264.xml"/><Relationship Id="rId86" Type="http://schemas.openxmlformats.org/officeDocument/2006/relationships/image" Target="../media/image115.png"/><Relationship Id="rId130" Type="http://schemas.openxmlformats.org/officeDocument/2006/relationships/image" Target="../media/image137.png"/><Relationship Id="rId135" Type="http://schemas.openxmlformats.org/officeDocument/2006/relationships/customXml" Target="../ink/ink1293.xml"/><Relationship Id="rId13" Type="http://schemas.openxmlformats.org/officeDocument/2006/relationships/customXml" Target="../ink/ink1230.xml"/><Relationship Id="rId18" Type="http://schemas.openxmlformats.org/officeDocument/2006/relationships/image" Target="../media/image81.png"/><Relationship Id="rId39" Type="http://schemas.openxmlformats.org/officeDocument/2006/relationships/customXml" Target="../ink/ink1243.xml"/><Relationship Id="rId109" Type="http://schemas.openxmlformats.org/officeDocument/2006/relationships/customXml" Target="../ink/ink1278.xml"/><Relationship Id="rId34" Type="http://schemas.openxmlformats.org/officeDocument/2006/relationships/image" Target="../media/image89.png"/><Relationship Id="rId50" Type="http://schemas.openxmlformats.org/officeDocument/2006/relationships/image" Target="../media/image97.png"/><Relationship Id="rId55" Type="http://schemas.openxmlformats.org/officeDocument/2006/relationships/customXml" Target="../ink/ink1251.xml"/><Relationship Id="rId76" Type="http://schemas.openxmlformats.org/officeDocument/2006/relationships/image" Target="../media/image110.png"/><Relationship Id="rId97" Type="http://schemas.openxmlformats.org/officeDocument/2006/relationships/customXml" Target="../ink/ink1272.xml"/><Relationship Id="rId104" Type="http://schemas.openxmlformats.org/officeDocument/2006/relationships/image" Target="../media/image124.png"/><Relationship Id="rId120" Type="http://schemas.openxmlformats.org/officeDocument/2006/relationships/image" Target="../media/image132.png"/><Relationship Id="rId125" Type="http://schemas.openxmlformats.org/officeDocument/2006/relationships/customXml" Target="../ink/ink1286.xml"/><Relationship Id="rId141" Type="http://schemas.openxmlformats.org/officeDocument/2006/relationships/customXml" Target="../ink/ink1296.xml"/><Relationship Id="rId7" Type="http://schemas.openxmlformats.org/officeDocument/2006/relationships/customXml" Target="../ink/ink1227.xml"/><Relationship Id="rId71" Type="http://schemas.openxmlformats.org/officeDocument/2006/relationships/customXml" Target="../ink/ink1259.xml"/><Relationship Id="rId92" Type="http://schemas.openxmlformats.org/officeDocument/2006/relationships/image" Target="../media/image118.png"/><Relationship Id="rId2" Type="http://schemas.openxmlformats.org/officeDocument/2006/relationships/notesSlide" Target="../notesSlides/notesSlide18.xml"/><Relationship Id="rId29" Type="http://schemas.openxmlformats.org/officeDocument/2006/relationships/customXml" Target="../ink/ink1238.xml"/><Relationship Id="rId24" Type="http://schemas.openxmlformats.org/officeDocument/2006/relationships/image" Target="../media/image84.png"/><Relationship Id="rId40" Type="http://schemas.openxmlformats.org/officeDocument/2006/relationships/image" Target="../media/image92.png"/><Relationship Id="rId45" Type="http://schemas.openxmlformats.org/officeDocument/2006/relationships/customXml" Target="../ink/ink1246.xml"/><Relationship Id="rId66" Type="http://schemas.openxmlformats.org/officeDocument/2006/relationships/image" Target="../media/image105.png"/><Relationship Id="rId87" Type="http://schemas.openxmlformats.org/officeDocument/2006/relationships/customXml" Target="../ink/ink1267.xml"/><Relationship Id="rId110" Type="http://schemas.openxmlformats.org/officeDocument/2006/relationships/image" Target="../media/image127.png"/><Relationship Id="rId115" Type="http://schemas.openxmlformats.org/officeDocument/2006/relationships/customXml" Target="../ink/ink1281.xml"/><Relationship Id="rId131" Type="http://schemas.openxmlformats.org/officeDocument/2006/relationships/customXml" Target="../ink/ink1289.xml"/><Relationship Id="rId136" Type="http://schemas.openxmlformats.org/officeDocument/2006/relationships/image" Target="../media/image138.png"/><Relationship Id="rId61" Type="http://schemas.openxmlformats.org/officeDocument/2006/relationships/customXml" Target="../ink/ink1254.xml"/><Relationship Id="rId82" Type="http://schemas.openxmlformats.org/officeDocument/2006/relationships/image" Target="../media/image113.png"/><Relationship Id="rId19" Type="http://schemas.openxmlformats.org/officeDocument/2006/relationships/customXml" Target="../ink/ink1233.xml"/><Relationship Id="rId14" Type="http://schemas.openxmlformats.org/officeDocument/2006/relationships/image" Target="../media/image79.png"/><Relationship Id="rId30" Type="http://schemas.openxmlformats.org/officeDocument/2006/relationships/image" Target="../media/image87.png"/><Relationship Id="rId35" Type="http://schemas.openxmlformats.org/officeDocument/2006/relationships/customXml" Target="../ink/ink1241.xml"/><Relationship Id="rId56" Type="http://schemas.openxmlformats.org/officeDocument/2006/relationships/image" Target="../media/image100.png"/><Relationship Id="rId77" Type="http://schemas.openxmlformats.org/officeDocument/2006/relationships/customXml" Target="../ink/ink1262.xml"/><Relationship Id="rId100" Type="http://schemas.openxmlformats.org/officeDocument/2006/relationships/image" Target="../media/image122.png"/><Relationship Id="rId105" Type="http://schemas.openxmlformats.org/officeDocument/2006/relationships/customXml" Target="../ink/ink1276.xml"/><Relationship Id="rId126" Type="http://schemas.openxmlformats.org/officeDocument/2006/relationships/image" Target="../media/image135.png"/><Relationship Id="rId8" Type="http://schemas.openxmlformats.org/officeDocument/2006/relationships/image" Target="../media/image76.png"/><Relationship Id="rId51" Type="http://schemas.openxmlformats.org/officeDocument/2006/relationships/customXml" Target="../ink/ink1249.xml"/><Relationship Id="rId72" Type="http://schemas.openxmlformats.org/officeDocument/2006/relationships/image" Target="../media/image108.png"/><Relationship Id="rId93" Type="http://schemas.openxmlformats.org/officeDocument/2006/relationships/customXml" Target="../ink/ink1270.xml"/><Relationship Id="rId98" Type="http://schemas.openxmlformats.org/officeDocument/2006/relationships/image" Target="../media/image121.png"/><Relationship Id="rId121" Type="http://schemas.openxmlformats.org/officeDocument/2006/relationships/customXml" Target="../ink/ink1284.xml"/><Relationship Id="rId142" Type="http://schemas.openxmlformats.org/officeDocument/2006/relationships/image" Target="../media/image141.png"/><Relationship Id="rId3" Type="http://schemas.openxmlformats.org/officeDocument/2006/relationships/customXml" Target="../ink/ink1225.xml"/><Relationship Id="rId25" Type="http://schemas.openxmlformats.org/officeDocument/2006/relationships/customXml" Target="../ink/ink1236.xml"/><Relationship Id="rId46" Type="http://schemas.openxmlformats.org/officeDocument/2006/relationships/image" Target="../media/image95.png"/><Relationship Id="rId67" Type="http://schemas.openxmlformats.org/officeDocument/2006/relationships/customXml" Target="../ink/ink1257.xml"/><Relationship Id="rId116" Type="http://schemas.openxmlformats.org/officeDocument/2006/relationships/image" Target="../media/image130.png"/><Relationship Id="rId137" Type="http://schemas.openxmlformats.org/officeDocument/2006/relationships/customXml" Target="../ink/ink1294.xml"/><Relationship Id="rId20" Type="http://schemas.openxmlformats.org/officeDocument/2006/relationships/image" Target="../media/image82.png"/><Relationship Id="rId41" Type="http://schemas.openxmlformats.org/officeDocument/2006/relationships/customXml" Target="../ink/ink1244.xml"/><Relationship Id="rId62" Type="http://schemas.openxmlformats.org/officeDocument/2006/relationships/image" Target="../media/image103.png"/><Relationship Id="rId83" Type="http://schemas.openxmlformats.org/officeDocument/2006/relationships/customXml" Target="../ink/ink1265.xml"/><Relationship Id="rId88" Type="http://schemas.openxmlformats.org/officeDocument/2006/relationships/image" Target="../media/image116.png"/><Relationship Id="rId111" Type="http://schemas.openxmlformats.org/officeDocument/2006/relationships/customXml" Target="../ink/ink1279.xml"/><Relationship Id="rId132" Type="http://schemas.openxmlformats.org/officeDocument/2006/relationships/customXml" Target="../ink/ink1290.xml"/><Relationship Id="rId15" Type="http://schemas.openxmlformats.org/officeDocument/2006/relationships/customXml" Target="../ink/ink1231.xml"/><Relationship Id="rId36" Type="http://schemas.openxmlformats.org/officeDocument/2006/relationships/image" Target="../media/image90.png"/><Relationship Id="rId57" Type="http://schemas.openxmlformats.org/officeDocument/2006/relationships/customXml" Target="../ink/ink1252.xml"/><Relationship Id="rId106" Type="http://schemas.openxmlformats.org/officeDocument/2006/relationships/image" Target="../media/image125.png"/><Relationship Id="rId127" Type="http://schemas.openxmlformats.org/officeDocument/2006/relationships/customXml" Target="../ink/ink1287.xml"/><Relationship Id="rId10" Type="http://schemas.openxmlformats.org/officeDocument/2006/relationships/image" Target="../media/image77.png"/><Relationship Id="rId31" Type="http://schemas.openxmlformats.org/officeDocument/2006/relationships/customXml" Target="../ink/ink1239.xml"/><Relationship Id="rId52" Type="http://schemas.openxmlformats.org/officeDocument/2006/relationships/image" Target="../media/image98.png"/><Relationship Id="rId73" Type="http://schemas.openxmlformats.org/officeDocument/2006/relationships/customXml" Target="../ink/ink1260.xml"/><Relationship Id="rId78" Type="http://schemas.openxmlformats.org/officeDocument/2006/relationships/image" Target="../media/image111.png"/><Relationship Id="rId94" Type="http://schemas.openxmlformats.org/officeDocument/2006/relationships/image" Target="../media/image119.png"/><Relationship Id="rId99" Type="http://schemas.openxmlformats.org/officeDocument/2006/relationships/customXml" Target="../ink/ink1273.xml"/><Relationship Id="rId101" Type="http://schemas.openxmlformats.org/officeDocument/2006/relationships/customXml" Target="../ink/ink1274.xml"/><Relationship Id="rId122" Type="http://schemas.openxmlformats.org/officeDocument/2006/relationships/image" Target="../media/image133.png"/><Relationship Id="rId4" Type="http://schemas.openxmlformats.org/officeDocument/2006/relationships/image" Target="../media/image74.png"/><Relationship Id="rId9" Type="http://schemas.openxmlformats.org/officeDocument/2006/relationships/customXml" Target="../ink/ink1228.xml"/><Relationship Id="rId26" Type="http://schemas.openxmlformats.org/officeDocument/2006/relationships/image" Target="../media/image85.png"/><Relationship Id="rId47" Type="http://schemas.openxmlformats.org/officeDocument/2006/relationships/customXml" Target="../ink/ink1247.xml"/><Relationship Id="rId68" Type="http://schemas.openxmlformats.org/officeDocument/2006/relationships/image" Target="../media/image106.png"/><Relationship Id="rId89" Type="http://schemas.openxmlformats.org/officeDocument/2006/relationships/customXml" Target="../ink/ink1268.xml"/><Relationship Id="rId112" Type="http://schemas.openxmlformats.org/officeDocument/2006/relationships/image" Target="../media/image128.png"/><Relationship Id="rId133" Type="http://schemas.openxmlformats.org/officeDocument/2006/relationships/customXml" Target="../ink/ink1291.xml"/><Relationship Id="rId16" Type="http://schemas.openxmlformats.org/officeDocument/2006/relationships/image" Target="../media/image80.png"/></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70.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28" Type="http://schemas.openxmlformats.org/officeDocument/2006/relationships/customXml" Target="../ink/ink63.xml"/><Relationship Id="rId144" Type="http://schemas.openxmlformats.org/officeDocument/2006/relationships/image" Target="../media/image72.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7.xml"/><Relationship Id="rId139" Type="http://schemas.openxmlformats.org/officeDocument/2006/relationships/image" Target="../media/image69.png"/><Relationship Id="rId80" Type="http://schemas.openxmlformats.org/officeDocument/2006/relationships/customXml" Target="../ink/ink39.xml"/><Relationship Id="rId85" Type="http://schemas.openxmlformats.org/officeDocument/2006/relationships/image" Target="../media/image44.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71.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customXml" Target="../ink/ink68.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1.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9.xml"/><Relationship Id="rId61" Type="http://schemas.openxmlformats.org/officeDocument/2006/relationships/image" Target="../media/image32.png"/><Relationship Id="rId82" Type="http://schemas.openxmlformats.org/officeDocument/2006/relationships/customXml" Target="../ink/ink40.xml"/><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2.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68.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1.png"/><Relationship Id="rId4" Type="http://schemas.openxmlformats.org/officeDocument/2006/relationships/customXml" Target="../ink/ink1.xml"/><Relationship Id="rId9" Type="http://schemas.openxmlformats.org/officeDocument/2006/relationships/image" Target="../media/image6.png"/><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customXml" Target="../ink/ink66.xml"/><Relationship Id="rId16" Type="http://schemas.openxmlformats.org/officeDocument/2006/relationships/customXml" Target="../ink/ink7.xml"/></Relationships>
</file>

<file path=ppt/slides/_rels/slide20.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316.xml"/><Relationship Id="rId63" Type="http://schemas.openxmlformats.org/officeDocument/2006/relationships/image" Target="../media/image103.png"/><Relationship Id="rId84" Type="http://schemas.openxmlformats.org/officeDocument/2006/relationships/customXml" Target="../ink/ink1337.xml"/><Relationship Id="rId138" Type="http://schemas.openxmlformats.org/officeDocument/2006/relationships/customXml" Target="../ink/ink1366.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311.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324.xml"/><Relationship Id="rId74" Type="http://schemas.openxmlformats.org/officeDocument/2006/relationships/customXml" Target="../ink/ink1332.xml"/><Relationship Id="rId79" Type="http://schemas.openxmlformats.org/officeDocument/2006/relationships/image" Target="../media/image111.png"/><Relationship Id="rId102" Type="http://schemas.openxmlformats.org/officeDocument/2006/relationships/customXml" Target="../ink/ink1346.xml"/><Relationship Id="rId123" Type="http://schemas.openxmlformats.org/officeDocument/2006/relationships/image" Target="../media/image133.png"/><Relationship Id="rId128" Type="http://schemas.openxmlformats.org/officeDocument/2006/relationships/customXml" Target="../ink/ink1359.xml"/><Relationship Id="rId5" Type="http://schemas.openxmlformats.org/officeDocument/2006/relationships/image" Target="../media/image74.png"/><Relationship Id="rId90" Type="http://schemas.openxmlformats.org/officeDocument/2006/relationships/customXml" Target="../ink/ink1340.xml"/><Relationship Id="rId95" Type="http://schemas.openxmlformats.org/officeDocument/2006/relationships/image" Target="../media/image119.png"/><Relationship Id="rId22" Type="http://schemas.openxmlformats.org/officeDocument/2006/relationships/customXml" Target="../ink/ink1306.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319.xml"/><Relationship Id="rId64" Type="http://schemas.openxmlformats.org/officeDocument/2006/relationships/customXml" Target="../ink/ink1327.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354.xml"/><Relationship Id="rId134" Type="http://schemas.openxmlformats.org/officeDocument/2006/relationships/customXml" Target="../ink/ink1363.xml"/><Relationship Id="rId139" Type="http://schemas.openxmlformats.org/officeDocument/2006/relationships/image" Target="../media/image139.png"/><Relationship Id="rId80" Type="http://schemas.openxmlformats.org/officeDocument/2006/relationships/customXml" Target="../ink/ink1335.xml"/><Relationship Id="rId85" Type="http://schemas.openxmlformats.org/officeDocument/2006/relationships/image" Target="../media/image114.png"/><Relationship Id="rId12" Type="http://schemas.openxmlformats.org/officeDocument/2006/relationships/customXml" Target="../ink/ink1301.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314.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349.xml"/><Relationship Id="rId124" Type="http://schemas.openxmlformats.org/officeDocument/2006/relationships/customXml" Target="../ink/ink1357.xml"/><Relationship Id="rId129" Type="http://schemas.openxmlformats.org/officeDocument/2006/relationships/image" Target="../media/image136.png"/><Relationship Id="rId54" Type="http://schemas.openxmlformats.org/officeDocument/2006/relationships/customXml" Target="../ink/ink1322.xml"/><Relationship Id="rId70" Type="http://schemas.openxmlformats.org/officeDocument/2006/relationships/customXml" Target="../ink/ink1330.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343.xml"/><Relationship Id="rId140" Type="http://schemas.openxmlformats.org/officeDocument/2006/relationships/customXml" Target="../ink/ink1367.xml"/><Relationship Id="rId1" Type="http://schemas.openxmlformats.org/officeDocument/2006/relationships/slideLayout" Target="../slideLayouts/slideLayout1.xml"/><Relationship Id="rId6" Type="http://schemas.openxmlformats.org/officeDocument/2006/relationships/customXml" Target="../ink/ink1298.xml"/><Relationship Id="rId23" Type="http://schemas.openxmlformats.org/officeDocument/2006/relationships/image" Target="../media/image83.png"/><Relationship Id="rId28" Type="http://schemas.openxmlformats.org/officeDocument/2006/relationships/customXml" Target="../ink/ink1309.xml"/><Relationship Id="rId49" Type="http://schemas.openxmlformats.org/officeDocument/2006/relationships/image" Target="../media/image96.png"/><Relationship Id="rId114" Type="http://schemas.openxmlformats.org/officeDocument/2006/relationships/customXml" Target="../ink/ink1352.xml"/><Relationship Id="rId119" Type="http://schemas.openxmlformats.org/officeDocument/2006/relationships/image" Target="../media/image131.png"/><Relationship Id="rId44" Type="http://schemas.openxmlformats.org/officeDocument/2006/relationships/customXml" Target="../ink/ink1317.xml"/><Relationship Id="rId60" Type="http://schemas.openxmlformats.org/officeDocument/2006/relationships/customXml" Target="../ink/ink1325.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338.xml"/><Relationship Id="rId130" Type="http://schemas.openxmlformats.org/officeDocument/2006/relationships/customXml" Target="../ink/ink1360.xml"/><Relationship Id="rId135" Type="http://schemas.openxmlformats.org/officeDocument/2006/relationships/customXml" Target="../ink/ink1364.xml"/><Relationship Id="rId13" Type="http://schemas.openxmlformats.org/officeDocument/2006/relationships/image" Target="../media/image78.png"/><Relationship Id="rId18" Type="http://schemas.openxmlformats.org/officeDocument/2006/relationships/customXml" Target="../ink/ink1304.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312.xml"/><Relationship Id="rId50" Type="http://schemas.openxmlformats.org/officeDocument/2006/relationships/customXml" Target="../ink/ink1320.xml"/><Relationship Id="rId55" Type="http://schemas.openxmlformats.org/officeDocument/2006/relationships/image" Target="../media/image99.png"/><Relationship Id="rId76" Type="http://schemas.openxmlformats.org/officeDocument/2006/relationships/customXml" Target="../ink/ink1333.xml"/><Relationship Id="rId97" Type="http://schemas.openxmlformats.org/officeDocument/2006/relationships/image" Target="../media/image120.png"/><Relationship Id="rId104" Type="http://schemas.openxmlformats.org/officeDocument/2006/relationships/customXml" Target="../ink/ink1347.xml"/><Relationship Id="rId120" Type="http://schemas.openxmlformats.org/officeDocument/2006/relationships/customXml" Target="../ink/ink1355.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341.xml"/><Relationship Id="rId2" Type="http://schemas.openxmlformats.org/officeDocument/2006/relationships/notesSlide" Target="../notesSlides/notesSlide19.xml"/><Relationship Id="rId29" Type="http://schemas.openxmlformats.org/officeDocument/2006/relationships/image" Target="../media/image86.png"/><Relationship Id="rId24" Type="http://schemas.openxmlformats.org/officeDocument/2006/relationships/customXml" Target="../ink/ink1307.xml"/><Relationship Id="rId40" Type="http://schemas.openxmlformats.org/officeDocument/2006/relationships/customXml" Target="../ink/ink1315.xml"/><Relationship Id="rId45" Type="http://schemas.openxmlformats.org/officeDocument/2006/relationships/image" Target="../media/image94.png"/><Relationship Id="rId66" Type="http://schemas.openxmlformats.org/officeDocument/2006/relationships/customXml" Target="../ink/ink1328.xml"/><Relationship Id="rId87" Type="http://schemas.openxmlformats.org/officeDocument/2006/relationships/image" Target="../media/image115.png"/><Relationship Id="rId110" Type="http://schemas.openxmlformats.org/officeDocument/2006/relationships/customXml" Target="../ink/ink1350.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365.xml"/><Relationship Id="rId61" Type="http://schemas.openxmlformats.org/officeDocument/2006/relationships/image" Target="../media/image102.png"/><Relationship Id="rId82" Type="http://schemas.openxmlformats.org/officeDocument/2006/relationships/customXml" Target="../ink/ink1336.xml"/><Relationship Id="rId19" Type="http://schemas.openxmlformats.org/officeDocument/2006/relationships/image" Target="../media/image81.png"/><Relationship Id="rId14" Type="http://schemas.openxmlformats.org/officeDocument/2006/relationships/customXml" Target="../ink/ink1302.xml"/><Relationship Id="rId30" Type="http://schemas.openxmlformats.org/officeDocument/2006/relationships/customXml" Target="../ink/ink1310.xml"/><Relationship Id="rId35" Type="http://schemas.openxmlformats.org/officeDocument/2006/relationships/image" Target="../media/image89.png"/><Relationship Id="rId56" Type="http://schemas.openxmlformats.org/officeDocument/2006/relationships/customXml" Target="../ink/ink1323.xml"/><Relationship Id="rId77" Type="http://schemas.openxmlformats.org/officeDocument/2006/relationships/image" Target="../media/image110.png"/><Relationship Id="rId100" Type="http://schemas.openxmlformats.org/officeDocument/2006/relationships/customXml" Target="../ink/ink1345.xml"/><Relationship Id="rId105" Type="http://schemas.openxmlformats.org/officeDocument/2006/relationships/image" Target="../media/image124.png"/><Relationship Id="rId126" Type="http://schemas.openxmlformats.org/officeDocument/2006/relationships/customXml" Target="../ink/ink1358.xml"/><Relationship Id="rId8" Type="http://schemas.openxmlformats.org/officeDocument/2006/relationships/customXml" Target="../ink/ink1299.xml"/><Relationship Id="rId51" Type="http://schemas.openxmlformats.org/officeDocument/2006/relationships/image" Target="../media/image97.png"/><Relationship Id="rId72" Type="http://schemas.openxmlformats.org/officeDocument/2006/relationships/customXml" Target="../ink/ink1331.xml"/><Relationship Id="rId93" Type="http://schemas.openxmlformats.org/officeDocument/2006/relationships/image" Target="../media/image118.png"/><Relationship Id="rId98" Type="http://schemas.openxmlformats.org/officeDocument/2006/relationships/customXml" Target="../ink/ink1344.xml"/><Relationship Id="rId121" Type="http://schemas.openxmlformats.org/officeDocument/2006/relationships/image" Target="../media/image132.png"/><Relationship Id="rId142" Type="http://schemas.openxmlformats.org/officeDocument/2006/relationships/customXml" Target="../ink/ink1368.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318.xml"/><Relationship Id="rId67" Type="http://schemas.openxmlformats.org/officeDocument/2006/relationships/image" Target="../media/image105.png"/><Relationship Id="rId116" Type="http://schemas.openxmlformats.org/officeDocument/2006/relationships/customXml" Target="../ink/ink1353.xml"/><Relationship Id="rId137" Type="http://schemas.openxmlformats.org/officeDocument/2006/relationships/image" Target="../media/image138.png"/><Relationship Id="rId20" Type="http://schemas.openxmlformats.org/officeDocument/2006/relationships/customXml" Target="../ink/ink1305.xml"/><Relationship Id="rId41" Type="http://schemas.openxmlformats.org/officeDocument/2006/relationships/image" Target="../media/image92.png"/><Relationship Id="rId62" Type="http://schemas.openxmlformats.org/officeDocument/2006/relationships/customXml" Target="../ink/ink1326.xml"/><Relationship Id="rId83" Type="http://schemas.openxmlformats.org/officeDocument/2006/relationships/image" Target="../media/image113.png"/><Relationship Id="rId88" Type="http://schemas.openxmlformats.org/officeDocument/2006/relationships/customXml" Target="../ink/ink1339.xml"/><Relationship Id="rId111" Type="http://schemas.openxmlformats.org/officeDocument/2006/relationships/image" Target="../media/image127.png"/><Relationship Id="rId132" Type="http://schemas.openxmlformats.org/officeDocument/2006/relationships/customXml" Target="../ink/ink1361.xml"/><Relationship Id="rId15" Type="http://schemas.openxmlformats.org/officeDocument/2006/relationships/image" Target="../media/image79.png"/><Relationship Id="rId36" Type="http://schemas.openxmlformats.org/officeDocument/2006/relationships/customXml" Target="../ink/ink1313.xml"/><Relationship Id="rId57" Type="http://schemas.openxmlformats.org/officeDocument/2006/relationships/image" Target="../media/image100.png"/><Relationship Id="rId106" Type="http://schemas.openxmlformats.org/officeDocument/2006/relationships/customXml" Target="../ink/ink1348.xml"/><Relationship Id="rId127" Type="http://schemas.openxmlformats.org/officeDocument/2006/relationships/image" Target="../media/image135.png"/><Relationship Id="rId10" Type="http://schemas.openxmlformats.org/officeDocument/2006/relationships/customXml" Target="../ink/ink1300.xml"/><Relationship Id="rId31" Type="http://schemas.openxmlformats.org/officeDocument/2006/relationships/image" Target="../media/image87.png"/><Relationship Id="rId52" Type="http://schemas.openxmlformats.org/officeDocument/2006/relationships/customXml" Target="../ink/ink1321.xml"/><Relationship Id="rId73" Type="http://schemas.openxmlformats.org/officeDocument/2006/relationships/image" Target="../media/image108.png"/><Relationship Id="rId78" Type="http://schemas.openxmlformats.org/officeDocument/2006/relationships/customXml" Target="../ink/ink1334.xml"/><Relationship Id="rId94" Type="http://schemas.openxmlformats.org/officeDocument/2006/relationships/customXml" Target="../ink/ink1342.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356.xml"/><Relationship Id="rId143" Type="http://schemas.openxmlformats.org/officeDocument/2006/relationships/image" Target="../media/image141.png"/><Relationship Id="rId4" Type="http://schemas.openxmlformats.org/officeDocument/2006/relationships/customXml" Target="../ink/ink1297.xml"/><Relationship Id="rId9" Type="http://schemas.openxmlformats.org/officeDocument/2006/relationships/image" Target="../media/image76.png"/><Relationship Id="rId26" Type="http://schemas.openxmlformats.org/officeDocument/2006/relationships/customXml" Target="../ink/ink1308.xml"/><Relationship Id="rId47" Type="http://schemas.openxmlformats.org/officeDocument/2006/relationships/image" Target="../media/image95.png"/><Relationship Id="rId68" Type="http://schemas.openxmlformats.org/officeDocument/2006/relationships/customXml" Target="../ink/ink1329.xml"/><Relationship Id="rId89" Type="http://schemas.openxmlformats.org/officeDocument/2006/relationships/image" Target="../media/image116.png"/><Relationship Id="rId112" Type="http://schemas.openxmlformats.org/officeDocument/2006/relationships/customXml" Target="../ink/ink1351.xml"/><Relationship Id="rId133" Type="http://schemas.openxmlformats.org/officeDocument/2006/relationships/customXml" Target="../ink/ink1362.xml"/><Relationship Id="rId16" Type="http://schemas.openxmlformats.org/officeDocument/2006/relationships/customXml" Target="../ink/ink1303.xml"/></Relationships>
</file>

<file path=ppt/slides/_rels/slide21.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388.xml"/><Relationship Id="rId63" Type="http://schemas.openxmlformats.org/officeDocument/2006/relationships/image" Target="../media/image103.png"/><Relationship Id="rId84" Type="http://schemas.openxmlformats.org/officeDocument/2006/relationships/customXml" Target="../ink/ink1409.xml"/><Relationship Id="rId138" Type="http://schemas.openxmlformats.org/officeDocument/2006/relationships/customXml" Target="../ink/ink143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38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396.xml"/><Relationship Id="rId74" Type="http://schemas.openxmlformats.org/officeDocument/2006/relationships/customXml" Target="../ink/ink1404.xml"/><Relationship Id="rId79" Type="http://schemas.openxmlformats.org/officeDocument/2006/relationships/image" Target="../media/image111.png"/><Relationship Id="rId102" Type="http://schemas.openxmlformats.org/officeDocument/2006/relationships/customXml" Target="../ink/ink1418.xml"/><Relationship Id="rId123" Type="http://schemas.openxmlformats.org/officeDocument/2006/relationships/image" Target="../media/image133.png"/><Relationship Id="rId128" Type="http://schemas.openxmlformats.org/officeDocument/2006/relationships/customXml" Target="../ink/ink1431.xml"/><Relationship Id="rId5" Type="http://schemas.openxmlformats.org/officeDocument/2006/relationships/image" Target="../media/image74.png"/><Relationship Id="rId90" Type="http://schemas.openxmlformats.org/officeDocument/2006/relationships/customXml" Target="../ink/ink1412.xml"/><Relationship Id="rId95" Type="http://schemas.openxmlformats.org/officeDocument/2006/relationships/image" Target="../media/image119.png"/><Relationship Id="rId22" Type="http://schemas.openxmlformats.org/officeDocument/2006/relationships/customXml" Target="../ink/ink137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391.xml"/><Relationship Id="rId64" Type="http://schemas.openxmlformats.org/officeDocument/2006/relationships/customXml" Target="../ink/ink139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426.xml"/><Relationship Id="rId134" Type="http://schemas.openxmlformats.org/officeDocument/2006/relationships/customXml" Target="../ink/ink1435.xml"/><Relationship Id="rId139" Type="http://schemas.openxmlformats.org/officeDocument/2006/relationships/image" Target="../media/image139.png"/><Relationship Id="rId80" Type="http://schemas.openxmlformats.org/officeDocument/2006/relationships/customXml" Target="../ink/ink1407.xml"/><Relationship Id="rId85" Type="http://schemas.openxmlformats.org/officeDocument/2006/relationships/image" Target="../media/image114.png"/><Relationship Id="rId12" Type="http://schemas.openxmlformats.org/officeDocument/2006/relationships/customXml" Target="../ink/ink137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38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421.xml"/><Relationship Id="rId124" Type="http://schemas.openxmlformats.org/officeDocument/2006/relationships/customXml" Target="../ink/ink1429.xml"/><Relationship Id="rId129" Type="http://schemas.openxmlformats.org/officeDocument/2006/relationships/image" Target="../media/image136.png"/><Relationship Id="rId54" Type="http://schemas.openxmlformats.org/officeDocument/2006/relationships/customXml" Target="../ink/ink1394.xml"/><Relationship Id="rId70" Type="http://schemas.openxmlformats.org/officeDocument/2006/relationships/customXml" Target="../ink/ink140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415.xml"/><Relationship Id="rId140" Type="http://schemas.openxmlformats.org/officeDocument/2006/relationships/customXml" Target="../ink/ink1439.xml"/><Relationship Id="rId1" Type="http://schemas.openxmlformats.org/officeDocument/2006/relationships/slideLayout" Target="../slideLayouts/slideLayout1.xml"/><Relationship Id="rId6" Type="http://schemas.openxmlformats.org/officeDocument/2006/relationships/customXml" Target="../ink/ink1370.xml"/><Relationship Id="rId23" Type="http://schemas.openxmlformats.org/officeDocument/2006/relationships/image" Target="../media/image83.png"/><Relationship Id="rId28" Type="http://schemas.openxmlformats.org/officeDocument/2006/relationships/customXml" Target="../ink/ink1381.xml"/><Relationship Id="rId49" Type="http://schemas.openxmlformats.org/officeDocument/2006/relationships/image" Target="../media/image96.png"/><Relationship Id="rId114" Type="http://schemas.openxmlformats.org/officeDocument/2006/relationships/customXml" Target="../ink/ink1424.xml"/><Relationship Id="rId119" Type="http://schemas.openxmlformats.org/officeDocument/2006/relationships/image" Target="../media/image131.png"/><Relationship Id="rId44" Type="http://schemas.openxmlformats.org/officeDocument/2006/relationships/customXml" Target="../ink/ink1389.xml"/><Relationship Id="rId60" Type="http://schemas.openxmlformats.org/officeDocument/2006/relationships/customXml" Target="../ink/ink139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410.xml"/><Relationship Id="rId130" Type="http://schemas.openxmlformats.org/officeDocument/2006/relationships/customXml" Target="../ink/ink1432.xml"/><Relationship Id="rId135" Type="http://schemas.openxmlformats.org/officeDocument/2006/relationships/customXml" Target="../ink/ink1436.xml"/><Relationship Id="rId13" Type="http://schemas.openxmlformats.org/officeDocument/2006/relationships/image" Target="../media/image78.png"/><Relationship Id="rId18" Type="http://schemas.openxmlformats.org/officeDocument/2006/relationships/customXml" Target="../ink/ink137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384.xml"/><Relationship Id="rId50" Type="http://schemas.openxmlformats.org/officeDocument/2006/relationships/customXml" Target="../ink/ink1392.xml"/><Relationship Id="rId55" Type="http://schemas.openxmlformats.org/officeDocument/2006/relationships/image" Target="../media/image99.png"/><Relationship Id="rId76" Type="http://schemas.openxmlformats.org/officeDocument/2006/relationships/customXml" Target="../ink/ink1405.xml"/><Relationship Id="rId97" Type="http://schemas.openxmlformats.org/officeDocument/2006/relationships/image" Target="../media/image120.png"/><Relationship Id="rId104" Type="http://schemas.openxmlformats.org/officeDocument/2006/relationships/customXml" Target="../ink/ink1419.xml"/><Relationship Id="rId120" Type="http://schemas.openxmlformats.org/officeDocument/2006/relationships/customXml" Target="../ink/ink142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413.xml"/><Relationship Id="rId2" Type="http://schemas.openxmlformats.org/officeDocument/2006/relationships/notesSlide" Target="../notesSlides/notesSlide20.xml"/><Relationship Id="rId29" Type="http://schemas.openxmlformats.org/officeDocument/2006/relationships/image" Target="../media/image86.png"/><Relationship Id="rId24" Type="http://schemas.openxmlformats.org/officeDocument/2006/relationships/customXml" Target="../ink/ink1379.xml"/><Relationship Id="rId40" Type="http://schemas.openxmlformats.org/officeDocument/2006/relationships/customXml" Target="../ink/ink1387.xml"/><Relationship Id="rId45" Type="http://schemas.openxmlformats.org/officeDocument/2006/relationships/image" Target="../media/image94.png"/><Relationship Id="rId66" Type="http://schemas.openxmlformats.org/officeDocument/2006/relationships/customXml" Target="../ink/ink1400.xml"/><Relationship Id="rId87" Type="http://schemas.openxmlformats.org/officeDocument/2006/relationships/image" Target="../media/image115.png"/><Relationship Id="rId110" Type="http://schemas.openxmlformats.org/officeDocument/2006/relationships/customXml" Target="../ink/ink142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437.xml"/><Relationship Id="rId61" Type="http://schemas.openxmlformats.org/officeDocument/2006/relationships/image" Target="../media/image102.png"/><Relationship Id="rId82" Type="http://schemas.openxmlformats.org/officeDocument/2006/relationships/customXml" Target="../ink/ink1408.xml"/><Relationship Id="rId19" Type="http://schemas.openxmlformats.org/officeDocument/2006/relationships/image" Target="../media/image81.png"/><Relationship Id="rId14" Type="http://schemas.openxmlformats.org/officeDocument/2006/relationships/customXml" Target="../ink/ink1374.xml"/><Relationship Id="rId30" Type="http://schemas.openxmlformats.org/officeDocument/2006/relationships/customXml" Target="../ink/ink1382.xml"/><Relationship Id="rId35" Type="http://schemas.openxmlformats.org/officeDocument/2006/relationships/image" Target="../media/image89.png"/><Relationship Id="rId56" Type="http://schemas.openxmlformats.org/officeDocument/2006/relationships/customXml" Target="../ink/ink1395.xml"/><Relationship Id="rId77" Type="http://schemas.openxmlformats.org/officeDocument/2006/relationships/image" Target="../media/image110.png"/><Relationship Id="rId100" Type="http://schemas.openxmlformats.org/officeDocument/2006/relationships/customXml" Target="../ink/ink1417.xml"/><Relationship Id="rId105" Type="http://schemas.openxmlformats.org/officeDocument/2006/relationships/image" Target="../media/image124.png"/><Relationship Id="rId126" Type="http://schemas.openxmlformats.org/officeDocument/2006/relationships/customXml" Target="../ink/ink1430.xml"/><Relationship Id="rId8" Type="http://schemas.openxmlformats.org/officeDocument/2006/relationships/customXml" Target="../ink/ink1371.xml"/><Relationship Id="rId51" Type="http://schemas.openxmlformats.org/officeDocument/2006/relationships/image" Target="../media/image97.png"/><Relationship Id="rId72" Type="http://schemas.openxmlformats.org/officeDocument/2006/relationships/customXml" Target="../ink/ink1403.xml"/><Relationship Id="rId93" Type="http://schemas.openxmlformats.org/officeDocument/2006/relationships/image" Target="../media/image118.png"/><Relationship Id="rId98" Type="http://schemas.openxmlformats.org/officeDocument/2006/relationships/customXml" Target="../ink/ink1416.xml"/><Relationship Id="rId121" Type="http://schemas.openxmlformats.org/officeDocument/2006/relationships/image" Target="../media/image132.png"/><Relationship Id="rId142" Type="http://schemas.openxmlformats.org/officeDocument/2006/relationships/customXml" Target="../ink/ink144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390.xml"/><Relationship Id="rId67" Type="http://schemas.openxmlformats.org/officeDocument/2006/relationships/image" Target="../media/image105.png"/><Relationship Id="rId116" Type="http://schemas.openxmlformats.org/officeDocument/2006/relationships/customXml" Target="../ink/ink1425.xml"/><Relationship Id="rId137" Type="http://schemas.openxmlformats.org/officeDocument/2006/relationships/image" Target="../media/image138.png"/><Relationship Id="rId20" Type="http://schemas.openxmlformats.org/officeDocument/2006/relationships/customXml" Target="../ink/ink1377.xml"/><Relationship Id="rId41" Type="http://schemas.openxmlformats.org/officeDocument/2006/relationships/image" Target="../media/image92.png"/><Relationship Id="rId62" Type="http://schemas.openxmlformats.org/officeDocument/2006/relationships/customXml" Target="../ink/ink1398.xml"/><Relationship Id="rId83" Type="http://schemas.openxmlformats.org/officeDocument/2006/relationships/image" Target="../media/image113.png"/><Relationship Id="rId88" Type="http://schemas.openxmlformats.org/officeDocument/2006/relationships/customXml" Target="../ink/ink1411.xml"/><Relationship Id="rId111" Type="http://schemas.openxmlformats.org/officeDocument/2006/relationships/image" Target="../media/image127.png"/><Relationship Id="rId132" Type="http://schemas.openxmlformats.org/officeDocument/2006/relationships/customXml" Target="../ink/ink1433.xml"/><Relationship Id="rId15" Type="http://schemas.openxmlformats.org/officeDocument/2006/relationships/image" Target="../media/image79.png"/><Relationship Id="rId36" Type="http://schemas.openxmlformats.org/officeDocument/2006/relationships/customXml" Target="../ink/ink1385.xml"/><Relationship Id="rId57" Type="http://schemas.openxmlformats.org/officeDocument/2006/relationships/image" Target="../media/image100.png"/><Relationship Id="rId106" Type="http://schemas.openxmlformats.org/officeDocument/2006/relationships/customXml" Target="../ink/ink1420.xml"/><Relationship Id="rId127" Type="http://schemas.openxmlformats.org/officeDocument/2006/relationships/image" Target="../media/image135.png"/><Relationship Id="rId10" Type="http://schemas.openxmlformats.org/officeDocument/2006/relationships/customXml" Target="../ink/ink1372.xml"/><Relationship Id="rId31" Type="http://schemas.openxmlformats.org/officeDocument/2006/relationships/image" Target="../media/image87.png"/><Relationship Id="rId52" Type="http://schemas.openxmlformats.org/officeDocument/2006/relationships/customXml" Target="../ink/ink1393.xml"/><Relationship Id="rId73" Type="http://schemas.openxmlformats.org/officeDocument/2006/relationships/image" Target="../media/image108.png"/><Relationship Id="rId78" Type="http://schemas.openxmlformats.org/officeDocument/2006/relationships/customXml" Target="../ink/ink1406.xml"/><Relationship Id="rId94" Type="http://schemas.openxmlformats.org/officeDocument/2006/relationships/customXml" Target="../ink/ink141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428.xml"/><Relationship Id="rId143" Type="http://schemas.openxmlformats.org/officeDocument/2006/relationships/image" Target="../media/image141.png"/><Relationship Id="rId4" Type="http://schemas.openxmlformats.org/officeDocument/2006/relationships/customXml" Target="../ink/ink1369.xml"/><Relationship Id="rId9" Type="http://schemas.openxmlformats.org/officeDocument/2006/relationships/image" Target="../media/image76.png"/><Relationship Id="rId26" Type="http://schemas.openxmlformats.org/officeDocument/2006/relationships/customXml" Target="../ink/ink1380.xml"/><Relationship Id="rId47" Type="http://schemas.openxmlformats.org/officeDocument/2006/relationships/image" Target="../media/image95.png"/><Relationship Id="rId68" Type="http://schemas.openxmlformats.org/officeDocument/2006/relationships/customXml" Target="../ink/ink1401.xml"/><Relationship Id="rId89" Type="http://schemas.openxmlformats.org/officeDocument/2006/relationships/image" Target="../media/image116.png"/><Relationship Id="rId112" Type="http://schemas.openxmlformats.org/officeDocument/2006/relationships/customXml" Target="../ink/ink1423.xml"/><Relationship Id="rId133" Type="http://schemas.openxmlformats.org/officeDocument/2006/relationships/customXml" Target="../ink/ink1434.xml"/><Relationship Id="rId16" Type="http://schemas.openxmlformats.org/officeDocument/2006/relationships/customXml" Target="../ink/ink1375.xml"/></Relationships>
</file>

<file path=ppt/slides/_rels/slide22.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460.xml"/><Relationship Id="rId63" Type="http://schemas.openxmlformats.org/officeDocument/2006/relationships/image" Target="../media/image103.png"/><Relationship Id="rId84" Type="http://schemas.openxmlformats.org/officeDocument/2006/relationships/customXml" Target="../ink/ink1481.xml"/><Relationship Id="rId138" Type="http://schemas.openxmlformats.org/officeDocument/2006/relationships/customXml" Target="../ink/ink151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45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468.xml"/><Relationship Id="rId74" Type="http://schemas.openxmlformats.org/officeDocument/2006/relationships/customXml" Target="../ink/ink1476.xml"/><Relationship Id="rId79" Type="http://schemas.openxmlformats.org/officeDocument/2006/relationships/image" Target="../media/image111.png"/><Relationship Id="rId102" Type="http://schemas.openxmlformats.org/officeDocument/2006/relationships/customXml" Target="../ink/ink1490.xml"/><Relationship Id="rId123" Type="http://schemas.openxmlformats.org/officeDocument/2006/relationships/image" Target="../media/image133.png"/><Relationship Id="rId128" Type="http://schemas.openxmlformats.org/officeDocument/2006/relationships/customXml" Target="../ink/ink1503.xml"/><Relationship Id="rId5" Type="http://schemas.openxmlformats.org/officeDocument/2006/relationships/image" Target="../media/image74.png"/><Relationship Id="rId90" Type="http://schemas.openxmlformats.org/officeDocument/2006/relationships/customXml" Target="../ink/ink1484.xml"/><Relationship Id="rId95" Type="http://schemas.openxmlformats.org/officeDocument/2006/relationships/image" Target="../media/image119.png"/><Relationship Id="rId22" Type="http://schemas.openxmlformats.org/officeDocument/2006/relationships/customXml" Target="../ink/ink145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463.xml"/><Relationship Id="rId64" Type="http://schemas.openxmlformats.org/officeDocument/2006/relationships/customXml" Target="../ink/ink147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498.xml"/><Relationship Id="rId134" Type="http://schemas.openxmlformats.org/officeDocument/2006/relationships/customXml" Target="../ink/ink1507.xml"/><Relationship Id="rId139" Type="http://schemas.openxmlformats.org/officeDocument/2006/relationships/image" Target="../media/image139.png"/><Relationship Id="rId80" Type="http://schemas.openxmlformats.org/officeDocument/2006/relationships/customXml" Target="../ink/ink1479.xml"/><Relationship Id="rId85" Type="http://schemas.openxmlformats.org/officeDocument/2006/relationships/image" Target="../media/image114.png"/><Relationship Id="rId12" Type="http://schemas.openxmlformats.org/officeDocument/2006/relationships/customXml" Target="../ink/ink144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45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493.xml"/><Relationship Id="rId124" Type="http://schemas.openxmlformats.org/officeDocument/2006/relationships/customXml" Target="../ink/ink1501.xml"/><Relationship Id="rId129" Type="http://schemas.openxmlformats.org/officeDocument/2006/relationships/image" Target="../media/image136.png"/><Relationship Id="rId54" Type="http://schemas.openxmlformats.org/officeDocument/2006/relationships/customXml" Target="../ink/ink1466.xml"/><Relationship Id="rId70" Type="http://schemas.openxmlformats.org/officeDocument/2006/relationships/customXml" Target="../ink/ink147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487.xml"/><Relationship Id="rId140" Type="http://schemas.openxmlformats.org/officeDocument/2006/relationships/customXml" Target="../ink/ink1511.xml"/><Relationship Id="rId1" Type="http://schemas.openxmlformats.org/officeDocument/2006/relationships/slideLayout" Target="../slideLayouts/slideLayout1.xml"/><Relationship Id="rId6" Type="http://schemas.openxmlformats.org/officeDocument/2006/relationships/customXml" Target="../ink/ink1442.xml"/><Relationship Id="rId23" Type="http://schemas.openxmlformats.org/officeDocument/2006/relationships/image" Target="../media/image83.png"/><Relationship Id="rId28" Type="http://schemas.openxmlformats.org/officeDocument/2006/relationships/customXml" Target="../ink/ink1453.xml"/><Relationship Id="rId49" Type="http://schemas.openxmlformats.org/officeDocument/2006/relationships/image" Target="../media/image96.png"/><Relationship Id="rId114" Type="http://schemas.openxmlformats.org/officeDocument/2006/relationships/customXml" Target="../ink/ink1496.xml"/><Relationship Id="rId119" Type="http://schemas.openxmlformats.org/officeDocument/2006/relationships/image" Target="../media/image131.png"/><Relationship Id="rId44" Type="http://schemas.openxmlformats.org/officeDocument/2006/relationships/customXml" Target="../ink/ink1461.xml"/><Relationship Id="rId60" Type="http://schemas.openxmlformats.org/officeDocument/2006/relationships/customXml" Target="../ink/ink146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482.xml"/><Relationship Id="rId130" Type="http://schemas.openxmlformats.org/officeDocument/2006/relationships/customXml" Target="../ink/ink1504.xml"/><Relationship Id="rId135" Type="http://schemas.openxmlformats.org/officeDocument/2006/relationships/customXml" Target="../ink/ink1508.xml"/><Relationship Id="rId13" Type="http://schemas.openxmlformats.org/officeDocument/2006/relationships/image" Target="../media/image78.png"/><Relationship Id="rId18" Type="http://schemas.openxmlformats.org/officeDocument/2006/relationships/customXml" Target="../ink/ink144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456.xml"/><Relationship Id="rId50" Type="http://schemas.openxmlformats.org/officeDocument/2006/relationships/customXml" Target="../ink/ink1464.xml"/><Relationship Id="rId55" Type="http://schemas.openxmlformats.org/officeDocument/2006/relationships/image" Target="../media/image99.png"/><Relationship Id="rId76" Type="http://schemas.openxmlformats.org/officeDocument/2006/relationships/customXml" Target="../ink/ink1477.xml"/><Relationship Id="rId97" Type="http://schemas.openxmlformats.org/officeDocument/2006/relationships/image" Target="../media/image120.png"/><Relationship Id="rId104" Type="http://schemas.openxmlformats.org/officeDocument/2006/relationships/customXml" Target="../ink/ink1491.xml"/><Relationship Id="rId120" Type="http://schemas.openxmlformats.org/officeDocument/2006/relationships/customXml" Target="../ink/ink149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485.xml"/><Relationship Id="rId2" Type="http://schemas.openxmlformats.org/officeDocument/2006/relationships/notesSlide" Target="../notesSlides/notesSlide21.xml"/><Relationship Id="rId29" Type="http://schemas.openxmlformats.org/officeDocument/2006/relationships/image" Target="../media/image86.png"/><Relationship Id="rId24" Type="http://schemas.openxmlformats.org/officeDocument/2006/relationships/customXml" Target="../ink/ink1451.xml"/><Relationship Id="rId40" Type="http://schemas.openxmlformats.org/officeDocument/2006/relationships/customXml" Target="../ink/ink1459.xml"/><Relationship Id="rId45" Type="http://schemas.openxmlformats.org/officeDocument/2006/relationships/image" Target="../media/image94.png"/><Relationship Id="rId66" Type="http://schemas.openxmlformats.org/officeDocument/2006/relationships/customXml" Target="../ink/ink1472.xml"/><Relationship Id="rId87" Type="http://schemas.openxmlformats.org/officeDocument/2006/relationships/image" Target="../media/image115.png"/><Relationship Id="rId110" Type="http://schemas.openxmlformats.org/officeDocument/2006/relationships/customXml" Target="../ink/ink149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509.xml"/><Relationship Id="rId61" Type="http://schemas.openxmlformats.org/officeDocument/2006/relationships/image" Target="../media/image102.png"/><Relationship Id="rId82" Type="http://schemas.openxmlformats.org/officeDocument/2006/relationships/customXml" Target="../ink/ink1480.xml"/><Relationship Id="rId19" Type="http://schemas.openxmlformats.org/officeDocument/2006/relationships/image" Target="../media/image81.png"/><Relationship Id="rId14" Type="http://schemas.openxmlformats.org/officeDocument/2006/relationships/customXml" Target="../ink/ink1446.xml"/><Relationship Id="rId30" Type="http://schemas.openxmlformats.org/officeDocument/2006/relationships/customXml" Target="../ink/ink1454.xml"/><Relationship Id="rId35" Type="http://schemas.openxmlformats.org/officeDocument/2006/relationships/image" Target="../media/image89.png"/><Relationship Id="rId56" Type="http://schemas.openxmlformats.org/officeDocument/2006/relationships/customXml" Target="../ink/ink1467.xml"/><Relationship Id="rId77" Type="http://schemas.openxmlformats.org/officeDocument/2006/relationships/image" Target="../media/image110.png"/><Relationship Id="rId100" Type="http://schemas.openxmlformats.org/officeDocument/2006/relationships/customXml" Target="../ink/ink1489.xml"/><Relationship Id="rId105" Type="http://schemas.openxmlformats.org/officeDocument/2006/relationships/image" Target="../media/image124.png"/><Relationship Id="rId126" Type="http://schemas.openxmlformats.org/officeDocument/2006/relationships/customXml" Target="../ink/ink1502.xml"/><Relationship Id="rId8" Type="http://schemas.openxmlformats.org/officeDocument/2006/relationships/customXml" Target="../ink/ink1443.xml"/><Relationship Id="rId51" Type="http://schemas.openxmlformats.org/officeDocument/2006/relationships/image" Target="../media/image97.png"/><Relationship Id="rId72" Type="http://schemas.openxmlformats.org/officeDocument/2006/relationships/customXml" Target="../ink/ink1475.xml"/><Relationship Id="rId93" Type="http://schemas.openxmlformats.org/officeDocument/2006/relationships/image" Target="../media/image118.png"/><Relationship Id="rId98" Type="http://schemas.openxmlformats.org/officeDocument/2006/relationships/customXml" Target="../ink/ink1488.xml"/><Relationship Id="rId121" Type="http://schemas.openxmlformats.org/officeDocument/2006/relationships/image" Target="../media/image132.png"/><Relationship Id="rId142" Type="http://schemas.openxmlformats.org/officeDocument/2006/relationships/customXml" Target="../ink/ink1512.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462.xml"/><Relationship Id="rId67" Type="http://schemas.openxmlformats.org/officeDocument/2006/relationships/image" Target="../media/image105.png"/><Relationship Id="rId116" Type="http://schemas.openxmlformats.org/officeDocument/2006/relationships/customXml" Target="../ink/ink1497.xml"/><Relationship Id="rId137" Type="http://schemas.openxmlformats.org/officeDocument/2006/relationships/image" Target="../media/image138.png"/><Relationship Id="rId20" Type="http://schemas.openxmlformats.org/officeDocument/2006/relationships/customXml" Target="../ink/ink1449.xml"/><Relationship Id="rId41" Type="http://schemas.openxmlformats.org/officeDocument/2006/relationships/image" Target="../media/image92.png"/><Relationship Id="rId62" Type="http://schemas.openxmlformats.org/officeDocument/2006/relationships/customXml" Target="../ink/ink1470.xml"/><Relationship Id="rId83" Type="http://schemas.openxmlformats.org/officeDocument/2006/relationships/image" Target="../media/image113.png"/><Relationship Id="rId88" Type="http://schemas.openxmlformats.org/officeDocument/2006/relationships/customXml" Target="../ink/ink1483.xml"/><Relationship Id="rId111" Type="http://schemas.openxmlformats.org/officeDocument/2006/relationships/image" Target="../media/image127.png"/><Relationship Id="rId132" Type="http://schemas.openxmlformats.org/officeDocument/2006/relationships/customXml" Target="../ink/ink1505.xml"/><Relationship Id="rId15" Type="http://schemas.openxmlformats.org/officeDocument/2006/relationships/image" Target="../media/image79.png"/><Relationship Id="rId36" Type="http://schemas.openxmlformats.org/officeDocument/2006/relationships/customXml" Target="../ink/ink1457.xml"/><Relationship Id="rId57" Type="http://schemas.openxmlformats.org/officeDocument/2006/relationships/image" Target="../media/image100.png"/><Relationship Id="rId106" Type="http://schemas.openxmlformats.org/officeDocument/2006/relationships/customXml" Target="../ink/ink1492.xml"/><Relationship Id="rId127" Type="http://schemas.openxmlformats.org/officeDocument/2006/relationships/image" Target="../media/image135.png"/><Relationship Id="rId10" Type="http://schemas.openxmlformats.org/officeDocument/2006/relationships/customXml" Target="../ink/ink1444.xml"/><Relationship Id="rId31" Type="http://schemas.openxmlformats.org/officeDocument/2006/relationships/image" Target="../media/image87.png"/><Relationship Id="rId52" Type="http://schemas.openxmlformats.org/officeDocument/2006/relationships/customXml" Target="../ink/ink1465.xml"/><Relationship Id="rId73" Type="http://schemas.openxmlformats.org/officeDocument/2006/relationships/image" Target="../media/image108.png"/><Relationship Id="rId78" Type="http://schemas.openxmlformats.org/officeDocument/2006/relationships/customXml" Target="../ink/ink1478.xml"/><Relationship Id="rId94" Type="http://schemas.openxmlformats.org/officeDocument/2006/relationships/customXml" Target="../ink/ink148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500.xml"/><Relationship Id="rId143" Type="http://schemas.openxmlformats.org/officeDocument/2006/relationships/image" Target="../media/image141.png"/><Relationship Id="rId4" Type="http://schemas.openxmlformats.org/officeDocument/2006/relationships/customXml" Target="../ink/ink1441.xml"/><Relationship Id="rId9" Type="http://schemas.openxmlformats.org/officeDocument/2006/relationships/image" Target="../media/image76.png"/><Relationship Id="rId26" Type="http://schemas.openxmlformats.org/officeDocument/2006/relationships/customXml" Target="../ink/ink1452.xml"/><Relationship Id="rId47" Type="http://schemas.openxmlformats.org/officeDocument/2006/relationships/image" Target="../media/image95.png"/><Relationship Id="rId68" Type="http://schemas.openxmlformats.org/officeDocument/2006/relationships/customXml" Target="../ink/ink1473.xml"/><Relationship Id="rId89" Type="http://schemas.openxmlformats.org/officeDocument/2006/relationships/image" Target="../media/image116.png"/><Relationship Id="rId112" Type="http://schemas.openxmlformats.org/officeDocument/2006/relationships/customXml" Target="../ink/ink1495.xml"/><Relationship Id="rId133" Type="http://schemas.openxmlformats.org/officeDocument/2006/relationships/customXml" Target="../ink/ink1506.xml"/><Relationship Id="rId16" Type="http://schemas.openxmlformats.org/officeDocument/2006/relationships/customXml" Target="../ink/ink1447.xml"/></Relationships>
</file>

<file path=ppt/slides/_rels/slide23.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532.xml"/><Relationship Id="rId63" Type="http://schemas.openxmlformats.org/officeDocument/2006/relationships/image" Target="../media/image103.png"/><Relationship Id="rId84" Type="http://schemas.openxmlformats.org/officeDocument/2006/relationships/customXml" Target="../ink/ink1553.xml"/><Relationship Id="rId138" Type="http://schemas.openxmlformats.org/officeDocument/2006/relationships/customXml" Target="../ink/ink158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52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540.xml"/><Relationship Id="rId74" Type="http://schemas.openxmlformats.org/officeDocument/2006/relationships/customXml" Target="../ink/ink1548.xml"/><Relationship Id="rId79" Type="http://schemas.openxmlformats.org/officeDocument/2006/relationships/image" Target="../media/image111.png"/><Relationship Id="rId102" Type="http://schemas.openxmlformats.org/officeDocument/2006/relationships/customXml" Target="../ink/ink1562.xml"/><Relationship Id="rId123" Type="http://schemas.openxmlformats.org/officeDocument/2006/relationships/image" Target="../media/image133.png"/><Relationship Id="rId128" Type="http://schemas.openxmlformats.org/officeDocument/2006/relationships/customXml" Target="../ink/ink1575.xml"/><Relationship Id="rId5" Type="http://schemas.openxmlformats.org/officeDocument/2006/relationships/image" Target="../media/image74.png"/><Relationship Id="rId90" Type="http://schemas.openxmlformats.org/officeDocument/2006/relationships/customXml" Target="../ink/ink1556.xml"/><Relationship Id="rId95" Type="http://schemas.openxmlformats.org/officeDocument/2006/relationships/image" Target="../media/image119.png"/><Relationship Id="rId22" Type="http://schemas.openxmlformats.org/officeDocument/2006/relationships/customXml" Target="../ink/ink152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535.xml"/><Relationship Id="rId64" Type="http://schemas.openxmlformats.org/officeDocument/2006/relationships/customXml" Target="../ink/ink154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570.xml"/><Relationship Id="rId134" Type="http://schemas.openxmlformats.org/officeDocument/2006/relationships/customXml" Target="../ink/ink1579.xml"/><Relationship Id="rId139" Type="http://schemas.openxmlformats.org/officeDocument/2006/relationships/image" Target="../media/image139.png"/><Relationship Id="rId80" Type="http://schemas.openxmlformats.org/officeDocument/2006/relationships/customXml" Target="../ink/ink1551.xml"/><Relationship Id="rId85" Type="http://schemas.openxmlformats.org/officeDocument/2006/relationships/image" Target="../media/image114.png"/><Relationship Id="rId12" Type="http://schemas.openxmlformats.org/officeDocument/2006/relationships/customXml" Target="../ink/ink151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53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565.xml"/><Relationship Id="rId124" Type="http://schemas.openxmlformats.org/officeDocument/2006/relationships/customXml" Target="../ink/ink1573.xml"/><Relationship Id="rId129" Type="http://schemas.openxmlformats.org/officeDocument/2006/relationships/image" Target="../media/image136.png"/><Relationship Id="rId54" Type="http://schemas.openxmlformats.org/officeDocument/2006/relationships/customXml" Target="../ink/ink1538.xml"/><Relationship Id="rId70" Type="http://schemas.openxmlformats.org/officeDocument/2006/relationships/customXml" Target="../ink/ink154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559.xml"/><Relationship Id="rId140" Type="http://schemas.openxmlformats.org/officeDocument/2006/relationships/customXml" Target="../ink/ink1583.xml"/><Relationship Id="rId1" Type="http://schemas.openxmlformats.org/officeDocument/2006/relationships/slideLayout" Target="../slideLayouts/slideLayout1.xml"/><Relationship Id="rId6" Type="http://schemas.openxmlformats.org/officeDocument/2006/relationships/customXml" Target="../ink/ink1514.xml"/><Relationship Id="rId23" Type="http://schemas.openxmlformats.org/officeDocument/2006/relationships/image" Target="../media/image83.png"/><Relationship Id="rId28" Type="http://schemas.openxmlformats.org/officeDocument/2006/relationships/customXml" Target="../ink/ink1525.xml"/><Relationship Id="rId49" Type="http://schemas.openxmlformats.org/officeDocument/2006/relationships/image" Target="../media/image96.png"/><Relationship Id="rId114" Type="http://schemas.openxmlformats.org/officeDocument/2006/relationships/customXml" Target="../ink/ink1568.xml"/><Relationship Id="rId119" Type="http://schemas.openxmlformats.org/officeDocument/2006/relationships/image" Target="../media/image131.png"/><Relationship Id="rId44" Type="http://schemas.openxmlformats.org/officeDocument/2006/relationships/customXml" Target="../ink/ink1533.xml"/><Relationship Id="rId60" Type="http://schemas.openxmlformats.org/officeDocument/2006/relationships/customXml" Target="../ink/ink154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554.xml"/><Relationship Id="rId130" Type="http://schemas.openxmlformats.org/officeDocument/2006/relationships/customXml" Target="../ink/ink1576.xml"/><Relationship Id="rId135" Type="http://schemas.openxmlformats.org/officeDocument/2006/relationships/customXml" Target="../ink/ink1580.xml"/><Relationship Id="rId13" Type="http://schemas.openxmlformats.org/officeDocument/2006/relationships/image" Target="../media/image78.png"/><Relationship Id="rId18" Type="http://schemas.openxmlformats.org/officeDocument/2006/relationships/customXml" Target="../ink/ink152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528.xml"/><Relationship Id="rId50" Type="http://schemas.openxmlformats.org/officeDocument/2006/relationships/customXml" Target="../ink/ink1536.xml"/><Relationship Id="rId55" Type="http://schemas.openxmlformats.org/officeDocument/2006/relationships/image" Target="../media/image99.png"/><Relationship Id="rId76" Type="http://schemas.openxmlformats.org/officeDocument/2006/relationships/customXml" Target="../ink/ink1549.xml"/><Relationship Id="rId97" Type="http://schemas.openxmlformats.org/officeDocument/2006/relationships/image" Target="../media/image120.png"/><Relationship Id="rId104" Type="http://schemas.openxmlformats.org/officeDocument/2006/relationships/customXml" Target="../ink/ink1563.xml"/><Relationship Id="rId120" Type="http://schemas.openxmlformats.org/officeDocument/2006/relationships/customXml" Target="../ink/ink157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557.xml"/><Relationship Id="rId2" Type="http://schemas.openxmlformats.org/officeDocument/2006/relationships/notesSlide" Target="../notesSlides/notesSlide22.xml"/><Relationship Id="rId29" Type="http://schemas.openxmlformats.org/officeDocument/2006/relationships/image" Target="../media/image86.png"/><Relationship Id="rId24" Type="http://schemas.openxmlformats.org/officeDocument/2006/relationships/customXml" Target="../ink/ink1523.xml"/><Relationship Id="rId40" Type="http://schemas.openxmlformats.org/officeDocument/2006/relationships/customXml" Target="../ink/ink1531.xml"/><Relationship Id="rId45" Type="http://schemas.openxmlformats.org/officeDocument/2006/relationships/image" Target="../media/image94.png"/><Relationship Id="rId66" Type="http://schemas.openxmlformats.org/officeDocument/2006/relationships/customXml" Target="../ink/ink1544.xml"/><Relationship Id="rId87" Type="http://schemas.openxmlformats.org/officeDocument/2006/relationships/image" Target="../media/image115.png"/><Relationship Id="rId110" Type="http://schemas.openxmlformats.org/officeDocument/2006/relationships/customXml" Target="../ink/ink156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581.xml"/><Relationship Id="rId61" Type="http://schemas.openxmlformats.org/officeDocument/2006/relationships/image" Target="../media/image102.png"/><Relationship Id="rId82" Type="http://schemas.openxmlformats.org/officeDocument/2006/relationships/customXml" Target="../ink/ink1552.xml"/><Relationship Id="rId19" Type="http://schemas.openxmlformats.org/officeDocument/2006/relationships/image" Target="../media/image81.png"/><Relationship Id="rId14" Type="http://schemas.openxmlformats.org/officeDocument/2006/relationships/customXml" Target="../ink/ink1518.xml"/><Relationship Id="rId30" Type="http://schemas.openxmlformats.org/officeDocument/2006/relationships/customXml" Target="../ink/ink1526.xml"/><Relationship Id="rId35" Type="http://schemas.openxmlformats.org/officeDocument/2006/relationships/image" Target="../media/image89.png"/><Relationship Id="rId56" Type="http://schemas.openxmlformats.org/officeDocument/2006/relationships/customXml" Target="../ink/ink1539.xml"/><Relationship Id="rId77" Type="http://schemas.openxmlformats.org/officeDocument/2006/relationships/image" Target="../media/image110.png"/><Relationship Id="rId100" Type="http://schemas.openxmlformats.org/officeDocument/2006/relationships/customXml" Target="../ink/ink1561.xml"/><Relationship Id="rId105" Type="http://schemas.openxmlformats.org/officeDocument/2006/relationships/image" Target="../media/image124.png"/><Relationship Id="rId126" Type="http://schemas.openxmlformats.org/officeDocument/2006/relationships/customXml" Target="../ink/ink1574.xml"/><Relationship Id="rId8" Type="http://schemas.openxmlformats.org/officeDocument/2006/relationships/customXml" Target="../ink/ink1515.xml"/><Relationship Id="rId51" Type="http://schemas.openxmlformats.org/officeDocument/2006/relationships/image" Target="../media/image97.png"/><Relationship Id="rId72" Type="http://schemas.openxmlformats.org/officeDocument/2006/relationships/customXml" Target="../ink/ink1547.xml"/><Relationship Id="rId93" Type="http://schemas.openxmlformats.org/officeDocument/2006/relationships/image" Target="../media/image118.png"/><Relationship Id="rId98" Type="http://schemas.openxmlformats.org/officeDocument/2006/relationships/customXml" Target="../ink/ink1560.xml"/><Relationship Id="rId121" Type="http://schemas.openxmlformats.org/officeDocument/2006/relationships/image" Target="../media/image132.png"/><Relationship Id="rId142" Type="http://schemas.openxmlformats.org/officeDocument/2006/relationships/customXml" Target="../ink/ink1584.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534.xml"/><Relationship Id="rId67" Type="http://schemas.openxmlformats.org/officeDocument/2006/relationships/image" Target="../media/image105.png"/><Relationship Id="rId116" Type="http://schemas.openxmlformats.org/officeDocument/2006/relationships/customXml" Target="../ink/ink1569.xml"/><Relationship Id="rId137" Type="http://schemas.openxmlformats.org/officeDocument/2006/relationships/image" Target="../media/image138.png"/><Relationship Id="rId20" Type="http://schemas.openxmlformats.org/officeDocument/2006/relationships/customXml" Target="../ink/ink1521.xml"/><Relationship Id="rId41" Type="http://schemas.openxmlformats.org/officeDocument/2006/relationships/image" Target="../media/image92.png"/><Relationship Id="rId62" Type="http://schemas.openxmlformats.org/officeDocument/2006/relationships/customXml" Target="../ink/ink1542.xml"/><Relationship Id="rId83" Type="http://schemas.openxmlformats.org/officeDocument/2006/relationships/image" Target="../media/image113.png"/><Relationship Id="rId88" Type="http://schemas.openxmlformats.org/officeDocument/2006/relationships/customXml" Target="../ink/ink1555.xml"/><Relationship Id="rId111" Type="http://schemas.openxmlformats.org/officeDocument/2006/relationships/image" Target="../media/image127.png"/><Relationship Id="rId132" Type="http://schemas.openxmlformats.org/officeDocument/2006/relationships/customXml" Target="../ink/ink1577.xml"/><Relationship Id="rId15" Type="http://schemas.openxmlformats.org/officeDocument/2006/relationships/image" Target="../media/image79.png"/><Relationship Id="rId36" Type="http://schemas.openxmlformats.org/officeDocument/2006/relationships/customXml" Target="../ink/ink1529.xml"/><Relationship Id="rId57" Type="http://schemas.openxmlformats.org/officeDocument/2006/relationships/image" Target="../media/image100.png"/><Relationship Id="rId106" Type="http://schemas.openxmlformats.org/officeDocument/2006/relationships/customXml" Target="../ink/ink1564.xml"/><Relationship Id="rId127" Type="http://schemas.openxmlformats.org/officeDocument/2006/relationships/image" Target="../media/image135.png"/><Relationship Id="rId10" Type="http://schemas.openxmlformats.org/officeDocument/2006/relationships/customXml" Target="../ink/ink1516.xml"/><Relationship Id="rId31" Type="http://schemas.openxmlformats.org/officeDocument/2006/relationships/image" Target="../media/image87.png"/><Relationship Id="rId52" Type="http://schemas.openxmlformats.org/officeDocument/2006/relationships/customXml" Target="../ink/ink1537.xml"/><Relationship Id="rId73" Type="http://schemas.openxmlformats.org/officeDocument/2006/relationships/image" Target="../media/image108.png"/><Relationship Id="rId78" Type="http://schemas.openxmlformats.org/officeDocument/2006/relationships/customXml" Target="../ink/ink1550.xml"/><Relationship Id="rId94" Type="http://schemas.openxmlformats.org/officeDocument/2006/relationships/customXml" Target="../ink/ink155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572.xml"/><Relationship Id="rId143" Type="http://schemas.openxmlformats.org/officeDocument/2006/relationships/image" Target="../media/image141.png"/><Relationship Id="rId4" Type="http://schemas.openxmlformats.org/officeDocument/2006/relationships/customXml" Target="../ink/ink1513.xml"/><Relationship Id="rId9" Type="http://schemas.openxmlformats.org/officeDocument/2006/relationships/image" Target="../media/image76.png"/><Relationship Id="rId26" Type="http://schemas.openxmlformats.org/officeDocument/2006/relationships/customXml" Target="../ink/ink1524.xml"/><Relationship Id="rId47" Type="http://schemas.openxmlformats.org/officeDocument/2006/relationships/image" Target="../media/image95.png"/><Relationship Id="rId68" Type="http://schemas.openxmlformats.org/officeDocument/2006/relationships/customXml" Target="../ink/ink1545.xml"/><Relationship Id="rId89" Type="http://schemas.openxmlformats.org/officeDocument/2006/relationships/image" Target="../media/image116.png"/><Relationship Id="rId112" Type="http://schemas.openxmlformats.org/officeDocument/2006/relationships/customXml" Target="../ink/ink1567.xml"/><Relationship Id="rId133" Type="http://schemas.openxmlformats.org/officeDocument/2006/relationships/customXml" Target="../ink/ink1578.xml"/><Relationship Id="rId16" Type="http://schemas.openxmlformats.org/officeDocument/2006/relationships/customXml" Target="../ink/ink1519.xml"/></Relationships>
</file>

<file path=ppt/slides/_rels/slide24.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1604.xml"/><Relationship Id="rId63" Type="http://schemas.openxmlformats.org/officeDocument/2006/relationships/image" Target="../media/image33.png"/><Relationship Id="rId84" Type="http://schemas.openxmlformats.org/officeDocument/2006/relationships/customXml" Target="../ink/ink1625.xml"/><Relationship Id="rId138" Type="http://schemas.openxmlformats.org/officeDocument/2006/relationships/customXml" Target="../ink/ink1654.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99.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612.xml"/><Relationship Id="rId74" Type="http://schemas.openxmlformats.org/officeDocument/2006/relationships/customXml" Target="../ink/ink1620.xml"/><Relationship Id="rId79" Type="http://schemas.openxmlformats.org/officeDocument/2006/relationships/image" Target="../media/image41.png"/><Relationship Id="rId102" Type="http://schemas.openxmlformats.org/officeDocument/2006/relationships/customXml" Target="../ink/ink1634.xml"/><Relationship Id="rId123" Type="http://schemas.openxmlformats.org/officeDocument/2006/relationships/image" Target="../media/image63.png"/><Relationship Id="rId128" Type="http://schemas.openxmlformats.org/officeDocument/2006/relationships/customXml" Target="../ink/ink1647.xml"/><Relationship Id="rId5" Type="http://schemas.openxmlformats.org/officeDocument/2006/relationships/image" Target="../media/image4.png"/><Relationship Id="rId90" Type="http://schemas.openxmlformats.org/officeDocument/2006/relationships/customXml" Target="../ink/ink1628.xml"/><Relationship Id="rId95" Type="http://schemas.openxmlformats.org/officeDocument/2006/relationships/image" Target="../media/image49.png"/><Relationship Id="rId22" Type="http://schemas.openxmlformats.org/officeDocument/2006/relationships/customXml" Target="../ink/ink1594.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1607.xml"/><Relationship Id="rId64" Type="http://schemas.openxmlformats.org/officeDocument/2006/relationships/customXml" Target="../ink/ink1615.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1642.xml"/><Relationship Id="rId134" Type="http://schemas.openxmlformats.org/officeDocument/2006/relationships/customXml" Target="../ink/ink1651.xml"/><Relationship Id="rId139" Type="http://schemas.openxmlformats.org/officeDocument/2006/relationships/image" Target="../media/image69.png"/><Relationship Id="rId80" Type="http://schemas.openxmlformats.org/officeDocument/2006/relationships/customXml" Target="../ink/ink1623.xml"/><Relationship Id="rId85" Type="http://schemas.openxmlformats.org/officeDocument/2006/relationships/image" Target="../media/image44.png"/><Relationship Id="rId12" Type="http://schemas.openxmlformats.org/officeDocument/2006/relationships/customXml" Target="../ink/ink1589.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602.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637.xml"/><Relationship Id="rId124" Type="http://schemas.openxmlformats.org/officeDocument/2006/relationships/customXml" Target="../ink/ink1645.xml"/><Relationship Id="rId129" Type="http://schemas.openxmlformats.org/officeDocument/2006/relationships/image" Target="../media/image66.png"/><Relationship Id="rId54" Type="http://schemas.openxmlformats.org/officeDocument/2006/relationships/customXml" Target="../ink/ink1610.xml"/><Relationship Id="rId70" Type="http://schemas.openxmlformats.org/officeDocument/2006/relationships/customXml" Target="../ink/ink1618.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631.xml"/><Relationship Id="rId140" Type="http://schemas.openxmlformats.org/officeDocument/2006/relationships/customXml" Target="../ink/ink1655.xml"/><Relationship Id="rId1" Type="http://schemas.openxmlformats.org/officeDocument/2006/relationships/slideLayout" Target="../slideLayouts/slideLayout1.xml"/><Relationship Id="rId6" Type="http://schemas.openxmlformats.org/officeDocument/2006/relationships/customXml" Target="../ink/ink1586.xml"/><Relationship Id="rId23" Type="http://schemas.openxmlformats.org/officeDocument/2006/relationships/image" Target="../media/image13.png"/><Relationship Id="rId28" Type="http://schemas.openxmlformats.org/officeDocument/2006/relationships/customXml" Target="../ink/ink1597.xml"/><Relationship Id="rId49" Type="http://schemas.openxmlformats.org/officeDocument/2006/relationships/image" Target="../media/image26.png"/><Relationship Id="rId114" Type="http://schemas.openxmlformats.org/officeDocument/2006/relationships/customXml" Target="../ink/ink1640.xml"/><Relationship Id="rId119" Type="http://schemas.openxmlformats.org/officeDocument/2006/relationships/image" Target="../media/image61.png"/><Relationship Id="rId44" Type="http://schemas.openxmlformats.org/officeDocument/2006/relationships/customXml" Target="../ink/ink1605.xml"/><Relationship Id="rId60" Type="http://schemas.openxmlformats.org/officeDocument/2006/relationships/customXml" Target="../ink/ink1613.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626.xml"/><Relationship Id="rId130" Type="http://schemas.openxmlformats.org/officeDocument/2006/relationships/customXml" Target="../ink/ink1648.xml"/><Relationship Id="rId135" Type="http://schemas.openxmlformats.org/officeDocument/2006/relationships/customXml" Target="../ink/ink1652.xml"/><Relationship Id="rId13" Type="http://schemas.openxmlformats.org/officeDocument/2006/relationships/image" Target="../media/image8.png"/><Relationship Id="rId18" Type="http://schemas.openxmlformats.org/officeDocument/2006/relationships/customXml" Target="../ink/ink1592.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00.xml"/><Relationship Id="rId50" Type="http://schemas.openxmlformats.org/officeDocument/2006/relationships/customXml" Target="../ink/ink1608.xml"/><Relationship Id="rId55" Type="http://schemas.openxmlformats.org/officeDocument/2006/relationships/image" Target="../media/image29.png"/><Relationship Id="rId76" Type="http://schemas.openxmlformats.org/officeDocument/2006/relationships/customXml" Target="../ink/ink1621.xml"/><Relationship Id="rId97" Type="http://schemas.openxmlformats.org/officeDocument/2006/relationships/image" Target="../media/image50.png"/><Relationship Id="rId104" Type="http://schemas.openxmlformats.org/officeDocument/2006/relationships/customXml" Target="../ink/ink1635.xml"/><Relationship Id="rId120" Type="http://schemas.openxmlformats.org/officeDocument/2006/relationships/customXml" Target="../ink/ink1643.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629.xml"/><Relationship Id="rId2" Type="http://schemas.openxmlformats.org/officeDocument/2006/relationships/notesSlide" Target="../notesSlides/notesSlide23.xml"/><Relationship Id="rId29" Type="http://schemas.openxmlformats.org/officeDocument/2006/relationships/image" Target="../media/image16.png"/><Relationship Id="rId24" Type="http://schemas.openxmlformats.org/officeDocument/2006/relationships/customXml" Target="../ink/ink1595.xml"/><Relationship Id="rId40" Type="http://schemas.openxmlformats.org/officeDocument/2006/relationships/customXml" Target="../ink/ink1603.xml"/><Relationship Id="rId45" Type="http://schemas.openxmlformats.org/officeDocument/2006/relationships/image" Target="../media/image24.png"/><Relationship Id="rId66" Type="http://schemas.openxmlformats.org/officeDocument/2006/relationships/customXml" Target="../ink/ink1616.xml"/><Relationship Id="rId87" Type="http://schemas.openxmlformats.org/officeDocument/2006/relationships/image" Target="../media/image45.png"/><Relationship Id="rId110" Type="http://schemas.openxmlformats.org/officeDocument/2006/relationships/customXml" Target="../ink/ink1638.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1653.xml"/><Relationship Id="rId61" Type="http://schemas.openxmlformats.org/officeDocument/2006/relationships/image" Target="../media/image32.png"/><Relationship Id="rId82" Type="http://schemas.openxmlformats.org/officeDocument/2006/relationships/customXml" Target="../ink/ink1624.xml"/><Relationship Id="rId19" Type="http://schemas.openxmlformats.org/officeDocument/2006/relationships/image" Target="../media/image11.png"/><Relationship Id="rId14" Type="http://schemas.openxmlformats.org/officeDocument/2006/relationships/customXml" Target="../ink/ink1590.xml"/><Relationship Id="rId30" Type="http://schemas.openxmlformats.org/officeDocument/2006/relationships/customXml" Target="../ink/ink1598.xml"/><Relationship Id="rId35" Type="http://schemas.openxmlformats.org/officeDocument/2006/relationships/image" Target="../media/image19.png"/><Relationship Id="rId56" Type="http://schemas.openxmlformats.org/officeDocument/2006/relationships/customXml" Target="../ink/ink1611.xml"/><Relationship Id="rId77" Type="http://schemas.openxmlformats.org/officeDocument/2006/relationships/image" Target="../media/image40.png"/><Relationship Id="rId100" Type="http://schemas.openxmlformats.org/officeDocument/2006/relationships/customXml" Target="../ink/ink1633.xml"/><Relationship Id="rId105" Type="http://schemas.openxmlformats.org/officeDocument/2006/relationships/image" Target="../media/image54.png"/><Relationship Id="rId126" Type="http://schemas.openxmlformats.org/officeDocument/2006/relationships/customXml" Target="../ink/ink1646.xml"/><Relationship Id="rId8" Type="http://schemas.openxmlformats.org/officeDocument/2006/relationships/customXml" Target="../ink/ink1587.xml"/><Relationship Id="rId51" Type="http://schemas.openxmlformats.org/officeDocument/2006/relationships/image" Target="../media/image27.png"/><Relationship Id="rId72" Type="http://schemas.openxmlformats.org/officeDocument/2006/relationships/customXml" Target="../ink/ink1619.xml"/><Relationship Id="rId93" Type="http://schemas.openxmlformats.org/officeDocument/2006/relationships/image" Target="../media/image48.png"/><Relationship Id="rId98" Type="http://schemas.openxmlformats.org/officeDocument/2006/relationships/customXml" Target="../ink/ink1632.xml"/><Relationship Id="rId121" Type="http://schemas.openxmlformats.org/officeDocument/2006/relationships/image" Target="../media/image62.png"/><Relationship Id="rId142" Type="http://schemas.openxmlformats.org/officeDocument/2006/relationships/customXml" Target="../ink/ink1656.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1606.xml"/><Relationship Id="rId67" Type="http://schemas.openxmlformats.org/officeDocument/2006/relationships/image" Target="../media/image35.png"/><Relationship Id="rId116" Type="http://schemas.openxmlformats.org/officeDocument/2006/relationships/customXml" Target="../ink/ink1641.xml"/><Relationship Id="rId137" Type="http://schemas.openxmlformats.org/officeDocument/2006/relationships/image" Target="../media/image68.png"/><Relationship Id="rId20" Type="http://schemas.openxmlformats.org/officeDocument/2006/relationships/customXml" Target="../ink/ink1593.xml"/><Relationship Id="rId41" Type="http://schemas.openxmlformats.org/officeDocument/2006/relationships/image" Target="../media/image22.png"/><Relationship Id="rId62" Type="http://schemas.openxmlformats.org/officeDocument/2006/relationships/customXml" Target="../ink/ink1614.xml"/><Relationship Id="rId83" Type="http://schemas.openxmlformats.org/officeDocument/2006/relationships/image" Target="../media/image43.png"/><Relationship Id="rId88" Type="http://schemas.openxmlformats.org/officeDocument/2006/relationships/customXml" Target="../ink/ink1627.xml"/><Relationship Id="rId111" Type="http://schemas.openxmlformats.org/officeDocument/2006/relationships/image" Target="../media/image57.png"/><Relationship Id="rId132" Type="http://schemas.openxmlformats.org/officeDocument/2006/relationships/customXml" Target="../ink/ink1649.xml"/><Relationship Id="rId15" Type="http://schemas.openxmlformats.org/officeDocument/2006/relationships/image" Target="../media/image9.png"/><Relationship Id="rId36" Type="http://schemas.openxmlformats.org/officeDocument/2006/relationships/customXml" Target="../ink/ink1601.xml"/><Relationship Id="rId57" Type="http://schemas.openxmlformats.org/officeDocument/2006/relationships/image" Target="../media/image30.png"/><Relationship Id="rId106" Type="http://schemas.openxmlformats.org/officeDocument/2006/relationships/customXml" Target="../ink/ink1636.xml"/><Relationship Id="rId127" Type="http://schemas.openxmlformats.org/officeDocument/2006/relationships/image" Target="../media/image65.png"/><Relationship Id="rId10" Type="http://schemas.openxmlformats.org/officeDocument/2006/relationships/customXml" Target="../ink/ink1588.xml"/><Relationship Id="rId31" Type="http://schemas.openxmlformats.org/officeDocument/2006/relationships/image" Target="../media/image17.png"/><Relationship Id="rId52" Type="http://schemas.openxmlformats.org/officeDocument/2006/relationships/customXml" Target="../ink/ink1609.xml"/><Relationship Id="rId73" Type="http://schemas.openxmlformats.org/officeDocument/2006/relationships/image" Target="../media/image38.png"/><Relationship Id="rId78" Type="http://schemas.openxmlformats.org/officeDocument/2006/relationships/customXml" Target="../ink/ink1622.xml"/><Relationship Id="rId94" Type="http://schemas.openxmlformats.org/officeDocument/2006/relationships/customXml" Target="../ink/ink1630.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1644.xml"/><Relationship Id="rId143" Type="http://schemas.openxmlformats.org/officeDocument/2006/relationships/image" Target="../media/image71.png"/><Relationship Id="rId4" Type="http://schemas.openxmlformats.org/officeDocument/2006/relationships/customXml" Target="../ink/ink1585.xml"/><Relationship Id="rId9" Type="http://schemas.openxmlformats.org/officeDocument/2006/relationships/image" Target="../media/image6.png"/><Relationship Id="rId26" Type="http://schemas.openxmlformats.org/officeDocument/2006/relationships/customXml" Target="../ink/ink1596.xml"/><Relationship Id="rId47" Type="http://schemas.openxmlformats.org/officeDocument/2006/relationships/image" Target="../media/image25.png"/><Relationship Id="rId68" Type="http://schemas.openxmlformats.org/officeDocument/2006/relationships/customXml" Target="../ink/ink1617.xml"/><Relationship Id="rId89" Type="http://schemas.openxmlformats.org/officeDocument/2006/relationships/image" Target="../media/image46.png"/><Relationship Id="rId112" Type="http://schemas.openxmlformats.org/officeDocument/2006/relationships/customXml" Target="../ink/ink1639.xml"/><Relationship Id="rId133" Type="http://schemas.openxmlformats.org/officeDocument/2006/relationships/customXml" Target="../ink/ink1650.xml"/><Relationship Id="rId16" Type="http://schemas.openxmlformats.org/officeDocument/2006/relationships/customXml" Target="../ink/ink1591.xml"/></Relationships>
</file>

<file path=ppt/slides/_rels/slide25.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676.xml"/><Relationship Id="rId63" Type="http://schemas.openxmlformats.org/officeDocument/2006/relationships/image" Target="../media/image103.png"/><Relationship Id="rId84" Type="http://schemas.openxmlformats.org/officeDocument/2006/relationships/customXml" Target="../ink/ink1697.xml"/><Relationship Id="rId138" Type="http://schemas.openxmlformats.org/officeDocument/2006/relationships/customXml" Target="../ink/ink1726.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671.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684.xml"/><Relationship Id="rId74" Type="http://schemas.openxmlformats.org/officeDocument/2006/relationships/customXml" Target="../ink/ink1692.xml"/><Relationship Id="rId79" Type="http://schemas.openxmlformats.org/officeDocument/2006/relationships/image" Target="../media/image111.png"/><Relationship Id="rId102" Type="http://schemas.openxmlformats.org/officeDocument/2006/relationships/customXml" Target="../ink/ink1706.xml"/><Relationship Id="rId123" Type="http://schemas.openxmlformats.org/officeDocument/2006/relationships/image" Target="../media/image133.png"/><Relationship Id="rId128" Type="http://schemas.openxmlformats.org/officeDocument/2006/relationships/customXml" Target="../ink/ink1719.xml"/><Relationship Id="rId5" Type="http://schemas.openxmlformats.org/officeDocument/2006/relationships/image" Target="../media/image74.png"/><Relationship Id="rId90" Type="http://schemas.openxmlformats.org/officeDocument/2006/relationships/customXml" Target="../ink/ink1700.xml"/><Relationship Id="rId95" Type="http://schemas.openxmlformats.org/officeDocument/2006/relationships/image" Target="../media/image119.png"/><Relationship Id="rId22" Type="http://schemas.openxmlformats.org/officeDocument/2006/relationships/customXml" Target="../ink/ink1666.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679.xml"/><Relationship Id="rId64" Type="http://schemas.openxmlformats.org/officeDocument/2006/relationships/customXml" Target="../ink/ink1687.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714.xml"/><Relationship Id="rId134" Type="http://schemas.openxmlformats.org/officeDocument/2006/relationships/customXml" Target="../ink/ink1723.xml"/><Relationship Id="rId139" Type="http://schemas.openxmlformats.org/officeDocument/2006/relationships/image" Target="../media/image139.png"/><Relationship Id="rId80" Type="http://schemas.openxmlformats.org/officeDocument/2006/relationships/customXml" Target="../ink/ink1695.xml"/><Relationship Id="rId85" Type="http://schemas.openxmlformats.org/officeDocument/2006/relationships/image" Target="../media/image114.png"/><Relationship Id="rId12" Type="http://schemas.openxmlformats.org/officeDocument/2006/relationships/customXml" Target="../ink/ink1661.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674.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709.xml"/><Relationship Id="rId124" Type="http://schemas.openxmlformats.org/officeDocument/2006/relationships/customXml" Target="../ink/ink1717.xml"/><Relationship Id="rId129" Type="http://schemas.openxmlformats.org/officeDocument/2006/relationships/image" Target="../media/image136.png"/><Relationship Id="rId54" Type="http://schemas.openxmlformats.org/officeDocument/2006/relationships/customXml" Target="../ink/ink1682.xml"/><Relationship Id="rId70" Type="http://schemas.openxmlformats.org/officeDocument/2006/relationships/customXml" Target="../ink/ink1690.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703.xml"/><Relationship Id="rId140" Type="http://schemas.openxmlformats.org/officeDocument/2006/relationships/customXml" Target="../ink/ink1727.xml"/><Relationship Id="rId1" Type="http://schemas.openxmlformats.org/officeDocument/2006/relationships/slideLayout" Target="../slideLayouts/slideLayout1.xml"/><Relationship Id="rId6" Type="http://schemas.openxmlformats.org/officeDocument/2006/relationships/customXml" Target="../ink/ink1658.xml"/><Relationship Id="rId23" Type="http://schemas.openxmlformats.org/officeDocument/2006/relationships/image" Target="../media/image83.png"/><Relationship Id="rId28" Type="http://schemas.openxmlformats.org/officeDocument/2006/relationships/customXml" Target="../ink/ink1669.xml"/><Relationship Id="rId49" Type="http://schemas.openxmlformats.org/officeDocument/2006/relationships/image" Target="../media/image96.png"/><Relationship Id="rId114" Type="http://schemas.openxmlformats.org/officeDocument/2006/relationships/customXml" Target="../ink/ink1712.xml"/><Relationship Id="rId119" Type="http://schemas.openxmlformats.org/officeDocument/2006/relationships/image" Target="../media/image131.png"/><Relationship Id="rId44" Type="http://schemas.openxmlformats.org/officeDocument/2006/relationships/customXml" Target="../ink/ink1677.xml"/><Relationship Id="rId60" Type="http://schemas.openxmlformats.org/officeDocument/2006/relationships/customXml" Target="../ink/ink1685.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698.xml"/><Relationship Id="rId130" Type="http://schemas.openxmlformats.org/officeDocument/2006/relationships/customXml" Target="../ink/ink1720.xml"/><Relationship Id="rId135" Type="http://schemas.openxmlformats.org/officeDocument/2006/relationships/customXml" Target="../ink/ink1724.xml"/><Relationship Id="rId13" Type="http://schemas.openxmlformats.org/officeDocument/2006/relationships/image" Target="../media/image78.png"/><Relationship Id="rId18" Type="http://schemas.openxmlformats.org/officeDocument/2006/relationships/customXml" Target="../ink/ink1664.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672.xml"/><Relationship Id="rId50" Type="http://schemas.openxmlformats.org/officeDocument/2006/relationships/customXml" Target="../ink/ink1680.xml"/><Relationship Id="rId55" Type="http://schemas.openxmlformats.org/officeDocument/2006/relationships/image" Target="../media/image99.png"/><Relationship Id="rId76" Type="http://schemas.openxmlformats.org/officeDocument/2006/relationships/customXml" Target="../ink/ink1693.xml"/><Relationship Id="rId97" Type="http://schemas.openxmlformats.org/officeDocument/2006/relationships/image" Target="../media/image120.png"/><Relationship Id="rId104" Type="http://schemas.openxmlformats.org/officeDocument/2006/relationships/customXml" Target="../ink/ink1707.xml"/><Relationship Id="rId120" Type="http://schemas.openxmlformats.org/officeDocument/2006/relationships/customXml" Target="../ink/ink1715.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701.xml"/><Relationship Id="rId2" Type="http://schemas.openxmlformats.org/officeDocument/2006/relationships/notesSlide" Target="../notesSlides/notesSlide24.xml"/><Relationship Id="rId29" Type="http://schemas.openxmlformats.org/officeDocument/2006/relationships/image" Target="../media/image86.png"/><Relationship Id="rId24" Type="http://schemas.openxmlformats.org/officeDocument/2006/relationships/customXml" Target="../ink/ink1667.xml"/><Relationship Id="rId40" Type="http://schemas.openxmlformats.org/officeDocument/2006/relationships/customXml" Target="../ink/ink1675.xml"/><Relationship Id="rId45" Type="http://schemas.openxmlformats.org/officeDocument/2006/relationships/image" Target="../media/image94.png"/><Relationship Id="rId66" Type="http://schemas.openxmlformats.org/officeDocument/2006/relationships/customXml" Target="../ink/ink1688.xml"/><Relationship Id="rId87" Type="http://schemas.openxmlformats.org/officeDocument/2006/relationships/image" Target="../media/image115.png"/><Relationship Id="rId110" Type="http://schemas.openxmlformats.org/officeDocument/2006/relationships/customXml" Target="../ink/ink1710.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725.xml"/><Relationship Id="rId61" Type="http://schemas.openxmlformats.org/officeDocument/2006/relationships/image" Target="../media/image102.png"/><Relationship Id="rId82" Type="http://schemas.openxmlformats.org/officeDocument/2006/relationships/customXml" Target="../ink/ink1696.xml"/><Relationship Id="rId19" Type="http://schemas.openxmlformats.org/officeDocument/2006/relationships/image" Target="../media/image81.png"/><Relationship Id="rId14" Type="http://schemas.openxmlformats.org/officeDocument/2006/relationships/customXml" Target="../ink/ink1662.xml"/><Relationship Id="rId30" Type="http://schemas.openxmlformats.org/officeDocument/2006/relationships/customXml" Target="../ink/ink1670.xml"/><Relationship Id="rId35" Type="http://schemas.openxmlformats.org/officeDocument/2006/relationships/image" Target="../media/image89.png"/><Relationship Id="rId56" Type="http://schemas.openxmlformats.org/officeDocument/2006/relationships/customXml" Target="../ink/ink1683.xml"/><Relationship Id="rId77" Type="http://schemas.openxmlformats.org/officeDocument/2006/relationships/image" Target="../media/image110.png"/><Relationship Id="rId100" Type="http://schemas.openxmlformats.org/officeDocument/2006/relationships/customXml" Target="../ink/ink1705.xml"/><Relationship Id="rId105" Type="http://schemas.openxmlformats.org/officeDocument/2006/relationships/image" Target="../media/image124.png"/><Relationship Id="rId126" Type="http://schemas.openxmlformats.org/officeDocument/2006/relationships/customXml" Target="../ink/ink1718.xml"/><Relationship Id="rId8" Type="http://schemas.openxmlformats.org/officeDocument/2006/relationships/customXml" Target="../ink/ink1659.xml"/><Relationship Id="rId51" Type="http://schemas.openxmlformats.org/officeDocument/2006/relationships/image" Target="../media/image97.png"/><Relationship Id="rId72" Type="http://schemas.openxmlformats.org/officeDocument/2006/relationships/customXml" Target="../ink/ink1691.xml"/><Relationship Id="rId93" Type="http://schemas.openxmlformats.org/officeDocument/2006/relationships/image" Target="../media/image118.png"/><Relationship Id="rId98" Type="http://schemas.openxmlformats.org/officeDocument/2006/relationships/customXml" Target="../ink/ink1704.xml"/><Relationship Id="rId121" Type="http://schemas.openxmlformats.org/officeDocument/2006/relationships/image" Target="../media/image132.png"/><Relationship Id="rId142" Type="http://schemas.openxmlformats.org/officeDocument/2006/relationships/customXml" Target="../ink/ink1728.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678.xml"/><Relationship Id="rId67" Type="http://schemas.openxmlformats.org/officeDocument/2006/relationships/image" Target="../media/image105.png"/><Relationship Id="rId116" Type="http://schemas.openxmlformats.org/officeDocument/2006/relationships/customXml" Target="../ink/ink1713.xml"/><Relationship Id="rId137" Type="http://schemas.openxmlformats.org/officeDocument/2006/relationships/image" Target="../media/image138.png"/><Relationship Id="rId20" Type="http://schemas.openxmlformats.org/officeDocument/2006/relationships/customXml" Target="../ink/ink1665.xml"/><Relationship Id="rId41" Type="http://schemas.openxmlformats.org/officeDocument/2006/relationships/image" Target="../media/image92.png"/><Relationship Id="rId62" Type="http://schemas.openxmlformats.org/officeDocument/2006/relationships/customXml" Target="../ink/ink1686.xml"/><Relationship Id="rId83" Type="http://schemas.openxmlformats.org/officeDocument/2006/relationships/image" Target="../media/image113.png"/><Relationship Id="rId88" Type="http://schemas.openxmlformats.org/officeDocument/2006/relationships/customXml" Target="../ink/ink1699.xml"/><Relationship Id="rId111" Type="http://schemas.openxmlformats.org/officeDocument/2006/relationships/image" Target="../media/image127.png"/><Relationship Id="rId132" Type="http://schemas.openxmlformats.org/officeDocument/2006/relationships/customXml" Target="../ink/ink1721.xml"/><Relationship Id="rId15" Type="http://schemas.openxmlformats.org/officeDocument/2006/relationships/image" Target="../media/image79.png"/><Relationship Id="rId36" Type="http://schemas.openxmlformats.org/officeDocument/2006/relationships/customXml" Target="../ink/ink1673.xml"/><Relationship Id="rId57" Type="http://schemas.openxmlformats.org/officeDocument/2006/relationships/image" Target="../media/image100.png"/><Relationship Id="rId106" Type="http://schemas.openxmlformats.org/officeDocument/2006/relationships/customXml" Target="../ink/ink1708.xml"/><Relationship Id="rId127" Type="http://schemas.openxmlformats.org/officeDocument/2006/relationships/image" Target="../media/image135.png"/><Relationship Id="rId10" Type="http://schemas.openxmlformats.org/officeDocument/2006/relationships/customXml" Target="../ink/ink1660.xml"/><Relationship Id="rId31" Type="http://schemas.openxmlformats.org/officeDocument/2006/relationships/image" Target="../media/image87.png"/><Relationship Id="rId52" Type="http://schemas.openxmlformats.org/officeDocument/2006/relationships/customXml" Target="../ink/ink1681.xml"/><Relationship Id="rId73" Type="http://schemas.openxmlformats.org/officeDocument/2006/relationships/image" Target="../media/image108.png"/><Relationship Id="rId78" Type="http://schemas.openxmlformats.org/officeDocument/2006/relationships/customXml" Target="../ink/ink1694.xml"/><Relationship Id="rId94" Type="http://schemas.openxmlformats.org/officeDocument/2006/relationships/customXml" Target="../ink/ink1702.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716.xml"/><Relationship Id="rId143" Type="http://schemas.openxmlformats.org/officeDocument/2006/relationships/image" Target="../media/image141.png"/><Relationship Id="rId4" Type="http://schemas.openxmlformats.org/officeDocument/2006/relationships/customXml" Target="../ink/ink1657.xml"/><Relationship Id="rId9" Type="http://schemas.openxmlformats.org/officeDocument/2006/relationships/image" Target="../media/image76.png"/><Relationship Id="rId26" Type="http://schemas.openxmlformats.org/officeDocument/2006/relationships/customXml" Target="../ink/ink1668.xml"/><Relationship Id="rId47" Type="http://schemas.openxmlformats.org/officeDocument/2006/relationships/image" Target="../media/image95.png"/><Relationship Id="rId68" Type="http://schemas.openxmlformats.org/officeDocument/2006/relationships/customXml" Target="../ink/ink1689.xml"/><Relationship Id="rId89" Type="http://schemas.openxmlformats.org/officeDocument/2006/relationships/image" Target="../media/image116.png"/><Relationship Id="rId112" Type="http://schemas.openxmlformats.org/officeDocument/2006/relationships/customXml" Target="../ink/ink1711.xml"/><Relationship Id="rId133" Type="http://schemas.openxmlformats.org/officeDocument/2006/relationships/customXml" Target="../ink/ink1722.xml"/><Relationship Id="rId16" Type="http://schemas.openxmlformats.org/officeDocument/2006/relationships/customXml" Target="../ink/ink1663.xml"/></Relationships>
</file>

<file path=ppt/slides/_rels/slide26.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748.xml"/><Relationship Id="rId63" Type="http://schemas.openxmlformats.org/officeDocument/2006/relationships/image" Target="../media/image103.png"/><Relationship Id="rId84" Type="http://schemas.openxmlformats.org/officeDocument/2006/relationships/customXml" Target="../ink/ink1769.xml"/><Relationship Id="rId138" Type="http://schemas.openxmlformats.org/officeDocument/2006/relationships/customXml" Target="../ink/ink179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74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756.xml"/><Relationship Id="rId74" Type="http://schemas.openxmlformats.org/officeDocument/2006/relationships/customXml" Target="../ink/ink1764.xml"/><Relationship Id="rId79" Type="http://schemas.openxmlformats.org/officeDocument/2006/relationships/image" Target="../media/image111.png"/><Relationship Id="rId102" Type="http://schemas.openxmlformats.org/officeDocument/2006/relationships/customXml" Target="../ink/ink1778.xml"/><Relationship Id="rId123" Type="http://schemas.openxmlformats.org/officeDocument/2006/relationships/image" Target="../media/image133.png"/><Relationship Id="rId128" Type="http://schemas.openxmlformats.org/officeDocument/2006/relationships/customXml" Target="../ink/ink1791.xml"/><Relationship Id="rId5" Type="http://schemas.openxmlformats.org/officeDocument/2006/relationships/image" Target="../media/image74.png"/><Relationship Id="rId90" Type="http://schemas.openxmlformats.org/officeDocument/2006/relationships/customXml" Target="../ink/ink1772.xml"/><Relationship Id="rId95" Type="http://schemas.openxmlformats.org/officeDocument/2006/relationships/image" Target="../media/image119.png"/><Relationship Id="rId22" Type="http://schemas.openxmlformats.org/officeDocument/2006/relationships/customXml" Target="../ink/ink173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751.xml"/><Relationship Id="rId64" Type="http://schemas.openxmlformats.org/officeDocument/2006/relationships/customXml" Target="../ink/ink175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786.xml"/><Relationship Id="rId134" Type="http://schemas.openxmlformats.org/officeDocument/2006/relationships/customXml" Target="../ink/ink1795.xml"/><Relationship Id="rId139" Type="http://schemas.openxmlformats.org/officeDocument/2006/relationships/image" Target="../media/image139.png"/><Relationship Id="rId80" Type="http://schemas.openxmlformats.org/officeDocument/2006/relationships/customXml" Target="../ink/ink1767.xml"/><Relationship Id="rId85" Type="http://schemas.openxmlformats.org/officeDocument/2006/relationships/image" Target="../media/image114.png"/><Relationship Id="rId12" Type="http://schemas.openxmlformats.org/officeDocument/2006/relationships/customXml" Target="../ink/ink173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74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781.xml"/><Relationship Id="rId124" Type="http://schemas.openxmlformats.org/officeDocument/2006/relationships/customXml" Target="../ink/ink1789.xml"/><Relationship Id="rId129" Type="http://schemas.openxmlformats.org/officeDocument/2006/relationships/image" Target="../media/image136.png"/><Relationship Id="rId54" Type="http://schemas.openxmlformats.org/officeDocument/2006/relationships/customXml" Target="../ink/ink1754.xml"/><Relationship Id="rId70" Type="http://schemas.openxmlformats.org/officeDocument/2006/relationships/customXml" Target="../ink/ink176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775.xml"/><Relationship Id="rId140" Type="http://schemas.openxmlformats.org/officeDocument/2006/relationships/customXml" Target="../ink/ink1799.xml"/><Relationship Id="rId1" Type="http://schemas.openxmlformats.org/officeDocument/2006/relationships/slideLayout" Target="../slideLayouts/slideLayout7.xml"/><Relationship Id="rId6" Type="http://schemas.openxmlformats.org/officeDocument/2006/relationships/customXml" Target="../ink/ink1730.xml"/><Relationship Id="rId23" Type="http://schemas.openxmlformats.org/officeDocument/2006/relationships/image" Target="../media/image83.png"/><Relationship Id="rId28" Type="http://schemas.openxmlformats.org/officeDocument/2006/relationships/customXml" Target="../ink/ink1741.xml"/><Relationship Id="rId49" Type="http://schemas.openxmlformats.org/officeDocument/2006/relationships/image" Target="../media/image96.png"/><Relationship Id="rId114" Type="http://schemas.openxmlformats.org/officeDocument/2006/relationships/customXml" Target="../ink/ink1784.xml"/><Relationship Id="rId119" Type="http://schemas.openxmlformats.org/officeDocument/2006/relationships/image" Target="../media/image131.png"/><Relationship Id="rId44" Type="http://schemas.openxmlformats.org/officeDocument/2006/relationships/customXml" Target="../ink/ink1749.xml"/><Relationship Id="rId60" Type="http://schemas.openxmlformats.org/officeDocument/2006/relationships/customXml" Target="../ink/ink175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770.xml"/><Relationship Id="rId130" Type="http://schemas.openxmlformats.org/officeDocument/2006/relationships/customXml" Target="../ink/ink1792.xml"/><Relationship Id="rId135" Type="http://schemas.openxmlformats.org/officeDocument/2006/relationships/customXml" Target="../ink/ink1796.xml"/><Relationship Id="rId13" Type="http://schemas.openxmlformats.org/officeDocument/2006/relationships/image" Target="../media/image78.png"/><Relationship Id="rId18" Type="http://schemas.openxmlformats.org/officeDocument/2006/relationships/customXml" Target="../ink/ink173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744.xml"/><Relationship Id="rId50" Type="http://schemas.openxmlformats.org/officeDocument/2006/relationships/customXml" Target="../ink/ink1752.xml"/><Relationship Id="rId55" Type="http://schemas.openxmlformats.org/officeDocument/2006/relationships/image" Target="../media/image99.png"/><Relationship Id="rId76" Type="http://schemas.openxmlformats.org/officeDocument/2006/relationships/customXml" Target="../ink/ink1765.xml"/><Relationship Id="rId97" Type="http://schemas.openxmlformats.org/officeDocument/2006/relationships/image" Target="../media/image120.png"/><Relationship Id="rId104" Type="http://schemas.openxmlformats.org/officeDocument/2006/relationships/customXml" Target="../ink/ink1779.xml"/><Relationship Id="rId120" Type="http://schemas.openxmlformats.org/officeDocument/2006/relationships/customXml" Target="../ink/ink178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773.xml"/><Relationship Id="rId2" Type="http://schemas.openxmlformats.org/officeDocument/2006/relationships/notesSlide" Target="../notesSlides/notesSlide25.xml"/><Relationship Id="rId29" Type="http://schemas.openxmlformats.org/officeDocument/2006/relationships/image" Target="../media/image86.png"/><Relationship Id="rId24" Type="http://schemas.openxmlformats.org/officeDocument/2006/relationships/customXml" Target="../ink/ink1739.xml"/><Relationship Id="rId40" Type="http://schemas.openxmlformats.org/officeDocument/2006/relationships/customXml" Target="../ink/ink1747.xml"/><Relationship Id="rId45" Type="http://schemas.openxmlformats.org/officeDocument/2006/relationships/image" Target="../media/image94.png"/><Relationship Id="rId66" Type="http://schemas.openxmlformats.org/officeDocument/2006/relationships/customXml" Target="../ink/ink1760.xml"/><Relationship Id="rId87" Type="http://schemas.openxmlformats.org/officeDocument/2006/relationships/image" Target="../media/image115.png"/><Relationship Id="rId110" Type="http://schemas.openxmlformats.org/officeDocument/2006/relationships/customXml" Target="../ink/ink178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797.xml"/><Relationship Id="rId61" Type="http://schemas.openxmlformats.org/officeDocument/2006/relationships/image" Target="../media/image102.png"/><Relationship Id="rId82" Type="http://schemas.openxmlformats.org/officeDocument/2006/relationships/customXml" Target="../ink/ink1768.xml"/><Relationship Id="rId19" Type="http://schemas.openxmlformats.org/officeDocument/2006/relationships/image" Target="../media/image81.png"/><Relationship Id="rId14" Type="http://schemas.openxmlformats.org/officeDocument/2006/relationships/customXml" Target="../ink/ink1734.xml"/><Relationship Id="rId30" Type="http://schemas.openxmlformats.org/officeDocument/2006/relationships/customXml" Target="../ink/ink1742.xml"/><Relationship Id="rId35" Type="http://schemas.openxmlformats.org/officeDocument/2006/relationships/image" Target="../media/image89.png"/><Relationship Id="rId56" Type="http://schemas.openxmlformats.org/officeDocument/2006/relationships/customXml" Target="../ink/ink1755.xml"/><Relationship Id="rId77" Type="http://schemas.openxmlformats.org/officeDocument/2006/relationships/image" Target="../media/image110.png"/><Relationship Id="rId100" Type="http://schemas.openxmlformats.org/officeDocument/2006/relationships/customXml" Target="../ink/ink1777.xml"/><Relationship Id="rId105" Type="http://schemas.openxmlformats.org/officeDocument/2006/relationships/image" Target="../media/image124.png"/><Relationship Id="rId126" Type="http://schemas.openxmlformats.org/officeDocument/2006/relationships/customXml" Target="../ink/ink1790.xml"/><Relationship Id="rId8" Type="http://schemas.openxmlformats.org/officeDocument/2006/relationships/customXml" Target="../ink/ink1731.xml"/><Relationship Id="rId51" Type="http://schemas.openxmlformats.org/officeDocument/2006/relationships/image" Target="../media/image97.png"/><Relationship Id="rId72" Type="http://schemas.openxmlformats.org/officeDocument/2006/relationships/customXml" Target="../ink/ink1763.xml"/><Relationship Id="rId93" Type="http://schemas.openxmlformats.org/officeDocument/2006/relationships/image" Target="../media/image118.png"/><Relationship Id="rId98" Type="http://schemas.openxmlformats.org/officeDocument/2006/relationships/customXml" Target="../ink/ink1776.xml"/><Relationship Id="rId121" Type="http://schemas.openxmlformats.org/officeDocument/2006/relationships/image" Target="../media/image132.png"/><Relationship Id="rId142" Type="http://schemas.openxmlformats.org/officeDocument/2006/relationships/customXml" Target="../ink/ink1800.xml"/><Relationship Id="rId3" Type="http://schemas.openxmlformats.org/officeDocument/2006/relationships/image" Target="../media/image210.png"/><Relationship Id="rId25" Type="http://schemas.openxmlformats.org/officeDocument/2006/relationships/image" Target="../media/image84.png"/><Relationship Id="rId46" Type="http://schemas.openxmlformats.org/officeDocument/2006/relationships/customXml" Target="../ink/ink1750.xml"/><Relationship Id="rId67" Type="http://schemas.openxmlformats.org/officeDocument/2006/relationships/image" Target="../media/image105.png"/><Relationship Id="rId116" Type="http://schemas.openxmlformats.org/officeDocument/2006/relationships/customXml" Target="../ink/ink1785.xml"/><Relationship Id="rId137" Type="http://schemas.openxmlformats.org/officeDocument/2006/relationships/image" Target="../media/image138.png"/><Relationship Id="rId20" Type="http://schemas.openxmlformats.org/officeDocument/2006/relationships/customXml" Target="../ink/ink1737.xml"/><Relationship Id="rId41" Type="http://schemas.openxmlformats.org/officeDocument/2006/relationships/image" Target="../media/image92.png"/><Relationship Id="rId62" Type="http://schemas.openxmlformats.org/officeDocument/2006/relationships/customXml" Target="../ink/ink1758.xml"/><Relationship Id="rId83" Type="http://schemas.openxmlformats.org/officeDocument/2006/relationships/image" Target="../media/image113.png"/><Relationship Id="rId88" Type="http://schemas.openxmlformats.org/officeDocument/2006/relationships/customXml" Target="../ink/ink1771.xml"/><Relationship Id="rId111" Type="http://schemas.openxmlformats.org/officeDocument/2006/relationships/image" Target="../media/image127.png"/><Relationship Id="rId132" Type="http://schemas.openxmlformats.org/officeDocument/2006/relationships/customXml" Target="../ink/ink1793.xml"/><Relationship Id="rId15" Type="http://schemas.openxmlformats.org/officeDocument/2006/relationships/image" Target="../media/image79.png"/><Relationship Id="rId36" Type="http://schemas.openxmlformats.org/officeDocument/2006/relationships/customXml" Target="../ink/ink1745.xml"/><Relationship Id="rId57" Type="http://schemas.openxmlformats.org/officeDocument/2006/relationships/image" Target="../media/image100.png"/><Relationship Id="rId106" Type="http://schemas.openxmlformats.org/officeDocument/2006/relationships/customXml" Target="../ink/ink1780.xml"/><Relationship Id="rId127" Type="http://schemas.openxmlformats.org/officeDocument/2006/relationships/image" Target="../media/image135.png"/><Relationship Id="rId10" Type="http://schemas.openxmlformats.org/officeDocument/2006/relationships/customXml" Target="../ink/ink1732.xml"/><Relationship Id="rId31" Type="http://schemas.openxmlformats.org/officeDocument/2006/relationships/image" Target="../media/image87.png"/><Relationship Id="rId52" Type="http://schemas.openxmlformats.org/officeDocument/2006/relationships/customXml" Target="../ink/ink1753.xml"/><Relationship Id="rId73" Type="http://schemas.openxmlformats.org/officeDocument/2006/relationships/image" Target="../media/image108.png"/><Relationship Id="rId78" Type="http://schemas.openxmlformats.org/officeDocument/2006/relationships/customXml" Target="../ink/ink1766.xml"/><Relationship Id="rId94" Type="http://schemas.openxmlformats.org/officeDocument/2006/relationships/customXml" Target="../ink/ink177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788.xml"/><Relationship Id="rId143" Type="http://schemas.openxmlformats.org/officeDocument/2006/relationships/image" Target="../media/image141.png"/><Relationship Id="rId4" Type="http://schemas.openxmlformats.org/officeDocument/2006/relationships/customXml" Target="../ink/ink1729.xml"/><Relationship Id="rId9" Type="http://schemas.openxmlformats.org/officeDocument/2006/relationships/image" Target="../media/image76.png"/><Relationship Id="rId26" Type="http://schemas.openxmlformats.org/officeDocument/2006/relationships/customXml" Target="../ink/ink1740.xml"/><Relationship Id="rId47" Type="http://schemas.openxmlformats.org/officeDocument/2006/relationships/image" Target="../media/image95.png"/><Relationship Id="rId68" Type="http://schemas.openxmlformats.org/officeDocument/2006/relationships/customXml" Target="../ink/ink1761.xml"/><Relationship Id="rId89" Type="http://schemas.openxmlformats.org/officeDocument/2006/relationships/image" Target="../media/image116.png"/><Relationship Id="rId112" Type="http://schemas.openxmlformats.org/officeDocument/2006/relationships/customXml" Target="../ink/ink1783.xml"/><Relationship Id="rId133" Type="http://schemas.openxmlformats.org/officeDocument/2006/relationships/customXml" Target="../ink/ink1794.xml"/><Relationship Id="rId16" Type="http://schemas.openxmlformats.org/officeDocument/2006/relationships/customXml" Target="../ink/ink1735.xml"/></Relationships>
</file>

<file path=ppt/slides/_rels/slide27.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820.xml"/><Relationship Id="rId63" Type="http://schemas.openxmlformats.org/officeDocument/2006/relationships/image" Target="../media/image103.png"/><Relationship Id="rId84" Type="http://schemas.openxmlformats.org/officeDocument/2006/relationships/customXml" Target="../ink/ink1841.xml"/><Relationship Id="rId138" Type="http://schemas.openxmlformats.org/officeDocument/2006/relationships/customXml" Target="../ink/ink187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81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828.xml"/><Relationship Id="rId74" Type="http://schemas.openxmlformats.org/officeDocument/2006/relationships/customXml" Target="../ink/ink1836.xml"/><Relationship Id="rId79" Type="http://schemas.openxmlformats.org/officeDocument/2006/relationships/image" Target="../media/image111.png"/><Relationship Id="rId102" Type="http://schemas.openxmlformats.org/officeDocument/2006/relationships/customXml" Target="../ink/ink1850.xml"/><Relationship Id="rId123" Type="http://schemas.openxmlformats.org/officeDocument/2006/relationships/image" Target="../media/image133.png"/><Relationship Id="rId128" Type="http://schemas.openxmlformats.org/officeDocument/2006/relationships/customXml" Target="../ink/ink1863.xml"/><Relationship Id="rId5" Type="http://schemas.openxmlformats.org/officeDocument/2006/relationships/image" Target="../media/image74.png"/><Relationship Id="rId90" Type="http://schemas.openxmlformats.org/officeDocument/2006/relationships/customXml" Target="../ink/ink1844.xml"/><Relationship Id="rId95" Type="http://schemas.openxmlformats.org/officeDocument/2006/relationships/image" Target="../media/image119.png"/><Relationship Id="rId22" Type="http://schemas.openxmlformats.org/officeDocument/2006/relationships/customXml" Target="../ink/ink181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823.xml"/><Relationship Id="rId64" Type="http://schemas.openxmlformats.org/officeDocument/2006/relationships/customXml" Target="../ink/ink183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858.xml"/><Relationship Id="rId134" Type="http://schemas.openxmlformats.org/officeDocument/2006/relationships/customXml" Target="../ink/ink1867.xml"/><Relationship Id="rId139" Type="http://schemas.openxmlformats.org/officeDocument/2006/relationships/image" Target="../media/image139.png"/><Relationship Id="rId80" Type="http://schemas.openxmlformats.org/officeDocument/2006/relationships/customXml" Target="../ink/ink1839.xml"/><Relationship Id="rId85" Type="http://schemas.openxmlformats.org/officeDocument/2006/relationships/image" Target="../media/image114.png"/><Relationship Id="rId12" Type="http://schemas.openxmlformats.org/officeDocument/2006/relationships/customXml" Target="../ink/ink180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81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853.xml"/><Relationship Id="rId124" Type="http://schemas.openxmlformats.org/officeDocument/2006/relationships/customXml" Target="../ink/ink1861.xml"/><Relationship Id="rId129" Type="http://schemas.openxmlformats.org/officeDocument/2006/relationships/image" Target="../media/image136.png"/><Relationship Id="rId54" Type="http://schemas.openxmlformats.org/officeDocument/2006/relationships/customXml" Target="../ink/ink1826.xml"/><Relationship Id="rId70" Type="http://schemas.openxmlformats.org/officeDocument/2006/relationships/customXml" Target="../ink/ink183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847.xml"/><Relationship Id="rId140" Type="http://schemas.openxmlformats.org/officeDocument/2006/relationships/customXml" Target="../ink/ink1871.xml"/><Relationship Id="rId1" Type="http://schemas.openxmlformats.org/officeDocument/2006/relationships/slideLayout" Target="../slideLayouts/slideLayout7.xml"/><Relationship Id="rId6" Type="http://schemas.openxmlformats.org/officeDocument/2006/relationships/customXml" Target="../ink/ink1802.xml"/><Relationship Id="rId23" Type="http://schemas.openxmlformats.org/officeDocument/2006/relationships/image" Target="../media/image83.png"/><Relationship Id="rId28" Type="http://schemas.openxmlformats.org/officeDocument/2006/relationships/customXml" Target="../ink/ink1813.xml"/><Relationship Id="rId49" Type="http://schemas.openxmlformats.org/officeDocument/2006/relationships/image" Target="../media/image96.png"/><Relationship Id="rId114" Type="http://schemas.openxmlformats.org/officeDocument/2006/relationships/customXml" Target="../ink/ink1856.xml"/><Relationship Id="rId119" Type="http://schemas.openxmlformats.org/officeDocument/2006/relationships/image" Target="../media/image131.png"/><Relationship Id="rId44" Type="http://schemas.openxmlformats.org/officeDocument/2006/relationships/customXml" Target="../ink/ink1821.xml"/><Relationship Id="rId60" Type="http://schemas.openxmlformats.org/officeDocument/2006/relationships/customXml" Target="../ink/ink182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842.xml"/><Relationship Id="rId130" Type="http://schemas.openxmlformats.org/officeDocument/2006/relationships/customXml" Target="../ink/ink1864.xml"/><Relationship Id="rId135" Type="http://schemas.openxmlformats.org/officeDocument/2006/relationships/customXml" Target="../ink/ink1868.xml"/><Relationship Id="rId13" Type="http://schemas.openxmlformats.org/officeDocument/2006/relationships/image" Target="../media/image78.png"/><Relationship Id="rId18" Type="http://schemas.openxmlformats.org/officeDocument/2006/relationships/customXml" Target="../ink/ink180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816.xml"/><Relationship Id="rId50" Type="http://schemas.openxmlformats.org/officeDocument/2006/relationships/customXml" Target="../ink/ink1824.xml"/><Relationship Id="rId55" Type="http://schemas.openxmlformats.org/officeDocument/2006/relationships/image" Target="../media/image99.png"/><Relationship Id="rId76" Type="http://schemas.openxmlformats.org/officeDocument/2006/relationships/customXml" Target="../ink/ink1837.xml"/><Relationship Id="rId97" Type="http://schemas.openxmlformats.org/officeDocument/2006/relationships/image" Target="../media/image120.png"/><Relationship Id="rId104" Type="http://schemas.openxmlformats.org/officeDocument/2006/relationships/customXml" Target="../ink/ink1851.xml"/><Relationship Id="rId120" Type="http://schemas.openxmlformats.org/officeDocument/2006/relationships/customXml" Target="../ink/ink185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845.xml"/><Relationship Id="rId2" Type="http://schemas.openxmlformats.org/officeDocument/2006/relationships/notesSlide" Target="../notesSlides/notesSlide26.xml"/><Relationship Id="rId29" Type="http://schemas.openxmlformats.org/officeDocument/2006/relationships/image" Target="../media/image86.png"/><Relationship Id="rId24" Type="http://schemas.openxmlformats.org/officeDocument/2006/relationships/customXml" Target="../ink/ink1811.xml"/><Relationship Id="rId40" Type="http://schemas.openxmlformats.org/officeDocument/2006/relationships/customXml" Target="../ink/ink1819.xml"/><Relationship Id="rId45" Type="http://schemas.openxmlformats.org/officeDocument/2006/relationships/image" Target="../media/image94.png"/><Relationship Id="rId66" Type="http://schemas.openxmlformats.org/officeDocument/2006/relationships/customXml" Target="../ink/ink1832.xml"/><Relationship Id="rId87" Type="http://schemas.openxmlformats.org/officeDocument/2006/relationships/image" Target="../media/image115.png"/><Relationship Id="rId110" Type="http://schemas.openxmlformats.org/officeDocument/2006/relationships/customXml" Target="../ink/ink185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869.xml"/><Relationship Id="rId61" Type="http://schemas.openxmlformats.org/officeDocument/2006/relationships/image" Target="../media/image102.png"/><Relationship Id="rId82" Type="http://schemas.openxmlformats.org/officeDocument/2006/relationships/customXml" Target="../ink/ink1840.xml"/><Relationship Id="rId19" Type="http://schemas.openxmlformats.org/officeDocument/2006/relationships/image" Target="../media/image81.png"/><Relationship Id="rId14" Type="http://schemas.openxmlformats.org/officeDocument/2006/relationships/customXml" Target="../ink/ink1806.xml"/><Relationship Id="rId30" Type="http://schemas.openxmlformats.org/officeDocument/2006/relationships/customXml" Target="../ink/ink1814.xml"/><Relationship Id="rId35" Type="http://schemas.openxmlformats.org/officeDocument/2006/relationships/image" Target="../media/image89.png"/><Relationship Id="rId56" Type="http://schemas.openxmlformats.org/officeDocument/2006/relationships/customXml" Target="../ink/ink1827.xml"/><Relationship Id="rId77" Type="http://schemas.openxmlformats.org/officeDocument/2006/relationships/image" Target="../media/image110.png"/><Relationship Id="rId100" Type="http://schemas.openxmlformats.org/officeDocument/2006/relationships/customXml" Target="../ink/ink1849.xml"/><Relationship Id="rId105" Type="http://schemas.openxmlformats.org/officeDocument/2006/relationships/image" Target="../media/image124.png"/><Relationship Id="rId126" Type="http://schemas.openxmlformats.org/officeDocument/2006/relationships/customXml" Target="../ink/ink1862.xml"/><Relationship Id="rId8" Type="http://schemas.openxmlformats.org/officeDocument/2006/relationships/customXml" Target="../ink/ink1803.xml"/><Relationship Id="rId51" Type="http://schemas.openxmlformats.org/officeDocument/2006/relationships/image" Target="../media/image97.png"/><Relationship Id="rId72" Type="http://schemas.openxmlformats.org/officeDocument/2006/relationships/customXml" Target="../ink/ink1835.xml"/><Relationship Id="rId93" Type="http://schemas.openxmlformats.org/officeDocument/2006/relationships/image" Target="../media/image118.png"/><Relationship Id="rId98" Type="http://schemas.openxmlformats.org/officeDocument/2006/relationships/customXml" Target="../ink/ink1848.xml"/><Relationship Id="rId121" Type="http://schemas.openxmlformats.org/officeDocument/2006/relationships/image" Target="../media/image132.png"/><Relationship Id="rId142" Type="http://schemas.openxmlformats.org/officeDocument/2006/relationships/customXml" Target="../ink/ink1872.xml"/><Relationship Id="rId3" Type="http://schemas.openxmlformats.org/officeDocument/2006/relationships/image" Target="../media/image211.jpeg"/><Relationship Id="rId25" Type="http://schemas.openxmlformats.org/officeDocument/2006/relationships/image" Target="../media/image84.png"/><Relationship Id="rId46" Type="http://schemas.openxmlformats.org/officeDocument/2006/relationships/customXml" Target="../ink/ink1822.xml"/><Relationship Id="rId67" Type="http://schemas.openxmlformats.org/officeDocument/2006/relationships/image" Target="../media/image105.png"/><Relationship Id="rId116" Type="http://schemas.openxmlformats.org/officeDocument/2006/relationships/customXml" Target="../ink/ink1857.xml"/><Relationship Id="rId137" Type="http://schemas.openxmlformats.org/officeDocument/2006/relationships/image" Target="../media/image138.png"/><Relationship Id="rId20" Type="http://schemas.openxmlformats.org/officeDocument/2006/relationships/customXml" Target="../ink/ink1809.xml"/><Relationship Id="rId41" Type="http://schemas.openxmlformats.org/officeDocument/2006/relationships/image" Target="../media/image92.png"/><Relationship Id="rId62" Type="http://schemas.openxmlformats.org/officeDocument/2006/relationships/customXml" Target="../ink/ink1830.xml"/><Relationship Id="rId83" Type="http://schemas.openxmlformats.org/officeDocument/2006/relationships/image" Target="../media/image113.png"/><Relationship Id="rId88" Type="http://schemas.openxmlformats.org/officeDocument/2006/relationships/customXml" Target="../ink/ink1843.xml"/><Relationship Id="rId111" Type="http://schemas.openxmlformats.org/officeDocument/2006/relationships/image" Target="../media/image127.png"/><Relationship Id="rId132" Type="http://schemas.openxmlformats.org/officeDocument/2006/relationships/customXml" Target="../ink/ink1865.xml"/><Relationship Id="rId15" Type="http://schemas.openxmlformats.org/officeDocument/2006/relationships/image" Target="../media/image79.png"/><Relationship Id="rId36" Type="http://schemas.openxmlformats.org/officeDocument/2006/relationships/customXml" Target="../ink/ink1817.xml"/><Relationship Id="rId57" Type="http://schemas.openxmlformats.org/officeDocument/2006/relationships/image" Target="../media/image100.png"/><Relationship Id="rId106" Type="http://schemas.openxmlformats.org/officeDocument/2006/relationships/customXml" Target="../ink/ink1852.xml"/><Relationship Id="rId127" Type="http://schemas.openxmlformats.org/officeDocument/2006/relationships/image" Target="../media/image135.png"/><Relationship Id="rId10" Type="http://schemas.openxmlformats.org/officeDocument/2006/relationships/customXml" Target="../ink/ink1804.xml"/><Relationship Id="rId31" Type="http://schemas.openxmlformats.org/officeDocument/2006/relationships/image" Target="../media/image87.png"/><Relationship Id="rId52" Type="http://schemas.openxmlformats.org/officeDocument/2006/relationships/customXml" Target="../ink/ink1825.xml"/><Relationship Id="rId73" Type="http://schemas.openxmlformats.org/officeDocument/2006/relationships/image" Target="../media/image108.png"/><Relationship Id="rId78" Type="http://schemas.openxmlformats.org/officeDocument/2006/relationships/customXml" Target="../ink/ink1838.xml"/><Relationship Id="rId94" Type="http://schemas.openxmlformats.org/officeDocument/2006/relationships/customXml" Target="../ink/ink184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860.xml"/><Relationship Id="rId143" Type="http://schemas.openxmlformats.org/officeDocument/2006/relationships/image" Target="../media/image141.png"/><Relationship Id="rId4" Type="http://schemas.openxmlformats.org/officeDocument/2006/relationships/customXml" Target="../ink/ink1801.xml"/><Relationship Id="rId9" Type="http://schemas.openxmlformats.org/officeDocument/2006/relationships/image" Target="../media/image76.png"/><Relationship Id="rId26" Type="http://schemas.openxmlformats.org/officeDocument/2006/relationships/customXml" Target="../ink/ink1812.xml"/><Relationship Id="rId47" Type="http://schemas.openxmlformats.org/officeDocument/2006/relationships/image" Target="../media/image95.png"/><Relationship Id="rId68" Type="http://schemas.openxmlformats.org/officeDocument/2006/relationships/customXml" Target="../ink/ink1833.xml"/><Relationship Id="rId89" Type="http://schemas.openxmlformats.org/officeDocument/2006/relationships/image" Target="../media/image116.png"/><Relationship Id="rId112" Type="http://schemas.openxmlformats.org/officeDocument/2006/relationships/customXml" Target="../ink/ink1855.xml"/><Relationship Id="rId133" Type="http://schemas.openxmlformats.org/officeDocument/2006/relationships/customXml" Target="../ink/ink1866.xml"/><Relationship Id="rId16" Type="http://schemas.openxmlformats.org/officeDocument/2006/relationships/customXml" Target="../ink/ink1807.xml"/></Relationships>
</file>

<file path=ppt/slides/_rels/slide28.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892.xml"/><Relationship Id="rId63" Type="http://schemas.openxmlformats.org/officeDocument/2006/relationships/image" Target="../media/image103.png"/><Relationship Id="rId84" Type="http://schemas.openxmlformats.org/officeDocument/2006/relationships/customXml" Target="../ink/ink1913.xml"/><Relationship Id="rId138" Type="http://schemas.openxmlformats.org/officeDocument/2006/relationships/customXml" Target="../ink/ink194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88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900.xml"/><Relationship Id="rId74" Type="http://schemas.openxmlformats.org/officeDocument/2006/relationships/customXml" Target="../ink/ink1908.xml"/><Relationship Id="rId79" Type="http://schemas.openxmlformats.org/officeDocument/2006/relationships/image" Target="../media/image111.png"/><Relationship Id="rId102" Type="http://schemas.openxmlformats.org/officeDocument/2006/relationships/customXml" Target="../ink/ink1922.xml"/><Relationship Id="rId123" Type="http://schemas.openxmlformats.org/officeDocument/2006/relationships/image" Target="../media/image133.png"/><Relationship Id="rId128" Type="http://schemas.openxmlformats.org/officeDocument/2006/relationships/customXml" Target="../ink/ink1935.xml"/><Relationship Id="rId5" Type="http://schemas.openxmlformats.org/officeDocument/2006/relationships/image" Target="../media/image74.png"/><Relationship Id="rId90" Type="http://schemas.openxmlformats.org/officeDocument/2006/relationships/customXml" Target="../ink/ink1916.xml"/><Relationship Id="rId95" Type="http://schemas.openxmlformats.org/officeDocument/2006/relationships/image" Target="../media/image119.png"/><Relationship Id="rId22" Type="http://schemas.openxmlformats.org/officeDocument/2006/relationships/customXml" Target="../ink/ink188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895.xml"/><Relationship Id="rId64" Type="http://schemas.openxmlformats.org/officeDocument/2006/relationships/customXml" Target="../ink/ink190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930.xml"/><Relationship Id="rId134" Type="http://schemas.openxmlformats.org/officeDocument/2006/relationships/customXml" Target="../ink/ink1939.xml"/><Relationship Id="rId139" Type="http://schemas.openxmlformats.org/officeDocument/2006/relationships/image" Target="../media/image139.png"/><Relationship Id="rId80" Type="http://schemas.openxmlformats.org/officeDocument/2006/relationships/customXml" Target="../ink/ink1911.xml"/><Relationship Id="rId85" Type="http://schemas.openxmlformats.org/officeDocument/2006/relationships/image" Target="../media/image114.png"/><Relationship Id="rId12" Type="http://schemas.openxmlformats.org/officeDocument/2006/relationships/customXml" Target="../ink/ink187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89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925.xml"/><Relationship Id="rId124" Type="http://schemas.openxmlformats.org/officeDocument/2006/relationships/customXml" Target="../ink/ink1933.xml"/><Relationship Id="rId129" Type="http://schemas.openxmlformats.org/officeDocument/2006/relationships/image" Target="../media/image136.png"/><Relationship Id="rId54" Type="http://schemas.openxmlformats.org/officeDocument/2006/relationships/customXml" Target="../ink/ink1898.xml"/><Relationship Id="rId70" Type="http://schemas.openxmlformats.org/officeDocument/2006/relationships/customXml" Target="../ink/ink190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919.xml"/><Relationship Id="rId140" Type="http://schemas.openxmlformats.org/officeDocument/2006/relationships/customXml" Target="../ink/ink1943.xml"/><Relationship Id="rId1" Type="http://schemas.openxmlformats.org/officeDocument/2006/relationships/slideLayout" Target="../slideLayouts/slideLayout7.xml"/><Relationship Id="rId6" Type="http://schemas.openxmlformats.org/officeDocument/2006/relationships/customXml" Target="../ink/ink1874.xml"/><Relationship Id="rId23" Type="http://schemas.openxmlformats.org/officeDocument/2006/relationships/image" Target="../media/image83.png"/><Relationship Id="rId28" Type="http://schemas.openxmlformats.org/officeDocument/2006/relationships/customXml" Target="../ink/ink1885.xml"/><Relationship Id="rId49" Type="http://schemas.openxmlformats.org/officeDocument/2006/relationships/image" Target="../media/image96.png"/><Relationship Id="rId114" Type="http://schemas.openxmlformats.org/officeDocument/2006/relationships/customXml" Target="../ink/ink1928.xml"/><Relationship Id="rId119" Type="http://schemas.openxmlformats.org/officeDocument/2006/relationships/image" Target="../media/image131.png"/><Relationship Id="rId44" Type="http://schemas.openxmlformats.org/officeDocument/2006/relationships/customXml" Target="../ink/ink1893.xml"/><Relationship Id="rId60" Type="http://schemas.openxmlformats.org/officeDocument/2006/relationships/customXml" Target="../ink/ink190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914.xml"/><Relationship Id="rId130" Type="http://schemas.openxmlformats.org/officeDocument/2006/relationships/customXml" Target="../ink/ink1936.xml"/><Relationship Id="rId135" Type="http://schemas.openxmlformats.org/officeDocument/2006/relationships/customXml" Target="../ink/ink1940.xml"/><Relationship Id="rId13" Type="http://schemas.openxmlformats.org/officeDocument/2006/relationships/image" Target="../media/image78.png"/><Relationship Id="rId18" Type="http://schemas.openxmlformats.org/officeDocument/2006/relationships/customXml" Target="../ink/ink188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888.xml"/><Relationship Id="rId50" Type="http://schemas.openxmlformats.org/officeDocument/2006/relationships/customXml" Target="../ink/ink1896.xml"/><Relationship Id="rId55" Type="http://schemas.openxmlformats.org/officeDocument/2006/relationships/image" Target="../media/image99.png"/><Relationship Id="rId76" Type="http://schemas.openxmlformats.org/officeDocument/2006/relationships/customXml" Target="../ink/ink1909.xml"/><Relationship Id="rId97" Type="http://schemas.openxmlformats.org/officeDocument/2006/relationships/image" Target="../media/image120.png"/><Relationship Id="rId104" Type="http://schemas.openxmlformats.org/officeDocument/2006/relationships/customXml" Target="../ink/ink1923.xml"/><Relationship Id="rId120" Type="http://schemas.openxmlformats.org/officeDocument/2006/relationships/customXml" Target="../ink/ink193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917.xml"/><Relationship Id="rId2" Type="http://schemas.openxmlformats.org/officeDocument/2006/relationships/notesSlide" Target="../notesSlides/notesSlide27.xml"/><Relationship Id="rId29" Type="http://schemas.openxmlformats.org/officeDocument/2006/relationships/image" Target="../media/image86.png"/><Relationship Id="rId24" Type="http://schemas.openxmlformats.org/officeDocument/2006/relationships/customXml" Target="../ink/ink1883.xml"/><Relationship Id="rId40" Type="http://schemas.openxmlformats.org/officeDocument/2006/relationships/customXml" Target="../ink/ink1891.xml"/><Relationship Id="rId45" Type="http://schemas.openxmlformats.org/officeDocument/2006/relationships/image" Target="../media/image94.png"/><Relationship Id="rId66" Type="http://schemas.openxmlformats.org/officeDocument/2006/relationships/customXml" Target="../ink/ink1904.xml"/><Relationship Id="rId87" Type="http://schemas.openxmlformats.org/officeDocument/2006/relationships/image" Target="../media/image115.png"/><Relationship Id="rId110" Type="http://schemas.openxmlformats.org/officeDocument/2006/relationships/customXml" Target="../ink/ink192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941.xml"/><Relationship Id="rId61" Type="http://schemas.openxmlformats.org/officeDocument/2006/relationships/image" Target="../media/image102.png"/><Relationship Id="rId82" Type="http://schemas.openxmlformats.org/officeDocument/2006/relationships/customXml" Target="../ink/ink1912.xml"/><Relationship Id="rId19" Type="http://schemas.openxmlformats.org/officeDocument/2006/relationships/image" Target="../media/image81.png"/><Relationship Id="rId14" Type="http://schemas.openxmlformats.org/officeDocument/2006/relationships/customXml" Target="../ink/ink1878.xml"/><Relationship Id="rId30" Type="http://schemas.openxmlformats.org/officeDocument/2006/relationships/customXml" Target="../ink/ink1886.xml"/><Relationship Id="rId35" Type="http://schemas.openxmlformats.org/officeDocument/2006/relationships/image" Target="../media/image89.png"/><Relationship Id="rId56" Type="http://schemas.openxmlformats.org/officeDocument/2006/relationships/customXml" Target="../ink/ink1899.xml"/><Relationship Id="rId77" Type="http://schemas.openxmlformats.org/officeDocument/2006/relationships/image" Target="../media/image110.png"/><Relationship Id="rId100" Type="http://schemas.openxmlformats.org/officeDocument/2006/relationships/customXml" Target="../ink/ink1921.xml"/><Relationship Id="rId105" Type="http://schemas.openxmlformats.org/officeDocument/2006/relationships/image" Target="../media/image124.png"/><Relationship Id="rId126" Type="http://schemas.openxmlformats.org/officeDocument/2006/relationships/customXml" Target="../ink/ink1934.xml"/><Relationship Id="rId8" Type="http://schemas.openxmlformats.org/officeDocument/2006/relationships/customXml" Target="../ink/ink1875.xml"/><Relationship Id="rId51" Type="http://schemas.openxmlformats.org/officeDocument/2006/relationships/image" Target="../media/image97.png"/><Relationship Id="rId72" Type="http://schemas.openxmlformats.org/officeDocument/2006/relationships/customXml" Target="../ink/ink1907.xml"/><Relationship Id="rId93" Type="http://schemas.openxmlformats.org/officeDocument/2006/relationships/image" Target="../media/image118.png"/><Relationship Id="rId98" Type="http://schemas.openxmlformats.org/officeDocument/2006/relationships/customXml" Target="../ink/ink1920.xml"/><Relationship Id="rId121" Type="http://schemas.openxmlformats.org/officeDocument/2006/relationships/image" Target="../media/image132.png"/><Relationship Id="rId142" Type="http://schemas.openxmlformats.org/officeDocument/2006/relationships/customXml" Target="../ink/ink1944.xml"/><Relationship Id="rId3" Type="http://schemas.openxmlformats.org/officeDocument/2006/relationships/image" Target="../media/image212.png"/><Relationship Id="rId25" Type="http://schemas.openxmlformats.org/officeDocument/2006/relationships/image" Target="../media/image84.png"/><Relationship Id="rId46" Type="http://schemas.openxmlformats.org/officeDocument/2006/relationships/customXml" Target="../ink/ink1894.xml"/><Relationship Id="rId67" Type="http://schemas.openxmlformats.org/officeDocument/2006/relationships/image" Target="../media/image105.png"/><Relationship Id="rId116" Type="http://schemas.openxmlformats.org/officeDocument/2006/relationships/customXml" Target="../ink/ink1929.xml"/><Relationship Id="rId137" Type="http://schemas.openxmlformats.org/officeDocument/2006/relationships/image" Target="../media/image138.png"/><Relationship Id="rId20" Type="http://schemas.openxmlformats.org/officeDocument/2006/relationships/customXml" Target="../ink/ink1881.xml"/><Relationship Id="rId41" Type="http://schemas.openxmlformats.org/officeDocument/2006/relationships/image" Target="../media/image92.png"/><Relationship Id="rId62" Type="http://schemas.openxmlformats.org/officeDocument/2006/relationships/customXml" Target="../ink/ink1902.xml"/><Relationship Id="rId83" Type="http://schemas.openxmlformats.org/officeDocument/2006/relationships/image" Target="../media/image113.png"/><Relationship Id="rId88" Type="http://schemas.openxmlformats.org/officeDocument/2006/relationships/customXml" Target="../ink/ink1915.xml"/><Relationship Id="rId111" Type="http://schemas.openxmlformats.org/officeDocument/2006/relationships/image" Target="../media/image127.png"/><Relationship Id="rId132" Type="http://schemas.openxmlformats.org/officeDocument/2006/relationships/customXml" Target="../ink/ink1937.xml"/><Relationship Id="rId15" Type="http://schemas.openxmlformats.org/officeDocument/2006/relationships/image" Target="../media/image79.png"/><Relationship Id="rId36" Type="http://schemas.openxmlformats.org/officeDocument/2006/relationships/customXml" Target="../ink/ink1889.xml"/><Relationship Id="rId57" Type="http://schemas.openxmlformats.org/officeDocument/2006/relationships/image" Target="../media/image100.png"/><Relationship Id="rId106" Type="http://schemas.openxmlformats.org/officeDocument/2006/relationships/customXml" Target="../ink/ink1924.xml"/><Relationship Id="rId127" Type="http://schemas.openxmlformats.org/officeDocument/2006/relationships/image" Target="../media/image135.png"/><Relationship Id="rId10" Type="http://schemas.openxmlformats.org/officeDocument/2006/relationships/customXml" Target="../ink/ink1876.xml"/><Relationship Id="rId31" Type="http://schemas.openxmlformats.org/officeDocument/2006/relationships/image" Target="../media/image87.png"/><Relationship Id="rId52" Type="http://schemas.openxmlformats.org/officeDocument/2006/relationships/customXml" Target="../ink/ink1897.xml"/><Relationship Id="rId73" Type="http://schemas.openxmlformats.org/officeDocument/2006/relationships/image" Target="../media/image108.png"/><Relationship Id="rId78" Type="http://schemas.openxmlformats.org/officeDocument/2006/relationships/customXml" Target="../ink/ink1910.xml"/><Relationship Id="rId94" Type="http://schemas.openxmlformats.org/officeDocument/2006/relationships/customXml" Target="../ink/ink191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932.xml"/><Relationship Id="rId143" Type="http://schemas.openxmlformats.org/officeDocument/2006/relationships/image" Target="../media/image141.png"/><Relationship Id="rId4" Type="http://schemas.openxmlformats.org/officeDocument/2006/relationships/customXml" Target="../ink/ink1873.xml"/><Relationship Id="rId9" Type="http://schemas.openxmlformats.org/officeDocument/2006/relationships/image" Target="../media/image76.png"/><Relationship Id="rId26" Type="http://schemas.openxmlformats.org/officeDocument/2006/relationships/customXml" Target="../ink/ink1884.xml"/><Relationship Id="rId47" Type="http://schemas.openxmlformats.org/officeDocument/2006/relationships/image" Target="../media/image95.png"/><Relationship Id="rId68" Type="http://schemas.openxmlformats.org/officeDocument/2006/relationships/customXml" Target="../ink/ink1905.xml"/><Relationship Id="rId89" Type="http://schemas.openxmlformats.org/officeDocument/2006/relationships/image" Target="../media/image116.png"/><Relationship Id="rId112" Type="http://schemas.openxmlformats.org/officeDocument/2006/relationships/customXml" Target="../ink/ink1927.xml"/><Relationship Id="rId133" Type="http://schemas.openxmlformats.org/officeDocument/2006/relationships/customXml" Target="../ink/ink1938.xml"/><Relationship Id="rId16" Type="http://schemas.openxmlformats.org/officeDocument/2006/relationships/customXml" Target="../ink/ink1879.xml"/></Relationships>
</file>

<file path=ppt/slides/_rels/slide29.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964.xml"/><Relationship Id="rId63" Type="http://schemas.openxmlformats.org/officeDocument/2006/relationships/image" Target="../media/image103.png"/><Relationship Id="rId84" Type="http://schemas.openxmlformats.org/officeDocument/2006/relationships/customXml" Target="../ink/ink1985.xml"/><Relationship Id="rId138" Type="http://schemas.openxmlformats.org/officeDocument/2006/relationships/customXml" Target="../ink/ink2014.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959.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972.xml"/><Relationship Id="rId74" Type="http://schemas.openxmlformats.org/officeDocument/2006/relationships/customXml" Target="../ink/ink1980.xml"/><Relationship Id="rId79" Type="http://schemas.openxmlformats.org/officeDocument/2006/relationships/image" Target="../media/image111.png"/><Relationship Id="rId102" Type="http://schemas.openxmlformats.org/officeDocument/2006/relationships/customXml" Target="../ink/ink1994.xml"/><Relationship Id="rId123" Type="http://schemas.openxmlformats.org/officeDocument/2006/relationships/image" Target="../media/image133.png"/><Relationship Id="rId128" Type="http://schemas.openxmlformats.org/officeDocument/2006/relationships/customXml" Target="../ink/ink2007.xml"/><Relationship Id="rId5" Type="http://schemas.openxmlformats.org/officeDocument/2006/relationships/image" Target="../media/image74.png"/><Relationship Id="rId90" Type="http://schemas.openxmlformats.org/officeDocument/2006/relationships/customXml" Target="../ink/ink1988.xml"/><Relationship Id="rId95" Type="http://schemas.openxmlformats.org/officeDocument/2006/relationships/image" Target="../media/image119.png"/><Relationship Id="rId22" Type="http://schemas.openxmlformats.org/officeDocument/2006/relationships/customXml" Target="../ink/ink1954.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967.xml"/><Relationship Id="rId64" Type="http://schemas.openxmlformats.org/officeDocument/2006/relationships/customXml" Target="../ink/ink1975.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2002.xml"/><Relationship Id="rId134" Type="http://schemas.openxmlformats.org/officeDocument/2006/relationships/customXml" Target="../ink/ink2011.xml"/><Relationship Id="rId139" Type="http://schemas.openxmlformats.org/officeDocument/2006/relationships/image" Target="../media/image139.png"/><Relationship Id="rId80" Type="http://schemas.openxmlformats.org/officeDocument/2006/relationships/customXml" Target="../ink/ink1983.xml"/><Relationship Id="rId85" Type="http://schemas.openxmlformats.org/officeDocument/2006/relationships/image" Target="../media/image114.png"/><Relationship Id="rId12" Type="http://schemas.openxmlformats.org/officeDocument/2006/relationships/customXml" Target="../ink/ink1949.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962.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997.xml"/><Relationship Id="rId124" Type="http://schemas.openxmlformats.org/officeDocument/2006/relationships/customXml" Target="../ink/ink2005.xml"/><Relationship Id="rId129" Type="http://schemas.openxmlformats.org/officeDocument/2006/relationships/image" Target="../media/image136.png"/><Relationship Id="rId54" Type="http://schemas.openxmlformats.org/officeDocument/2006/relationships/customXml" Target="../ink/ink1970.xml"/><Relationship Id="rId70" Type="http://schemas.openxmlformats.org/officeDocument/2006/relationships/customXml" Target="../ink/ink1978.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991.xml"/><Relationship Id="rId140" Type="http://schemas.openxmlformats.org/officeDocument/2006/relationships/customXml" Target="../ink/ink2015.xml"/><Relationship Id="rId1" Type="http://schemas.openxmlformats.org/officeDocument/2006/relationships/slideLayout" Target="../slideLayouts/slideLayout1.xml"/><Relationship Id="rId6" Type="http://schemas.openxmlformats.org/officeDocument/2006/relationships/customXml" Target="../ink/ink1946.xml"/><Relationship Id="rId23" Type="http://schemas.openxmlformats.org/officeDocument/2006/relationships/image" Target="../media/image83.png"/><Relationship Id="rId28" Type="http://schemas.openxmlformats.org/officeDocument/2006/relationships/customXml" Target="../ink/ink1957.xml"/><Relationship Id="rId49" Type="http://schemas.openxmlformats.org/officeDocument/2006/relationships/image" Target="../media/image96.png"/><Relationship Id="rId114" Type="http://schemas.openxmlformats.org/officeDocument/2006/relationships/customXml" Target="../ink/ink2000.xml"/><Relationship Id="rId119" Type="http://schemas.openxmlformats.org/officeDocument/2006/relationships/image" Target="../media/image131.png"/><Relationship Id="rId44" Type="http://schemas.openxmlformats.org/officeDocument/2006/relationships/customXml" Target="../ink/ink1965.xml"/><Relationship Id="rId60" Type="http://schemas.openxmlformats.org/officeDocument/2006/relationships/customXml" Target="../ink/ink1973.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986.xml"/><Relationship Id="rId130" Type="http://schemas.openxmlformats.org/officeDocument/2006/relationships/customXml" Target="../ink/ink2008.xml"/><Relationship Id="rId135" Type="http://schemas.openxmlformats.org/officeDocument/2006/relationships/customXml" Target="../ink/ink2012.xml"/><Relationship Id="rId13" Type="http://schemas.openxmlformats.org/officeDocument/2006/relationships/image" Target="../media/image78.png"/><Relationship Id="rId18" Type="http://schemas.openxmlformats.org/officeDocument/2006/relationships/customXml" Target="../ink/ink1952.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960.xml"/><Relationship Id="rId50" Type="http://schemas.openxmlformats.org/officeDocument/2006/relationships/customXml" Target="../ink/ink1968.xml"/><Relationship Id="rId55" Type="http://schemas.openxmlformats.org/officeDocument/2006/relationships/image" Target="../media/image99.png"/><Relationship Id="rId76" Type="http://schemas.openxmlformats.org/officeDocument/2006/relationships/customXml" Target="../ink/ink1981.xml"/><Relationship Id="rId97" Type="http://schemas.openxmlformats.org/officeDocument/2006/relationships/image" Target="../media/image120.png"/><Relationship Id="rId104" Type="http://schemas.openxmlformats.org/officeDocument/2006/relationships/customXml" Target="../ink/ink1995.xml"/><Relationship Id="rId120" Type="http://schemas.openxmlformats.org/officeDocument/2006/relationships/customXml" Target="../ink/ink2003.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989.xml"/><Relationship Id="rId2" Type="http://schemas.openxmlformats.org/officeDocument/2006/relationships/notesSlide" Target="../notesSlides/notesSlide28.xml"/><Relationship Id="rId29" Type="http://schemas.openxmlformats.org/officeDocument/2006/relationships/image" Target="../media/image86.png"/><Relationship Id="rId24" Type="http://schemas.openxmlformats.org/officeDocument/2006/relationships/customXml" Target="../ink/ink1955.xml"/><Relationship Id="rId40" Type="http://schemas.openxmlformats.org/officeDocument/2006/relationships/customXml" Target="../ink/ink1963.xml"/><Relationship Id="rId45" Type="http://schemas.openxmlformats.org/officeDocument/2006/relationships/image" Target="../media/image94.png"/><Relationship Id="rId66" Type="http://schemas.openxmlformats.org/officeDocument/2006/relationships/customXml" Target="../ink/ink1976.xml"/><Relationship Id="rId87" Type="http://schemas.openxmlformats.org/officeDocument/2006/relationships/image" Target="../media/image115.png"/><Relationship Id="rId110" Type="http://schemas.openxmlformats.org/officeDocument/2006/relationships/customXml" Target="../ink/ink1998.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2013.xml"/><Relationship Id="rId61" Type="http://schemas.openxmlformats.org/officeDocument/2006/relationships/image" Target="../media/image102.png"/><Relationship Id="rId82" Type="http://schemas.openxmlformats.org/officeDocument/2006/relationships/customXml" Target="../ink/ink1984.xml"/><Relationship Id="rId19" Type="http://schemas.openxmlformats.org/officeDocument/2006/relationships/image" Target="../media/image81.png"/><Relationship Id="rId14" Type="http://schemas.openxmlformats.org/officeDocument/2006/relationships/customXml" Target="../ink/ink1950.xml"/><Relationship Id="rId30" Type="http://schemas.openxmlformats.org/officeDocument/2006/relationships/customXml" Target="../ink/ink1958.xml"/><Relationship Id="rId35" Type="http://schemas.openxmlformats.org/officeDocument/2006/relationships/image" Target="../media/image89.png"/><Relationship Id="rId56" Type="http://schemas.openxmlformats.org/officeDocument/2006/relationships/customXml" Target="../ink/ink1971.xml"/><Relationship Id="rId77" Type="http://schemas.openxmlformats.org/officeDocument/2006/relationships/image" Target="../media/image110.png"/><Relationship Id="rId100" Type="http://schemas.openxmlformats.org/officeDocument/2006/relationships/customXml" Target="../ink/ink1993.xml"/><Relationship Id="rId105" Type="http://schemas.openxmlformats.org/officeDocument/2006/relationships/image" Target="../media/image124.png"/><Relationship Id="rId126" Type="http://schemas.openxmlformats.org/officeDocument/2006/relationships/customXml" Target="../ink/ink2006.xml"/><Relationship Id="rId8" Type="http://schemas.openxmlformats.org/officeDocument/2006/relationships/customXml" Target="../ink/ink1947.xml"/><Relationship Id="rId51" Type="http://schemas.openxmlformats.org/officeDocument/2006/relationships/image" Target="../media/image97.png"/><Relationship Id="rId72" Type="http://schemas.openxmlformats.org/officeDocument/2006/relationships/customXml" Target="../ink/ink1979.xml"/><Relationship Id="rId93" Type="http://schemas.openxmlformats.org/officeDocument/2006/relationships/image" Target="../media/image118.png"/><Relationship Id="rId98" Type="http://schemas.openxmlformats.org/officeDocument/2006/relationships/customXml" Target="../ink/ink1992.xml"/><Relationship Id="rId121" Type="http://schemas.openxmlformats.org/officeDocument/2006/relationships/image" Target="../media/image132.png"/><Relationship Id="rId142" Type="http://schemas.openxmlformats.org/officeDocument/2006/relationships/customXml" Target="../ink/ink2016.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966.xml"/><Relationship Id="rId67" Type="http://schemas.openxmlformats.org/officeDocument/2006/relationships/image" Target="../media/image105.png"/><Relationship Id="rId116" Type="http://schemas.openxmlformats.org/officeDocument/2006/relationships/customXml" Target="../ink/ink2001.xml"/><Relationship Id="rId137" Type="http://schemas.openxmlformats.org/officeDocument/2006/relationships/image" Target="../media/image138.png"/><Relationship Id="rId20" Type="http://schemas.openxmlformats.org/officeDocument/2006/relationships/customXml" Target="../ink/ink1953.xml"/><Relationship Id="rId41" Type="http://schemas.openxmlformats.org/officeDocument/2006/relationships/image" Target="../media/image92.png"/><Relationship Id="rId62" Type="http://schemas.openxmlformats.org/officeDocument/2006/relationships/customXml" Target="../ink/ink1974.xml"/><Relationship Id="rId83" Type="http://schemas.openxmlformats.org/officeDocument/2006/relationships/image" Target="../media/image113.png"/><Relationship Id="rId88" Type="http://schemas.openxmlformats.org/officeDocument/2006/relationships/customXml" Target="../ink/ink1987.xml"/><Relationship Id="rId111" Type="http://schemas.openxmlformats.org/officeDocument/2006/relationships/image" Target="../media/image127.png"/><Relationship Id="rId132" Type="http://schemas.openxmlformats.org/officeDocument/2006/relationships/customXml" Target="../ink/ink2009.xml"/><Relationship Id="rId15" Type="http://schemas.openxmlformats.org/officeDocument/2006/relationships/image" Target="../media/image79.png"/><Relationship Id="rId36" Type="http://schemas.openxmlformats.org/officeDocument/2006/relationships/customXml" Target="../ink/ink1961.xml"/><Relationship Id="rId57" Type="http://schemas.openxmlformats.org/officeDocument/2006/relationships/image" Target="../media/image100.png"/><Relationship Id="rId106" Type="http://schemas.openxmlformats.org/officeDocument/2006/relationships/customXml" Target="../ink/ink1996.xml"/><Relationship Id="rId127" Type="http://schemas.openxmlformats.org/officeDocument/2006/relationships/image" Target="../media/image135.png"/><Relationship Id="rId10" Type="http://schemas.openxmlformats.org/officeDocument/2006/relationships/customXml" Target="../ink/ink1948.xml"/><Relationship Id="rId31" Type="http://schemas.openxmlformats.org/officeDocument/2006/relationships/image" Target="../media/image87.png"/><Relationship Id="rId52" Type="http://schemas.openxmlformats.org/officeDocument/2006/relationships/customXml" Target="../ink/ink1969.xml"/><Relationship Id="rId73" Type="http://schemas.openxmlformats.org/officeDocument/2006/relationships/image" Target="../media/image108.png"/><Relationship Id="rId78" Type="http://schemas.openxmlformats.org/officeDocument/2006/relationships/customXml" Target="../ink/ink1982.xml"/><Relationship Id="rId94" Type="http://schemas.openxmlformats.org/officeDocument/2006/relationships/customXml" Target="../ink/ink1990.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2004.xml"/><Relationship Id="rId143" Type="http://schemas.openxmlformats.org/officeDocument/2006/relationships/image" Target="../media/image141.png"/><Relationship Id="rId4" Type="http://schemas.openxmlformats.org/officeDocument/2006/relationships/customXml" Target="../ink/ink1945.xml"/><Relationship Id="rId9" Type="http://schemas.openxmlformats.org/officeDocument/2006/relationships/image" Target="../media/image76.png"/><Relationship Id="rId26" Type="http://schemas.openxmlformats.org/officeDocument/2006/relationships/customXml" Target="../ink/ink1956.xml"/><Relationship Id="rId47" Type="http://schemas.openxmlformats.org/officeDocument/2006/relationships/image" Target="../media/image95.png"/><Relationship Id="rId68" Type="http://schemas.openxmlformats.org/officeDocument/2006/relationships/customXml" Target="../ink/ink1977.xml"/><Relationship Id="rId89" Type="http://schemas.openxmlformats.org/officeDocument/2006/relationships/image" Target="../media/image116.png"/><Relationship Id="rId112" Type="http://schemas.openxmlformats.org/officeDocument/2006/relationships/customXml" Target="../ink/ink1999.xml"/><Relationship Id="rId133" Type="http://schemas.openxmlformats.org/officeDocument/2006/relationships/customXml" Target="../ink/ink2010.xml"/><Relationship Id="rId16" Type="http://schemas.openxmlformats.org/officeDocument/2006/relationships/customXml" Target="../ink/ink1951.xml"/></Relationships>
</file>

<file path=ppt/slides/_rels/slide3.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92.xml"/><Relationship Id="rId63" Type="http://schemas.openxmlformats.org/officeDocument/2006/relationships/image" Target="../media/image33.png"/><Relationship Id="rId84" Type="http://schemas.openxmlformats.org/officeDocument/2006/relationships/customXml" Target="../ink/ink113.xml"/><Relationship Id="rId138" Type="http://schemas.openxmlformats.org/officeDocument/2006/relationships/customXml" Target="../ink/ink14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87.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00.xml"/><Relationship Id="rId74" Type="http://schemas.openxmlformats.org/officeDocument/2006/relationships/customXml" Target="../ink/ink108.xml"/><Relationship Id="rId79" Type="http://schemas.openxmlformats.org/officeDocument/2006/relationships/image" Target="../media/image41.png"/><Relationship Id="rId102" Type="http://schemas.openxmlformats.org/officeDocument/2006/relationships/customXml" Target="../ink/ink122.xml"/><Relationship Id="rId123" Type="http://schemas.openxmlformats.org/officeDocument/2006/relationships/image" Target="../media/image63.png"/><Relationship Id="rId128" Type="http://schemas.openxmlformats.org/officeDocument/2006/relationships/customXml" Target="../ink/ink135.xml"/><Relationship Id="rId144" Type="http://schemas.openxmlformats.org/officeDocument/2006/relationships/image" Target="../media/image73.png"/><Relationship Id="rId5" Type="http://schemas.openxmlformats.org/officeDocument/2006/relationships/image" Target="../media/image4.png"/><Relationship Id="rId90" Type="http://schemas.openxmlformats.org/officeDocument/2006/relationships/customXml" Target="../ink/ink116.xml"/><Relationship Id="rId95" Type="http://schemas.openxmlformats.org/officeDocument/2006/relationships/image" Target="../media/image49.png"/><Relationship Id="rId22" Type="http://schemas.openxmlformats.org/officeDocument/2006/relationships/customXml" Target="../ink/ink82.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95.xml"/><Relationship Id="rId64" Type="http://schemas.openxmlformats.org/officeDocument/2006/relationships/customXml" Target="../ink/ink103.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130.xml"/><Relationship Id="rId134" Type="http://schemas.openxmlformats.org/officeDocument/2006/relationships/customXml" Target="../ink/ink139.xml"/><Relationship Id="rId139" Type="http://schemas.openxmlformats.org/officeDocument/2006/relationships/image" Target="../media/image69.png"/><Relationship Id="rId80" Type="http://schemas.openxmlformats.org/officeDocument/2006/relationships/customXml" Target="../ink/ink111.xml"/><Relationship Id="rId85" Type="http://schemas.openxmlformats.org/officeDocument/2006/relationships/image" Target="../media/image44.png"/><Relationship Id="rId12" Type="http://schemas.openxmlformats.org/officeDocument/2006/relationships/customXml" Target="../ink/ink77.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90.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25.xml"/><Relationship Id="rId124" Type="http://schemas.openxmlformats.org/officeDocument/2006/relationships/customXml" Target="../ink/ink133.xml"/><Relationship Id="rId129" Type="http://schemas.openxmlformats.org/officeDocument/2006/relationships/image" Target="../media/image66.png"/><Relationship Id="rId54" Type="http://schemas.openxmlformats.org/officeDocument/2006/relationships/customXml" Target="../ink/ink98.xml"/><Relationship Id="rId70" Type="http://schemas.openxmlformats.org/officeDocument/2006/relationships/customXml" Target="../ink/ink106.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19.xml"/><Relationship Id="rId140" Type="http://schemas.openxmlformats.org/officeDocument/2006/relationships/customXml" Target="../ink/ink143.xml"/><Relationship Id="rId1" Type="http://schemas.openxmlformats.org/officeDocument/2006/relationships/slideLayout" Target="../slideLayouts/slideLayout1.xml"/><Relationship Id="rId6" Type="http://schemas.openxmlformats.org/officeDocument/2006/relationships/customXml" Target="../ink/ink74.xml"/><Relationship Id="rId23" Type="http://schemas.openxmlformats.org/officeDocument/2006/relationships/image" Target="../media/image13.png"/><Relationship Id="rId28" Type="http://schemas.openxmlformats.org/officeDocument/2006/relationships/customXml" Target="../ink/ink85.xml"/><Relationship Id="rId49" Type="http://schemas.openxmlformats.org/officeDocument/2006/relationships/image" Target="../media/image26.png"/><Relationship Id="rId114" Type="http://schemas.openxmlformats.org/officeDocument/2006/relationships/customXml" Target="../ink/ink128.xml"/><Relationship Id="rId119" Type="http://schemas.openxmlformats.org/officeDocument/2006/relationships/image" Target="../media/image61.png"/><Relationship Id="rId44" Type="http://schemas.openxmlformats.org/officeDocument/2006/relationships/customXml" Target="../ink/ink93.xml"/><Relationship Id="rId60" Type="http://schemas.openxmlformats.org/officeDocument/2006/relationships/customXml" Target="../ink/ink101.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14.xml"/><Relationship Id="rId130" Type="http://schemas.openxmlformats.org/officeDocument/2006/relationships/customXml" Target="../ink/ink136.xml"/><Relationship Id="rId135" Type="http://schemas.openxmlformats.org/officeDocument/2006/relationships/customXml" Target="../ink/ink140.xml"/><Relationship Id="rId13" Type="http://schemas.openxmlformats.org/officeDocument/2006/relationships/image" Target="../media/image8.png"/><Relationship Id="rId18" Type="http://schemas.openxmlformats.org/officeDocument/2006/relationships/customXml" Target="../ink/ink80.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88.xml"/><Relationship Id="rId50" Type="http://schemas.openxmlformats.org/officeDocument/2006/relationships/customXml" Target="../ink/ink96.xml"/><Relationship Id="rId55" Type="http://schemas.openxmlformats.org/officeDocument/2006/relationships/image" Target="../media/image29.png"/><Relationship Id="rId76" Type="http://schemas.openxmlformats.org/officeDocument/2006/relationships/customXml" Target="../ink/ink109.xml"/><Relationship Id="rId97" Type="http://schemas.openxmlformats.org/officeDocument/2006/relationships/image" Target="../media/image50.png"/><Relationship Id="rId104" Type="http://schemas.openxmlformats.org/officeDocument/2006/relationships/customXml" Target="../ink/ink123.xml"/><Relationship Id="rId120" Type="http://schemas.openxmlformats.org/officeDocument/2006/relationships/customXml" Target="../ink/ink131.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17.xml"/><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83.xml"/><Relationship Id="rId40" Type="http://schemas.openxmlformats.org/officeDocument/2006/relationships/customXml" Target="../ink/ink91.xml"/><Relationship Id="rId45" Type="http://schemas.openxmlformats.org/officeDocument/2006/relationships/image" Target="../media/image24.png"/><Relationship Id="rId66" Type="http://schemas.openxmlformats.org/officeDocument/2006/relationships/customXml" Target="../ink/ink104.xml"/><Relationship Id="rId87" Type="http://schemas.openxmlformats.org/officeDocument/2006/relationships/image" Target="../media/image45.png"/><Relationship Id="rId110" Type="http://schemas.openxmlformats.org/officeDocument/2006/relationships/customXml" Target="../ink/ink126.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141.xml"/><Relationship Id="rId61" Type="http://schemas.openxmlformats.org/officeDocument/2006/relationships/image" Target="../media/image32.png"/><Relationship Id="rId82" Type="http://schemas.openxmlformats.org/officeDocument/2006/relationships/customXml" Target="../ink/ink112.xml"/><Relationship Id="rId19" Type="http://schemas.openxmlformats.org/officeDocument/2006/relationships/image" Target="../media/image11.png"/><Relationship Id="rId14" Type="http://schemas.openxmlformats.org/officeDocument/2006/relationships/customXml" Target="../ink/ink78.xml"/><Relationship Id="rId30" Type="http://schemas.openxmlformats.org/officeDocument/2006/relationships/customXml" Target="../ink/ink86.xml"/><Relationship Id="rId35" Type="http://schemas.openxmlformats.org/officeDocument/2006/relationships/image" Target="../media/image19.png"/><Relationship Id="rId56" Type="http://schemas.openxmlformats.org/officeDocument/2006/relationships/customXml" Target="../ink/ink99.xml"/><Relationship Id="rId77" Type="http://schemas.openxmlformats.org/officeDocument/2006/relationships/image" Target="../media/image40.png"/><Relationship Id="rId100" Type="http://schemas.openxmlformats.org/officeDocument/2006/relationships/customXml" Target="../ink/ink121.xml"/><Relationship Id="rId105" Type="http://schemas.openxmlformats.org/officeDocument/2006/relationships/image" Target="../media/image54.png"/><Relationship Id="rId126" Type="http://schemas.openxmlformats.org/officeDocument/2006/relationships/customXml" Target="../ink/ink134.xml"/><Relationship Id="rId8" Type="http://schemas.openxmlformats.org/officeDocument/2006/relationships/customXml" Target="../ink/ink75.xml"/><Relationship Id="rId51" Type="http://schemas.openxmlformats.org/officeDocument/2006/relationships/image" Target="../media/image27.png"/><Relationship Id="rId72" Type="http://schemas.openxmlformats.org/officeDocument/2006/relationships/customXml" Target="../ink/ink107.xml"/><Relationship Id="rId93" Type="http://schemas.openxmlformats.org/officeDocument/2006/relationships/image" Target="../media/image48.png"/><Relationship Id="rId98" Type="http://schemas.openxmlformats.org/officeDocument/2006/relationships/customXml" Target="../ink/ink120.xml"/><Relationship Id="rId121" Type="http://schemas.openxmlformats.org/officeDocument/2006/relationships/image" Target="../media/image62.png"/><Relationship Id="rId142" Type="http://schemas.openxmlformats.org/officeDocument/2006/relationships/customXml" Target="../ink/ink144.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94.xml"/><Relationship Id="rId67" Type="http://schemas.openxmlformats.org/officeDocument/2006/relationships/image" Target="../media/image35.png"/><Relationship Id="rId116" Type="http://schemas.openxmlformats.org/officeDocument/2006/relationships/customXml" Target="../ink/ink129.xml"/><Relationship Id="rId137" Type="http://schemas.openxmlformats.org/officeDocument/2006/relationships/image" Target="../media/image68.png"/><Relationship Id="rId20" Type="http://schemas.openxmlformats.org/officeDocument/2006/relationships/customXml" Target="../ink/ink81.xml"/><Relationship Id="rId41" Type="http://schemas.openxmlformats.org/officeDocument/2006/relationships/image" Target="../media/image22.png"/><Relationship Id="rId62" Type="http://schemas.openxmlformats.org/officeDocument/2006/relationships/customXml" Target="../ink/ink102.xml"/><Relationship Id="rId83" Type="http://schemas.openxmlformats.org/officeDocument/2006/relationships/image" Target="../media/image43.png"/><Relationship Id="rId88" Type="http://schemas.openxmlformats.org/officeDocument/2006/relationships/customXml" Target="../ink/ink115.xml"/><Relationship Id="rId111" Type="http://schemas.openxmlformats.org/officeDocument/2006/relationships/image" Target="../media/image57.png"/><Relationship Id="rId132" Type="http://schemas.openxmlformats.org/officeDocument/2006/relationships/customXml" Target="../ink/ink137.xml"/><Relationship Id="rId15" Type="http://schemas.openxmlformats.org/officeDocument/2006/relationships/image" Target="../media/image9.png"/><Relationship Id="rId36" Type="http://schemas.openxmlformats.org/officeDocument/2006/relationships/customXml" Target="../ink/ink89.xml"/><Relationship Id="rId57" Type="http://schemas.openxmlformats.org/officeDocument/2006/relationships/image" Target="../media/image30.png"/><Relationship Id="rId106" Type="http://schemas.openxmlformats.org/officeDocument/2006/relationships/customXml" Target="../ink/ink124.xml"/><Relationship Id="rId127" Type="http://schemas.openxmlformats.org/officeDocument/2006/relationships/image" Target="../media/image65.png"/><Relationship Id="rId10" Type="http://schemas.openxmlformats.org/officeDocument/2006/relationships/customXml" Target="../ink/ink76.xml"/><Relationship Id="rId31" Type="http://schemas.openxmlformats.org/officeDocument/2006/relationships/image" Target="../media/image17.png"/><Relationship Id="rId52" Type="http://schemas.openxmlformats.org/officeDocument/2006/relationships/customXml" Target="../ink/ink97.xml"/><Relationship Id="rId73" Type="http://schemas.openxmlformats.org/officeDocument/2006/relationships/image" Target="../media/image38.png"/><Relationship Id="rId78" Type="http://schemas.openxmlformats.org/officeDocument/2006/relationships/customXml" Target="../ink/ink110.xml"/><Relationship Id="rId94" Type="http://schemas.openxmlformats.org/officeDocument/2006/relationships/customXml" Target="../ink/ink118.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132.xml"/><Relationship Id="rId143" Type="http://schemas.openxmlformats.org/officeDocument/2006/relationships/image" Target="../media/image71.png"/><Relationship Id="rId4" Type="http://schemas.openxmlformats.org/officeDocument/2006/relationships/customXml" Target="../ink/ink73.xml"/><Relationship Id="rId9" Type="http://schemas.openxmlformats.org/officeDocument/2006/relationships/image" Target="../media/image6.png"/><Relationship Id="rId26" Type="http://schemas.openxmlformats.org/officeDocument/2006/relationships/customXml" Target="../ink/ink84.xml"/><Relationship Id="rId47" Type="http://schemas.openxmlformats.org/officeDocument/2006/relationships/image" Target="../media/image25.png"/><Relationship Id="rId68" Type="http://schemas.openxmlformats.org/officeDocument/2006/relationships/customXml" Target="../ink/ink105.xml"/><Relationship Id="rId89" Type="http://schemas.openxmlformats.org/officeDocument/2006/relationships/image" Target="../media/image46.png"/><Relationship Id="rId112" Type="http://schemas.openxmlformats.org/officeDocument/2006/relationships/customXml" Target="../ink/ink127.xml"/><Relationship Id="rId133" Type="http://schemas.openxmlformats.org/officeDocument/2006/relationships/customXml" Target="../ink/ink138.xml"/><Relationship Id="rId16" Type="http://schemas.openxmlformats.org/officeDocument/2006/relationships/customXml" Target="../ink/ink79.xml"/></Relationships>
</file>

<file path=ppt/slides/_rels/slide30.xml.rels><?xml version="1.0" encoding="UTF-8" standalone="yes"?>
<Relationships xmlns="http://schemas.openxmlformats.org/package/2006/relationships"><Relationship Id="rId117" Type="http://schemas.openxmlformats.org/officeDocument/2006/relationships/image" Target="../media/image2010.png"/><Relationship Id="rId21" Type="http://schemas.openxmlformats.org/officeDocument/2006/relationships/image" Target="../media/image1530.png"/><Relationship Id="rId42" Type="http://schemas.openxmlformats.org/officeDocument/2006/relationships/customXml" Target="../ink/ink2036.xml"/><Relationship Id="rId63" Type="http://schemas.openxmlformats.org/officeDocument/2006/relationships/image" Target="../media/image1740.png"/><Relationship Id="rId84" Type="http://schemas.openxmlformats.org/officeDocument/2006/relationships/customXml" Target="../ink/ink2057.xml"/><Relationship Id="rId138" Type="http://schemas.openxmlformats.org/officeDocument/2006/relationships/customXml" Target="../ink/ink2086.xml"/><Relationship Id="rId107" Type="http://schemas.openxmlformats.org/officeDocument/2006/relationships/image" Target="../media/image1960.png"/><Relationship Id="rId11" Type="http://schemas.openxmlformats.org/officeDocument/2006/relationships/image" Target="../media/image1480.png"/><Relationship Id="rId32" Type="http://schemas.openxmlformats.org/officeDocument/2006/relationships/customXml" Target="../ink/ink2031.xml"/><Relationship Id="rId37" Type="http://schemas.openxmlformats.org/officeDocument/2006/relationships/image" Target="../media/image1610.png"/><Relationship Id="rId53" Type="http://schemas.openxmlformats.org/officeDocument/2006/relationships/image" Target="../media/image1690.png"/><Relationship Id="rId58" Type="http://schemas.openxmlformats.org/officeDocument/2006/relationships/customXml" Target="../ink/ink2044.xml"/><Relationship Id="rId74" Type="http://schemas.openxmlformats.org/officeDocument/2006/relationships/customXml" Target="../ink/ink2052.xml"/><Relationship Id="rId79" Type="http://schemas.openxmlformats.org/officeDocument/2006/relationships/image" Target="../media/image1820.png"/><Relationship Id="rId102" Type="http://schemas.openxmlformats.org/officeDocument/2006/relationships/customXml" Target="../ink/ink2066.xml"/><Relationship Id="rId123" Type="http://schemas.openxmlformats.org/officeDocument/2006/relationships/image" Target="../media/image2040.png"/><Relationship Id="rId128" Type="http://schemas.openxmlformats.org/officeDocument/2006/relationships/customXml" Target="../ink/ink2079.xml"/><Relationship Id="rId5" Type="http://schemas.openxmlformats.org/officeDocument/2006/relationships/image" Target="../media/image1450.png"/><Relationship Id="rId90" Type="http://schemas.openxmlformats.org/officeDocument/2006/relationships/customXml" Target="../ink/ink2060.xml"/><Relationship Id="rId95" Type="http://schemas.openxmlformats.org/officeDocument/2006/relationships/image" Target="../media/image1900.png"/><Relationship Id="rId22" Type="http://schemas.openxmlformats.org/officeDocument/2006/relationships/customXml" Target="../ink/ink2026.xml"/><Relationship Id="rId27" Type="http://schemas.openxmlformats.org/officeDocument/2006/relationships/image" Target="../media/image1560.png"/><Relationship Id="rId43" Type="http://schemas.openxmlformats.org/officeDocument/2006/relationships/image" Target="../media/image1640.png"/><Relationship Id="rId48" Type="http://schemas.openxmlformats.org/officeDocument/2006/relationships/customXml" Target="../ink/ink2039.xml"/><Relationship Id="rId64" Type="http://schemas.openxmlformats.org/officeDocument/2006/relationships/customXml" Target="../ink/ink2047.xml"/><Relationship Id="rId69" Type="http://schemas.openxmlformats.org/officeDocument/2006/relationships/image" Target="../media/image1770.png"/><Relationship Id="rId113" Type="http://schemas.openxmlformats.org/officeDocument/2006/relationships/image" Target="../media/image1990.png"/><Relationship Id="rId118" Type="http://schemas.openxmlformats.org/officeDocument/2006/relationships/customXml" Target="../ink/ink2074.xml"/><Relationship Id="rId134" Type="http://schemas.openxmlformats.org/officeDocument/2006/relationships/customXml" Target="../ink/ink2083.xml"/><Relationship Id="rId139" Type="http://schemas.openxmlformats.org/officeDocument/2006/relationships/image" Target="../media/image2100.png"/><Relationship Id="rId80" Type="http://schemas.openxmlformats.org/officeDocument/2006/relationships/customXml" Target="../ink/ink2055.xml"/><Relationship Id="rId85" Type="http://schemas.openxmlformats.org/officeDocument/2006/relationships/image" Target="../media/image1850.png"/><Relationship Id="rId12" Type="http://schemas.openxmlformats.org/officeDocument/2006/relationships/customXml" Target="../ink/ink2021.xml"/><Relationship Id="rId17" Type="http://schemas.openxmlformats.org/officeDocument/2006/relationships/image" Target="../media/image1510.png"/><Relationship Id="rId33" Type="http://schemas.openxmlformats.org/officeDocument/2006/relationships/image" Target="../media/image1590.png"/><Relationship Id="rId38" Type="http://schemas.openxmlformats.org/officeDocument/2006/relationships/customXml" Target="../ink/ink2034.xml"/><Relationship Id="rId59" Type="http://schemas.openxmlformats.org/officeDocument/2006/relationships/image" Target="../media/image1720.png"/><Relationship Id="rId103" Type="http://schemas.openxmlformats.org/officeDocument/2006/relationships/image" Target="../media/image1940.png"/><Relationship Id="rId108" Type="http://schemas.openxmlformats.org/officeDocument/2006/relationships/customXml" Target="../ink/ink2069.xml"/><Relationship Id="rId124" Type="http://schemas.openxmlformats.org/officeDocument/2006/relationships/customXml" Target="../ink/ink2077.xml"/><Relationship Id="rId129" Type="http://schemas.openxmlformats.org/officeDocument/2006/relationships/image" Target="../media/image2070.png"/><Relationship Id="rId54" Type="http://schemas.openxmlformats.org/officeDocument/2006/relationships/customXml" Target="../ink/ink2042.xml"/><Relationship Id="rId70" Type="http://schemas.openxmlformats.org/officeDocument/2006/relationships/customXml" Target="../ink/ink2050.xml"/><Relationship Id="rId75" Type="http://schemas.openxmlformats.org/officeDocument/2006/relationships/image" Target="../media/image1800.png"/><Relationship Id="rId91" Type="http://schemas.openxmlformats.org/officeDocument/2006/relationships/image" Target="../media/image1880.png"/><Relationship Id="rId96" Type="http://schemas.openxmlformats.org/officeDocument/2006/relationships/customXml" Target="../ink/ink2063.xml"/><Relationship Id="rId140" Type="http://schemas.openxmlformats.org/officeDocument/2006/relationships/customXml" Target="../ink/ink2087.xml"/><Relationship Id="rId1" Type="http://schemas.openxmlformats.org/officeDocument/2006/relationships/slideLayout" Target="../slideLayouts/slideLayout1.xml"/><Relationship Id="rId6" Type="http://schemas.openxmlformats.org/officeDocument/2006/relationships/customXml" Target="../ink/ink2018.xml"/><Relationship Id="rId23" Type="http://schemas.openxmlformats.org/officeDocument/2006/relationships/image" Target="../media/image1540.png"/><Relationship Id="rId28" Type="http://schemas.openxmlformats.org/officeDocument/2006/relationships/customXml" Target="../ink/ink2029.xml"/><Relationship Id="rId49" Type="http://schemas.openxmlformats.org/officeDocument/2006/relationships/image" Target="../media/image1670.png"/><Relationship Id="rId114" Type="http://schemas.openxmlformats.org/officeDocument/2006/relationships/customXml" Target="../ink/ink2072.xml"/><Relationship Id="rId119" Type="http://schemas.openxmlformats.org/officeDocument/2006/relationships/image" Target="../media/image2020.png"/><Relationship Id="rId44" Type="http://schemas.openxmlformats.org/officeDocument/2006/relationships/customXml" Target="../ink/ink2037.xml"/><Relationship Id="rId60" Type="http://schemas.openxmlformats.org/officeDocument/2006/relationships/customXml" Target="../ink/ink2045.xml"/><Relationship Id="rId65" Type="http://schemas.openxmlformats.org/officeDocument/2006/relationships/image" Target="../media/image1750.png"/><Relationship Id="rId81" Type="http://schemas.openxmlformats.org/officeDocument/2006/relationships/image" Target="../media/image1830.png"/><Relationship Id="rId86" Type="http://schemas.openxmlformats.org/officeDocument/2006/relationships/customXml" Target="../ink/ink2058.xml"/><Relationship Id="rId130" Type="http://schemas.openxmlformats.org/officeDocument/2006/relationships/customXml" Target="../ink/ink2080.xml"/><Relationship Id="rId135" Type="http://schemas.openxmlformats.org/officeDocument/2006/relationships/customXml" Target="../ink/ink2084.xml"/><Relationship Id="rId13" Type="http://schemas.openxmlformats.org/officeDocument/2006/relationships/image" Target="../media/image1490.png"/><Relationship Id="rId18" Type="http://schemas.openxmlformats.org/officeDocument/2006/relationships/customXml" Target="../ink/ink2024.xml"/><Relationship Id="rId39" Type="http://schemas.openxmlformats.org/officeDocument/2006/relationships/image" Target="../media/image1620.png"/><Relationship Id="rId109" Type="http://schemas.openxmlformats.org/officeDocument/2006/relationships/image" Target="../media/image1970.png"/><Relationship Id="rId34" Type="http://schemas.openxmlformats.org/officeDocument/2006/relationships/customXml" Target="../ink/ink2032.xml"/><Relationship Id="rId50" Type="http://schemas.openxmlformats.org/officeDocument/2006/relationships/customXml" Target="../ink/ink2040.xml"/><Relationship Id="rId55" Type="http://schemas.openxmlformats.org/officeDocument/2006/relationships/image" Target="../media/image1700.png"/><Relationship Id="rId76" Type="http://schemas.openxmlformats.org/officeDocument/2006/relationships/customXml" Target="../ink/ink2053.xml"/><Relationship Id="rId97" Type="http://schemas.openxmlformats.org/officeDocument/2006/relationships/image" Target="../media/image1910.png"/><Relationship Id="rId104" Type="http://schemas.openxmlformats.org/officeDocument/2006/relationships/customXml" Target="../ink/ink2067.xml"/><Relationship Id="rId120" Type="http://schemas.openxmlformats.org/officeDocument/2006/relationships/customXml" Target="../ink/ink2075.xml"/><Relationship Id="rId125" Type="http://schemas.openxmlformats.org/officeDocument/2006/relationships/image" Target="../media/image2050.png"/><Relationship Id="rId141" Type="http://schemas.openxmlformats.org/officeDocument/2006/relationships/image" Target="../media/image211.png"/><Relationship Id="rId7" Type="http://schemas.openxmlformats.org/officeDocument/2006/relationships/image" Target="../media/image1460.png"/><Relationship Id="rId71" Type="http://schemas.openxmlformats.org/officeDocument/2006/relationships/image" Target="../media/image1780.png"/><Relationship Id="rId92" Type="http://schemas.openxmlformats.org/officeDocument/2006/relationships/customXml" Target="../ink/ink2061.xml"/><Relationship Id="rId2" Type="http://schemas.openxmlformats.org/officeDocument/2006/relationships/notesSlide" Target="../notesSlides/notesSlide29.xml"/><Relationship Id="rId29" Type="http://schemas.openxmlformats.org/officeDocument/2006/relationships/image" Target="../media/image1570.png"/><Relationship Id="rId24" Type="http://schemas.openxmlformats.org/officeDocument/2006/relationships/customXml" Target="../ink/ink2027.xml"/><Relationship Id="rId40" Type="http://schemas.openxmlformats.org/officeDocument/2006/relationships/customXml" Target="../ink/ink2035.xml"/><Relationship Id="rId45" Type="http://schemas.openxmlformats.org/officeDocument/2006/relationships/image" Target="../media/image1650.png"/><Relationship Id="rId66" Type="http://schemas.openxmlformats.org/officeDocument/2006/relationships/customXml" Target="../ink/ink2048.xml"/><Relationship Id="rId87" Type="http://schemas.openxmlformats.org/officeDocument/2006/relationships/image" Target="../media/image1860.png"/><Relationship Id="rId110" Type="http://schemas.openxmlformats.org/officeDocument/2006/relationships/customXml" Target="../ink/ink2070.xml"/><Relationship Id="rId115" Type="http://schemas.openxmlformats.org/officeDocument/2006/relationships/image" Target="../media/image2000.png"/><Relationship Id="rId131" Type="http://schemas.openxmlformats.org/officeDocument/2006/relationships/image" Target="../media/image2080.png"/><Relationship Id="rId136" Type="http://schemas.openxmlformats.org/officeDocument/2006/relationships/customXml" Target="../ink/ink2085.xml"/><Relationship Id="rId61" Type="http://schemas.openxmlformats.org/officeDocument/2006/relationships/image" Target="../media/image1730.png"/><Relationship Id="rId82" Type="http://schemas.openxmlformats.org/officeDocument/2006/relationships/customXml" Target="../ink/ink2056.xml"/><Relationship Id="rId19" Type="http://schemas.openxmlformats.org/officeDocument/2006/relationships/image" Target="../media/image1520.png"/><Relationship Id="rId14" Type="http://schemas.openxmlformats.org/officeDocument/2006/relationships/customXml" Target="../ink/ink2022.xml"/><Relationship Id="rId30" Type="http://schemas.openxmlformats.org/officeDocument/2006/relationships/customXml" Target="../ink/ink2030.xml"/><Relationship Id="rId35" Type="http://schemas.openxmlformats.org/officeDocument/2006/relationships/image" Target="../media/image1600.png"/><Relationship Id="rId56" Type="http://schemas.openxmlformats.org/officeDocument/2006/relationships/customXml" Target="../ink/ink2043.xml"/><Relationship Id="rId77" Type="http://schemas.openxmlformats.org/officeDocument/2006/relationships/image" Target="../media/image1810.png"/><Relationship Id="rId100" Type="http://schemas.openxmlformats.org/officeDocument/2006/relationships/customXml" Target="../ink/ink2065.xml"/><Relationship Id="rId105" Type="http://schemas.openxmlformats.org/officeDocument/2006/relationships/image" Target="../media/image1950.png"/><Relationship Id="rId126" Type="http://schemas.openxmlformats.org/officeDocument/2006/relationships/customXml" Target="../ink/ink2078.xml"/><Relationship Id="rId8" Type="http://schemas.openxmlformats.org/officeDocument/2006/relationships/customXml" Target="../ink/ink2019.xml"/><Relationship Id="rId51" Type="http://schemas.openxmlformats.org/officeDocument/2006/relationships/image" Target="../media/image1680.png"/><Relationship Id="rId72" Type="http://schemas.openxmlformats.org/officeDocument/2006/relationships/customXml" Target="../ink/ink2051.xml"/><Relationship Id="rId93" Type="http://schemas.openxmlformats.org/officeDocument/2006/relationships/image" Target="../media/image1890.png"/><Relationship Id="rId98" Type="http://schemas.openxmlformats.org/officeDocument/2006/relationships/customXml" Target="../ink/ink2064.xml"/><Relationship Id="rId121" Type="http://schemas.openxmlformats.org/officeDocument/2006/relationships/image" Target="../media/image2030.png"/><Relationship Id="rId142" Type="http://schemas.openxmlformats.org/officeDocument/2006/relationships/customXml" Target="../ink/ink2088.xml"/><Relationship Id="rId3" Type="http://schemas.openxmlformats.org/officeDocument/2006/relationships/image" Target="../media/image3.png"/><Relationship Id="rId25" Type="http://schemas.openxmlformats.org/officeDocument/2006/relationships/image" Target="../media/image1550.png"/><Relationship Id="rId46" Type="http://schemas.openxmlformats.org/officeDocument/2006/relationships/customXml" Target="../ink/ink2038.xml"/><Relationship Id="rId67" Type="http://schemas.openxmlformats.org/officeDocument/2006/relationships/image" Target="../media/image1760.png"/><Relationship Id="rId116" Type="http://schemas.openxmlformats.org/officeDocument/2006/relationships/customXml" Target="../ink/ink2073.xml"/><Relationship Id="rId137" Type="http://schemas.openxmlformats.org/officeDocument/2006/relationships/image" Target="../media/image2090.png"/><Relationship Id="rId20" Type="http://schemas.openxmlformats.org/officeDocument/2006/relationships/customXml" Target="../ink/ink2025.xml"/><Relationship Id="rId41" Type="http://schemas.openxmlformats.org/officeDocument/2006/relationships/image" Target="../media/image1630.png"/><Relationship Id="rId62" Type="http://schemas.openxmlformats.org/officeDocument/2006/relationships/customXml" Target="../ink/ink2046.xml"/><Relationship Id="rId83" Type="http://schemas.openxmlformats.org/officeDocument/2006/relationships/image" Target="../media/image1840.png"/><Relationship Id="rId88" Type="http://schemas.openxmlformats.org/officeDocument/2006/relationships/customXml" Target="../ink/ink2059.xml"/><Relationship Id="rId111" Type="http://schemas.openxmlformats.org/officeDocument/2006/relationships/image" Target="../media/image1980.png"/><Relationship Id="rId132" Type="http://schemas.openxmlformats.org/officeDocument/2006/relationships/customXml" Target="../ink/ink2081.xml"/><Relationship Id="rId15" Type="http://schemas.openxmlformats.org/officeDocument/2006/relationships/image" Target="../media/image1500.png"/><Relationship Id="rId36" Type="http://schemas.openxmlformats.org/officeDocument/2006/relationships/customXml" Target="../ink/ink2033.xml"/><Relationship Id="rId57" Type="http://schemas.openxmlformats.org/officeDocument/2006/relationships/image" Target="../media/image1710.png"/><Relationship Id="rId106" Type="http://schemas.openxmlformats.org/officeDocument/2006/relationships/customXml" Target="../ink/ink2068.xml"/><Relationship Id="rId127" Type="http://schemas.openxmlformats.org/officeDocument/2006/relationships/image" Target="../media/image2060.png"/><Relationship Id="rId10" Type="http://schemas.openxmlformats.org/officeDocument/2006/relationships/customXml" Target="../ink/ink2020.xml"/><Relationship Id="rId31" Type="http://schemas.openxmlformats.org/officeDocument/2006/relationships/image" Target="../media/image1580.png"/><Relationship Id="rId52" Type="http://schemas.openxmlformats.org/officeDocument/2006/relationships/customXml" Target="../ink/ink2041.xml"/><Relationship Id="rId73" Type="http://schemas.openxmlformats.org/officeDocument/2006/relationships/image" Target="../media/image1790.png"/><Relationship Id="rId78" Type="http://schemas.openxmlformats.org/officeDocument/2006/relationships/customXml" Target="../ink/ink2054.xml"/><Relationship Id="rId94" Type="http://schemas.openxmlformats.org/officeDocument/2006/relationships/customXml" Target="../ink/ink2062.xml"/><Relationship Id="rId99" Type="http://schemas.openxmlformats.org/officeDocument/2006/relationships/image" Target="../media/image1920.png"/><Relationship Id="rId101" Type="http://schemas.openxmlformats.org/officeDocument/2006/relationships/image" Target="../media/image1930.png"/><Relationship Id="rId122" Type="http://schemas.openxmlformats.org/officeDocument/2006/relationships/customXml" Target="../ink/ink2076.xml"/><Relationship Id="rId143" Type="http://schemas.openxmlformats.org/officeDocument/2006/relationships/image" Target="../media/image2120.png"/><Relationship Id="rId4" Type="http://schemas.openxmlformats.org/officeDocument/2006/relationships/customXml" Target="../ink/ink2017.xml"/><Relationship Id="rId9" Type="http://schemas.openxmlformats.org/officeDocument/2006/relationships/image" Target="../media/image1470.png"/><Relationship Id="rId26" Type="http://schemas.openxmlformats.org/officeDocument/2006/relationships/customXml" Target="../ink/ink2028.xml"/><Relationship Id="rId47" Type="http://schemas.openxmlformats.org/officeDocument/2006/relationships/image" Target="../media/image1660.png"/><Relationship Id="rId68" Type="http://schemas.openxmlformats.org/officeDocument/2006/relationships/customXml" Target="../ink/ink2049.xml"/><Relationship Id="rId89" Type="http://schemas.openxmlformats.org/officeDocument/2006/relationships/image" Target="../media/image1870.png"/><Relationship Id="rId112" Type="http://schemas.openxmlformats.org/officeDocument/2006/relationships/customXml" Target="../ink/ink2071.xml"/><Relationship Id="rId133" Type="http://schemas.openxmlformats.org/officeDocument/2006/relationships/customXml" Target="../ink/ink2082.xml"/><Relationship Id="rId16" Type="http://schemas.openxmlformats.org/officeDocument/2006/relationships/customXml" Target="../ink/ink2023.xml"/></Relationships>
</file>

<file path=ppt/slides/_rels/slide31.xml.rels><?xml version="1.0" encoding="UTF-8" standalone="yes"?>
<Relationships xmlns="http://schemas.openxmlformats.org/package/2006/relationships"><Relationship Id="rId117" Type="http://schemas.openxmlformats.org/officeDocument/2006/relationships/image" Target="../media/image2010.png"/><Relationship Id="rId21" Type="http://schemas.openxmlformats.org/officeDocument/2006/relationships/image" Target="../media/image1530.png"/><Relationship Id="rId42" Type="http://schemas.openxmlformats.org/officeDocument/2006/relationships/customXml" Target="../ink/ink2108.xml"/><Relationship Id="rId63" Type="http://schemas.openxmlformats.org/officeDocument/2006/relationships/image" Target="../media/image1740.png"/><Relationship Id="rId84" Type="http://schemas.openxmlformats.org/officeDocument/2006/relationships/customXml" Target="../ink/ink2129.xml"/><Relationship Id="rId138" Type="http://schemas.openxmlformats.org/officeDocument/2006/relationships/customXml" Target="../ink/ink2158.xml"/><Relationship Id="rId107" Type="http://schemas.openxmlformats.org/officeDocument/2006/relationships/image" Target="../media/image1960.png"/><Relationship Id="rId11" Type="http://schemas.openxmlformats.org/officeDocument/2006/relationships/image" Target="../media/image1480.png"/><Relationship Id="rId32" Type="http://schemas.openxmlformats.org/officeDocument/2006/relationships/customXml" Target="../ink/ink2103.xml"/><Relationship Id="rId37" Type="http://schemas.openxmlformats.org/officeDocument/2006/relationships/image" Target="../media/image1610.png"/><Relationship Id="rId53" Type="http://schemas.openxmlformats.org/officeDocument/2006/relationships/image" Target="../media/image1690.png"/><Relationship Id="rId58" Type="http://schemas.openxmlformats.org/officeDocument/2006/relationships/customXml" Target="../ink/ink2116.xml"/><Relationship Id="rId74" Type="http://schemas.openxmlformats.org/officeDocument/2006/relationships/customXml" Target="../ink/ink2124.xml"/><Relationship Id="rId79" Type="http://schemas.openxmlformats.org/officeDocument/2006/relationships/image" Target="../media/image1820.png"/><Relationship Id="rId102" Type="http://schemas.openxmlformats.org/officeDocument/2006/relationships/customXml" Target="../ink/ink2138.xml"/><Relationship Id="rId123" Type="http://schemas.openxmlformats.org/officeDocument/2006/relationships/image" Target="../media/image2040.png"/><Relationship Id="rId128" Type="http://schemas.openxmlformats.org/officeDocument/2006/relationships/customXml" Target="../ink/ink2151.xml"/><Relationship Id="rId5" Type="http://schemas.openxmlformats.org/officeDocument/2006/relationships/image" Target="../media/image1450.png"/><Relationship Id="rId90" Type="http://schemas.openxmlformats.org/officeDocument/2006/relationships/customXml" Target="../ink/ink2132.xml"/><Relationship Id="rId95" Type="http://schemas.openxmlformats.org/officeDocument/2006/relationships/image" Target="../media/image1900.png"/><Relationship Id="rId22" Type="http://schemas.openxmlformats.org/officeDocument/2006/relationships/customXml" Target="../ink/ink2098.xml"/><Relationship Id="rId27" Type="http://schemas.openxmlformats.org/officeDocument/2006/relationships/image" Target="../media/image1560.png"/><Relationship Id="rId43" Type="http://schemas.openxmlformats.org/officeDocument/2006/relationships/image" Target="../media/image1640.png"/><Relationship Id="rId48" Type="http://schemas.openxmlformats.org/officeDocument/2006/relationships/customXml" Target="../ink/ink2111.xml"/><Relationship Id="rId64" Type="http://schemas.openxmlformats.org/officeDocument/2006/relationships/customXml" Target="../ink/ink2119.xml"/><Relationship Id="rId69" Type="http://schemas.openxmlformats.org/officeDocument/2006/relationships/image" Target="../media/image1770.png"/><Relationship Id="rId113" Type="http://schemas.openxmlformats.org/officeDocument/2006/relationships/image" Target="../media/image1990.png"/><Relationship Id="rId118" Type="http://schemas.openxmlformats.org/officeDocument/2006/relationships/customXml" Target="../ink/ink2146.xml"/><Relationship Id="rId134" Type="http://schemas.openxmlformats.org/officeDocument/2006/relationships/customXml" Target="../ink/ink2155.xml"/><Relationship Id="rId139" Type="http://schemas.openxmlformats.org/officeDocument/2006/relationships/image" Target="../media/image2100.png"/><Relationship Id="rId80" Type="http://schemas.openxmlformats.org/officeDocument/2006/relationships/customXml" Target="../ink/ink2127.xml"/><Relationship Id="rId85" Type="http://schemas.openxmlformats.org/officeDocument/2006/relationships/image" Target="../media/image1850.png"/><Relationship Id="rId12" Type="http://schemas.openxmlformats.org/officeDocument/2006/relationships/customXml" Target="../ink/ink2093.xml"/><Relationship Id="rId17" Type="http://schemas.openxmlformats.org/officeDocument/2006/relationships/image" Target="../media/image1510.png"/><Relationship Id="rId33" Type="http://schemas.openxmlformats.org/officeDocument/2006/relationships/image" Target="../media/image1590.png"/><Relationship Id="rId38" Type="http://schemas.openxmlformats.org/officeDocument/2006/relationships/customXml" Target="../ink/ink2106.xml"/><Relationship Id="rId59" Type="http://schemas.openxmlformats.org/officeDocument/2006/relationships/image" Target="../media/image1720.png"/><Relationship Id="rId103" Type="http://schemas.openxmlformats.org/officeDocument/2006/relationships/image" Target="../media/image1940.png"/><Relationship Id="rId108" Type="http://schemas.openxmlformats.org/officeDocument/2006/relationships/customXml" Target="../ink/ink2141.xml"/><Relationship Id="rId124" Type="http://schemas.openxmlformats.org/officeDocument/2006/relationships/customXml" Target="../ink/ink2149.xml"/><Relationship Id="rId129" Type="http://schemas.openxmlformats.org/officeDocument/2006/relationships/image" Target="../media/image2070.png"/><Relationship Id="rId54" Type="http://schemas.openxmlformats.org/officeDocument/2006/relationships/customXml" Target="../ink/ink2114.xml"/><Relationship Id="rId70" Type="http://schemas.openxmlformats.org/officeDocument/2006/relationships/customXml" Target="../ink/ink2122.xml"/><Relationship Id="rId75" Type="http://schemas.openxmlformats.org/officeDocument/2006/relationships/image" Target="../media/image1800.png"/><Relationship Id="rId91" Type="http://schemas.openxmlformats.org/officeDocument/2006/relationships/image" Target="../media/image1880.png"/><Relationship Id="rId96" Type="http://schemas.openxmlformats.org/officeDocument/2006/relationships/customXml" Target="../ink/ink2135.xml"/><Relationship Id="rId140" Type="http://schemas.openxmlformats.org/officeDocument/2006/relationships/customXml" Target="../ink/ink2159.xml"/><Relationship Id="rId1" Type="http://schemas.openxmlformats.org/officeDocument/2006/relationships/slideLayout" Target="../slideLayouts/slideLayout1.xml"/><Relationship Id="rId6" Type="http://schemas.openxmlformats.org/officeDocument/2006/relationships/customXml" Target="../ink/ink2090.xml"/><Relationship Id="rId23" Type="http://schemas.openxmlformats.org/officeDocument/2006/relationships/image" Target="../media/image1540.png"/><Relationship Id="rId28" Type="http://schemas.openxmlformats.org/officeDocument/2006/relationships/customXml" Target="../ink/ink2101.xml"/><Relationship Id="rId49" Type="http://schemas.openxmlformats.org/officeDocument/2006/relationships/image" Target="../media/image1670.png"/><Relationship Id="rId114" Type="http://schemas.openxmlformats.org/officeDocument/2006/relationships/customXml" Target="../ink/ink2144.xml"/><Relationship Id="rId119" Type="http://schemas.openxmlformats.org/officeDocument/2006/relationships/image" Target="../media/image2020.png"/><Relationship Id="rId44" Type="http://schemas.openxmlformats.org/officeDocument/2006/relationships/customXml" Target="../ink/ink2109.xml"/><Relationship Id="rId60" Type="http://schemas.openxmlformats.org/officeDocument/2006/relationships/customXml" Target="../ink/ink2117.xml"/><Relationship Id="rId65" Type="http://schemas.openxmlformats.org/officeDocument/2006/relationships/image" Target="../media/image1750.png"/><Relationship Id="rId81" Type="http://schemas.openxmlformats.org/officeDocument/2006/relationships/image" Target="../media/image1830.png"/><Relationship Id="rId86" Type="http://schemas.openxmlformats.org/officeDocument/2006/relationships/customXml" Target="../ink/ink2130.xml"/><Relationship Id="rId130" Type="http://schemas.openxmlformats.org/officeDocument/2006/relationships/customXml" Target="../ink/ink2152.xml"/><Relationship Id="rId135" Type="http://schemas.openxmlformats.org/officeDocument/2006/relationships/customXml" Target="../ink/ink2156.xml"/><Relationship Id="rId13" Type="http://schemas.openxmlformats.org/officeDocument/2006/relationships/image" Target="../media/image1490.png"/><Relationship Id="rId18" Type="http://schemas.openxmlformats.org/officeDocument/2006/relationships/customXml" Target="../ink/ink2096.xml"/><Relationship Id="rId39" Type="http://schemas.openxmlformats.org/officeDocument/2006/relationships/image" Target="../media/image1620.png"/><Relationship Id="rId109" Type="http://schemas.openxmlformats.org/officeDocument/2006/relationships/image" Target="../media/image1970.png"/><Relationship Id="rId34" Type="http://schemas.openxmlformats.org/officeDocument/2006/relationships/customXml" Target="../ink/ink2104.xml"/><Relationship Id="rId50" Type="http://schemas.openxmlformats.org/officeDocument/2006/relationships/customXml" Target="../ink/ink2112.xml"/><Relationship Id="rId55" Type="http://schemas.openxmlformats.org/officeDocument/2006/relationships/image" Target="../media/image1700.png"/><Relationship Id="rId76" Type="http://schemas.openxmlformats.org/officeDocument/2006/relationships/customXml" Target="../ink/ink2125.xml"/><Relationship Id="rId97" Type="http://schemas.openxmlformats.org/officeDocument/2006/relationships/image" Target="../media/image1910.png"/><Relationship Id="rId104" Type="http://schemas.openxmlformats.org/officeDocument/2006/relationships/customXml" Target="../ink/ink2139.xml"/><Relationship Id="rId120" Type="http://schemas.openxmlformats.org/officeDocument/2006/relationships/customXml" Target="../ink/ink2147.xml"/><Relationship Id="rId125" Type="http://schemas.openxmlformats.org/officeDocument/2006/relationships/image" Target="../media/image2050.png"/><Relationship Id="rId141" Type="http://schemas.openxmlformats.org/officeDocument/2006/relationships/image" Target="../media/image211.png"/><Relationship Id="rId7" Type="http://schemas.openxmlformats.org/officeDocument/2006/relationships/image" Target="../media/image1460.png"/><Relationship Id="rId71" Type="http://schemas.openxmlformats.org/officeDocument/2006/relationships/image" Target="../media/image1780.png"/><Relationship Id="rId92" Type="http://schemas.openxmlformats.org/officeDocument/2006/relationships/customXml" Target="../ink/ink2133.xml"/><Relationship Id="rId2" Type="http://schemas.openxmlformats.org/officeDocument/2006/relationships/notesSlide" Target="../notesSlides/notesSlide30.xml"/><Relationship Id="rId29" Type="http://schemas.openxmlformats.org/officeDocument/2006/relationships/image" Target="../media/image1570.png"/><Relationship Id="rId24" Type="http://schemas.openxmlformats.org/officeDocument/2006/relationships/customXml" Target="../ink/ink2099.xml"/><Relationship Id="rId40" Type="http://schemas.openxmlformats.org/officeDocument/2006/relationships/customXml" Target="../ink/ink2107.xml"/><Relationship Id="rId45" Type="http://schemas.openxmlformats.org/officeDocument/2006/relationships/image" Target="../media/image1650.png"/><Relationship Id="rId66" Type="http://schemas.openxmlformats.org/officeDocument/2006/relationships/customXml" Target="../ink/ink2120.xml"/><Relationship Id="rId87" Type="http://schemas.openxmlformats.org/officeDocument/2006/relationships/image" Target="../media/image1860.png"/><Relationship Id="rId110" Type="http://schemas.openxmlformats.org/officeDocument/2006/relationships/customXml" Target="../ink/ink2142.xml"/><Relationship Id="rId115" Type="http://schemas.openxmlformats.org/officeDocument/2006/relationships/image" Target="../media/image2000.png"/><Relationship Id="rId131" Type="http://schemas.openxmlformats.org/officeDocument/2006/relationships/image" Target="../media/image2080.png"/><Relationship Id="rId136" Type="http://schemas.openxmlformats.org/officeDocument/2006/relationships/customXml" Target="../ink/ink2157.xml"/><Relationship Id="rId61" Type="http://schemas.openxmlformats.org/officeDocument/2006/relationships/image" Target="../media/image1730.png"/><Relationship Id="rId82" Type="http://schemas.openxmlformats.org/officeDocument/2006/relationships/customXml" Target="../ink/ink2128.xml"/><Relationship Id="rId19" Type="http://schemas.openxmlformats.org/officeDocument/2006/relationships/image" Target="../media/image1520.png"/><Relationship Id="rId14" Type="http://schemas.openxmlformats.org/officeDocument/2006/relationships/customXml" Target="../ink/ink2094.xml"/><Relationship Id="rId30" Type="http://schemas.openxmlformats.org/officeDocument/2006/relationships/customXml" Target="../ink/ink2102.xml"/><Relationship Id="rId35" Type="http://schemas.openxmlformats.org/officeDocument/2006/relationships/image" Target="../media/image1600.png"/><Relationship Id="rId56" Type="http://schemas.openxmlformats.org/officeDocument/2006/relationships/customXml" Target="../ink/ink2115.xml"/><Relationship Id="rId77" Type="http://schemas.openxmlformats.org/officeDocument/2006/relationships/image" Target="../media/image1810.png"/><Relationship Id="rId100" Type="http://schemas.openxmlformats.org/officeDocument/2006/relationships/customXml" Target="../ink/ink2137.xml"/><Relationship Id="rId105" Type="http://schemas.openxmlformats.org/officeDocument/2006/relationships/image" Target="../media/image1950.png"/><Relationship Id="rId126" Type="http://schemas.openxmlformats.org/officeDocument/2006/relationships/customXml" Target="../ink/ink2150.xml"/><Relationship Id="rId8" Type="http://schemas.openxmlformats.org/officeDocument/2006/relationships/customXml" Target="../ink/ink2091.xml"/><Relationship Id="rId51" Type="http://schemas.openxmlformats.org/officeDocument/2006/relationships/image" Target="../media/image1680.png"/><Relationship Id="rId72" Type="http://schemas.openxmlformats.org/officeDocument/2006/relationships/customXml" Target="../ink/ink2123.xml"/><Relationship Id="rId93" Type="http://schemas.openxmlformats.org/officeDocument/2006/relationships/image" Target="../media/image1890.png"/><Relationship Id="rId98" Type="http://schemas.openxmlformats.org/officeDocument/2006/relationships/customXml" Target="../ink/ink2136.xml"/><Relationship Id="rId121" Type="http://schemas.openxmlformats.org/officeDocument/2006/relationships/image" Target="../media/image2030.png"/><Relationship Id="rId142" Type="http://schemas.openxmlformats.org/officeDocument/2006/relationships/customXml" Target="../ink/ink2160.xml"/><Relationship Id="rId3" Type="http://schemas.openxmlformats.org/officeDocument/2006/relationships/image" Target="../media/image3.png"/><Relationship Id="rId25" Type="http://schemas.openxmlformats.org/officeDocument/2006/relationships/image" Target="../media/image1550.png"/><Relationship Id="rId46" Type="http://schemas.openxmlformats.org/officeDocument/2006/relationships/customXml" Target="../ink/ink2110.xml"/><Relationship Id="rId67" Type="http://schemas.openxmlformats.org/officeDocument/2006/relationships/image" Target="../media/image1760.png"/><Relationship Id="rId116" Type="http://schemas.openxmlformats.org/officeDocument/2006/relationships/customXml" Target="../ink/ink2145.xml"/><Relationship Id="rId137" Type="http://schemas.openxmlformats.org/officeDocument/2006/relationships/image" Target="../media/image2090.png"/><Relationship Id="rId20" Type="http://schemas.openxmlformats.org/officeDocument/2006/relationships/customXml" Target="../ink/ink2097.xml"/><Relationship Id="rId41" Type="http://schemas.openxmlformats.org/officeDocument/2006/relationships/image" Target="../media/image1630.png"/><Relationship Id="rId62" Type="http://schemas.openxmlformats.org/officeDocument/2006/relationships/customXml" Target="../ink/ink2118.xml"/><Relationship Id="rId83" Type="http://schemas.openxmlformats.org/officeDocument/2006/relationships/image" Target="../media/image1840.png"/><Relationship Id="rId88" Type="http://schemas.openxmlformats.org/officeDocument/2006/relationships/customXml" Target="../ink/ink2131.xml"/><Relationship Id="rId111" Type="http://schemas.openxmlformats.org/officeDocument/2006/relationships/image" Target="../media/image1980.png"/><Relationship Id="rId132" Type="http://schemas.openxmlformats.org/officeDocument/2006/relationships/customXml" Target="../ink/ink2153.xml"/><Relationship Id="rId15" Type="http://schemas.openxmlformats.org/officeDocument/2006/relationships/image" Target="../media/image1500.png"/><Relationship Id="rId36" Type="http://schemas.openxmlformats.org/officeDocument/2006/relationships/customXml" Target="../ink/ink2105.xml"/><Relationship Id="rId57" Type="http://schemas.openxmlformats.org/officeDocument/2006/relationships/image" Target="../media/image1710.png"/><Relationship Id="rId106" Type="http://schemas.openxmlformats.org/officeDocument/2006/relationships/customXml" Target="../ink/ink2140.xml"/><Relationship Id="rId127" Type="http://schemas.openxmlformats.org/officeDocument/2006/relationships/image" Target="../media/image2060.png"/><Relationship Id="rId10" Type="http://schemas.openxmlformats.org/officeDocument/2006/relationships/customXml" Target="../ink/ink2092.xml"/><Relationship Id="rId31" Type="http://schemas.openxmlformats.org/officeDocument/2006/relationships/image" Target="../media/image1580.png"/><Relationship Id="rId52" Type="http://schemas.openxmlformats.org/officeDocument/2006/relationships/customXml" Target="../ink/ink2113.xml"/><Relationship Id="rId73" Type="http://schemas.openxmlformats.org/officeDocument/2006/relationships/image" Target="../media/image1790.png"/><Relationship Id="rId78" Type="http://schemas.openxmlformats.org/officeDocument/2006/relationships/customXml" Target="../ink/ink2126.xml"/><Relationship Id="rId94" Type="http://schemas.openxmlformats.org/officeDocument/2006/relationships/customXml" Target="../ink/ink2134.xml"/><Relationship Id="rId99" Type="http://schemas.openxmlformats.org/officeDocument/2006/relationships/image" Target="../media/image1920.png"/><Relationship Id="rId101" Type="http://schemas.openxmlformats.org/officeDocument/2006/relationships/image" Target="../media/image1930.png"/><Relationship Id="rId122" Type="http://schemas.openxmlformats.org/officeDocument/2006/relationships/customXml" Target="../ink/ink2148.xml"/><Relationship Id="rId143" Type="http://schemas.openxmlformats.org/officeDocument/2006/relationships/image" Target="../media/image2120.png"/><Relationship Id="rId4" Type="http://schemas.openxmlformats.org/officeDocument/2006/relationships/customXml" Target="../ink/ink2089.xml"/><Relationship Id="rId9" Type="http://schemas.openxmlformats.org/officeDocument/2006/relationships/image" Target="../media/image1470.png"/><Relationship Id="rId26" Type="http://schemas.openxmlformats.org/officeDocument/2006/relationships/customXml" Target="../ink/ink2100.xml"/><Relationship Id="rId47" Type="http://schemas.openxmlformats.org/officeDocument/2006/relationships/image" Target="../media/image1660.png"/><Relationship Id="rId68" Type="http://schemas.openxmlformats.org/officeDocument/2006/relationships/customXml" Target="../ink/ink2121.xml"/><Relationship Id="rId89" Type="http://schemas.openxmlformats.org/officeDocument/2006/relationships/image" Target="../media/image1870.png"/><Relationship Id="rId112" Type="http://schemas.openxmlformats.org/officeDocument/2006/relationships/customXml" Target="../ink/ink2143.xml"/><Relationship Id="rId133" Type="http://schemas.openxmlformats.org/officeDocument/2006/relationships/customXml" Target="../ink/ink2154.xml"/><Relationship Id="rId16" Type="http://schemas.openxmlformats.org/officeDocument/2006/relationships/customXml" Target="../ink/ink2095.xml"/></Relationships>
</file>

<file path=ppt/slides/_rels/slide3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180.xml"/><Relationship Id="rId63" Type="http://schemas.openxmlformats.org/officeDocument/2006/relationships/image" Target="../media/image33.png"/><Relationship Id="rId84" Type="http://schemas.openxmlformats.org/officeDocument/2006/relationships/customXml" Target="../ink/ink2201.xml"/><Relationship Id="rId138" Type="http://schemas.openxmlformats.org/officeDocument/2006/relationships/customXml" Target="../ink/ink2230.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217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188.xml"/><Relationship Id="rId74" Type="http://schemas.openxmlformats.org/officeDocument/2006/relationships/customXml" Target="../ink/ink2196.xml"/><Relationship Id="rId79" Type="http://schemas.openxmlformats.org/officeDocument/2006/relationships/image" Target="../media/image41.png"/><Relationship Id="rId102" Type="http://schemas.openxmlformats.org/officeDocument/2006/relationships/customXml" Target="../ink/ink2210.xml"/><Relationship Id="rId123" Type="http://schemas.openxmlformats.org/officeDocument/2006/relationships/image" Target="../media/image63.png"/><Relationship Id="rId128" Type="http://schemas.openxmlformats.org/officeDocument/2006/relationships/customXml" Target="../ink/ink2223.xml"/><Relationship Id="rId144" Type="http://schemas.openxmlformats.org/officeDocument/2006/relationships/image" Target="../media/image213.png"/><Relationship Id="rId5" Type="http://schemas.openxmlformats.org/officeDocument/2006/relationships/image" Target="../media/image4.png"/><Relationship Id="rId90" Type="http://schemas.openxmlformats.org/officeDocument/2006/relationships/customXml" Target="../ink/ink2204.xml"/><Relationship Id="rId95" Type="http://schemas.openxmlformats.org/officeDocument/2006/relationships/image" Target="../media/image49.png"/><Relationship Id="rId22" Type="http://schemas.openxmlformats.org/officeDocument/2006/relationships/customXml" Target="../ink/ink217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183.xml"/><Relationship Id="rId64" Type="http://schemas.openxmlformats.org/officeDocument/2006/relationships/customXml" Target="../ink/ink219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218.xml"/><Relationship Id="rId134" Type="http://schemas.openxmlformats.org/officeDocument/2006/relationships/customXml" Target="../ink/ink2227.xml"/><Relationship Id="rId139" Type="http://schemas.openxmlformats.org/officeDocument/2006/relationships/image" Target="../media/image69.png"/><Relationship Id="rId80" Type="http://schemas.openxmlformats.org/officeDocument/2006/relationships/customXml" Target="../ink/ink2199.xml"/><Relationship Id="rId85" Type="http://schemas.openxmlformats.org/officeDocument/2006/relationships/image" Target="../media/image44.png"/><Relationship Id="rId12" Type="http://schemas.openxmlformats.org/officeDocument/2006/relationships/customXml" Target="../ink/ink216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217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2213.xml"/><Relationship Id="rId124" Type="http://schemas.openxmlformats.org/officeDocument/2006/relationships/customXml" Target="../ink/ink2221.xml"/><Relationship Id="rId129" Type="http://schemas.openxmlformats.org/officeDocument/2006/relationships/image" Target="../media/image66.png"/><Relationship Id="rId54" Type="http://schemas.openxmlformats.org/officeDocument/2006/relationships/customXml" Target="../ink/ink2186.xml"/><Relationship Id="rId70" Type="http://schemas.openxmlformats.org/officeDocument/2006/relationships/customXml" Target="../ink/ink219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2207.xml"/><Relationship Id="rId140" Type="http://schemas.openxmlformats.org/officeDocument/2006/relationships/customXml" Target="../ink/ink2231.xml"/><Relationship Id="rId1" Type="http://schemas.openxmlformats.org/officeDocument/2006/relationships/slideLayout" Target="../slideLayouts/slideLayout1.xml"/><Relationship Id="rId6" Type="http://schemas.openxmlformats.org/officeDocument/2006/relationships/customXml" Target="../ink/ink2162.xml"/><Relationship Id="rId23" Type="http://schemas.openxmlformats.org/officeDocument/2006/relationships/image" Target="../media/image13.png"/><Relationship Id="rId28" Type="http://schemas.openxmlformats.org/officeDocument/2006/relationships/customXml" Target="../ink/ink2173.xml"/><Relationship Id="rId49" Type="http://schemas.openxmlformats.org/officeDocument/2006/relationships/image" Target="../media/image26.png"/><Relationship Id="rId114" Type="http://schemas.openxmlformats.org/officeDocument/2006/relationships/customXml" Target="../ink/ink2216.xml"/><Relationship Id="rId119" Type="http://schemas.openxmlformats.org/officeDocument/2006/relationships/image" Target="../media/image61.png"/><Relationship Id="rId44" Type="http://schemas.openxmlformats.org/officeDocument/2006/relationships/customXml" Target="../ink/ink2181.xml"/><Relationship Id="rId60" Type="http://schemas.openxmlformats.org/officeDocument/2006/relationships/customXml" Target="../ink/ink218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2202.xml"/><Relationship Id="rId130" Type="http://schemas.openxmlformats.org/officeDocument/2006/relationships/customXml" Target="../ink/ink2224.xml"/><Relationship Id="rId135" Type="http://schemas.openxmlformats.org/officeDocument/2006/relationships/customXml" Target="../ink/ink2228.xml"/><Relationship Id="rId13" Type="http://schemas.openxmlformats.org/officeDocument/2006/relationships/image" Target="../media/image8.png"/><Relationship Id="rId18" Type="http://schemas.openxmlformats.org/officeDocument/2006/relationships/customXml" Target="../ink/ink216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2176.xml"/><Relationship Id="rId50" Type="http://schemas.openxmlformats.org/officeDocument/2006/relationships/customXml" Target="../ink/ink2184.xml"/><Relationship Id="rId55" Type="http://schemas.openxmlformats.org/officeDocument/2006/relationships/image" Target="../media/image29.png"/><Relationship Id="rId76" Type="http://schemas.openxmlformats.org/officeDocument/2006/relationships/customXml" Target="../ink/ink2197.xml"/><Relationship Id="rId97" Type="http://schemas.openxmlformats.org/officeDocument/2006/relationships/image" Target="../media/image50.png"/><Relationship Id="rId104" Type="http://schemas.openxmlformats.org/officeDocument/2006/relationships/customXml" Target="../ink/ink2211.xml"/><Relationship Id="rId120" Type="http://schemas.openxmlformats.org/officeDocument/2006/relationships/customXml" Target="../ink/ink2219.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2205.xml"/><Relationship Id="rId2" Type="http://schemas.openxmlformats.org/officeDocument/2006/relationships/notesSlide" Target="../notesSlides/notesSlide31.xml"/><Relationship Id="rId29" Type="http://schemas.openxmlformats.org/officeDocument/2006/relationships/image" Target="../media/image16.png"/><Relationship Id="rId24" Type="http://schemas.openxmlformats.org/officeDocument/2006/relationships/customXml" Target="../ink/ink2171.xml"/><Relationship Id="rId40" Type="http://schemas.openxmlformats.org/officeDocument/2006/relationships/customXml" Target="../ink/ink2179.xml"/><Relationship Id="rId45" Type="http://schemas.openxmlformats.org/officeDocument/2006/relationships/image" Target="../media/image24.png"/><Relationship Id="rId66" Type="http://schemas.openxmlformats.org/officeDocument/2006/relationships/customXml" Target="../ink/ink2192.xml"/><Relationship Id="rId87" Type="http://schemas.openxmlformats.org/officeDocument/2006/relationships/image" Target="../media/image45.png"/><Relationship Id="rId110" Type="http://schemas.openxmlformats.org/officeDocument/2006/relationships/customXml" Target="../ink/ink221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229.xml"/><Relationship Id="rId61" Type="http://schemas.openxmlformats.org/officeDocument/2006/relationships/image" Target="../media/image32.png"/><Relationship Id="rId82" Type="http://schemas.openxmlformats.org/officeDocument/2006/relationships/customXml" Target="../ink/ink2200.xml"/><Relationship Id="rId19" Type="http://schemas.openxmlformats.org/officeDocument/2006/relationships/image" Target="../media/image11.png"/><Relationship Id="rId14" Type="http://schemas.openxmlformats.org/officeDocument/2006/relationships/customXml" Target="../ink/ink2166.xml"/><Relationship Id="rId30" Type="http://schemas.openxmlformats.org/officeDocument/2006/relationships/customXml" Target="../ink/ink2174.xml"/><Relationship Id="rId35" Type="http://schemas.openxmlformats.org/officeDocument/2006/relationships/image" Target="../media/image19.png"/><Relationship Id="rId56" Type="http://schemas.openxmlformats.org/officeDocument/2006/relationships/customXml" Target="../ink/ink2187.xml"/><Relationship Id="rId77" Type="http://schemas.openxmlformats.org/officeDocument/2006/relationships/image" Target="../media/image40.png"/><Relationship Id="rId100" Type="http://schemas.openxmlformats.org/officeDocument/2006/relationships/customXml" Target="../ink/ink2209.xml"/><Relationship Id="rId105" Type="http://schemas.openxmlformats.org/officeDocument/2006/relationships/image" Target="../media/image54.png"/><Relationship Id="rId126" Type="http://schemas.openxmlformats.org/officeDocument/2006/relationships/customXml" Target="../ink/ink2222.xml"/><Relationship Id="rId8" Type="http://schemas.openxmlformats.org/officeDocument/2006/relationships/customXml" Target="../ink/ink2163.xml"/><Relationship Id="rId51" Type="http://schemas.openxmlformats.org/officeDocument/2006/relationships/image" Target="../media/image27.png"/><Relationship Id="rId72" Type="http://schemas.openxmlformats.org/officeDocument/2006/relationships/customXml" Target="../ink/ink2195.xml"/><Relationship Id="rId93" Type="http://schemas.openxmlformats.org/officeDocument/2006/relationships/image" Target="../media/image48.png"/><Relationship Id="rId98" Type="http://schemas.openxmlformats.org/officeDocument/2006/relationships/customXml" Target="../ink/ink2208.xml"/><Relationship Id="rId121" Type="http://schemas.openxmlformats.org/officeDocument/2006/relationships/image" Target="../media/image62.png"/><Relationship Id="rId142" Type="http://schemas.openxmlformats.org/officeDocument/2006/relationships/customXml" Target="../ink/ink2232.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182.xml"/><Relationship Id="rId67" Type="http://schemas.openxmlformats.org/officeDocument/2006/relationships/image" Target="../media/image35.png"/><Relationship Id="rId116" Type="http://schemas.openxmlformats.org/officeDocument/2006/relationships/customXml" Target="../ink/ink2217.xml"/><Relationship Id="rId137" Type="http://schemas.openxmlformats.org/officeDocument/2006/relationships/image" Target="../media/image68.png"/><Relationship Id="rId20" Type="http://schemas.openxmlformats.org/officeDocument/2006/relationships/customXml" Target="../ink/ink2169.xml"/><Relationship Id="rId41" Type="http://schemas.openxmlformats.org/officeDocument/2006/relationships/image" Target="../media/image22.png"/><Relationship Id="rId62" Type="http://schemas.openxmlformats.org/officeDocument/2006/relationships/customXml" Target="../ink/ink2190.xml"/><Relationship Id="rId83" Type="http://schemas.openxmlformats.org/officeDocument/2006/relationships/image" Target="../media/image43.png"/><Relationship Id="rId88" Type="http://schemas.openxmlformats.org/officeDocument/2006/relationships/customXml" Target="../ink/ink2203.xml"/><Relationship Id="rId111" Type="http://schemas.openxmlformats.org/officeDocument/2006/relationships/image" Target="../media/image57.png"/><Relationship Id="rId132" Type="http://schemas.openxmlformats.org/officeDocument/2006/relationships/customXml" Target="../ink/ink2225.xml"/><Relationship Id="rId15" Type="http://schemas.openxmlformats.org/officeDocument/2006/relationships/image" Target="../media/image9.png"/><Relationship Id="rId36" Type="http://schemas.openxmlformats.org/officeDocument/2006/relationships/customXml" Target="../ink/ink2177.xml"/><Relationship Id="rId57" Type="http://schemas.openxmlformats.org/officeDocument/2006/relationships/image" Target="../media/image30.png"/><Relationship Id="rId106" Type="http://schemas.openxmlformats.org/officeDocument/2006/relationships/customXml" Target="../ink/ink2212.xml"/><Relationship Id="rId127" Type="http://schemas.openxmlformats.org/officeDocument/2006/relationships/image" Target="../media/image65.png"/><Relationship Id="rId10" Type="http://schemas.openxmlformats.org/officeDocument/2006/relationships/customXml" Target="../ink/ink2164.xml"/><Relationship Id="rId31" Type="http://schemas.openxmlformats.org/officeDocument/2006/relationships/image" Target="../media/image17.png"/><Relationship Id="rId52" Type="http://schemas.openxmlformats.org/officeDocument/2006/relationships/customXml" Target="../ink/ink2185.xml"/><Relationship Id="rId73" Type="http://schemas.openxmlformats.org/officeDocument/2006/relationships/image" Target="../media/image38.png"/><Relationship Id="rId78" Type="http://schemas.openxmlformats.org/officeDocument/2006/relationships/customXml" Target="../ink/ink2198.xml"/><Relationship Id="rId94" Type="http://schemas.openxmlformats.org/officeDocument/2006/relationships/customXml" Target="../ink/ink220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220.xml"/><Relationship Id="rId143" Type="http://schemas.openxmlformats.org/officeDocument/2006/relationships/image" Target="../media/image71.png"/><Relationship Id="rId4" Type="http://schemas.openxmlformats.org/officeDocument/2006/relationships/customXml" Target="../ink/ink2161.xml"/><Relationship Id="rId9" Type="http://schemas.openxmlformats.org/officeDocument/2006/relationships/image" Target="../media/image6.png"/><Relationship Id="rId26" Type="http://schemas.openxmlformats.org/officeDocument/2006/relationships/customXml" Target="../ink/ink2172.xml"/><Relationship Id="rId47" Type="http://schemas.openxmlformats.org/officeDocument/2006/relationships/image" Target="../media/image25.png"/><Relationship Id="rId68" Type="http://schemas.openxmlformats.org/officeDocument/2006/relationships/customXml" Target="../ink/ink2193.xml"/><Relationship Id="rId89" Type="http://schemas.openxmlformats.org/officeDocument/2006/relationships/image" Target="../media/image46.png"/><Relationship Id="rId112" Type="http://schemas.openxmlformats.org/officeDocument/2006/relationships/customXml" Target="../ink/ink2215.xml"/><Relationship Id="rId133" Type="http://schemas.openxmlformats.org/officeDocument/2006/relationships/customXml" Target="../ink/ink2226.xml"/><Relationship Id="rId16" Type="http://schemas.openxmlformats.org/officeDocument/2006/relationships/customXml" Target="../ink/ink2167.xml"/></Relationships>
</file>

<file path=ppt/slides/_rels/slide33.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252.xml"/><Relationship Id="rId63" Type="http://schemas.openxmlformats.org/officeDocument/2006/relationships/image" Target="../media/image33.png"/><Relationship Id="rId84" Type="http://schemas.openxmlformats.org/officeDocument/2006/relationships/customXml" Target="../ink/ink2273.xml"/><Relationship Id="rId138" Type="http://schemas.openxmlformats.org/officeDocument/2006/relationships/customXml" Target="../ink/ink230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2247.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260.xml"/><Relationship Id="rId74" Type="http://schemas.openxmlformats.org/officeDocument/2006/relationships/customXml" Target="../ink/ink2268.xml"/><Relationship Id="rId79" Type="http://schemas.openxmlformats.org/officeDocument/2006/relationships/image" Target="../media/image41.png"/><Relationship Id="rId102" Type="http://schemas.openxmlformats.org/officeDocument/2006/relationships/customXml" Target="../ink/ink2282.xml"/><Relationship Id="rId123" Type="http://schemas.openxmlformats.org/officeDocument/2006/relationships/image" Target="../media/image63.png"/><Relationship Id="rId128" Type="http://schemas.openxmlformats.org/officeDocument/2006/relationships/customXml" Target="../ink/ink2295.xml"/><Relationship Id="rId5" Type="http://schemas.openxmlformats.org/officeDocument/2006/relationships/image" Target="../media/image4.png"/><Relationship Id="rId90" Type="http://schemas.openxmlformats.org/officeDocument/2006/relationships/customXml" Target="../ink/ink2276.xml"/><Relationship Id="rId95" Type="http://schemas.openxmlformats.org/officeDocument/2006/relationships/image" Target="../media/image49.png"/><Relationship Id="rId22" Type="http://schemas.openxmlformats.org/officeDocument/2006/relationships/customXml" Target="../ink/ink2242.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255.xml"/><Relationship Id="rId64" Type="http://schemas.openxmlformats.org/officeDocument/2006/relationships/customXml" Target="../ink/ink2263.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290.xml"/><Relationship Id="rId134" Type="http://schemas.openxmlformats.org/officeDocument/2006/relationships/customXml" Target="../ink/ink2299.xml"/><Relationship Id="rId139" Type="http://schemas.openxmlformats.org/officeDocument/2006/relationships/image" Target="../media/image69.png"/><Relationship Id="rId80" Type="http://schemas.openxmlformats.org/officeDocument/2006/relationships/customXml" Target="../ink/ink2271.xml"/><Relationship Id="rId85" Type="http://schemas.openxmlformats.org/officeDocument/2006/relationships/image" Target="../media/image44.png"/><Relationship Id="rId12" Type="http://schemas.openxmlformats.org/officeDocument/2006/relationships/customXml" Target="../ink/ink2237.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2250.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2285.xml"/><Relationship Id="rId124" Type="http://schemas.openxmlformats.org/officeDocument/2006/relationships/customXml" Target="../ink/ink2293.xml"/><Relationship Id="rId129" Type="http://schemas.openxmlformats.org/officeDocument/2006/relationships/image" Target="../media/image66.png"/><Relationship Id="rId54" Type="http://schemas.openxmlformats.org/officeDocument/2006/relationships/customXml" Target="../ink/ink2258.xml"/><Relationship Id="rId70" Type="http://schemas.openxmlformats.org/officeDocument/2006/relationships/customXml" Target="../ink/ink2266.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2279.xml"/><Relationship Id="rId140" Type="http://schemas.openxmlformats.org/officeDocument/2006/relationships/customXml" Target="../ink/ink2303.xml"/><Relationship Id="rId1" Type="http://schemas.openxmlformats.org/officeDocument/2006/relationships/slideLayout" Target="../slideLayouts/slideLayout1.xml"/><Relationship Id="rId6" Type="http://schemas.openxmlformats.org/officeDocument/2006/relationships/customXml" Target="../ink/ink2234.xml"/><Relationship Id="rId23" Type="http://schemas.openxmlformats.org/officeDocument/2006/relationships/image" Target="../media/image13.png"/><Relationship Id="rId28" Type="http://schemas.openxmlformats.org/officeDocument/2006/relationships/customXml" Target="../ink/ink2245.xml"/><Relationship Id="rId49" Type="http://schemas.openxmlformats.org/officeDocument/2006/relationships/image" Target="../media/image26.png"/><Relationship Id="rId114" Type="http://schemas.openxmlformats.org/officeDocument/2006/relationships/customXml" Target="../ink/ink2288.xml"/><Relationship Id="rId119" Type="http://schemas.openxmlformats.org/officeDocument/2006/relationships/image" Target="../media/image61.png"/><Relationship Id="rId44" Type="http://schemas.openxmlformats.org/officeDocument/2006/relationships/customXml" Target="../ink/ink2253.xml"/><Relationship Id="rId60" Type="http://schemas.openxmlformats.org/officeDocument/2006/relationships/customXml" Target="../ink/ink2261.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2274.xml"/><Relationship Id="rId130" Type="http://schemas.openxmlformats.org/officeDocument/2006/relationships/customXml" Target="../ink/ink2296.xml"/><Relationship Id="rId135" Type="http://schemas.openxmlformats.org/officeDocument/2006/relationships/customXml" Target="../ink/ink2300.xml"/><Relationship Id="rId13" Type="http://schemas.openxmlformats.org/officeDocument/2006/relationships/image" Target="../media/image8.png"/><Relationship Id="rId18" Type="http://schemas.openxmlformats.org/officeDocument/2006/relationships/customXml" Target="../ink/ink2240.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2248.xml"/><Relationship Id="rId50" Type="http://schemas.openxmlformats.org/officeDocument/2006/relationships/customXml" Target="../ink/ink2256.xml"/><Relationship Id="rId55" Type="http://schemas.openxmlformats.org/officeDocument/2006/relationships/image" Target="../media/image29.png"/><Relationship Id="rId76" Type="http://schemas.openxmlformats.org/officeDocument/2006/relationships/customXml" Target="../ink/ink2269.xml"/><Relationship Id="rId97" Type="http://schemas.openxmlformats.org/officeDocument/2006/relationships/image" Target="../media/image50.png"/><Relationship Id="rId104" Type="http://schemas.openxmlformats.org/officeDocument/2006/relationships/customXml" Target="../ink/ink2283.xml"/><Relationship Id="rId120" Type="http://schemas.openxmlformats.org/officeDocument/2006/relationships/customXml" Target="../ink/ink2291.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2277.xml"/><Relationship Id="rId2" Type="http://schemas.openxmlformats.org/officeDocument/2006/relationships/notesSlide" Target="../notesSlides/notesSlide32.xml"/><Relationship Id="rId29" Type="http://schemas.openxmlformats.org/officeDocument/2006/relationships/image" Target="../media/image16.png"/><Relationship Id="rId24" Type="http://schemas.openxmlformats.org/officeDocument/2006/relationships/customXml" Target="../ink/ink2243.xml"/><Relationship Id="rId40" Type="http://schemas.openxmlformats.org/officeDocument/2006/relationships/customXml" Target="../ink/ink2251.xml"/><Relationship Id="rId45" Type="http://schemas.openxmlformats.org/officeDocument/2006/relationships/image" Target="../media/image24.png"/><Relationship Id="rId66" Type="http://schemas.openxmlformats.org/officeDocument/2006/relationships/customXml" Target="../ink/ink2264.xml"/><Relationship Id="rId87" Type="http://schemas.openxmlformats.org/officeDocument/2006/relationships/image" Target="../media/image45.png"/><Relationship Id="rId110" Type="http://schemas.openxmlformats.org/officeDocument/2006/relationships/customXml" Target="../ink/ink2286.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301.xml"/><Relationship Id="rId61" Type="http://schemas.openxmlformats.org/officeDocument/2006/relationships/image" Target="../media/image32.png"/><Relationship Id="rId82" Type="http://schemas.openxmlformats.org/officeDocument/2006/relationships/customXml" Target="../ink/ink2272.xml"/><Relationship Id="rId19" Type="http://schemas.openxmlformats.org/officeDocument/2006/relationships/image" Target="../media/image11.png"/><Relationship Id="rId14" Type="http://schemas.openxmlformats.org/officeDocument/2006/relationships/customXml" Target="../ink/ink2238.xml"/><Relationship Id="rId30" Type="http://schemas.openxmlformats.org/officeDocument/2006/relationships/customXml" Target="../ink/ink2246.xml"/><Relationship Id="rId35" Type="http://schemas.openxmlformats.org/officeDocument/2006/relationships/image" Target="../media/image19.png"/><Relationship Id="rId56" Type="http://schemas.openxmlformats.org/officeDocument/2006/relationships/customXml" Target="../ink/ink2259.xml"/><Relationship Id="rId77" Type="http://schemas.openxmlformats.org/officeDocument/2006/relationships/image" Target="../media/image40.png"/><Relationship Id="rId100" Type="http://schemas.openxmlformats.org/officeDocument/2006/relationships/customXml" Target="../ink/ink2281.xml"/><Relationship Id="rId105" Type="http://schemas.openxmlformats.org/officeDocument/2006/relationships/image" Target="../media/image54.png"/><Relationship Id="rId126" Type="http://schemas.openxmlformats.org/officeDocument/2006/relationships/customXml" Target="../ink/ink2294.xml"/><Relationship Id="rId8" Type="http://schemas.openxmlformats.org/officeDocument/2006/relationships/customXml" Target="../ink/ink2235.xml"/><Relationship Id="rId51" Type="http://schemas.openxmlformats.org/officeDocument/2006/relationships/image" Target="../media/image27.png"/><Relationship Id="rId72" Type="http://schemas.openxmlformats.org/officeDocument/2006/relationships/customXml" Target="../ink/ink2267.xml"/><Relationship Id="rId93" Type="http://schemas.openxmlformats.org/officeDocument/2006/relationships/image" Target="../media/image48.png"/><Relationship Id="rId98" Type="http://schemas.openxmlformats.org/officeDocument/2006/relationships/customXml" Target="../ink/ink2280.xml"/><Relationship Id="rId121" Type="http://schemas.openxmlformats.org/officeDocument/2006/relationships/image" Target="../media/image62.png"/><Relationship Id="rId142" Type="http://schemas.openxmlformats.org/officeDocument/2006/relationships/customXml" Target="../ink/ink2304.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254.xml"/><Relationship Id="rId67" Type="http://schemas.openxmlformats.org/officeDocument/2006/relationships/image" Target="../media/image35.png"/><Relationship Id="rId116" Type="http://schemas.openxmlformats.org/officeDocument/2006/relationships/customXml" Target="../ink/ink2289.xml"/><Relationship Id="rId137" Type="http://schemas.openxmlformats.org/officeDocument/2006/relationships/image" Target="../media/image68.png"/><Relationship Id="rId20" Type="http://schemas.openxmlformats.org/officeDocument/2006/relationships/customXml" Target="../ink/ink2241.xml"/><Relationship Id="rId41" Type="http://schemas.openxmlformats.org/officeDocument/2006/relationships/image" Target="../media/image22.png"/><Relationship Id="rId62" Type="http://schemas.openxmlformats.org/officeDocument/2006/relationships/customXml" Target="../ink/ink2262.xml"/><Relationship Id="rId83" Type="http://schemas.openxmlformats.org/officeDocument/2006/relationships/image" Target="../media/image43.png"/><Relationship Id="rId88" Type="http://schemas.openxmlformats.org/officeDocument/2006/relationships/customXml" Target="../ink/ink2275.xml"/><Relationship Id="rId111" Type="http://schemas.openxmlformats.org/officeDocument/2006/relationships/image" Target="../media/image57.png"/><Relationship Id="rId132" Type="http://schemas.openxmlformats.org/officeDocument/2006/relationships/customXml" Target="../ink/ink2297.xml"/><Relationship Id="rId15" Type="http://schemas.openxmlformats.org/officeDocument/2006/relationships/image" Target="../media/image9.png"/><Relationship Id="rId36" Type="http://schemas.openxmlformats.org/officeDocument/2006/relationships/customXml" Target="../ink/ink2249.xml"/><Relationship Id="rId57" Type="http://schemas.openxmlformats.org/officeDocument/2006/relationships/image" Target="../media/image30.png"/><Relationship Id="rId106" Type="http://schemas.openxmlformats.org/officeDocument/2006/relationships/customXml" Target="../ink/ink2284.xml"/><Relationship Id="rId127" Type="http://schemas.openxmlformats.org/officeDocument/2006/relationships/image" Target="../media/image65.png"/><Relationship Id="rId10" Type="http://schemas.openxmlformats.org/officeDocument/2006/relationships/customXml" Target="../ink/ink2236.xml"/><Relationship Id="rId31" Type="http://schemas.openxmlformats.org/officeDocument/2006/relationships/image" Target="../media/image17.png"/><Relationship Id="rId52" Type="http://schemas.openxmlformats.org/officeDocument/2006/relationships/customXml" Target="../ink/ink2257.xml"/><Relationship Id="rId73" Type="http://schemas.openxmlformats.org/officeDocument/2006/relationships/image" Target="../media/image38.png"/><Relationship Id="rId78" Type="http://schemas.openxmlformats.org/officeDocument/2006/relationships/customXml" Target="../ink/ink2270.xml"/><Relationship Id="rId94" Type="http://schemas.openxmlformats.org/officeDocument/2006/relationships/customXml" Target="../ink/ink2278.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292.xml"/><Relationship Id="rId143" Type="http://schemas.openxmlformats.org/officeDocument/2006/relationships/image" Target="../media/image71.png"/><Relationship Id="rId4" Type="http://schemas.openxmlformats.org/officeDocument/2006/relationships/customXml" Target="../ink/ink2233.xml"/><Relationship Id="rId9" Type="http://schemas.openxmlformats.org/officeDocument/2006/relationships/image" Target="../media/image6.png"/><Relationship Id="rId26" Type="http://schemas.openxmlformats.org/officeDocument/2006/relationships/customXml" Target="../ink/ink2244.xml"/><Relationship Id="rId47" Type="http://schemas.openxmlformats.org/officeDocument/2006/relationships/image" Target="../media/image25.png"/><Relationship Id="rId68" Type="http://schemas.openxmlformats.org/officeDocument/2006/relationships/customXml" Target="../ink/ink2265.xml"/><Relationship Id="rId89" Type="http://schemas.openxmlformats.org/officeDocument/2006/relationships/image" Target="../media/image46.png"/><Relationship Id="rId112" Type="http://schemas.openxmlformats.org/officeDocument/2006/relationships/customXml" Target="../ink/ink2287.xml"/><Relationship Id="rId133" Type="http://schemas.openxmlformats.org/officeDocument/2006/relationships/customXml" Target="../ink/ink2298.xml"/><Relationship Id="rId16" Type="http://schemas.openxmlformats.org/officeDocument/2006/relationships/customXml" Target="../ink/ink2239.xml"/></Relationships>
</file>

<file path=ppt/slides/_rels/slide34.xml.rels><?xml version="1.0" encoding="UTF-8" standalone="yes"?>
<Relationships xmlns="http://schemas.openxmlformats.org/package/2006/relationships"><Relationship Id="rId117" Type="http://schemas.openxmlformats.org/officeDocument/2006/relationships/image" Target="../media/image198.png"/><Relationship Id="rId21" Type="http://schemas.openxmlformats.org/officeDocument/2006/relationships/image" Target="../media/image150.png"/><Relationship Id="rId42" Type="http://schemas.openxmlformats.org/officeDocument/2006/relationships/customXml" Target="../ink/ink2324.xml"/><Relationship Id="rId63" Type="http://schemas.openxmlformats.org/officeDocument/2006/relationships/image" Target="../media/image171.png"/><Relationship Id="rId84" Type="http://schemas.openxmlformats.org/officeDocument/2006/relationships/customXml" Target="../ink/ink2345.xml"/><Relationship Id="rId138" Type="http://schemas.openxmlformats.org/officeDocument/2006/relationships/customXml" Target="../ink/ink2374.xml"/><Relationship Id="rId107" Type="http://schemas.openxmlformats.org/officeDocument/2006/relationships/image" Target="../media/image193.png"/><Relationship Id="rId11" Type="http://schemas.openxmlformats.org/officeDocument/2006/relationships/image" Target="../media/image145.png"/><Relationship Id="rId32" Type="http://schemas.openxmlformats.org/officeDocument/2006/relationships/customXml" Target="../ink/ink2319.xml"/><Relationship Id="rId37" Type="http://schemas.openxmlformats.org/officeDocument/2006/relationships/image" Target="../media/image158.png"/><Relationship Id="rId53" Type="http://schemas.openxmlformats.org/officeDocument/2006/relationships/image" Target="../media/image166.png"/><Relationship Id="rId58" Type="http://schemas.openxmlformats.org/officeDocument/2006/relationships/customXml" Target="../ink/ink2332.xml"/><Relationship Id="rId74" Type="http://schemas.openxmlformats.org/officeDocument/2006/relationships/customXml" Target="../ink/ink2340.xml"/><Relationship Id="rId79" Type="http://schemas.openxmlformats.org/officeDocument/2006/relationships/image" Target="../media/image179.png"/><Relationship Id="rId102" Type="http://schemas.openxmlformats.org/officeDocument/2006/relationships/customXml" Target="../ink/ink2354.xml"/><Relationship Id="rId123" Type="http://schemas.openxmlformats.org/officeDocument/2006/relationships/image" Target="../media/image201.png"/><Relationship Id="rId128" Type="http://schemas.openxmlformats.org/officeDocument/2006/relationships/customXml" Target="../ink/ink2367.xml"/><Relationship Id="rId5" Type="http://schemas.openxmlformats.org/officeDocument/2006/relationships/image" Target="../media/image142.png"/><Relationship Id="rId90" Type="http://schemas.openxmlformats.org/officeDocument/2006/relationships/customXml" Target="../ink/ink2348.xml"/><Relationship Id="rId95" Type="http://schemas.openxmlformats.org/officeDocument/2006/relationships/image" Target="../media/image187.png"/><Relationship Id="rId22" Type="http://schemas.openxmlformats.org/officeDocument/2006/relationships/customXml" Target="../ink/ink2314.xml"/><Relationship Id="rId27"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customXml" Target="../ink/ink2327.xml"/><Relationship Id="rId64" Type="http://schemas.openxmlformats.org/officeDocument/2006/relationships/customXml" Target="../ink/ink2335.xml"/><Relationship Id="rId69" Type="http://schemas.openxmlformats.org/officeDocument/2006/relationships/image" Target="../media/image174.png"/><Relationship Id="rId113" Type="http://schemas.openxmlformats.org/officeDocument/2006/relationships/image" Target="../media/image196.png"/><Relationship Id="rId118" Type="http://schemas.openxmlformats.org/officeDocument/2006/relationships/customXml" Target="../ink/ink2362.xml"/><Relationship Id="rId134" Type="http://schemas.openxmlformats.org/officeDocument/2006/relationships/customXml" Target="../ink/ink2371.xml"/><Relationship Id="rId139" Type="http://schemas.openxmlformats.org/officeDocument/2006/relationships/image" Target="../media/image207.png"/><Relationship Id="rId80" Type="http://schemas.openxmlformats.org/officeDocument/2006/relationships/customXml" Target="../ink/ink2343.xml"/><Relationship Id="rId85" Type="http://schemas.openxmlformats.org/officeDocument/2006/relationships/image" Target="../media/image182.png"/><Relationship Id="rId12" Type="http://schemas.openxmlformats.org/officeDocument/2006/relationships/customXml" Target="../ink/ink2309.xml"/><Relationship Id="rId17"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customXml" Target="../ink/ink2322.xml"/><Relationship Id="rId59" Type="http://schemas.openxmlformats.org/officeDocument/2006/relationships/image" Target="../media/image169.png"/><Relationship Id="rId103" Type="http://schemas.openxmlformats.org/officeDocument/2006/relationships/image" Target="../media/image191.png"/><Relationship Id="rId108" Type="http://schemas.openxmlformats.org/officeDocument/2006/relationships/customXml" Target="../ink/ink2357.xml"/><Relationship Id="rId124" Type="http://schemas.openxmlformats.org/officeDocument/2006/relationships/customXml" Target="../ink/ink2365.xml"/><Relationship Id="rId129" Type="http://schemas.openxmlformats.org/officeDocument/2006/relationships/image" Target="../media/image204.png"/><Relationship Id="rId54" Type="http://schemas.openxmlformats.org/officeDocument/2006/relationships/customXml" Target="../ink/ink2330.xml"/><Relationship Id="rId70" Type="http://schemas.openxmlformats.org/officeDocument/2006/relationships/customXml" Target="../ink/ink2338.xml"/><Relationship Id="rId75" Type="http://schemas.openxmlformats.org/officeDocument/2006/relationships/image" Target="../media/image177.png"/><Relationship Id="rId91" Type="http://schemas.openxmlformats.org/officeDocument/2006/relationships/image" Target="../media/image185.png"/><Relationship Id="rId96" Type="http://schemas.openxmlformats.org/officeDocument/2006/relationships/customXml" Target="../ink/ink2351.xml"/><Relationship Id="rId140" Type="http://schemas.openxmlformats.org/officeDocument/2006/relationships/customXml" Target="../ink/ink2375.xml"/><Relationship Id="rId1" Type="http://schemas.openxmlformats.org/officeDocument/2006/relationships/slideLayout" Target="../slideLayouts/slideLayout1.xml"/><Relationship Id="rId6" Type="http://schemas.openxmlformats.org/officeDocument/2006/relationships/customXml" Target="../ink/ink2306.xml"/><Relationship Id="rId23" Type="http://schemas.openxmlformats.org/officeDocument/2006/relationships/image" Target="../media/image151.png"/><Relationship Id="rId28" Type="http://schemas.openxmlformats.org/officeDocument/2006/relationships/customXml" Target="../ink/ink2317.xml"/><Relationship Id="rId49" Type="http://schemas.openxmlformats.org/officeDocument/2006/relationships/image" Target="../media/image164.png"/><Relationship Id="rId114" Type="http://schemas.openxmlformats.org/officeDocument/2006/relationships/customXml" Target="../ink/ink2360.xml"/><Relationship Id="rId119" Type="http://schemas.openxmlformats.org/officeDocument/2006/relationships/image" Target="../media/image199.png"/><Relationship Id="rId44" Type="http://schemas.openxmlformats.org/officeDocument/2006/relationships/customXml" Target="../ink/ink2325.xml"/><Relationship Id="rId60" Type="http://schemas.openxmlformats.org/officeDocument/2006/relationships/customXml" Target="../ink/ink2333.xml"/><Relationship Id="rId65" Type="http://schemas.openxmlformats.org/officeDocument/2006/relationships/image" Target="../media/image172.png"/><Relationship Id="rId81" Type="http://schemas.openxmlformats.org/officeDocument/2006/relationships/image" Target="../media/image180.png"/><Relationship Id="rId86" Type="http://schemas.openxmlformats.org/officeDocument/2006/relationships/customXml" Target="../ink/ink2346.xml"/><Relationship Id="rId130" Type="http://schemas.openxmlformats.org/officeDocument/2006/relationships/customXml" Target="../ink/ink2368.xml"/><Relationship Id="rId135" Type="http://schemas.openxmlformats.org/officeDocument/2006/relationships/customXml" Target="../ink/ink2372.xml"/><Relationship Id="rId13" Type="http://schemas.openxmlformats.org/officeDocument/2006/relationships/image" Target="../media/image146.png"/><Relationship Id="rId18" Type="http://schemas.openxmlformats.org/officeDocument/2006/relationships/customXml" Target="../ink/ink2312.xml"/><Relationship Id="rId39" Type="http://schemas.openxmlformats.org/officeDocument/2006/relationships/image" Target="../media/image159.png"/><Relationship Id="rId109" Type="http://schemas.openxmlformats.org/officeDocument/2006/relationships/image" Target="../media/image194.png"/><Relationship Id="rId34" Type="http://schemas.openxmlformats.org/officeDocument/2006/relationships/customXml" Target="../ink/ink2320.xml"/><Relationship Id="rId50" Type="http://schemas.openxmlformats.org/officeDocument/2006/relationships/customXml" Target="../ink/ink2328.xml"/><Relationship Id="rId55" Type="http://schemas.openxmlformats.org/officeDocument/2006/relationships/image" Target="../media/image167.png"/><Relationship Id="rId76" Type="http://schemas.openxmlformats.org/officeDocument/2006/relationships/customXml" Target="../ink/ink2341.xml"/><Relationship Id="rId97" Type="http://schemas.openxmlformats.org/officeDocument/2006/relationships/image" Target="../media/image188.png"/><Relationship Id="rId104" Type="http://schemas.openxmlformats.org/officeDocument/2006/relationships/customXml" Target="../ink/ink2355.xml"/><Relationship Id="rId120" Type="http://schemas.openxmlformats.org/officeDocument/2006/relationships/customXml" Target="../ink/ink2363.xml"/><Relationship Id="rId125" Type="http://schemas.openxmlformats.org/officeDocument/2006/relationships/image" Target="../media/image202.png"/><Relationship Id="rId141" Type="http://schemas.openxmlformats.org/officeDocument/2006/relationships/image" Target="../media/image208.png"/><Relationship Id="rId7" Type="http://schemas.openxmlformats.org/officeDocument/2006/relationships/image" Target="../media/image143.png"/><Relationship Id="rId71" Type="http://schemas.openxmlformats.org/officeDocument/2006/relationships/image" Target="../media/image175.png"/><Relationship Id="rId92" Type="http://schemas.openxmlformats.org/officeDocument/2006/relationships/customXml" Target="../ink/ink2349.xml"/><Relationship Id="rId2" Type="http://schemas.openxmlformats.org/officeDocument/2006/relationships/notesSlide" Target="../notesSlides/notesSlide33.xml"/><Relationship Id="rId29" Type="http://schemas.openxmlformats.org/officeDocument/2006/relationships/image" Target="../media/image154.png"/><Relationship Id="rId24" Type="http://schemas.openxmlformats.org/officeDocument/2006/relationships/customXml" Target="../ink/ink2315.xml"/><Relationship Id="rId40" Type="http://schemas.openxmlformats.org/officeDocument/2006/relationships/customXml" Target="../ink/ink2323.xml"/><Relationship Id="rId45" Type="http://schemas.openxmlformats.org/officeDocument/2006/relationships/image" Target="../media/image162.png"/><Relationship Id="rId66" Type="http://schemas.openxmlformats.org/officeDocument/2006/relationships/customXml" Target="../ink/ink2336.xml"/><Relationship Id="rId87" Type="http://schemas.openxmlformats.org/officeDocument/2006/relationships/image" Target="../media/image183.png"/><Relationship Id="rId110" Type="http://schemas.openxmlformats.org/officeDocument/2006/relationships/customXml" Target="../ink/ink2358.xml"/><Relationship Id="rId115" Type="http://schemas.openxmlformats.org/officeDocument/2006/relationships/image" Target="../media/image197.png"/><Relationship Id="rId131" Type="http://schemas.openxmlformats.org/officeDocument/2006/relationships/image" Target="../media/image205.png"/><Relationship Id="rId136" Type="http://schemas.openxmlformats.org/officeDocument/2006/relationships/customXml" Target="../ink/ink2373.xml"/><Relationship Id="rId61" Type="http://schemas.openxmlformats.org/officeDocument/2006/relationships/image" Target="../media/image170.png"/><Relationship Id="rId82" Type="http://schemas.openxmlformats.org/officeDocument/2006/relationships/customXml" Target="../ink/ink2344.xml"/><Relationship Id="rId19" Type="http://schemas.openxmlformats.org/officeDocument/2006/relationships/image" Target="../media/image149.png"/><Relationship Id="rId14" Type="http://schemas.openxmlformats.org/officeDocument/2006/relationships/customXml" Target="../ink/ink2310.xml"/><Relationship Id="rId30" Type="http://schemas.openxmlformats.org/officeDocument/2006/relationships/customXml" Target="../ink/ink2318.xml"/><Relationship Id="rId35" Type="http://schemas.openxmlformats.org/officeDocument/2006/relationships/image" Target="../media/image157.png"/><Relationship Id="rId56" Type="http://schemas.openxmlformats.org/officeDocument/2006/relationships/customXml" Target="../ink/ink2331.xml"/><Relationship Id="rId77" Type="http://schemas.openxmlformats.org/officeDocument/2006/relationships/image" Target="../media/image178.png"/><Relationship Id="rId100" Type="http://schemas.openxmlformats.org/officeDocument/2006/relationships/customXml" Target="../ink/ink2353.xml"/><Relationship Id="rId105" Type="http://schemas.openxmlformats.org/officeDocument/2006/relationships/image" Target="../media/image192.png"/><Relationship Id="rId126" Type="http://schemas.openxmlformats.org/officeDocument/2006/relationships/customXml" Target="../ink/ink2366.xml"/><Relationship Id="rId8" Type="http://schemas.openxmlformats.org/officeDocument/2006/relationships/customXml" Target="../ink/ink2307.xml"/><Relationship Id="rId51" Type="http://schemas.openxmlformats.org/officeDocument/2006/relationships/image" Target="../media/image165.png"/><Relationship Id="rId72" Type="http://schemas.openxmlformats.org/officeDocument/2006/relationships/customXml" Target="../ink/ink2339.xml"/><Relationship Id="rId93" Type="http://schemas.openxmlformats.org/officeDocument/2006/relationships/image" Target="../media/image186.png"/><Relationship Id="rId98" Type="http://schemas.openxmlformats.org/officeDocument/2006/relationships/customXml" Target="../ink/ink2352.xml"/><Relationship Id="rId121" Type="http://schemas.openxmlformats.org/officeDocument/2006/relationships/image" Target="../media/image200.png"/><Relationship Id="rId142" Type="http://schemas.openxmlformats.org/officeDocument/2006/relationships/customXml" Target="../ink/ink2376.xml"/><Relationship Id="rId3" Type="http://schemas.openxmlformats.org/officeDocument/2006/relationships/image" Target="../media/image3.png"/><Relationship Id="rId25" Type="http://schemas.openxmlformats.org/officeDocument/2006/relationships/image" Target="../media/image152.png"/><Relationship Id="rId46" Type="http://schemas.openxmlformats.org/officeDocument/2006/relationships/customXml" Target="../ink/ink2326.xml"/><Relationship Id="rId67" Type="http://schemas.openxmlformats.org/officeDocument/2006/relationships/image" Target="../media/image173.png"/><Relationship Id="rId116" Type="http://schemas.openxmlformats.org/officeDocument/2006/relationships/customXml" Target="../ink/ink2361.xml"/><Relationship Id="rId137" Type="http://schemas.openxmlformats.org/officeDocument/2006/relationships/image" Target="../media/image206.png"/><Relationship Id="rId20" Type="http://schemas.openxmlformats.org/officeDocument/2006/relationships/customXml" Target="../ink/ink2313.xml"/><Relationship Id="rId41" Type="http://schemas.openxmlformats.org/officeDocument/2006/relationships/image" Target="../media/image160.png"/><Relationship Id="rId62" Type="http://schemas.openxmlformats.org/officeDocument/2006/relationships/customXml" Target="../ink/ink2334.xml"/><Relationship Id="rId83" Type="http://schemas.openxmlformats.org/officeDocument/2006/relationships/image" Target="../media/image181.png"/><Relationship Id="rId88" Type="http://schemas.openxmlformats.org/officeDocument/2006/relationships/customXml" Target="../ink/ink2347.xml"/><Relationship Id="rId111" Type="http://schemas.openxmlformats.org/officeDocument/2006/relationships/image" Target="../media/image195.png"/><Relationship Id="rId132" Type="http://schemas.openxmlformats.org/officeDocument/2006/relationships/customXml" Target="../ink/ink2369.xml"/><Relationship Id="rId15" Type="http://schemas.openxmlformats.org/officeDocument/2006/relationships/image" Target="../media/image147.png"/><Relationship Id="rId36" Type="http://schemas.openxmlformats.org/officeDocument/2006/relationships/customXml" Target="../ink/ink2321.xml"/><Relationship Id="rId57" Type="http://schemas.openxmlformats.org/officeDocument/2006/relationships/image" Target="../media/image168.png"/><Relationship Id="rId106" Type="http://schemas.openxmlformats.org/officeDocument/2006/relationships/customXml" Target="../ink/ink2356.xml"/><Relationship Id="rId127" Type="http://schemas.openxmlformats.org/officeDocument/2006/relationships/image" Target="../media/image203.png"/><Relationship Id="rId10" Type="http://schemas.openxmlformats.org/officeDocument/2006/relationships/customXml" Target="../ink/ink2308.xml"/><Relationship Id="rId31" Type="http://schemas.openxmlformats.org/officeDocument/2006/relationships/image" Target="../media/image155.png"/><Relationship Id="rId52" Type="http://schemas.openxmlformats.org/officeDocument/2006/relationships/customXml" Target="../ink/ink2329.xml"/><Relationship Id="rId73" Type="http://schemas.openxmlformats.org/officeDocument/2006/relationships/image" Target="../media/image176.png"/><Relationship Id="rId78" Type="http://schemas.openxmlformats.org/officeDocument/2006/relationships/customXml" Target="../ink/ink2342.xml"/><Relationship Id="rId94" Type="http://schemas.openxmlformats.org/officeDocument/2006/relationships/customXml" Target="../ink/ink2350.xml"/><Relationship Id="rId99" Type="http://schemas.openxmlformats.org/officeDocument/2006/relationships/image" Target="../media/image189.png"/><Relationship Id="rId101" Type="http://schemas.openxmlformats.org/officeDocument/2006/relationships/image" Target="../media/image190.png"/><Relationship Id="rId122" Type="http://schemas.openxmlformats.org/officeDocument/2006/relationships/customXml" Target="../ink/ink2364.xml"/><Relationship Id="rId143" Type="http://schemas.openxmlformats.org/officeDocument/2006/relationships/image" Target="../media/image209.png"/><Relationship Id="rId4" Type="http://schemas.openxmlformats.org/officeDocument/2006/relationships/customXml" Target="../ink/ink2305.xml"/><Relationship Id="rId9" Type="http://schemas.openxmlformats.org/officeDocument/2006/relationships/image" Target="../media/image144.png"/><Relationship Id="rId26" Type="http://schemas.openxmlformats.org/officeDocument/2006/relationships/customXml" Target="../ink/ink2316.xml"/><Relationship Id="rId47" Type="http://schemas.openxmlformats.org/officeDocument/2006/relationships/image" Target="../media/image163.png"/><Relationship Id="rId68" Type="http://schemas.openxmlformats.org/officeDocument/2006/relationships/customXml" Target="../ink/ink2337.xml"/><Relationship Id="rId89" Type="http://schemas.openxmlformats.org/officeDocument/2006/relationships/image" Target="../media/image184.png"/><Relationship Id="rId112" Type="http://schemas.openxmlformats.org/officeDocument/2006/relationships/customXml" Target="../ink/ink2359.xml"/><Relationship Id="rId133" Type="http://schemas.openxmlformats.org/officeDocument/2006/relationships/customXml" Target="../ink/ink2370.xml"/><Relationship Id="rId16" Type="http://schemas.openxmlformats.org/officeDocument/2006/relationships/customXml" Target="../ink/ink2311.xml"/></Relationships>
</file>

<file path=ppt/slides/_rels/slide35.xml.rels><?xml version="1.0" encoding="UTF-8" standalone="yes"?>
<Relationships xmlns="http://schemas.openxmlformats.org/package/2006/relationships"><Relationship Id="rId117" Type="http://schemas.openxmlformats.org/officeDocument/2006/relationships/image" Target="../media/image1290.png"/><Relationship Id="rId21" Type="http://schemas.openxmlformats.org/officeDocument/2006/relationships/image" Target="../media/image810.png"/><Relationship Id="rId42" Type="http://schemas.openxmlformats.org/officeDocument/2006/relationships/customXml" Target="../ink/ink2396.xml"/><Relationship Id="rId63" Type="http://schemas.openxmlformats.org/officeDocument/2006/relationships/image" Target="../media/image1020.png"/><Relationship Id="rId84" Type="http://schemas.openxmlformats.org/officeDocument/2006/relationships/customXml" Target="../ink/ink2417.xml"/><Relationship Id="rId138" Type="http://schemas.openxmlformats.org/officeDocument/2006/relationships/customXml" Target="../ink/ink2446.xml"/><Relationship Id="rId107" Type="http://schemas.openxmlformats.org/officeDocument/2006/relationships/image" Target="../media/image1240.png"/><Relationship Id="rId11" Type="http://schemas.openxmlformats.org/officeDocument/2006/relationships/image" Target="../media/image760.png"/><Relationship Id="rId32" Type="http://schemas.openxmlformats.org/officeDocument/2006/relationships/customXml" Target="../ink/ink2391.xml"/><Relationship Id="rId37" Type="http://schemas.openxmlformats.org/officeDocument/2006/relationships/image" Target="../media/image890.png"/><Relationship Id="rId53" Type="http://schemas.openxmlformats.org/officeDocument/2006/relationships/image" Target="../media/image970.png"/><Relationship Id="rId58" Type="http://schemas.openxmlformats.org/officeDocument/2006/relationships/customXml" Target="../ink/ink2404.xml"/><Relationship Id="rId74" Type="http://schemas.openxmlformats.org/officeDocument/2006/relationships/customXml" Target="../ink/ink2412.xml"/><Relationship Id="rId79" Type="http://schemas.openxmlformats.org/officeDocument/2006/relationships/image" Target="../media/image1100.png"/><Relationship Id="rId102" Type="http://schemas.openxmlformats.org/officeDocument/2006/relationships/customXml" Target="../ink/ink2426.xml"/><Relationship Id="rId123" Type="http://schemas.openxmlformats.org/officeDocument/2006/relationships/image" Target="../media/image1320.png"/><Relationship Id="rId128" Type="http://schemas.openxmlformats.org/officeDocument/2006/relationships/customXml" Target="../ink/ink2439.xml"/><Relationship Id="rId144" Type="http://schemas.openxmlformats.org/officeDocument/2006/relationships/image" Target="../media/image214.png"/><Relationship Id="rId5" Type="http://schemas.openxmlformats.org/officeDocument/2006/relationships/image" Target="../media/image730.png"/><Relationship Id="rId90" Type="http://schemas.openxmlformats.org/officeDocument/2006/relationships/customXml" Target="../ink/ink2420.xml"/><Relationship Id="rId95" Type="http://schemas.openxmlformats.org/officeDocument/2006/relationships/image" Target="../media/image1180.png"/><Relationship Id="rId22" Type="http://schemas.openxmlformats.org/officeDocument/2006/relationships/customXml" Target="../ink/ink2386.xml"/><Relationship Id="rId27" Type="http://schemas.openxmlformats.org/officeDocument/2006/relationships/image" Target="../media/image840.png"/><Relationship Id="rId43" Type="http://schemas.openxmlformats.org/officeDocument/2006/relationships/image" Target="../media/image920.png"/><Relationship Id="rId48" Type="http://schemas.openxmlformats.org/officeDocument/2006/relationships/customXml" Target="../ink/ink2399.xml"/><Relationship Id="rId64" Type="http://schemas.openxmlformats.org/officeDocument/2006/relationships/customXml" Target="../ink/ink2407.xml"/><Relationship Id="rId69" Type="http://schemas.openxmlformats.org/officeDocument/2006/relationships/image" Target="../media/image1050.png"/><Relationship Id="rId113" Type="http://schemas.openxmlformats.org/officeDocument/2006/relationships/image" Target="../media/image1270.png"/><Relationship Id="rId118" Type="http://schemas.openxmlformats.org/officeDocument/2006/relationships/customXml" Target="../ink/ink2434.xml"/><Relationship Id="rId134" Type="http://schemas.openxmlformats.org/officeDocument/2006/relationships/customXml" Target="../ink/ink2443.xml"/><Relationship Id="rId139" Type="http://schemas.openxmlformats.org/officeDocument/2006/relationships/image" Target="../media/image1380.png"/><Relationship Id="rId80" Type="http://schemas.openxmlformats.org/officeDocument/2006/relationships/customXml" Target="../ink/ink2415.xml"/><Relationship Id="rId85" Type="http://schemas.openxmlformats.org/officeDocument/2006/relationships/image" Target="../media/image1130.png"/><Relationship Id="rId12" Type="http://schemas.openxmlformats.org/officeDocument/2006/relationships/customXml" Target="../ink/ink2381.xml"/><Relationship Id="rId17" Type="http://schemas.openxmlformats.org/officeDocument/2006/relationships/image" Target="../media/image790.png"/><Relationship Id="rId33" Type="http://schemas.openxmlformats.org/officeDocument/2006/relationships/image" Target="../media/image870.png"/><Relationship Id="rId38" Type="http://schemas.openxmlformats.org/officeDocument/2006/relationships/customXml" Target="../ink/ink2394.xml"/><Relationship Id="rId59" Type="http://schemas.openxmlformats.org/officeDocument/2006/relationships/image" Target="../media/image1000.png"/><Relationship Id="rId103" Type="http://schemas.openxmlformats.org/officeDocument/2006/relationships/image" Target="../media/image1220.png"/><Relationship Id="rId108" Type="http://schemas.openxmlformats.org/officeDocument/2006/relationships/customXml" Target="../ink/ink2429.xml"/><Relationship Id="rId124" Type="http://schemas.openxmlformats.org/officeDocument/2006/relationships/customXml" Target="../ink/ink2437.xml"/><Relationship Id="rId129" Type="http://schemas.openxmlformats.org/officeDocument/2006/relationships/image" Target="../media/image1350.png"/><Relationship Id="rId54" Type="http://schemas.openxmlformats.org/officeDocument/2006/relationships/customXml" Target="../ink/ink2402.xml"/><Relationship Id="rId70" Type="http://schemas.openxmlformats.org/officeDocument/2006/relationships/customXml" Target="../ink/ink2410.xml"/><Relationship Id="rId75" Type="http://schemas.openxmlformats.org/officeDocument/2006/relationships/image" Target="../media/image1080.png"/><Relationship Id="rId91" Type="http://schemas.openxmlformats.org/officeDocument/2006/relationships/image" Target="../media/image1160.png"/><Relationship Id="rId96" Type="http://schemas.openxmlformats.org/officeDocument/2006/relationships/customXml" Target="../ink/ink2423.xml"/><Relationship Id="rId140" Type="http://schemas.openxmlformats.org/officeDocument/2006/relationships/customXml" Target="../ink/ink2447.xml"/><Relationship Id="rId1" Type="http://schemas.openxmlformats.org/officeDocument/2006/relationships/slideLayout" Target="../slideLayouts/slideLayout1.xml"/><Relationship Id="rId6" Type="http://schemas.openxmlformats.org/officeDocument/2006/relationships/customXml" Target="../ink/ink2378.xml"/><Relationship Id="rId23" Type="http://schemas.openxmlformats.org/officeDocument/2006/relationships/image" Target="../media/image820.png"/><Relationship Id="rId28" Type="http://schemas.openxmlformats.org/officeDocument/2006/relationships/customXml" Target="../ink/ink2389.xml"/><Relationship Id="rId49" Type="http://schemas.openxmlformats.org/officeDocument/2006/relationships/image" Target="../media/image950.png"/><Relationship Id="rId114" Type="http://schemas.openxmlformats.org/officeDocument/2006/relationships/customXml" Target="../ink/ink2432.xml"/><Relationship Id="rId119" Type="http://schemas.openxmlformats.org/officeDocument/2006/relationships/image" Target="../media/image1300.png"/><Relationship Id="rId44" Type="http://schemas.openxmlformats.org/officeDocument/2006/relationships/customXml" Target="../ink/ink2397.xml"/><Relationship Id="rId60" Type="http://schemas.openxmlformats.org/officeDocument/2006/relationships/customXml" Target="../ink/ink2405.xml"/><Relationship Id="rId65" Type="http://schemas.openxmlformats.org/officeDocument/2006/relationships/image" Target="../media/image1030.png"/><Relationship Id="rId81" Type="http://schemas.openxmlformats.org/officeDocument/2006/relationships/image" Target="../media/image1110.png"/><Relationship Id="rId86" Type="http://schemas.openxmlformats.org/officeDocument/2006/relationships/customXml" Target="../ink/ink2418.xml"/><Relationship Id="rId130" Type="http://schemas.openxmlformats.org/officeDocument/2006/relationships/customXml" Target="../ink/ink2440.xml"/><Relationship Id="rId135" Type="http://schemas.openxmlformats.org/officeDocument/2006/relationships/customXml" Target="../ink/ink2444.xml"/><Relationship Id="rId13" Type="http://schemas.openxmlformats.org/officeDocument/2006/relationships/image" Target="../media/image770.png"/><Relationship Id="rId18" Type="http://schemas.openxmlformats.org/officeDocument/2006/relationships/customXml" Target="../ink/ink2384.xml"/><Relationship Id="rId39" Type="http://schemas.openxmlformats.org/officeDocument/2006/relationships/image" Target="../media/image900.png"/><Relationship Id="rId109" Type="http://schemas.openxmlformats.org/officeDocument/2006/relationships/image" Target="../media/image1250.png"/><Relationship Id="rId34" Type="http://schemas.openxmlformats.org/officeDocument/2006/relationships/customXml" Target="../ink/ink2392.xml"/><Relationship Id="rId50" Type="http://schemas.openxmlformats.org/officeDocument/2006/relationships/customXml" Target="../ink/ink2400.xml"/><Relationship Id="rId55" Type="http://schemas.openxmlformats.org/officeDocument/2006/relationships/image" Target="../media/image980.png"/><Relationship Id="rId76" Type="http://schemas.openxmlformats.org/officeDocument/2006/relationships/customXml" Target="../ink/ink2413.xml"/><Relationship Id="rId97" Type="http://schemas.openxmlformats.org/officeDocument/2006/relationships/image" Target="../media/image1190.png"/><Relationship Id="rId104" Type="http://schemas.openxmlformats.org/officeDocument/2006/relationships/customXml" Target="../ink/ink2427.xml"/><Relationship Id="rId120" Type="http://schemas.openxmlformats.org/officeDocument/2006/relationships/customXml" Target="../ink/ink2435.xml"/><Relationship Id="rId125" Type="http://schemas.openxmlformats.org/officeDocument/2006/relationships/image" Target="../media/image1330.png"/><Relationship Id="rId141" Type="http://schemas.openxmlformats.org/officeDocument/2006/relationships/image" Target="../media/image1390.png"/><Relationship Id="rId7" Type="http://schemas.openxmlformats.org/officeDocument/2006/relationships/image" Target="../media/image740.png"/><Relationship Id="rId71" Type="http://schemas.openxmlformats.org/officeDocument/2006/relationships/image" Target="../media/image1060.png"/><Relationship Id="rId92" Type="http://schemas.openxmlformats.org/officeDocument/2006/relationships/customXml" Target="../ink/ink2421.xml"/><Relationship Id="rId2" Type="http://schemas.openxmlformats.org/officeDocument/2006/relationships/notesSlide" Target="../notesSlides/notesSlide34.xml"/><Relationship Id="rId29" Type="http://schemas.openxmlformats.org/officeDocument/2006/relationships/image" Target="../media/image850.png"/><Relationship Id="rId24" Type="http://schemas.openxmlformats.org/officeDocument/2006/relationships/customXml" Target="../ink/ink2387.xml"/><Relationship Id="rId40" Type="http://schemas.openxmlformats.org/officeDocument/2006/relationships/customXml" Target="../ink/ink2395.xml"/><Relationship Id="rId45" Type="http://schemas.openxmlformats.org/officeDocument/2006/relationships/image" Target="../media/image930.png"/><Relationship Id="rId66" Type="http://schemas.openxmlformats.org/officeDocument/2006/relationships/customXml" Target="../ink/ink2408.xml"/><Relationship Id="rId87" Type="http://schemas.openxmlformats.org/officeDocument/2006/relationships/image" Target="../media/image1140.png"/><Relationship Id="rId110" Type="http://schemas.openxmlformats.org/officeDocument/2006/relationships/customXml" Target="../ink/ink2430.xml"/><Relationship Id="rId115" Type="http://schemas.openxmlformats.org/officeDocument/2006/relationships/image" Target="../media/image1280.png"/><Relationship Id="rId131" Type="http://schemas.openxmlformats.org/officeDocument/2006/relationships/image" Target="../media/image1360.png"/><Relationship Id="rId136" Type="http://schemas.openxmlformats.org/officeDocument/2006/relationships/customXml" Target="../ink/ink2445.xml"/><Relationship Id="rId61" Type="http://schemas.openxmlformats.org/officeDocument/2006/relationships/image" Target="../media/image1010.png"/><Relationship Id="rId82" Type="http://schemas.openxmlformats.org/officeDocument/2006/relationships/customXml" Target="../ink/ink2416.xml"/><Relationship Id="rId19" Type="http://schemas.openxmlformats.org/officeDocument/2006/relationships/image" Target="../media/image800.png"/><Relationship Id="rId14" Type="http://schemas.openxmlformats.org/officeDocument/2006/relationships/customXml" Target="../ink/ink2382.xml"/><Relationship Id="rId30" Type="http://schemas.openxmlformats.org/officeDocument/2006/relationships/customXml" Target="../ink/ink2390.xml"/><Relationship Id="rId35" Type="http://schemas.openxmlformats.org/officeDocument/2006/relationships/image" Target="../media/image880.png"/><Relationship Id="rId56" Type="http://schemas.openxmlformats.org/officeDocument/2006/relationships/customXml" Target="../ink/ink2403.xml"/><Relationship Id="rId77" Type="http://schemas.openxmlformats.org/officeDocument/2006/relationships/image" Target="../media/image1090.png"/><Relationship Id="rId100" Type="http://schemas.openxmlformats.org/officeDocument/2006/relationships/customXml" Target="../ink/ink2425.xml"/><Relationship Id="rId105" Type="http://schemas.openxmlformats.org/officeDocument/2006/relationships/image" Target="../media/image1230.png"/><Relationship Id="rId126" Type="http://schemas.openxmlformats.org/officeDocument/2006/relationships/customXml" Target="../ink/ink2438.xml"/><Relationship Id="rId8" Type="http://schemas.openxmlformats.org/officeDocument/2006/relationships/customXml" Target="../ink/ink2379.xml"/><Relationship Id="rId51" Type="http://schemas.openxmlformats.org/officeDocument/2006/relationships/image" Target="../media/image960.png"/><Relationship Id="rId72" Type="http://schemas.openxmlformats.org/officeDocument/2006/relationships/customXml" Target="../ink/ink2411.xml"/><Relationship Id="rId93" Type="http://schemas.openxmlformats.org/officeDocument/2006/relationships/image" Target="../media/image1170.png"/><Relationship Id="rId98" Type="http://schemas.openxmlformats.org/officeDocument/2006/relationships/customXml" Target="../ink/ink2424.xml"/><Relationship Id="rId121" Type="http://schemas.openxmlformats.org/officeDocument/2006/relationships/image" Target="../media/image1310.png"/><Relationship Id="rId142" Type="http://schemas.openxmlformats.org/officeDocument/2006/relationships/customXml" Target="../ink/ink2448.xml"/><Relationship Id="rId3" Type="http://schemas.openxmlformats.org/officeDocument/2006/relationships/image" Target="../media/image3.png"/><Relationship Id="rId25" Type="http://schemas.openxmlformats.org/officeDocument/2006/relationships/image" Target="../media/image830.png"/><Relationship Id="rId46" Type="http://schemas.openxmlformats.org/officeDocument/2006/relationships/customXml" Target="../ink/ink2398.xml"/><Relationship Id="rId67" Type="http://schemas.openxmlformats.org/officeDocument/2006/relationships/image" Target="../media/image1040.png"/><Relationship Id="rId116" Type="http://schemas.openxmlformats.org/officeDocument/2006/relationships/customXml" Target="../ink/ink2433.xml"/><Relationship Id="rId137" Type="http://schemas.openxmlformats.org/officeDocument/2006/relationships/image" Target="../media/image1370.png"/><Relationship Id="rId20" Type="http://schemas.openxmlformats.org/officeDocument/2006/relationships/customXml" Target="../ink/ink2385.xml"/><Relationship Id="rId41" Type="http://schemas.openxmlformats.org/officeDocument/2006/relationships/image" Target="../media/image910.png"/><Relationship Id="rId62" Type="http://schemas.openxmlformats.org/officeDocument/2006/relationships/customXml" Target="../ink/ink2406.xml"/><Relationship Id="rId83" Type="http://schemas.openxmlformats.org/officeDocument/2006/relationships/image" Target="../media/image1120.png"/><Relationship Id="rId88" Type="http://schemas.openxmlformats.org/officeDocument/2006/relationships/customXml" Target="../ink/ink2419.xml"/><Relationship Id="rId111" Type="http://schemas.openxmlformats.org/officeDocument/2006/relationships/image" Target="../media/image1260.png"/><Relationship Id="rId132" Type="http://schemas.openxmlformats.org/officeDocument/2006/relationships/customXml" Target="../ink/ink2441.xml"/><Relationship Id="rId15" Type="http://schemas.openxmlformats.org/officeDocument/2006/relationships/image" Target="../media/image780.png"/><Relationship Id="rId36" Type="http://schemas.openxmlformats.org/officeDocument/2006/relationships/customXml" Target="../ink/ink2393.xml"/><Relationship Id="rId57" Type="http://schemas.openxmlformats.org/officeDocument/2006/relationships/image" Target="../media/image990.png"/><Relationship Id="rId106" Type="http://schemas.openxmlformats.org/officeDocument/2006/relationships/customXml" Target="../ink/ink2428.xml"/><Relationship Id="rId127" Type="http://schemas.openxmlformats.org/officeDocument/2006/relationships/image" Target="../media/image1340.png"/><Relationship Id="rId10" Type="http://schemas.openxmlformats.org/officeDocument/2006/relationships/customXml" Target="../ink/ink2380.xml"/><Relationship Id="rId31" Type="http://schemas.openxmlformats.org/officeDocument/2006/relationships/image" Target="../media/image860.png"/><Relationship Id="rId52" Type="http://schemas.openxmlformats.org/officeDocument/2006/relationships/customXml" Target="../ink/ink2401.xml"/><Relationship Id="rId73" Type="http://schemas.openxmlformats.org/officeDocument/2006/relationships/image" Target="../media/image1070.png"/><Relationship Id="rId78" Type="http://schemas.openxmlformats.org/officeDocument/2006/relationships/customXml" Target="../ink/ink2414.xml"/><Relationship Id="rId94" Type="http://schemas.openxmlformats.org/officeDocument/2006/relationships/customXml" Target="../ink/ink2422.xml"/><Relationship Id="rId99" Type="http://schemas.openxmlformats.org/officeDocument/2006/relationships/image" Target="../media/image1200.png"/><Relationship Id="rId101" Type="http://schemas.openxmlformats.org/officeDocument/2006/relationships/image" Target="../media/image1210.png"/><Relationship Id="rId122" Type="http://schemas.openxmlformats.org/officeDocument/2006/relationships/customXml" Target="../ink/ink2436.xml"/><Relationship Id="rId143" Type="http://schemas.openxmlformats.org/officeDocument/2006/relationships/image" Target="../media/image1400.png"/><Relationship Id="rId4" Type="http://schemas.openxmlformats.org/officeDocument/2006/relationships/customXml" Target="../ink/ink2377.xml"/><Relationship Id="rId9" Type="http://schemas.openxmlformats.org/officeDocument/2006/relationships/image" Target="../media/image750.png"/><Relationship Id="rId26" Type="http://schemas.openxmlformats.org/officeDocument/2006/relationships/customXml" Target="../ink/ink2388.xml"/><Relationship Id="rId47" Type="http://schemas.openxmlformats.org/officeDocument/2006/relationships/image" Target="../media/image940.png"/><Relationship Id="rId68" Type="http://schemas.openxmlformats.org/officeDocument/2006/relationships/customXml" Target="../ink/ink2409.xml"/><Relationship Id="rId89" Type="http://schemas.openxmlformats.org/officeDocument/2006/relationships/image" Target="../media/image1150.png"/><Relationship Id="rId112" Type="http://schemas.openxmlformats.org/officeDocument/2006/relationships/customXml" Target="../ink/ink2431.xml"/><Relationship Id="rId133" Type="http://schemas.openxmlformats.org/officeDocument/2006/relationships/customXml" Target="../ink/ink2442.xml"/><Relationship Id="rId16" Type="http://schemas.openxmlformats.org/officeDocument/2006/relationships/customXml" Target="../ink/ink2383.xml"/></Relationships>
</file>

<file path=ppt/slides/_rels/slide36.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164.xml"/><Relationship Id="rId63" Type="http://schemas.openxmlformats.org/officeDocument/2006/relationships/image" Target="../media/image33.png"/><Relationship Id="rId84" Type="http://schemas.openxmlformats.org/officeDocument/2006/relationships/customXml" Target="../ink/ink185.xml"/><Relationship Id="rId138" Type="http://schemas.openxmlformats.org/officeDocument/2006/relationships/customXml" Target="../ink/ink214.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9.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72.xml"/><Relationship Id="rId74" Type="http://schemas.openxmlformats.org/officeDocument/2006/relationships/customXml" Target="../ink/ink180.xml"/><Relationship Id="rId79" Type="http://schemas.openxmlformats.org/officeDocument/2006/relationships/image" Target="../media/image41.png"/><Relationship Id="rId102" Type="http://schemas.openxmlformats.org/officeDocument/2006/relationships/customXml" Target="../ink/ink194.xml"/><Relationship Id="rId123" Type="http://schemas.openxmlformats.org/officeDocument/2006/relationships/image" Target="../media/image63.png"/><Relationship Id="rId128" Type="http://schemas.openxmlformats.org/officeDocument/2006/relationships/customXml" Target="../ink/ink207.xml"/><Relationship Id="rId5" Type="http://schemas.openxmlformats.org/officeDocument/2006/relationships/image" Target="../media/image4.png"/><Relationship Id="rId90" Type="http://schemas.openxmlformats.org/officeDocument/2006/relationships/customXml" Target="../ink/ink188.xml"/><Relationship Id="rId95" Type="http://schemas.openxmlformats.org/officeDocument/2006/relationships/image" Target="../media/image49.png"/><Relationship Id="rId22" Type="http://schemas.openxmlformats.org/officeDocument/2006/relationships/customXml" Target="../ink/ink154.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167.xml"/><Relationship Id="rId64" Type="http://schemas.openxmlformats.org/officeDocument/2006/relationships/customXml" Target="../ink/ink175.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02.xml"/><Relationship Id="rId134" Type="http://schemas.openxmlformats.org/officeDocument/2006/relationships/customXml" Target="../ink/ink211.xml"/><Relationship Id="rId139" Type="http://schemas.openxmlformats.org/officeDocument/2006/relationships/image" Target="../media/image69.png"/><Relationship Id="rId80" Type="http://schemas.openxmlformats.org/officeDocument/2006/relationships/customXml" Target="../ink/ink183.xml"/><Relationship Id="rId85" Type="http://schemas.openxmlformats.org/officeDocument/2006/relationships/image" Target="../media/image44.png"/><Relationship Id="rId12" Type="http://schemas.openxmlformats.org/officeDocument/2006/relationships/customXml" Target="../ink/ink149.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62.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97.xml"/><Relationship Id="rId124" Type="http://schemas.openxmlformats.org/officeDocument/2006/relationships/customXml" Target="../ink/ink205.xml"/><Relationship Id="rId129" Type="http://schemas.openxmlformats.org/officeDocument/2006/relationships/image" Target="../media/image66.png"/><Relationship Id="rId54" Type="http://schemas.openxmlformats.org/officeDocument/2006/relationships/customXml" Target="../ink/ink170.xml"/><Relationship Id="rId70" Type="http://schemas.openxmlformats.org/officeDocument/2006/relationships/customXml" Target="../ink/ink178.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91.xml"/><Relationship Id="rId140" Type="http://schemas.openxmlformats.org/officeDocument/2006/relationships/customXml" Target="../ink/ink215.xml"/><Relationship Id="rId1" Type="http://schemas.openxmlformats.org/officeDocument/2006/relationships/slideLayout" Target="../slideLayouts/slideLayout1.xml"/><Relationship Id="rId6" Type="http://schemas.openxmlformats.org/officeDocument/2006/relationships/customXml" Target="../ink/ink146.xml"/><Relationship Id="rId23" Type="http://schemas.openxmlformats.org/officeDocument/2006/relationships/image" Target="../media/image13.png"/><Relationship Id="rId28" Type="http://schemas.openxmlformats.org/officeDocument/2006/relationships/customXml" Target="../ink/ink157.xml"/><Relationship Id="rId49" Type="http://schemas.openxmlformats.org/officeDocument/2006/relationships/image" Target="../media/image26.png"/><Relationship Id="rId114" Type="http://schemas.openxmlformats.org/officeDocument/2006/relationships/customXml" Target="../ink/ink200.xml"/><Relationship Id="rId119" Type="http://schemas.openxmlformats.org/officeDocument/2006/relationships/image" Target="../media/image61.png"/><Relationship Id="rId44" Type="http://schemas.openxmlformats.org/officeDocument/2006/relationships/customXml" Target="../ink/ink165.xml"/><Relationship Id="rId60" Type="http://schemas.openxmlformats.org/officeDocument/2006/relationships/customXml" Target="../ink/ink173.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86.xml"/><Relationship Id="rId130" Type="http://schemas.openxmlformats.org/officeDocument/2006/relationships/customXml" Target="../ink/ink208.xml"/><Relationship Id="rId135" Type="http://schemas.openxmlformats.org/officeDocument/2006/relationships/customXml" Target="../ink/ink212.xml"/><Relationship Id="rId13" Type="http://schemas.openxmlformats.org/officeDocument/2006/relationships/image" Target="../media/image8.png"/><Relationship Id="rId18" Type="http://schemas.openxmlformats.org/officeDocument/2006/relationships/customXml" Target="../ink/ink152.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0.xml"/><Relationship Id="rId50" Type="http://schemas.openxmlformats.org/officeDocument/2006/relationships/customXml" Target="../ink/ink168.xml"/><Relationship Id="rId55" Type="http://schemas.openxmlformats.org/officeDocument/2006/relationships/image" Target="../media/image29.png"/><Relationship Id="rId76" Type="http://schemas.openxmlformats.org/officeDocument/2006/relationships/customXml" Target="../ink/ink181.xml"/><Relationship Id="rId97" Type="http://schemas.openxmlformats.org/officeDocument/2006/relationships/image" Target="../media/image50.png"/><Relationship Id="rId104" Type="http://schemas.openxmlformats.org/officeDocument/2006/relationships/customXml" Target="../ink/ink195.xml"/><Relationship Id="rId120" Type="http://schemas.openxmlformats.org/officeDocument/2006/relationships/customXml" Target="../ink/ink203.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89.xml"/><Relationship Id="rId2" Type="http://schemas.openxmlformats.org/officeDocument/2006/relationships/notesSlide" Target="../notesSlides/notesSlide3.xml"/><Relationship Id="rId29" Type="http://schemas.openxmlformats.org/officeDocument/2006/relationships/image" Target="../media/image16.png"/><Relationship Id="rId24" Type="http://schemas.openxmlformats.org/officeDocument/2006/relationships/customXml" Target="../ink/ink155.xml"/><Relationship Id="rId40" Type="http://schemas.openxmlformats.org/officeDocument/2006/relationships/customXml" Target="../ink/ink163.xml"/><Relationship Id="rId45" Type="http://schemas.openxmlformats.org/officeDocument/2006/relationships/image" Target="../media/image24.png"/><Relationship Id="rId66" Type="http://schemas.openxmlformats.org/officeDocument/2006/relationships/customXml" Target="../ink/ink176.xml"/><Relationship Id="rId87" Type="http://schemas.openxmlformats.org/officeDocument/2006/relationships/image" Target="../media/image45.png"/><Relationship Id="rId110" Type="http://schemas.openxmlformats.org/officeDocument/2006/relationships/customXml" Target="../ink/ink198.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13.xml"/><Relationship Id="rId61" Type="http://schemas.openxmlformats.org/officeDocument/2006/relationships/image" Target="../media/image32.png"/><Relationship Id="rId82" Type="http://schemas.openxmlformats.org/officeDocument/2006/relationships/customXml" Target="../ink/ink184.xml"/><Relationship Id="rId19" Type="http://schemas.openxmlformats.org/officeDocument/2006/relationships/image" Target="../media/image11.png"/><Relationship Id="rId14" Type="http://schemas.openxmlformats.org/officeDocument/2006/relationships/customXml" Target="../ink/ink150.xml"/><Relationship Id="rId30" Type="http://schemas.openxmlformats.org/officeDocument/2006/relationships/customXml" Target="../ink/ink158.xml"/><Relationship Id="rId35" Type="http://schemas.openxmlformats.org/officeDocument/2006/relationships/image" Target="../media/image19.png"/><Relationship Id="rId56" Type="http://schemas.openxmlformats.org/officeDocument/2006/relationships/customXml" Target="../ink/ink171.xml"/><Relationship Id="rId77" Type="http://schemas.openxmlformats.org/officeDocument/2006/relationships/image" Target="../media/image40.png"/><Relationship Id="rId100" Type="http://schemas.openxmlformats.org/officeDocument/2006/relationships/customXml" Target="../ink/ink193.xml"/><Relationship Id="rId105" Type="http://schemas.openxmlformats.org/officeDocument/2006/relationships/image" Target="../media/image54.png"/><Relationship Id="rId126" Type="http://schemas.openxmlformats.org/officeDocument/2006/relationships/customXml" Target="../ink/ink206.xml"/><Relationship Id="rId8" Type="http://schemas.openxmlformats.org/officeDocument/2006/relationships/customXml" Target="../ink/ink147.xml"/><Relationship Id="rId51" Type="http://schemas.openxmlformats.org/officeDocument/2006/relationships/image" Target="../media/image27.png"/><Relationship Id="rId72" Type="http://schemas.openxmlformats.org/officeDocument/2006/relationships/customXml" Target="../ink/ink179.xml"/><Relationship Id="rId93" Type="http://schemas.openxmlformats.org/officeDocument/2006/relationships/image" Target="../media/image48.png"/><Relationship Id="rId98" Type="http://schemas.openxmlformats.org/officeDocument/2006/relationships/customXml" Target="../ink/ink192.xml"/><Relationship Id="rId121" Type="http://schemas.openxmlformats.org/officeDocument/2006/relationships/image" Target="../media/image62.png"/><Relationship Id="rId142" Type="http://schemas.openxmlformats.org/officeDocument/2006/relationships/customXml" Target="../ink/ink216.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166.xml"/><Relationship Id="rId67" Type="http://schemas.openxmlformats.org/officeDocument/2006/relationships/image" Target="../media/image35.png"/><Relationship Id="rId116" Type="http://schemas.openxmlformats.org/officeDocument/2006/relationships/customXml" Target="../ink/ink201.xml"/><Relationship Id="rId137" Type="http://schemas.openxmlformats.org/officeDocument/2006/relationships/image" Target="../media/image68.png"/><Relationship Id="rId20" Type="http://schemas.openxmlformats.org/officeDocument/2006/relationships/customXml" Target="../ink/ink153.xml"/><Relationship Id="rId41" Type="http://schemas.openxmlformats.org/officeDocument/2006/relationships/image" Target="../media/image22.png"/><Relationship Id="rId62" Type="http://schemas.openxmlformats.org/officeDocument/2006/relationships/customXml" Target="../ink/ink174.xml"/><Relationship Id="rId83" Type="http://schemas.openxmlformats.org/officeDocument/2006/relationships/image" Target="../media/image43.png"/><Relationship Id="rId88" Type="http://schemas.openxmlformats.org/officeDocument/2006/relationships/customXml" Target="../ink/ink187.xml"/><Relationship Id="rId111" Type="http://schemas.openxmlformats.org/officeDocument/2006/relationships/image" Target="../media/image57.png"/><Relationship Id="rId132" Type="http://schemas.openxmlformats.org/officeDocument/2006/relationships/customXml" Target="../ink/ink209.xml"/><Relationship Id="rId15" Type="http://schemas.openxmlformats.org/officeDocument/2006/relationships/image" Target="../media/image9.png"/><Relationship Id="rId36" Type="http://schemas.openxmlformats.org/officeDocument/2006/relationships/customXml" Target="../ink/ink161.xml"/><Relationship Id="rId57" Type="http://schemas.openxmlformats.org/officeDocument/2006/relationships/image" Target="../media/image30.png"/><Relationship Id="rId106" Type="http://schemas.openxmlformats.org/officeDocument/2006/relationships/customXml" Target="../ink/ink196.xml"/><Relationship Id="rId127" Type="http://schemas.openxmlformats.org/officeDocument/2006/relationships/image" Target="../media/image65.png"/><Relationship Id="rId10" Type="http://schemas.openxmlformats.org/officeDocument/2006/relationships/customXml" Target="../ink/ink148.xml"/><Relationship Id="rId31" Type="http://schemas.openxmlformats.org/officeDocument/2006/relationships/image" Target="../media/image17.png"/><Relationship Id="rId52" Type="http://schemas.openxmlformats.org/officeDocument/2006/relationships/customXml" Target="../ink/ink169.xml"/><Relationship Id="rId73" Type="http://schemas.openxmlformats.org/officeDocument/2006/relationships/image" Target="../media/image38.png"/><Relationship Id="rId78" Type="http://schemas.openxmlformats.org/officeDocument/2006/relationships/customXml" Target="../ink/ink182.xml"/><Relationship Id="rId94" Type="http://schemas.openxmlformats.org/officeDocument/2006/relationships/customXml" Target="../ink/ink190.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04.xml"/><Relationship Id="rId143" Type="http://schemas.openxmlformats.org/officeDocument/2006/relationships/image" Target="../media/image71.png"/><Relationship Id="rId4" Type="http://schemas.openxmlformats.org/officeDocument/2006/relationships/customXml" Target="../ink/ink145.xml"/><Relationship Id="rId9" Type="http://schemas.openxmlformats.org/officeDocument/2006/relationships/image" Target="../media/image6.png"/><Relationship Id="rId26" Type="http://schemas.openxmlformats.org/officeDocument/2006/relationships/customXml" Target="../ink/ink156.xml"/><Relationship Id="rId47" Type="http://schemas.openxmlformats.org/officeDocument/2006/relationships/image" Target="../media/image25.png"/><Relationship Id="rId68" Type="http://schemas.openxmlformats.org/officeDocument/2006/relationships/customXml" Target="../ink/ink177.xml"/><Relationship Id="rId89" Type="http://schemas.openxmlformats.org/officeDocument/2006/relationships/image" Target="../media/image46.png"/><Relationship Id="rId112" Type="http://schemas.openxmlformats.org/officeDocument/2006/relationships/customXml" Target="../ink/ink199.xml"/><Relationship Id="rId133" Type="http://schemas.openxmlformats.org/officeDocument/2006/relationships/customXml" Target="../ink/ink210.xml"/><Relationship Id="rId16" Type="http://schemas.openxmlformats.org/officeDocument/2006/relationships/customXml" Target="../ink/ink151.xml"/></Relationships>
</file>

<file path=ppt/slides/_rels/slide5.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236.xml"/><Relationship Id="rId63" Type="http://schemas.openxmlformats.org/officeDocument/2006/relationships/image" Target="../media/image103.png"/><Relationship Id="rId84" Type="http://schemas.openxmlformats.org/officeDocument/2006/relationships/customXml" Target="../ink/ink257.xml"/><Relationship Id="rId138" Type="http://schemas.openxmlformats.org/officeDocument/2006/relationships/customXml" Target="../ink/ink286.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231.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244.xml"/><Relationship Id="rId74" Type="http://schemas.openxmlformats.org/officeDocument/2006/relationships/customXml" Target="../ink/ink252.xml"/><Relationship Id="rId79" Type="http://schemas.openxmlformats.org/officeDocument/2006/relationships/image" Target="../media/image111.png"/><Relationship Id="rId102" Type="http://schemas.openxmlformats.org/officeDocument/2006/relationships/customXml" Target="../ink/ink266.xml"/><Relationship Id="rId123" Type="http://schemas.openxmlformats.org/officeDocument/2006/relationships/image" Target="../media/image133.png"/><Relationship Id="rId128" Type="http://schemas.openxmlformats.org/officeDocument/2006/relationships/customXml" Target="../ink/ink279.xml"/><Relationship Id="rId5" Type="http://schemas.openxmlformats.org/officeDocument/2006/relationships/image" Target="../media/image74.png"/><Relationship Id="rId90" Type="http://schemas.openxmlformats.org/officeDocument/2006/relationships/customXml" Target="../ink/ink260.xml"/><Relationship Id="rId95" Type="http://schemas.openxmlformats.org/officeDocument/2006/relationships/image" Target="../media/image119.png"/><Relationship Id="rId22" Type="http://schemas.openxmlformats.org/officeDocument/2006/relationships/customXml" Target="../ink/ink226.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239.xml"/><Relationship Id="rId64" Type="http://schemas.openxmlformats.org/officeDocument/2006/relationships/customXml" Target="../ink/ink247.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274.xml"/><Relationship Id="rId134" Type="http://schemas.openxmlformats.org/officeDocument/2006/relationships/customXml" Target="../ink/ink283.xml"/><Relationship Id="rId139" Type="http://schemas.openxmlformats.org/officeDocument/2006/relationships/image" Target="../media/image139.png"/><Relationship Id="rId80" Type="http://schemas.openxmlformats.org/officeDocument/2006/relationships/customXml" Target="../ink/ink255.xml"/><Relationship Id="rId85" Type="http://schemas.openxmlformats.org/officeDocument/2006/relationships/image" Target="../media/image114.png"/><Relationship Id="rId12" Type="http://schemas.openxmlformats.org/officeDocument/2006/relationships/customXml" Target="../ink/ink221.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234.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269.xml"/><Relationship Id="rId124" Type="http://schemas.openxmlformats.org/officeDocument/2006/relationships/customXml" Target="../ink/ink277.xml"/><Relationship Id="rId129" Type="http://schemas.openxmlformats.org/officeDocument/2006/relationships/image" Target="../media/image136.png"/><Relationship Id="rId54" Type="http://schemas.openxmlformats.org/officeDocument/2006/relationships/customXml" Target="../ink/ink242.xml"/><Relationship Id="rId70" Type="http://schemas.openxmlformats.org/officeDocument/2006/relationships/customXml" Target="../ink/ink250.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263.xml"/><Relationship Id="rId140" Type="http://schemas.openxmlformats.org/officeDocument/2006/relationships/customXml" Target="../ink/ink287.xml"/><Relationship Id="rId1" Type="http://schemas.openxmlformats.org/officeDocument/2006/relationships/slideLayout" Target="../slideLayouts/slideLayout1.xml"/><Relationship Id="rId6" Type="http://schemas.openxmlformats.org/officeDocument/2006/relationships/customXml" Target="../ink/ink218.xml"/><Relationship Id="rId23" Type="http://schemas.openxmlformats.org/officeDocument/2006/relationships/image" Target="../media/image83.png"/><Relationship Id="rId28" Type="http://schemas.openxmlformats.org/officeDocument/2006/relationships/customXml" Target="../ink/ink229.xml"/><Relationship Id="rId49" Type="http://schemas.openxmlformats.org/officeDocument/2006/relationships/image" Target="../media/image96.png"/><Relationship Id="rId114" Type="http://schemas.openxmlformats.org/officeDocument/2006/relationships/customXml" Target="../ink/ink272.xml"/><Relationship Id="rId119" Type="http://schemas.openxmlformats.org/officeDocument/2006/relationships/image" Target="../media/image131.png"/><Relationship Id="rId44" Type="http://schemas.openxmlformats.org/officeDocument/2006/relationships/customXml" Target="../ink/ink237.xml"/><Relationship Id="rId60" Type="http://schemas.openxmlformats.org/officeDocument/2006/relationships/customXml" Target="../ink/ink245.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258.xml"/><Relationship Id="rId130" Type="http://schemas.openxmlformats.org/officeDocument/2006/relationships/customXml" Target="../ink/ink280.xml"/><Relationship Id="rId135" Type="http://schemas.openxmlformats.org/officeDocument/2006/relationships/customXml" Target="../ink/ink284.xml"/><Relationship Id="rId13" Type="http://schemas.openxmlformats.org/officeDocument/2006/relationships/image" Target="../media/image78.png"/><Relationship Id="rId18" Type="http://schemas.openxmlformats.org/officeDocument/2006/relationships/customXml" Target="../ink/ink224.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232.xml"/><Relationship Id="rId50" Type="http://schemas.openxmlformats.org/officeDocument/2006/relationships/customXml" Target="../ink/ink240.xml"/><Relationship Id="rId55" Type="http://schemas.openxmlformats.org/officeDocument/2006/relationships/image" Target="../media/image99.png"/><Relationship Id="rId76" Type="http://schemas.openxmlformats.org/officeDocument/2006/relationships/customXml" Target="../ink/ink253.xml"/><Relationship Id="rId97" Type="http://schemas.openxmlformats.org/officeDocument/2006/relationships/image" Target="../media/image120.png"/><Relationship Id="rId104" Type="http://schemas.openxmlformats.org/officeDocument/2006/relationships/customXml" Target="../ink/ink267.xml"/><Relationship Id="rId120" Type="http://schemas.openxmlformats.org/officeDocument/2006/relationships/customXml" Target="../ink/ink275.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261.xml"/><Relationship Id="rId2" Type="http://schemas.openxmlformats.org/officeDocument/2006/relationships/notesSlide" Target="../notesSlides/notesSlide4.xml"/><Relationship Id="rId29" Type="http://schemas.openxmlformats.org/officeDocument/2006/relationships/image" Target="../media/image86.png"/><Relationship Id="rId24" Type="http://schemas.openxmlformats.org/officeDocument/2006/relationships/customXml" Target="../ink/ink227.xml"/><Relationship Id="rId40" Type="http://schemas.openxmlformats.org/officeDocument/2006/relationships/customXml" Target="../ink/ink235.xml"/><Relationship Id="rId45" Type="http://schemas.openxmlformats.org/officeDocument/2006/relationships/image" Target="../media/image94.png"/><Relationship Id="rId66" Type="http://schemas.openxmlformats.org/officeDocument/2006/relationships/customXml" Target="../ink/ink248.xml"/><Relationship Id="rId87" Type="http://schemas.openxmlformats.org/officeDocument/2006/relationships/image" Target="../media/image115.png"/><Relationship Id="rId110" Type="http://schemas.openxmlformats.org/officeDocument/2006/relationships/customXml" Target="../ink/ink270.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285.xml"/><Relationship Id="rId61" Type="http://schemas.openxmlformats.org/officeDocument/2006/relationships/image" Target="../media/image102.png"/><Relationship Id="rId82" Type="http://schemas.openxmlformats.org/officeDocument/2006/relationships/customXml" Target="../ink/ink256.xml"/><Relationship Id="rId19" Type="http://schemas.openxmlformats.org/officeDocument/2006/relationships/image" Target="../media/image81.png"/><Relationship Id="rId14" Type="http://schemas.openxmlformats.org/officeDocument/2006/relationships/customXml" Target="../ink/ink222.xml"/><Relationship Id="rId30" Type="http://schemas.openxmlformats.org/officeDocument/2006/relationships/customXml" Target="../ink/ink230.xml"/><Relationship Id="rId35" Type="http://schemas.openxmlformats.org/officeDocument/2006/relationships/image" Target="../media/image89.png"/><Relationship Id="rId56" Type="http://schemas.openxmlformats.org/officeDocument/2006/relationships/customXml" Target="../ink/ink243.xml"/><Relationship Id="rId77" Type="http://schemas.openxmlformats.org/officeDocument/2006/relationships/image" Target="../media/image110.png"/><Relationship Id="rId100" Type="http://schemas.openxmlformats.org/officeDocument/2006/relationships/customXml" Target="../ink/ink265.xml"/><Relationship Id="rId105" Type="http://schemas.openxmlformats.org/officeDocument/2006/relationships/image" Target="../media/image124.png"/><Relationship Id="rId126" Type="http://schemas.openxmlformats.org/officeDocument/2006/relationships/customXml" Target="../ink/ink278.xml"/><Relationship Id="rId8" Type="http://schemas.openxmlformats.org/officeDocument/2006/relationships/customXml" Target="../ink/ink219.xml"/><Relationship Id="rId51" Type="http://schemas.openxmlformats.org/officeDocument/2006/relationships/image" Target="../media/image97.png"/><Relationship Id="rId72" Type="http://schemas.openxmlformats.org/officeDocument/2006/relationships/customXml" Target="../ink/ink251.xml"/><Relationship Id="rId93" Type="http://schemas.openxmlformats.org/officeDocument/2006/relationships/image" Target="../media/image118.png"/><Relationship Id="rId98" Type="http://schemas.openxmlformats.org/officeDocument/2006/relationships/customXml" Target="../ink/ink264.xml"/><Relationship Id="rId121" Type="http://schemas.openxmlformats.org/officeDocument/2006/relationships/image" Target="../media/image132.png"/><Relationship Id="rId142" Type="http://schemas.openxmlformats.org/officeDocument/2006/relationships/customXml" Target="../ink/ink288.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238.xml"/><Relationship Id="rId67" Type="http://schemas.openxmlformats.org/officeDocument/2006/relationships/image" Target="../media/image105.png"/><Relationship Id="rId116" Type="http://schemas.openxmlformats.org/officeDocument/2006/relationships/customXml" Target="../ink/ink273.xml"/><Relationship Id="rId137" Type="http://schemas.openxmlformats.org/officeDocument/2006/relationships/image" Target="../media/image138.png"/><Relationship Id="rId20" Type="http://schemas.openxmlformats.org/officeDocument/2006/relationships/customXml" Target="../ink/ink225.xml"/><Relationship Id="rId41" Type="http://schemas.openxmlformats.org/officeDocument/2006/relationships/image" Target="../media/image92.png"/><Relationship Id="rId62" Type="http://schemas.openxmlformats.org/officeDocument/2006/relationships/customXml" Target="../ink/ink246.xml"/><Relationship Id="rId83" Type="http://schemas.openxmlformats.org/officeDocument/2006/relationships/image" Target="../media/image113.png"/><Relationship Id="rId88" Type="http://schemas.openxmlformats.org/officeDocument/2006/relationships/customXml" Target="../ink/ink259.xml"/><Relationship Id="rId111" Type="http://schemas.openxmlformats.org/officeDocument/2006/relationships/image" Target="../media/image127.png"/><Relationship Id="rId132" Type="http://schemas.openxmlformats.org/officeDocument/2006/relationships/customXml" Target="../ink/ink281.xml"/><Relationship Id="rId15" Type="http://schemas.openxmlformats.org/officeDocument/2006/relationships/image" Target="../media/image79.png"/><Relationship Id="rId36" Type="http://schemas.openxmlformats.org/officeDocument/2006/relationships/customXml" Target="../ink/ink233.xml"/><Relationship Id="rId57" Type="http://schemas.openxmlformats.org/officeDocument/2006/relationships/image" Target="../media/image100.png"/><Relationship Id="rId106" Type="http://schemas.openxmlformats.org/officeDocument/2006/relationships/customXml" Target="../ink/ink268.xml"/><Relationship Id="rId127" Type="http://schemas.openxmlformats.org/officeDocument/2006/relationships/image" Target="../media/image135.png"/><Relationship Id="rId10" Type="http://schemas.openxmlformats.org/officeDocument/2006/relationships/customXml" Target="../ink/ink220.xml"/><Relationship Id="rId31" Type="http://schemas.openxmlformats.org/officeDocument/2006/relationships/image" Target="../media/image87.png"/><Relationship Id="rId52" Type="http://schemas.openxmlformats.org/officeDocument/2006/relationships/customXml" Target="../ink/ink241.xml"/><Relationship Id="rId73" Type="http://schemas.openxmlformats.org/officeDocument/2006/relationships/image" Target="../media/image108.png"/><Relationship Id="rId78" Type="http://schemas.openxmlformats.org/officeDocument/2006/relationships/customXml" Target="../ink/ink254.xml"/><Relationship Id="rId94" Type="http://schemas.openxmlformats.org/officeDocument/2006/relationships/customXml" Target="../ink/ink262.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276.xml"/><Relationship Id="rId143" Type="http://schemas.openxmlformats.org/officeDocument/2006/relationships/image" Target="../media/image141.png"/><Relationship Id="rId4" Type="http://schemas.openxmlformats.org/officeDocument/2006/relationships/customXml" Target="../ink/ink217.xml"/><Relationship Id="rId9" Type="http://schemas.openxmlformats.org/officeDocument/2006/relationships/image" Target="../media/image76.png"/><Relationship Id="rId26" Type="http://schemas.openxmlformats.org/officeDocument/2006/relationships/customXml" Target="../ink/ink228.xml"/><Relationship Id="rId47" Type="http://schemas.openxmlformats.org/officeDocument/2006/relationships/image" Target="../media/image95.png"/><Relationship Id="rId68" Type="http://schemas.openxmlformats.org/officeDocument/2006/relationships/customXml" Target="../ink/ink249.xml"/><Relationship Id="rId89" Type="http://schemas.openxmlformats.org/officeDocument/2006/relationships/image" Target="../media/image116.png"/><Relationship Id="rId112" Type="http://schemas.openxmlformats.org/officeDocument/2006/relationships/customXml" Target="../ink/ink271.xml"/><Relationship Id="rId133" Type="http://schemas.openxmlformats.org/officeDocument/2006/relationships/customXml" Target="../ink/ink282.xml"/><Relationship Id="rId16" Type="http://schemas.openxmlformats.org/officeDocument/2006/relationships/customXml" Target="../ink/ink223.xml"/></Relationships>
</file>

<file path=ppt/slides/_rels/slide6.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308.xml"/><Relationship Id="rId63" Type="http://schemas.openxmlformats.org/officeDocument/2006/relationships/image" Target="../media/image103.png"/><Relationship Id="rId84" Type="http://schemas.openxmlformats.org/officeDocument/2006/relationships/customXml" Target="../ink/ink329.xml"/><Relationship Id="rId138" Type="http://schemas.openxmlformats.org/officeDocument/2006/relationships/customXml" Target="../ink/ink35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30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316.xml"/><Relationship Id="rId74" Type="http://schemas.openxmlformats.org/officeDocument/2006/relationships/customXml" Target="../ink/ink324.xml"/><Relationship Id="rId79" Type="http://schemas.openxmlformats.org/officeDocument/2006/relationships/image" Target="../media/image111.png"/><Relationship Id="rId102" Type="http://schemas.openxmlformats.org/officeDocument/2006/relationships/customXml" Target="../ink/ink338.xml"/><Relationship Id="rId123" Type="http://schemas.openxmlformats.org/officeDocument/2006/relationships/image" Target="../media/image133.png"/><Relationship Id="rId128" Type="http://schemas.openxmlformats.org/officeDocument/2006/relationships/customXml" Target="../ink/ink351.xml"/><Relationship Id="rId5" Type="http://schemas.openxmlformats.org/officeDocument/2006/relationships/image" Target="../media/image74.png"/><Relationship Id="rId90" Type="http://schemas.openxmlformats.org/officeDocument/2006/relationships/customXml" Target="../ink/ink332.xml"/><Relationship Id="rId95" Type="http://schemas.openxmlformats.org/officeDocument/2006/relationships/image" Target="../media/image119.png"/><Relationship Id="rId22" Type="http://schemas.openxmlformats.org/officeDocument/2006/relationships/customXml" Target="../ink/ink29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311.xml"/><Relationship Id="rId64" Type="http://schemas.openxmlformats.org/officeDocument/2006/relationships/customXml" Target="../ink/ink31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346.xml"/><Relationship Id="rId134" Type="http://schemas.openxmlformats.org/officeDocument/2006/relationships/customXml" Target="../ink/ink355.xml"/><Relationship Id="rId139" Type="http://schemas.openxmlformats.org/officeDocument/2006/relationships/image" Target="../media/image139.png"/><Relationship Id="rId80" Type="http://schemas.openxmlformats.org/officeDocument/2006/relationships/customXml" Target="../ink/ink327.xml"/><Relationship Id="rId85" Type="http://schemas.openxmlformats.org/officeDocument/2006/relationships/image" Target="../media/image114.png"/><Relationship Id="rId12" Type="http://schemas.openxmlformats.org/officeDocument/2006/relationships/customXml" Target="../ink/ink29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30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341.xml"/><Relationship Id="rId124" Type="http://schemas.openxmlformats.org/officeDocument/2006/relationships/customXml" Target="../ink/ink349.xml"/><Relationship Id="rId129" Type="http://schemas.openxmlformats.org/officeDocument/2006/relationships/image" Target="../media/image136.png"/><Relationship Id="rId54" Type="http://schemas.openxmlformats.org/officeDocument/2006/relationships/customXml" Target="../ink/ink314.xml"/><Relationship Id="rId70" Type="http://schemas.openxmlformats.org/officeDocument/2006/relationships/customXml" Target="../ink/ink32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335.xml"/><Relationship Id="rId140" Type="http://schemas.openxmlformats.org/officeDocument/2006/relationships/customXml" Target="../ink/ink359.xml"/><Relationship Id="rId1" Type="http://schemas.openxmlformats.org/officeDocument/2006/relationships/slideLayout" Target="../slideLayouts/slideLayout1.xml"/><Relationship Id="rId6" Type="http://schemas.openxmlformats.org/officeDocument/2006/relationships/customXml" Target="../ink/ink290.xml"/><Relationship Id="rId23" Type="http://schemas.openxmlformats.org/officeDocument/2006/relationships/image" Target="../media/image83.png"/><Relationship Id="rId28" Type="http://schemas.openxmlformats.org/officeDocument/2006/relationships/customXml" Target="../ink/ink301.xml"/><Relationship Id="rId49" Type="http://schemas.openxmlformats.org/officeDocument/2006/relationships/image" Target="../media/image96.png"/><Relationship Id="rId114" Type="http://schemas.openxmlformats.org/officeDocument/2006/relationships/customXml" Target="../ink/ink344.xml"/><Relationship Id="rId119" Type="http://schemas.openxmlformats.org/officeDocument/2006/relationships/image" Target="../media/image131.png"/><Relationship Id="rId44" Type="http://schemas.openxmlformats.org/officeDocument/2006/relationships/customXml" Target="../ink/ink309.xml"/><Relationship Id="rId60" Type="http://schemas.openxmlformats.org/officeDocument/2006/relationships/customXml" Target="../ink/ink31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330.xml"/><Relationship Id="rId130" Type="http://schemas.openxmlformats.org/officeDocument/2006/relationships/customXml" Target="../ink/ink352.xml"/><Relationship Id="rId135" Type="http://schemas.openxmlformats.org/officeDocument/2006/relationships/customXml" Target="../ink/ink356.xml"/><Relationship Id="rId13" Type="http://schemas.openxmlformats.org/officeDocument/2006/relationships/image" Target="../media/image78.png"/><Relationship Id="rId18" Type="http://schemas.openxmlformats.org/officeDocument/2006/relationships/customXml" Target="../ink/ink29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304.xml"/><Relationship Id="rId50" Type="http://schemas.openxmlformats.org/officeDocument/2006/relationships/customXml" Target="../ink/ink312.xml"/><Relationship Id="rId55" Type="http://schemas.openxmlformats.org/officeDocument/2006/relationships/image" Target="../media/image99.png"/><Relationship Id="rId76" Type="http://schemas.openxmlformats.org/officeDocument/2006/relationships/customXml" Target="../ink/ink325.xml"/><Relationship Id="rId97" Type="http://schemas.openxmlformats.org/officeDocument/2006/relationships/image" Target="../media/image120.png"/><Relationship Id="rId104" Type="http://schemas.openxmlformats.org/officeDocument/2006/relationships/customXml" Target="../ink/ink339.xml"/><Relationship Id="rId120" Type="http://schemas.openxmlformats.org/officeDocument/2006/relationships/customXml" Target="../ink/ink34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333.xml"/><Relationship Id="rId2" Type="http://schemas.openxmlformats.org/officeDocument/2006/relationships/notesSlide" Target="../notesSlides/notesSlide5.xml"/><Relationship Id="rId29" Type="http://schemas.openxmlformats.org/officeDocument/2006/relationships/image" Target="../media/image86.png"/><Relationship Id="rId24" Type="http://schemas.openxmlformats.org/officeDocument/2006/relationships/customXml" Target="../ink/ink299.xml"/><Relationship Id="rId40" Type="http://schemas.openxmlformats.org/officeDocument/2006/relationships/customXml" Target="../ink/ink307.xml"/><Relationship Id="rId45" Type="http://schemas.openxmlformats.org/officeDocument/2006/relationships/image" Target="../media/image94.png"/><Relationship Id="rId66" Type="http://schemas.openxmlformats.org/officeDocument/2006/relationships/customXml" Target="../ink/ink320.xml"/><Relationship Id="rId87" Type="http://schemas.openxmlformats.org/officeDocument/2006/relationships/image" Target="../media/image115.png"/><Relationship Id="rId110" Type="http://schemas.openxmlformats.org/officeDocument/2006/relationships/customXml" Target="../ink/ink34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357.xml"/><Relationship Id="rId61" Type="http://schemas.openxmlformats.org/officeDocument/2006/relationships/image" Target="../media/image102.png"/><Relationship Id="rId82" Type="http://schemas.openxmlformats.org/officeDocument/2006/relationships/customXml" Target="../ink/ink328.xml"/><Relationship Id="rId19" Type="http://schemas.openxmlformats.org/officeDocument/2006/relationships/image" Target="../media/image81.png"/><Relationship Id="rId14" Type="http://schemas.openxmlformats.org/officeDocument/2006/relationships/customXml" Target="../ink/ink294.xml"/><Relationship Id="rId30" Type="http://schemas.openxmlformats.org/officeDocument/2006/relationships/customXml" Target="../ink/ink302.xml"/><Relationship Id="rId35" Type="http://schemas.openxmlformats.org/officeDocument/2006/relationships/image" Target="../media/image89.png"/><Relationship Id="rId56" Type="http://schemas.openxmlformats.org/officeDocument/2006/relationships/customXml" Target="../ink/ink315.xml"/><Relationship Id="rId77" Type="http://schemas.openxmlformats.org/officeDocument/2006/relationships/image" Target="../media/image110.png"/><Relationship Id="rId100" Type="http://schemas.openxmlformats.org/officeDocument/2006/relationships/customXml" Target="../ink/ink337.xml"/><Relationship Id="rId105" Type="http://schemas.openxmlformats.org/officeDocument/2006/relationships/image" Target="../media/image124.png"/><Relationship Id="rId126" Type="http://schemas.openxmlformats.org/officeDocument/2006/relationships/customXml" Target="../ink/ink350.xml"/><Relationship Id="rId8" Type="http://schemas.openxmlformats.org/officeDocument/2006/relationships/customXml" Target="../ink/ink291.xml"/><Relationship Id="rId51" Type="http://schemas.openxmlformats.org/officeDocument/2006/relationships/image" Target="../media/image97.png"/><Relationship Id="rId72" Type="http://schemas.openxmlformats.org/officeDocument/2006/relationships/customXml" Target="../ink/ink323.xml"/><Relationship Id="rId93" Type="http://schemas.openxmlformats.org/officeDocument/2006/relationships/image" Target="../media/image118.png"/><Relationship Id="rId98" Type="http://schemas.openxmlformats.org/officeDocument/2006/relationships/customXml" Target="../ink/ink336.xml"/><Relationship Id="rId121" Type="http://schemas.openxmlformats.org/officeDocument/2006/relationships/image" Target="../media/image132.png"/><Relationship Id="rId142" Type="http://schemas.openxmlformats.org/officeDocument/2006/relationships/customXml" Target="../ink/ink36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310.xml"/><Relationship Id="rId67" Type="http://schemas.openxmlformats.org/officeDocument/2006/relationships/image" Target="../media/image105.png"/><Relationship Id="rId116" Type="http://schemas.openxmlformats.org/officeDocument/2006/relationships/customXml" Target="../ink/ink345.xml"/><Relationship Id="rId137" Type="http://schemas.openxmlformats.org/officeDocument/2006/relationships/image" Target="../media/image138.png"/><Relationship Id="rId20" Type="http://schemas.openxmlformats.org/officeDocument/2006/relationships/customXml" Target="../ink/ink297.xml"/><Relationship Id="rId41" Type="http://schemas.openxmlformats.org/officeDocument/2006/relationships/image" Target="../media/image92.png"/><Relationship Id="rId62" Type="http://schemas.openxmlformats.org/officeDocument/2006/relationships/customXml" Target="../ink/ink318.xml"/><Relationship Id="rId83" Type="http://schemas.openxmlformats.org/officeDocument/2006/relationships/image" Target="../media/image113.png"/><Relationship Id="rId88" Type="http://schemas.openxmlformats.org/officeDocument/2006/relationships/customXml" Target="../ink/ink331.xml"/><Relationship Id="rId111" Type="http://schemas.openxmlformats.org/officeDocument/2006/relationships/image" Target="../media/image127.png"/><Relationship Id="rId132" Type="http://schemas.openxmlformats.org/officeDocument/2006/relationships/customXml" Target="../ink/ink353.xml"/><Relationship Id="rId15" Type="http://schemas.openxmlformats.org/officeDocument/2006/relationships/image" Target="../media/image79.png"/><Relationship Id="rId36" Type="http://schemas.openxmlformats.org/officeDocument/2006/relationships/customXml" Target="../ink/ink305.xml"/><Relationship Id="rId57" Type="http://schemas.openxmlformats.org/officeDocument/2006/relationships/image" Target="../media/image100.png"/><Relationship Id="rId106" Type="http://schemas.openxmlformats.org/officeDocument/2006/relationships/customXml" Target="../ink/ink340.xml"/><Relationship Id="rId127" Type="http://schemas.openxmlformats.org/officeDocument/2006/relationships/image" Target="../media/image135.png"/><Relationship Id="rId10" Type="http://schemas.openxmlformats.org/officeDocument/2006/relationships/customXml" Target="../ink/ink292.xml"/><Relationship Id="rId31" Type="http://schemas.openxmlformats.org/officeDocument/2006/relationships/image" Target="../media/image87.png"/><Relationship Id="rId52" Type="http://schemas.openxmlformats.org/officeDocument/2006/relationships/customXml" Target="../ink/ink313.xml"/><Relationship Id="rId73" Type="http://schemas.openxmlformats.org/officeDocument/2006/relationships/image" Target="../media/image108.png"/><Relationship Id="rId78" Type="http://schemas.openxmlformats.org/officeDocument/2006/relationships/customXml" Target="../ink/ink326.xml"/><Relationship Id="rId94" Type="http://schemas.openxmlformats.org/officeDocument/2006/relationships/customXml" Target="../ink/ink33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348.xml"/><Relationship Id="rId143" Type="http://schemas.openxmlformats.org/officeDocument/2006/relationships/image" Target="../media/image141.png"/><Relationship Id="rId4" Type="http://schemas.openxmlformats.org/officeDocument/2006/relationships/customXml" Target="../ink/ink289.xml"/><Relationship Id="rId9" Type="http://schemas.openxmlformats.org/officeDocument/2006/relationships/image" Target="../media/image76.png"/><Relationship Id="rId26" Type="http://schemas.openxmlformats.org/officeDocument/2006/relationships/customXml" Target="../ink/ink300.xml"/><Relationship Id="rId47" Type="http://schemas.openxmlformats.org/officeDocument/2006/relationships/image" Target="../media/image95.png"/><Relationship Id="rId68" Type="http://schemas.openxmlformats.org/officeDocument/2006/relationships/customXml" Target="../ink/ink321.xml"/><Relationship Id="rId89" Type="http://schemas.openxmlformats.org/officeDocument/2006/relationships/image" Target="../media/image116.png"/><Relationship Id="rId112" Type="http://schemas.openxmlformats.org/officeDocument/2006/relationships/customXml" Target="../ink/ink343.xml"/><Relationship Id="rId133" Type="http://schemas.openxmlformats.org/officeDocument/2006/relationships/customXml" Target="../ink/ink354.xml"/><Relationship Id="rId16" Type="http://schemas.openxmlformats.org/officeDocument/2006/relationships/customXml" Target="../ink/ink295.xml"/></Relationships>
</file>

<file path=ppt/slides/_rels/slide7.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380.xml"/><Relationship Id="rId63" Type="http://schemas.openxmlformats.org/officeDocument/2006/relationships/image" Target="../media/image103.png"/><Relationship Id="rId84" Type="http://schemas.openxmlformats.org/officeDocument/2006/relationships/customXml" Target="../ink/ink401.xml"/><Relationship Id="rId138" Type="http://schemas.openxmlformats.org/officeDocument/2006/relationships/customXml" Target="../ink/ink43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37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388.xml"/><Relationship Id="rId74" Type="http://schemas.openxmlformats.org/officeDocument/2006/relationships/customXml" Target="../ink/ink396.xml"/><Relationship Id="rId79" Type="http://schemas.openxmlformats.org/officeDocument/2006/relationships/image" Target="../media/image111.png"/><Relationship Id="rId102" Type="http://schemas.openxmlformats.org/officeDocument/2006/relationships/customXml" Target="../ink/ink410.xml"/><Relationship Id="rId123" Type="http://schemas.openxmlformats.org/officeDocument/2006/relationships/image" Target="../media/image133.png"/><Relationship Id="rId128" Type="http://schemas.openxmlformats.org/officeDocument/2006/relationships/customXml" Target="../ink/ink423.xml"/><Relationship Id="rId5" Type="http://schemas.openxmlformats.org/officeDocument/2006/relationships/image" Target="../media/image74.png"/><Relationship Id="rId90" Type="http://schemas.openxmlformats.org/officeDocument/2006/relationships/customXml" Target="../ink/ink404.xml"/><Relationship Id="rId95" Type="http://schemas.openxmlformats.org/officeDocument/2006/relationships/image" Target="../media/image119.png"/><Relationship Id="rId22" Type="http://schemas.openxmlformats.org/officeDocument/2006/relationships/customXml" Target="../ink/ink37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383.xml"/><Relationship Id="rId64" Type="http://schemas.openxmlformats.org/officeDocument/2006/relationships/customXml" Target="../ink/ink39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418.xml"/><Relationship Id="rId134" Type="http://schemas.openxmlformats.org/officeDocument/2006/relationships/customXml" Target="../ink/ink427.xml"/><Relationship Id="rId139" Type="http://schemas.openxmlformats.org/officeDocument/2006/relationships/image" Target="../media/image139.png"/><Relationship Id="rId80" Type="http://schemas.openxmlformats.org/officeDocument/2006/relationships/customXml" Target="../ink/ink399.xml"/><Relationship Id="rId85" Type="http://schemas.openxmlformats.org/officeDocument/2006/relationships/image" Target="../media/image114.png"/><Relationship Id="rId12" Type="http://schemas.openxmlformats.org/officeDocument/2006/relationships/customXml" Target="../ink/ink36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37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413.xml"/><Relationship Id="rId124" Type="http://schemas.openxmlformats.org/officeDocument/2006/relationships/customXml" Target="../ink/ink421.xml"/><Relationship Id="rId129" Type="http://schemas.openxmlformats.org/officeDocument/2006/relationships/image" Target="../media/image136.png"/><Relationship Id="rId54" Type="http://schemas.openxmlformats.org/officeDocument/2006/relationships/customXml" Target="../ink/ink386.xml"/><Relationship Id="rId70" Type="http://schemas.openxmlformats.org/officeDocument/2006/relationships/customXml" Target="../ink/ink39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407.xml"/><Relationship Id="rId140" Type="http://schemas.openxmlformats.org/officeDocument/2006/relationships/customXml" Target="../ink/ink431.xml"/><Relationship Id="rId1" Type="http://schemas.openxmlformats.org/officeDocument/2006/relationships/slideLayout" Target="../slideLayouts/slideLayout1.xml"/><Relationship Id="rId6" Type="http://schemas.openxmlformats.org/officeDocument/2006/relationships/customXml" Target="../ink/ink362.xml"/><Relationship Id="rId23" Type="http://schemas.openxmlformats.org/officeDocument/2006/relationships/image" Target="../media/image83.png"/><Relationship Id="rId28" Type="http://schemas.openxmlformats.org/officeDocument/2006/relationships/customXml" Target="../ink/ink373.xml"/><Relationship Id="rId49" Type="http://schemas.openxmlformats.org/officeDocument/2006/relationships/image" Target="../media/image96.png"/><Relationship Id="rId114" Type="http://schemas.openxmlformats.org/officeDocument/2006/relationships/customXml" Target="../ink/ink416.xml"/><Relationship Id="rId119" Type="http://schemas.openxmlformats.org/officeDocument/2006/relationships/image" Target="../media/image131.png"/><Relationship Id="rId44" Type="http://schemas.openxmlformats.org/officeDocument/2006/relationships/customXml" Target="../ink/ink381.xml"/><Relationship Id="rId60" Type="http://schemas.openxmlformats.org/officeDocument/2006/relationships/customXml" Target="../ink/ink38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402.xml"/><Relationship Id="rId130" Type="http://schemas.openxmlformats.org/officeDocument/2006/relationships/customXml" Target="../ink/ink424.xml"/><Relationship Id="rId135" Type="http://schemas.openxmlformats.org/officeDocument/2006/relationships/customXml" Target="../ink/ink428.xml"/><Relationship Id="rId13" Type="http://schemas.openxmlformats.org/officeDocument/2006/relationships/image" Target="../media/image78.png"/><Relationship Id="rId18" Type="http://schemas.openxmlformats.org/officeDocument/2006/relationships/customXml" Target="../ink/ink36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376.xml"/><Relationship Id="rId50" Type="http://schemas.openxmlformats.org/officeDocument/2006/relationships/customXml" Target="../ink/ink384.xml"/><Relationship Id="rId55" Type="http://schemas.openxmlformats.org/officeDocument/2006/relationships/image" Target="../media/image99.png"/><Relationship Id="rId76" Type="http://schemas.openxmlformats.org/officeDocument/2006/relationships/customXml" Target="../ink/ink397.xml"/><Relationship Id="rId97" Type="http://schemas.openxmlformats.org/officeDocument/2006/relationships/image" Target="../media/image120.png"/><Relationship Id="rId104" Type="http://schemas.openxmlformats.org/officeDocument/2006/relationships/customXml" Target="../ink/ink411.xml"/><Relationship Id="rId120" Type="http://schemas.openxmlformats.org/officeDocument/2006/relationships/customXml" Target="../ink/ink41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405.xml"/><Relationship Id="rId2" Type="http://schemas.openxmlformats.org/officeDocument/2006/relationships/notesSlide" Target="../notesSlides/notesSlide6.xml"/><Relationship Id="rId29" Type="http://schemas.openxmlformats.org/officeDocument/2006/relationships/image" Target="../media/image86.png"/><Relationship Id="rId24" Type="http://schemas.openxmlformats.org/officeDocument/2006/relationships/customXml" Target="../ink/ink371.xml"/><Relationship Id="rId40" Type="http://schemas.openxmlformats.org/officeDocument/2006/relationships/customXml" Target="../ink/ink379.xml"/><Relationship Id="rId45" Type="http://schemas.openxmlformats.org/officeDocument/2006/relationships/image" Target="../media/image94.png"/><Relationship Id="rId66" Type="http://schemas.openxmlformats.org/officeDocument/2006/relationships/customXml" Target="../ink/ink392.xml"/><Relationship Id="rId87" Type="http://schemas.openxmlformats.org/officeDocument/2006/relationships/image" Target="../media/image115.png"/><Relationship Id="rId110" Type="http://schemas.openxmlformats.org/officeDocument/2006/relationships/customXml" Target="../ink/ink41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429.xml"/><Relationship Id="rId61" Type="http://schemas.openxmlformats.org/officeDocument/2006/relationships/image" Target="../media/image102.png"/><Relationship Id="rId82" Type="http://schemas.openxmlformats.org/officeDocument/2006/relationships/customXml" Target="../ink/ink400.xml"/><Relationship Id="rId19" Type="http://schemas.openxmlformats.org/officeDocument/2006/relationships/image" Target="../media/image81.png"/><Relationship Id="rId14" Type="http://schemas.openxmlformats.org/officeDocument/2006/relationships/customXml" Target="../ink/ink366.xml"/><Relationship Id="rId30" Type="http://schemas.openxmlformats.org/officeDocument/2006/relationships/customXml" Target="../ink/ink374.xml"/><Relationship Id="rId35" Type="http://schemas.openxmlformats.org/officeDocument/2006/relationships/image" Target="../media/image89.png"/><Relationship Id="rId56" Type="http://schemas.openxmlformats.org/officeDocument/2006/relationships/customXml" Target="../ink/ink387.xml"/><Relationship Id="rId77" Type="http://schemas.openxmlformats.org/officeDocument/2006/relationships/image" Target="../media/image110.png"/><Relationship Id="rId100" Type="http://schemas.openxmlformats.org/officeDocument/2006/relationships/customXml" Target="../ink/ink409.xml"/><Relationship Id="rId105" Type="http://schemas.openxmlformats.org/officeDocument/2006/relationships/image" Target="../media/image124.png"/><Relationship Id="rId126" Type="http://schemas.openxmlformats.org/officeDocument/2006/relationships/customXml" Target="../ink/ink422.xml"/><Relationship Id="rId8" Type="http://schemas.openxmlformats.org/officeDocument/2006/relationships/customXml" Target="../ink/ink363.xml"/><Relationship Id="rId51" Type="http://schemas.openxmlformats.org/officeDocument/2006/relationships/image" Target="../media/image97.png"/><Relationship Id="rId72" Type="http://schemas.openxmlformats.org/officeDocument/2006/relationships/customXml" Target="../ink/ink395.xml"/><Relationship Id="rId93" Type="http://schemas.openxmlformats.org/officeDocument/2006/relationships/image" Target="../media/image118.png"/><Relationship Id="rId98" Type="http://schemas.openxmlformats.org/officeDocument/2006/relationships/customXml" Target="../ink/ink408.xml"/><Relationship Id="rId121" Type="http://schemas.openxmlformats.org/officeDocument/2006/relationships/image" Target="../media/image132.png"/><Relationship Id="rId142" Type="http://schemas.openxmlformats.org/officeDocument/2006/relationships/customXml" Target="../ink/ink432.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382.xml"/><Relationship Id="rId67" Type="http://schemas.openxmlformats.org/officeDocument/2006/relationships/image" Target="../media/image105.png"/><Relationship Id="rId116" Type="http://schemas.openxmlformats.org/officeDocument/2006/relationships/customXml" Target="../ink/ink417.xml"/><Relationship Id="rId137" Type="http://schemas.openxmlformats.org/officeDocument/2006/relationships/image" Target="../media/image138.png"/><Relationship Id="rId20" Type="http://schemas.openxmlformats.org/officeDocument/2006/relationships/customXml" Target="../ink/ink369.xml"/><Relationship Id="rId41" Type="http://schemas.openxmlformats.org/officeDocument/2006/relationships/image" Target="../media/image92.png"/><Relationship Id="rId62" Type="http://schemas.openxmlformats.org/officeDocument/2006/relationships/customXml" Target="../ink/ink390.xml"/><Relationship Id="rId83" Type="http://schemas.openxmlformats.org/officeDocument/2006/relationships/image" Target="../media/image113.png"/><Relationship Id="rId88" Type="http://schemas.openxmlformats.org/officeDocument/2006/relationships/customXml" Target="../ink/ink403.xml"/><Relationship Id="rId111" Type="http://schemas.openxmlformats.org/officeDocument/2006/relationships/image" Target="../media/image127.png"/><Relationship Id="rId132" Type="http://schemas.openxmlformats.org/officeDocument/2006/relationships/customXml" Target="../ink/ink425.xml"/><Relationship Id="rId15" Type="http://schemas.openxmlformats.org/officeDocument/2006/relationships/image" Target="../media/image79.png"/><Relationship Id="rId36" Type="http://schemas.openxmlformats.org/officeDocument/2006/relationships/customXml" Target="../ink/ink377.xml"/><Relationship Id="rId57" Type="http://schemas.openxmlformats.org/officeDocument/2006/relationships/image" Target="../media/image100.png"/><Relationship Id="rId106" Type="http://schemas.openxmlformats.org/officeDocument/2006/relationships/customXml" Target="../ink/ink412.xml"/><Relationship Id="rId127" Type="http://schemas.openxmlformats.org/officeDocument/2006/relationships/image" Target="../media/image135.png"/><Relationship Id="rId10" Type="http://schemas.openxmlformats.org/officeDocument/2006/relationships/customXml" Target="../ink/ink364.xml"/><Relationship Id="rId31" Type="http://schemas.openxmlformats.org/officeDocument/2006/relationships/image" Target="../media/image87.png"/><Relationship Id="rId52" Type="http://schemas.openxmlformats.org/officeDocument/2006/relationships/customXml" Target="../ink/ink385.xml"/><Relationship Id="rId73" Type="http://schemas.openxmlformats.org/officeDocument/2006/relationships/image" Target="../media/image108.png"/><Relationship Id="rId78" Type="http://schemas.openxmlformats.org/officeDocument/2006/relationships/customXml" Target="../ink/ink398.xml"/><Relationship Id="rId94" Type="http://schemas.openxmlformats.org/officeDocument/2006/relationships/customXml" Target="../ink/ink40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420.xml"/><Relationship Id="rId143" Type="http://schemas.openxmlformats.org/officeDocument/2006/relationships/image" Target="../media/image141.png"/><Relationship Id="rId4" Type="http://schemas.openxmlformats.org/officeDocument/2006/relationships/customXml" Target="../ink/ink361.xml"/><Relationship Id="rId9" Type="http://schemas.openxmlformats.org/officeDocument/2006/relationships/image" Target="../media/image76.png"/><Relationship Id="rId26" Type="http://schemas.openxmlformats.org/officeDocument/2006/relationships/customXml" Target="../ink/ink372.xml"/><Relationship Id="rId47" Type="http://schemas.openxmlformats.org/officeDocument/2006/relationships/image" Target="../media/image95.png"/><Relationship Id="rId68" Type="http://schemas.openxmlformats.org/officeDocument/2006/relationships/customXml" Target="../ink/ink393.xml"/><Relationship Id="rId89" Type="http://schemas.openxmlformats.org/officeDocument/2006/relationships/image" Target="../media/image116.png"/><Relationship Id="rId112" Type="http://schemas.openxmlformats.org/officeDocument/2006/relationships/customXml" Target="../ink/ink415.xml"/><Relationship Id="rId133" Type="http://schemas.openxmlformats.org/officeDocument/2006/relationships/customXml" Target="../ink/ink426.xml"/><Relationship Id="rId16" Type="http://schemas.openxmlformats.org/officeDocument/2006/relationships/customXml" Target="../ink/ink367.xml"/></Relationships>
</file>

<file path=ppt/slides/_rels/slide8.xml.rels><?xml version="1.0" encoding="UTF-8" standalone="yes"?>
<Relationships xmlns="http://schemas.openxmlformats.org/package/2006/relationships"><Relationship Id="rId117" Type="http://schemas.openxmlformats.org/officeDocument/2006/relationships/image" Target="../media/image198.png"/><Relationship Id="rId21" Type="http://schemas.openxmlformats.org/officeDocument/2006/relationships/image" Target="../media/image150.png"/><Relationship Id="rId42" Type="http://schemas.openxmlformats.org/officeDocument/2006/relationships/customXml" Target="../ink/ink452.xml"/><Relationship Id="rId63" Type="http://schemas.openxmlformats.org/officeDocument/2006/relationships/image" Target="../media/image171.png"/><Relationship Id="rId84" Type="http://schemas.openxmlformats.org/officeDocument/2006/relationships/customXml" Target="../ink/ink473.xml"/><Relationship Id="rId138" Type="http://schemas.openxmlformats.org/officeDocument/2006/relationships/customXml" Target="../ink/ink502.xml"/><Relationship Id="rId107" Type="http://schemas.openxmlformats.org/officeDocument/2006/relationships/image" Target="../media/image193.png"/><Relationship Id="rId11" Type="http://schemas.openxmlformats.org/officeDocument/2006/relationships/image" Target="../media/image145.png"/><Relationship Id="rId32" Type="http://schemas.openxmlformats.org/officeDocument/2006/relationships/customXml" Target="../ink/ink447.xml"/><Relationship Id="rId37" Type="http://schemas.openxmlformats.org/officeDocument/2006/relationships/image" Target="../media/image158.png"/><Relationship Id="rId53" Type="http://schemas.openxmlformats.org/officeDocument/2006/relationships/image" Target="../media/image166.png"/><Relationship Id="rId58" Type="http://schemas.openxmlformats.org/officeDocument/2006/relationships/customXml" Target="../ink/ink460.xml"/><Relationship Id="rId74" Type="http://schemas.openxmlformats.org/officeDocument/2006/relationships/customXml" Target="../ink/ink468.xml"/><Relationship Id="rId79" Type="http://schemas.openxmlformats.org/officeDocument/2006/relationships/image" Target="../media/image179.png"/><Relationship Id="rId102" Type="http://schemas.openxmlformats.org/officeDocument/2006/relationships/customXml" Target="../ink/ink482.xml"/><Relationship Id="rId123" Type="http://schemas.openxmlformats.org/officeDocument/2006/relationships/image" Target="../media/image201.png"/><Relationship Id="rId128" Type="http://schemas.openxmlformats.org/officeDocument/2006/relationships/customXml" Target="../ink/ink495.xml"/><Relationship Id="rId144" Type="http://schemas.openxmlformats.org/officeDocument/2006/relationships/image" Target="../media/image74.jpeg"/><Relationship Id="rId5" Type="http://schemas.openxmlformats.org/officeDocument/2006/relationships/image" Target="../media/image142.png"/><Relationship Id="rId90" Type="http://schemas.openxmlformats.org/officeDocument/2006/relationships/customXml" Target="../ink/ink476.xml"/><Relationship Id="rId95" Type="http://schemas.openxmlformats.org/officeDocument/2006/relationships/image" Target="../media/image187.png"/><Relationship Id="rId22" Type="http://schemas.openxmlformats.org/officeDocument/2006/relationships/customXml" Target="../ink/ink442.xml"/><Relationship Id="rId27"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customXml" Target="../ink/ink455.xml"/><Relationship Id="rId64" Type="http://schemas.openxmlformats.org/officeDocument/2006/relationships/customXml" Target="../ink/ink463.xml"/><Relationship Id="rId69" Type="http://schemas.openxmlformats.org/officeDocument/2006/relationships/image" Target="../media/image174.png"/><Relationship Id="rId113" Type="http://schemas.openxmlformats.org/officeDocument/2006/relationships/image" Target="../media/image196.png"/><Relationship Id="rId118" Type="http://schemas.openxmlformats.org/officeDocument/2006/relationships/customXml" Target="../ink/ink490.xml"/><Relationship Id="rId134" Type="http://schemas.openxmlformats.org/officeDocument/2006/relationships/customXml" Target="../ink/ink499.xml"/><Relationship Id="rId139" Type="http://schemas.openxmlformats.org/officeDocument/2006/relationships/image" Target="../media/image207.png"/><Relationship Id="rId80" Type="http://schemas.openxmlformats.org/officeDocument/2006/relationships/customXml" Target="../ink/ink471.xml"/><Relationship Id="rId85" Type="http://schemas.openxmlformats.org/officeDocument/2006/relationships/image" Target="../media/image182.png"/><Relationship Id="rId12" Type="http://schemas.openxmlformats.org/officeDocument/2006/relationships/customXml" Target="../ink/ink437.xml"/><Relationship Id="rId17"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customXml" Target="../ink/ink450.xml"/><Relationship Id="rId59" Type="http://schemas.openxmlformats.org/officeDocument/2006/relationships/image" Target="../media/image169.png"/><Relationship Id="rId103" Type="http://schemas.openxmlformats.org/officeDocument/2006/relationships/image" Target="../media/image191.png"/><Relationship Id="rId108" Type="http://schemas.openxmlformats.org/officeDocument/2006/relationships/customXml" Target="../ink/ink485.xml"/><Relationship Id="rId124" Type="http://schemas.openxmlformats.org/officeDocument/2006/relationships/customXml" Target="../ink/ink493.xml"/><Relationship Id="rId129" Type="http://schemas.openxmlformats.org/officeDocument/2006/relationships/image" Target="../media/image204.png"/><Relationship Id="rId54" Type="http://schemas.openxmlformats.org/officeDocument/2006/relationships/customXml" Target="../ink/ink458.xml"/><Relationship Id="rId70" Type="http://schemas.openxmlformats.org/officeDocument/2006/relationships/customXml" Target="../ink/ink466.xml"/><Relationship Id="rId75" Type="http://schemas.openxmlformats.org/officeDocument/2006/relationships/image" Target="../media/image177.png"/><Relationship Id="rId91" Type="http://schemas.openxmlformats.org/officeDocument/2006/relationships/image" Target="../media/image185.png"/><Relationship Id="rId96" Type="http://schemas.openxmlformats.org/officeDocument/2006/relationships/customXml" Target="../ink/ink479.xml"/><Relationship Id="rId140" Type="http://schemas.openxmlformats.org/officeDocument/2006/relationships/customXml" Target="../ink/ink503.xml"/><Relationship Id="rId1" Type="http://schemas.openxmlformats.org/officeDocument/2006/relationships/slideLayout" Target="../slideLayouts/slideLayout1.xml"/><Relationship Id="rId6" Type="http://schemas.openxmlformats.org/officeDocument/2006/relationships/customXml" Target="../ink/ink434.xml"/><Relationship Id="rId23" Type="http://schemas.openxmlformats.org/officeDocument/2006/relationships/image" Target="../media/image151.png"/><Relationship Id="rId28" Type="http://schemas.openxmlformats.org/officeDocument/2006/relationships/customXml" Target="../ink/ink445.xml"/><Relationship Id="rId49" Type="http://schemas.openxmlformats.org/officeDocument/2006/relationships/image" Target="../media/image164.png"/><Relationship Id="rId114" Type="http://schemas.openxmlformats.org/officeDocument/2006/relationships/customXml" Target="../ink/ink488.xml"/><Relationship Id="rId119" Type="http://schemas.openxmlformats.org/officeDocument/2006/relationships/image" Target="../media/image199.png"/><Relationship Id="rId44" Type="http://schemas.openxmlformats.org/officeDocument/2006/relationships/customXml" Target="../ink/ink453.xml"/><Relationship Id="rId60" Type="http://schemas.openxmlformats.org/officeDocument/2006/relationships/customXml" Target="../ink/ink461.xml"/><Relationship Id="rId65" Type="http://schemas.openxmlformats.org/officeDocument/2006/relationships/image" Target="../media/image172.png"/><Relationship Id="rId81" Type="http://schemas.openxmlformats.org/officeDocument/2006/relationships/image" Target="../media/image180.png"/><Relationship Id="rId86" Type="http://schemas.openxmlformats.org/officeDocument/2006/relationships/customXml" Target="../ink/ink474.xml"/><Relationship Id="rId130" Type="http://schemas.openxmlformats.org/officeDocument/2006/relationships/customXml" Target="../ink/ink496.xml"/><Relationship Id="rId135" Type="http://schemas.openxmlformats.org/officeDocument/2006/relationships/customXml" Target="../ink/ink500.xml"/><Relationship Id="rId13" Type="http://schemas.openxmlformats.org/officeDocument/2006/relationships/image" Target="../media/image146.png"/><Relationship Id="rId18" Type="http://schemas.openxmlformats.org/officeDocument/2006/relationships/customXml" Target="../ink/ink440.xml"/><Relationship Id="rId39" Type="http://schemas.openxmlformats.org/officeDocument/2006/relationships/image" Target="../media/image159.png"/><Relationship Id="rId109" Type="http://schemas.openxmlformats.org/officeDocument/2006/relationships/image" Target="../media/image194.png"/><Relationship Id="rId34" Type="http://schemas.openxmlformats.org/officeDocument/2006/relationships/customXml" Target="../ink/ink448.xml"/><Relationship Id="rId50" Type="http://schemas.openxmlformats.org/officeDocument/2006/relationships/customXml" Target="../ink/ink456.xml"/><Relationship Id="rId55" Type="http://schemas.openxmlformats.org/officeDocument/2006/relationships/image" Target="../media/image167.png"/><Relationship Id="rId76" Type="http://schemas.openxmlformats.org/officeDocument/2006/relationships/customXml" Target="../ink/ink469.xml"/><Relationship Id="rId97" Type="http://schemas.openxmlformats.org/officeDocument/2006/relationships/image" Target="../media/image188.png"/><Relationship Id="rId104" Type="http://schemas.openxmlformats.org/officeDocument/2006/relationships/customXml" Target="../ink/ink483.xml"/><Relationship Id="rId120" Type="http://schemas.openxmlformats.org/officeDocument/2006/relationships/customXml" Target="../ink/ink491.xml"/><Relationship Id="rId125" Type="http://schemas.openxmlformats.org/officeDocument/2006/relationships/image" Target="../media/image202.png"/><Relationship Id="rId141" Type="http://schemas.openxmlformats.org/officeDocument/2006/relationships/image" Target="../media/image208.png"/><Relationship Id="rId7" Type="http://schemas.openxmlformats.org/officeDocument/2006/relationships/image" Target="../media/image143.png"/><Relationship Id="rId71" Type="http://schemas.openxmlformats.org/officeDocument/2006/relationships/image" Target="../media/image175.png"/><Relationship Id="rId92" Type="http://schemas.openxmlformats.org/officeDocument/2006/relationships/customXml" Target="../ink/ink477.xml"/><Relationship Id="rId2" Type="http://schemas.openxmlformats.org/officeDocument/2006/relationships/notesSlide" Target="../notesSlides/notesSlide7.xml"/><Relationship Id="rId29" Type="http://schemas.openxmlformats.org/officeDocument/2006/relationships/image" Target="../media/image154.png"/><Relationship Id="rId24" Type="http://schemas.openxmlformats.org/officeDocument/2006/relationships/customXml" Target="../ink/ink443.xml"/><Relationship Id="rId40" Type="http://schemas.openxmlformats.org/officeDocument/2006/relationships/customXml" Target="../ink/ink451.xml"/><Relationship Id="rId45" Type="http://schemas.openxmlformats.org/officeDocument/2006/relationships/image" Target="../media/image162.png"/><Relationship Id="rId66" Type="http://schemas.openxmlformats.org/officeDocument/2006/relationships/customXml" Target="../ink/ink464.xml"/><Relationship Id="rId87" Type="http://schemas.openxmlformats.org/officeDocument/2006/relationships/image" Target="../media/image183.png"/><Relationship Id="rId110" Type="http://schemas.openxmlformats.org/officeDocument/2006/relationships/customXml" Target="../ink/ink486.xml"/><Relationship Id="rId115" Type="http://schemas.openxmlformats.org/officeDocument/2006/relationships/image" Target="../media/image197.png"/><Relationship Id="rId131" Type="http://schemas.openxmlformats.org/officeDocument/2006/relationships/image" Target="../media/image205.png"/><Relationship Id="rId136" Type="http://schemas.openxmlformats.org/officeDocument/2006/relationships/customXml" Target="../ink/ink501.xml"/><Relationship Id="rId61" Type="http://schemas.openxmlformats.org/officeDocument/2006/relationships/image" Target="../media/image170.png"/><Relationship Id="rId82" Type="http://schemas.openxmlformats.org/officeDocument/2006/relationships/customXml" Target="../ink/ink472.xml"/><Relationship Id="rId19" Type="http://schemas.openxmlformats.org/officeDocument/2006/relationships/image" Target="../media/image149.png"/><Relationship Id="rId14" Type="http://schemas.openxmlformats.org/officeDocument/2006/relationships/customXml" Target="../ink/ink438.xml"/><Relationship Id="rId30" Type="http://schemas.openxmlformats.org/officeDocument/2006/relationships/customXml" Target="../ink/ink446.xml"/><Relationship Id="rId35" Type="http://schemas.openxmlformats.org/officeDocument/2006/relationships/image" Target="../media/image157.png"/><Relationship Id="rId56" Type="http://schemas.openxmlformats.org/officeDocument/2006/relationships/customXml" Target="../ink/ink459.xml"/><Relationship Id="rId77" Type="http://schemas.openxmlformats.org/officeDocument/2006/relationships/image" Target="../media/image178.png"/><Relationship Id="rId100" Type="http://schemas.openxmlformats.org/officeDocument/2006/relationships/customXml" Target="../ink/ink481.xml"/><Relationship Id="rId105" Type="http://schemas.openxmlformats.org/officeDocument/2006/relationships/image" Target="../media/image192.png"/><Relationship Id="rId126" Type="http://schemas.openxmlformats.org/officeDocument/2006/relationships/customXml" Target="../ink/ink494.xml"/><Relationship Id="rId8" Type="http://schemas.openxmlformats.org/officeDocument/2006/relationships/customXml" Target="../ink/ink435.xml"/><Relationship Id="rId51" Type="http://schemas.openxmlformats.org/officeDocument/2006/relationships/image" Target="../media/image165.png"/><Relationship Id="rId72" Type="http://schemas.openxmlformats.org/officeDocument/2006/relationships/customXml" Target="../ink/ink467.xml"/><Relationship Id="rId93" Type="http://schemas.openxmlformats.org/officeDocument/2006/relationships/image" Target="../media/image186.png"/><Relationship Id="rId98" Type="http://schemas.openxmlformats.org/officeDocument/2006/relationships/customXml" Target="../ink/ink480.xml"/><Relationship Id="rId121" Type="http://schemas.openxmlformats.org/officeDocument/2006/relationships/image" Target="../media/image200.png"/><Relationship Id="rId142" Type="http://schemas.openxmlformats.org/officeDocument/2006/relationships/customXml" Target="../ink/ink504.xml"/><Relationship Id="rId3" Type="http://schemas.openxmlformats.org/officeDocument/2006/relationships/image" Target="../media/image3.png"/><Relationship Id="rId25" Type="http://schemas.openxmlformats.org/officeDocument/2006/relationships/image" Target="../media/image152.png"/><Relationship Id="rId46" Type="http://schemas.openxmlformats.org/officeDocument/2006/relationships/customXml" Target="../ink/ink454.xml"/><Relationship Id="rId67" Type="http://schemas.openxmlformats.org/officeDocument/2006/relationships/image" Target="../media/image173.png"/><Relationship Id="rId116" Type="http://schemas.openxmlformats.org/officeDocument/2006/relationships/customXml" Target="../ink/ink489.xml"/><Relationship Id="rId137" Type="http://schemas.openxmlformats.org/officeDocument/2006/relationships/image" Target="../media/image206.png"/><Relationship Id="rId20" Type="http://schemas.openxmlformats.org/officeDocument/2006/relationships/customXml" Target="../ink/ink441.xml"/><Relationship Id="rId41" Type="http://schemas.openxmlformats.org/officeDocument/2006/relationships/image" Target="../media/image160.png"/><Relationship Id="rId62" Type="http://schemas.openxmlformats.org/officeDocument/2006/relationships/customXml" Target="../ink/ink462.xml"/><Relationship Id="rId83" Type="http://schemas.openxmlformats.org/officeDocument/2006/relationships/image" Target="../media/image181.png"/><Relationship Id="rId88" Type="http://schemas.openxmlformats.org/officeDocument/2006/relationships/customXml" Target="../ink/ink475.xml"/><Relationship Id="rId111" Type="http://schemas.openxmlformats.org/officeDocument/2006/relationships/image" Target="../media/image195.png"/><Relationship Id="rId132" Type="http://schemas.openxmlformats.org/officeDocument/2006/relationships/customXml" Target="../ink/ink497.xml"/><Relationship Id="rId15" Type="http://schemas.openxmlformats.org/officeDocument/2006/relationships/image" Target="../media/image147.png"/><Relationship Id="rId36" Type="http://schemas.openxmlformats.org/officeDocument/2006/relationships/customXml" Target="../ink/ink449.xml"/><Relationship Id="rId57" Type="http://schemas.openxmlformats.org/officeDocument/2006/relationships/image" Target="../media/image168.png"/><Relationship Id="rId106" Type="http://schemas.openxmlformats.org/officeDocument/2006/relationships/customXml" Target="../ink/ink484.xml"/><Relationship Id="rId127" Type="http://schemas.openxmlformats.org/officeDocument/2006/relationships/image" Target="../media/image203.png"/><Relationship Id="rId10" Type="http://schemas.openxmlformats.org/officeDocument/2006/relationships/customXml" Target="../ink/ink436.xml"/><Relationship Id="rId31" Type="http://schemas.openxmlformats.org/officeDocument/2006/relationships/image" Target="../media/image155.png"/><Relationship Id="rId52" Type="http://schemas.openxmlformats.org/officeDocument/2006/relationships/customXml" Target="../ink/ink457.xml"/><Relationship Id="rId73" Type="http://schemas.openxmlformats.org/officeDocument/2006/relationships/image" Target="../media/image176.png"/><Relationship Id="rId78" Type="http://schemas.openxmlformats.org/officeDocument/2006/relationships/customXml" Target="../ink/ink470.xml"/><Relationship Id="rId94" Type="http://schemas.openxmlformats.org/officeDocument/2006/relationships/customXml" Target="../ink/ink478.xml"/><Relationship Id="rId99" Type="http://schemas.openxmlformats.org/officeDocument/2006/relationships/image" Target="../media/image189.png"/><Relationship Id="rId101" Type="http://schemas.openxmlformats.org/officeDocument/2006/relationships/image" Target="../media/image190.png"/><Relationship Id="rId122" Type="http://schemas.openxmlformats.org/officeDocument/2006/relationships/customXml" Target="../ink/ink492.xml"/><Relationship Id="rId143" Type="http://schemas.openxmlformats.org/officeDocument/2006/relationships/image" Target="../media/image209.png"/><Relationship Id="rId4" Type="http://schemas.openxmlformats.org/officeDocument/2006/relationships/customXml" Target="../ink/ink433.xml"/><Relationship Id="rId9" Type="http://schemas.openxmlformats.org/officeDocument/2006/relationships/image" Target="../media/image144.png"/><Relationship Id="rId26" Type="http://schemas.openxmlformats.org/officeDocument/2006/relationships/customXml" Target="../ink/ink444.xml"/><Relationship Id="rId47" Type="http://schemas.openxmlformats.org/officeDocument/2006/relationships/image" Target="../media/image163.png"/><Relationship Id="rId68" Type="http://schemas.openxmlformats.org/officeDocument/2006/relationships/customXml" Target="../ink/ink465.xml"/><Relationship Id="rId89" Type="http://schemas.openxmlformats.org/officeDocument/2006/relationships/image" Target="../media/image184.png"/><Relationship Id="rId112" Type="http://schemas.openxmlformats.org/officeDocument/2006/relationships/customXml" Target="../ink/ink487.xml"/><Relationship Id="rId133" Type="http://schemas.openxmlformats.org/officeDocument/2006/relationships/customXml" Target="../ink/ink498.xml"/><Relationship Id="rId16" Type="http://schemas.openxmlformats.org/officeDocument/2006/relationships/customXml" Target="../ink/ink439.xml"/></Relationships>
</file>

<file path=ppt/slides/_rels/slide9.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524.xml"/><Relationship Id="rId63" Type="http://schemas.openxmlformats.org/officeDocument/2006/relationships/image" Target="../media/image103.png"/><Relationship Id="rId84" Type="http://schemas.openxmlformats.org/officeDocument/2006/relationships/customXml" Target="../ink/ink545.xml"/><Relationship Id="rId138" Type="http://schemas.openxmlformats.org/officeDocument/2006/relationships/customXml" Target="../ink/ink574.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519.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532.xml"/><Relationship Id="rId74" Type="http://schemas.openxmlformats.org/officeDocument/2006/relationships/customXml" Target="../ink/ink540.xml"/><Relationship Id="rId79" Type="http://schemas.openxmlformats.org/officeDocument/2006/relationships/image" Target="../media/image111.png"/><Relationship Id="rId102" Type="http://schemas.openxmlformats.org/officeDocument/2006/relationships/customXml" Target="../ink/ink554.xml"/><Relationship Id="rId123" Type="http://schemas.openxmlformats.org/officeDocument/2006/relationships/image" Target="../media/image133.png"/><Relationship Id="rId128" Type="http://schemas.openxmlformats.org/officeDocument/2006/relationships/customXml" Target="../ink/ink567.xml"/><Relationship Id="rId5" Type="http://schemas.openxmlformats.org/officeDocument/2006/relationships/image" Target="../media/image74.png"/><Relationship Id="rId90" Type="http://schemas.openxmlformats.org/officeDocument/2006/relationships/customXml" Target="../ink/ink548.xml"/><Relationship Id="rId95" Type="http://schemas.openxmlformats.org/officeDocument/2006/relationships/image" Target="../media/image119.png"/><Relationship Id="rId22" Type="http://schemas.openxmlformats.org/officeDocument/2006/relationships/customXml" Target="../ink/ink514.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527.xml"/><Relationship Id="rId64" Type="http://schemas.openxmlformats.org/officeDocument/2006/relationships/customXml" Target="../ink/ink535.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562.xml"/><Relationship Id="rId134" Type="http://schemas.openxmlformats.org/officeDocument/2006/relationships/customXml" Target="../ink/ink571.xml"/><Relationship Id="rId139" Type="http://schemas.openxmlformats.org/officeDocument/2006/relationships/image" Target="../media/image139.png"/><Relationship Id="rId80" Type="http://schemas.openxmlformats.org/officeDocument/2006/relationships/customXml" Target="../ink/ink543.xml"/><Relationship Id="rId85" Type="http://schemas.openxmlformats.org/officeDocument/2006/relationships/image" Target="../media/image114.png"/><Relationship Id="rId12" Type="http://schemas.openxmlformats.org/officeDocument/2006/relationships/customXml" Target="../ink/ink509.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522.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557.xml"/><Relationship Id="rId124" Type="http://schemas.openxmlformats.org/officeDocument/2006/relationships/customXml" Target="../ink/ink565.xml"/><Relationship Id="rId129" Type="http://schemas.openxmlformats.org/officeDocument/2006/relationships/image" Target="../media/image136.png"/><Relationship Id="rId54" Type="http://schemas.openxmlformats.org/officeDocument/2006/relationships/customXml" Target="../ink/ink530.xml"/><Relationship Id="rId70" Type="http://schemas.openxmlformats.org/officeDocument/2006/relationships/customXml" Target="../ink/ink538.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551.xml"/><Relationship Id="rId140" Type="http://schemas.openxmlformats.org/officeDocument/2006/relationships/customXml" Target="../ink/ink575.xml"/><Relationship Id="rId1" Type="http://schemas.openxmlformats.org/officeDocument/2006/relationships/slideLayout" Target="../slideLayouts/slideLayout1.xml"/><Relationship Id="rId6" Type="http://schemas.openxmlformats.org/officeDocument/2006/relationships/customXml" Target="../ink/ink506.xml"/><Relationship Id="rId23" Type="http://schemas.openxmlformats.org/officeDocument/2006/relationships/image" Target="../media/image83.png"/><Relationship Id="rId28" Type="http://schemas.openxmlformats.org/officeDocument/2006/relationships/customXml" Target="../ink/ink517.xml"/><Relationship Id="rId49" Type="http://schemas.openxmlformats.org/officeDocument/2006/relationships/image" Target="../media/image96.png"/><Relationship Id="rId114" Type="http://schemas.openxmlformats.org/officeDocument/2006/relationships/customXml" Target="../ink/ink560.xml"/><Relationship Id="rId119" Type="http://schemas.openxmlformats.org/officeDocument/2006/relationships/image" Target="../media/image131.png"/><Relationship Id="rId44" Type="http://schemas.openxmlformats.org/officeDocument/2006/relationships/customXml" Target="../ink/ink525.xml"/><Relationship Id="rId60" Type="http://schemas.openxmlformats.org/officeDocument/2006/relationships/customXml" Target="../ink/ink533.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546.xml"/><Relationship Id="rId130" Type="http://schemas.openxmlformats.org/officeDocument/2006/relationships/customXml" Target="../ink/ink568.xml"/><Relationship Id="rId135" Type="http://schemas.openxmlformats.org/officeDocument/2006/relationships/customXml" Target="../ink/ink572.xml"/><Relationship Id="rId13" Type="http://schemas.openxmlformats.org/officeDocument/2006/relationships/image" Target="../media/image78.png"/><Relationship Id="rId18" Type="http://schemas.openxmlformats.org/officeDocument/2006/relationships/customXml" Target="../ink/ink512.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520.xml"/><Relationship Id="rId50" Type="http://schemas.openxmlformats.org/officeDocument/2006/relationships/customXml" Target="../ink/ink528.xml"/><Relationship Id="rId55" Type="http://schemas.openxmlformats.org/officeDocument/2006/relationships/image" Target="../media/image99.png"/><Relationship Id="rId76" Type="http://schemas.openxmlformats.org/officeDocument/2006/relationships/customXml" Target="../ink/ink541.xml"/><Relationship Id="rId97" Type="http://schemas.openxmlformats.org/officeDocument/2006/relationships/image" Target="../media/image120.png"/><Relationship Id="rId104" Type="http://schemas.openxmlformats.org/officeDocument/2006/relationships/customXml" Target="../ink/ink555.xml"/><Relationship Id="rId120" Type="http://schemas.openxmlformats.org/officeDocument/2006/relationships/customXml" Target="../ink/ink563.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549.xml"/><Relationship Id="rId2" Type="http://schemas.openxmlformats.org/officeDocument/2006/relationships/notesSlide" Target="../notesSlides/notesSlide8.xml"/><Relationship Id="rId29" Type="http://schemas.openxmlformats.org/officeDocument/2006/relationships/image" Target="../media/image86.png"/><Relationship Id="rId24" Type="http://schemas.openxmlformats.org/officeDocument/2006/relationships/customXml" Target="../ink/ink515.xml"/><Relationship Id="rId40" Type="http://schemas.openxmlformats.org/officeDocument/2006/relationships/customXml" Target="../ink/ink523.xml"/><Relationship Id="rId45" Type="http://schemas.openxmlformats.org/officeDocument/2006/relationships/image" Target="../media/image94.png"/><Relationship Id="rId66" Type="http://schemas.openxmlformats.org/officeDocument/2006/relationships/customXml" Target="../ink/ink536.xml"/><Relationship Id="rId87" Type="http://schemas.openxmlformats.org/officeDocument/2006/relationships/image" Target="../media/image115.png"/><Relationship Id="rId110" Type="http://schemas.openxmlformats.org/officeDocument/2006/relationships/customXml" Target="../ink/ink558.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573.xml"/><Relationship Id="rId61" Type="http://schemas.openxmlformats.org/officeDocument/2006/relationships/image" Target="../media/image102.png"/><Relationship Id="rId82" Type="http://schemas.openxmlformats.org/officeDocument/2006/relationships/customXml" Target="../ink/ink544.xml"/><Relationship Id="rId19" Type="http://schemas.openxmlformats.org/officeDocument/2006/relationships/image" Target="../media/image81.png"/><Relationship Id="rId14" Type="http://schemas.openxmlformats.org/officeDocument/2006/relationships/customXml" Target="../ink/ink510.xml"/><Relationship Id="rId30" Type="http://schemas.openxmlformats.org/officeDocument/2006/relationships/customXml" Target="../ink/ink518.xml"/><Relationship Id="rId35" Type="http://schemas.openxmlformats.org/officeDocument/2006/relationships/image" Target="../media/image89.png"/><Relationship Id="rId56" Type="http://schemas.openxmlformats.org/officeDocument/2006/relationships/customXml" Target="../ink/ink531.xml"/><Relationship Id="rId77" Type="http://schemas.openxmlformats.org/officeDocument/2006/relationships/image" Target="../media/image110.png"/><Relationship Id="rId100" Type="http://schemas.openxmlformats.org/officeDocument/2006/relationships/customXml" Target="../ink/ink553.xml"/><Relationship Id="rId105" Type="http://schemas.openxmlformats.org/officeDocument/2006/relationships/image" Target="../media/image124.png"/><Relationship Id="rId126" Type="http://schemas.openxmlformats.org/officeDocument/2006/relationships/customXml" Target="../ink/ink566.xml"/><Relationship Id="rId8" Type="http://schemas.openxmlformats.org/officeDocument/2006/relationships/customXml" Target="../ink/ink507.xml"/><Relationship Id="rId51" Type="http://schemas.openxmlformats.org/officeDocument/2006/relationships/image" Target="../media/image97.png"/><Relationship Id="rId72" Type="http://schemas.openxmlformats.org/officeDocument/2006/relationships/customXml" Target="../ink/ink539.xml"/><Relationship Id="rId93" Type="http://schemas.openxmlformats.org/officeDocument/2006/relationships/image" Target="../media/image118.png"/><Relationship Id="rId98" Type="http://schemas.openxmlformats.org/officeDocument/2006/relationships/customXml" Target="../ink/ink552.xml"/><Relationship Id="rId121" Type="http://schemas.openxmlformats.org/officeDocument/2006/relationships/image" Target="../media/image132.png"/><Relationship Id="rId142" Type="http://schemas.openxmlformats.org/officeDocument/2006/relationships/customXml" Target="../ink/ink576.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526.xml"/><Relationship Id="rId67" Type="http://schemas.openxmlformats.org/officeDocument/2006/relationships/image" Target="../media/image105.png"/><Relationship Id="rId116" Type="http://schemas.openxmlformats.org/officeDocument/2006/relationships/customXml" Target="../ink/ink561.xml"/><Relationship Id="rId137" Type="http://schemas.openxmlformats.org/officeDocument/2006/relationships/image" Target="../media/image138.png"/><Relationship Id="rId20" Type="http://schemas.openxmlformats.org/officeDocument/2006/relationships/customXml" Target="../ink/ink513.xml"/><Relationship Id="rId41" Type="http://schemas.openxmlformats.org/officeDocument/2006/relationships/image" Target="../media/image92.png"/><Relationship Id="rId62" Type="http://schemas.openxmlformats.org/officeDocument/2006/relationships/customXml" Target="../ink/ink534.xml"/><Relationship Id="rId83" Type="http://schemas.openxmlformats.org/officeDocument/2006/relationships/image" Target="../media/image113.png"/><Relationship Id="rId88" Type="http://schemas.openxmlformats.org/officeDocument/2006/relationships/customXml" Target="../ink/ink547.xml"/><Relationship Id="rId111" Type="http://schemas.openxmlformats.org/officeDocument/2006/relationships/image" Target="../media/image127.png"/><Relationship Id="rId132" Type="http://schemas.openxmlformats.org/officeDocument/2006/relationships/customXml" Target="../ink/ink569.xml"/><Relationship Id="rId15" Type="http://schemas.openxmlformats.org/officeDocument/2006/relationships/image" Target="../media/image79.png"/><Relationship Id="rId36" Type="http://schemas.openxmlformats.org/officeDocument/2006/relationships/customXml" Target="../ink/ink521.xml"/><Relationship Id="rId57" Type="http://schemas.openxmlformats.org/officeDocument/2006/relationships/image" Target="../media/image100.png"/><Relationship Id="rId106" Type="http://schemas.openxmlformats.org/officeDocument/2006/relationships/customXml" Target="../ink/ink556.xml"/><Relationship Id="rId127" Type="http://schemas.openxmlformats.org/officeDocument/2006/relationships/image" Target="../media/image135.png"/><Relationship Id="rId10" Type="http://schemas.openxmlformats.org/officeDocument/2006/relationships/customXml" Target="../ink/ink508.xml"/><Relationship Id="rId31" Type="http://schemas.openxmlformats.org/officeDocument/2006/relationships/image" Target="../media/image87.png"/><Relationship Id="rId52" Type="http://schemas.openxmlformats.org/officeDocument/2006/relationships/customXml" Target="../ink/ink529.xml"/><Relationship Id="rId73" Type="http://schemas.openxmlformats.org/officeDocument/2006/relationships/image" Target="../media/image108.png"/><Relationship Id="rId78" Type="http://schemas.openxmlformats.org/officeDocument/2006/relationships/customXml" Target="../ink/ink542.xml"/><Relationship Id="rId94" Type="http://schemas.openxmlformats.org/officeDocument/2006/relationships/customXml" Target="../ink/ink550.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564.xml"/><Relationship Id="rId143" Type="http://schemas.openxmlformats.org/officeDocument/2006/relationships/image" Target="../media/image141.png"/><Relationship Id="rId4" Type="http://schemas.openxmlformats.org/officeDocument/2006/relationships/customXml" Target="../ink/ink505.xml"/><Relationship Id="rId9" Type="http://schemas.openxmlformats.org/officeDocument/2006/relationships/image" Target="../media/image76.png"/><Relationship Id="rId26" Type="http://schemas.openxmlformats.org/officeDocument/2006/relationships/customXml" Target="../ink/ink516.xml"/><Relationship Id="rId47" Type="http://schemas.openxmlformats.org/officeDocument/2006/relationships/image" Target="../media/image95.png"/><Relationship Id="rId68" Type="http://schemas.openxmlformats.org/officeDocument/2006/relationships/customXml" Target="../ink/ink537.xml"/><Relationship Id="rId89" Type="http://schemas.openxmlformats.org/officeDocument/2006/relationships/image" Target="../media/image116.png"/><Relationship Id="rId112" Type="http://schemas.openxmlformats.org/officeDocument/2006/relationships/customXml" Target="../ink/ink559.xml"/><Relationship Id="rId133" Type="http://schemas.openxmlformats.org/officeDocument/2006/relationships/customXml" Target="../ink/ink570.xml"/><Relationship Id="rId16" Type="http://schemas.openxmlformats.org/officeDocument/2006/relationships/customXml" Target="../ink/ink5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circles&#10;&#10;Description automatically generated">
            <a:extLst>
              <a:ext uri="{FF2B5EF4-FFF2-40B4-BE49-F238E27FC236}">
                <a16:creationId xmlns:a16="http://schemas.microsoft.com/office/drawing/2014/main" id="{95EA71B3-D752-2CCC-B33D-A6003FAFD1D4}"/>
              </a:ext>
            </a:extLst>
          </p:cNvPr>
          <p:cNvPicPr>
            <a:picLocks noChangeAspect="1"/>
          </p:cNvPicPr>
          <p:nvPr/>
        </p:nvPicPr>
        <p:blipFill>
          <a:blip r:embed="rId2"/>
          <a:stretch>
            <a:fillRect/>
          </a:stretch>
        </p:blipFill>
        <p:spPr>
          <a:xfrm>
            <a:off x="283215" y="196363"/>
            <a:ext cx="5538503" cy="1148394"/>
          </a:xfrm>
          <a:prstGeom prst="rect">
            <a:avLst/>
          </a:prstGeom>
        </p:spPr>
      </p:pic>
      <p:pic>
        <p:nvPicPr>
          <p:cNvPr id="5" name="Picture 4" descr="A collage of images of children and a person&#10;&#10;Description automatically generated">
            <a:extLst>
              <a:ext uri="{FF2B5EF4-FFF2-40B4-BE49-F238E27FC236}">
                <a16:creationId xmlns:a16="http://schemas.microsoft.com/office/drawing/2014/main" id="{296DEC03-BAFB-CDB3-9940-D9AEE4FF6A36}"/>
              </a:ext>
            </a:extLst>
          </p:cNvPr>
          <p:cNvPicPr>
            <a:picLocks noChangeAspect="1"/>
          </p:cNvPicPr>
          <p:nvPr/>
        </p:nvPicPr>
        <p:blipFill>
          <a:blip r:embed="rId3"/>
          <a:stretch>
            <a:fillRect/>
          </a:stretch>
        </p:blipFill>
        <p:spPr>
          <a:xfrm>
            <a:off x="279889" y="1507536"/>
            <a:ext cx="5545157" cy="3488106"/>
          </a:xfrm>
          <a:prstGeom prst="rect">
            <a:avLst/>
          </a:prstGeom>
        </p:spPr>
      </p:pic>
      <p:sp>
        <p:nvSpPr>
          <p:cNvPr id="8" name="Rectangle: Rounded Corners 7">
            <a:extLst>
              <a:ext uri="{FF2B5EF4-FFF2-40B4-BE49-F238E27FC236}">
                <a16:creationId xmlns:a16="http://schemas.microsoft.com/office/drawing/2014/main" id="{307F0505-9E4C-1E6A-A82F-760C4E69E56B}"/>
              </a:ext>
            </a:extLst>
          </p:cNvPr>
          <p:cNvSpPr/>
          <p:nvPr/>
        </p:nvSpPr>
        <p:spPr>
          <a:xfrm>
            <a:off x="330249" y="5888573"/>
            <a:ext cx="11543547" cy="749398"/>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200" b="1">
                <a:solidFill>
                  <a:schemeClr val="accent6"/>
                </a:solidFill>
                <a:latin typeface="Arial Rounded MT Bold"/>
                <a:ea typeface="Calibri"/>
                <a:cs typeface="Times New Roman"/>
              </a:rPr>
              <a:t>SSCE Cymru Service Pupil Promise  - </a:t>
            </a:r>
            <a:r>
              <a:rPr lang="en-GB" sz="2400" b="1">
                <a:solidFill>
                  <a:schemeClr val="accent6"/>
                </a:solidFill>
                <a:latin typeface="Arial Rounded MT Bold"/>
                <a:ea typeface="Calibri"/>
                <a:cs typeface="Times New Roman"/>
              </a:rPr>
              <a:t>A structured approach to gathering Service children’s voices enabling the creation of a Local Authority Service Pupils’ Promise </a:t>
            </a:r>
            <a:endParaRPr lang="en-US" sz="3200" dirty="0">
              <a:solidFill>
                <a:schemeClr val="accent6"/>
              </a:solidFill>
              <a:latin typeface="Aptos" panose="020B0004020202020204"/>
              <a:ea typeface="Calibri"/>
              <a:cs typeface="Times New Roman"/>
            </a:endParaRPr>
          </a:p>
          <a:p>
            <a:pPr algn="ctr">
              <a:lnSpc>
                <a:spcPct val="107000"/>
              </a:lnSpc>
              <a:spcAft>
                <a:spcPts val="800"/>
              </a:spcAft>
            </a:pPr>
            <a:endParaRPr lang="en-GB" sz="3200" b="1" dirty="0">
              <a:solidFill>
                <a:schemeClr val="accent6"/>
              </a:solidFill>
              <a:latin typeface="Arial Rounded MT Bold"/>
              <a:ea typeface="Calibri"/>
              <a:cs typeface="Times New Roman"/>
            </a:endParaRPr>
          </a:p>
        </p:txBody>
      </p:sp>
      <p:sp>
        <p:nvSpPr>
          <p:cNvPr id="3" name="Rectangle: Rounded Corners 2">
            <a:extLst>
              <a:ext uri="{FF2B5EF4-FFF2-40B4-BE49-F238E27FC236}">
                <a16:creationId xmlns:a16="http://schemas.microsoft.com/office/drawing/2014/main" id="{0E7D9742-9B53-646D-F456-6C5979A4A23B}"/>
              </a:ext>
            </a:extLst>
          </p:cNvPr>
          <p:cNvSpPr/>
          <p:nvPr/>
        </p:nvSpPr>
        <p:spPr>
          <a:xfrm>
            <a:off x="6467754" y="196331"/>
            <a:ext cx="5358309" cy="4792671"/>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endParaRPr lang="en-US" sz="1300" b="1" dirty="0">
              <a:solidFill>
                <a:schemeClr val="bg1"/>
              </a:solidFill>
              <a:latin typeface="Arial"/>
              <a:ea typeface="Calibri"/>
              <a:cs typeface="Times New Roman"/>
            </a:endParaRPr>
          </a:p>
          <a:p>
            <a:pPr algn="ctr"/>
            <a:r>
              <a:rPr lang="en-US" sz="1600" dirty="0">
                <a:solidFill>
                  <a:schemeClr val="bg1"/>
                </a:solidFill>
                <a:latin typeface="Arial"/>
                <a:ea typeface="Calibri"/>
                <a:cs typeface="Arial"/>
              </a:rPr>
              <a:t> </a:t>
            </a:r>
            <a:endParaRPr lang="en-US" sz="1600">
              <a:solidFill>
                <a:schemeClr val="bg1"/>
              </a:solidFill>
              <a:latin typeface="Arial"/>
              <a:ea typeface="Calibri"/>
              <a:cs typeface="Arial"/>
            </a:endParaRPr>
          </a:p>
          <a:p>
            <a:pPr algn="ctr">
              <a:lnSpc>
                <a:spcPct val="107000"/>
              </a:lnSpc>
              <a:spcAft>
                <a:spcPts val="800"/>
              </a:spcAft>
            </a:pPr>
            <a:endParaRPr lang="en-US" sz="1600" dirty="0">
              <a:solidFill>
                <a:srgbClr val="FFFFFF"/>
              </a:solidFill>
              <a:latin typeface="Arial"/>
              <a:ea typeface="Calibri"/>
              <a:cs typeface="Times New Roman"/>
            </a:endParaRPr>
          </a:p>
          <a:p>
            <a:pPr marL="457200" indent="-457200">
              <a:lnSpc>
                <a:spcPct val="107000"/>
              </a:lnSpc>
              <a:spcAft>
                <a:spcPts val="800"/>
              </a:spcAft>
              <a:buAutoNum type="arabicPeriod"/>
            </a:pPr>
            <a:endParaRPr lang="en-US" sz="1600" dirty="0">
              <a:solidFill>
                <a:srgbClr val="FFFFFF"/>
              </a:solidFill>
              <a:latin typeface="Arial"/>
              <a:ea typeface="Calibri"/>
              <a:cs typeface="Times New Roman"/>
            </a:endParaRPr>
          </a:p>
        </p:txBody>
      </p:sp>
    </p:spTree>
    <p:extLst>
      <p:ext uri="{BB962C8B-B14F-4D97-AF65-F5344CB8AC3E}">
        <p14:creationId xmlns:p14="http://schemas.microsoft.com/office/powerpoint/2010/main" val="340261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9475-63FC-62FF-2E91-77C17D566026}"/>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1B297BDD-1020-4B68-8A05-B123D8437EB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64123F76-AD79-B5C3-A608-30EDC73C9981}"/>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EEA8B893-1293-981E-CB45-9DA156A3132D}"/>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40F7C2D8-FAA8-50A7-D22C-A706F22604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1F6D4E73-13E1-8C1F-D76A-F243FCE58C2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D0388D0-ABEA-4609-EF0B-73BE3D5FACA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FAF1988-C04C-1806-F5EC-A75C707287B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4705C71D-CF43-EBC8-FB3B-79F8988A926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AF1B76C1-A597-EA30-6B0B-27A9EB273262}"/>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B9B19AC-3C08-121C-ACF4-AD2D062E10E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6EB6DD96-89DA-AE0C-E389-7B61376245CE}"/>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BC3027C-40E8-63C0-CE3A-57330FC7979A}"/>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038D7ABE-B506-F89E-175F-AAD563CE76F8}"/>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9334A73B-837B-5616-C65A-F2E265381409}"/>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E43D32F-5B36-4B1E-651E-0888C5E4E980}"/>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FFA64193-6000-56A3-B479-2182D3E7E8E4}"/>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3F9D2BDC-25E7-9F64-A9DE-CD9F0210BC6B}"/>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582EAA4-0DB6-3397-4F82-57CA33EEA168}"/>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11B84655-0219-6184-6DE6-D8A26D73BF0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8AC7D5E-CE95-2B59-E029-A1DC89DC4572}"/>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8F0C05CB-A5F8-7373-BA85-20A5A174C090}"/>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01FE1C30-7EEA-54E5-2B5E-3AB8AD2D4A0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2EF1D39B-9D51-5A95-890C-507FDA3C1446}"/>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A536B2A-60C2-0E94-06BF-18C502BA1558}"/>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A536B2A-60C2-0E94-06BF-18C502BA1558}"/>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7925D5B-D3C0-ECA4-5395-2CCBF9272DD8}"/>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7925D5B-D3C0-ECA4-5395-2CCBF9272DD8}"/>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4B5E9B61-AC00-BFB6-AC6B-DC52CFA744AD}"/>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4B5E9B61-AC00-BFB6-AC6B-DC52CFA744AD}"/>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7F6D591-4404-86A6-262A-BCB0C7DB1F5B}"/>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7F6D591-4404-86A6-262A-BCB0C7DB1F5B}"/>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93ABCB3C-D7AB-895F-7CAA-AE7CDE0C7E83}"/>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93ABCB3C-D7AB-895F-7CAA-AE7CDE0C7E83}"/>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F5C3021A-5871-019D-FCAF-BDBACDC4080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F5C3021A-5871-019D-FCAF-BDBACDC4080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6277C0C-C8C2-8A1F-A0A4-DB9FEB0A5F8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6277C0C-C8C2-8A1F-A0A4-DB9FEB0A5F8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011F73A-E19D-C1DE-1982-6800CCEA2E09}"/>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011F73A-E19D-C1DE-1982-6800CCEA2E09}"/>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05878691-0833-8567-8715-4F9D5710D7E1}"/>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05878691-0833-8567-8715-4F9D5710D7E1}"/>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AFD0F8C-D5B4-1F25-5EBD-BDEA8ADC9606}"/>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AFD0F8C-D5B4-1F25-5EBD-BDEA8ADC9606}"/>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4BE6F1AE-B1F2-1E8B-A384-540DF0FDE82E}"/>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4BE6F1AE-B1F2-1E8B-A384-540DF0FDE82E}"/>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6886A178-B78E-F41D-48FB-F251CF333FDF}"/>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6886A178-B78E-F41D-48FB-F251CF333FDF}"/>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DA032BB-98D3-8198-132F-4F47824424B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DA032BB-98D3-8198-132F-4F47824424B6}"/>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D64D7EC-DF6E-5D81-B698-CA09992F647F}"/>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D64D7EC-DF6E-5D81-B698-CA09992F647F}"/>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6E53A761-D462-837E-DBFF-563BCFF6C296}"/>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6E53A761-D462-837E-DBFF-563BCFF6C296}"/>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841A5209-7148-1DF0-AEE8-351D26C8D7FF}"/>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841A5209-7148-1DF0-AEE8-351D26C8D7FF}"/>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7A21DB1-E4E6-4CAC-A0E4-A505E507E163}"/>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7A21DB1-E4E6-4CAC-A0E4-A505E507E163}"/>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72D2A86-FDE1-EE15-205E-C2F53D794E31}"/>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72D2A86-FDE1-EE15-205E-C2F53D794E31}"/>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634FB21-414F-4B8B-C484-222CA18B65D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634FB21-414F-4B8B-C484-222CA18B65D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2D4C5C65-9054-1018-C5AA-A9FAADED97D5}"/>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2D4C5C65-9054-1018-C5AA-A9FAADED97D5}"/>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17C3B1D1-29FA-AE55-F565-5B26EF60B61C}"/>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CFB38877-C5A2-64C9-2CBB-4546D4BB49D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CFB38877-C5A2-64C9-2CBB-4546D4BB49D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6F4E6132-3DF4-BA48-88EA-88171BE2F87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6F4E6132-3DF4-BA48-88EA-88171BE2F876}"/>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841C9493-FC0A-BFE3-5823-7D4757C36F3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841C9493-FC0A-BFE3-5823-7D4757C36F3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CDFA04A-82E3-32CA-4732-BB7A2755D9F4}"/>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CDFA04A-82E3-32CA-4732-BB7A2755D9F4}"/>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CE1059E2-A3FA-08AA-9AFC-8D3B19346293}"/>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CE1059E2-A3FA-08AA-9AFC-8D3B19346293}"/>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6274948-3475-D4ED-C7C1-3EBEB0832F41}"/>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6274948-3475-D4ED-C7C1-3EBEB0832F41}"/>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0C3136E-8649-2456-8213-594675161C1D}"/>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0C3136E-8649-2456-8213-594675161C1D}"/>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152D3C9-D422-8428-5F6D-20480A5AB8F9}"/>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152D3C9-D422-8428-5F6D-20480A5AB8F9}"/>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9C4773AC-B29A-0FA6-F4D0-EFA3E8547E58}"/>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9C4773AC-B29A-0FA6-F4D0-EFA3E8547E58}"/>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5D1011BF-8998-157A-8550-4B33658ED98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5D1011BF-8998-157A-8550-4B33658ED98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4B76F838-97D3-D463-5238-8320F2DECC90}"/>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4B76F838-97D3-D463-5238-8320F2DECC90}"/>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7A778671-6CC0-F025-687C-1F9BEC3BF434}"/>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7A778671-6CC0-F025-687C-1F9BEC3BF434}"/>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B413564-0A91-1649-E4DF-9EBED36F16E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B413564-0A91-1649-E4DF-9EBED36F16E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5CB31740-8DE1-805C-CD4D-0049CEC4B6F0}"/>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5CB31740-8DE1-805C-CD4D-0049CEC4B6F0}"/>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783F6375-B818-4DBA-9EC2-F51D5BF06AC4}"/>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83F6375-B818-4DBA-9EC2-F51D5BF06AC4}"/>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1482CDA-E148-4743-F508-0CD58D55AC0C}"/>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1482CDA-E148-4743-F508-0CD58D55AC0C}"/>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DFC3AA65-E40C-BCFE-1AB3-153B0AC3AE70}"/>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DFC3AA65-E40C-BCFE-1AB3-153B0AC3AE70}"/>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8893B034-424F-5F57-3E69-0F5684712E51}"/>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8893B034-424F-5F57-3E69-0F5684712E51}"/>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A12FD484-D743-41D7-2D15-E86E89C3C6D8}"/>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A12FD484-D743-41D7-2D15-E86E89C3C6D8}"/>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A39DF1BF-DA19-A431-D54C-F6633F21A902}"/>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A39DF1BF-DA19-A431-D54C-F6633F21A902}"/>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B4E44BF3-AEA7-B27E-1B6E-B7817E4310B7}"/>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B4E44BF3-AEA7-B27E-1B6E-B7817E4310B7}"/>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DDEC2497-4A34-FCA1-CF41-1860EFE258EF}"/>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DDEC2497-4A34-FCA1-CF41-1860EFE258EF}"/>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A74CA8A8-5323-F1B4-5108-D843E5AE948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A74CA8A8-5323-F1B4-5108-D843E5AE948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30C46057-775E-B271-E40F-761D93EEEA27}"/>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30C46057-775E-B271-E40F-761D93EEEA27}"/>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B538D436-FF69-3346-642F-5FD2E476B5EF}"/>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B538D436-FF69-3346-642F-5FD2E476B5EF}"/>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F03E8E8-C85A-1B4B-03C2-963B8AFF3F63}"/>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F03E8E8-C85A-1B4B-03C2-963B8AFF3F63}"/>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637D189-9231-0D38-B8E5-58620C77E4D2}"/>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637D189-9231-0D38-B8E5-58620C77E4D2}"/>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550248B3-1A5A-AAED-619F-FA9E37F5299E}"/>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550248B3-1A5A-AAED-619F-FA9E37F5299E}"/>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22BD500-4905-19DB-A524-4526970350C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22BD500-4905-19DB-A524-4526970350C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E9EFF23-18CB-9AFC-BC02-06B372A988CC}"/>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E9EFF23-18CB-9AFC-BC02-06B372A988CC}"/>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7886F28-557E-5284-6A74-8DB6DC4F0045}"/>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7886F28-557E-5284-6A74-8DB6DC4F0045}"/>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7F5283D6-059B-443E-4CB7-E6DEBE2F49E0}"/>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7F5283D6-059B-443E-4CB7-E6DEBE2F49E0}"/>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B08C8B58-C3C6-DE1C-FB4B-EFD1AA7C6E2E}"/>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B08C8B58-C3C6-DE1C-FB4B-EFD1AA7C6E2E}"/>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C2D2D005-D66D-F48B-912B-5CB375E5508C}"/>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C2D2D005-D66D-F48B-912B-5CB375E5508C}"/>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B38A9A8B-F890-3809-C7D1-AB6AC79308B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B38A9A8B-F890-3809-C7D1-AB6AC79308B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1A7F9201-B53F-083E-96B4-9BA06269C2FB}"/>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1A7F9201-B53F-083E-96B4-9BA06269C2FB}"/>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852A27D0-84E1-78E2-A2D4-3AAD4F38F102}"/>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852A27D0-84E1-78E2-A2D4-3AAD4F38F102}"/>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BFD3878-C583-64A6-5E97-17835526FE1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BFD3878-C583-64A6-5E97-17835526FE1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F820BD5-F22E-D230-F6B2-561246A0A325}"/>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F820BD5-F22E-D230-F6B2-561246A0A325}"/>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AC139A4-992E-91E4-9597-02362513BEA6}"/>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AC139A4-992E-91E4-9597-02362513BEA6}"/>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29118AC3-9E03-28EE-4AE7-BD01B1BE3AFA}"/>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29118AC3-9E03-28EE-4AE7-BD01B1BE3AFA}"/>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4BF6E345-9E02-448E-EE6A-1178225B8CA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4BF6E345-9E02-448E-EE6A-1178225B8CA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2841743-D8F4-B677-6635-9D10B8A310D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2841743-D8F4-B677-6635-9D10B8A310D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0D01450D-9591-3AA2-4C32-66B78F4198B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0D01450D-9591-3AA2-4C32-66B78F4198B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C8B58D6-FD9D-9271-C59A-DBF47BC0E57C}"/>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2C8B58D6-FD9D-9271-C59A-DBF47BC0E57C}"/>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BCC9F483-F70C-AB78-72A9-1BB9BA6BBDA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BCC9F483-F70C-AB78-72A9-1BB9BA6BBDA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A9656004-85E6-917D-99D5-5E4CB6E96BA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A9656004-85E6-917D-99D5-5E4CB6E96BA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97E1E3D-99C2-DE7A-BD83-419D8E388F4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97E1E3D-99C2-DE7A-BD83-419D8E388F4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374A4A3-F7BA-C69A-C280-C49B0863618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374A4A3-F7BA-C69A-C280-C49B0863618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F747F4E6-68EC-A18A-ADA0-AEB487B0D558}"/>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F747F4E6-68EC-A18A-ADA0-AEB487B0D558}"/>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95E81954-C1A5-2628-7710-C655458C896A}"/>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95E81954-C1A5-2628-7710-C655458C896A}"/>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E99D48D3-6E2E-14E7-DB04-07DD5669B5E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E99D48D3-6E2E-14E7-DB04-07DD5669B5E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1DBF7DDD-217B-CF74-7FFC-4A3AF80F7D9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6A8AA09-9E05-40B7-7B28-0AF713A08B49}"/>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E456EF7-993A-9359-AB2C-6EE21B3FA14E}"/>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7FB92662-A360-8D45-C9A4-9D7BBF0B004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3</a:t>
              </a:r>
            </a:p>
          </p:txBody>
        </p:sp>
        <p:sp>
          <p:nvSpPr>
            <p:cNvPr id="32" name="Star: 5 Points 31">
              <a:extLst>
                <a:ext uri="{FF2B5EF4-FFF2-40B4-BE49-F238E27FC236}">
                  <a16:creationId xmlns:a16="http://schemas.microsoft.com/office/drawing/2014/main" id="{CC02D50B-8B5C-6CE0-3F67-10C0F5EFE52B}"/>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048AFF6A-F0F0-C0F9-46B3-82E230D063A1}"/>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0FFA56B4-3046-DF37-F539-69DD12FE398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Hearing Service children's views </a:t>
            </a:r>
            <a:endParaRPr lang="en-US" dirty="0"/>
          </a:p>
        </p:txBody>
      </p:sp>
      <p:sp>
        <p:nvSpPr>
          <p:cNvPr id="4" name="Rectangle: Rounded Corners 3">
            <a:extLst>
              <a:ext uri="{FF2B5EF4-FFF2-40B4-BE49-F238E27FC236}">
                <a16:creationId xmlns:a16="http://schemas.microsoft.com/office/drawing/2014/main" id="{7D9604EB-A188-2F51-51A0-42722ABAFE87}"/>
              </a:ext>
            </a:extLst>
          </p:cNvPr>
          <p:cNvSpPr/>
          <p:nvPr/>
        </p:nvSpPr>
        <p:spPr>
          <a:xfrm>
            <a:off x="295468" y="1615675"/>
            <a:ext cx="8637244" cy="490585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endParaRPr lang="en-GB" sz="1600" dirty="0">
              <a:solidFill>
                <a:srgbClr val="000000"/>
              </a:solidFill>
              <a:latin typeface="Arial"/>
              <a:cs typeface="Arial"/>
            </a:endParaRPr>
          </a:p>
          <a:p>
            <a:pPr>
              <a:lnSpc>
                <a:spcPct val="150000"/>
              </a:lnSpc>
            </a:pPr>
            <a:r>
              <a:rPr lang="en-GB" sz="1600" dirty="0">
                <a:solidFill>
                  <a:srgbClr val="000000"/>
                </a:solidFill>
                <a:latin typeface="Arial"/>
                <a:cs typeface="Arial"/>
              </a:rPr>
              <a:t>Watch the videos. Discuss and reflect. </a:t>
            </a:r>
          </a:p>
          <a:p>
            <a:pPr>
              <a:lnSpc>
                <a:spcPct val="150000"/>
              </a:lnSpc>
            </a:pPr>
            <a:endParaRPr lang="en-GB" sz="1600" dirty="0">
              <a:solidFill>
                <a:srgbClr val="000000"/>
              </a:solidFill>
              <a:latin typeface="Arial"/>
              <a:cs typeface="Arial"/>
            </a:endParaRPr>
          </a:p>
          <a:p>
            <a:pPr>
              <a:lnSpc>
                <a:spcPct val="150000"/>
              </a:lnSpc>
            </a:pPr>
            <a:r>
              <a:rPr lang="en-GB" sz="1600" i="1" dirty="0">
                <a:solidFill>
                  <a:srgbClr val="FF0000"/>
                </a:solidFill>
                <a:latin typeface="Arial"/>
                <a:cs typeface="Arial"/>
              </a:rPr>
              <a:t>Add links / embed videos. </a:t>
            </a:r>
          </a:p>
        </p:txBody>
      </p:sp>
      <p:sp>
        <p:nvSpPr>
          <p:cNvPr id="5" name="Rectangle: Rounded Corners 4">
            <a:extLst>
              <a:ext uri="{FF2B5EF4-FFF2-40B4-BE49-F238E27FC236}">
                <a16:creationId xmlns:a16="http://schemas.microsoft.com/office/drawing/2014/main" id="{88EEF3D6-AA60-3F14-5C76-8C6B23C3AC30}"/>
              </a:ext>
            </a:extLst>
          </p:cNvPr>
          <p:cNvSpPr/>
          <p:nvPr/>
        </p:nvSpPr>
        <p:spPr>
          <a:xfrm>
            <a:off x="286287" y="1442230"/>
            <a:ext cx="2916191" cy="461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Service children videos</a:t>
            </a:r>
          </a:p>
        </p:txBody>
      </p:sp>
    </p:spTree>
    <p:extLst>
      <p:ext uri="{BB962C8B-B14F-4D97-AF65-F5344CB8AC3E}">
        <p14:creationId xmlns:p14="http://schemas.microsoft.com/office/powerpoint/2010/main" val="122683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DC14-B77A-08B5-16A8-1AB384040DC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0D92C507-8220-13E6-707F-736C67F59DE9}"/>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A48487F-4CD4-FC04-E691-C7D74A42618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B3EE2C2B-CBE5-5992-9E90-1A96EBE4F2D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A0BBD10-0F14-2649-9B2D-7E01DEE50A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675F859B-53D8-903C-C4D7-E97A3077D414}"/>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BB871C76-780E-159D-710A-C0D4FB980019}"/>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5AA9FCA6-6EE7-4E00-A49F-7ABD6B203344}"/>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51557909-ACDD-56B9-3A10-38D48C0C6F5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074DA498-BA08-ECAC-7BD7-8B63EF90A791}"/>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F78CCECF-DB62-0569-72B4-4C9CF678F5E3}"/>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C6084390-480E-80D5-7884-24537980486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781FA64D-B6D7-D558-D3C2-6F4F64A8887E}"/>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B8F0E63E-1322-D80E-4401-4C56160486E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379FD69B-8CB8-B37D-58CE-6DC6C2187726}"/>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A691E57E-1ACD-24CC-FF74-C525BA15E4E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403212DF-88B5-A571-6CA7-82266179879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E01217C-66BA-2200-9340-5B813C4FA93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518B1B6-EABE-DB19-E273-735CCF183736}"/>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D9538A63-C52B-B4D0-48C3-C62E49C5631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A56101B-8D2A-87CC-1FB9-8F61EA17A671}"/>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73F6F9E5-7F9F-EAAA-9B0E-D17CE61809B9}"/>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31B3847-C6C5-8E70-93FE-0F54631C38F5}"/>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2A890B68-48E3-E6F3-4412-0E02C8654C72}"/>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4033B91-B775-67FE-3BF1-0A7985B83B9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4033B91-B775-67FE-3BF1-0A7985B83B9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F6ADF07-C4A8-C8D2-7A1D-A209C6EFA196}"/>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F6ADF07-C4A8-C8D2-7A1D-A209C6EFA196}"/>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8FA6936A-2101-0E0F-A766-4BD9816AC813}"/>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8FA6936A-2101-0E0F-A766-4BD9816AC813}"/>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D3E604D-0762-C97E-CD9B-69E79A9BE985}"/>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D3E604D-0762-C97E-CD9B-69E79A9BE985}"/>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D11A0DF2-E1DF-8998-2E46-F77B718B0B6F}"/>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D11A0DF2-E1DF-8998-2E46-F77B718B0B6F}"/>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EE03C638-78D0-68C3-C481-86379CC4452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EE03C638-78D0-68C3-C481-86379CC4452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ADCDF376-6159-5470-236B-49449E38BD66}"/>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ADCDF376-6159-5470-236B-49449E38BD6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11D74AFC-B847-AC6D-819A-957A14FCB6E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11D74AFC-B847-AC6D-819A-957A14FCB6E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E1BD6A97-C262-D645-6107-D25116C85846}"/>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E1BD6A97-C262-D645-6107-D25116C85846}"/>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FC5B8693-AD36-0A87-2BCE-50F6A4688B3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FC5B8693-AD36-0A87-2BCE-50F6A4688B3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2AF696C1-01C0-636E-726A-FCE8048E1F15}"/>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2AF696C1-01C0-636E-726A-FCE8048E1F15}"/>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7F33D65B-665C-B59A-8432-637FB7118E9D}"/>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7F33D65B-665C-B59A-8432-637FB7118E9D}"/>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4FCE5CE1-7A6A-7578-A833-65FBB72D144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4FCE5CE1-7A6A-7578-A833-65FBB72D144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347008C1-120D-B537-FE60-59BCC12DEEE6}"/>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347008C1-120D-B537-FE60-59BCC12DEEE6}"/>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078ADF79-5DA3-2747-76D3-EFC7AD55992A}"/>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078ADF79-5DA3-2747-76D3-EFC7AD55992A}"/>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FDD3DD0E-E8E3-1CC9-73A7-2F7239453CE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FDD3DD0E-E8E3-1CC9-73A7-2F7239453CE7}"/>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E3D2F1C2-7DF2-2055-1701-2AE51844FFDF}"/>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E3D2F1C2-7DF2-2055-1701-2AE51844FFDF}"/>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826B6BB2-9152-3DE2-7A00-4FF028ACF406}"/>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826B6BB2-9152-3DE2-7A00-4FF028ACF406}"/>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F49BEB08-C01B-322F-1F8F-9CAFEBEC69C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F49BEB08-C01B-322F-1F8F-9CAFEBEC69C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EBB80991-FC0D-3A1C-8D48-FC4519F2D4B3}"/>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EBB80991-FC0D-3A1C-8D48-FC4519F2D4B3}"/>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899640D0-AF8E-D99D-CF07-B2EE027A6858}"/>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20D2D701-0877-A755-B212-60A475BEDE9B}"/>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20D2D701-0877-A755-B212-60A475BEDE9B}"/>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43D2A1A8-53A3-E6C4-ACFC-4DDAC992E4B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43D2A1A8-53A3-E6C4-ACFC-4DDAC992E4B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57076A7-0B0F-47F5-BA4D-705224733E3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57076A7-0B0F-47F5-BA4D-705224733E3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8EC57924-CBA6-1B2C-500D-29FD42B2FDD8}"/>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8EC57924-CBA6-1B2C-500D-29FD42B2FDD8}"/>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B6487875-4DB6-DA5D-3BED-21EEF78376C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B6487875-4DB6-DA5D-3BED-21EEF78376C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DC153DD8-3352-6F1C-66D7-88111997B33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DC153DD8-3352-6F1C-66D7-88111997B33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F00D21F-5A10-A504-62BD-2C399D3B5A5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F00D21F-5A10-A504-62BD-2C399D3B5A5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D2B115A0-F4AB-4EFA-ED07-83E0760BE8E5}"/>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D2B115A0-F4AB-4EFA-ED07-83E0760BE8E5}"/>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2F55EC0F-5E6C-AE4F-8FFF-F441706FDC8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2F55EC0F-5E6C-AE4F-8FFF-F441706FDC8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D8CB2656-0FCE-CC6B-13B7-3B36BF67A00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D8CB2656-0FCE-CC6B-13B7-3B36BF67A00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6C8B4010-1220-279D-C3B2-068B0220A7F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6C8B4010-1220-279D-C3B2-068B0220A7F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36B00CE9-4A9E-8644-60DA-4511E1075F3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36B00CE9-4A9E-8644-60DA-4511E1075F3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0E5F83D1-2674-AD2E-C36B-17541009D38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0E5F83D1-2674-AD2E-C36B-17541009D38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76EA8A79-67C7-4324-3DF1-B5A5F5B40471}"/>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76EA8A79-67C7-4324-3DF1-B5A5F5B40471}"/>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02208430-0B7B-6936-2EA9-E33F9D677C1B}"/>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02208430-0B7B-6936-2EA9-E33F9D677C1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D7C39833-A4AB-58BD-CCB5-EA32B93C14EC}"/>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D7C39833-A4AB-58BD-CCB5-EA32B93C14EC}"/>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B6AA0701-58CB-7BAA-5CFD-0EAAD86E7518}"/>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B6AA0701-58CB-7BAA-5CFD-0EAAD86E7518}"/>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1D7B4A68-66A9-4FB5-0635-FF8347F80A9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1D7B4A68-66A9-4FB5-0635-FF8347F80A9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26182F73-7AEC-B90C-6009-589A41EF435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26182F73-7AEC-B90C-6009-589A41EF4357}"/>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C1F5C5B-DEFE-0D41-3AAC-05A62DE5908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C1F5C5B-DEFE-0D41-3AAC-05A62DE5908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28DC68E-D7DA-6A63-0F43-026DAAF4F952}"/>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728DC68E-D7DA-6A63-0F43-026DAAF4F952}"/>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7B6F9589-17C1-EC9C-EF53-A3716E8ACC0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7B6F9589-17C1-EC9C-EF53-A3716E8ACC0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D7C7413-D39C-CA1B-682B-274257B49350}"/>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D7C7413-D39C-CA1B-682B-274257B49350}"/>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5372CC25-C162-3868-8484-40A3A5F9F489}"/>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5372CC25-C162-3868-8484-40A3A5F9F489}"/>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65975B5-9DC0-C050-F785-9DD23DA28EE9}"/>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65975B5-9DC0-C050-F785-9DD23DA28EE9}"/>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E86B8D7A-A420-AE6B-098C-4727583ED141}"/>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E86B8D7A-A420-AE6B-098C-4727583ED141}"/>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13EF5D09-A41A-8358-41DC-D4B84A2C7D35}"/>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13EF5D09-A41A-8358-41DC-D4B84A2C7D35}"/>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D53F66B5-451C-D14E-4F6D-7042C4D3DA9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D53F66B5-451C-D14E-4F6D-7042C4D3DA9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5E3D9891-D39C-C1A3-9E68-6DDB7F1ED7EC}"/>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5E3D9891-D39C-C1A3-9E68-6DDB7F1ED7EC}"/>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B6D07E57-B49E-BC4C-0758-1795A13FF5E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B6D07E57-B49E-BC4C-0758-1795A13FF5E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1C206E2-026A-E02D-946F-843F70BD4A8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1C206E2-026A-E02D-946F-843F70BD4A8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51FAF8B2-F564-04EE-DEF5-AE41F959819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51FAF8B2-F564-04EE-DEF5-AE41F959819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2DC8B461-271B-CC23-725B-960666D08579}"/>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2DC8B461-271B-CC23-725B-960666D08579}"/>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5121B32-4423-F728-5A1B-F3BD5166B91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5121B32-4423-F728-5A1B-F3BD5166B91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CEC45318-68CB-AB7B-4ADF-1875BC18B6E9}"/>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CEC45318-68CB-AB7B-4ADF-1875BC18B6E9}"/>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F05590E2-8F86-2DFA-AC82-EF1156D34BF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F05590E2-8F86-2DFA-AC82-EF1156D34BF2}"/>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E51DA35D-0389-8C45-AA55-37187A342BD1}"/>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E51DA35D-0389-8C45-AA55-37187A342BD1}"/>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BA50F6AA-6DFF-49D1-81F5-7FF51F1BAD9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BA50F6AA-6DFF-49D1-81F5-7FF51F1BAD9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E9DD6095-373A-CA7E-1B57-B2F9AB730CB0}"/>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E9DD6095-373A-CA7E-1B57-B2F9AB730CB0}"/>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6DCDCA1-F8DA-D948-9632-40B9B421E886}"/>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6DCDCA1-F8DA-D948-9632-40B9B421E886}"/>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0F63BCE9-B825-7EA2-320A-BA406B08F049}"/>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0F63BCE9-B825-7EA2-320A-BA406B08F049}"/>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12412D0-D398-A587-CF4B-D65D217A374D}"/>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12412D0-D398-A587-CF4B-D65D217A374D}"/>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7C89039C-7E44-A049-7883-3945016520F8}"/>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7C89039C-7E44-A049-7883-3945016520F8}"/>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6E5FD593-BA38-453C-836F-D31D50517A65}"/>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6E5FD593-BA38-453C-836F-D31D50517A65}"/>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0C0571C-682D-4E30-8A5B-C162974C13F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50C0571C-682D-4E30-8A5B-C162974C13F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FD2EB3E6-C626-8830-9E13-F38252C756F4}"/>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FD2EB3E6-C626-8830-9E13-F38252C756F4}"/>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7E1C07B0-E31A-840A-51A0-36B879528B82}"/>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7E1C07B0-E31A-840A-51A0-36B879528B82}"/>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7BB3A4D8-1C61-1182-3D17-3EEAE325BC8E}"/>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7BB3A4D8-1C61-1182-3D17-3EEAE325BC8E}"/>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0E3BADE7-4FA5-4B5D-3FC2-98093EAB6243}"/>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0E3BADE7-4FA5-4B5D-3FC2-98093EAB6243}"/>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7EEC5AAE-DDE1-0717-DB5F-933C564A4FA2}"/>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7EEC5AAE-DDE1-0717-DB5F-933C564A4FA2}"/>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B8123579-4E3D-87BD-91E0-F64C3EE72C2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B8123579-4E3D-87BD-91E0-F64C3EE72C2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8C477A9-0E63-EAC5-79BB-8C90B9F4DCE5}"/>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8C477A9-0E63-EAC5-79BB-8C90B9F4DCE5}"/>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17161F3-B772-2BFF-5807-94BE6E14B876}"/>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7D4AFE7-F715-9A8E-1680-275D2E07DE7B}"/>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84442946-6BC1-3EA7-87B8-A742E69E028B}"/>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370F5CDE-96E5-BB48-270D-9783236D893D}"/>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3</a:t>
              </a:r>
            </a:p>
          </p:txBody>
        </p:sp>
        <p:sp>
          <p:nvSpPr>
            <p:cNvPr id="32" name="Star: 5 Points 31">
              <a:extLst>
                <a:ext uri="{FF2B5EF4-FFF2-40B4-BE49-F238E27FC236}">
                  <a16:creationId xmlns:a16="http://schemas.microsoft.com/office/drawing/2014/main" id="{8388E819-F1DA-C3E9-3E2D-950DAACF3F9E}"/>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6688732E-E3B9-E38A-DEB8-40AA1F72074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BE52E1A0-76E6-8FB8-226C-1B543DB6941A}"/>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Hearing Service children's views </a:t>
            </a:r>
            <a:endParaRPr lang="en-US" dirty="0"/>
          </a:p>
        </p:txBody>
      </p:sp>
      <p:sp>
        <p:nvSpPr>
          <p:cNvPr id="4" name="Rectangle: Rounded Corners 3">
            <a:extLst>
              <a:ext uri="{FF2B5EF4-FFF2-40B4-BE49-F238E27FC236}">
                <a16:creationId xmlns:a16="http://schemas.microsoft.com/office/drawing/2014/main" id="{2F87A3FF-9EDF-A1F8-A7AA-69D58E7FCB43}"/>
              </a:ext>
            </a:extLst>
          </p:cNvPr>
          <p:cNvSpPr/>
          <p:nvPr/>
        </p:nvSpPr>
        <p:spPr>
          <a:xfrm>
            <a:off x="295468" y="1615675"/>
            <a:ext cx="8637244" cy="490585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1600" dirty="0">
                <a:solidFill>
                  <a:srgbClr val="000000"/>
                </a:solidFill>
                <a:latin typeface="Arial"/>
                <a:ea typeface="Arial"/>
                <a:cs typeface="Arial"/>
              </a:rPr>
              <a:t>Dandelions put down roots almost anywhere,</a:t>
            </a:r>
            <a:endParaRPr lang="en-US" sz="1600" dirty="0"/>
          </a:p>
          <a:p>
            <a:pPr algn="ctr">
              <a:lnSpc>
                <a:spcPct val="150000"/>
              </a:lnSpc>
            </a:pPr>
            <a:r>
              <a:rPr lang="en-GB" sz="1600" dirty="0">
                <a:solidFill>
                  <a:srgbClr val="000000"/>
                </a:solidFill>
                <a:latin typeface="Arial"/>
                <a:ea typeface="Arial"/>
                <a:cs typeface="Arial"/>
              </a:rPr>
              <a:t> They are hardy and upright,</a:t>
            </a:r>
          </a:p>
          <a:p>
            <a:pPr algn="ctr">
              <a:lnSpc>
                <a:spcPct val="150000"/>
              </a:lnSpc>
            </a:pPr>
            <a:r>
              <a:rPr lang="en-GB" sz="1600" dirty="0">
                <a:solidFill>
                  <a:srgbClr val="000000"/>
                </a:solidFill>
                <a:latin typeface="Arial"/>
                <a:ea typeface="Arial"/>
                <a:cs typeface="Arial"/>
              </a:rPr>
              <a:t> A survivor in a broad range of climates.</a:t>
            </a:r>
          </a:p>
          <a:p>
            <a:pPr algn="ctr">
              <a:lnSpc>
                <a:spcPct val="150000"/>
              </a:lnSpc>
            </a:pPr>
            <a:r>
              <a:rPr lang="en-GB" sz="1600" dirty="0">
                <a:solidFill>
                  <a:srgbClr val="000000"/>
                </a:solidFill>
                <a:latin typeface="Arial"/>
                <a:ea typeface="Arial"/>
                <a:cs typeface="Arial"/>
              </a:rPr>
              <a:t> Military children bloom everywhere the winds carry them,</a:t>
            </a:r>
          </a:p>
          <a:p>
            <a:pPr algn="ctr">
              <a:lnSpc>
                <a:spcPct val="150000"/>
              </a:lnSpc>
            </a:pPr>
            <a:r>
              <a:rPr lang="en-GB" sz="1600" dirty="0">
                <a:solidFill>
                  <a:srgbClr val="000000"/>
                </a:solidFill>
                <a:latin typeface="Arial"/>
                <a:ea typeface="Arial"/>
                <a:cs typeface="Arial"/>
              </a:rPr>
              <a:t> They are well-rounded, culturally aware, tolerant and extremely resilient.</a:t>
            </a:r>
          </a:p>
          <a:p>
            <a:pPr algn="ctr">
              <a:lnSpc>
                <a:spcPct val="150000"/>
              </a:lnSpc>
            </a:pPr>
            <a:r>
              <a:rPr lang="en-GB" sz="1600" dirty="0">
                <a:solidFill>
                  <a:srgbClr val="000000"/>
                </a:solidFill>
                <a:latin typeface="Arial"/>
                <a:ea typeface="Arial"/>
                <a:cs typeface="Arial"/>
              </a:rPr>
              <a:t> Dandelions and Military Children are ready to fly in the breezes </a:t>
            </a:r>
          </a:p>
          <a:p>
            <a:pPr algn="ctr">
              <a:lnSpc>
                <a:spcPct val="150000"/>
              </a:lnSpc>
            </a:pPr>
            <a:r>
              <a:rPr lang="en-GB" sz="1600" dirty="0">
                <a:solidFill>
                  <a:srgbClr val="000000"/>
                </a:solidFill>
                <a:latin typeface="Arial"/>
                <a:ea typeface="Arial"/>
                <a:cs typeface="Arial"/>
              </a:rPr>
              <a:t>that take them to new adventures, new lands and new friends.</a:t>
            </a:r>
          </a:p>
          <a:p>
            <a:pPr algn="ctr">
              <a:lnSpc>
                <a:spcPct val="150000"/>
              </a:lnSpc>
            </a:pPr>
            <a:r>
              <a:rPr lang="en-GB" sz="1600" dirty="0">
                <a:solidFill>
                  <a:srgbClr val="000000"/>
                </a:solidFill>
                <a:latin typeface="Arial"/>
                <a:ea typeface="Arial"/>
                <a:cs typeface="Arial"/>
              </a:rPr>
              <a:t> They learn that to survive means to adapt,</a:t>
            </a:r>
          </a:p>
          <a:p>
            <a:pPr algn="ctr">
              <a:lnSpc>
                <a:spcPct val="150000"/>
              </a:lnSpc>
            </a:pPr>
            <a:r>
              <a:rPr lang="en-GB" sz="1600" dirty="0">
                <a:solidFill>
                  <a:srgbClr val="000000"/>
                </a:solidFill>
                <a:latin typeface="Arial"/>
                <a:ea typeface="Arial"/>
                <a:cs typeface="Arial"/>
              </a:rPr>
              <a:t> That when one door closes another door opens.</a:t>
            </a:r>
          </a:p>
          <a:p>
            <a:pPr algn="ctr">
              <a:lnSpc>
                <a:spcPct val="150000"/>
              </a:lnSpc>
            </a:pPr>
            <a:r>
              <a:rPr lang="en-GB" sz="1600" dirty="0">
                <a:solidFill>
                  <a:srgbClr val="000000"/>
                </a:solidFill>
                <a:latin typeface="Arial"/>
                <a:ea typeface="Arial"/>
                <a:cs typeface="Arial"/>
              </a:rPr>
              <a:t> Their roots are strong, cultivated deep in the Armed Forces, planted swiftly and surely.</a:t>
            </a:r>
          </a:p>
          <a:p>
            <a:pPr algn="ctr">
              <a:lnSpc>
                <a:spcPct val="150000"/>
              </a:lnSpc>
            </a:pPr>
            <a:r>
              <a:rPr lang="en-GB" sz="1600" dirty="0">
                <a:solidFill>
                  <a:srgbClr val="000000"/>
                </a:solidFill>
                <a:latin typeface="Arial"/>
                <a:ea typeface="Arial"/>
                <a:cs typeface="Arial"/>
              </a:rPr>
              <a:t> Military children know that home is where their hearts are,</a:t>
            </a:r>
          </a:p>
          <a:p>
            <a:pPr algn="ctr">
              <a:lnSpc>
                <a:spcPct val="150000"/>
              </a:lnSpc>
            </a:pPr>
            <a:r>
              <a:rPr lang="en-GB" sz="1600" dirty="0">
                <a:solidFill>
                  <a:srgbClr val="000000"/>
                </a:solidFill>
                <a:latin typeface="Arial"/>
                <a:ea typeface="Arial"/>
                <a:cs typeface="Arial"/>
              </a:rPr>
              <a:t> That a good friend can be found in every corner of the world.</a:t>
            </a:r>
            <a:endParaRPr lang="en-GB" sz="1600" i="1" dirty="0">
              <a:solidFill>
                <a:schemeClr val="accent6"/>
              </a:solidFill>
              <a:latin typeface="Arial"/>
              <a:ea typeface="Tahoma"/>
              <a:cs typeface="Arial"/>
            </a:endParaRPr>
          </a:p>
        </p:txBody>
      </p:sp>
      <p:sp>
        <p:nvSpPr>
          <p:cNvPr id="5" name="Rectangle: Rounded Corners 4">
            <a:extLst>
              <a:ext uri="{FF2B5EF4-FFF2-40B4-BE49-F238E27FC236}">
                <a16:creationId xmlns:a16="http://schemas.microsoft.com/office/drawing/2014/main" id="{F1EB007A-F6D9-7839-7453-2FC41264F649}"/>
              </a:ext>
            </a:extLst>
          </p:cNvPr>
          <p:cNvSpPr/>
          <p:nvPr/>
        </p:nvSpPr>
        <p:spPr>
          <a:xfrm>
            <a:off x="295467" y="1442230"/>
            <a:ext cx="2071566" cy="45234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Dandelion poem</a:t>
            </a:r>
          </a:p>
        </p:txBody>
      </p:sp>
      <p:sp>
        <p:nvSpPr>
          <p:cNvPr id="109" name="Rectangle: Rounded Corners 108">
            <a:extLst>
              <a:ext uri="{FF2B5EF4-FFF2-40B4-BE49-F238E27FC236}">
                <a16:creationId xmlns:a16="http://schemas.microsoft.com/office/drawing/2014/main" id="{D3771ED1-74AF-C9DF-708F-A5FEA6190037}"/>
              </a:ext>
            </a:extLst>
          </p:cNvPr>
          <p:cNvSpPr/>
          <p:nvPr/>
        </p:nvSpPr>
        <p:spPr>
          <a:xfrm>
            <a:off x="9209948" y="4838111"/>
            <a:ext cx="2697316" cy="1049944"/>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1600" dirty="0">
                <a:solidFill>
                  <a:srgbClr val="000000"/>
                </a:solidFill>
                <a:latin typeface="Arial"/>
                <a:ea typeface="Tahoma"/>
                <a:cs typeface="Arial"/>
              </a:rPr>
              <a:t>Do you agree with the poem? Why? Why not? </a:t>
            </a:r>
          </a:p>
        </p:txBody>
      </p:sp>
    </p:spTree>
    <p:extLst>
      <p:ext uri="{BB962C8B-B14F-4D97-AF65-F5344CB8AC3E}">
        <p14:creationId xmlns:p14="http://schemas.microsoft.com/office/powerpoint/2010/main" val="212835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C96AC-70B8-8B5C-5F6E-F1D6876C245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B8341C8A-4CB5-B91F-6C3E-521FB49817FD}"/>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33C15378-202C-6FE3-F3EC-4A99AB46A11F}"/>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E28E8791-3BA3-A1E9-88BF-C3F61DC2F21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52E4E7FD-AFA6-3220-130A-00C42122BF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3393D144-2DFE-EA52-BC0D-A5BA8BAF205A}"/>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6598B03-CF2A-5147-2752-E153A9B06CAE}"/>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963F03C7-4268-17EB-2828-3257E7FA09F2}"/>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2416F174-38E2-9E51-A526-539AD329F216}"/>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B891D0E0-737F-1BEE-42CF-3D3373162813}"/>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240BAF1D-A96D-A261-1EF6-F1AF0EB8F4D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112A4931-6104-63E3-51AE-5DACB0A3F748}"/>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C1AE1DB2-780B-8211-4D77-D16AD1A204F0}"/>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48DA2B7-5D18-BD82-C873-8B267CAF79D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F5D31B26-A0FB-C8CC-5259-6FF1BC54B724}"/>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D90EA9A5-30FC-AE48-21AA-DB97283EC8AA}"/>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DA6F1D1-7EFA-F0FC-2CCC-93282B61C88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7EFB10AE-D3BD-2B15-BB54-3770C36359E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4F7541BF-F667-BB13-DCD3-F877E0596C48}"/>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4CA858C0-BB8C-89A4-CA97-4FBDC8AF62FE}"/>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72869B58-9D79-B637-CA33-472B3B9D8F1E}"/>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3F5214D9-680A-E877-C5A9-F5CF0B612F22}"/>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124CBC9-633B-E4A7-C2B4-770FE25509C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ECA3C2C-16B0-7BEA-E912-9A71EB1C7071}"/>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94B710B-C97F-1390-AE9E-6A3AF8FC9C13}"/>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94B710B-C97F-1390-AE9E-6A3AF8FC9C13}"/>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6C07B559-3D72-7365-F9FC-1B8163732335}"/>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6C07B559-3D72-7365-F9FC-1B8163732335}"/>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B40ABADB-9FF4-FBAE-1F73-2318183B0A3B}"/>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B40ABADB-9FF4-FBAE-1F73-2318183B0A3B}"/>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B31926C9-78E3-2CFE-1DF3-DA6948D856AC}"/>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B31926C9-78E3-2CFE-1DF3-DA6948D856AC}"/>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CFA21FD-60A0-64B2-52DA-0863C01D1049}"/>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CFA21FD-60A0-64B2-52DA-0863C01D1049}"/>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DBB427F-46B0-200D-54A7-DE5978FA376D}"/>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DBB427F-46B0-200D-54A7-DE5978FA376D}"/>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67DBA9B8-BD38-C111-2D72-7963EF6DD80C}"/>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67DBA9B8-BD38-C111-2D72-7963EF6DD80C}"/>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D1A26540-174E-4051-16C7-CBD2F30FE34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D1A26540-174E-4051-16C7-CBD2F30FE34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42233328-342F-ABA5-E970-0897A08D2A63}"/>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42233328-342F-ABA5-E970-0897A08D2A6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DC83BA97-8665-78B5-BE99-CFB56E65AB3A}"/>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DC83BA97-8665-78B5-BE99-CFB56E65AB3A}"/>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A2428E46-9A1B-72E9-FAB5-89D7762CFA6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A2428E46-9A1B-72E9-FAB5-89D7762CFA6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2AFC8C5-7BE5-E652-33CC-701DBF5F8CB6}"/>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2AFC8C5-7BE5-E652-33CC-701DBF5F8CB6}"/>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A76152F4-8F0A-745E-7ACE-C7E7ABC0F31C}"/>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A76152F4-8F0A-745E-7ACE-C7E7ABC0F31C}"/>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6E7ACB8B-6A9F-1EDD-2271-E07145ABB0F2}"/>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6E7ACB8B-6A9F-1EDD-2271-E07145ABB0F2}"/>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F211501E-27AC-CDB2-7B18-C2FDF43A2573}"/>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F211501E-27AC-CDB2-7B18-C2FDF43A2573}"/>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9DC7BD1-E940-06D8-926D-DEDFA041AEFF}"/>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9DC7BD1-E940-06D8-926D-DEDFA041AEFF}"/>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76BF0634-AE28-8374-FEAE-4435C176AAB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76BF0634-AE28-8374-FEAE-4435C176AAB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679B2CBE-8AB4-AEE2-AB93-00F8C1E23259}"/>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679B2CBE-8AB4-AEE2-AB93-00F8C1E23259}"/>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1F8948EA-170A-4CC3-51CF-04C582423C2D}"/>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1F8948EA-170A-4CC3-51CF-04C582423C2D}"/>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C6D50E7-047C-99EE-5E43-C9BD5CDCA118}"/>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C6D50E7-047C-99EE-5E43-C9BD5CDCA118}"/>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B2F2A621-85CB-171E-BA37-25C3C345797E}"/>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D4E98EA0-9AC2-9415-E395-4EDEA6016D5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D4E98EA0-9AC2-9415-E395-4EDEA6016D5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8B40E5A-0A95-2573-AF1D-78EA04683C45}"/>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8B40E5A-0A95-2573-AF1D-78EA04683C45}"/>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6E4FC686-0EC5-7EAA-8E22-36CFC6467BA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6E4FC686-0EC5-7EAA-8E22-36CFC6467BA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8407FDF-F70D-FDB9-5FE1-D96413211C5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8407FDF-F70D-FDB9-5FE1-D96413211C5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65927BBB-1DBC-14EB-68AF-0E926CD57E98}"/>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65927BBB-1DBC-14EB-68AF-0E926CD57E98}"/>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17288DF3-E7BA-0A12-165E-432C781251B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17288DF3-E7BA-0A12-165E-432C781251B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D483D2B2-53A9-7664-FCBF-B24BE340958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D483D2B2-53A9-7664-FCBF-B24BE340958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3953748B-E830-44FC-5C7B-DA71AD05D51D}"/>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3953748B-E830-44FC-5C7B-DA71AD05D51D}"/>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9BB8E69E-807E-357D-7865-866296C0339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9BB8E69E-807E-357D-7865-866296C0339D}"/>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B513575-8DFB-9AB1-E551-6C4FCAE7F2A4}"/>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B513575-8DFB-9AB1-E551-6C4FCAE7F2A4}"/>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02E84DD-A45F-F953-D09A-05C2B1DC2CDB}"/>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02E84DD-A45F-F953-D09A-05C2B1DC2CDB}"/>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D85FA5B5-B3C2-056E-0D1F-3714177AFEB0}"/>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D85FA5B5-B3C2-056E-0D1F-3714177AFEB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161D9F66-9B01-5544-89CF-E077B4C799A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161D9F66-9B01-5544-89CF-E077B4C799A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4C8E70BA-0C4B-03F8-855D-340A42FE336C}"/>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4C8E70BA-0C4B-03F8-855D-340A42FE336C}"/>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8524E13D-54C7-C50A-86B1-F7F2AC7536B9}"/>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8524E13D-54C7-C50A-86B1-F7F2AC7536B9}"/>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3F76315F-5587-CDF3-84F0-52C2A904DDFF}"/>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3F76315F-5587-CDF3-84F0-52C2A904DDFF}"/>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82029F37-05FE-BF27-785D-4177F2988161}"/>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82029F37-05FE-BF27-785D-4177F2988161}"/>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2B5B163C-EDDE-873A-31C5-FCF812AB256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2B5B163C-EDDE-873A-31C5-FCF812AB256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09732AF5-17F3-25C5-6B2E-1EB4C772B94A}"/>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09732AF5-17F3-25C5-6B2E-1EB4C772B94A}"/>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BDEF494-A4AA-CBE1-EDB7-F12BCDA5C28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BDEF494-A4AA-CBE1-EDB7-F12BCDA5C28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005D9EE9-BDEF-63E4-FA06-A6A641A585C6}"/>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005D9EE9-BDEF-63E4-FA06-A6A641A585C6}"/>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581542DE-6FD2-B413-7688-1628674B5FB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581542DE-6FD2-B413-7688-1628674B5FB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5CDBA964-E3AD-2B4D-294C-2B76BAD12A81}"/>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5CDBA964-E3AD-2B4D-294C-2B76BAD12A81}"/>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C788F9E-EA02-1E42-F6CA-BDF28E834151}"/>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C788F9E-EA02-1E42-F6CA-BDF28E834151}"/>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4AB98B01-F076-7326-F5F7-8F74520DC3E5}"/>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4AB98B01-F076-7326-F5F7-8F74520DC3E5}"/>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8D8233E1-FC6F-A99D-B9C0-8CD03CE089C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8D8233E1-FC6F-A99D-B9C0-8CD03CE089C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89874847-173C-EF75-A973-89AFBB858B1E}"/>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89874847-173C-EF75-A973-89AFBB858B1E}"/>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1AF0F9E3-D409-FEB9-134E-C15284BA5B17}"/>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1AF0F9E3-D409-FEB9-134E-C15284BA5B17}"/>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1171F036-599F-1810-BC50-5D48C1B7FB98}"/>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1171F036-599F-1810-BC50-5D48C1B7FB98}"/>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0DF829DC-4876-D9D5-3BD5-D870992E686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0DF829DC-4876-D9D5-3BD5-D870992E686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BF5D4E1-E13B-FC65-CC7A-BF0DFF96069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BF5D4E1-E13B-FC65-CC7A-BF0DFF96069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29E6C2ED-0B0C-FCC0-40F7-CFB370B1095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29E6C2ED-0B0C-FCC0-40F7-CFB370B1095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B8E77CAD-C863-C46A-F22B-D7CD5CE712E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B8E77CAD-C863-C46A-F22B-D7CD5CE712E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20728494-7E98-E924-F923-11ACDD952049}"/>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20728494-7E98-E924-F923-11ACDD952049}"/>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2E95C590-55C3-21A6-6BF6-291F63F1EBA0}"/>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2E95C590-55C3-21A6-6BF6-291F63F1EBA0}"/>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9692810B-3272-2FB1-5B88-70C179915408}"/>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9692810B-3272-2FB1-5B88-70C179915408}"/>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CDD4034-74AD-E5B9-9695-F7BB6DC23EF9}"/>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CDD4034-74AD-E5B9-9695-F7BB6DC23EF9}"/>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247AFFA6-BA53-8B3A-44AC-EB6E1F4D6EF9}"/>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247AFFA6-BA53-8B3A-44AC-EB6E1F4D6EF9}"/>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52172CC2-E0C0-26E7-BDDA-4FB1161EF2DB}"/>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52172CC2-E0C0-26E7-BDDA-4FB1161EF2D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F47F4B3-FF24-EA8C-10A1-0638A3C42185}"/>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F47F4B3-FF24-EA8C-10A1-0638A3C42185}"/>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4E26F856-917A-9272-51FF-246FF7CC1AA4}"/>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4E26F856-917A-9272-51FF-246FF7CC1AA4}"/>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6046FC47-E94F-6A6C-1CDF-DD3B4BD045A1}"/>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6046FC47-E94F-6A6C-1CDF-DD3B4BD045A1}"/>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86EECCE7-6372-8A2F-13EB-A9883F5CD80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86EECCE7-6372-8A2F-13EB-A9883F5CD80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A204263-C0F8-D1EC-4933-8763564571B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A204263-C0F8-D1EC-4933-8763564571B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A5F15345-F490-D573-5416-97CC939139EE}"/>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A5F15345-F490-D573-5416-97CC939139EE}"/>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A941EAB-E852-A71A-53EA-319131CA7FC9}"/>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A941EAB-E852-A71A-53EA-319131CA7FC9}"/>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A9D0F0DA-A520-5DD1-DFFD-B61FCEF4CCC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A9D0F0DA-A520-5DD1-DFFD-B61FCEF4CCC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D35BC347-D9B4-431F-CC72-05774B116CD4}"/>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D35BC347-D9B4-431F-CC72-05774B116CD4}"/>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6AF789E8-A507-2611-DB0F-35838A65A28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6AF789E8-A507-2611-DB0F-35838A65A28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BE36BDF0-AEBB-A61A-52EF-0BBC04E57C42}"/>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BE36BDF0-AEBB-A61A-52EF-0BBC04E57C42}"/>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BEB4CA2C-2870-012B-F473-BBC0F62AF732}"/>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BEB4CA2C-2870-012B-F473-BBC0F62AF732}"/>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7165024A-16DF-6F0B-BCD9-B189EB6A44E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7165024A-16DF-6F0B-BCD9-B189EB6A44E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DA7574CC-915F-F17F-F435-0C7DA608CB13}"/>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AB1CE9B0-CC5E-1DC6-2680-69ABE5B1C43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55E2E1B9-EA21-A176-C894-8A3615E12B72}"/>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96443EF0-78BE-2603-F1A6-82C9D816BEC8}"/>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C2888A2E-E63B-CF1F-EEDF-2D530A62F9D7}"/>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CB70816D-CC89-143A-5DC6-AF8A64E1653B}"/>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99FF2F12-7F14-BD96-C0C2-4B2410ECA9FA}"/>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A4B68BBF-8F00-4228-5192-8B0D8C0571B7}"/>
              </a:ext>
            </a:extLst>
          </p:cNvPr>
          <p:cNvSpPr/>
          <p:nvPr/>
        </p:nvSpPr>
        <p:spPr>
          <a:xfrm>
            <a:off x="2941988" y="3258388"/>
            <a:ext cx="6624695" cy="1582716"/>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GB" sz="2400" b="1" dirty="0">
                <a:solidFill>
                  <a:schemeClr val="tx1"/>
                </a:solidFill>
                <a:latin typeface="Arial Rounded MT Bold"/>
                <a:ea typeface="Tahoma"/>
                <a:cs typeface="Arial"/>
              </a:rPr>
              <a:t>What branch of the Armed Forces is your Armed Forces </a:t>
            </a:r>
            <a:r>
              <a:rPr lang="en-GB" sz="2400" b="1" err="1">
                <a:solidFill>
                  <a:schemeClr val="tx1"/>
                </a:solidFill>
                <a:latin typeface="Arial Rounded MT Bold"/>
                <a:ea typeface="Tahoma"/>
                <a:cs typeface="Arial"/>
              </a:rPr>
              <a:t>family </a:t>
            </a:r>
            <a:r>
              <a:rPr lang="en-GB" sz="2400" b="1">
                <a:solidFill>
                  <a:schemeClr val="tx1"/>
                </a:solidFill>
                <a:latin typeface="Arial Rounded MT Bold"/>
                <a:ea typeface="Tahoma"/>
                <a:cs typeface="Arial"/>
              </a:rPr>
              <a:t>member in?</a:t>
            </a:r>
            <a:endParaRPr lang="en-US">
              <a:solidFill>
                <a:schemeClr val="tx1"/>
              </a:solidFill>
            </a:endParaRPr>
          </a:p>
        </p:txBody>
      </p:sp>
      <p:sp>
        <p:nvSpPr>
          <p:cNvPr id="4" name="Oval 3">
            <a:extLst>
              <a:ext uri="{FF2B5EF4-FFF2-40B4-BE49-F238E27FC236}">
                <a16:creationId xmlns:a16="http://schemas.microsoft.com/office/drawing/2014/main" id="{2B57BEEA-27CF-DC17-D297-B422007B4E9F}"/>
              </a:ext>
            </a:extLst>
          </p:cNvPr>
          <p:cNvSpPr/>
          <p:nvPr/>
        </p:nvSpPr>
        <p:spPr>
          <a:xfrm>
            <a:off x="617217" y="4051047"/>
            <a:ext cx="1665144" cy="1627665"/>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Army</a:t>
            </a:r>
            <a:endParaRPr lang="en-US"/>
          </a:p>
        </p:txBody>
      </p:sp>
      <p:sp>
        <p:nvSpPr>
          <p:cNvPr id="107" name="Oval 106">
            <a:extLst>
              <a:ext uri="{FF2B5EF4-FFF2-40B4-BE49-F238E27FC236}">
                <a16:creationId xmlns:a16="http://schemas.microsoft.com/office/drawing/2014/main" id="{4FE92469-7152-052B-4434-558B326F528F}"/>
              </a:ext>
            </a:extLst>
          </p:cNvPr>
          <p:cNvSpPr/>
          <p:nvPr/>
        </p:nvSpPr>
        <p:spPr>
          <a:xfrm>
            <a:off x="9990398" y="4143203"/>
            <a:ext cx="1672180" cy="1718557"/>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Royal Navy</a:t>
            </a:r>
          </a:p>
        </p:txBody>
      </p:sp>
      <p:sp>
        <p:nvSpPr>
          <p:cNvPr id="111" name="Oval 110">
            <a:extLst>
              <a:ext uri="{FF2B5EF4-FFF2-40B4-BE49-F238E27FC236}">
                <a16:creationId xmlns:a16="http://schemas.microsoft.com/office/drawing/2014/main" id="{F113ADB1-E19A-4494-E4A3-CA84CDA89D3C}"/>
              </a:ext>
            </a:extLst>
          </p:cNvPr>
          <p:cNvSpPr/>
          <p:nvPr/>
        </p:nvSpPr>
        <p:spPr>
          <a:xfrm>
            <a:off x="5572548" y="1371092"/>
            <a:ext cx="1671945" cy="159955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RAF</a:t>
            </a:r>
          </a:p>
        </p:txBody>
      </p:sp>
    </p:spTree>
    <p:extLst>
      <p:ext uri="{BB962C8B-B14F-4D97-AF65-F5344CB8AC3E}">
        <p14:creationId xmlns:p14="http://schemas.microsoft.com/office/powerpoint/2010/main" val="1044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2F062-F283-B70E-C9A6-9FBEF8CC5C7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6BFB7F06-006B-9EA2-9F3F-D5DEE9F63D5D}"/>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CCDD3EC1-B4DE-A49B-949D-0A061E5A63A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5853622E-3907-A183-1075-DBBB17A398D4}"/>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DDC2AA12-9A01-5343-46DC-CBF90CE167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46B083A-29F6-5C8B-ACA5-F0AD73F7DE5F}"/>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400314C4-5995-54BB-D3C9-F38274F5A806}"/>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AC31E580-8964-A1BB-5537-2B8D7F3F00C1}"/>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A450543C-F213-28EE-67E8-53696D8E9BA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1B15C040-63D2-FE30-E896-69E39BC53F2B}"/>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433CBA0D-D9EF-E8FF-6604-D92CA0B5E7B4}"/>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AAB168C-51EF-D24F-E689-79EB117CC5A9}"/>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9029E3A4-9562-B43D-DFB6-9559B9B2B7C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DDFDC14-080C-B5C5-5A2A-324297C4E87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7F5E7246-7C7F-16BB-7005-E04C47F5D6FF}"/>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770C3F9C-E1C0-7CB2-097C-CED2959DFBF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E8CB9FD3-4660-6E89-7CC0-4488EA1CB8D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AAB3102D-C994-BEDC-3620-878446D6751F}"/>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8B42494-B6AB-E2E7-DB8E-96F0916BE24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2E7A35C-DCE7-346F-6DDF-1494BA5D243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8076DA4-DB56-FED1-B54D-591F3AE18F9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BF11626-9F9F-DA6D-C8BA-7B70943E78BB}"/>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D8E89D5-2A15-94BB-E7F5-E3D11A512B3D}"/>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1515F1CD-ED5A-0EB6-441C-7936DFFEED2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A8B811B-5AFB-04E9-5387-9DBAE13094C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A8B811B-5AFB-04E9-5387-9DBAE13094C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2B5F20C4-50BB-EEE0-F36D-BDC51EB13AD4}"/>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2B5F20C4-50BB-EEE0-F36D-BDC51EB13AD4}"/>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8FD061E-C30D-4AF9-0E3B-3A0B291FEC1B}"/>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8FD061E-C30D-4AF9-0E3B-3A0B291FEC1B}"/>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1B0A0951-CBB5-FCD7-F704-AECE3E7F0F77}"/>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B0A0951-CBB5-FCD7-F704-AECE3E7F0F77}"/>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8ACCC4F-E00C-4CF5-1765-6D4D09B5AC41}"/>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8ACCC4F-E00C-4CF5-1765-6D4D09B5AC41}"/>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273FB117-9063-EE78-5A8D-D723377A0A9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273FB117-9063-EE78-5A8D-D723377A0A9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FDA6CB25-4BDE-C4FF-6A56-7B07104CF0EF}"/>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FDA6CB25-4BDE-C4FF-6A56-7B07104CF0EF}"/>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88D3A68-8691-EAA4-14EE-F2F745EABB4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88D3A68-8691-EAA4-14EE-F2F745EABB4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D35C1A80-508F-3A44-65C7-8AD7388BC4C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D35C1A80-508F-3A44-65C7-8AD7388BC4CC}"/>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2EEF9039-B214-5B29-ECE5-55F717B3328F}"/>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2EEF9039-B214-5B29-ECE5-55F717B3328F}"/>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87B872AE-0F2C-87F9-893F-84D27D12EEBE}"/>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87B872AE-0F2C-87F9-893F-84D27D12EEBE}"/>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694107A2-5ADF-5A0A-0966-D5673C0545C7}"/>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694107A2-5ADF-5A0A-0966-D5673C0545C7}"/>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06717174-B797-20FB-B6AF-82CFADA287B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06717174-B797-20FB-B6AF-82CFADA287B6}"/>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1077DE6-D77C-F2F0-F068-CB2F47680E16}"/>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1077DE6-D77C-F2F0-F068-CB2F47680E16}"/>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4C0420B3-A0A6-B060-CAAE-39249EAA34DF}"/>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4C0420B3-A0A6-B060-CAAE-39249EAA34DF}"/>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CE6AF28B-CA36-234F-0FBE-A02178398AB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CE6AF28B-CA36-234F-0FBE-A02178398AB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1B7F4A60-7E25-CC04-E8CD-D98BC8B7BDC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1B7F4A60-7E25-CC04-E8CD-D98BC8B7BDC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32861827-527A-7828-13B4-0603E1151A59}"/>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32861827-527A-7828-13B4-0603E1151A59}"/>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BDAA23B4-E288-3311-28E7-4DAC85AE1C9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DAA23B4-E288-3311-28E7-4DAC85AE1C9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5057B431-499A-7FF7-BB07-5BF2A1A3994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5057B431-499A-7FF7-BB07-5BF2A1A3994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EA2F77E3-7859-CD98-9709-9954E70D0E3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EBC3D154-2D7F-485D-6C0F-9641FD305119}"/>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EBC3D154-2D7F-485D-6C0F-9641FD30511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E244307-BC90-D271-DFB3-7648D1EBC6B3}"/>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E244307-BC90-D271-DFB3-7648D1EBC6B3}"/>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14F3468D-C06F-1EF9-F797-79D0BE0C42AA}"/>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14F3468D-C06F-1EF9-F797-79D0BE0C42AA}"/>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267023DD-804D-9EC7-7213-19103B6AB2E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267023DD-804D-9EC7-7213-19103B6AB2E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B5896B92-4E6D-F6B7-EBBE-5F0D33DC37BC}"/>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B5896B92-4E6D-F6B7-EBBE-5F0D33DC37BC}"/>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D5E6A5B6-F84A-B3B8-9199-80C96590488E}"/>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D5E6A5B6-F84A-B3B8-9199-80C96590488E}"/>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8CD7341B-A55C-8CBE-DFB8-254C8EB465EE}"/>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8CD7341B-A55C-8CBE-DFB8-254C8EB465EE}"/>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0B58DF67-389E-DAC5-96D5-DF64B51B23C9}"/>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0B58DF67-389E-DAC5-96D5-DF64B51B23C9}"/>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D08F1D2-9792-6487-967E-F1B32B4D108E}"/>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D08F1D2-9792-6487-967E-F1B32B4D108E}"/>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AF8C66CA-2F24-020F-6D36-090D37142F42}"/>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AF8C66CA-2F24-020F-6D36-090D37142F4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895A43F8-B1EE-C457-A0CA-A9483F75B04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895A43F8-B1EE-C457-A0CA-A9483F75B04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557FF801-30F7-0F63-D272-B927A72E19D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557FF801-30F7-0F63-D272-B927A72E19D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8BB6D1D-234E-288B-A18F-F36093F4CC1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8BB6D1D-234E-288B-A18F-F36093F4CC1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24FE3C47-E5DC-3F15-BD44-26A49146BFC4}"/>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24FE3C47-E5DC-3F15-BD44-26A49146BFC4}"/>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61DFFE88-A648-73D6-84EB-9367D6919A83}"/>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61DFFE88-A648-73D6-84EB-9367D6919A83}"/>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DAFB9897-0292-0BA6-FAD0-36B6D859457E}"/>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DAFB9897-0292-0BA6-FAD0-36B6D859457E}"/>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AA0BE279-12B3-94CF-F587-5C739F0F03E0}"/>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AA0BE279-12B3-94CF-F587-5C739F0F03E0}"/>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60785706-859E-C914-458D-E3BE47FFC4C0}"/>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60785706-859E-C914-458D-E3BE47FFC4C0}"/>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950E85E1-C83B-8F58-F281-B034AD732E98}"/>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950E85E1-C83B-8F58-F281-B034AD732E98}"/>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25083BE-4B56-EC81-E0F2-AD48B3A5C8FB}"/>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25083BE-4B56-EC81-E0F2-AD48B3A5C8FB}"/>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18FC1747-FE46-6491-2BDD-2F19BD314DAF}"/>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18FC1747-FE46-6491-2BDD-2F19BD314DAF}"/>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DCB58DC-B093-7FC1-69D9-066BB00B92CE}"/>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DCB58DC-B093-7FC1-69D9-066BB00B92CE}"/>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4F692EC4-1D6E-4247-BEF0-3F248ED083CE}"/>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4F692EC4-1D6E-4247-BEF0-3F248ED083CE}"/>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CAB80DF3-94FA-7C24-94E4-93C802573092}"/>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CAB80DF3-94FA-7C24-94E4-93C802573092}"/>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C9486072-2675-01E3-8B09-433323DA8053}"/>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C9486072-2675-01E3-8B09-433323DA8053}"/>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1A536E19-FDF8-6B88-755D-A5FD18565BF7}"/>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1A536E19-FDF8-6B88-755D-A5FD18565BF7}"/>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11AD9881-E1B8-C17F-88DE-5FF9D199886F}"/>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11AD9881-E1B8-C17F-88DE-5FF9D199886F}"/>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0E9B1BF2-CB06-75F8-AB5A-198047DAACB7}"/>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0E9B1BF2-CB06-75F8-AB5A-198047DAACB7}"/>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13A56C1-6375-7F3F-B046-A59FEAD4DC2C}"/>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13A56C1-6375-7F3F-B046-A59FEAD4DC2C}"/>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65D36B20-7BBE-D72C-A062-25BBEB0524C0}"/>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65D36B20-7BBE-D72C-A062-25BBEB0524C0}"/>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A615179-5FC8-A8D6-5938-E15559179B4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A615179-5FC8-A8D6-5938-E15559179B4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7C726E68-6BC1-C0E5-79AC-9BE58A989D3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7C726E68-6BC1-C0E5-79AC-9BE58A989D3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5DFFA7DB-2C0A-530E-2997-5C5B50E34D8C}"/>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5DFFA7DB-2C0A-530E-2997-5C5B50E34D8C}"/>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4163AF47-07CC-0F75-DF66-DD709218B0AB}"/>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4163AF47-07CC-0F75-DF66-DD709218B0AB}"/>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FBD83659-8514-4B3C-C352-9D626FF5B94D}"/>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FBD83659-8514-4B3C-C352-9D626FF5B94D}"/>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638A182F-423D-295A-D7F7-EAB068C9EB3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638A182F-423D-295A-D7F7-EAB068C9EB32}"/>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29953E8F-EA15-B0F1-62C1-501D486F671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29953E8F-EA15-B0F1-62C1-501D486F671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120EBEEF-8AAE-6B7F-E25D-0D47D1E4273D}"/>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120EBEEF-8AAE-6B7F-E25D-0D47D1E4273D}"/>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0790A0FB-A2A2-9306-AE85-256DE315F5CC}"/>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0790A0FB-A2A2-9306-AE85-256DE315F5CC}"/>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F12E4AE7-7A4B-F2C7-FA78-FF2CA145FC30}"/>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F12E4AE7-7A4B-F2C7-FA78-FF2CA145FC30}"/>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FDABABDD-5471-63A0-2238-4BBCD5E2F60E}"/>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FDABABDD-5471-63A0-2238-4BBCD5E2F60E}"/>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4049B0CC-7139-A47F-B388-C0F23322713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4049B0CC-7139-A47F-B388-C0F23322713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F022A352-9539-78BF-68F9-08D5133B993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F022A352-9539-78BF-68F9-08D5133B993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04972D8C-758E-313D-8B65-F8A4F4A4450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04972D8C-758E-313D-8B65-F8A4F4A4450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E4539C7-8F2C-DD4D-42E3-DAFABE53A99B}"/>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E4539C7-8F2C-DD4D-42E3-DAFABE53A99B}"/>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D0E87288-1E01-AAD5-3CD3-3634CFA01060}"/>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D0E87288-1E01-AAD5-3CD3-3634CFA01060}"/>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4BEDCB29-5B68-7456-7EA9-068D120FCE4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4BEDCB29-5B68-7456-7EA9-068D120FCE4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F935C8CA-A3BB-0FEA-46C2-37C943DB8ABD}"/>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F935C8CA-A3BB-0FEA-46C2-37C943DB8ABD}"/>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F82D823B-DBFA-868B-E388-E74113299C0D}"/>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F82D823B-DBFA-868B-E388-E74113299C0D}"/>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35B93FAC-78C4-70AB-A3FB-A8650D901CA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35B93FAC-78C4-70AB-A3FB-A8650D901CA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E5F8D42F-267D-76BA-7580-2F979ADCC477}"/>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E5F8D42F-267D-76BA-7580-2F979ADCC477}"/>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363E4228-920B-133D-B234-736328D84147}"/>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363E4228-920B-133D-B234-736328D84147}"/>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0426BDE6-DD5A-CB5A-0BE9-D6B1F022FC0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0F8DC391-B688-6EB2-942E-44F220896DB9}"/>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745703E5-1FAB-3823-15E4-B80127ECC85D}"/>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ACF7FDE1-1028-788B-0C92-FFE857F4745F}"/>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491B2C75-821D-FEE0-BF2D-002D35186262}"/>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3EDC8D1-885C-B8C9-C4C2-C74D86FD002F}"/>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BFCC2EAD-9A76-39A9-5241-E08128B96539}"/>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63B3CDD5-F376-5482-B33D-21567F72AA42}"/>
              </a:ext>
            </a:extLst>
          </p:cNvPr>
          <p:cNvSpPr/>
          <p:nvPr/>
        </p:nvSpPr>
        <p:spPr>
          <a:xfrm>
            <a:off x="2941988" y="3258388"/>
            <a:ext cx="6624695" cy="1582716"/>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GB" sz="2400" b="1">
                <a:solidFill>
                  <a:schemeClr val="tx1"/>
                </a:solidFill>
                <a:latin typeface="Arial Rounded MT Bold"/>
                <a:ea typeface="Tahoma"/>
                <a:cs typeface="Arial"/>
              </a:rPr>
              <a:t>What is your connection to the Armed services ?</a:t>
            </a:r>
            <a:endParaRPr lang="en-US">
              <a:solidFill>
                <a:schemeClr val="tx1"/>
              </a:solidFill>
            </a:endParaRPr>
          </a:p>
        </p:txBody>
      </p:sp>
      <p:sp>
        <p:nvSpPr>
          <p:cNvPr id="4" name="Oval 3">
            <a:extLst>
              <a:ext uri="{FF2B5EF4-FFF2-40B4-BE49-F238E27FC236}">
                <a16:creationId xmlns:a16="http://schemas.microsoft.com/office/drawing/2014/main" id="{D6E5F68B-3064-994D-F260-DF3FA54FF211}"/>
              </a:ext>
            </a:extLst>
          </p:cNvPr>
          <p:cNvSpPr/>
          <p:nvPr/>
        </p:nvSpPr>
        <p:spPr>
          <a:xfrm>
            <a:off x="617217" y="4051047"/>
            <a:ext cx="1665144" cy="1627665"/>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Veteran</a:t>
            </a:r>
            <a:endParaRPr lang="en-US">
              <a:solidFill>
                <a:schemeClr val="bg1"/>
              </a:solidFill>
            </a:endParaRPr>
          </a:p>
        </p:txBody>
      </p:sp>
      <p:sp>
        <p:nvSpPr>
          <p:cNvPr id="107" name="Oval 106">
            <a:extLst>
              <a:ext uri="{FF2B5EF4-FFF2-40B4-BE49-F238E27FC236}">
                <a16:creationId xmlns:a16="http://schemas.microsoft.com/office/drawing/2014/main" id="{8338D749-E0CA-9F31-89CA-AAF7CBA62BC4}"/>
              </a:ext>
            </a:extLst>
          </p:cNvPr>
          <p:cNvSpPr/>
          <p:nvPr/>
        </p:nvSpPr>
        <p:spPr>
          <a:xfrm>
            <a:off x="9990398" y="4143203"/>
            <a:ext cx="1672180" cy="1718557"/>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Reservist</a:t>
            </a:r>
            <a:endParaRPr lang="en-US"/>
          </a:p>
        </p:txBody>
      </p:sp>
      <p:sp>
        <p:nvSpPr>
          <p:cNvPr id="111" name="Oval 110">
            <a:extLst>
              <a:ext uri="{FF2B5EF4-FFF2-40B4-BE49-F238E27FC236}">
                <a16:creationId xmlns:a16="http://schemas.microsoft.com/office/drawing/2014/main" id="{F7E65771-61F9-160A-57D3-DF6990C10A0A}"/>
              </a:ext>
            </a:extLst>
          </p:cNvPr>
          <p:cNvSpPr/>
          <p:nvPr/>
        </p:nvSpPr>
        <p:spPr>
          <a:xfrm>
            <a:off x="5572548" y="1371092"/>
            <a:ext cx="1671945" cy="159955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Currently Serving </a:t>
            </a:r>
            <a:endParaRPr lang="en-US">
              <a:solidFill>
                <a:schemeClr val="bg1"/>
              </a:solidFill>
            </a:endParaRPr>
          </a:p>
        </p:txBody>
      </p:sp>
    </p:spTree>
    <p:extLst>
      <p:ext uri="{BB962C8B-B14F-4D97-AF65-F5344CB8AC3E}">
        <p14:creationId xmlns:p14="http://schemas.microsoft.com/office/powerpoint/2010/main" val="300177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5BB5-EC5A-5FBF-4C15-E039D2DAC48A}"/>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763B2A6C-F757-3377-71F3-0BFD8A781135}"/>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4E8139E-C56E-0DE5-3DD4-0D8BA7C06F00}"/>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3ED1F986-AB37-46E3-739B-C093C63602A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4FC425A2-2FFC-2338-6A43-E9B92DF14A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024B4807-FC00-4866-26C2-618EBB0BB968}"/>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EBE0BD35-E12E-B349-4D54-6B1053EEDFCD}"/>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3E66D92A-A7A3-313A-F2CE-5AA3EF4A147F}"/>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83C99029-22A7-DC3E-37D1-DDE09A05011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54B774C3-8A47-DED8-2477-AADC7C007ABA}"/>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F3F3AC36-88EE-9DB7-A65E-E83ABB9629E1}"/>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3685DCBB-4EE9-BC09-8A6D-26D618FA586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3F11D634-4014-17D7-560C-D7B0E91F828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DFCD2F4A-7C41-565E-C213-110B918B821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FA81726D-C45F-CCA1-5E91-5FBA9B94B637}"/>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1D805157-F576-BC78-B135-45F4629279BF}"/>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A965BF5-CF07-EC1E-8D9A-FC7A89F8BAF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ADB0BD38-ED25-C6DF-6307-08D088DA3D90}"/>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403CDF05-E328-5B74-119F-FF100AF08F7F}"/>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CA5362CF-515D-C1EE-CCFD-9173D6AB599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C4612EAF-C16A-D317-C0C0-F9B6EFB6479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1AF38C93-59A5-583F-F9E0-90FD9EF4652E}"/>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09AE2543-66BC-5F00-0CD1-35B6CEF1B962}"/>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CAA07FEC-8C7A-8120-DEA0-6B98331B59E1}"/>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D6A54409-F6D6-B499-399B-6F551286F993}"/>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D6A54409-F6D6-B499-399B-6F551286F993}"/>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DF2552A-6147-E050-ED4C-9F994320D49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DF2552A-6147-E050-ED4C-9F994320D49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3DD1163-4368-6D5D-AA4D-762CFD71DD52}"/>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3DD1163-4368-6D5D-AA4D-762CFD71DD52}"/>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DC6C29E0-5BB7-A837-4C9D-9CEE1F79E12A}"/>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DC6C29E0-5BB7-A837-4C9D-9CEE1F79E12A}"/>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EA0A3110-5483-69F0-CB1E-ED9130AA0F6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EA0A3110-5483-69F0-CB1E-ED9130AA0F6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D1F8BFB2-B60E-4A1C-1DCF-8ED107832CFE}"/>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D1F8BFB2-B60E-4A1C-1DCF-8ED107832CFE}"/>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2D3C8252-F104-07A4-8C26-3B7B3687161A}"/>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2D3C8252-F104-07A4-8C26-3B7B3687161A}"/>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5DE38C4E-5881-1546-E845-46ADACC4752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5DE38C4E-5881-1546-E845-46ADACC4752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E6F61395-DE03-5511-80A1-066D790206E1}"/>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E6F61395-DE03-5511-80A1-066D790206E1}"/>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53219583-AA65-AE3C-B626-8162731895C7}"/>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53219583-AA65-AE3C-B626-8162731895C7}"/>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3F350C23-1E6A-A4AB-3E87-2319653611F0}"/>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3F350C23-1E6A-A4AB-3E87-2319653611F0}"/>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559771C6-970A-6945-6A71-8A3C84EB88A8}"/>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559771C6-970A-6945-6A71-8A3C84EB88A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A2F7AEF9-8608-DFD5-0F65-5ECEE311CE2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A2F7AEF9-8608-DFD5-0F65-5ECEE311CE2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2C7397E1-8107-61E5-2E38-A855855FF414}"/>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2C7397E1-8107-61E5-2E38-A855855FF41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846ADD41-0388-82F4-3B4E-5E725B346DE9}"/>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846ADD41-0388-82F4-3B4E-5E725B346DE9}"/>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C263F638-8B29-1F40-1C4B-B3F18568A60C}"/>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C263F638-8B29-1F40-1C4B-B3F18568A60C}"/>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A22A3E6-2071-3821-C78B-E7562354EBC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AA22A3E6-2071-3821-C78B-E7562354EBC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08E8F084-F7B4-FA6C-E992-83168170425C}"/>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08E8F084-F7B4-FA6C-E992-83168170425C}"/>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FDB21913-84C0-7071-26E0-75160B80B12D}"/>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FDB21913-84C0-7071-26E0-75160B80B12D}"/>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3CEEBEA-8236-DFB3-78DB-DC0344C15C58}"/>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3CEEBEA-8236-DFB3-78DB-DC0344C15C58}"/>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4DB19CF8-454A-FDA1-4F8E-ECF1B551423E}"/>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61F3F980-BFAB-564D-FDD4-89EF98859A4E}"/>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61F3F980-BFAB-564D-FDD4-89EF98859A4E}"/>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368FC43C-4D01-27A5-1A52-42A2E416A4B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68FC43C-4D01-27A5-1A52-42A2E416A4B6}"/>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4979473-B64E-A32A-F0B4-62C6CE5DB43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4979473-B64E-A32A-F0B4-62C6CE5DB43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17DD374-D463-6BD7-473A-FB5E5302294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17DD374-D463-6BD7-473A-FB5E5302294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50A7BBAE-E64D-9477-6D76-2CE6E10C465A}"/>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50A7BBAE-E64D-9477-6D76-2CE6E10C465A}"/>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F0C40F0-47F9-3108-1616-4536E13C570E}"/>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F0C40F0-47F9-3108-1616-4536E13C570E}"/>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363DC7ED-77BE-863F-2E59-164D24803D5E}"/>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363DC7ED-77BE-863F-2E59-164D24803D5E}"/>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66E40FE-8A3F-BC3D-9EC5-F608D8AA4E43}"/>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66E40FE-8A3F-BC3D-9EC5-F608D8AA4E43}"/>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B15554FF-0B1F-C01F-7B03-95926A372F9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B15554FF-0B1F-C01F-7B03-95926A372F9D}"/>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0DED61B5-F4BF-0998-6812-1715AE0B3C77}"/>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0DED61B5-F4BF-0998-6812-1715AE0B3C77}"/>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76B77280-C61E-D710-E050-91E78490CE5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76B77280-C61E-D710-E050-91E78490CE5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A663257C-92FB-AE0A-252D-108F7ADF203D}"/>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A663257C-92FB-AE0A-252D-108F7ADF203D}"/>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D87B75AB-1916-C8BC-535B-28BFC08116E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D87B75AB-1916-C8BC-535B-28BFC08116E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80B4FC91-7D97-146F-E5F8-0C0B54CB1A6D}"/>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80B4FC91-7D97-146F-E5F8-0C0B54CB1A6D}"/>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3BA40CAB-B5C5-A548-CA2D-C6F7357827F0}"/>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3BA40CAB-B5C5-A548-CA2D-C6F7357827F0}"/>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9D765A40-4A74-7629-5128-5E8D242BC4FF}"/>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9D765A40-4A74-7629-5128-5E8D242BC4FF}"/>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60DC9333-C642-D77C-7B9A-2A41D0C1C92D}"/>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60DC9333-C642-D77C-7B9A-2A41D0C1C92D}"/>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C813A4E-160A-19EE-24B1-054F79A03E93}"/>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C813A4E-160A-19EE-24B1-054F79A03E93}"/>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70DA727A-84CA-A7EE-BDA3-F2EE0A87F2CA}"/>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70DA727A-84CA-A7EE-BDA3-F2EE0A87F2CA}"/>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AFBEB30-44DF-AE3C-4B22-1CAF2497DE61}"/>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AFBEB30-44DF-AE3C-4B22-1CAF2497DE61}"/>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792A274-6AC3-410C-E25D-03F5068EBD46}"/>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7792A274-6AC3-410C-E25D-03F5068EBD46}"/>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AFB1C599-CC77-BD1F-403C-3911DF500A21}"/>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AFB1C599-CC77-BD1F-403C-3911DF500A21}"/>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46B30916-3C58-589A-DD02-52695BBC7AB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46B30916-3C58-589A-DD02-52695BBC7AB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A1D9DDCF-3253-B53B-794B-231E88E807AD}"/>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A1D9DDCF-3253-B53B-794B-231E88E807AD}"/>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4D9D8EAE-354E-C8F0-FB4E-F4D2974A5FC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4D9D8EAE-354E-C8F0-FB4E-F4D2974A5FC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9849BCC-7234-2150-24AC-D0E7F516C5F5}"/>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9849BCC-7234-2150-24AC-D0E7F516C5F5}"/>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3491228-895F-C766-8419-4A74B4A12257}"/>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3491228-895F-C766-8419-4A74B4A1225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0C3C3039-5FC7-D8FD-61DD-8AB3350A463B}"/>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0C3C3039-5FC7-D8FD-61DD-8AB3350A463B}"/>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75974AEC-7704-23F5-7624-6BD702F87E3B}"/>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75974AEC-7704-23F5-7624-6BD702F87E3B}"/>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48012DFF-6898-5A25-F53A-9F1CFE0ED07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48012DFF-6898-5A25-F53A-9F1CFE0ED07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42C559E-C238-CA0C-9DCC-F7661A69F635}"/>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42C559E-C238-CA0C-9DCC-F7661A69F635}"/>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07EDD4E5-0B25-EDE3-3EEB-B1DBD7D2A8F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07EDD4E5-0B25-EDE3-3EEB-B1DBD7D2A8F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FE80B3DB-29A2-2C5D-28DF-C858AA811B2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FE80B3DB-29A2-2C5D-28DF-C858AA811B2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0934ACE0-4809-4BB2-C2CF-EEE8CDB354C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0934ACE0-4809-4BB2-C2CF-EEE8CDB354C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27996B15-B392-6ED5-BAA7-5E811B4FB284}"/>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27996B15-B392-6ED5-BAA7-5E811B4FB284}"/>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C64F4D4F-1369-143C-235B-61DA90E01DE9}"/>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C64F4D4F-1369-143C-235B-61DA90E01DE9}"/>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0CC5EDB3-65CF-CE9C-5C90-82DED79F653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0CC5EDB3-65CF-CE9C-5C90-82DED79F653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4BEE7058-3CC5-B70D-0D23-C9634A9AD734}"/>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4BEE7058-3CC5-B70D-0D23-C9634A9AD734}"/>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2CBBE66E-EE3B-980B-9A91-532F492A7524}"/>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2CBBE66E-EE3B-980B-9A91-532F492A7524}"/>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18D2E92D-2682-DFDD-8C22-2DBEE34A546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18D2E92D-2682-DFDD-8C22-2DBEE34A546A}"/>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C59B3D10-ADEB-4ABD-63ED-98A5476D02EE}"/>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C59B3D10-ADEB-4ABD-63ED-98A5476D02EE}"/>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52C822CF-3D2B-7AA1-8C5F-0E62017156D4}"/>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52C822CF-3D2B-7AA1-8C5F-0E62017156D4}"/>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4B2DED3-A264-2A10-C58A-D753FCB3632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4B2DED3-A264-2A10-C58A-D753FCB3632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B7FA468D-C2B9-E24E-2562-74575E6C2BCA}"/>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B7FA468D-C2B9-E24E-2562-74575E6C2BCA}"/>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E00379FE-6953-96D3-B9F9-0E96F2EEC8C1}"/>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E00379FE-6953-96D3-B9F9-0E96F2EEC8C1}"/>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CFA5E31-F53E-F3CA-4098-46C525D53558}"/>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CFA5E31-F53E-F3CA-4098-46C525D53558}"/>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3F6DCEE2-249C-CF72-389B-534E65D05E6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3F6DCEE2-249C-CF72-389B-534E65D05E6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AF0F13BD-57C8-5F24-6D47-D215FA567F5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AF0F13BD-57C8-5F24-6D47-D215FA567F5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7B1DC29-1B28-BFEE-7E44-8162E9AB0142}"/>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7B1DC29-1B28-BFEE-7E44-8162E9AB0142}"/>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63D02BC7-073D-C7AB-8DA5-402DD832A336}"/>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63D02BC7-073D-C7AB-8DA5-402DD832A336}"/>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DB057422-D828-C8C1-84B5-F67B058C8A0D}"/>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DB057422-D828-C8C1-84B5-F67B058C8A0D}"/>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4ECB5800-C39C-EBCC-3C5E-4F3ED2D6DFCC}"/>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4ECB5800-C39C-EBCC-3C5E-4F3ED2D6DFCC}"/>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0DA0E500-59CF-15E4-DD74-A3BDBECBE1D7}"/>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CD507893-0EE2-7CF3-AAE3-3D804851F73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2288A093-4211-A647-5EA2-D64C41F620F3}"/>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EA32DBE4-882F-B0BF-12F8-79796BF3C44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8FCE6B13-C206-7349-A84F-D4D0BC627EB5}"/>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3A6A9F2A-44BC-3642-A6E7-DB06F57FA8F8}"/>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D23A08E3-EFFF-50AC-12D1-6B7382AB08E1}"/>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352CEA7C-689D-21DD-7B03-B58A87E1F991}"/>
              </a:ext>
            </a:extLst>
          </p:cNvPr>
          <p:cNvSpPr/>
          <p:nvPr/>
        </p:nvSpPr>
        <p:spPr>
          <a:xfrm>
            <a:off x="3467505" y="1541698"/>
            <a:ext cx="5380971" cy="1495130"/>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GB" sz="2400" b="1">
                <a:solidFill>
                  <a:schemeClr val="tx1"/>
                </a:solidFill>
                <a:latin typeface="Arial Rounded MT Bold"/>
                <a:ea typeface="Tahoma"/>
                <a:cs typeface="Arial"/>
              </a:rPr>
              <a:t>Which of these experiences are you most drawn to?</a:t>
            </a:r>
            <a:endParaRPr lang="en-US">
              <a:solidFill>
                <a:schemeClr val="tx1"/>
              </a:solidFill>
            </a:endParaRPr>
          </a:p>
        </p:txBody>
      </p:sp>
      <p:sp>
        <p:nvSpPr>
          <p:cNvPr id="4" name="Oval 3">
            <a:extLst>
              <a:ext uri="{FF2B5EF4-FFF2-40B4-BE49-F238E27FC236}">
                <a16:creationId xmlns:a16="http://schemas.microsoft.com/office/drawing/2014/main" id="{09B6D609-C4E3-92D6-50D1-BBDD2F6C7742}"/>
              </a:ext>
            </a:extLst>
          </p:cNvPr>
          <p:cNvSpPr/>
          <p:nvPr/>
        </p:nvSpPr>
        <p:spPr>
          <a:xfrm>
            <a:off x="739838" y="1537323"/>
            <a:ext cx="2041765" cy="2004285"/>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Separation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Operational tour</a:t>
            </a:r>
            <a:endParaRPr lang="en-US">
              <a:solidFill>
                <a:schemeClr val="bg1"/>
              </a:solidFill>
            </a:endParaRPr>
          </a:p>
        </p:txBody>
      </p:sp>
      <p:sp>
        <p:nvSpPr>
          <p:cNvPr id="107" name="Oval 106">
            <a:extLst>
              <a:ext uri="{FF2B5EF4-FFF2-40B4-BE49-F238E27FC236}">
                <a16:creationId xmlns:a16="http://schemas.microsoft.com/office/drawing/2014/main" id="{ED7DA226-B85C-C6DA-C839-33F8104C1B09}"/>
              </a:ext>
            </a:extLst>
          </p:cNvPr>
          <p:cNvSpPr/>
          <p:nvPr/>
        </p:nvSpPr>
        <p:spPr>
          <a:xfrm>
            <a:off x="5444674" y="3328651"/>
            <a:ext cx="2057556" cy="1981316"/>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a:ea typeface="Calibri"/>
                <a:cs typeface="Calibri"/>
              </a:rPr>
              <a:t>Separatio</a:t>
            </a:r>
            <a:r>
              <a:rPr lang="en-GB">
                <a:solidFill>
                  <a:schemeClr val="bg1"/>
                </a:solidFill>
                <a:latin typeface="Arial"/>
                <a:ea typeface="Calibri"/>
                <a:cs typeface="Calibri"/>
              </a:rPr>
              <a:t>n –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Exercise / courses </a:t>
            </a:r>
            <a:endParaRPr lang="en-US">
              <a:solidFill>
                <a:schemeClr val="bg1"/>
              </a:solidFill>
            </a:endParaRPr>
          </a:p>
        </p:txBody>
      </p:sp>
      <p:sp>
        <p:nvSpPr>
          <p:cNvPr id="111" name="Oval 110">
            <a:extLst>
              <a:ext uri="{FF2B5EF4-FFF2-40B4-BE49-F238E27FC236}">
                <a16:creationId xmlns:a16="http://schemas.microsoft.com/office/drawing/2014/main" id="{F1721DDF-CD02-E244-F91E-FB4446B4DCAC}"/>
              </a:ext>
            </a:extLst>
          </p:cNvPr>
          <p:cNvSpPr/>
          <p:nvPr/>
        </p:nvSpPr>
        <p:spPr>
          <a:xfrm>
            <a:off x="9531444" y="1432404"/>
            <a:ext cx="2171185" cy="2107548"/>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Separation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 Weekending</a:t>
            </a:r>
            <a:endParaRPr lang="en-US">
              <a:solidFill>
                <a:schemeClr val="bg1"/>
              </a:solidFill>
            </a:endParaRPr>
          </a:p>
        </p:txBody>
      </p:sp>
      <p:sp>
        <p:nvSpPr>
          <p:cNvPr id="2" name="Oval 1">
            <a:extLst>
              <a:ext uri="{FF2B5EF4-FFF2-40B4-BE49-F238E27FC236}">
                <a16:creationId xmlns:a16="http://schemas.microsoft.com/office/drawing/2014/main" id="{111E0974-F60F-4C95-CB07-3A7A48549FD0}"/>
              </a:ext>
            </a:extLst>
          </p:cNvPr>
          <p:cNvSpPr/>
          <p:nvPr/>
        </p:nvSpPr>
        <p:spPr>
          <a:xfrm>
            <a:off x="9831285" y="4716701"/>
            <a:ext cx="2041765" cy="2004285"/>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Moving – new house, new school</a:t>
            </a:r>
            <a:endParaRPr lang="en-US">
              <a:solidFill>
                <a:schemeClr val="bg1"/>
              </a:solidFill>
            </a:endParaRPr>
          </a:p>
        </p:txBody>
      </p:sp>
      <p:sp>
        <p:nvSpPr>
          <p:cNvPr id="5" name="Oval 4">
            <a:extLst>
              <a:ext uri="{FF2B5EF4-FFF2-40B4-BE49-F238E27FC236}">
                <a16:creationId xmlns:a16="http://schemas.microsoft.com/office/drawing/2014/main" id="{00AFBDCF-297E-C686-76D6-6BAFC7C029E9}"/>
              </a:ext>
            </a:extLst>
          </p:cNvPr>
          <p:cNvSpPr/>
          <p:nvPr/>
        </p:nvSpPr>
        <p:spPr>
          <a:xfrm>
            <a:off x="562616" y="4489160"/>
            <a:ext cx="2048565" cy="2028722"/>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a:ea typeface="Calibri"/>
                <a:cs typeface="Calibri"/>
              </a:rPr>
              <a:t>Post Service life – Rememb</a:t>
            </a:r>
            <a:r>
              <a:rPr lang="en-GB">
                <a:solidFill>
                  <a:schemeClr val="bg1"/>
                </a:solidFill>
                <a:latin typeface="Arial"/>
                <a:ea typeface="Calibri"/>
                <a:cs typeface="Calibri"/>
              </a:rPr>
              <a:t>rance, forever home etc </a:t>
            </a:r>
            <a:endParaRPr lang="en-GB" dirty="0">
              <a:solidFill>
                <a:schemeClr val="bg1"/>
              </a:solidFill>
              <a:latin typeface="Arial"/>
              <a:ea typeface="Calibri"/>
              <a:cs typeface="Calibri"/>
            </a:endParaRPr>
          </a:p>
        </p:txBody>
      </p:sp>
    </p:spTree>
    <p:extLst>
      <p:ext uri="{BB962C8B-B14F-4D97-AF65-F5344CB8AC3E}">
        <p14:creationId xmlns:p14="http://schemas.microsoft.com/office/powerpoint/2010/main" val="39210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249CF-749B-DA26-714D-A9646DF86118}"/>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F19C6879-5D68-8410-4161-52AA34196FFB}"/>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72668187-1A50-04D4-9717-D2047E19D522}"/>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376D544-D9F2-413F-65F0-562416C23CA9}"/>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DD98B09B-E826-64F3-898C-12F937A4D0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208C8EB6-3382-BFC4-84AF-90AD6ED9DFB0}"/>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9FB9CF70-0802-63B3-BEC5-C3A365FB272D}"/>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7300DDA5-12EE-1476-02ED-980848A8206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279A255C-308E-DCEA-1B98-30E0476D7BA5}"/>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0D9826F3-62E9-F69B-E8EA-4314BC3F8C48}"/>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52D7D9E7-24A2-DAE7-6BCE-597CC3E8D0E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0C1420A1-1CD1-CE9F-7447-E332AAE4FA6F}"/>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508F5290-C95E-8496-4EE5-6D3D2B4BA97E}"/>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A6211420-AFE4-A548-6820-D5B9F15126ED}"/>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BEC1433A-B07A-9EC7-9318-C8722F8873D9}"/>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BF5E801-AF8D-782D-FE65-66403E1AA8DB}"/>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59A57707-7226-F6F6-5D85-F2DFFF79E6F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A4D1D256-7988-4760-65E4-A88A25460BD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B02CCCF-D03B-C03F-1C13-20CFB6677C73}"/>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87A58DEC-B0BE-4EB3-5B8A-78AD2CB69941}"/>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A49702A3-D3F3-A551-3B0B-D48090890E13}"/>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E3FBC824-1C89-6A13-D284-0261944E6D7B}"/>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61BD58B9-EFDF-6352-FC7E-8571CB687E4F}"/>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45049B3D-1D7F-5380-C5CE-BBBBA06F813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804DDED-1669-09B1-4B5D-8295DE762B77}"/>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804DDED-1669-09B1-4B5D-8295DE762B77}"/>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1CE8C6C-38AD-459B-3410-BF13425B5F38}"/>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1CE8C6C-38AD-459B-3410-BF13425B5F38}"/>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71DC426B-9527-278B-580F-BB21679A086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71DC426B-9527-278B-580F-BB21679A086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A3EBFF7B-7640-D7F8-8073-B4B71B62FF48}"/>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A3EBFF7B-7640-D7F8-8073-B4B71B62FF48}"/>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98DBEAB5-BB85-75B6-4276-8DB78D138F8D}"/>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98DBEAB5-BB85-75B6-4276-8DB78D138F8D}"/>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84F0DAB6-045F-527C-6019-7CFEFD38EA97}"/>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84F0DAB6-045F-527C-6019-7CFEFD38EA97}"/>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8C103367-0FFC-201E-BC69-1CBDFD8EF2BD}"/>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8C103367-0FFC-201E-BC69-1CBDFD8EF2BD}"/>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D2AA10BB-1B6F-9CD1-3377-D0CFE166717D}"/>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D2AA10BB-1B6F-9CD1-3377-D0CFE166717D}"/>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C482D681-CAA1-3419-F3EF-1EC09B5C1D60}"/>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C482D681-CAA1-3419-F3EF-1EC09B5C1D60}"/>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EE5EA22A-22A9-D118-2A9E-141421CAEC0F}"/>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EE5EA22A-22A9-D118-2A9E-141421CAEC0F}"/>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DB6A282A-D289-912F-BA38-C4B432DD0D7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DB6A282A-D289-912F-BA38-C4B432DD0D7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4C8D16EF-6235-B0F9-230E-FCCC406BCDE8}"/>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4C8D16EF-6235-B0F9-230E-FCCC406BCDE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BA2221E0-7C0A-6343-38F3-6B77D365A43E}"/>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BA2221E0-7C0A-6343-38F3-6B77D365A43E}"/>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E211CD3A-03A8-511F-0AD9-EA8319CF6F03}"/>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E211CD3A-03A8-511F-0AD9-EA8319CF6F03}"/>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78595228-AF1D-C3CE-61E9-89ADD264211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78595228-AF1D-C3CE-61E9-89ADD264211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19B9604D-A467-4535-38C7-AA859B45B23C}"/>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19B9604D-A467-4535-38C7-AA859B45B23C}"/>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ED814DA-FBED-0D0D-E6AC-E4BBBF8414A8}"/>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ED814DA-FBED-0D0D-E6AC-E4BBBF8414A8}"/>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1B67472A-8DF4-1525-F21F-38F969AD2B26}"/>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1B67472A-8DF4-1525-F21F-38F969AD2B26}"/>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DE5498A0-4EC0-2BE7-ABED-5B9DB02EABC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DE5498A0-4EC0-2BE7-ABED-5B9DB02EABC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C20F4825-E4C6-1700-034E-F9F0CEB71E49}"/>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C20F4825-E4C6-1700-034E-F9F0CEB71E49}"/>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775800B7-DF10-A994-6C41-A52362B1AA8A}"/>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9D056B40-13A3-AF21-3427-05358D26BE59}"/>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9D056B40-13A3-AF21-3427-05358D26BE5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BB49C9F0-91EF-3DCA-9C7A-381AED0DA471}"/>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BB49C9F0-91EF-3DCA-9C7A-381AED0DA471}"/>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4C686C8B-2617-0CEB-3363-D46E8F7998EC}"/>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4C686C8B-2617-0CEB-3363-D46E8F7998EC}"/>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4F11135A-AC0B-6E06-447C-C0BFD59CDB9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4F11135A-AC0B-6E06-447C-C0BFD59CDB9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EC233159-EFB7-65C8-9F53-C5B7FE944CE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EC233159-EFB7-65C8-9F53-C5B7FE944CE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75C64956-3C55-8AF9-5FF0-ABC02F96683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75C64956-3C55-8AF9-5FF0-ABC02F96683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6BBAD9B1-3FC3-CDD9-44C6-8973A60818C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6BBAD9B1-3FC3-CDD9-44C6-8973A60818C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4B55DEC-F1A3-56E2-A6D8-929D75B8A7EB}"/>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4B55DEC-F1A3-56E2-A6D8-929D75B8A7EB}"/>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C3B7C7BB-E2F7-DD99-E8C6-D7C5B40FC2E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C3B7C7BB-E2F7-DD99-E8C6-D7C5B40FC2E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068D845C-6EA6-13FF-683D-011E0AE53B45}"/>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068D845C-6EA6-13FF-683D-011E0AE53B45}"/>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3FFA9E6F-6494-973D-4FE2-D38BBC8A116B}"/>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3FFA9E6F-6494-973D-4FE2-D38BBC8A116B}"/>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4249512-3459-1B4D-5EC1-6AD5ACA45DA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4249512-3459-1B4D-5EC1-6AD5ACA45DA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D1CCFF6D-BF76-0E0C-79C8-77C1636DA1E5}"/>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D1CCFF6D-BF76-0E0C-79C8-77C1636DA1E5}"/>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0532EB5A-2F83-F86C-C68C-27E5B76F3B7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0532EB5A-2F83-F86C-C68C-27E5B76F3B7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D68191C-B90F-F089-5F27-2C8029984081}"/>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D68191C-B90F-F089-5F27-2C8029984081}"/>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FAF4D073-291C-EF7E-FF07-F7993BF48789}"/>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FAF4D073-291C-EF7E-FF07-F7993BF48789}"/>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1E61540F-47DB-9059-B21F-FD5F7B498C15}"/>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1E61540F-47DB-9059-B21F-FD5F7B498C15}"/>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6EE8860-BECC-1B65-DE48-66D6A1B39CA2}"/>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C6EE8860-BECC-1B65-DE48-66D6A1B39CA2}"/>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356E0B99-431B-422E-FC1E-5A305C457A24}"/>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356E0B99-431B-422E-FC1E-5A305C457A24}"/>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48EC6C7-F419-07A5-70EF-C8E86846F508}"/>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48EC6C7-F419-07A5-70EF-C8E86846F508}"/>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9ABB0C9-AED4-DC4B-A1CB-1C00A8B65935}"/>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79ABB0C9-AED4-DC4B-A1CB-1C00A8B6593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A81BC3CA-FF25-563B-B004-835B9DB37324}"/>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A81BC3CA-FF25-563B-B004-835B9DB37324}"/>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7A131086-00BF-A979-9CB3-8FC827304E6C}"/>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7A131086-00BF-A979-9CB3-8FC827304E6C}"/>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76781DAF-FD18-0EBA-B60C-50109459D6D7}"/>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76781DAF-FD18-0EBA-B60C-50109459D6D7}"/>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2BC51C3-B6D3-48D6-F85E-7F7CB73E05D3}"/>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2BC51C3-B6D3-48D6-F85E-7F7CB73E05D3}"/>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DDF9FA22-9FCB-B873-93E0-8588E584E1BB}"/>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DDF9FA22-9FCB-B873-93E0-8588E584E1BB}"/>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BC5564F5-5FE5-D2C9-10F3-6A2B318808E9}"/>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BC5564F5-5FE5-D2C9-10F3-6A2B318808E9}"/>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17C40B55-A3D7-A7E3-6F49-6FB0B96AFF8E}"/>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17C40B55-A3D7-A7E3-6F49-6FB0B96AFF8E}"/>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7BB76FE5-E8E8-7AC5-401D-89C608945916}"/>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7BB76FE5-E8E8-7AC5-401D-89C608945916}"/>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AD12D9A3-3275-BA76-96DA-844E5AC0EF6D}"/>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AD12D9A3-3275-BA76-96DA-844E5AC0EF6D}"/>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96EC107-E35A-747F-CEE8-C5077BC5F5B2}"/>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96EC107-E35A-747F-CEE8-C5077BC5F5B2}"/>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211804EC-3ECA-FB04-EFF8-61CC7B778259}"/>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211804EC-3ECA-FB04-EFF8-61CC7B778259}"/>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9FBBE2C-C1B3-0580-FA43-21252F6C0138}"/>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9FBBE2C-C1B3-0580-FA43-21252F6C0138}"/>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C30F6A59-9893-A37E-13D0-0594E232E450}"/>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C30F6A59-9893-A37E-13D0-0594E232E450}"/>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F52B88D7-0753-5FE6-1F20-6A34723BD73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F52B88D7-0753-5FE6-1F20-6A34723BD73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FD6B1BCD-2291-135C-D90B-DED8FF8012AA}"/>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FD6B1BCD-2291-135C-D90B-DED8FF8012AA}"/>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2A1816C8-8EF4-5F1F-35EC-7F81C0D794F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2A1816C8-8EF4-5F1F-35EC-7F81C0D794F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0AB6510F-8AF7-BE38-44F0-119B458C7FD5}"/>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0AB6510F-8AF7-BE38-44F0-119B458C7FD5}"/>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8214ACBA-8FF4-BD40-DCE8-F12B79EAE80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8214ACBA-8FF4-BD40-DCE8-F12B79EAE80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45698834-5DFF-B202-EACA-180261BD73DE}"/>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45698834-5DFF-B202-EACA-180261BD73DE}"/>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C9E0ED81-0B74-4E38-485E-20392A33DBF8}"/>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C9E0ED81-0B74-4E38-485E-20392A33DBF8}"/>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E001DED-CA7F-5851-8533-4D726832C97C}"/>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E001DED-CA7F-5851-8533-4D726832C97C}"/>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63760254-0E1E-0E7B-E20D-48804BF4CB82}"/>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63760254-0E1E-0E7B-E20D-48804BF4CB82}"/>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A7FBA086-D5C5-21B4-CC16-BE9BB6CBABDB}"/>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A7FBA086-D5C5-21B4-CC16-BE9BB6CBABDB}"/>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1B51CD5-2693-7A59-0420-0D6E7E8A89A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1B51CD5-2693-7A59-0420-0D6E7E8A89A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891477A-CFBA-4C8A-B6B5-A2EFB299FE71}"/>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891477A-CFBA-4C8A-B6B5-A2EFB299FE7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314232F-73ED-3196-D317-C772FCDC05F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314232F-73ED-3196-D317-C772FCDC05F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5979212B-44C3-CFBF-0297-EDFA885675BD}"/>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5979212B-44C3-CFBF-0297-EDFA885675BD}"/>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7E27CB54-5383-F7E9-3D98-789DE1D79D4A}"/>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7E27CB54-5383-F7E9-3D98-789DE1D79D4A}"/>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03380FDB-8794-D28C-430A-8DFB4DEA1995}"/>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03380FDB-8794-D28C-430A-8DFB4DEA1995}"/>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C77E33ED-9F79-6EE9-461F-23A3EB45567E}"/>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C77E33ED-9F79-6EE9-461F-23A3EB45567E}"/>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CDE77E8E-098E-DB9A-762C-A6668F472FB1}"/>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CDE77E8E-098E-DB9A-762C-A6668F472FB1}"/>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D2F5FABC-5025-8BBD-60ED-68D9D2BC258C}"/>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90CEAC2-C47F-9F3D-CC73-7F8BA3EB086E}"/>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76B07F49-6F09-7C08-B1FC-6EB63E66D4FC}"/>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8E2D9AD-229C-C05E-99B2-F2717BEB47C9}"/>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A5E413D5-6E5D-641C-28C8-C4D45B9270DB}"/>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B28CE791-DAE9-F207-7332-A6E825EA1387}"/>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397498AA-C0AA-5BB3-7B14-E43F0E0753FE}"/>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C682B490-2A3B-912C-55E3-C96F99D6961A}"/>
              </a:ext>
            </a:extLst>
          </p:cNvPr>
          <p:cNvSpPr/>
          <p:nvPr/>
        </p:nvSpPr>
        <p:spPr>
          <a:xfrm>
            <a:off x="3467505" y="1541698"/>
            <a:ext cx="5380971" cy="1495130"/>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GB" sz="2400" b="1">
                <a:solidFill>
                  <a:schemeClr val="tx1"/>
                </a:solidFill>
                <a:latin typeface="Arial Rounded MT Bold"/>
                <a:ea typeface="Tahoma"/>
                <a:cs typeface="Arial"/>
              </a:rPr>
              <a:t>Which of these experiences are you most drawn to?</a:t>
            </a:r>
            <a:endParaRPr lang="en-US">
              <a:solidFill>
                <a:schemeClr val="tx1"/>
              </a:solidFill>
            </a:endParaRPr>
          </a:p>
        </p:txBody>
      </p:sp>
      <p:sp>
        <p:nvSpPr>
          <p:cNvPr id="4" name="Oval 3">
            <a:extLst>
              <a:ext uri="{FF2B5EF4-FFF2-40B4-BE49-F238E27FC236}">
                <a16:creationId xmlns:a16="http://schemas.microsoft.com/office/drawing/2014/main" id="{F9654A15-6A2B-6C83-8AD8-B13BB7B42883}"/>
              </a:ext>
            </a:extLst>
          </p:cNvPr>
          <p:cNvSpPr/>
          <p:nvPr/>
        </p:nvSpPr>
        <p:spPr>
          <a:xfrm>
            <a:off x="739838" y="1537323"/>
            <a:ext cx="2041765" cy="2004285"/>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Separation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Operational tour</a:t>
            </a:r>
            <a:endParaRPr lang="en-US">
              <a:solidFill>
                <a:schemeClr val="bg1"/>
              </a:solidFill>
            </a:endParaRPr>
          </a:p>
        </p:txBody>
      </p:sp>
      <p:sp>
        <p:nvSpPr>
          <p:cNvPr id="107" name="Oval 106">
            <a:extLst>
              <a:ext uri="{FF2B5EF4-FFF2-40B4-BE49-F238E27FC236}">
                <a16:creationId xmlns:a16="http://schemas.microsoft.com/office/drawing/2014/main" id="{B40AF700-EEF1-1BDA-725F-749CDEAB36FB}"/>
              </a:ext>
            </a:extLst>
          </p:cNvPr>
          <p:cNvSpPr/>
          <p:nvPr/>
        </p:nvSpPr>
        <p:spPr>
          <a:xfrm>
            <a:off x="5068053" y="3328651"/>
            <a:ext cx="2057556" cy="1981316"/>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a:ea typeface="Calibri"/>
                <a:cs typeface="Calibri"/>
              </a:rPr>
              <a:t>Separatio</a:t>
            </a:r>
            <a:r>
              <a:rPr lang="en-GB">
                <a:solidFill>
                  <a:schemeClr val="bg1"/>
                </a:solidFill>
                <a:latin typeface="Arial"/>
                <a:ea typeface="Calibri"/>
                <a:cs typeface="Calibri"/>
              </a:rPr>
              <a:t>n –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Exercise / courses </a:t>
            </a:r>
            <a:endParaRPr lang="en-US">
              <a:solidFill>
                <a:schemeClr val="bg1"/>
              </a:solidFill>
            </a:endParaRPr>
          </a:p>
        </p:txBody>
      </p:sp>
      <p:sp>
        <p:nvSpPr>
          <p:cNvPr id="111" name="Oval 110">
            <a:extLst>
              <a:ext uri="{FF2B5EF4-FFF2-40B4-BE49-F238E27FC236}">
                <a16:creationId xmlns:a16="http://schemas.microsoft.com/office/drawing/2014/main" id="{C10EDB7F-D923-9E79-188E-2782ECE98791}"/>
              </a:ext>
            </a:extLst>
          </p:cNvPr>
          <p:cNvSpPr/>
          <p:nvPr/>
        </p:nvSpPr>
        <p:spPr>
          <a:xfrm>
            <a:off x="9531444" y="1432404"/>
            <a:ext cx="2171185" cy="2107548"/>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Separation </a:t>
            </a:r>
            <a:endParaRPr lang="en-US">
              <a:solidFill>
                <a:schemeClr val="bg1"/>
              </a:solidFill>
              <a:latin typeface="Aptos" panose="020B0004020202020204"/>
              <a:ea typeface="Calibri"/>
              <a:cs typeface="Calibri"/>
            </a:endParaRPr>
          </a:p>
          <a:p>
            <a:pPr algn="ctr"/>
            <a:r>
              <a:rPr lang="en-GB">
                <a:solidFill>
                  <a:schemeClr val="bg1"/>
                </a:solidFill>
                <a:latin typeface="Arial"/>
                <a:ea typeface="Calibri"/>
                <a:cs typeface="Calibri"/>
              </a:rPr>
              <a:t>- Weekending</a:t>
            </a:r>
            <a:endParaRPr lang="en-US">
              <a:solidFill>
                <a:schemeClr val="bg1"/>
              </a:solidFill>
            </a:endParaRPr>
          </a:p>
        </p:txBody>
      </p:sp>
      <p:sp>
        <p:nvSpPr>
          <p:cNvPr id="2" name="Oval 1">
            <a:extLst>
              <a:ext uri="{FF2B5EF4-FFF2-40B4-BE49-F238E27FC236}">
                <a16:creationId xmlns:a16="http://schemas.microsoft.com/office/drawing/2014/main" id="{1CF54BB7-F4AD-DB23-07E4-8A8A1F00487A}"/>
              </a:ext>
            </a:extLst>
          </p:cNvPr>
          <p:cNvSpPr/>
          <p:nvPr/>
        </p:nvSpPr>
        <p:spPr>
          <a:xfrm>
            <a:off x="9831285" y="4716701"/>
            <a:ext cx="2041765" cy="2004285"/>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Moving – new house, new school</a:t>
            </a:r>
            <a:endParaRPr lang="en-US">
              <a:solidFill>
                <a:schemeClr val="bg1"/>
              </a:solidFill>
            </a:endParaRPr>
          </a:p>
        </p:txBody>
      </p:sp>
      <p:sp>
        <p:nvSpPr>
          <p:cNvPr id="5" name="Oval 4">
            <a:extLst>
              <a:ext uri="{FF2B5EF4-FFF2-40B4-BE49-F238E27FC236}">
                <a16:creationId xmlns:a16="http://schemas.microsoft.com/office/drawing/2014/main" id="{F1532679-381C-C993-6DB6-F755191A439E}"/>
              </a:ext>
            </a:extLst>
          </p:cNvPr>
          <p:cNvSpPr/>
          <p:nvPr/>
        </p:nvSpPr>
        <p:spPr>
          <a:xfrm>
            <a:off x="562616" y="4489160"/>
            <a:ext cx="2048565" cy="2028722"/>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a:ea typeface="Calibri"/>
                <a:cs typeface="Calibri"/>
              </a:rPr>
              <a:t>Post Service life – Rememb</a:t>
            </a:r>
            <a:r>
              <a:rPr lang="en-GB">
                <a:solidFill>
                  <a:schemeClr val="bg1"/>
                </a:solidFill>
                <a:latin typeface="Arial"/>
                <a:ea typeface="Calibri"/>
                <a:cs typeface="Calibri"/>
              </a:rPr>
              <a:t>rance, forever home etc </a:t>
            </a:r>
            <a:endParaRPr lang="en-GB" dirty="0">
              <a:solidFill>
                <a:schemeClr val="bg1"/>
              </a:solidFill>
              <a:latin typeface="Arial"/>
              <a:ea typeface="Calibri"/>
              <a:cs typeface="Calibri"/>
            </a:endParaRPr>
          </a:p>
        </p:txBody>
      </p:sp>
      <p:sp>
        <p:nvSpPr>
          <p:cNvPr id="108" name="Rectangle: Rounded Corners 107">
            <a:extLst>
              <a:ext uri="{FF2B5EF4-FFF2-40B4-BE49-F238E27FC236}">
                <a16:creationId xmlns:a16="http://schemas.microsoft.com/office/drawing/2014/main" id="{CD13CFDA-0416-96A4-D973-9E67ABF383FC}"/>
              </a:ext>
            </a:extLst>
          </p:cNvPr>
          <p:cNvSpPr/>
          <p:nvPr/>
        </p:nvSpPr>
        <p:spPr>
          <a:xfrm>
            <a:off x="3467504" y="5439282"/>
            <a:ext cx="5380971" cy="1398786"/>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GB" b="1">
                <a:solidFill>
                  <a:schemeClr val="tx1"/>
                </a:solidFill>
                <a:latin typeface="Arial Rounded MT Bold"/>
                <a:ea typeface="Tahoma"/>
                <a:cs typeface="Arial"/>
              </a:rPr>
              <a:t>Why? </a:t>
            </a:r>
            <a:endParaRPr lang="en-US">
              <a:solidFill>
                <a:schemeClr val="tx1"/>
              </a:solidFill>
              <a:latin typeface="Aptos" panose="020B0004020202020204"/>
              <a:ea typeface="Tahoma"/>
              <a:cs typeface="Arial"/>
            </a:endParaRPr>
          </a:p>
          <a:p>
            <a:pPr algn="ctr">
              <a:lnSpc>
                <a:spcPct val="150000"/>
              </a:lnSpc>
              <a:defRPr/>
            </a:pPr>
            <a:r>
              <a:rPr lang="en-GB" b="1">
                <a:solidFill>
                  <a:schemeClr val="tx1"/>
                </a:solidFill>
                <a:latin typeface="Arial Rounded MT Bold"/>
                <a:ea typeface="Tahoma"/>
                <a:cs typeface="Arial"/>
              </a:rPr>
              <a:t>What are/were the advantages and/or challenges of these experience/s</a:t>
            </a:r>
            <a:endParaRPr lang="en-US">
              <a:solidFill>
                <a:schemeClr val="tx1"/>
              </a:solidFill>
            </a:endParaRPr>
          </a:p>
        </p:txBody>
      </p:sp>
    </p:spTree>
    <p:extLst>
      <p:ext uri="{BB962C8B-B14F-4D97-AF65-F5344CB8AC3E}">
        <p14:creationId xmlns:p14="http://schemas.microsoft.com/office/powerpoint/2010/main" val="393765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F55C9-3EB8-91E4-5C2E-839E39B8447A}"/>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16C6A01-6311-6164-1AC5-ED8596653132}"/>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356F2764-9211-E862-0E5D-B1AD4094402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F8E163F0-D9E7-1FD8-121B-0332DAF6B2A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BDFBF8-FF5E-6A14-019D-672C9742C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57DECED5-E0C4-3849-A368-46E19CC878BD}"/>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92AE756-4A33-D422-86BF-9587FA517C59}"/>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84EF677A-394C-B2BF-1E85-07B3008BD758}"/>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388D5440-17AE-624A-E083-6B3BA0381C92}"/>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82B3D17D-FEF8-EEFA-CBDC-B280705E9213}"/>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0E88BB20-9798-A872-786D-6C94C92B8D1F}"/>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108807B7-A640-854A-1666-D1840A21E00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A5F3983D-6AF7-0352-9EFF-C58F050E58E0}"/>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A8158F02-69CF-A930-5F75-1D17DC83B66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93A7F1CF-22E8-AB6C-48E7-E38515C1BBA4}"/>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A2764147-8681-4E2A-C5A1-6B9487C59AE5}"/>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6C54D5E7-165C-EEFB-C1B0-1F360DDF239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D6BD7C23-99FC-86B4-7A74-6A52EB24B811}"/>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607603E-E1EE-23CE-9828-670F8FF865CE}"/>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063F139-F180-CB53-9F36-7F3F2D49D6BA}"/>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A337D4A6-47D7-0327-0990-41E8584BC0F7}"/>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2397D3A7-87EF-4D78-B3D1-DD253AB9448D}"/>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DE8A9847-EEA5-9142-A61D-215557FBE81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7D83ED56-A5F2-F89B-7831-1AD7A4F2140F}"/>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31BA420-BC9F-EC8C-45AB-DE6F375AF95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31BA420-BC9F-EC8C-45AB-DE6F375AF95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6A8B4A6-620A-0196-E724-F6155BFAF72A}"/>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6A8B4A6-620A-0196-E724-F6155BFAF72A}"/>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2548AD2A-BE2D-DCA3-2F97-324771308493}"/>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2548AD2A-BE2D-DCA3-2F97-324771308493}"/>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847A3F4C-27AD-1C34-CEC5-E698D45E6B20}"/>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847A3F4C-27AD-1C34-CEC5-E698D45E6B20}"/>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D75DCB91-CF31-03AA-9DD6-BC7FE730759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D75DCB91-CF31-03AA-9DD6-BC7FE730759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390F7188-3A07-242D-0FBB-74FDF9634DE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390F7188-3A07-242D-0FBB-74FDF9634DE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D00C551A-C335-7B67-015A-D6DEBE249130}"/>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D00C551A-C335-7B67-015A-D6DEBE249130}"/>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217D4A31-234F-32AC-431C-86DD285F80CA}"/>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217D4A31-234F-32AC-431C-86DD285F80CA}"/>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4C79BC7-C13A-4B80-C58B-9F4EA9F5ACB5}"/>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4C79BC7-C13A-4B80-C58B-9F4EA9F5ACB5}"/>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DB3700F6-3BCB-8A50-85D7-FF7A7E6A4ED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DB3700F6-3BCB-8A50-85D7-FF7A7E6A4ED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32BFEDC6-B2D0-7C94-EB68-79C1231B6BC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32BFEDC6-B2D0-7C94-EB68-79C1231B6BC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FFB642E-0B7D-8EBC-6ABD-797986AC44CE}"/>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FFB642E-0B7D-8EBC-6ABD-797986AC44CE}"/>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CD9EDF7B-3969-EB02-E5AA-BEF51D4B966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CD9EDF7B-3969-EB02-E5AA-BEF51D4B966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FF1797A7-B1B7-0C97-8FDD-7E579BEC6295}"/>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FF1797A7-B1B7-0C97-8FDD-7E579BEC6295}"/>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BCD8112F-E831-1FEA-777C-CEA7E847F79E}"/>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BCD8112F-E831-1FEA-777C-CEA7E847F79E}"/>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DBDB53FD-8F92-5E99-E98D-375B5DEF911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DBDB53FD-8F92-5E99-E98D-375B5DEF911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C56D2399-7E5F-EB06-6D6D-4EB1DE4F81C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C56D2399-7E5F-EB06-6D6D-4EB1DE4F81C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F08D0D9-AD42-F185-3F9C-7AD8423A4C8A}"/>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F08D0D9-AD42-F185-3F9C-7AD8423A4C8A}"/>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C5244547-213F-BC52-92EE-EF20054B106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C5244547-213F-BC52-92EE-EF20054B106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D686F4CD-357C-3195-29A8-A4B29D6474AC}"/>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D686F4CD-357C-3195-29A8-A4B29D6474AC}"/>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CE4AF489-90E9-F040-5312-C01345FC862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CE09DA81-46A3-E54F-E554-1B3D03893AC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CE09DA81-46A3-E54F-E554-1B3D03893AC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A5D945B-2664-1264-EF2A-978EF6C92EAF}"/>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A5D945B-2664-1264-EF2A-978EF6C92EAF}"/>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C40F504-E5F9-9E53-6121-D463EC9F86AD}"/>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C40F504-E5F9-9E53-6121-D463EC9F86AD}"/>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243919D1-CEB2-DD46-9FDF-250ED766B255}"/>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243919D1-CEB2-DD46-9FDF-250ED766B255}"/>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B5EC0079-6F0B-D20F-D065-72206B09AD8F}"/>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B5EC0079-6F0B-D20F-D065-72206B09AD8F}"/>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61B02C63-AE96-91F3-DF06-B34769F5902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61B02C63-AE96-91F3-DF06-B34769F5902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D934E12-5F38-A514-8F9E-8693D925A42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AD934E12-5F38-A514-8F9E-8693D925A42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96786FE7-1224-99DB-5483-57B6C030E7AF}"/>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96786FE7-1224-99DB-5483-57B6C030E7AF}"/>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CA286AD-5205-8953-2B04-4678F934443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CA286AD-5205-8953-2B04-4678F934443D}"/>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0A0F560-4506-E266-7F8F-5094C503015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0A0F560-4506-E266-7F8F-5094C503015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2EA365A6-E07D-25C1-EAE5-0EDABB81193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2EA365A6-E07D-25C1-EAE5-0EDABB81193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4EAD48D4-5881-4ADB-C204-D4C6861AE852}"/>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4EAD48D4-5881-4ADB-C204-D4C6861AE852}"/>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7E844F7-6CFA-EC5C-FA4F-6CEB9EB69886}"/>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7E844F7-6CFA-EC5C-FA4F-6CEB9EB69886}"/>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07546AE1-6B7B-93F3-60FB-9626B5BBA206}"/>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07546AE1-6B7B-93F3-60FB-9626B5BBA206}"/>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0862C117-AA57-5CA5-2A39-FDDDFF7269B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0862C117-AA57-5CA5-2A39-FDDDFF7269B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9E64AE8-1818-BF70-8062-D0F711396BA4}"/>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9E64AE8-1818-BF70-8062-D0F711396BA4}"/>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8C2D017E-5A0B-B356-5ED3-F84DEDBC3C1A}"/>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8C2D017E-5A0B-B356-5ED3-F84DEDBC3C1A}"/>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E39679FE-A96A-A887-1C06-B3A1659329C8}"/>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E39679FE-A96A-A887-1C06-B3A1659329C8}"/>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D7B77C75-48DE-DF61-7F6C-162CA84D6B6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D7B77C75-48DE-DF61-7F6C-162CA84D6B6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09368504-4C86-CF26-539B-902DE442E0DC}"/>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09368504-4C86-CF26-539B-902DE442E0DC}"/>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E529C068-EF89-94B4-F2B1-D70CB423A412}"/>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E529C068-EF89-94B4-F2B1-D70CB423A412}"/>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29E4FD64-4CA2-A63A-5F30-A6F4C907974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29E4FD64-4CA2-A63A-5F30-A6F4C907974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C243A9EA-8144-EFAE-EDA9-EE60F354378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C243A9EA-8144-EFAE-EDA9-EE60F354378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40F9BD14-ED32-5DEB-DD1C-7D0CC7CC9DF8}"/>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40F9BD14-ED32-5DEB-DD1C-7D0CC7CC9DF8}"/>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C36ABC21-EB66-E86D-333B-C8E0C01EAF3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C36ABC21-EB66-E86D-333B-C8E0C01EAF3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A9180BCB-5B5B-E2B5-76C9-98F28FF8E7E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A9180BCB-5B5B-E2B5-76C9-98F28FF8E7E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C66BD97D-0B07-D998-EACF-8C448F2D04E2}"/>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C66BD97D-0B07-D998-EACF-8C448F2D04E2}"/>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55A3978-18A4-6E72-86A7-1E83A735E80D}"/>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55A3978-18A4-6E72-86A7-1E83A735E80D}"/>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16A0AA2-70A2-BC19-5B3D-A137B3EFA7C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16A0AA2-70A2-BC19-5B3D-A137B3EFA7C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2EB22C49-EA11-556D-5800-7A4857A97AC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2EB22C49-EA11-556D-5800-7A4857A97AC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B0CB20C-7533-67C3-C787-0411EB723F09}"/>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B0CB20C-7533-67C3-C787-0411EB723F09}"/>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DE1DCD44-C3FC-03AB-DE99-DE60AD57E058}"/>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DE1DCD44-C3FC-03AB-DE99-DE60AD57E058}"/>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97C005F-487A-B467-A460-2061514C34BE}"/>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C97C005F-487A-B467-A460-2061514C34BE}"/>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E25B84CF-1BBD-F08A-ED04-951C57B01A22}"/>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E25B84CF-1BBD-F08A-ED04-951C57B01A22}"/>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DB22A9B1-A6B7-9E3D-CEFB-2CBF9C5A2ADE}"/>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DB22A9B1-A6B7-9E3D-CEFB-2CBF9C5A2ADE}"/>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BE21EDED-BACF-D43E-81DF-16476E613EA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BE21EDED-BACF-D43E-81DF-16476E613EA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6EBFF054-1CDE-DC9A-1999-581153F42C8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6EBFF054-1CDE-DC9A-1999-581153F42C8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232BF284-8D6C-675A-AECB-5CD54589CC2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232BF284-8D6C-675A-AECB-5CD54589CC2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95451F6A-BF40-6928-BA4A-98306A777F94}"/>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95451F6A-BF40-6928-BA4A-98306A777F94}"/>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479C100-4AC1-D0D3-9D22-4A42531D4994}"/>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479C100-4AC1-D0D3-9D22-4A42531D4994}"/>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FC1B394-BA62-32DB-8C15-4ABB8587DDBE}"/>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FC1B394-BA62-32DB-8C15-4ABB8587DDBE}"/>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09A92AD5-79AF-6F4B-56E3-5FF37AE6D26E}"/>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09A92AD5-79AF-6F4B-56E3-5FF37AE6D26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A33C4FBD-DCBD-016C-A98F-F911DA6A0EDA}"/>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A33C4FBD-DCBD-016C-A98F-F911DA6A0EDA}"/>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A8206710-F169-73D7-3B25-BAE80C916A28}"/>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A8206710-F169-73D7-3B25-BAE80C916A28}"/>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2EF2D28-CAFE-D0BC-DD31-DF616108D896}"/>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22EF2D28-CAFE-D0BC-DD31-DF616108D896}"/>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CFFB2E81-D74A-A5D5-B869-D23C10E1516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CFFB2E81-D74A-A5D5-B869-D23C10E1516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A8D774A-12FE-7CC8-CC50-2A12FA13EA7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A8D774A-12FE-7CC8-CC50-2A12FA13EA7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4A5CC002-1B37-3D71-95D8-2C2964EB90E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4A5CC002-1B37-3D71-95D8-2C2964EB90E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2C0F177E-368A-4DF0-E982-EE4F7D9CD935}"/>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2C0F177E-368A-4DF0-E982-EE4F7D9CD935}"/>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42CACA19-E792-32CC-9ADD-B6746A368749}"/>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42CACA19-E792-32CC-9ADD-B6746A368749}"/>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E0F8BEE-8B61-253D-B6E6-FF70B39826BE}"/>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E0F8BEE-8B61-253D-B6E6-FF70B39826BE}"/>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E724F76B-A2A7-B167-530C-D36D87E98751}"/>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E724F76B-A2A7-B167-530C-D36D87E98751}"/>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7EDB3110-FC1D-8918-E599-6AD02AA9BB8D}"/>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CB457485-5553-BA7B-EDBF-A43801CD272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0577829A-19C1-2304-5E81-23603C0F96F5}"/>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A85C4963-3CC5-E380-DE04-89A431650B18}"/>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7C99B70B-FA34-D70D-9583-7E9782A1FA1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E37102B6-D6F0-6557-16D6-FFD9F3721A1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437D08E9-7586-53BA-3AB1-F38973BE816C}"/>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C3F9497D-A812-E478-D9C9-C28FEDC95470}"/>
              </a:ext>
            </a:extLst>
          </p:cNvPr>
          <p:cNvSpPr/>
          <p:nvPr/>
        </p:nvSpPr>
        <p:spPr>
          <a:xfrm>
            <a:off x="3047091" y="1445354"/>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Aft>
                <a:spcPts val="800"/>
              </a:spcAft>
              <a:defRPr/>
            </a:pPr>
            <a:endParaRPr lang="en-US">
              <a:solidFill>
                <a:schemeClr val="tx1"/>
              </a:solidFill>
              <a:latin typeface="Arial"/>
              <a:ea typeface="Tahoma"/>
              <a:cs typeface="Arial"/>
            </a:endParaRPr>
          </a:p>
          <a:p>
            <a:pPr>
              <a:lnSpc>
                <a:spcPct val="107000"/>
              </a:lnSpc>
              <a:spcAft>
                <a:spcPts val="800"/>
              </a:spcAft>
              <a:defRPr/>
            </a:pPr>
            <a:r>
              <a:rPr lang="en-US" i="1" dirty="0">
                <a:solidFill>
                  <a:srgbClr val="FF0000"/>
                </a:solidFill>
                <a:latin typeface="Arial"/>
                <a:ea typeface="Tahoma"/>
                <a:cs typeface="Arial"/>
              </a:rPr>
              <a:t>Using the </a:t>
            </a:r>
            <a:r>
              <a:rPr lang="en-US" i="1" dirty="0" err="1">
                <a:solidFill>
                  <a:srgbClr val="FF0000"/>
                </a:solidFill>
                <a:latin typeface="Arial"/>
                <a:ea typeface="Tahoma"/>
                <a:cs typeface="Arial"/>
              </a:rPr>
              <a:t>post-it</a:t>
            </a:r>
            <a:r>
              <a:rPr lang="en-US" i="1" dirty="0">
                <a:solidFill>
                  <a:srgbClr val="FF0000"/>
                </a:solidFill>
                <a:latin typeface="Arial"/>
                <a:ea typeface="Tahoma"/>
                <a:cs typeface="Arial"/>
              </a:rPr>
              <a:t> notes provided / On your mind map </a:t>
            </a:r>
            <a:r>
              <a:rPr lang="en-US" dirty="0">
                <a:solidFill>
                  <a:schemeClr val="tx1"/>
                </a:solidFill>
                <a:latin typeface="Arial"/>
                <a:ea typeface="Tahoma"/>
                <a:cs typeface="Arial"/>
              </a:rPr>
              <a:t>record as many advantages and disadvantages as you can.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Choose the 3 most significant advantages and 3 most significant </a:t>
            </a:r>
            <a:r>
              <a:rPr lang="en-US" dirty="0" err="1">
                <a:solidFill>
                  <a:schemeClr val="tx1"/>
                </a:solidFill>
                <a:latin typeface="Arial"/>
                <a:ea typeface="Tahoma"/>
                <a:cs typeface="Arial"/>
              </a:rPr>
              <a:t>disadvanges</a:t>
            </a:r>
            <a:r>
              <a:rPr lang="en-US" dirty="0">
                <a:solidFill>
                  <a:schemeClr val="tx1"/>
                </a:solidFill>
                <a:latin typeface="Arial"/>
                <a:ea typeface="Tahoma"/>
                <a:cs typeface="Arial"/>
              </a:rPr>
              <a:t>.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Stick these to the </a:t>
            </a:r>
            <a:r>
              <a:rPr lang="en-US" dirty="0">
                <a:solidFill>
                  <a:srgbClr val="FF0000"/>
                </a:solidFill>
                <a:latin typeface="Arial"/>
                <a:ea typeface="Tahoma"/>
                <a:cs typeface="Arial"/>
              </a:rPr>
              <a:t>large sheets of paper for display at the front / board (next slide if displayed)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Be ready to discuss your choices. </a:t>
            </a:r>
          </a:p>
          <a:p>
            <a:pPr>
              <a:lnSpc>
                <a:spcPct val="150000"/>
              </a:lnSpc>
              <a:defRPr/>
            </a:pPr>
            <a:endParaRPr lang="en-GB" b="1">
              <a:solidFill>
                <a:schemeClr val="tx1"/>
              </a:solidFill>
              <a:latin typeface="Arial"/>
              <a:ea typeface="Tahoma"/>
              <a:cs typeface="Arial"/>
            </a:endParaRPr>
          </a:p>
        </p:txBody>
      </p:sp>
    </p:spTree>
    <p:extLst>
      <p:ext uri="{BB962C8B-B14F-4D97-AF65-F5344CB8AC3E}">
        <p14:creationId xmlns:p14="http://schemas.microsoft.com/office/powerpoint/2010/main" val="363657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349CF-5BAE-81F9-CC63-2826618129D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FCF2F18B-97E7-2885-EC80-1A4EBC3A22E1}"/>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C6895B4-D336-3918-4888-68880E9EE0B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9A7F356E-B878-1608-1705-A2E094BDDA5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F68B2CE-CDFF-9565-C4D5-E9FBC74F1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BF0E31C-BF37-D533-64A5-91572823D3C8}"/>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ECBF4464-A2BB-83E7-53E2-D5362C9DD79B}"/>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7450334-F9E5-4DA7-EA69-E9C9C3291896}"/>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BE985844-94FA-C6BB-512B-7A4E64CDEB66}"/>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AC1EE824-79AF-4578-D27A-FB01F870CF60}"/>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E879187E-036F-4F2F-B6D8-68522FEA55F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C3264DFE-DDEE-D388-40EA-B295AA055B56}"/>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2819ADB0-EBC2-2E15-3695-B32FF408A9B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9060A170-3CB7-67DB-66E7-19BED64B1E6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2AC9F9F-DFA0-3B59-8CD0-769D9CBF1CC5}"/>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382A25B-5C62-2001-3707-0F780BEA8AA3}"/>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AFAC850B-7FB7-CA95-0183-0A3ABA01E0DA}"/>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C73187E1-F102-D502-2952-3931EA2369A6}"/>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A06C7BC8-16CD-05C0-49DB-8AC9C2BEDF4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5D0A4D6-0A9E-21D0-F574-2802E3DDDFC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4DFE8325-C8BE-7BCB-F673-CA9E3A6C3316}"/>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D6242A2-F14F-F012-FF80-8D6769B63BC9}"/>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D69D3EA-AE58-3AE7-A126-2E38F83393F5}"/>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A0B46AA2-828D-2864-7A6B-2597D6993AD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2CF9D5FA-3CB0-65B5-78D3-344F80B4BC22}"/>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2CF9D5FA-3CB0-65B5-78D3-344F80B4BC2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F3E23ED5-1961-5DB3-5611-78C4120D5D9E}"/>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F3E23ED5-1961-5DB3-5611-78C4120D5D9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18909CB-E571-7B0E-27B8-AC14B4AE846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18909CB-E571-7B0E-27B8-AC14B4AE846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4542BAF-4467-22B8-8BBC-496AEF791099}"/>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4542BAF-4467-22B8-8BBC-496AEF791099}"/>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40EB94D-C466-BFF8-9C90-DA6FACEFD713}"/>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40EB94D-C466-BFF8-9C90-DA6FACEFD713}"/>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0498D988-8289-2640-3AB9-4C7AAA5BC2BC}"/>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0498D988-8289-2640-3AB9-4C7AAA5BC2B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6380EAA9-7E3E-889F-2697-C10F7814C4C3}"/>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6380EAA9-7E3E-889F-2697-C10F7814C4C3}"/>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8640013-5D19-33A1-439A-062CA44C287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8640013-5D19-33A1-439A-062CA44C287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37993D8-33B3-44ED-1B66-B91DDC6562A1}"/>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37993D8-33B3-44ED-1B66-B91DDC6562A1}"/>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C29A4340-494F-F945-C205-2ED0CB5A5A0E}"/>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C29A4340-494F-F945-C205-2ED0CB5A5A0E}"/>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38E69CC-EF37-508A-3625-1E69167BF8B2}"/>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38E69CC-EF37-508A-3625-1E69167BF8B2}"/>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0A73CE5E-9F4E-CA30-E24C-37D5CEF1A1A4}"/>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0A73CE5E-9F4E-CA30-E24C-37D5CEF1A1A4}"/>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D03AC4C3-52AC-5166-D187-6919676C2A5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D03AC4C3-52AC-5166-D187-6919676C2A5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B545B0FA-81EC-175A-8917-8953769E9A5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B545B0FA-81EC-175A-8917-8953769E9A5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4FACF1C9-715B-0112-6BC1-35BDE02BC89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4FACF1C9-715B-0112-6BC1-35BDE02BC898}"/>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D97472D5-A4DA-6021-B38E-0DEC67C5A679}"/>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D97472D5-A4DA-6021-B38E-0DEC67C5A679}"/>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93F5C73-53E5-F660-2302-E925918E1842}"/>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393F5C73-53E5-F660-2302-E925918E1842}"/>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911FC9FC-0AA7-1DAC-1E0D-1BB7643B731B}"/>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911FC9FC-0AA7-1DAC-1E0D-1BB7643B731B}"/>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94B48FB6-ADAD-35AE-BA95-F8A8F617C52C}"/>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94B48FB6-ADAD-35AE-BA95-F8A8F617C52C}"/>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52D0A43D-B763-032E-5579-2013F232266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52D0A43D-B763-032E-5579-2013F232266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3CEA78D9-ECF4-5380-006A-ADA97D48339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C1CCD431-06DB-FE94-EA85-737D664D74CE}"/>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C1CCD431-06DB-FE94-EA85-737D664D74CE}"/>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7AA7EC4D-5346-75F0-434E-62C810826DBD}"/>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7AA7EC4D-5346-75F0-434E-62C810826DBD}"/>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33569D8-B151-8AC1-251D-640A00350427}"/>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33569D8-B151-8AC1-251D-640A00350427}"/>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DCA5C1ED-5E74-D261-5437-AC62E66F68A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DCA5C1ED-5E74-D261-5437-AC62E66F68A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A670D603-FA06-B36E-05DB-960C77EC5F5E}"/>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A670D603-FA06-B36E-05DB-960C77EC5F5E}"/>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D8A330A-6D0F-9A70-E3E7-152AAC180223}"/>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D8A330A-6D0F-9A70-E3E7-152AAC180223}"/>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6A19A0DC-5B9E-2F11-C87D-D33327F72F2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6A19A0DC-5B9E-2F11-C87D-D33327F72F2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80DD871-36D4-85FB-894E-66DCFF144088}"/>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80DD871-36D4-85FB-894E-66DCFF14408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F854B08-9995-B04E-7093-7A0F724148FC}"/>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F854B08-9995-B04E-7093-7A0F724148FC}"/>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23C1A920-A86A-97B3-3AF0-DFDFEA90DAFA}"/>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23C1A920-A86A-97B3-3AF0-DFDFEA90DAFA}"/>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585AB73-AC78-9601-201E-0868257F5DD2}"/>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585AB73-AC78-9601-201E-0868257F5DD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FEF12BA9-C259-20FD-6061-F611817C32B0}"/>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FEF12BA9-C259-20FD-6061-F611817C32B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E25A9727-6B34-BD18-2050-3B6A183A4EA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E25A9727-6B34-BD18-2050-3B6A183A4EA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7436DA9-F70F-42BA-5C33-0894D529C8E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7436DA9-F70F-42BA-5C33-0894D529C8E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C3864DF6-B0D7-5B51-AAE3-37D1E370CEA6}"/>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C3864DF6-B0D7-5B51-AAE3-37D1E370CEA6}"/>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CEB44CC-A2AB-E414-9307-7FF01586C30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CEB44CC-A2AB-E414-9307-7FF01586C30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C67ACDEA-4DDB-2C87-0BA5-7DDF930BFFF6}"/>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C67ACDEA-4DDB-2C87-0BA5-7DDF930BFFF6}"/>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B92C19BC-6CBF-DAF5-E4AB-76D95FA147EA}"/>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B92C19BC-6CBF-DAF5-E4AB-76D95FA147EA}"/>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FCEF06D1-5A04-08EA-DC02-BF7027855075}"/>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FCEF06D1-5A04-08EA-DC02-BF7027855075}"/>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BDE8A99-CD04-42B1-5356-8B07DE65ACE2}"/>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BDE8A99-CD04-42B1-5356-8B07DE65ACE2}"/>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59D650F3-DDB8-EBBD-4350-378B55CD1859}"/>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59D650F3-DDB8-EBBD-4350-378B55CD1859}"/>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3BDA7637-B90C-B6CA-CD30-0DFC6F72670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3BDA7637-B90C-B6CA-CD30-0DFC6F72670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791174D5-2590-B7C6-CBA9-AB5C31BB03B9}"/>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791174D5-2590-B7C6-CBA9-AB5C31BB03B9}"/>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50AC019C-98F2-CC25-D244-38211DBAADC5}"/>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50AC019C-98F2-CC25-D244-38211DBAADC5}"/>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E78D864D-3EC7-01F5-CF7C-5935436E160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E78D864D-3EC7-01F5-CF7C-5935436E160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9BF571A-0598-BDEB-5918-03D925F5F913}"/>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9BF571A-0598-BDEB-5918-03D925F5F913}"/>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0059E6F0-87F4-D4E6-59A4-FE7CF4BB09B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0059E6F0-87F4-D4E6-59A4-FE7CF4BB09B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76F3FEC2-8989-366C-FC2D-049AF36B3C3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6F3FEC2-8989-366C-FC2D-049AF36B3C3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2E9C41F-8C24-A6AF-DB83-7F88FE8B6347}"/>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2E9C41F-8C24-A6AF-DB83-7F88FE8B6347}"/>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478652B2-4BCE-C816-49C6-D477396B9B0B}"/>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478652B2-4BCE-C816-49C6-D477396B9B0B}"/>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AEFA9D0-287F-84F7-0814-E0374B224285}"/>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AEFA9D0-287F-84F7-0814-E0374B224285}"/>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BF41BF7B-FC2B-0A27-1663-77E6D5DFF50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BF41BF7B-FC2B-0A27-1663-77E6D5DFF50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2BB59D7-EA12-0044-375D-F3CFAD3DA1A3}"/>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2BB59D7-EA12-0044-375D-F3CFAD3DA1A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4F7FC46-0EC3-DC49-78AF-4894F785C1FB}"/>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4F7FC46-0EC3-DC49-78AF-4894F785C1FB}"/>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B845AC32-D413-1A58-4DFF-CA42BB0D65B9}"/>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B845AC32-D413-1A58-4DFF-CA42BB0D65B9}"/>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6FF1508-9D3E-657D-040E-FE9AFD43300D}"/>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6FF1508-9D3E-657D-040E-FE9AFD43300D}"/>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5D014DE6-644F-5A53-7726-DBD18C22379F}"/>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5D014DE6-644F-5A53-7726-DBD18C22379F}"/>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82810216-C3A1-03E5-090B-AA75F745740C}"/>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82810216-C3A1-03E5-090B-AA75F745740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2E057E29-55F5-0861-E88F-7FEDC5353373}"/>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2E057E29-55F5-0861-E88F-7FEDC5353373}"/>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605613B0-C8DC-7EAF-92F4-E7E6814ACBC3}"/>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605613B0-C8DC-7EAF-92F4-E7E6814ACBC3}"/>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F4160EF-5CE2-7B20-A311-087F8C5C04D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F4160EF-5CE2-7B20-A311-087F8C5C04D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8EA22125-247B-8971-43CD-B3C5EEE169ED}"/>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8EA22125-247B-8971-43CD-B3C5EEE169ED}"/>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A04FDB97-1088-AA4D-5479-ED6A548E88A0}"/>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A04FDB97-1088-AA4D-5479-ED6A548E88A0}"/>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49906684-DF78-A149-5F14-0DB6FB176CE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49906684-DF78-A149-5F14-0DB6FB176CE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C854B9F-E418-BA3B-11D6-200AABE6705D}"/>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C854B9F-E418-BA3B-11D6-200AABE6705D}"/>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9B68289-9AB4-7131-095C-37BDCC893198}"/>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9B68289-9AB4-7131-095C-37BDCC893198}"/>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B896C9C7-571D-78FD-456C-E454F52A95AF}"/>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B896C9C7-571D-78FD-456C-E454F52A95AF}"/>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AC7866F2-B7F6-84F9-6214-A7DCD325E9B3}"/>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AC7866F2-B7F6-84F9-6214-A7DCD325E9B3}"/>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0E92A2D8-A7E7-A9C1-4A04-4FA47D942D43}"/>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0E92A2D8-A7E7-A9C1-4A04-4FA47D942D43}"/>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C4DB975B-3252-7D6B-39F2-03DA63A5EEA4}"/>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C4DB975B-3252-7D6B-39F2-03DA63A5EEA4}"/>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19BFCDC2-DB45-CCB8-7E60-3504199E71D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19BFCDC2-DB45-CCB8-7E60-3504199E71D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5FBA00A-1FAD-3FE7-F0DB-CBDD1EE5FBFA}"/>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5FBA00A-1FAD-3FE7-F0DB-CBDD1EE5FBFA}"/>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8F33955-30D8-B192-7CB0-0AB46169B87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A585C8D1-4426-4B3D-C947-47EFFF6F3032}"/>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5EA4B4A8-7DC9-38D0-1CA9-476A7B82C21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98914267-C824-6A61-423F-9F158E82C9B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19016328-A0C0-2C2B-5D99-553BC87B5A09}"/>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EB6A8472-DF6E-B8C6-5350-05F625209011}"/>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4" name="Rectangle: Rounded Corners 3">
            <a:extLst>
              <a:ext uri="{FF2B5EF4-FFF2-40B4-BE49-F238E27FC236}">
                <a16:creationId xmlns:a16="http://schemas.microsoft.com/office/drawing/2014/main" id="{EEC8611E-8BCA-C353-17EA-44B360CD00E6}"/>
              </a:ext>
            </a:extLst>
          </p:cNvPr>
          <p:cNvSpPr/>
          <p:nvPr/>
        </p:nvSpPr>
        <p:spPr>
          <a:xfrm>
            <a:off x="350551" y="1569773"/>
            <a:ext cx="5598427" cy="508946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lnSpc>
                <a:spcPct val="107000"/>
              </a:lnSpc>
              <a:spcAft>
                <a:spcPts val="800"/>
              </a:spcAft>
              <a:defRPr/>
            </a:pPr>
            <a:endParaRPr lang="en-US" sz="1300" dirty="0">
              <a:solidFill>
                <a:schemeClr val="tx1"/>
              </a:solidFill>
              <a:latin typeface="Arial"/>
              <a:cs typeface="Arial"/>
            </a:endParaRPr>
          </a:p>
          <a:p>
            <a:pPr>
              <a:defRPr/>
            </a:pPr>
            <a:endParaRPr lang="en-GB" sz="1400" i="1" dirty="0">
              <a:solidFill>
                <a:schemeClr val="accent6"/>
              </a:solidFill>
              <a:latin typeface="Arial"/>
              <a:ea typeface="Tahoma"/>
              <a:cs typeface="Arial"/>
            </a:endParaRPr>
          </a:p>
        </p:txBody>
      </p:sp>
      <p:sp>
        <p:nvSpPr>
          <p:cNvPr id="5" name="Rectangle: Rounded Corners 4">
            <a:extLst>
              <a:ext uri="{FF2B5EF4-FFF2-40B4-BE49-F238E27FC236}">
                <a16:creationId xmlns:a16="http://schemas.microsoft.com/office/drawing/2014/main" id="{A341D998-BA16-ACB0-E2E9-37A6430EBF69}"/>
              </a:ext>
            </a:extLst>
          </p:cNvPr>
          <p:cNvSpPr/>
          <p:nvPr/>
        </p:nvSpPr>
        <p:spPr>
          <a:xfrm>
            <a:off x="350551" y="1442230"/>
            <a:ext cx="1548266" cy="406446"/>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Advantages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Arial"/>
              <a:ea typeface="Tahoma"/>
              <a:cs typeface="Arial"/>
            </a:endParaRPr>
          </a:p>
        </p:txBody>
      </p:sp>
      <p:sp>
        <p:nvSpPr>
          <p:cNvPr id="107" name="Rectangle: Rounded Corners 106">
            <a:extLst>
              <a:ext uri="{FF2B5EF4-FFF2-40B4-BE49-F238E27FC236}">
                <a16:creationId xmlns:a16="http://schemas.microsoft.com/office/drawing/2014/main" id="{B26D1803-7854-B928-0D0A-D60F37D34402}"/>
              </a:ext>
            </a:extLst>
          </p:cNvPr>
          <p:cNvSpPr/>
          <p:nvPr/>
        </p:nvSpPr>
        <p:spPr>
          <a:xfrm>
            <a:off x="6257724" y="1565027"/>
            <a:ext cx="5595241" cy="5090795"/>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08" name="Rectangle: Rounded Corners 107">
            <a:extLst>
              <a:ext uri="{FF2B5EF4-FFF2-40B4-BE49-F238E27FC236}">
                <a16:creationId xmlns:a16="http://schemas.microsoft.com/office/drawing/2014/main" id="{2F598D2E-5C87-7DC6-B30D-6E4BF80DDF05}"/>
              </a:ext>
            </a:extLst>
          </p:cNvPr>
          <p:cNvSpPr/>
          <p:nvPr/>
        </p:nvSpPr>
        <p:spPr>
          <a:xfrm>
            <a:off x="6257725" y="1440874"/>
            <a:ext cx="1931847" cy="456594"/>
          </a:xfrm>
          <a:prstGeom prst="roundRect">
            <a:avLst>
              <a:gd name="adj" fmla="val 17668"/>
            </a:avLst>
          </a:prstGeom>
          <a:solidFill>
            <a:srgbClr val="C0004E"/>
          </a:solidFill>
          <a:ln>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Disadvantages </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prstClr val="black"/>
              </a:solidFill>
              <a:latin typeface="Arial"/>
              <a:ea typeface="Tahoma"/>
              <a:cs typeface="Arial"/>
            </a:endParaRPr>
          </a:p>
        </p:txBody>
      </p:sp>
      <p:sp>
        <p:nvSpPr>
          <p:cNvPr id="109" name="Rectangle: Rounded Corners 108">
            <a:extLst>
              <a:ext uri="{FF2B5EF4-FFF2-40B4-BE49-F238E27FC236}">
                <a16:creationId xmlns:a16="http://schemas.microsoft.com/office/drawing/2014/main" id="{CB2560B5-437C-F3DE-3CE1-04980506FB86}"/>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Tree>
    <p:extLst>
      <p:ext uri="{BB962C8B-B14F-4D97-AF65-F5344CB8AC3E}">
        <p14:creationId xmlns:p14="http://schemas.microsoft.com/office/powerpoint/2010/main" val="320493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A631-D5F5-4135-3428-04BCDBDEC26A}"/>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89153C7B-0B21-8ADE-41D5-CD38E076A590}"/>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endParaRPr>
          </a:p>
        </p:txBody>
      </p:sp>
      <p:sp>
        <p:nvSpPr>
          <p:cNvPr id="29" name="Oval 28">
            <a:extLst>
              <a:ext uri="{FF2B5EF4-FFF2-40B4-BE49-F238E27FC236}">
                <a16:creationId xmlns:a16="http://schemas.microsoft.com/office/drawing/2014/main" id="{8618A121-668C-84B1-C435-CB995D7B186B}"/>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endParaRPr>
          </a:p>
        </p:txBody>
      </p:sp>
      <p:sp>
        <p:nvSpPr>
          <p:cNvPr id="28" name="Oval 27">
            <a:extLst>
              <a:ext uri="{FF2B5EF4-FFF2-40B4-BE49-F238E27FC236}">
                <a16:creationId xmlns:a16="http://schemas.microsoft.com/office/drawing/2014/main" id="{324A60AB-835E-F5FD-C36E-DA2CD153A45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endParaRPr>
          </a:p>
        </p:txBody>
      </p:sp>
      <p:pic>
        <p:nvPicPr>
          <p:cNvPr id="6" name="Picture 5">
            <a:extLst>
              <a:ext uri="{FF2B5EF4-FFF2-40B4-BE49-F238E27FC236}">
                <a16:creationId xmlns:a16="http://schemas.microsoft.com/office/drawing/2014/main" id="{393B9AEE-601F-8C9E-4AE1-3B24B36EE1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5C24D4D3-71E0-7695-78EA-4D4B7015C10A}"/>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0" name="Oval 9">
            <a:extLst>
              <a:ext uri="{FF2B5EF4-FFF2-40B4-BE49-F238E27FC236}">
                <a16:creationId xmlns:a16="http://schemas.microsoft.com/office/drawing/2014/main" id="{2D45AF7F-68A2-053C-0002-64A5CE7D2AD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3" name="Oval 12">
            <a:extLst>
              <a:ext uri="{FF2B5EF4-FFF2-40B4-BE49-F238E27FC236}">
                <a16:creationId xmlns:a16="http://schemas.microsoft.com/office/drawing/2014/main" id="{21EDEE3A-BD25-D9AC-1234-666A3F1BCA22}"/>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4" name="Oval 13">
            <a:extLst>
              <a:ext uri="{FF2B5EF4-FFF2-40B4-BE49-F238E27FC236}">
                <a16:creationId xmlns:a16="http://schemas.microsoft.com/office/drawing/2014/main" id="{7421AB5D-A667-83ED-6533-CCE32078ED5E}"/>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5" name="Oval 14">
            <a:extLst>
              <a:ext uri="{FF2B5EF4-FFF2-40B4-BE49-F238E27FC236}">
                <a16:creationId xmlns:a16="http://schemas.microsoft.com/office/drawing/2014/main" id="{74F4D74C-F4D5-5BF8-653A-AC4D353FEA8D}"/>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6" name="Oval 15">
            <a:extLst>
              <a:ext uri="{FF2B5EF4-FFF2-40B4-BE49-F238E27FC236}">
                <a16:creationId xmlns:a16="http://schemas.microsoft.com/office/drawing/2014/main" id="{BAF31031-6C61-C829-0737-22451FBD16D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7" name="Oval 16">
            <a:extLst>
              <a:ext uri="{FF2B5EF4-FFF2-40B4-BE49-F238E27FC236}">
                <a16:creationId xmlns:a16="http://schemas.microsoft.com/office/drawing/2014/main" id="{74891D80-32CC-5E34-34E3-C5A1B7FE4DA2}"/>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9" name="Oval 18">
            <a:extLst>
              <a:ext uri="{FF2B5EF4-FFF2-40B4-BE49-F238E27FC236}">
                <a16:creationId xmlns:a16="http://schemas.microsoft.com/office/drawing/2014/main" id="{6BACD852-753E-F66E-EBFC-F99C1B4FD9EE}"/>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0" name="Oval 19">
            <a:extLst>
              <a:ext uri="{FF2B5EF4-FFF2-40B4-BE49-F238E27FC236}">
                <a16:creationId xmlns:a16="http://schemas.microsoft.com/office/drawing/2014/main" id="{FFAE51EE-24D1-FFE3-C314-69D99042968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1" name="Oval 20">
            <a:extLst>
              <a:ext uri="{FF2B5EF4-FFF2-40B4-BE49-F238E27FC236}">
                <a16:creationId xmlns:a16="http://schemas.microsoft.com/office/drawing/2014/main" id="{BB204106-1376-24C5-535E-4CF8B036A822}"/>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2" name="Oval 21">
            <a:extLst>
              <a:ext uri="{FF2B5EF4-FFF2-40B4-BE49-F238E27FC236}">
                <a16:creationId xmlns:a16="http://schemas.microsoft.com/office/drawing/2014/main" id="{35D6E99C-13BD-A81F-53F4-CDD05BFDFCF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3" name="Oval 22">
            <a:extLst>
              <a:ext uri="{FF2B5EF4-FFF2-40B4-BE49-F238E27FC236}">
                <a16:creationId xmlns:a16="http://schemas.microsoft.com/office/drawing/2014/main" id="{0C560168-3BDA-5E48-1424-B0C4D297DE1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5" name="Oval 24">
            <a:extLst>
              <a:ext uri="{FF2B5EF4-FFF2-40B4-BE49-F238E27FC236}">
                <a16:creationId xmlns:a16="http://schemas.microsoft.com/office/drawing/2014/main" id="{5AFD86BF-C2E1-7310-A094-9F5709BBCAA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ED1D5894-7B54-4ECA-E51F-3A24BA127600}"/>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5A78F65E-9D81-A1F2-3470-307C6AA38F32}"/>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2D5E9BAC-30BD-8E4E-E1B2-2C2DE53B380A}"/>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27D43FC2-7DB1-9FB0-8568-E469AD45BEA4}"/>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A96772A-F316-1D78-22A6-1423825D5A6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nvGrpSpPr>
            <p:cNvPr id="9" name="Group 8">
              <a:extLst>
                <a:ext uri="{FF2B5EF4-FFF2-40B4-BE49-F238E27FC236}">
                  <a16:creationId xmlns:a16="http://schemas.microsoft.com/office/drawing/2014/main" id="{D8D7B76C-030E-D3F2-0AC9-CE4E1150EDF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BA40F18D-D1E7-3A53-35AA-7768E5370BF2}"/>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BA40F18D-D1E7-3A53-35AA-7768E5370BF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12265B72-67B8-34B8-40A0-DEA9EEDCE8BE}"/>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12265B72-67B8-34B8-40A0-DEA9EEDCE8B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AD869B8-36B4-BC75-0FCE-9FF05C5E558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AD869B8-36B4-BC75-0FCE-9FF05C5E558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B934C2A-89BD-9A6D-A6E2-E7C662CFC8C9}"/>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B934C2A-89BD-9A6D-A6E2-E7C662CFC8C9}"/>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BC0732B6-96AF-7919-96B8-ED63A7DCC0F6}"/>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BC0732B6-96AF-7919-96B8-ED63A7DCC0F6}"/>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9D592544-2685-6323-73FA-4EABFF16A026}"/>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9D592544-2685-6323-73FA-4EABFF16A026}"/>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138810B2-ECD7-DE03-5115-EC597CC31FA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138810B2-ECD7-DE03-5115-EC597CC31FA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63F8A6E-6367-B892-05E9-573516E5CC7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63F8A6E-6367-B892-05E9-573516E5CC7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ABF637B-722F-B7FA-49BB-452677BE8438}"/>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ABF637B-722F-B7FA-49BB-452677BE8438}"/>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9AE3825B-9D86-9A5F-C1C2-BCB7B0D92AC1}"/>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9AE3825B-9D86-9A5F-C1C2-BCB7B0D92AC1}"/>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93E3AF2C-57BE-256E-B850-3EEAF1248862}"/>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93E3AF2C-57BE-256E-B850-3EEAF1248862}"/>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F97755B9-4806-A5A3-6DD9-4151E48F9D06}"/>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F97755B9-4806-A5A3-6DD9-4151E48F9D06}"/>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88B0F593-3A19-B512-0D3C-C0F61FDFCB99}"/>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88B0F593-3A19-B512-0D3C-C0F61FDFCB99}"/>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6AC84BD4-FAEB-5E93-B2D8-B41BB6A5C53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6AC84BD4-FAEB-5E93-B2D8-B41BB6A5C53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4F8D6462-4461-01C1-34A0-FEF03302BFBD}"/>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4F8D6462-4461-01C1-34A0-FEF03302BFBD}"/>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2320E496-5ED0-3F26-D8B3-ACD540B293A3}"/>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2320E496-5ED0-3F26-D8B3-ACD540B293A3}"/>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46A848EC-404C-547C-1E9C-04B2BF013A5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46A848EC-404C-547C-1E9C-04B2BF013A5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BE3FE8C4-4143-3077-DF70-7DC50823877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BE3FE8C4-4143-3077-DF70-7DC50823877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D7E8D74-71A3-4960-9F34-482E20A68C4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D7E8D74-71A3-4960-9F34-482E20A68C4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0EEBC29B-5F39-4AD7-D39F-2EB5F93A3400}"/>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0EEBC29B-5F39-4AD7-D39F-2EB5F93A3400}"/>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9C0E6359-0B86-83A6-77A6-C630C26D311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F37582A-EE37-2314-32F7-F3B1ABB0DA7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F37582A-EE37-2314-32F7-F3B1ABB0DA7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7DB8E498-BE8C-B5F9-AF96-DB2D0463FFB2}"/>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7DB8E498-BE8C-B5F9-AF96-DB2D0463FFB2}"/>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82FDD500-4016-C735-08E3-5F63133ED5C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82FDD500-4016-C735-08E3-5F63133ED5C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0413B0A6-1207-AB08-68F3-AC71FD3194DC}"/>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0413B0A6-1207-AB08-68F3-AC71FD3194D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98240705-B955-8228-9518-17BA44C6783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98240705-B955-8228-9518-17BA44C6783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4F2AD0A4-36F3-2855-DC51-2A447D00FDB2}"/>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4F2AD0A4-36F3-2855-DC51-2A447D00FDB2}"/>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5F4B1C93-FE2F-DA9B-1622-E51803A75779}"/>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5F4B1C93-FE2F-DA9B-1622-E51803A75779}"/>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C4EFBF52-111A-EBEE-1405-15FAFA6886C5}"/>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C4EFBF52-111A-EBEE-1405-15FAFA6886C5}"/>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382D6B4-D4DB-858E-F637-DE931FAB4133}"/>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382D6B4-D4DB-858E-F637-DE931FAB4133}"/>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AAFC7A7-F2ED-2081-6F74-A55B7E9FBEA0}"/>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AAFC7A7-F2ED-2081-6F74-A55B7E9FBEA0}"/>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2F99F7BE-C010-A417-22EC-BBAB8191AD9F}"/>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2F99F7BE-C010-A417-22EC-BBAB8191AD9F}"/>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6E540A3A-192C-EDBA-ED3C-BB0C3FD16D7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6E540A3A-192C-EDBA-ED3C-BB0C3FD16D7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2E69BD49-0851-EA04-00C8-F803999C9E7E}"/>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2E69BD49-0851-EA04-00C8-F803999C9E7E}"/>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2AA12D80-6296-41B5-DEEC-2ADCBEC3793D}"/>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2AA12D80-6296-41B5-DEEC-2ADCBEC3793D}"/>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3F86A8DA-6CE4-0E6A-7122-50CEC46F9BCB}"/>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3F86A8DA-6CE4-0E6A-7122-50CEC46F9BC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08856081-AA26-E1A3-DC79-3F327E0EF742}"/>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08856081-AA26-E1A3-DC79-3F327E0EF742}"/>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B44CE8C3-A809-BFBA-FD5E-2BCDD6A0DA9E}"/>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B44CE8C3-A809-BFBA-FD5E-2BCDD6A0DA9E}"/>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3718239-E41B-C747-4C64-38F01896E32C}"/>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3718239-E41B-C747-4C64-38F01896E32C}"/>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88FCC829-A28F-C3BC-2E5F-19D966F7EE3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88FCC829-A28F-C3BC-2E5F-19D966F7EE3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D53D858-97B0-2A64-CE1A-EF859E39E3C9}"/>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D53D858-97B0-2A64-CE1A-EF859E39E3C9}"/>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ADA289AD-2357-011B-0D7B-AC8E9A0E5CE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ADA289AD-2357-011B-0D7B-AC8E9A0E5CE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7A66C61-5E25-8558-CDC9-57132F656D0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7A66C61-5E25-8558-CDC9-57132F656D0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194ED712-CACE-7602-8025-95EC2789FA9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194ED712-CACE-7602-8025-95EC2789FA9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CA21DC9C-DD3D-D6D4-043C-BD762121E41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CA21DC9C-DD3D-D6D4-043C-BD762121E41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5CD8AF9C-04CE-9D72-A73B-A0093FE3D2CE}"/>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5CD8AF9C-04CE-9D72-A73B-A0093FE3D2CE}"/>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2D2ACCA-E5E3-D224-926C-D49F4BA33056}"/>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2D2ACCA-E5E3-D224-926C-D49F4BA33056}"/>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60DC7171-C8CA-BFEE-6F04-C50AD1CCA76D}"/>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60DC7171-C8CA-BFEE-6F04-C50AD1CCA76D}"/>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76EAA139-4FCD-13C1-EB61-5A7081345D9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6EAA139-4FCD-13C1-EB61-5A7081345D9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50D00B73-11B8-B879-A57D-C1D10E0D714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50D00B73-11B8-B879-A57D-C1D10E0D714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5E24F151-2590-33C0-47A1-687610F2ECC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5E24F151-2590-33C0-47A1-687610F2ECC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F1C4090-A88A-B015-7558-9EA211F181F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F1C4090-A88A-B015-7558-9EA211F181F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86C8AFFC-34F3-8B81-9005-3531955DB8BE}"/>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86C8AFFC-34F3-8B81-9005-3531955DB8BE}"/>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4501D838-3772-ED5A-63FF-744972B4F39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4501D838-3772-ED5A-63FF-744972B4F39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09880DFA-42EA-CD05-0E83-E65BB149F725}"/>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09880DFA-42EA-CD05-0E83-E65BB149F725}"/>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4875A66B-8E51-05DF-AD07-1109429BF8E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4875A66B-8E51-05DF-AD07-1109429BF8E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DD300FA-5414-E05B-7737-3DBC83208A64}"/>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DD300FA-5414-E05B-7737-3DBC83208A64}"/>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AE59527-C3C4-956F-D0D3-AE5FD261CFC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AE59527-C3C4-956F-D0D3-AE5FD261CFC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D07ABC37-1681-F56A-41AD-F0B7606DD5C9}"/>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D07ABC37-1681-F56A-41AD-F0B7606DD5C9}"/>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57CD4695-5E89-0F50-5D46-D4AF38AB5F2F}"/>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57CD4695-5E89-0F50-5D46-D4AF38AB5F2F}"/>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C00E6F6-AFF0-C3DC-DDFF-BBE1219BFCC8}"/>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C00E6F6-AFF0-C3DC-DDFF-BBE1219BFCC8}"/>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B165E415-DDAC-6B3F-E94D-DDEBFE2944EF}"/>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B165E415-DDAC-6B3F-E94D-DDEBFE2944EF}"/>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4B208BF-660B-EA77-9837-68A50613A342}"/>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4B208BF-660B-EA77-9837-68A50613A342}"/>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1B97264D-C6BE-29C6-33EE-CC5920578DCE}"/>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1B97264D-C6BE-29C6-33EE-CC5920578DCE}"/>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DE5D9F14-DB43-5342-0C8B-89C285A0F24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DE5D9F14-DB43-5342-0C8B-89C285A0F24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77E2BED-76EB-E2C5-9F8F-E43EDB423CA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77E2BED-76EB-E2C5-9F8F-E43EDB423CA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3F7C4EAA-0D1B-17B5-0827-32EB04F52EED}"/>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3F7C4EAA-0D1B-17B5-0827-32EB04F52EED}"/>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F47A3B7F-CDDF-90F4-6EC9-A57BF08048A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F47A3B7F-CDDF-90F4-6EC9-A57BF08048A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053001E9-5616-FE19-F6EC-32AC91A56917}"/>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053001E9-5616-FE19-F6EC-32AC91A56917}"/>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E87BC75-CF14-0099-ACDA-2D04D1910419}"/>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E87BC75-CF14-0099-ACDA-2D04D1910419}"/>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E2F399E-3043-2D93-7474-403E202DCAC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E2F399E-3043-2D93-7474-403E202DCAC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C28E9A4-252A-E507-5368-6A0EA1CFC820}"/>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C28E9A4-252A-E507-5368-6A0EA1CFC820}"/>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77FA9DB-DB5F-0D0D-E7B6-B8DDE05B81D9}"/>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77FA9DB-DB5F-0D0D-E7B6-B8DDE05B81D9}"/>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18A09BF-F1C8-CAE6-D3DF-3309690930F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2" name="Oval 11">
              <a:extLst>
                <a:ext uri="{FF2B5EF4-FFF2-40B4-BE49-F238E27FC236}">
                  <a16:creationId xmlns:a16="http://schemas.microsoft.com/office/drawing/2014/main" id="{07428943-054B-206E-BDF2-2C867624B55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8" name="Star: 5 Points 17">
              <a:extLst>
                <a:ext uri="{FF2B5EF4-FFF2-40B4-BE49-F238E27FC236}">
                  <a16:creationId xmlns:a16="http://schemas.microsoft.com/office/drawing/2014/main" id="{60D926ED-A4CC-A7DF-E094-992C97801BA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24" name="TextBox 186">
              <a:extLst>
                <a:ext uri="{FF2B5EF4-FFF2-40B4-BE49-F238E27FC236}">
                  <a16:creationId xmlns:a16="http://schemas.microsoft.com/office/drawing/2014/main" id="{0663CEDA-E953-7243-0F86-F17EFF033A59}"/>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4</a:t>
              </a:r>
            </a:p>
          </p:txBody>
        </p:sp>
        <p:sp>
          <p:nvSpPr>
            <p:cNvPr id="32" name="Star: 5 Points 31">
              <a:extLst>
                <a:ext uri="{FF2B5EF4-FFF2-40B4-BE49-F238E27FC236}">
                  <a16:creationId xmlns:a16="http://schemas.microsoft.com/office/drawing/2014/main" id="{3129528F-FF22-64B5-D6B0-EC47EAEF0848}"/>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33" name="Star: 5 Points 32">
              <a:extLst>
                <a:ext uri="{FF2B5EF4-FFF2-40B4-BE49-F238E27FC236}">
                  <a16:creationId xmlns:a16="http://schemas.microsoft.com/office/drawing/2014/main" id="{C992E8FD-1F27-29F5-0AB8-C02B7D4DFCEA}"/>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sp>
        <p:nvSpPr>
          <p:cNvPr id="4" name="Rectangle: Rounded Corners 3">
            <a:extLst>
              <a:ext uri="{FF2B5EF4-FFF2-40B4-BE49-F238E27FC236}">
                <a16:creationId xmlns:a16="http://schemas.microsoft.com/office/drawing/2014/main" id="{85CD380C-B114-7C70-DF7F-02CBB257793D}"/>
              </a:ext>
            </a:extLst>
          </p:cNvPr>
          <p:cNvSpPr/>
          <p:nvPr/>
        </p:nvSpPr>
        <p:spPr>
          <a:xfrm>
            <a:off x="216687" y="1909584"/>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New experiences and opportunities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5" name="Rectangle: Rounded Corners 4">
            <a:extLst>
              <a:ext uri="{FF2B5EF4-FFF2-40B4-BE49-F238E27FC236}">
                <a16:creationId xmlns:a16="http://schemas.microsoft.com/office/drawing/2014/main" id="{8A5C4C97-2D29-9038-E4E8-CC84F126FC14}"/>
              </a:ext>
            </a:extLst>
          </p:cNvPr>
          <p:cNvSpPr/>
          <p:nvPr/>
        </p:nvSpPr>
        <p:spPr>
          <a:xfrm>
            <a:off x="5324146" y="1370149"/>
            <a:ext cx="1548266" cy="406446"/>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b="1">
                <a:solidFill>
                  <a:schemeClr val="bg1"/>
                </a:solidFill>
                <a:latin typeface="Arial Rounded MT Bold"/>
                <a:ea typeface="Tahoma"/>
                <a:cs typeface="Arial"/>
              </a:rPr>
              <a:t>Advantages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
        <p:nvSpPr>
          <p:cNvPr id="116" name="Rectangle: Rounded Corners 115">
            <a:extLst>
              <a:ext uri="{FF2B5EF4-FFF2-40B4-BE49-F238E27FC236}">
                <a16:creationId xmlns:a16="http://schemas.microsoft.com/office/drawing/2014/main" id="{DCA3D49F-AACD-CE11-9EB2-B263FD98FBD6}"/>
              </a:ext>
            </a:extLst>
          </p:cNvPr>
          <p:cNvSpPr/>
          <p:nvPr/>
        </p:nvSpPr>
        <p:spPr>
          <a:xfrm>
            <a:off x="6230307" y="1909584"/>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Experiencing different cultures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17" name="Rectangle: Rounded Corners 116">
            <a:extLst>
              <a:ext uri="{FF2B5EF4-FFF2-40B4-BE49-F238E27FC236}">
                <a16:creationId xmlns:a16="http://schemas.microsoft.com/office/drawing/2014/main" id="{CAE8EDD5-B594-D9A0-B57E-733DAD9246E6}"/>
              </a:ext>
            </a:extLst>
          </p:cNvPr>
          <p:cNvSpPr/>
          <p:nvPr/>
        </p:nvSpPr>
        <p:spPr>
          <a:xfrm>
            <a:off x="3213199" y="1909583"/>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Treats when your Armed Forces family member returns home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18" name="Rectangle: Rounded Corners 117">
            <a:extLst>
              <a:ext uri="{FF2B5EF4-FFF2-40B4-BE49-F238E27FC236}">
                <a16:creationId xmlns:a16="http://schemas.microsoft.com/office/drawing/2014/main" id="{04FE000D-F0D5-427C-4681-E344EB91B355}"/>
              </a:ext>
            </a:extLst>
          </p:cNvPr>
          <p:cNvSpPr/>
          <p:nvPr/>
        </p:nvSpPr>
        <p:spPr>
          <a:xfrm>
            <a:off x="9226822" y="1909583"/>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Special clubs in school e.g. Little Troopers / Forces Life clubs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19" name="Rectangle: Rounded Corners 118">
            <a:extLst>
              <a:ext uri="{FF2B5EF4-FFF2-40B4-BE49-F238E27FC236}">
                <a16:creationId xmlns:a16="http://schemas.microsoft.com/office/drawing/2014/main" id="{45039A3B-50F6-4BB4-78BE-FF5C981B596F}"/>
              </a:ext>
            </a:extLst>
          </p:cNvPr>
          <p:cNvSpPr/>
          <p:nvPr/>
        </p:nvSpPr>
        <p:spPr>
          <a:xfrm>
            <a:off x="237281" y="3062881"/>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Uniform, badges and medals – all make you feel proud</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0" name="Rectangle: Rounded Corners 119">
            <a:extLst>
              <a:ext uri="{FF2B5EF4-FFF2-40B4-BE49-F238E27FC236}">
                <a16:creationId xmlns:a16="http://schemas.microsoft.com/office/drawing/2014/main" id="{95C25B40-0479-F810-2D7E-21C4EB06A2E9}"/>
              </a:ext>
            </a:extLst>
          </p:cNvPr>
          <p:cNvSpPr/>
          <p:nvPr/>
        </p:nvSpPr>
        <p:spPr>
          <a:xfrm>
            <a:off x="6250901" y="3062881"/>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Having more responsibility than civilian children</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1" name="Rectangle: Rounded Corners 120">
            <a:extLst>
              <a:ext uri="{FF2B5EF4-FFF2-40B4-BE49-F238E27FC236}">
                <a16:creationId xmlns:a16="http://schemas.microsoft.com/office/drawing/2014/main" id="{EEEA1D2D-FC09-E74D-F33F-35C6545DBF09}"/>
              </a:ext>
            </a:extLst>
          </p:cNvPr>
          <p:cNvSpPr/>
          <p:nvPr/>
        </p:nvSpPr>
        <p:spPr>
          <a:xfrm>
            <a:off x="3233793" y="3062880"/>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Friends – new friends, having friends in different places, making more friends. </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2" name="Rectangle: Rounded Corners 121">
            <a:extLst>
              <a:ext uri="{FF2B5EF4-FFF2-40B4-BE49-F238E27FC236}">
                <a16:creationId xmlns:a16="http://schemas.microsoft.com/office/drawing/2014/main" id="{050A3FC4-6A1B-B960-3296-5F5243792EA9}"/>
              </a:ext>
            </a:extLst>
          </p:cNvPr>
          <p:cNvSpPr/>
          <p:nvPr/>
        </p:nvSpPr>
        <p:spPr>
          <a:xfrm>
            <a:off x="9247416" y="3062880"/>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Armed Forces facilities e.g. being able to visit a base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3" name="Rectangle: Rounded Corners 122">
            <a:extLst>
              <a:ext uri="{FF2B5EF4-FFF2-40B4-BE49-F238E27FC236}">
                <a16:creationId xmlns:a16="http://schemas.microsoft.com/office/drawing/2014/main" id="{EC9A1138-B78B-4B75-D096-840B6A49A94E}"/>
              </a:ext>
            </a:extLst>
          </p:cNvPr>
          <p:cNvSpPr/>
          <p:nvPr/>
        </p:nvSpPr>
        <p:spPr>
          <a:xfrm>
            <a:off x="206389" y="4216178"/>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Living in different places (in the UK and the world) </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4" name="Rectangle: Rounded Corners 123">
            <a:extLst>
              <a:ext uri="{FF2B5EF4-FFF2-40B4-BE49-F238E27FC236}">
                <a16:creationId xmlns:a16="http://schemas.microsoft.com/office/drawing/2014/main" id="{4AFC977A-8F37-4CC9-D02B-CFD73DC79171}"/>
              </a:ext>
            </a:extLst>
          </p:cNvPr>
          <p:cNvSpPr/>
          <p:nvPr/>
        </p:nvSpPr>
        <p:spPr>
          <a:xfrm>
            <a:off x="6220009" y="4216178"/>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Attending special military events e.g. Remembrance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5" name="Rectangle: Rounded Corners 124">
            <a:extLst>
              <a:ext uri="{FF2B5EF4-FFF2-40B4-BE49-F238E27FC236}">
                <a16:creationId xmlns:a16="http://schemas.microsoft.com/office/drawing/2014/main" id="{A25C5EBA-EC6E-7A48-8E00-1A3077A5746C}"/>
              </a:ext>
            </a:extLst>
          </p:cNvPr>
          <p:cNvSpPr/>
          <p:nvPr/>
        </p:nvSpPr>
        <p:spPr>
          <a:xfrm>
            <a:off x="3202901" y="421617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Builds resilience and mental strength</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6" name="Rectangle: Rounded Corners 125">
            <a:extLst>
              <a:ext uri="{FF2B5EF4-FFF2-40B4-BE49-F238E27FC236}">
                <a16:creationId xmlns:a16="http://schemas.microsoft.com/office/drawing/2014/main" id="{5FDF8F01-2D93-A3D9-6A63-887A6A595E8C}"/>
              </a:ext>
            </a:extLst>
          </p:cNvPr>
          <p:cNvSpPr/>
          <p:nvPr/>
        </p:nvSpPr>
        <p:spPr>
          <a:xfrm>
            <a:off x="9216524" y="421617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Military communities e.g. living on military estates means there are lots of other children to play with</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7" name="Rectangle: Rounded Corners 126">
            <a:extLst>
              <a:ext uri="{FF2B5EF4-FFF2-40B4-BE49-F238E27FC236}">
                <a16:creationId xmlns:a16="http://schemas.microsoft.com/office/drawing/2014/main" id="{55637EC5-DE86-467E-1187-34B52C29605F}"/>
              </a:ext>
            </a:extLst>
          </p:cNvPr>
          <p:cNvSpPr/>
          <p:nvPr/>
        </p:nvSpPr>
        <p:spPr>
          <a:xfrm>
            <a:off x="214970" y="534916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Sharing skills e.g. Armed Forces family member sharing skills they’ve learnt from service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8" name="Rectangle: Rounded Corners 127">
            <a:extLst>
              <a:ext uri="{FF2B5EF4-FFF2-40B4-BE49-F238E27FC236}">
                <a16:creationId xmlns:a16="http://schemas.microsoft.com/office/drawing/2014/main" id="{D7D322E1-B4C5-1B78-CB09-F05AFD009ADB}"/>
              </a:ext>
            </a:extLst>
          </p:cNvPr>
          <p:cNvSpPr/>
          <p:nvPr/>
        </p:nvSpPr>
        <p:spPr>
          <a:xfrm>
            <a:off x="6228590" y="534916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chemeClr val="tx1"/>
                </a:solidFill>
                <a:latin typeface="Arial"/>
              </a:rPr>
              <a:t>Experience with Armed Forces equipment e.g. ration packs</a:t>
            </a:r>
            <a:r>
              <a:rPr lang="en-GB" sz="1400">
                <a:solidFill>
                  <a:schemeClr val="tx1"/>
                </a:solidFill>
                <a:latin typeface="Arial"/>
                <a:ea typeface="Arial"/>
                <a:cs typeface="Arial"/>
              </a:rPr>
              <a:t> </a:t>
            </a:r>
            <a:endParaRPr lang="en-GB" sz="1400" i="1">
              <a:solidFill>
                <a:schemeClr val="tx1"/>
              </a:solidFill>
              <a:latin typeface="Arial"/>
              <a:ea typeface="Tahoma"/>
              <a:cs typeface="Arial"/>
            </a:endParaRPr>
          </a:p>
        </p:txBody>
      </p:sp>
      <p:sp>
        <p:nvSpPr>
          <p:cNvPr id="129" name="Rectangle: Rounded Corners 128">
            <a:extLst>
              <a:ext uri="{FF2B5EF4-FFF2-40B4-BE49-F238E27FC236}">
                <a16:creationId xmlns:a16="http://schemas.microsoft.com/office/drawing/2014/main" id="{A462D986-D7DE-C316-8F4A-2B40F148510C}"/>
              </a:ext>
            </a:extLst>
          </p:cNvPr>
          <p:cNvSpPr/>
          <p:nvPr/>
        </p:nvSpPr>
        <p:spPr>
          <a:xfrm>
            <a:off x="3211482" y="5349166"/>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Military houses e.g. getting to live in different houses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30" name="Rectangle: Rounded Corners 129">
            <a:extLst>
              <a:ext uri="{FF2B5EF4-FFF2-40B4-BE49-F238E27FC236}">
                <a16:creationId xmlns:a16="http://schemas.microsoft.com/office/drawing/2014/main" id="{B56A756E-D2FF-72EF-882B-ED6C0197505D}"/>
              </a:ext>
            </a:extLst>
          </p:cNvPr>
          <p:cNvSpPr/>
          <p:nvPr/>
        </p:nvSpPr>
        <p:spPr>
          <a:xfrm>
            <a:off x="9225105" y="5349166"/>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Army welfare trips and events e.g. family events </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08" name="Rectangle: Rounded Corners 107">
            <a:extLst>
              <a:ext uri="{FF2B5EF4-FFF2-40B4-BE49-F238E27FC236}">
                <a16:creationId xmlns:a16="http://schemas.microsoft.com/office/drawing/2014/main" id="{D2FBBC6B-E61D-FBD1-6707-B01D2BA8B53C}"/>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Tree>
    <p:extLst>
      <p:ext uri="{BB962C8B-B14F-4D97-AF65-F5344CB8AC3E}">
        <p14:creationId xmlns:p14="http://schemas.microsoft.com/office/powerpoint/2010/main" val="379120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031EE-1615-3A20-9704-92BB8125FCEC}"/>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36068083-0DED-4491-5804-7138B912229F}"/>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latin typeface="Arial"/>
              <a:cs typeface="Arial"/>
            </a:endParaRPr>
          </a:p>
        </p:txBody>
      </p:sp>
      <p:sp>
        <p:nvSpPr>
          <p:cNvPr id="29" name="Oval 28">
            <a:extLst>
              <a:ext uri="{FF2B5EF4-FFF2-40B4-BE49-F238E27FC236}">
                <a16:creationId xmlns:a16="http://schemas.microsoft.com/office/drawing/2014/main" id="{730F9B68-F8B6-1037-D447-376386E8984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latin typeface="Arial"/>
              <a:cs typeface="Arial"/>
            </a:endParaRPr>
          </a:p>
        </p:txBody>
      </p:sp>
      <p:sp>
        <p:nvSpPr>
          <p:cNvPr id="28" name="Oval 27">
            <a:extLst>
              <a:ext uri="{FF2B5EF4-FFF2-40B4-BE49-F238E27FC236}">
                <a16:creationId xmlns:a16="http://schemas.microsoft.com/office/drawing/2014/main" id="{73D1B6F8-E02B-76E7-8248-A2E0D15DE31E}"/>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latin typeface="Arial"/>
              <a:cs typeface="Arial"/>
            </a:endParaRPr>
          </a:p>
        </p:txBody>
      </p:sp>
      <p:sp>
        <p:nvSpPr>
          <p:cNvPr id="7" name="Oval 6">
            <a:extLst>
              <a:ext uri="{FF2B5EF4-FFF2-40B4-BE49-F238E27FC236}">
                <a16:creationId xmlns:a16="http://schemas.microsoft.com/office/drawing/2014/main" id="{ACBB4D8F-51EF-6A1A-D2EE-AC9C587C3D43}"/>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0" name="Oval 9">
            <a:extLst>
              <a:ext uri="{FF2B5EF4-FFF2-40B4-BE49-F238E27FC236}">
                <a16:creationId xmlns:a16="http://schemas.microsoft.com/office/drawing/2014/main" id="{CCDC8E82-8A06-1EAF-5227-844CFC86919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3" name="Oval 12">
            <a:extLst>
              <a:ext uri="{FF2B5EF4-FFF2-40B4-BE49-F238E27FC236}">
                <a16:creationId xmlns:a16="http://schemas.microsoft.com/office/drawing/2014/main" id="{DCEFAF93-6307-D33A-8044-4320D79385B0}"/>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4" name="Oval 13">
            <a:extLst>
              <a:ext uri="{FF2B5EF4-FFF2-40B4-BE49-F238E27FC236}">
                <a16:creationId xmlns:a16="http://schemas.microsoft.com/office/drawing/2014/main" id="{E317F136-0876-3282-59A6-7DD948F7147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5" name="Oval 14">
            <a:extLst>
              <a:ext uri="{FF2B5EF4-FFF2-40B4-BE49-F238E27FC236}">
                <a16:creationId xmlns:a16="http://schemas.microsoft.com/office/drawing/2014/main" id="{B36D5F97-DDA9-5A9B-5F94-34D843428AE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6" name="Oval 15">
            <a:extLst>
              <a:ext uri="{FF2B5EF4-FFF2-40B4-BE49-F238E27FC236}">
                <a16:creationId xmlns:a16="http://schemas.microsoft.com/office/drawing/2014/main" id="{9AD01320-6C1A-F8DC-CB84-BB5BF6076A1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7" name="Oval 16">
            <a:extLst>
              <a:ext uri="{FF2B5EF4-FFF2-40B4-BE49-F238E27FC236}">
                <a16:creationId xmlns:a16="http://schemas.microsoft.com/office/drawing/2014/main" id="{96C63F7D-2D27-04A8-35E5-A6332A3619C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9" name="Oval 18">
            <a:extLst>
              <a:ext uri="{FF2B5EF4-FFF2-40B4-BE49-F238E27FC236}">
                <a16:creationId xmlns:a16="http://schemas.microsoft.com/office/drawing/2014/main" id="{C58CE248-7FF4-B57E-D40D-C6478423ECC4}"/>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0" name="Oval 19">
            <a:extLst>
              <a:ext uri="{FF2B5EF4-FFF2-40B4-BE49-F238E27FC236}">
                <a16:creationId xmlns:a16="http://schemas.microsoft.com/office/drawing/2014/main" id="{40DF15E6-601F-748D-296E-CD3E15F8C581}"/>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1" name="Oval 20">
            <a:extLst>
              <a:ext uri="{FF2B5EF4-FFF2-40B4-BE49-F238E27FC236}">
                <a16:creationId xmlns:a16="http://schemas.microsoft.com/office/drawing/2014/main" id="{0E26F0BB-DA38-1E7E-A453-7ACBD6AFC1EB}"/>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2" name="Oval 21">
            <a:extLst>
              <a:ext uri="{FF2B5EF4-FFF2-40B4-BE49-F238E27FC236}">
                <a16:creationId xmlns:a16="http://schemas.microsoft.com/office/drawing/2014/main" id="{873DA66D-DB08-B001-1826-D08318DB9C39}"/>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3" name="Oval 22">
            <a:extLst>
              <a:ext uri="{FF2B5EF4-FFF2-40B4-BE49-F238E27FC236}">
                <a16:creationId xmlns:a16="http://schemas.microsoft.com/office/drawing/2014/main" id="{0EF9839E-5C3D-4364-A8E5-27F9097E4C2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5" name="Oval 24">
            <a:extLst>
              <a:ext uri="{FF2B5EF4-FFF2-40B4-BE49-F238E27FC236}">
                <a16:creationId xmlns:a16="http://schemas.microsoft.com/office/drawing/2014/main" id="{2D93590E-4AE1-39EE-B67F-F19B7E0BDB44}"/>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3E67709-32A7-4CF7-5178-04F8CCC3169C}"/>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1BFE9638-D7A0-C4E8-B902-AC21FD7978E1}"/>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28F6104B-D205-839A-FA63-C35357D1C50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A0398A1-FBEF-73A4-64CF-3806AC53C41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D0D386D-F1AD-5803-8DE2-DD64166E630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nvGrpSpPr>
            <p:cNvPr id="9" name="Group 8">
              <a:extLst>
                <a:ext uri="{FF2B5EF4-FFF2-40B4-BE49-F238E27FC236}">
                  <a16:creationId xmlns:a16="http://schemas.microsoft.com/office/drawing/2014/main" id="{BABC2CD7-97BD-263C-B458-CAAC8A5EE04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125D288E-D27E-0CC9-DEA0-F794CE1C4E0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125D288E-D27E-0CC9-DEA0-F794CE1C4E01}"/>
                      </a:ext>
                    </a:extLst>
                  </p:cNvPr>
                  <p:cNvPicPr/>
                  <p:nvPr/>
                </p:nvPicPr>
                <p:blipFill>
                  <a:blip r:embed="rId4"/>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21A9C28E-5318-488E-EDAD-19E2194FB62A}"/>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21A9C28E-5318-488E-EDAD-19E2194FB62A}"/>
                      </a:ext>
                    </a:extLst>
                  </p:cNvPr>
                  <p:cNvPicPr/>
                  <p:nvPr/>
                </p:nvPicPr>
                <p:blipFill>
                  <a:blip r:embed="rId6"/>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8338AC35-0768-7030-EEFD-36F63F83922A}"/>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8338AC35-0768-7030-EEFD-36F63F83922A}"/>
                      </a:ext>
                    </a:extLst>
                  </p:cNvPr>
                  <p:cNvPicPr/>
                  <p:nvPr/>
                </p:nvPicPr>
                <p:blipFill>
                  <a:blip r:embed="rId8"/>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17189213-1E65-AA60-F64C-11FD0D273271}"/>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7189213-1E65-AA60-F64C-11FD0D273271}"/>
                      </a:ext>
                    </a:extLst>
                  </p:cNvPr>
                  <p:cNvPicPr/>
                  <p:nvPr/>
                </p:nvPicPr>
                <p:blipFill>
                  <a:blip r:embed="rId10"/>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F209D598-E16C-124E-56D2-34E2251B1ED6}"/>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209D598-E16C-124E-56D2-34E2251B1ED6}"/>
                      </a:ext>
                    </a:extLst>
                  </p:cNvPr>
                  <p:cNvPicPr/>
                  <p:nvPr/>
                </p:nvPicPr>
                <p:blipFill>
                  <a:blip r:embed="rId12"/>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6988B40D-2BDD-0552-8889-06863F715442}"/>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988B40D-2BDD-0552-8889-06863F715442}"/>
                      </a:ext>
                    </a:extLst>
                  </p:cNvPr>
                  <p:cNvPicPr/>
                  <p:nvPr/>
                </p:nvPicPr>
                <p:blipFill>
                  <a:blip r:embed="rId14"/>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77189767-9213-3CCE-7196-A73E6389D5FC}"/>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77189767-9213-3CCE-7196-A73E6389D5FC}"/>
                      </a:ext>
                    </a:extLst>
                  </p:cNvPr>
                  <p:cNvPicPr/>
                  <p:nvPr/>
                </p:nvPicPr>
                <p:blipFill>
                  <a:blip r:embed="rId16"/>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3B37620C-CFDE-7AEB-EBDE-7B2BEE313CD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3B37620C-CFDE-7AEB-EBDE-7B2BEE313CD3}"/>
                      </a:ext>
                    </a:extLst>
                  </p:cNvPr>
                  <p:cNvPicPr/>
                  <p:nvPr/>
                </p:nvPicPr>
                <p:blipFill>
                  <a:blip r:embed="rId18"/>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50F50EB7-8DB9-9580-AB31-9D5A50409B9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0F50EB7-8DB9-9580-AB31-9D5A50409B9C}"/>
                      </a:ext>
                    </a:extLst>
                  </p:cNvPr>
                  <p:cNvPicPr/>
                  <p:nvPr/>
                </p:nvPicPr>
                <p:blipFill>
                  <a:blip r:embed="rId20"/>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5326356B-F023-5BF9-D675-8976BEAD32AC}"/>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5326356B-F023-5BF9-D675-8976BEAD32AC}"/>
                      </a:ext>
                    </a:extLst>
                  </p:cNvPr>
                  <p:cNvPicPr/>
                  <p:nvPr/>
                </p:nvPicPr>
                <p:blipFill>
                  <a:blip r:embed="rId22"/>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5C64F927-4AFD-5099-1F8B-C8EF0D362204}"/>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5C64F927-4AFD-5099-1F8B-C8EF0D362204}"/>
                      </a:ext>
                    </a:extLst>
                  </p:cNvPr>
                  <p:cNvPicPr/>
                  <p:nvPr/>
                </p:nvPicPr>
                <p:blipFill>
                  <a:blip r:embed="rId24"/>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0A7EF085-CB6D-F1EF-CBD0-F3E612F3FE3A}"/>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0A7EF085-CB6D-F1EF-CBD0-F3E612F3FE3A}"/>
                      </a:ext>
                    </a:extLst>
                  </p:cNvPr>
                  <p:cNvPicPr/>
                  <p:nvPr/>
                </p:nvPicPr>
                <p:blipFill>
                  <a:blip r:embed="rId26"/>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Ink 45">
                    <a:extLst>
                      <a:ext uri="{FF2B5EF4-FFF2-40B4-BE49-F238E27FC236}">
                        <a16:creationId xmlns:a16="http://schemas.microsoft.com/office/drawing/2014/main" id="{9C39EBFD-750B-CFC4-6427-A99575B22E3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9C39EBFD-750B-CFC4-6427-A99575B22E36}"/>
                      </a:ext>
                    </a:extLst>
                  </p:cNvPr>
                  <p:cNvPicPr/>
                  <p:nvPr/>
                </p:nvPicPr>
                <p:blipFill>
                  <a:blip r:embed="rId28"/>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Ink 46">
                    <a:extLst>
                      <a:ext uri="{FF2B5EF4-FFF2-40B4-BE49-F238E27FC236}">
                        <a16:creationId xmlns:a16="http://schemas.microsoft.com/office/drawing/2014/main" id="{F065A482-B0C3-2CD3-FF7D-C6B2AD7C3E87}"/>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F065A482-B0C3-2CD3-FF7D-C6B2AD7C3E87}"/>
                      </a:ext>
                    </a:extLst>
                  </p:cNvPr>
                  <p:cNvPicPr/>
                  <p:nvPr/>
                </p:nvPicPr>
                <p:blipFill>
                  <a:blip r:embed="rId30"/>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 name="Ink 47">
                    <a:extLst>
                      <a:ext uri="{FF2B5EF4-FFF2-40B4-BE49-F238E27FC236}">
                        <a16:creationId xmlns:a16="http://schemas.microsoft.com/office/drawing/2014/main" id="{32DB1C32-60B1-CF79-6166-CDF33D17B50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32DB1C32-60B1-CF79-6166-CDF33D17B508}"/>
                      </a:ext>
                    </a:extLst>
                  </p:cNvPr>
                  <p:cNvPicPr/>
                  <p:nvPr/>
                </p:nvPicPr>
                <p:blipFill>
                  <a:blip r:embed="rId32"/>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Ink 48">
                    <a:extLst>
                      <a:ext uri="{FF2B5EF4-FFF2-40B4-BE49-F238E27FC236}">
                        <a16:creationId xmlns:a16="http://schemas.microsoft.com/office/drawing/2014/main" id="{A963542A-18DB-6DF3-20C5-3491D4CAC77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963542A-18DB-6DF3-20C5-3491D4CAC777}"/>
                      </a:ext>
                    </a:extLst>
                  </p:cNvPr>
                  <p:cNvPicPr/>
                  <p:nvPr/>
                </p:nvPicPr>
                <p:blipFill>
                  <a:blip r:embed="rId34"/>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97572323-0431-C528-DC56-AF4EC10429E0}"/>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7572323-0431-C528-DC56-AF4EC10429E0}"/>
                      </a:ext>
                    </a:extLst>
                  </p:cNvPr>
                  <p:cNvPicPr/>
                  <p:nvPr/>
                </p:nvPicPr>
                <p:blipFill>
                  <a:blip r:embed="rId36"/>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F688C68A-6B14-1FF8-AEF6-61998A69FBE5}"/>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F688C68A-6B14-1FF8-AEF6-61998A69FBE5}"/>
                      </a:ext>
                    </a:extLst>
                  </p:cNvPr>
                  <p:cNvPicPr/>
                  <p:nvPr/>
                </p:nvPicPr>
                <p:blipFill>
                  <a:blip r:embed="rId38"/>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Ink 51">
                    <a:extLst>
                      <a:ext uri="{FF2B5EF4-FFF2-40B4-BE49-F238E27FC236}">
                        <a16:creationId xmlns:a16="http://schemas.microsoft.com/office/drawing/2014/main" id="{BA19EE4E-46CA-C665-429D-709B778E1D5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A19EE4E-46CA-C665-429D-709B778E1D52}"/>
                      </a:ext>
                    </a:extLst>
                  </p:cNvPr>
                  <p:cNvPicPr/>
                  <p:nvPr/>
                </p:nvPicPr>
                <p:blipFill>
                  <a:blip r:embed="rId40"/>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74702D1D-7420-381B-BCBF-69701091332D}"/>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74702D1D-7420-381B-BCBF-69701091332D}"/>
                      </a:ext>
                    </a:extLst>
                  </p:cNvPr>
                  <p:cNvPicPr/>
                  <p:nvPr/>
                </p:nvPicPr>
                <p:blipFill>
                  <a:blip r:embed="rId42"/>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034C0F52-814C-49F6-DEB3-C4D81DFB0C2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8AD52AD7-184B-AF46-1753-38F3537636E5}"/>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8AD52AD7-184B-AF46-1753-38F3537636E5}"/>
                        </a:ext>
                      </a:extLst>
                    </p:cNvPr>
                    <p:cNvPicPr/>
                    <p:nvPr/>
                  </p:nvPicPr>
                  <p:blipFill>
                    <a:blip r:embed="rId44"/>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3A1E883F-0851-A2E8-C77E-77F952C50FF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A1E883F-0851-A2E8-C77E-77F952C50FF6}"/>
                        </a:ext>
                      </a:extLst>
                    </p:cNvPr>
                    <p:cNvPicPr/>
                    <p:nvPr/>
                  </p:nvPicPr>
                  <p:blipFill>
                    <a:blip r:embed="rId46"/>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37CF5131-6333-7200-50CC-78CAA072A059}"/>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37CF5131-6333-7200-50CC-78CAA072A059}"/>
                        </a:ext>
                      </a:extLst>
                    </p:cNvPr>
                    <p:cNvPicPr/>
                    <p:nvPr/>
                  </p:nvPicPr>
                  <p:blipFill>
                    <a:blip r:embed="rId48"/>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Ink 58">
                      <a:extLst>
                        <a:ext uri="{FF2B5EF4-FFF2-40B4-BE49-F238E27FC236}">
                          <a16:creationId xmlns:a16="http://schemas.microsoft.com/office/drawing/2014/main" id="{3B046F5E-0F1D-9D70-3F91-8E0B08D98731}"/>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3B046F5E-0F1D-9D70-3F91-8E0B08D98731}"/>
                        </a:ext>
                      </a:extLst>
                    </p:cNvPr>
                    <p:cNvPicPr/>
                    <p:nvPr/>
                  </p:nvPicPr>
                  <p:blipFill>
                    <a:blip r:embed="rId50"/>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Ink 59">
                      <a:extLst>
                        <a:ext uri="{FF2B5EF4-FFF2-40B4-BE49-F238E27FC236}">
                          <a16:creationId xmlns:a16="http://schemas.microsoft.com/office/drawing/2014/main" id="{8BAB5A33-981A-C650-7E68-EC6A3227A90A}"/>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8BAB5A33-981A-C650-7E68-EC6A3227A90A}"/>
                        </a:ext>
                      </a:extLst>
                    </p:cNvPr>
                    <p:cNvPicPr/>
                    <p:nvPr/>
                  </p:nvPicPr>
                  <p:blipFill>
                    <a:blip r:embed="rId52"/>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 name="Ink 60">
                      <a:extLst>
                        <a:ext uri="{FF2B5EF4-FFF2-40B4-BE49-F238E27FC236}">
                          <a16:creationId xmlns:a16="http://schemas.microsoft.com/office/drawing/2014/main" id="{0213906E-249A-D1E7-5190-C46881F02BBD}"/>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0213906E-249A-D1E7-5190-C46881F02BBD}"/>
                        </a:ext>
                      </a:extLst>
                    </p:cNvPr>
                    <p:cNvPicPr/>
                    <p:nvPr/>
                  </p:nvPicPr>
                  <p:blipFill>
                    <a:blip r:embed="rId54"/>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2" name="Ink 61">
                      <a:extLst>
                        <a:ext uri="{FF2B5EF4-FFF2-40B4-BE49-F238E27FC236}">
                          <a16:creationId xmlns:a16="http://schemas.microsoft.com/office/drawing/2014/main" id="{BFE962C6-D9AC-6797-779B-C181AAF1918B}"/>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BFE962C6-D9AC-6797-779B-C181AAF1918B}"/>
                        </a:ext>
                      </a:extLst>
                    </p:cNvPr>
                    <p:cNvPicPr/>
                    <p:nvPr/>
                  </p:nvPicPr>
                  <p:blipFill>
                    <a:blip r:embed="rId56"/>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B73D55FE-4E70-58B9-DA9A-87CB28B55975}"/>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B73D55FE-4E70-58B9-DA9A-87CB28B55975}"/>
                        </a:ext>
                      </a:extLst>
                    </p:cNvPr>
                    <p:cNvPicPr/>
                    <p:nvPr/>
                  </p:nvPicPr>
                  <p:blipFill>
                    <a:blip r:embed="rId58"/>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 name="Ink 63">
                      <a:extLst>
                        <a:ext uri="{FF2B5EF4-FFF2-40B4-BE49-F238E27FC236}">
                          <a16:creationId xmlns:a16="http://schemas.microsoft.com/office/drawing/2014/main" id="{4C865299-D1D7-4E5D-CE5D-7ECE9B6EDD2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4C865299-D1D7-4E5D-CE5D-7ECE9B6EDD2D}"/>
                        </a:ext>
                      </a:extLst>
                    </p:cNvPr>
                    <p:cNvPicPr/>
                    <p:nvPr/>
                  </p:nvPicPr>
                  <p:blipFill>
                    <a:blip r:embed="rId60"/>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Ink 64">
                      <a:extLst>
                        <a:ext uri="{FF2B5EF4-FFF2-40B4-BE49-F238E27FC236}">
                          <a16:creationId xmlns:a16="http://schemas.microsoft.com/office/drawing/2014/main" id="{6F6E9282-24D5-686A-1BAA-9027885E7060}"/>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F6E9282-24D5-686A-1BAA-9027885E7060}"/>
                        </a:ext>
                      </a:extLst>
                    </p:cNvPr>
                    <p:cNvPicPr/>
                    <p:nvPr/>
                  </p:nvPicPr>
                  <p:blipFill>
                    <a:blip r:embed="rId62"/>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6" name="Ink 65">
                      <a:extLst>
                        <a:ext uri="{FF2B5EF4-FFF2-40B4-BE49-F238E27FC236}">
                          <a16:creationId xmlns:a16="http://schemas.microsoft.com/office/drawing/2014/main" id="{27C3A194-71B2-A653-9749-25020E2F8AA1}"/>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27C3A194-71B2-A653-9749-25020E2F8AA1}"/>
                        </a:ext>
                      </a:extLst>
                    </p:cNvPr>
                    <p:cNvPicPr/>
                    <p:nvPr/>
                  </p:nvPicPr>
                  <p:blipFill>
                    <a:blip r:embed="rId64"/>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7" name="Ink 66">
                      <a:extLst>
                        <a:ext uri="{FF2B5EF4-FFF2-40B4-BE49-F238E27FC236}">
                          <a16:creationId xmlns:a16="http://schemas.microsoft.com/office/drawing/2014/main" id="{0ACC0054-E296-810F-9F70-3DD427AB19D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0ACC0054-E296-810F-9F70-3DD427AB19D1}"/>
                        </a:ext>
                      </a:extLst>
                    </p:cNvPr>
                    <p:cNvPicPr/>
                    <p:nvPr/>
                  </p:nvPicPr>
                  <p:blipFill>
                    <a:blip r:embed="rId66"/>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Ink 67">
                      <a:extLst>
                        <a:ext uri="{FF2B5EF4-FFF2-40B4-BE49-F238E27FC236}">
                          <a16:creationId xmlns:a16="http://schemas.microsoft.com/office/drawing/2014/main" id="{42F5F65A-CCCB-9495-B463-462B0FB41224}"/>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42F5F65A-CCCB-9495-B463-462B0FB41224}"/>
                        </a:ext>
                      </a:extLst>
                    </p:cNvPr>
                    <p:cNvPicPr/>
                    <p:nvPr/>
                  </p:nvPicPr>
                  <p:blipFill>
                    <a:blip r:embed="rId68"/>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Ink 68">
                      <a:extLst>
                        <a:ext uri="{FF2B5EF4-FFF2-40B4-BE49-F238E27FC236}">
                          <a16:creationId xmlns:a16="http://schemas.microsoft.com/office/drawing/2014/main" id="{C1E3A42F-D14C-F51E-1089-195FF02C675C}"/>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C1E3A42F-D14C-F51E-1089-195FF02C675C}"/>
                        </a:ext>
                      </a:extLst>
                    </p:cNvPr>
                    <p:cNvPicPr/>
                    <p:nvPr/>
                  </p:nvPicPr>
                  <p:blipFill>
                    <a:blip r:embed="rId70"/>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Ink 69">
                      <a:extLst>
                        <a:ext uri="{FF2B5EF4-FFF2-40B4-BE49-F238E27FC236}">
                          <a16:creationId xmlns:a16="http://schemas.microsoft.com/office/drawing/2014/main" id="{740D3AA1-02AC-0D19-A324-669011A6A43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40D3AA1-02AC-0D19-A324-669011A6A435}"/>
                        </a:ext>
                      </a:extLst>
                    </p:cNvPr>
                    <p:cNvPicPr/>
                    <p:nvPr/>
                  </p:nvPicPr>
                  <p:blipFill>
                    <a:blip r:embed="rId72"/>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Ink 70">
                      <a:extLst>
                        <a:ext uri="{FF2B5EF4-FFF2-40B4-BE49-F238E27FC236}">
                          <a16:creationId xmlns:a16="http://schemas.microsoft.com/office/drawing/2014/main" id="{7AFAB550-F77A-804D-C92F-94973F9B8B75}"/>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7AFAB550-F77A-804D-C92F-94973F9B8B75}"/>
                        </a:ext>
                      </a:extLst>
                    </p:cNvPr>
                    <p:cNvPicPr/>
                    <p:nvPr/>
                  </p:nvPicPr>
                  <p:blipFill>
                    <a:blip r:embed="rId74"/>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Ink 71">
                      <a:extLst>
                        <a:ext uri="{FF2B5EF4-FFF2-40B4-BE49-F238E27FC236}">
                          <a16:creationId xmlns:a16="http://schemas.microsoft.com/office/drawing/2014/main" id="{A7B436F1-E62F-78CF-AFA2-696CCDB3F57A}"/>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A7B436F1-E62F-78CF-AFA2-696CCDB3F57A}"/>
                        </a:ext>
                      </a:extLst>
                    </p:cNvPr>
                    <p:cNvPicPr/>
                    <p:nvPr/>
                  </p:nvPicPr>
                  <p:blipFill>
                    <a:blip r:embed="rId76"/>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Ink 72">
                      <a:extLst>
                        <a:ext uri="{FF2B5EF4-FFF2-40B4-BE49-F238E27FC236}">
                          <a16:creationId xmlns:a16="http://schemas.microsoft.com/office/drawing/2014/main" id="{7BD8F2ED-6E3B-319D-9952-19D65480CCC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7BD8F2ED-6E3B-319D-9952-19D65480CCCF}"/>
                        </a:ext>
                      </a:extLst>
                    </p:cNvPr>
                    <p:cNvPicPr/>
                    <p:nvPr/>
                  </p:nvPicPr>
                  <p:blipFill>
                    <a:blip r:embed="rId78"/>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Ink 73">
                      <a:extLst>
                        <a:ext uri="{FF2B5EF4-FFF2-40B4-BE49-F238E27FC236}">
                          <a16:creationId xmlns:a16="http://schemas.microsoft.com/office/drawing/2014/main" id="{634EE900-4770-2AFF-ECBD-6A95C93FFB8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634EE900-4770-2AFF-ECBD-6A95C93FFB87}"/>
                        </a:ext>
                      </a:extLst>
                    </p:cNvPr>
                    <p:cNvPicPr/>
                    <p:nvPr/>
                  </p:nvPicPr>
                  <p:blipFill>
                    <a:blip r:embed="rId80"/>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Ink 74">
                      <a:extLst>
                        <a:ext uri="{FF2B5EF4-FFF2-40B4-BE49-F238E27FC236}">
                          <a16:creationId xmlns:a16="http://schemas.microsoft.com/office/drawing/2014/main" id="{DA8CA46E-B078-805B-41AE-D38FF1290DF6}"/>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DA8CA46E-B078-805B-41AE-D38FF1290DF6}"/>
                        </a:ext>
                      </a:extLst>
                    </p:cNvPr>
                    <p:cNvPicPr/>
                    <p:nvPr/>
                  </p:nvPicPr>
                  <p:blipFill>
                    <a:blip r:embed="rId82"/>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Ink 75">
                      <a:extLst>
                        <a:ext uri="{FF2B5EF4-FFF2-40B4-BE49-F238E27FC236}">
                          <a16:creationId xmlns:a16="http://schemas.microsoft.com/office/drawing/2014/main" id="{DEE10FD5-A9B6-BE6A-411A-A2D2D14978C6}"/>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DEE10FD5-A9B6-BE6A-411A-A2D2D14978C6}"/>
                        </a:ext>
                      </a:extLst>
                    </p:cNvPr>
                    <p:cNvPicPr/>
                    <p:nvPr/>
                  </p:nvPicPr>
                  <p:blipFill>
                    <a:blip r:embed="rId84"/>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Ink 76">
                      <a:extLst>
                        <a:ext uri="{FF2B5EF4-FFF2-40B4-BE49-F238E27FC236}">
                          <a16:creationId xmlns:a16="http://schemas.microsoft.com/office/drawing/2014/main" id="{90952A10-0E9A-A5E9-04E9-983063D128A6}"/>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90952A10-0E9A-A5E9-04E9-983063D128A6}"/>
                        </a:ext>
                      </a:extLst>
                    </p:cNvPr>
                    <p:cNvPicPr/>
                    <p:nvPr/>
                  </p:nvPicPr>
                  <p:blipFill>
                    <a:blip r:embed="rId86"/>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Ink 77">
                      <a:extLst>
                        <a:ext uri="{FF2B5EF4-FFF2-40B4-BE49-F238E27FC236}">
                          <a16:creationId xmlns:a16="http://schemas.microsoft.com/office/drawing/2014/main" id="{80F399C4-103C-03BC-87C0-D9C98660BD7C}"/>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0F399C4-103C-03BC-87C0-D9C98660BD7C}"/>
                        </a:ext>
                      </a:extLst>
                    </p:cNvPr>
                    <p:cNvPicPr/>
                    <p:nvPr/>
                  </p:nvPicPr>
                  <p:blipFill>
                    <a:blip r:embed="rId88"/>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Ink 78">
                      <a:extLst>
                        <a:ext uri="{FF2B5EF4-FFF2-40B4-BE49-F238E27FC236}">
                          <a16:creationId xmlns:a16="http://schemas.microsoft.com/office/drawing/2014/main" id="{7E9921BA-BD0C-F8FA-CC6A-5D4FFA7E6666}"/>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7E9921BA-BD0C-F8FA-CC6A-5D4FFA7E6666}"/>
                        </a:ext>
                      </a:extLst>
                    </p:cNvPr>
                    <p:cNvPicPr/>
                    <p:nvPr/>
                  </p:nvPicPr>
                  <p:blipFill>
                    <a:blip r:embed="rId90"/>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Ink 79">
                      <a:extLst>
                        <a:ext uri="{FF2B5EF4-FFF2-40B4-BE49-F238E27FC236}">
                          <a16:creationId xmlns:a16="http://schemas.microsoft.com/office/drawing/2014/main" id="{D6CF4B49-B862-1D0C-BDF2-275A76594AC9}"/>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D6CF4B49-B862-1D0C-BDF2-275A76594AC9}"/>
                        </a:ext>
                      </a:extLst>
                    </p:cNvPr>
                    <p:cNvPicPr/>
                    <p:nvPr/>
                  </p:nvPicPr>
                  <p:blipFill>
                    <a:blip r:embed="rId92"/>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Ink 80">
                      <a:extLst>
                        <a:ext uri="{FF2B5EF4-FFF2-40B4-BE49-F238E27FC236}">
                          <a16:creationId xmlns:a16="http://schemas.microsoft.com/office/drawing/2014/main" id="{3C1D0B16-4048-87F5-C007-DFD0892D9CC0}"/>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C1D0B16-4048-87F5-C007-DFD0892D9CC0}"/>
                        </a:ext>
                      </a:extLst>
                    </p:cNvPr>
                    <p:cNvPicPr/>
                    <p:nvPr/>
                  </p:nvPicPr>
                  <p:blipFill>
                    <a:blip r:embed="rId94"/>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Ink 81">
                      <a:extLst>
                        <a:ext uri="{FF2B5EF4-FFF2-40B4-BE49-F238E27FC236}">
                          <a16:creationId xmlns:a16="http://schemas.microsoft.com/office/drawing/2014/main" id="{B565789A-95F4-7444-40A8-5E60E9008098}"/>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B565789A-95F4-7444-40A8-5E60E9008098}"/>
                        </a:ext>
                      </a:extLst>
                    </p:cNvPr>
                    <p:cNvPicPr/>
                    <p:nvPr/>
                  </p:nvPicPr>
                  <p:blipFill>
                    <a:blip r:embed="rId96"/>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Ink 82">
                      <a:extLst>
                        <a:ext uri="{FF2B5EF4-FFF2-40B4-BE49-F238E27FC236}">
                          <a16:creationId xmlns:a16="http://schemas.microsoft.com/office/drawing/2014/main" id="{7AB22071-E73B-A97F-01A0-78FF313FB46E}"/>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AB22071-E73B-A97F-01A0-78FF313FB46E}"/>
                        </a:ext>
                      </a:extLst>
                    </p:cNvPr>
                    <p:cNvPicPr/>
                    <p:nvPr/>
                  </p:nvPicPr>
                  <p:blipFill>
                    <a:blip r:embed="rId98"/>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Ink 83">
                      <a:extLst>
                        <a:ext uri="{FF2B5EF4-FFF2-40B4-BE49-F238E27FC236}">
                          <a16:creationId xmlns:a16="http://schemas.microsoft.com/office/drawing/2014/main" id="{DE6023ED-AE27-677C-E088-E196C35D395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DE6023ED-AE27-677C-E088-E196C35D395F}"/>
                        </a:ext>
                      </a:extLst>
                    </p:cNvPr>
                    <p:cNvPicPr/>
                    <p:nvPr/>
                  </p:nvPicPr>
                  <p:blipFill>
                    <a:blip r:embed="rId100"/>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80AAEAF3-4DAC-97D8-EAF9-3398A2844C2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80AAEAF3-4DAC-97D8-EAF9-3398A2844C27}"/>
                        </a:ext>
                      </a:extLst>
                    </p:cNvPr>
                    <p:cNvPicPr/>
                    <p:nvPr/>
                  </p:nvPicPr>
                  <p:blipFill>
                    <a:blip r:embed="rId102"/>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6" name="Ink 85">
                      <a:extLst>
                        <a:ext uri="{FF2B5EF4-FFF2-40B4-BE49-F238E27FC236}">
                          <a16:creationId xmlns:a16="http://schemas.microsoft.com/office/drawing/2014/main" id="{E54C38F2-1BE2-0BF7-BD34-0F64EB6FC52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E54C38F2-1BE2-0BF7-BD34-0F64EB6FC52C}"/>
                        </a:ext>
                      </a:extLst>
                    </p:cNvPr>
                    <p:cNvPicPr/>
                    <p:nvPr/>
                  </p:nvPicPr>
                  <p:blipFill>
                    <a:blip r:embed="rId104"/>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7" name="Ink 86">
                      <a:extLst>
                        <a:ext uri="{FF2B5EF4-FFF2-40B4-BE49-F238E27FC236}">
                          <a16:creationId xmlns:a16="http://schemas.microsoft.com/office/drawing/2014/main" id="{E35E1DD0-0214-0AF4-F425-29C655E4580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35E1DD0-0214-0AF4-F425-29C655E45807}"/>
                        </a:ext>
                      </a:extLst>
                    </p:cNvPr>
                    <p:cNvPicPr/>
                    <p:nvPr/>
                  </p:nvPicPr>
                  <p:blipFill>
                    <a:blip r:embed="rId106"/>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8" name="Ink 87">
                      <a:extLst>
                        <a:ext uri="{FF2B5EF4-FFF2-40B4-BE49-F238E27FC236}">
                          <a16:creationId xmlns:a16="http://schemas.microsoft.com/office/drawing/2014/main" id="{53B4A44D-6738-9B8D-A846-3879C778ACBD}"/>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53B4A44D-6738-9B8D-A846-3879C778ACBD}"/>
                        </a:ext>
                      </a:extLst>
                    </p:cNvPr>
                    <p:cNvPicPr/>
                    <p:nvPr/>
                  </p:nvPicPr>
                  <p:blipFill>
                    <a:blip r:embed="rId108"/>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9" name="Ink 88">
                      <a:extLst>
                        <a:ext uri="{FF2B5EF4-FFF2-40B4-BE49-F238E27FC236}">
                          <a16:creationId xmlns:a16="http://schemas.microsoft.com/office/drawing/2014/main" id="{796D91B5-5293-5E2E-4AA8-C7BDF8C2A691}"/>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796D91B5-5293-5E2E-4AA8-C7BDF8C2A691}"/>
                        </a:ext>
                      </a:extLst>
                    </p:cNvPr>
                    <p:cNvPicPr/>
                    <p:nvPr/>
                  </p:nvPicPr>
                  <p:blipFill>
                    <a:blip r:embed="rId110"/>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0" name="Ink 89">
                      <a:extLst>
                        <a:ext uri="{FF2B5EF4-FFF2-40B4-BE49-F238E27FC236}">
                          <a16:creationId xmlns:a16="http://schemas.microsoft.com/office/drawing/2014/main" id="{93E667A7-A1CB-1F34-044D-2BEAFA4917D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93E667A7-A1CB-1F34-044D-2BEAFA4917D6}"/>
                        </a:ext>
                      </a:extLst>
                    </p:cNvPr>
                    <p:cNvPicPr/>
                    <p:nvPr/>
                  </p:nvPicPr>
                  <p:blipFill>
                    <a:blip r:embed="rId112"/>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1" name="Ink 90">
                      <a:extLst>
                        <a:ext uri="{FF2B5EF4-FFF2-40B4-BE49-F238E27FC236}">
                          <a16:creationId xmlns:a16="http://schemas.microsoft.com/office/drawing/2014/main" id="{2ACC1B1D-77B7-83EC-EF86-35CE199851E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2ACC1B1D-77B7-83EC-EF86-35CE199851E2}"/>
                        </a:ext>
                      </a:extLst>
                    </p:cNvPr>
                    <p:cNvPicPr/>
                    <p:nvPr/>
                  </p:nvPicPr>
                  <p:blipFill>
                    <a:blip r:embed="rId114"/>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Ink 91">
                      <a:extLst>
                        <a:ext uri="{FF2B5EF4-FFF2-40B4-BE49-F238E27FC236}">
                          <a16:creationId xmlns:a16="http://schemas.microsoft.com/office/drawing/2014/main" id="{545718CE-F6AE-B415-D88B-B87A27C4722C}"/>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545718CE-F6AE-B415-D88B-B87A27C4722C}"/>
                        </a:ext>
                      </a:extLst>
                    </p:cNvPr>
                    <p:cNvPicPr/>
                    <p:nvPr/>
                  </p:nvPicPr>
                  <p:blipFill>
                    <a:blip r:embed="rId116"/>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Ink 92">
                      <a:extLst>
                        <a:ext uri="{FF2B5EF4-FFF2-40B4-BE49-F238E27FC236}">
                          <a16:creationId xmlns:a16="http://schemas.microsoft.com/office/drawing/2014/main" id="{824AB8CC-9A87-2F0B-FA20-A971FB418B86}"/>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824AB8CC-9A87-2F0B-FA20-A971FB418B86}"/>
                        </a:ext>
                      </a:extLst>
                    </p:cNvPr>
                    <p:cNvPicPr/>
                    <p:nvPr/>
                  </p:nvPicPr>
                  <p:blipFill>
                    <a:blip r:embed="rId118"/>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Ink 93">
                      <a:extLst>
                        <a:ext uri="{FF2B5EF4-FFF2-40B4-BE49-F238E27FC236}">
                          <a16:creationId xmlns:a16="http://schemas.microsoft.com/office/drawing/2014/main" id="{AF64784D-E568-8162-05F6-FD2D2D40EA8B}"/>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AF64784D-E568-8162-05F6-FD2D2D40EA8B}"/>
                        </a:ext>
                      </a:extLst>
                    </p:cNvPr>
                    <p:cNvPicPr/>
                    <p:nvPr/>
                  </p:nvPicPr>
                  <p:blipFill>
                    <a:blip r:embed="rId120"/>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Ink 94">
                      <a:extLst>
                        <a:ext uri="{FF2B5EF4-FFF2-40B4-BE49-F238E27FC236}">
                          <a16:creationId xmlns:a16="http://schemas.microsoft.com/office/drawing/2014/main" id="{CBF3C086-8B28-8140-33FD-32F3F2E81A5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CBF3C086-8B28-8140-33FD-32F3F2E81A5A}"/>
                        </a:ext>
                      </a:extLst>
                    </p:cNvPr>
                    <p:cNvPicPr/>
                    <p:nvPr/>
                  </p:nvPicPr>
                  <p:blipFill>
                    <a:blip r:embed="rId122"/>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Ink 95">
                      <a:extLst>
                        <a:ext uri="{FF2B5EF4-FFF2-40B4-BE49-F238E27FC236}">
                          <a16:creationId xmlns:a16="http://schemas.microsoft.com/office/drawing/2014/main" id="{7DFA69BB-8261-6854-C8E1-457C9AB29EC1}"/>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DFA69BB-8261-6854-C8E1-457C9AB29EC1}"/>
                        </a:ext>
                      </a:extLst>
                    </p:cNvPr>
                    <p:cNvPicPr/>
                    <p:nvPr/>
                  </p:nvPicPr>
                  <p:blipFill>
                    <a:blip r:embed="rId124"/>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7" name="Ink 96">
                      <a:extLst>
                        <a:ext uri="{FF2B5EF4-FFF2-40B4-BE49-F238E27FC236}">
                          <a16:creationId xmlns:a16="http://schemas.microsoft.com/office/drawing/2014/main" id="{4D655930-9349-04BC-C48D-2493834A5372}"/>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4D655930-9349-04BC-C48D-2493834A5372}"/>
                        </a:ext>
                      </a:extLst>
                    </p:cNvPr>
                    <p:cNvPicPr/>
                    <p:nvPr/>
                  </p:nvPicPr>
                  <p:blipFill>
                    <a:blip r:embed="rId126"/>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8" name="Ink 97">
                      <a:extLst>
                        <a:ext uri="{FF2B5EF4-FFF2-40B4-BE49-F238E27FC236}">
                          <a16:creationId xmlns:a16="http://schemas.microsoft.com/office/drawing/2014/main" id="{D89E57DA-2F1D-0A34-A92A-9527ABCE3972}"/>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D89E57DA-2F1D-0A34-A92A-9527ABCE3972}"/>
                        </a:ext>
                      </a:extLst>
                    </p:cNvPr>
                    <p:cNvPicPr/>
                    <p:nvPr/>
                  </p:nvPicPr>
                  <p:blipFill>
                    <a:blip r:embed="rId128"/>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9" name="Ink 98">
                      <a:extLst>
                        <a:ext uri="{FF2B5EF4-FFF2-40B4-BE49-F238E27FC236}">
                          <a16:creationId xmlns:a16="http://schemas.microsoft.com/office/drawing/2014/main" id="{B9E9750A-DE41-905A-13E5-3701BBD38F2B}"/>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B9E9750A-DE41-905A-13E5-3701BBD38F2B}"/>
                        </a:ext>
                      </a:extLst>
                    </p:cNvPr>
                    <p:cNvPicPr/>
                    <p:nvPr/>
                  </p:nvPicPr>
                  <p:blipFill>
                    <a:blip r:embed="rId130"/>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Ink 99">
                      <a:extLst>
                        <a:ext uri="{FF2B5EF4-FFF2-40B4-BE49-F238E27FC236}">
                          <a16:creationId xmlns:a16="http://schemas.microsoft.com/office/drawing/2014/main" id="{6B9F10E4-242E-ABDB-C5D0-2E747E4813DB}"/>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6B9F10E4-242E-ABDB-C5D0-2E747E4813DB}"/>
                        </a:ext>
                      </a:extLst>
                    </p:cNvPr>
                    <p:cNvPicPr/>
                    <p:nvPr/>
                  </p:nvPicPr>
                  <p:blipFill>
                    <a:blip r:embed="rId130"/>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069BEAD1-3B9D-97E2-CC42-13661FABF925}"/>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69BEAD1-3B9D-97E2-CC42-13661FABF925}"/>
                        </a:ext>
                      </a:extLst>
                    </p:cNvPr>
                    <p:cNvPicPr/>
                    <p:nvPr/>
                  </p:nvPicPr>
                  <p:blipFill>
                    <a:blip r:embed="rId130"/>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Ink 101">
                      <a:extLst>
                        <a:ext uri="{FF2B5EF4-FFF2-40B4-BE49-F238E27FC236}">
                          <a16:creationId xmlns:a16="http://schemas.microsoft.com/office/drawing/2014/main" id="{075893FC-BB52-CFAD-B495-C52471E8D065}"/>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075893FC-BB52-CFAD-B495-C52471E8D065}"/>
                        </a:ext>
                      </a:extLst>
                    </p:cNvPr>
                    <p:cNvPicPr/>
                    <p:nvPr/>
                  </p:nvPicPr>
                  <p:blipFill>
                    <a:blip r:embed="rId130"/>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 name="Ink 102">
                      <a:extLst>
                        <a:ext uri="{FF2B5EF4-FFF2-40B4-BE49-F238E27FC236}">
                          <a16:creationId xmlns:a16="http://schemas.microsoft.com/office/drawing/2014/main" id="{BEE8303D-7519-2036-6E02-2A0C692588A9}"/>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EE8303D-7519-2036-6E02-2A0C692588A9}"/>
                        </a:ext>
                      </a:extLst>
                    </p:cNvPr>
                    <p:cNvPicPr/>
                    <p:nvPr/>
                  </p:nvPicPr>
                  <p:blipFill>
                    <a:blip r:embed="rId130"/>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Ink 103">
                      <a:extLst>
                        <a:ext uri="{FF2B5EF4-FFF2-40B4-BE49-F238E27FC236}">
                          <a16:creationId xmlns:a16="http://schemas.microsoft.com/office/drawing/2014/main" id="{99D8D64F-4514-3536-CFFE-6D337610665D}"/>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99D8D64F-4514-3536-CFFE-6D337610665D}"/>
                        </a:ext>
                      </a:extLst>
                    </p:cNvPr>
                    <p:cNvPicPr/>
                    <p:nvPr/>
                  </p:nvPicPr>
                  <p:blipFill>
                    <a:blip r:embed="rId136"/>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5" name="Ink 104">
                      <a:extLst>
                        <a:ext uri="{FF2B5EF4-FFF2-40B4-BE49-F238E27FC236}">
                          <a16:creationId xmlns:a16="http://schemas.microsoft.com/office/drawing/2014/main" id="{16A0D067-1F4F-635F-EEF6-EB362A61E4E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16A0D067-1F4F-635F-EEF6-EB362A61E4E0}"/>
                        </a:ext>
                      </a:extLst>
                    </p:cNvPr>
                    <p:cNvPicPr/>
                    <p:nvPr/>
                  </p:nvPicPr>
                  <p:blipFill>
                    <a:blip r:embed="rId138"/>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6" name="Ink 105">
                      <a:extLst>
                        <a:ext uri="{FF2B5EF4-FFF2-40B4-BE49-F238E27FC236}">
                          <a16:creationId xmlns:a16="http://schemas.microsoft.com/office/drawing/2014/main" id="{03343A8D-513D-F484-FB71-6DFBFFA50575}"/>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3343A8D-513D-F484-FB71-6DFBFFA50575}"/>
                        </a:ext>
                      </a:extLst>
                    </p:cNvPr>
                    <p:cNvPicPr/>
                    <p:nvPr/>
                  </p:nvPicPr>
                  <p:blipFill>
                    <a:blip r:embed="rId140"/>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55" name="Ink 54">
                    <a:extLst>
                      <a:ext uri="{FF2B5EF4-FFF2-40B4-BE49-F238E27FC236}">
                        <a16:creationId xmlns:a16="http://schemas.microsoft.com/office/drawing/2014/main" id="{7AC0AF58-9CDA-6ABE-8DF3-7FF0EF03B4F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7AC0AF58-9CDA-6ABE-8DF3-7FF0EF03B4F6}"/>
                      </a:ext>
                    </a:extLst>
                  </p:cNvPr>
                  <p:cNvPicPr/>
                  <p:nvPr/>
                </p:nvPicPr>
                <p:blipFill>
                  <a:blip r:embed="rId142"/>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102F8C5C-C159-B6DD-F465-8C4E46EDFBC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2" name="Oval 11">
              <a:extLst>
                <a:ext uri="{FF2B5EF4-FFF2-40B4-BE49-F238E27FC236}">
                  <a16:creationId xmlns:a16="http://schemas.microsoft.com/office/drawing/2014/main" id="{032A4BF1-6164-0EA8-2F3D-4AED5BDEFBF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8" name="Star: 5 Points 17">
              <a:extLst>
                <a:ext uri="{FF2B5EF4-FFF2-40B4-BE49-F238E27FC236}">
                  <a16:creationId xmlns:a16="http://schemas.microsoft.com/office/drawing/2014/main" id="{5E009F4D-BED2-7B0E-4E2F-B21BF2660F14}"/>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24" name="TextBox 186">
              <a:extLst>
                <a:ext uri="{FF2B5EF4-FFF2-40B4-BE49-F238E27FC236}">
                  <a16:creationId xmlns:a16="http://schemas.microsoft.com/office/drawing/2014/main" id="{6E429B61-9FFC-1BD8-968A-9D7729A1C37E}"/>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4</a:t>
              </a:r>
            </a:p>
          </p:txBody>
        </p:sp>
        <p:sp>
          <p:nvSpPr>
            <p:cNvPr id="32" name="Star: 5 Points 31">
              <a:extLst>
                <a:ext uri="{FF2B5EF4-FFF2-40B4-BE49-F238E27FC236}">
                  <a16:creationId xmlns:a16="http://schemas.microsoft.com/office/drawing/2014/main" id="{135FDC0D-7477-9281-79A2-52F1E050051E}"/>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33" name="Star: 5 Points 32">
              <a:extLst>
                <a:ext uri="{FF2B5EF4-FFF2-40B4-BE49-F238E27FC236}">
                  <a16:creationId xmlns:a16="http://schemas.microsoft.com/office/drawing/2014/main" id="{642472C6-E42E-733B-2471-E133205DC0BB}"/>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sp>
        <p:nvSpPr>
          <p:cNvPr id="108" name="Rectangle: Rounded Corners 107">
            <a:extLst>
              <a:ext uri="{FF2B5EF4-FFF2-40B4-BE49-F238E27FC236}">
                <a16:creationId xmlns:a16="http://schemas.microsoft.com/office/drawing/2014/main" id="{42DEB8C6-D9E1-D050-2E3F-A480AEBD8A47}"/>
              </a:ext>
            </a:extLst>
          </p:cNvPr>
          <p:cNvSpPr/>
          <p:nvPr/>
        </p:nvSpPr>
        <p:spPr>
          <a:xfrm>
            <a:off x="3071656" y="190516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cs typeface="Arial"/>
              </a:rPr>
              <a:t>Short notice when Armed Forces family members go away. Little time to prepare.</a:t>
            </a:r>
            <a:endParaRPr lang="en-GB" sz="1400">
              <a:solidFill>
                <a:srgbClr val="000000"/>
              </a:solidFill>
              <a:latin typeface="Arial"/>
              <a:ea typeface="Tahoma"/>
              <a:cs typeface="Arial"/>
            </a:endParaRPr>
          </a:p>
        </p:txBody>
      </p:sp>
      <p:sp>
        <p:nvSpPr>
          <p:cNvPr id="110" name="Rectangle: Rounded Corners 109">
            <a:extLst>
              <a:ext uri="{FF2B5EF4-FFF2-40B4-BE49-F238E27FC236}">
                <a16:creationId xmlns:a16="http://schemas.microsoft.com/office/drawing/2014/main" id="{E26D6529-17B9-CB61-D00D-344DD7D2E56E}"/>
              </a:ext>
            </a:extLst>
          </p:cNvPr>
          <p:cNvSpPr/>
          <p:nvPr/>
        </p:nvSpPr>
        <p:spPr>
          <a:xfrm>
            <a:off x="5128496" y="1321525"/>
            <a:ext cx="1931847" cy="456594"/>
          </a:xfrm>
          <a:prstGeom prst="roundRect">
            <a:avLst>
              <a:gd name="adj" fmla="val 17668"/>
            </a:avLst>
          </a:prstGeom>
          <a:solidFill>
            <a:srgbClr val="C0004E"/>
          </a:solidFill>
          <a:ln>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b="1">
                <a:solidFill>
                  <a:srgbClr val="000000"/>
                </a:solidFill>
                <a:latin typeface="Arial"/>
                <a:ea typeface="Tahoma"/>
                <a:cs typeface="Arial"/>
              </a:rPr>
              <a:t>Disadvantages </a:t>
            </a:r>
            <a:endParaRPr lang="en-US">
              <a:solidFill>
                <a:srgbClr val="00000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latin typeface="Arial"/>
              <a:ea typeface="Tahoma"/>
              <a:cs typeface="Arial"/>
            </a:endParaRPr>
          </a:p>
        </p:txBody>
      </p:sp>
      <p:sp>
        <p:nvSpPr>
          <p:cNvPr id="107" name="Rectangle: Rounded Corners 106">
            <a:extLst>
              <a:ext uri="{FF2B5EF4-FFF2-40B4-BE49-F238E27FC236}">
                <a16:creationId xmlns:a16="http://schemas.microsoft.com/office/drawing/2014/main" id="{3274C562-EDAF-BE44-B5FC-8138300AA971}"/>
              </a:ext>
            </a:extLst>
          </p:cNvPr>
          <p:cNvSpPr/>
          <p:nvPr/>
        </p:nvSpPr>
        <p:spPr>
          <a:xfrm>
            <a:off x="100319" y="190516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Armed Forces family members being away for long periods of time</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09" name="Rectangle: Rounded Corners 108">
            <a:extLst>
              <a:ext uri="{FF2B5EF4-FFF2-40B4-BE49-F238E27FC236}">
                <a16:creationId xmlns:a16="http://schemas.microsoft.com/office/drawing/2014/main" id="{4492B30A-9DEA-2DFB-14EE-33A6D77FE073}"/>
              </a:ext>
            </a:extLst>
          </p:cNvPr>
          <p:cNvSpPr/>
          <p:nvPr/>
        </p:nvSpPr>
        <p:spPr>
          <a:xfrm>
            <a:off x="6139242" y="190516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Worrying about your Armed Forces family member being in danger </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11" name="Rectangle: Rounded Corners 110">
            <a:extLst>
              <a:ext uri="{FF2B5EF4-FFF2-40B4-BE49-F238E27FC236}">
                <a16:creationId xmlns:a16="http://schemas.microsoft.com/office/drawing/2014/main" id="{92459022-99A2-9374-A520-C88796D8FFB3}"/>
              </a:ext>
            </a:extLst>
          </p:cNvPr>
          <p:cNvSpPr/>
          <p:nvPr/>
        </p:nvSpPr>
        <p:spPr>
          <a:xfrm>
            <a:off x="9162943" y="188478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Bossy parents who order you around (like you're in the military too)</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12" name="Rectangle: Rounded Corners 111">
            <a:extLst>
              <a:ext uri="{FF2B5EF4-FFF2-40B4-BE49-F238E27FC236}">
                <a16:creationId xmlns:a16="http://schemas.microsoft.com/office/drawing/2014/main" id="{AA186DCD-FD29-305A-ACD1-4FA0D2CA021B}"/>
              </a:ext>
            </a:extLst>
          </p:cNvPr>
          <p:cNvSpPr/>
          <p:nvPr/>
        </p:nvSpPr>
        <p:spPr>
          <a:xfrm>
            <a:off x="71422" y="306148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Leaving houses, places, countries, schools etc you</a:t>
            </a:r>
            <a:r>
              <a:rPr lang="en-GB" sz="1400">
                <a:solidFill>
                  <a:srgbClr val="000000"/>
                </a:solidFill>
                <a:latin typeface="Arial"/>
                <a:cs typeface="Arial"/>
              </a:rPr>
              <a:t> liked </a:t>
            </a:r>
            <a:endParaRPr lang="en-GB" sz="1400">
              <a:solidFill>
                <a:srgbClr val="000000"/>
              </a:solidFill>
              <a:latin typeface="Arial"/>
              <a:ea typeface="Tahoma"/>
              <a:cs typeface="Arial"/>
            </a:endParaRPr>
          </a:p>
        </p:txBody>
      </p:sp>
      <p:sp>
        <p:nvSpPr>
          <p:cNvPr id="113" name="Rectangle: Rounded Corners 112">
            <a:extLst>
              <a:ext uri="{FF2B5EF4-FFF2-40B4-BE49-F238E27FC236}">
                <a16:creationId xmlns:a16="http://schemas.microsoft.com/office/drawing/2014/main" id="{D47E4705-6085-D6B9-BA4D-B22E85823165}"/>
              </a:ext>
            </a:extLst>
          </p:cNvPr>
          <p:cNvSpPr/>
          <p:nvPr/>
        </p:nvSpPr>
        <p:spPr>
          <a:xfrm>
            <a:off x="3071204" y="306148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ea typeface="Tahoma"/>
                <a:cs typeface="Arial"/>
              </a:rPr>
              <a:t>Every time you say goodbye worrying it might be the last time</a:t>
            </a:r>
          </a:p>
        </p:txBody>
      </p:sp>
      <p:sp>
        <p:nvSpPr>
          <p:cNvPr id="114" name="Rectangle: Rounded Corners 113">
            <a:extLst>
              <a:ext uri="{FF2B5EF4-FFF2-40B4-BE49-F238E27FC236}">
                <a16:creationId xmlns:a16="http://schemas.microsoft.com/office/drawing/2014/main" id="{1BD1C896-BAC0-CB0B-9F0B-40E3832A1E75}"/>
              </a:ext>
            </a:extLst>
          </p:cNvPr>
          <p:cNvSpPr/>
          <p:nvPr/>
        </p:nvSpPr>
        <p:spPr>
          <a:xfrm>
            <a:off x="6139241" y="3043122"/>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Friends – leaving, loosing and missing friends. No opportunities to keep in touch. </a:t>
            </a:r>
            <a:endParaRPr lang="en-GB" sz="1400">
              <a:solidFill>
                <a:srgbClr val="000000"/>
              </a:solidFill>
              <a:latin typeface="Arial"/>
              <a:ea typeface="Tahoma"/>
              <a:cs typeface="Arial"/>
            </a:endParaRPr>
          </a:p>
        </p:txBody>
      </p:sp>
      <p:sp>
        <p:nvSpPr>
          <p:cNvPr id="115" name="Rectangle: Rounded Corners 114">
            <a:extLst>
              <a:ext uri="{FF2B5EF4-FFF2-40B4-BE49-F238E27FC236}">
                <a16:creationId xmlns:a16="http://schemas.microsoft.com/office/drawing/2014/main" id="{E1B99AAF-A567-C7B2-02A1-9F75A3CC36BE}"/>
              </a:ext>
            </a:extLst>
          </p:cNvPr>
          <p:cNvSpPr/>
          <p:nvPr/>
        </p:nvSpPr>
        <p:spPr>
          <a:xfrm>
            <a:off x="9172123" y="303282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ea typeface="Tahoma"/>
                <a:cs typeface="Arial"/>
              </a:rPr>
              <a:t>Difficulties bonding with parents as they are away when you are young. </a:t>
            </a:r>
          </a:p>
        </p:txBody>
      </p:sp>
      <p:sp>
        <p:nvSpPr>
          <p:cNvPr id="131" name="Rectangle: Rounded Corners 130">
            <a:extLst>
              <a:ext uri="{FF2B5EF4-FFF2-40B4-BE49-F238E27FC236}">
                <a16:creationId xmlns:a16="http://schemas.microsoft.com/office/drawing/2014/main" id="{03839B22-8B24-B17E-C53B-1F49DDEB5A4A}"/>
              </a:ext>
            </a:extLst>
          </p:cNvPr>
          <p:cNvSpPr/>
          <p:nvPr/>
        </p:nvSpPr>
        <p:spPr>
          <a:xfrm>
            <a:off x="9162491" y="4210666"/>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Missing family e.g. Grandparents </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32" name="Rectangle: Rounded Corners 131">
            <a:extLst>
              <a:ext uri="{FF2B5EF4-FFF2-40B4-BE49-F238E27FC236}">
                <a16:creationId xmlns:a16="http://schemas.microsoft.com/office/drawing/2014/main" id="{1C9AD900-D3A1-EECC-B888-961B50FD677F}"/>
              </a:ext>
            </a:extLst>
          </p:cNvPr>
          <p:cNvSpPr/>
          <p:nvPr/>
        </p:nvSpPr>
        <p:spPr>
          <a:xfrm>
            <a:off x="6139241" y="4221416"/>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cs typeface="Arial"/>
              </a:rPr>
              <a:t>Sometimes hiding your emotions and feelings</a:t>
            </a:r>
            <a:endParaRPr lang="en-GB" sz="1400">
              <a:solidFill>
                <a:srgbClr val="000000"/>
              </a:solidFill>
              <a:latin typeface="Arial"/>
              <a:ea typeface="Tahoma"/>
              <a:cs typeface="Arial"/>
            </a:endParaRPr>
          </a:p>
        </p:txBody>
      </p:sp>
      <p:sp>
        <p:nvSpPr>
          <p:cNvPr id="133" name="Rectangle: Rounded Corners 132">
            <a:extLst>
              <a:ext uri="{FF2B5EF4-FFF2-40B4-BE49-F238E27FC236}">
                <a16:creationId xmlns:a16="http://schemas.microsoft.com/office/drawing/2014/main" id="{F9953B77-F8F0-E54A-1F0A-99C0A372ED91}"/>
              </a:ext>
            </a:extLst>
          </p:cNvPr>
          <p:cNvSpPr/>
          <p:nvPr/>
        </p:nvSpPr>
        <p:spPr>
          <a:xfrm>
            <a:off x="3071204" y="422141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cs typeface="Arial"/>
              </a:rPr>
              <a:t>Missing or repeating learning at school</a:t>
            </a:r>
            <a:endParaRPr lang="en-US"/>
          </a:p>
        </p:txBody>
      </p:sp>
      <p:sp>
        <p:nvSpPr>
          <p:cNvPr id="134" name="Rectangle: Rounded Corners 133">
            <a:extLst>
              <a:ext uri="{FF2B5EF4-FFF2-40B4-BE49-F238E27FC236}">
                <a16:creationId xmlns:a16="http://schemas.microsoft.com/office/drawing/2014/main" id="{B2321E9E-3094-0398-DEC5-5BCF3BF21C2D}"/>
              </a:ext>
            </a:extLst>
          </p:cNvPr>
          <p:cNvSpPr/>
          <p:nvPr/>
        </p:nvSpPr>
        <p:spPr>
          <a:xfrm>
            <a:off x="70970" y="4211781"/>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Military houses – not being able to paint your </a:t>
            </a:r>
            <a:r>
              <a:rPr lang="en-GB" sz="1400">
                <a:solidFill>
                  <a:srgbClr val="000000"/>
                </a:solidFill>
                <a:latin typeface="Arial"/>
                <a:cs typeface="Arial"/>
              </a:rPr>
              <a:t>bedroom</a:t>
            </a:r>
            <a:endParaRPr lang="en-GB" sz="1400">
              <a:solidFill>
                <a:srgbClr val="000000"/>
              </a:solidFill>
              <a:latin typeface="Arial"/>
              <a:ea typeface="Tahoma"/>
              <a:cs typeface="Arial"/>
            </a:endParaRPr>
          </a:p>
        </p:txBody>
      </p:sp>
      <p:sp>
        <p:nvSpPr>
          <p:cNvPr id="135" name="Rectangle: Rounded Corners 134">
            <a:extLst>
              <a:ext uri="{FF2B5EF4-FFF2-40B4-BE49-F238E27FC236}">
                <a16:creationId xmlns:a16="http://schemas.microsoft.com/office/drawing/2014/main" id="{282B7E86-4BE7-D0DC-ECB2-DCAA9A4DEC20}"/>
              </a:ext>
            </a:extLst>
          </p:cNvPr>
          <p:cNvSpPr/>
          <p:nvPr/>
        </p:nvSpPr>
        <p:spPr>
          <a:xfrm>
            <a:off x="70970" y="535711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Armed Forces family members missing special events e.g. Fathers Day, Christmas</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36" name="Rectangle: Rounded Corners 135">
            <a:extLst>
              <a:ext uri="{FF2B5EF4-FFF2-40B4-BE49-F238E27FC236}">
                <a16:creationId xmlns:a16="http://schemas.microsoft.com/office/drawing/2014/main" id="{0AFD1B29-F985-FDC0-A8A6-4579CB635963}"/>
              </a:ext>
            </a:extLst>
          </p:cNvPr>
          <p:cNvSpPr/>
          <p:nvPr/>
        </p:nvSpPr>
        <p:spPr>
          <a:xfrm>
            <a:off x="3099197" y="5357116"/>
            <a:ext cx="2813484" cy="509615"/>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Losing people close to </a:t>
            </a:r>
            <a:r>
              <a:rPr lang="en-GB" sz="1400">
                <a:solidFill>
                  <a:srgbClr val="000000"/>
                </a:solidFill>
                <a:latin typeface="Arial"/>
                <a:ea typeface="Tahoma"/>
                <a:cs typeface="Arial"/>
              </a:rPr>
              <a:t>you</a:t>
            </a:r>
          </a:p>
        </p:txBody>
      </p:sp>
      <p:sp>
        <p:nvSpPr>
          <p:cNvPr id="137" name="Rectangle: Rounded Corners 136">
            <a:extLst>
              <a:ext uri="{FF2B5EF4-FFF2-40B4-BE49-F238E27FC236}">
                <a16:creationId xmlns:a16="http://schemas.microsoft.com/office/drawing/2014/main" id="{B6A773B5-A36B-8937-3370-CA37BEDE6EFE}"/>
              </a:ext>
            </a:extLst>
          </p:cNvPr>
          <p:cNvSpPr/>
          <p:nvPr/>
        </p:nvSpPr>
        <p:spPr>
          <a:xfrm>
            <a:off x="6139241" y="5357115"/>
            <a:ext cx="2831844" cy="518796"/>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baseline="0">
                <a:solidFill>
                  <a:srgbClr val="000000"/>
                </a:solidFill>
                <a:latin typeface="Arial"/>
              </a:rPr>
              <a:t>Moving a lot </a:t>
            </a:r>
            <a:endParaRPr lang="en-GB" sz="1400">
              <a:solidFill>
                <a:srgbClr val="000000"/>
              </a:solidFill>
              <a:latin typeface="Arial"/>
              <a:ea typeface="Tahoma"/>
              <a:cs typeface="Arial"/>
            </a:endParaRPr>
          </a:p>
        </p:txBody>
      </p:sp>
      <p:sp>
        <p:nvSpPr>
          <p:cNvPr id="138" name="Rectangle: Rounded Corners 137">
            <a:extLst>
              <a:ext uri="{FF2B5EF4-FFF2-40B4-BE49-F238E27FC236}">
                <a16:creationId xmlns:a16="http://schemas.microsoft.com/office/drawing/2014/main" id="{406E2771-053F-828C-47CC-07917A5FC085}"/>
              </a:ext>
            </a:extLst>
          </p:cNvPr>
          <p:cNvSpPr/>
          <p:nvPr/>
        </p:nvSpPr>
        <p:spPr>
          <a:xfrm>
            <a:off x="9162942" y="5329361"/>
            <a:ext cx="2831844" cy="1326698"/>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PTSD e.g. family members having had bad experiences that impact their sleep, what they can and can’t do and their mental health  </a:t>
            </a:r>
            <a:r>
              <a:rPr lang="en-GB" sz="1400" baseline="0">
                <a:solidFill>
                  <a:srgbClr val="000000"/>
                </a:solidFill>
                <a:latin typeface="Arial"/>
              </a:rPr>
              <a:t> </a:t>
            </a:r>
            <a:endParaRPr lang="en-GB" sz="1400">
              <a:solidFill>
                <a:srgbClr val="000000"/>
              </a:solidFill>
              <a:latin typeface="Arial"/>
              <a:ea typeface="Tahoma"/>
              <a:cs typeface="Arial"/>
            </a:endParaRPr>
          </a:p>
        </p:txBody>
      </p:sp>
      <p:sp>
        <p:nvSpPr>
          <p:cNvPr id="116" name="Rectangle: Rounded Corners 115">
            <a:extLst>
              <a:ext uri="{FF2B5EF4-FFF2-40B4-BE49-F238E27FC236}">
                <a16:creationId xmlns:a16="http://schemas.microsoft.com/office/drawing/2014/main" id="{6641B8E0-FD1F-2601-6201-F1FD2C87284E}"/>
              </a:ext>
            </a:extLst>
          </p:cNvPr>
          <p:cNvSpPr/>
          <p:nvPr/>
        </p:nvSpPr>
        <p:spPr>
          <a:xfrm>
            <a:off x="3090467" y="6029113"/>
            <a:ext cx="2813484" cy="509615"/>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baseline="0">
                <a:solidFill>
                  <a:schemeClr val="tx1"/>
                </a:solidFill>
                <a:latin typeface="Arial"/>
              </a:rPr>
              <a:t>Having to plan contact time </a:t>
            </a:r>
            <a:endParaRPr lang="en-GB" sz="1400">
              <a:solidFill>
                <a:schemeClr val="tx1"/>
              </a:solidFill>
              <a:latin typeface="Arial"/>
              <a:ea typeface="Tahoma"/>
              <a:cs typeface="Arial"/>
            </a:endParaRPr>
          </a:p>
        </p:txBody>
      </p:sp>
      <p:sp>
        <p:nvSpPr>
          <p:cNvPr id="117" name="Rectangle: Rounded Corners 116">
            <a:extLst>
              <a:ext uri="{FF2B5EF4-FFF2-40B4-BE49-F238E27FC236}">
                <a16:creationId xmlns:a16="http://schemas.microsoft.com/office/drawing/2014/main" id="{418938BA-218A-11B1-31E2-C85F0B4FDF8D}"/>
              </a:ext>
            </a:extLst>
          </p:cNvPr>
          <p:cNvSpPr/>
          <p:nvPr/>
        </p:nvSpPr>
        <p:spPr>
          <a:xfrm>
            <a:off x="6140143" y="6029113"/>
            <a:ext cx="2831844" cy="518796"/>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Feeling lonely and isolated</a:t>
            </a:r>
            <a:endParaRPr lang="en-US"/>
          </a:p>
        </p:txBody>
      </p:sp>
      <p:sp>
        <p:nvSpPr>
          <p:cNvPr id="5" name="Rectangle: Rounded Corners 4">
            <a:extLst>
              <a:ext uri="{FF2B5EF4-FFF2-40B4-BE49-F238E27FC236}">
                <a16:creationId xmlns:a16="http://schemas.microsoft.com/office/drawing/2014/main" id="{A8F9676D-3A09-B7D1-075D-8F874EDCEDB8}"/>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Tree>
    <p:extLst>
      <p:ext uri="{BB962C8B-B14F-4D97-AF65-F5344CB8AC3E}">
        <p14:creationId xmlns:p14="http://schemas.microsoft.com/office/powerpoint/2010/main" val="367760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271E-8434-A4F4-FC2F-B650AA094AE3}"/>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A31BFB13-010A-EEE8-AFB0-507E48CD5F2A}"/>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DD1F2737-5FE1-5433-E40A-460218689CA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65EA0F20-9D76-F112-7C39-3D543B18BCC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819D149-2891-7BCA-882B-AEFA5CD7E4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75CF9DD-4CDC-5952-6C2B-9EC26DE74AA0}"/>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0EE980A-03C6-FF26-FC7B-01C7F2665465}"/>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79D9471-09D3-E5FB-3C2A-71B828D6907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98039A31-38E5-E00D-308E-174EAFB7AC3E}"/>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E83B40B7-DE84-78B4-2FF9-8AF991B4BF84}"/>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75A18BE1-91C5-244D-5A03-361903B3E6A1}"/>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68066BCC-4A95-50AB-3609-DCE87D88BF1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693FDA5-4F55-6998-D5A3-F380ED8FE0D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8CD9001-7E09-AB68-207A-4E884554D45D}"/>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E040881-927D-E4A7-9F2D-80A19C5BB547}"/>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E842B99-292F-0CCD-D1BF-666BF18D42C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FFE550A3-A4A2-6B4F-9782-83B2AE57970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F4FAA015-AE9C-EDC1-88D3-49994CA9F160}"/>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C356059-B698-7A47-5DB8-EAA57D2AA92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1FA8308-1B54-35DB-15D0-2C2873DDBDEA}"/>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725BD5E-F984-3C66-CF75-C03C13C70983}"/>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DB7CF85B-3B6B-025C-CBE1-0EDAFB9B954E}"/>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CBBC39F-DF78-3FB6-5818-AE3351284AE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A6B82BAB-61B3-0CB4-0F5C-44C351892D3B}"/>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2BF8068-5103-2EEC-D576-E810D9EEC9C8}"/>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2BF8068-5103-2EEC-D576-E810D9EEC9C8}"/>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DD42645F-6253-1833-FC97-10E2E3E367F3}"/>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DD42645F-6253-1833-FC97-10E2E3E367F3}"/>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D65D70EC-3D89-B488-6E86-CB17FAF96955}"/>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D65D70EC-3D89-B488-6E86-CB17FAF96955}"/>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5F06CC39-601A-3580-3993-DAFB7106158D}"/>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5F06CC39-601A-3580-3993-DAFB7106158D}"/>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A329A0C8-422D-C2DF-87FB-9C89B80D2072}"/>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A329A0C8-422D-C2DF-87FB-9C89B80D2072}"/>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C5026B3-6676-AC00-B3A9-89DEF6E07B9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C5026B3-6676-AC00-B3A9-89DEF6E07B9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5147A6DB-0CD5-047A-450A-9A6284E98BA5}"/>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5147A6DB-0CD5-047A-450A-9A6284E98BA5}"/>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73660D2-BD22-45CB-9DEA-82C7ADF8402B}"/>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73660D2-BD22-45CB-9DEA-82C7ADF8402B}"/>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3433B003-64ED-424D-BF12-ECA3E5F71113}"/>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3433B003-64ED-424D-BF12-ECA3E5F7111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19969BD2-E405-03BB-4AD1-972144410878}"/>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19969BD2-E405-03BB-4AD1-972144410878}"/>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129017A8-49F2-7676-EE18-8B2A12C6AF3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129017A8-49F2-7676-EE18-8B2A12C6AF3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D7A4478-453D-EDA5-72D8-630320E8F33B}"/>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D7A4478-453D-EDA5-72D8-630320E8F33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D225B0F0-2032-6143-6A10-BF316C402409}"/>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D225B0F0-2032-6143-6A10-BF316C402409}"/>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A4A611DA-0BD1-A96C-61EF-AE02B43A87C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A4A611DA-0BD1-A96C-61EF-AE02B43A87C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8F9B2EF9-1F21-CF4C-069B-5ED8BAE90979}"/>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8F9B2EF9-1F21-CF4C-069B-5ED8BAE90979}"/>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7C061019-B851-0B17-9F63-44F30E9E82EA}"/>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7C061019-B851-0B17-9F63-44F30E9E82EA}"/>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C11238A5-1B57-E052-0158-023CB51146AD}"/>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C11238A5-1B57-E052-0158-023CB51146AD}"/>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0F6E1AF4-CB24-94C5-475D-D17177A87EC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0F6E1AF4-CB24-94C5-475D-D17177A87EC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4961DC0-71E4-8CD3-E3DD-E2C33E21CEB7}"/>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4961DC0-71E4-8CD3-E3DD-E2C33E21CEB7}"/>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25E3F4F4-963A-3FC4-8F50-6B4341706287}"/>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25E3F4F4-963A-3FC4-8F50-6B4341706287}"/>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2D12C0B7-4E56-3B6D-73ED-30C6D82C735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BAEF36F-0177-4A16-2B78-11799B59ACC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BAEF36F-0177-4A16-2B78-11799B59ACC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56F12B10-6AD7-61A5-BBE0-7A5DEC7091BB}"/>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56F12B10-6AD7-61A5-BBE0-7A5DEC7091BB}"/>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CC1B9885-330B-C389-FE22-D9BC95E4A84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CC1B9885-330B-C389-FE22-D9BC95E4A84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FCFC6F2-7F69-73FB-40D2-0E1F2F0455D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FCFC6F2-7F69-73FB-40D2-0E1F2F0455D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42D12673-566A-9D27-7F6D-85ADF2B4149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42D12673-566A-9D27-7F6D-85ADF2B4149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290DAD34-1015-BFE2-1748-A7C48A8C155D}"/>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290DAD34-1015-BFE2-1748-A7C48A8C155D}"/>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5B0D6997-5A70-5E2D-12FC-471765C6332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5B0D6997-5A70-5E2D-12FC-471765C6332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D8B1749A-03FA-A405-F1E6-166867E072CF}"/>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D8B1749A-03FA-A405-F1E6-166867E072CF}"/>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7FEF9958-394E-AD7B-C7A4-F8FD73DC2B1C}"/>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7FEF9958-394E-AD7B-C7A4-F8FD73DC2B1C}"/>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4F78E5BB-5298-81BE-14EB-DD4A4B464354}"/>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4F78E5BB-5298-81BE-14EB-DD4A4B464354}"/>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63462664-3D38-8CA3-D837-E65361C33FAF}"/>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63462664-3D38-8CA3-D837-E65361C33FAF}"/>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7EE063C-FB8D-6C2A-BAC4-364CBAE20D2E}"/>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7EE063C-FB8D-6C2A-BAC4-364CBAE20D2E}"/>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42F9BD08-30B6-EA11-1FDD-1532343C50DD}"/>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42F9BD08-30B6-EA11-1FDD-1532343C50DD}"/>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E827401A-2CBE-D7EB-00A6-AADDBC5E85E2}"/>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E827401A-2CBE-D7EB-00A6-AADDBC5E85E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A7E2D6E7-FA0D-D21B-437D-FDFC134C5FD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A7E2D6E7-FA0D-D21B-437D-FDFC134C5FD5}"/>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A8D2838D-0F45-7A90-BE11-3CE5FAB1965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A8D2838D-0F45-7A90-BE11-3CE5FAB1965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7B9612DF-89D5-8138-7AE3-13A68C1CE688}"/>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7B9612DF-89D5-8138-7AE3-13A68C1CE688}"/>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6EE0B17B-7300-1A4B-0252-26A21629D5D3}"/>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6EE0B17B-7300-1A4B-0252-26A21629D5D3}"/>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0341596-C2C1-FD08-2B75-576B546517BF}"/>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0341596-C2C1-FD08-2B75-576B546517BF}"/>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848CA082-2EDB-4536-3EBA-F6912D0D962F}"/>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848CA082-2EDB-4536-3EBA-F6912D0D962F}"/>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081F4F62-A267-C707-1DAE-3C757F0D2E33}"/>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081F4F62-A267-C707-1DAE-3C757F0D2E33}"/>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2F96865-B8C8-4E62-D3AD-4A72D62CB85A}"/>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2F96865-B8C8-4E62-D3AD-4A72D62CB85A}"/>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BB615A0E-7C52-FC03-0B01-4362BCF800BF}"/>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BB615A0E-7C52-FC03-0B01-4362BCF800BF}"/>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E94105B-4850-AFEE-2199-85F5B87C588D}"/>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E94105B-4850-AFEE-2199-85F5B87C588D}"/>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F7DCB8F-CC4D-D40A-48F3-C3FF82E2013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F7DCB8F-CC4D-D40A-48F3-C3FF82E2013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6530749-146F-EE4B-DA0C-EA6CE8BFDFE2}"/>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6530749-146F-EE4B-DA0C-EA6CE8BFDFE2}"/>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85A97CA6-CAA7-EF0F-9CD2-05326F15DDDB}"/>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85A97CA6-CAA7-EF0F-9CD2-05326F15DDDB}"/>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36D3727D-023F-5A43-1CE4-79ABD4B39075}"/>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36D3727D-023F-5A43-1CE4-79ABD4B39075}"/>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C3710F5-7DD5-D55E-4B6F-A0F8A64ACA77}"/>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C3710F5-7DD5-D55E-4B6F-A0F8A64ACA77}"/>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2F742B9-E328-BBED-02A0-639E3EE7360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2F742B9-E328-BBED-02A0-639E3EE7360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E09007F0-87DD-ED87-F861-CAF6F3A95C27}"/>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E09007F0-87DD-ED87-F861-CAF6F3A95C27}"/>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67D4F701-862D-E560-190C-AAAD078439DB}"/>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67D4F701-862D-E560-190C-AAAD078439DB}"/>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2DD7E710-40F7-4413-607D-469DF003DEBA}"/>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2DD7E710-40F7-4413-607D-469DF003DEBA}"/>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A360608F-4628-45B2-57F6-A167B11683B6}"/>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A360608F-4628-45B2-57F6-A167B11683B6}"/>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95EC1EB1-542F-5AA4-9FAD-B9B24F68481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95EC1EB1-542F-5AA4-9FAD-B9B24F68481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0FE0EDB-4B25-9ADC-7C64-F0B988DABC96}"/>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50FE0EDB-4B25-9ADC-7C64-F0B988DABC96}"/>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90C32F9-9A02-3E40-CC25-BB940E9E2E24}"/>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90C32F9-9A02-3E40-CC25-BB940E9E2E24}"/>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6CF4BC29-6AEB-EB01-8B6E-F256EA9C1A7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6CF4BC29-6AEB-EB01-8B6E-F256EA9C1A7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EC323F24-D0E5-3D55-ABB6-6D47D6A27B1B}"/>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EC323F24-D0E5-3D55-ABB6-6D47D6A27B1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B228D69-C3F1-C714-484F-8592EBBD75DC}"/>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B228D69-C3F1-C714-484F-8592EBBD75DC}"/>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D311CA38-FC20-9BF5-564C-155FE2C3E1E8}"/>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D311CA38-FC20-9BF5-564C-155FE2C3E1E8}"/>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9075F13A-44C3-4D99-3CCE-061FE94404E1}"/>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9075F13A-44C3-4D99-3CCE-061FE94404E1}"/>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70833C2-438D-6AA9-EE63-E70257616955}"/>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70833C2-438D-6AA9-EE63-E70257616955}"/>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37083726-9439-8FD8-60A0-ACF25F9A390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37083726-9439-8FD8-60A0-ACF25F9A390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B227848-C186-101E-8075-934AC550A491}"/>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2B227848-C186-101E-8075-934AC550A491}"/>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D4CD8024-73D6-90FF-DC00-511CF641DA35}"/>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D4CD8024-73D6-90FF-DC00-511CF641DA35}"/>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B35CEFC-2509-7EA8-F336-C7C017E9CDE6}"/>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B35CEFC-2509-7EA8-F336-C7C017E9CDE6}"/>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3A29F11A-8201-C4C7-7528-E00C13B7916E}"/>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3A29F11A-8201-C4C7-7528-E00C13B7916E}"/>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EFBFFA14-F95F-3B84-7C32-9D3042F87D6A}"/>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EFBFFA14-F95F-3B84-7C32-9D3042F87D6A}"/>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A78C908F-2833-C3A3-9C02-DA01BFED9EA8}"/>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A78C908F-2833-C3A3-9C02-DA01BFED9EA8}"/>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B50C291-6900-29F5-64ED-8259AE70B4B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B50C291-6900-29F5-64ED-8259AE70B4B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EE1981AB-E5A4-2B58-C477-F3B449F93644}"/>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EE1981AB-E5A4-2B58-C477-F3B449F93644}"/>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1B8DB481-26A4-2DA1-247B-6A331F42D31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472A061-9205-8BF6-D187-02E1B35BA7FC}"/>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632D2D3-7056-0EA4-DF24-AE4BDAACE686}"/>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B31D1FF-02B2-825E-88A1-F3D5A92CB44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1</a:t>
              </a:r>
            </a:p>
          </p:txBody>
        </p:sp>
        <p:sp>
          <p:nvSpPr>
            <p:cNvPr id="32" name="Star: 5 Points 31">
              <a:extLst>
                <a:ext uri="{FF2B5EF4-FFF2-40B4-BE49-F238E27FC236}">
                  <a16:creationId xmlns:a16="http://schemas.microsoft.com/office/drawing/2014/main" id="{4981FF81-4521-04E3-17E2-E6DDF676847B}"/>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051410EB-02F6-935D-9D5E-1F91486D2C70}"/>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4EDA8FF0-F79B-F178-310B-3507F69BEA60}"/>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a:solidFill>
                  <a:srgbClr val="FF0000"/>
                </a:solidFill>
                <a:latin typeface="Arial Rounded MT Bold"/>
                <a:ea typeface="Calibri"/>
                <a:cs typeface="Times New Roman"/>
              </a:rPr>
              <a:t>Settler</a:t>
            </a:r>
            <a:r>
              <a:rPr lang="en-GB" sz="2800" b="1">
                <a:solidFill>
                  <a:srgbClr val="FFFFFF"/>
                </a:solidFill>
                <a:latin typeface="Arial Rounded MT Bold"/>
                <a:ea typeface="Calibri"/>
                <a:cs typeface="Times New Roman"/>
              </a:rPr>
              <a:t>: What are you most proud about being linked </a:t>
            </a:r>
            <a:r>
              <a:rPr lang="en-GB" sz="2800" b="1" dirty="0">
                <a:solidFill>
                  <a:srgbClr val="FFFFFF"/>
                </a:solidFill>
                <a:latin typeface="Arial Rounded MT Bold"/>
                <a:ea typeface="Calibri"/>
                <a:cs typeface="Times New Roman"/>
              </a:rPr>
              <a:t>to the military? </a:t>
            </a:r>
          </a:p>
        </p:txBody>
      </p:sp>
      <p:sp>
        <p:nvSpPr>
          <p:cNvPr id="4" name="Rectangle: Rounded Corners 3">
            <a:extLst>
              <a:ext uri="{FF2B5EF4-FFF2-40B4-BE49-F238E27FC236}">
                <a16:creationId xmlns:a16="http://schemas.microsoft.com/office/drawing/2014/main" id="{082A4399-0A68-DF3D-6CBD-2234C0BC2827}"/>
              </a:ext>
            </a:extLst>
          </p:cNvPr>
          <p:cNvSpPr/>
          <p:nvPr/>
        </p:nvSpPr>
        <p:spPr>
          <a:xfrm>
            <a:off x="4558599" y="1532797"/>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dirty="0">
                <a:solidFill>
                  <a:schemeClr val="tx1"/>
                </a:solidFill>
                <a:latin typeface="Arial"/>
                <a:ea typeface="Tahoma"/>
                <a:cs typeface="Arial"/>
              </a:rPr>
              <a:t>What are you most proud about being linked to the military? </a:t>
            </a:r>
          </a:p>
          <a:p>
            <a:pPr>
              <a:lnSpc>
                <a:spcPct val="150000"/>
              </a:lnSpc>
              <a:defRPr/>
            </a:pPr>
            <a:endParaRPr lang="en-GB"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On your tile;</a:t>
            </a:r>
          </a:p>
          <a:p>
            <a:pPr marL="285750" indent="-285750">
              <a:lnSpc>
                <a:spcPct val="150000"/>
              </a:lnSpc>
              <a:buFont typeface="Arial"/>
              <a:buChar char="•"/>
              <a:defRPr/>
            </a:pPr>
            <a:r>
              <a:rPr lang="en-GB" dirty="0">
                <a:solidFill>
                  <a:schemeClr val="tx1"/>
                </a:solidFill>
                <a:latin typeface="Arial"/>
                <a:ea typeface="Tahoma"/>
                <a:cs typeface="Arial"/>
              </a:rPr>
              <a:t>Draw an image depicting this</a:t>
            </a:r>
          </a:p>
          <a:p>
            <a:pPr marL="285750" indent="-285750">
              <a:lnSpc>
                <a:spcPct val="150000"/>
              </a:lnSpc>
              <a:buFont typeface="Arial"/>
              <a:buChar char="•"/>
              <a:defRPr/>
            </a:pPr>
            <a:r>
              <a:rPr lang="en-GB" dirty="0">
                <a:solidFill>
                  <a:schemeClr val="tx1"/>
                </a:solidFill>
                <a:latin typeface="Arial"/>
                <a:ea typeface="Tahoma"/>
                <a:cs typeface="Arial"/>
              </a:rPr>
              <a:t>Add one word to summarise it </a:t>
            </a:r>
          </a:p>
          <a:p>
            <a:pPr>
              <a:lnSpc>
                <a:spcPct val="150000"/>
              </a:lnSpc>
              <a:defRPr/>
            </a:pPr>
            <a:endParaRPr lang="en-GB"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Be prepared to share with others what you have chosen / </a:t>
            </a:r>
            <a:r>
              <a:rPr lang="en-GB" err="1">
                <a:solidFill>
                  <a:schemeClr val="tx1"/>
                </a:solidFill>
                <a:latin typeface="Arial"/>
                <a:ea typeface="Tahoma"/>
                <a:cs typeface="Arial"/>
              </a:rPr>
              <a:t>dran</a:t>
            </a:r>
            <a:r>
              <a:rPr lang="en-GB" dirty="0">
                <a:solidFill>
                  <a:schemeClr val="tx1"/>
                </a:solidFill>
                <a:latin typeface="Arial"/>
                <a:ea typeface="Tahoma"/>
                <a:cs typeface="Arial"/>
              </a:rPr>
              <a:t> / written and why. </a:t>
            </a:r>
          </a:p>
        </p:txBody>
      </p:sp>
      <p:pic>
        <p:nvPicPr>
          <p:cNvPr id="112" name="Picture 111" descr="A group of square wooden squares with writing on them&#10;&#10;AI-generated content may be incorrect.">
            <a:extLst>
              <a:ext uri="{FF2B5EF4-FFF2-40B4-BE49-F238E27FC236}">
                <a16:creationId xmlns:a16="http://schemas.microsoft.com/office/drawing/2014/main" id="{DEB75D9B-1825-0DEA-9B22-7B2BAE99AC50}"/>
              </a:ext>
            </a:extLst>
          </p:cNvPr>
          <p:cNvPicPr>
            <a:picLocks noChangeAspect="1"/>
          </p:cNvPicPr>
          <p:nvPr/>
        </p:nvPicPr>
        <p:blipFill>
          <a:blip r:embed="rId144"/>
          <a:stretch>
            <a:fillRect/>
          </a:stretch>
        </p:blipFill>
        <p:spPr>
          <a:xfrm>
            <a:off x="287184" y="1852844"/>
            <a:ext cx="4015991" cy="3850049"/>
          </a:xfrm>
          <a:prstGeom prst="rect">
            <a:avLst/>
          </a:prstGeom>
        </p:spPr>
      </p:pic>
    </p:spTree>
    <p:extLst>
      <p:ext uri="{BB962C8B-B14F-4D97-AF65-F5344CB8AC3E}">
        <p14:creationId xmlns:p14="http://schemas.microsoft.com/office/powerpoint/2010/main" val="28614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B78A-9400-0506-5600-F64DF7B06AB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31FE92F-0A39-AD25-19B2-7F648DF421A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6CAB972-043A-4433-9001-F6A871FBB84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2D636324-9C3A-804E-B16F-D68AC14E9A74}"/>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788CD8C-238F-9894-03B3-8751A2B7E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718F00B0-B801-2F3E-6293-E392F5C3BC59}"/>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28B99EE3-4526-46A3-CEF3-4F89B916B812}"/>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E8EADCFE-BDDC-6260-C5CF-275944E97DD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61E75AE1-F48E-7E0E-D470-13B91D9C9048}"/>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B811CDD-4426-9B26-53EC-77D3DFFAA2C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D516158-82AE-E240-861D-4FA1D0D59838}"/>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9A17C10B-3B41-D7D2-DCF1-5599FA4E336A}"/>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B43D66E5-7652-81FB-314A-109E478ECE3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22C45CD9-A7DB-4B41-4C40-594EE26D45A9}"/>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5D5B060B-C057-D8E4-22ED-BE1FF38DECBC}"/>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80D68329-252D-7FCE-4A58-3A5C3EE22A0C}"/>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6149A22F-2866-F409-E06A-F6F9D6A73B0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64AB3FA1-2535-84C8-5DD2-2D4EE8C12690}"/>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2C1BFBD-9B6A-D27E-EBFA-52543538B081}"/>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DCA9EA48-ECE2-C67F-5123-07A1D7F8EC9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BB6C8AC4-0070-9D2C-BCEF-27A891FA8D9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716AB016-F9D8-56B9-25A2-943D1C98422A}"/>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D3B2CD4B-A3F6-D2C9-B7B3-6D642ADDEF60}"/>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18821D5-1C69-AB74-FAA8-3F4E15614728}"/>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516F91A-055D-5509-3A77-864E906DA9D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516F91A-055D-5509-3A77-864E906DA9D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441D4EC2-AF0D-11A5-F298-31A4E1E3AE8B}"/>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441D4EC2-AF0D-11A5-F298-31A4E1E3AE8B}"/>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F64B17B1-F8CE-7079-BDE7-E85CCBC701B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F64B17B1-F8CE-7079-BDE7-E85CCBC701B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00B6CBF-55DA-EED1-F705-987C0C94AA34}"/>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00B6CBF-55DA-EED1-F705-987C0C94AA34}"/>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462F81EF-1A88-12C9-8B12-6345B5666D2A}"/>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462F81EF-1A88-12C9-8B12-6345B5666D2A}"/>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5D8C22A9-B75B-A2FE-664E-D9F2801D83B0}"/>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5D8C22A9-B75B-A2FE-664E-D9F2801D83B0}"/>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5E49C7BC-62FF-3F16-90B2-1E5600CC403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5E49C7BC-62FF-3F16-90B2-1E5600CC403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9A234BBE-7602-E00C-F616-751BF0EC1FF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9A234BBE-7602-E00C-F616-751BF0EC1FF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A31F961-7E9B-0D9B-0B04-B30B8D191864}"/>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A31F961-7E9B-0D9B-0B04-B30B8D191864}"/>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4F4CCED1-718F-785D-6FEA-7CB31D9B6905}"/>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4F4CCED1-718F-785D-6FEA-7CB31D9B6905}"/>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C4C20651-DCEA-024E-CDE9-62FBC1BD1640}"/>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C4C20651-DCEA-024E-CDE9-62FBC1BD1640}"/>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FE4140E-5D08-AA07-6672-4B06BD24EB66}"/>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FE4140E-5D08-AA07-6672-4B06BD24EB66}"/>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EE99B0B-710F-6029-DFFA-AD36A70AF77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EE99B0B-710F-6029-DFFA-AD36A70AF77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9B25001-FCF5-EF7E-6FFB-8A68043971B5}"/>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9B25001-FCF5-EF7E-6FFB-8A68043971B5}"/>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2CEB0E93-7E7B-BD0C-3B75-7BCE9E25B36B}"/>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2CEB0E93-7E7B-BD0C-3B75-7BCE9E25B36B}"/>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2DF6E50-AF13-457A-E199-9E81CAA0619C}"/>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2DF6E50-AF13-457A-E199-9E81CAA0619C}"/>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8BC3705-0A6A-85EC-DA5E-4845C09AA4F0}"/>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A8BC3705-0A6A-85EC-DA5E-4845C09AA4F0}"/>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E24E03A-BD04-332F-7F9D-15341E7DC9A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E24E03A-BD04-332F-7F9D-15341E7DC9A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7D8D483-9C28-922C-DE02-B5D6FBF9EC6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7D8D483-9C28-922C-DE02-B5D6FBF9EC6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C3282FB0-4434-C425-137C-BAC1C20DE8F3}"/>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C3282FB0-4434-C425-137C-BAC1C20DE8F3}"/>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DDD05DD6-D05C-99F2-A4F7-ADB4532971F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7E331C26-AA59-04D1-62D5-905C9B9A3132}"/>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7E331C26-AA59-04D1-62D5-905C9B9A3132}"/>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9A086A6-28FF-FF04-EC58-A2B555673890}"/>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9A086A6-28FF-FF04-EC58-A2B555673890}"/>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44F6A336-B47E-AC2D-28C7-A8742905EC5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44F6A336-B47E-AC2D-28C7-A8742905EC5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9AED7EAE-6567-5B8E-C4BF-269DEE3180D6}"/>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9AED7EAE-6567-5B8E-C4BF-269DEE3180D6}"/>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05006D9-CBC9-3107-140B-512F656D2CB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05006D9-CBC9-3107-140B-512F656D2CB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CB4C8416-FE48-68AC-E1D0-128B4464FB68}"/>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CB4C8416-FE48-68AC-E1D0-128B4464FB68}"/>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622FF367-5CED-169D-BC7D-7E9AE2E8BAC7}"/>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622FF367-5CED-169D-BC7D-7E9AE2E8BAC7}"/>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6A627DE-9AEE-6456-2C6A-386B1E2CEC1D}"/>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6A627DE-9AEE-6456-2C6A-386B1E2CEC1D}"/>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FC62B956-F043-E875-6FA0-3E3E5F7F548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FC62B956-F043-E875-6FA0-3E3E5F7F548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CA948E91-2F39-0332-2400-2F5DCE5CAE71}"/>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CA948E91-2F39-0332-2400-2F5DCE5CAE71}"/>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9F5EF7BC-8415-AE44-6599-C6B86F88B88D}"/>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9F5EF7BC-8415-AE44-6599-C6B86F88B88D}"/>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3516F600-63AA-4BFD-FDD4-32FD246EC2F6}"/>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3516F600-63AA-4BFD-FDD4-32FD246EC2F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0D35A317-FDF0-FF0A-77F1-348C3C1E64F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0D35A317-FDF0-FF0A-77F1-348C3C1E64F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307F49A-E2E2-7368-7388-54F48AC3D4A0}"/>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307F49A-E2E2-7368-7388-54F48AC3D4A0}"/>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1AFAA772-1B2C-FA09-E7DE-7B043293CF58}"/>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1AFAA772-1B2C-FA09-E7DE-7B043293CF58}"/>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DD7A86D-D438-6E6B-A173-EF57F7FAFF6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DD7A86D-D438-6E6B-A173-EF57F7FAFF6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F309007-B841-2D1C-F697-7CAD74C4AD4C}"/>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F309007-B841-2D1C-F697-7CAD74C4AD4C}"/>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4814D137-1E01-E8B4-0944-70EC2D7E7BC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4814D137-1E01-E8B4-0944-70EC2D7E7BC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1E330C63-9E48-ECD7-4BBF-0958F6316D2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1E330C63-9E48-ECD7-4BBF-0958F6316D2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1DAE93E-BB56-F332-6F3A-A8C88A2EED73}"/>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1DAE93E-BB56-F332-6F3A-A8C88A2EED73}"/>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823CF54C-0888-91C3-9FDC-E93687B8632D}"/>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823CF54C-0888-91C3-9FDC-E93687B8632D}"/>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339D93B3-2B28-9C8E-8275-0BD91B18BFFC}"/>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339D93B3-2B28-9C8E-8275-0BD91B18BFFC}"/>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BD8AE946-3A96-FFAE-C652-C952E83F918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BD8AE946-3A96-FFAE-C652-C952E83F918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4873A6A6-E472-5424-26F8-8BD90AF5A8BD}"/>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4873A6A6-E472-5424-26F8-8BD90AF5A8BD}"/>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CC34B59-4755-95B4-1B10-80700032A341}"/>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CC34B59-4755-95B4-1B10-80700032A341}"/>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0B701F5E-AB7A-8ED4-D974-58782C4D810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0B701F5E-AB7A-8ED4-D974-58782C4D810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6C5AC9C4-0AD6-537A-9BD2-2635EB9C8D2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6C5AC9C4-0AD6-537A-9BD2-2635EB9C8D2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CA14C470-C4A3-07D9-4D64-98B03D70434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CA14C470-C4A3-07D9-4D64-98B03D70434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A37313BF-E055-7BF0-1A10-DC6BE90FDB9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A37313BF-E055-7BF0-1A10-DC6BE90FDB9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3508511C-1034-7B3E-1A40-B2B95E6AE4F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3508511C-1034-7B3E-1A40-B2B95E6AE4F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C4AE552-8698-4B79-69DA-A7AABAF48FC2}"/>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C4AE552-8698-4B79-69DA-A7AABAF48FC2}"/>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F2228BE4-9711-B0CE-A7C1-A57B38AD860A}"/>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F2228BE4-9711-B0CE-A7C1-A57B38AD860A}"/>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D51FCDD7-98F1-92A2-BAF1-FD334B01CFB8}"/>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D51FCDD7-98F1-92A2-BAF1-FD334B01CFB8}"/>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463D894B-614C-6BC8-2657-040AC754384C}"/>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463D894B-614C-6BC8-2657-040AC754384C}"/>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0734A92B-3133-77A5-333D-87CFFE21F32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0734A92B-3133-77A5-333D-87CFFE21F32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80BBAC80-4AB4-F85F-2879-1363270178C0}"/>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80BBAC80-4AB4-F85F-2879-1363270178C0}"/>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91F2CB0D-A01A-3089-B9CC-441E90BDCDA6}"/>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91F2CB0D-A01A-3089-B9CC-441E90BDCDA6}"/>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358143FC-91F2-E164-2F55-21800EDC3FFD}"/>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358143FC-91F2-E164-2F55-21800EDC3FFD}"/>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8B82230B-0A63-7F59-A3DC-16188C68BF41}"/>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8B82230B-0A63-7F59-A3DC-16188C68BF41}"/>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B199CEE8-8ECD-17E9-3CA3-EE74B93FFC4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B199CEE8-8ECD-17E9-3CA3-EE74B93FFC4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2F40235-C22D-DFF3-18E8-F7E098C43DAC}"/>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2F40235-C22D-DFF3-18E8-F7E098C43DAC}"/>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549C358-08AF-DD95-6EDF-039D83BF5FB3}"/>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549C358-08AF-DD95-6EDF-039D83BF5FB3}"/>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677B0691-75C1-7A85-BE6B-07AB7865917A}"/>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677B0691-75C1-7A85-BE6B-07AB7865917A}"/>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E964646-FF8F-9F52-1584-EF32272513B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E964646-FF8F-9F52-1584-EF32272513B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C385BE5-E7B6-5FB9-610C-C5AC2338444A}"/>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C385BE5-E7B6-5FB9-610C-C5AC2338444A}"/>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24E606A-4CBD-979A-48ED-8615B6C54FC8}"/>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24E606A-4CBD-979A-48ED-8615B6C54FC8}"/>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AC56F50-1B06-30B7-C192-648B91FC16A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AC56F50-1B06-30B7-C192-648B91FC16A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CACBEE96-4EDE-B116-7743-0BF1604D3EE9}"/>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CACBEE96-4EDE-B116-7743-0BF1604D3EE9}"/>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011A067-8861-2294-8560-C4563DA5F9CF}"/>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011A067-8861-2294-8560-C4563DA5F9CF}"/>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18A442F2-909D-AFDE-7720-6D7964DAEB91}"/>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18A442F2-909D-AFDE-7720-6D7964DAEB91}"/>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9745CA25-3145-1F0C-7E51-1C57213B239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9745CA25-3145-1F0C-7E51-1C57213B239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05AA456E-5E3E-CD7D-E09C-04CFBDC6E0E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05AA456E-5E3E-CD7D-E09C-04CFBDC6E0E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749C6063-29FF-1212-2EDF-566C745A1904}"/>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47BEDCAB-5663-DEA2-E1F1-76BADB5C2342}"/>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930C5446-64DB-A57F-1CC5-066CD8433FCA}"/>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D8E729CA-E0A1-2F57-B338-3168D1967C67}"/>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5</a:t>
              </a:r>
            </a:p>
          </p:txBody>
        </p:sp>
        <p:sp>
          <p:nvSpPr>
            <p:cNvPr id="32" name="Star: 5 Points 31">
              <a:extLst>
                <a:ext uri="{FF2B5EF4-FFF2-40B4-BE49-F238E27FC236}">
                  <a16:creationId xmlns:a16="http://schemas.microsoft.com/office/drawing/2014/main" id="{58892E3A-751A-712B-AD8D-FB3B8A0A25F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D4DEAD44-B661-6269-8937-26565322F8A3}"/>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B9B587E0-DD4D-02D4-E3EB-E10F7FB57417}"/>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rgbClr val="FFFFFF"/>
                </a:solidFill>
                <a:latin typeface="Arial Rounded MT Bold"/>
                <a:ea typeface="Calibri"/>
                <a:cs typeface="Arial"/>
              </a:rPr>
              <a:t>Celebrating Success</a:t>
            </a:r>
            <a:endParaRPr lang="en-GB" sz="2800" dirty="0">
              <a:solidFill>
                <a:srgbClr val="000000"/>
              </a:solidFill>
              <a:latin typeface="Arial Rounded MT Bold"/>
              <a:ea typeface="Calibri"/>
              <a:cs typeface="Arial"/>
            </a:endParaRPr>
          </a:p>
        </p:txBody>
      </p:sp>
      <p:sp>
        <p:nvSpPr>
          <p:cNvPr id="2" name="Rectangle: Rounded Corners 1">
            <a:extLst>
              <a:ext uri="{FF2B5EF4-FFF2-40B4-BE49-F238E27FC236}">
                <a16:creationId xmlns:a16="http://schemas.microsoft.com/office/drawing/2014/main" id="{73C4ADEE-115D-DED1-B3F7-C21FB3CB48C9}"/>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dirty="0">
                <a:solidFill>
                  <a:schemeClr val="tx1"/>
                </a:solidFill>
                <a:latin typeface="Arial"/>
                <a:ea typeface="Tahoma"/>
                <a:cs typeface="Arial"/>
              </a:rPr>
              <a:t>What does your current / previous school/s do well to celebrate your Service child experiences / lives?</a:t>
            </a:r>
            <a:endParaRPr lang="en-US" b="1" i="0" u="none" strike="noStrike" kern="1200" cap="none" spc="0" normalizeH="0" baseline="0" noProof="0" dirty="0">
              <a:ln>
                <a:noFill/>
              </a:ln>
              <a:solidFill>
                <a:schemeClr val="tx1"/>
              </a:solidFill>
              <a:effectLst/>
              <a:uLnTx/>
              <a:uFillTx/>
              <a:latin typeface="Arial"/>
              <a:ea typeface="Tahoma"/>
              <a:cs typeface="Arial"/>
            </a:endParaRPr>
          </a:p>
          <a:p>
            <a:pPr>
              <a:lnSpc>
                <a:spcPct val="150000"/>
              </a:lnSpc>
              <a:defRPr/>
            </a:pPr>
            <a:endParaRPr lang="en-GB" dirty="0">
              <a:solidFill>
                <a:srgbClr val="000000"/>
              </a:solidFill>
              <a:latin typeface="Arial"/>
              <a:ea typeface="Tahoma"/>
              <a:cs typeface="Arial"/>
            </a:endParaRPr>
          </a:p>
          <a:p>
            <a:pPr>
              <a:lnSpc>
                <a:spcPct val="150000"/>
              </a:lnSpc>
              <a:defRPr/>
            </a:pPr>
            <a:r>
              <a:rPr lang="en-GB" b="1" dirty="0">
                <a:solidFill>
                  <a:schemeClr val="tx1"/>
                </a:solidFill>
                <a:latin typeface="Arial"/>
                <a:ea typeface="Tahoma"/>
                <a:cs typeface="Arial"/>
              </a:rPr>
              <a:t>What does your current / previous school/s do well to support you as a Service child? </a:t>
            </a:r>
            <a:endParaRPr lang="en-US" dirty="0">
              <a:solidFill>
                <a:schemeClr val="tx1"/>
              </a:solidFill>
              <a:latin typeface="Arial"/>
              <a:ea typeface="Tahoma"/>
              <a:cs typeface="Arial"/>
            </a:endParaRPr>
          </a:p>
          <a:p>
            <a:pPr>
              <a:lnSpc>
                <a:spcPct val="150000"/>
              </a:lnSpc>
              <a:defRPr/>
            </a:pPr>
            <a:endParaRPr lang="en-GB"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Discuss with a partner / small group. </a:t>
            </a:r>
          </a:p>
          <a:p>
            <a:pPr>
              <a:lnSpc>
                <a:spcPct val="150000"/>
              </a:lnSpc>
              <a:defRPr/>
            </a:pPr>
            <a:r>
              <a:rPr lang="en-GB" dirty="0">
                <a:solidFill>
                  <a:schemeClr val="tx1"/>
                </a:solidFill>
                <a:latin typeface="Arial"/>
                <a:ea typeface="Tahoma"/>
                <a:cs typeface="Arial"/>
              </a:rPr>
              <a:t>Share ideas with your table. </a:t>
            </a:r>
            <a:endParaRPr lang="en-GB" dirty="0">
              <a:solidFill>
                <a:schemeClr val="tx1"/>
              </a:solidFill>
            </a:endParaRPr>
          </a:p>
        </p:txBody>
      </p:sp>
    </p:spTree>
    <p:extLst>
      <p:ext uri="{BB962C8B-B14F-4D97-AF65-F5344CB8AC3E}">
        <p14:creationId xmlns:p14="http://schemas.microsoft.com/office/powerpoint/2010/main" val="397000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8876-D7CF-0EF9-C061-BB807B9D8F3E}"/>
            </a:ext>
          </a:extLst>
        </p:cNvPr>
        <p:cNvGrpSpPr/>
        <p:nvPr/>
      </p:nvGrpSpPr>
      <p:grpSpPr>
        <a:xfrm>
          <a:off x="0" y="0"/>
          <a:ext cx="0" cy="0"/>
          <a:chOff x="0" y="0"/>
          <a:chExt cx="0" cy="0"/>
        </a:xfrm>
      </p:grpSpPr>
      <p:sp>
        <p:nvSpPr>
          <p:cNvPr id="112" name="Rectangle: Rounded Corners 111">
            <a:extLst>
              <a:ext uri="{FF2B5EF4-FFF2-40B4-BE49-F238E27FC236}">
                <a16:creationId xmlns:a16="http://schemas.microsoft.com/office/drawing/2014/main" id="{EF38B89F-3D9A-D9C1-B0C7-7C960D946C0D}"/>
              </a:ext>
            </a:extLst>
          </p:cNvPr>
          <p:cNvSpPr/>
          <p:nvPr/>
        </p:nvSpPr>
        <p:spPr>
          <a:xfrm>
            <a:off x="2576254" y="2850328"/>
            <a:ext cx="6687748" cy="1840820"/>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a:solidFill>
                  <a:schemeClr val="tx1"/>
                </a:solidFill>
                <a:latin typeface="Arial"/>
                <a:ea typeface="Tahoma"/>
                <a:cs typeface="Arial"/>
              </a:rPr>
              <a:t>What does your current / previous school/s do well to … </a:t>
            </a:r>
            <a:r>
              <a:rPr lang="en-US">
                <a:solidFill>
                  <a:schemeClr val="tx1"/>
                </a:solidFill>
                <a:latin typeface="Arial"/>
                <a:ea typeface="Tahoma"/>
                <a:cs typeface="Arial"/>
              </a:rPr>
              <a:t> </a:t>
            </a:r>
          </a:p>
          <a:p>
            <a:pPr marL="342900" indent="-342900">
              <a:lnSpc>
                <a:spcPct val="150000"/>
              </a:lnSpc>
              <a:buAutoNum type="arabicPeriod"/>
              <a:defRPr/>
            </a:pPr>
            <a:r>
              <a:rPr lang="en-GB" b="1">
                <a:solidFill>
                  <a:schemeClr val="tx1"/>
                </a:solidFill>
                <a:latin typeface="Arial"/>
                <a:ea typeface="Tahoma"/>
                <a:cs typeface="Arial"/>
              </a:rPr>
              <a:t>celebrate your Service child experiences / lives?</a:t>
            </a:r>
            <a:r>
              <a:rPr lang="en-US">
                <a:solidFill>
                  <a:schemeClr val="tx1"/>
                </a:solidFill>
                <a:latin typeface="Arial"/>
                <a:ea typeface="Tahoma"/>
                <a:cs typeface="Arial"/>
              </a:rPr>
              <a:t> </a:t>
            </a:r>
          </a:p>
          <a:p>
            <a:pPr marL="342900" indent="-342900">
              <a:lnSpc>
                <a:spcPct val="150000"/>
              </a:lnSpc>
              <a:buAutoNum type="arabicPeriod"/>
              <a:defRPr/>
            </a:pPr>
            <a:r>
              <a:rPr lang="en-GB" b="1">
                <a:solidFill>
                  <a:schemeClr val="tx1"/>
                </a:solidFill>
                <a:latin typeface="Arial"/>
                <a:ea typeface="Tahoma"/>
                <a:cs typeface="Arial"/>
              </a:rPr>
              <a:t>to support you as a Service child? </a:t>
            </a:r>
            <a:r>
              <a:rPr lang="en-GB">
                <a:solidFill>
                  <a:schemeClr val="tx1"/>
                </a:solidFill>
                <a:latin typeface="Arial"/>
                <a:ea typeface="Tahoma"/>
                <a:cs typeface="Arial"/>
              </a:rPr>
              <a:t> </a:t>
            </a:r>
            <a:endParaRPr lang="en-US">
              <a:solidFill>
                <a:schemeClr val="tx1"/>
              </a:solidFill>
              <a:latin typeface="Arial"/>
              <a:ea typeface="Tahoma"/>
              <a:cs typeface="Arial"/>
            </a:endParaRPr>
          </a:p>
          <a:p>
            <a:pPr>
              <a:lnSpc>
                <a:spcPct val="150000"/>
              </a:lnSpc>
              <a:defRPr/>
            </a:pPr>
            <a:endParaRPr lang="en-GB">
              <a:solidFill>
                <a:schemeClr val="tx1"/>
              </a:solidFill>
              <a:latin typeface="Arial"/>
              <a:ea typeface="Tahoma"/>
              <a:cs typeface="Arial"/>
            </a:endParaRPr>
          </a:p>
          <a:p>
            <a:pPr algn="ctr">
              <a:defRPr/>
            </a:pPr>
            <a:endParaRPr lang="en-GB" sz="2800">
              <a:solidFill>
                <a:schemeClr val="tx1"/>
              </a:solidFill>
              <a:latin typeface="Arial Rounded MT Bold"/>
              <a:ea typeface="Tahoma"/>
              <a:cs typeface="Arial"/>
            </a:endParaRPr>
          </a:p>
        </p:txBody>
      </p:sp>
      <p:sp>
        <p:nvSpPr>
          <p:cNvPr id="27" name="Oval 26">
            <a:extLst>
              <a:ext uri="{FF2B5EF4-FFF2-40B4-BE49-F238E27FC236}">
                <a16:creationId xmlns:a16="http://schemas.microsoft.com/office/drawing/2014/main" id="{D9128F0D-DD6B-5808-6631-73399EA445C7}"/>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59877380-D0CE-4C9C-1E8A-96D87E236B18}"/>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B7829C2-1EB4-20F0-D44E-515D9CE1474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0FBE7BEF-D602-9C28-EBF7-B669EA4C11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DBADB426-220F-BB32-C466-052FCE7862E9}"/>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46861940-8F60-A016-EDAA-B54E2C28FED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286E8C5-6901-CFD6-6859-1DF547161556}"/>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D85075F4-F520-6861-AED6-96B85F75ADB0}"/>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910CC04B-ECBC-39B4-22E3-BCB05983E2DD}"/>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781BFBAF-DBE8-1757-7ACD-B70A4AE907E5}"/>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8700ECAF-6966-8F59-FFCD-2C26817E6C4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C0D17A8D-B727-0F41-A759-A9E87FCD148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47D4412-2421-8680-9C11-81116CC88838}"/>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4B476E5-D87D-96B4-A673-C2A32F85A218}"/>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1D2B26DE-3913-3346-CDC2-0AD5206245E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B96A3180-8211-E978-8812-FAAA3E9F582D}"/>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D5EE6299-2F44-96FC-69C0-A7AA528DFED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E70595D-43BF-7BFC-0FC7-EFDC95809B1B}"/>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C791F678-6EFD-FC10-582F-68DA3A0FAE9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1351E372-39CD-2995-1777-CD04A081966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6B04454-1349-6EA1-ABD2-93AB89D54354}"/>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2AB64699-1462-89C6-3D8F-B1E56554826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6F51EE9-797C-2E92-8963-941CFF11E1DD}"/>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6D606505-0095-E1BD-8C5D-59ED2C852178}"/>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6D606505-0095-E1BD-8C5D-59ED2C852178}"/>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F89BE948-D8ED-1B2B-ABDE-2649E6F4AAC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F89BE948-D8ED-1B2B-ABDE-2649E6F4AAC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BC0ADE30-3531-2EA5-F1B4-810C8F54D365}"/>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BC0ADE30-3531-2EA5-F1B4-810C8F54D365}"/>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18DCEE71-6384-217D-77C8-3AB3DB078650}"/>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8DCEE71-6384-217D-77C8-3AB3DB078650}"/>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BEF716B-59EC-9272-F5E9-33DA2AF5E033}"/>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BEF716B-59EC-9272-F5E9-33DA2AF5E033}"/>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EDC660D1-24E8-6284-2C09-CD63F7C875D0}"/>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EDC660D1-24E8-6284-2C09-CD63F7C875D0}"/>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95C92C1D-E16B-4813-78CC-F60CCCEFDCF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95C92C1D-E16B-4813-78CC-F60CCCEFDCF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046CDAC7-9598-E7EA-F3B5-1B275E37D281}"/>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046CDAC7-9598-E7EA-F3B5-1B275E37D281}"/>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58E1FBC0-2211-B334-DD16-B32E6A3D9F28}"/>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8E1FBC0-2211-B334-DD16-B32E6A3D9F28}"/>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4B80263A-C96C-F388-E29A-1801637F6A88}"/>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4B80263A-C96C-F388-E29A-1801637F6A88}"/>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710BE99F-C3E0-C105-6A8B-E9AA16084655}"/>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710BE99F-C3E0-C105-6A8B-E9AA16084655}"/>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CAAA7EF-4F7A-8BB6-C0D7-D20AC1CEE9EC}"/>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CAAA7EF-4F7A-8BB6-C0D7-D20AC1CEE9EC}"/>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607898EF-91A4-F293-F866-8598347B4097}"/>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607898EF-91A4-F293-F866-8598347B4097}"/>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3EF552F0-4EF5-0219-3F2A-F1AF80836AD8}"/>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3EF552F0-4EF5-0219-3F2A-F1AF80836AD8}"/>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8A89C06F-2F6E-375D-46CA-83CF29ADF532}"/>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8A89C06F-2F6E-375D-46CA-83CF29ADF532}"/>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B982AC92-747D-0409-3834-6DDB72645BAE}"/>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B982AC92-747D-0409-3834-6DDB72645BAE}"/>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C6C82DD2-A3C2-8A25-05BC-8B7D0801F65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C6C82DD2-A3C2-8A25-05BC-8B7D0801F65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706E8F7-0D51-1BCC-B42F-CAE5846F8C44}"/>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706E8F7-0D51-1BCC-B42F-CAE5846F8C44}"/>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3E8EEFF-7FAA-5B54-AF76-8C3B1ED4075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3E8EEFF-7FAA-5B54-AF76-8C3B1ED4075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0CF31FD2-8C6D-AD44-2373-F50EE82A193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0CF31FD2-8C6D-AD44-2373-F50EE82A193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02BE4B3-7D4C-FB9F-0D3E-753AD60A10A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D0E9BF5B-9A91-F780-C3FB-8DF0927BE6B8}"/>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D0E9BF5B-9A91-F780-C3FB-8DF0927BE6B8}"/>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BF1683D-5795-C7B6-02C3-0B3448D3658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BF1683D-5795-C7B6-02C3-0B3448D3658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7D317F7-BB1D-2453-4465-CC5142C4D15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7D317F7-BB1D-2453-4465-CC5142C4D15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7671656E-2217-1BC4-8862-27F8E02CA77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7671656E-2217-1BC4-8862-27F8E02CA77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D93503AD-DB25-79E4-79AF-1D84BB1EB603}"/>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D93503AD-DB25-79E4-79AF-1D84BB1EB603}"/>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BFA14699-1AB8-8976-F160-6E38EAEDE9F9}"/>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BFA14699-1AB8-8976-F160-6E38EAEDE9F9}"/>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2BC18B45-1BE0-8170-E8D3-465407CA68EC}"/>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2BC18B45-1BE0-8170-E8D3-465407CA68EC}"/>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F5BDD63-971C-67DE-E478-28E368073404}"/>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F5BDD63-971C-67DE-E478-28E368073404}"/>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2BCBA004-1B87-77E2-E0BA-7235857A50AB}"/>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2BCBA004-1B87-77E2-E0BA-7235857A50AB}"/>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A030230C-D4A7-021A-F0DB-64FAA0CC1B92}"/>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A030230C-D4A7-021A-F0DB-64FAA0CC1B9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98E8A1F-CB3D-A360-99C0-B16B7A44C98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98E8A1F-CB3D-A360-99C0-B16B7A44C98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4542AA5E-D9BB-3ECF-1E1D-81132A4E6646}"/>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4542AA5E-D9BB-3ECF-1E1D-81132A4E664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B8A248EB-36E5-EEF6-FA51-A243A8B30BF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B8A248EB-36E5-EEF6-FA51-A243A8B30BF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10E763A5-8F42-FDA3-D4EB-082B4E265F2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10E763A5-8F42-FDA3-D4EB-082B4E265F2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61A1D90C-7CB8-CBC4-50B3-F42E1E224FA4}"/>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61A1D90C-7CB8-CBC4-50B3-F42E1E224FA4}"/>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AF2A2364-3A22-5540-E3D5-343E5CC5FDA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AF2A2364-3A22-5540-E3D5-343E5CC5FDA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7F72E7C1-411E-FEAC-DFC7-29E8F32A50D7}"/>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7F72E7C1-411E-FEAC-DFC7-29E8F32A50D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51DDDCF4-BE78-7281-0D1D-8B2C72F34265}"/>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51DDDCF4-BE78-7281-0D1D-8B2C72F34265}"/>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66110A33-581A-BEDA-8F4E-63281C71108C}"/>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66110A33-581A-BEDA-8F4E-63281C71108C}"/>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31718F29-577C-4FEC-4301-62DD019AA576}"/>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31718F29-577C-4FEC-4301-62DD019AA576}"/>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BAD7BA92-D25E-1A49-96CD-A4B8A3EEDCAA}"/>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BAD7BA92-D25E-1A49-96CD-A4B8A3EEDCAA}"/>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0A3A60F-746B-48BA-C8BF-40015A4BBDC4}"/>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0A3A60F-746B-48BA-C8BF-40015A4BBDC4}"/>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DBFB80F6-1172-2424-2195-9FD5055B0958}"/>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DBFB80F6-1172-2424-2195-9FD5055B0958}"/>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D813898-73A6-3AB2-049F-89E823414632}"/>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D813898-73A6-3AB2-049F-89E823414632}"/>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958C331-F944-F666-5CD2-96858F21578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958C331-F944-F666-5CD2-96858F21578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C6DC8B11-1641-A95F-3B9C-8D2BB381352F}"/>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C6DC8B11-1641-A95F-3B9C-8D2BB381352F}"/>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D1CAFE72-AFC0-CC46-B40F-ED50AA760C44}"/>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D1CAFE72-AFC0-CC46-B40F-ED50AA760C44}"/>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3F43908-F54B-2C35-3AF3-8C91CF2BD1E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3F43908-F54B-2C35-3AF3-8C91CF2BD1E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085DD02C-356B-A569-D281-3CF3F9666501}"/>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085DD02C-356B-A569-D281-3CF3F9666501}"/>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63E8FF11-57F6-4361-D064-E3E77FE08A7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63E8FF11-57F6-4361-D064-E3E77FE08A7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FCCB9E8C-8B97-9E49-FFC5-05880063167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FCCB9E8C-8B97-9E49-FFC5-05880063167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64DA535F-E81D-1BB9-6ECD-8167A4049FB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64DA535F-E81D-1BB9-6ECD-8167A4049FB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E7F84A5-6A22-8D3D-58A3-85115216DD31}"/>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E7F84A5-6A22-8D3D-58A3-85115216DD31}"/>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71DD43F6-7E42-06DB-BB35-442CD90C66C6}"/>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71DD43F6-7E42-06DB-BB35-442CD90C66C6}"/>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AB689E29-DE61-2316-9E3D-F0F0BB51889F}"/>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AB689E29-DE61-2316-9E3D-F0F0BB51889F}"/>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1FF66D05-3E4A-4CA4-EBB3-DDB4256F67D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1FF66D05-3E4A-4CA4-EBB3-DDB4256F67D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61AAA71-08FD-4781-23FD-86C29ADD02A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361AAA71-08FD-4781-23FD-86C29ADD02A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E26B7D7E-B4F3-FA3F-D8A2-C92C37508D67}"/>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E26B7D7E-B4F3-FA3F-D8A2-C92C37508D67}"/>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1BFE91EC-A299-241A-022F-907861A845A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1BFE91EC-A299-241A-022F-907861A845A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862A94EC-B044-3FFF-2DE2-85CD7EA813A5}"/>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862A94EC-B044-3FFF-2DE2-85CD7EA813A5}"/>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69D73DDC-4ECE-9BFB-E32F-F723046F8E79}"/>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69D73DDC-4ECE-9BFB-E32F-F723046F8E79}"/>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8633B1A-ACB7-CA11-1E50-6285E2D6B88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8633B1A-ACB7-CA11-1E50-6285E2D6B88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F6C07507-DFF0-61F8-5101-0C4B7793B33F}"/>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F6C07507-DFF0-61F8-5101-0C4B7793B33F}"/>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245B00AD-5AD1-5A0D-E0FB-33888F9B61F2}"/>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245B00AD-5AD1-5A0D-E0FB-33888F9B61F2}"/>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76E0525-B6D9-1B42-7F96-5BE9114A44AE}"/>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76E0525-B6D9-1B42-7F96-5BE9114A44AE}"/>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659A355A-0070-74DA-9546-32FBFB7F4D61}"/>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659A355A-0070-74DA-9546-32FBFB7F4D6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518CA9F3-0286-8807-23C8-823B783E752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518CA9F3-0286-8807-23C8-823B783E752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0EF11E5-52C5-2EC9-20DA-B780D40A714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0EF11E5-52C5-2EC9-20DA-B780D40A714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6AA9544-EED0-EE39-2695-395806335EEB}"/>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6AA9544-EED0-EE39-2695-395806335EEB}"/>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9B7950D4-2BD7-6B08-D3A7-7591FE0691B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9B7950D4-2BD7-6B08-D3A7-7591FE0691B0}"/>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1B39CECE-B578-AF85-4477-901AE2DE9C1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1B39CECE-B578-AF85-4477-901AE2DE9C1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8C47FD3-83D8-8020-427A-A7A1BBF7CF9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8C47FD3-83D8-8020-427A-A7A1BBF7CF9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D86A71C9-29DF-3647-7A33-CE2DEAA8F9F3}"/>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6D6EB0F8-B3FD-DAD5-E948-CCF527D4687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30084528-30A8-C55F-26A3-145D2BCEC88F}"/>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AABAD9C-AAA2-D27F-F4D8-45809078D12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5</a:t>
              </a:r>
            </a:p>
          </p:txBody>
        </p:sp>
        <p:sp>
          <p:nvSpPr>
            <p:cNvPr id="32" name="Star: 5 Points 31">
              <a:extLst>
                <a:ext uri="{FF2B5EF4-FFF2-40B4-BE49-F238E27FC236}">
                  <a16:creationId xmlns:a16="http://schemas.microsoft.com/office/drawing/2014/main" id="{84F4596F-9604-8975-446D-B07875D3669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3150F063-429F-75A5-05DD-CB41C9366015}"/>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39813F2D-37FC-41FE-21B8-D3B31CDFADE1}"/>
              </a:ext>
            </a:extLst>
          </p:cNvPr>
          <p:cNvSpPr/>
          <p:nvPr/>
        </p:nvSpPr>
        <p:spPr>
          <a:xfrm>
            <a:off x="1648596" y="206455"/>
            <a:ext cx="10189461" cy="960557"/>
          </a:xfrm>
          <a:prstGeom prst="roundRect">
            <a:avLst/>
          </a:prstGeom>
          <a:solidFill>
            <a:srgbClr val="C0004E"/>
          </a:solidFill>
          <a:ln w="12700" cap="flat" cmpd="sng" algn="ctr">
            <a:solidFill>
              <a:srgbClr val="C0004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a:solidFill>
                  <a:srgbClr val="FFFFFF"/>
                </a:solidFill>
                <a:latin typeface="Arial Rounded MT Bold"/>
                <a:ea typeface="Calibri"/>
                <a:cs typeface="Times New Roman"/>
              </a:rPr>
              <a:t>Celebrating Success</a:t>
            </a:r>
          </a:p>
        </p:txBody>
      </p:sp>
      <p:sp>
        <p:nvSpPr>
          <p:cNvPr id="107" name="Oval 106">
            <a:extLst>
              <a:ext uri="{FF2B5EF4-FFF2-40B4-BE49-F238E27FC236}">
                <a16:creationId xmlns:a16="http://schemas.microsoft.com/office/drawing/2014/main" id="{957AA71F-A8DD-858C-70AA-D039C427B426}"/>
              </a:ext>
            </a:extLst>
          </p:cNvPr>
          <p:cNvSpPr/>
          <p:nvPr/>
        </p:nvSpPr>
        <p:spPr>
          <a:xfrm>
            <a:off x="537147" y="1449050"/>
            <a:ext cx="1911246" cy="1836294"/>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Service children club e.g. Little Troopers </a:t>
            </a:r>
          </a:p>
        </p:txBody>
      </p:sp>
      <p:sp>
        <p:nvSpPr>
          <p:cNvPr id="109" name="Oval 108">
            <a:extLst>
              <a:ext uri="{FF2B5EF4-FFF2-40B4-BE49-F238E27FC236}">
                <a16:creationId xmlns:a16="http://schemas.microsoft.com/office/drawing/2014/main" id="{4BB20D20-643E-962A-AC74-0019C15B2E5E}"/>
              </a:ext>
            </a:extLst>
          </p:cNvPr>
          <p:cNvSpPr/>
          <p:nvPr/>
        </p:nvSpPr>
        <p:spPr>
          <a:xfrm>
            <a:off x="6171250" y="1376206"/>
            <a:ext cx="1424066" cy="1324131"/>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chemeClr val="bg1"/>
              </a:solidFill>
              <a:latin typeface="Arial"/>
              <a:ea typeface="Calibri"/>
              <a:cs typeface="Calibri"/>
            </a:endParaRPr>
          </a:p>
          <a:p>
            <a:pPr algn="ctr"/>
            <a:r>
              <a:rPr lang="en-GB">
                <a:solidFill>
                  <a:schemeClr val="bg1"/>
                </a:solidFill>
                <a:latin typeface="Arial"/>
                <a:ea typeface="Calibri"/>
                <a:cs typeface="Calibri"/>
              </a:rPr>
              <a:t>Check-ins </a:t>
            </a:r>
            <a:endParaRPr lang="en-GB">
              <a:solidFill>
                <a:schemeClr val="bg1"/>
              </a:solidFill>
            </a:endParaRPr>
          </a:p>
          <a:p>
            <a:pPr algn="ctr"/>
            <a:endParaRPr lang="en-GB">
              <a:solidFill>
                <a:schemeClr val="bg1"/>
              </a:solidFill>
              <a:latin typeface="Arial"/>
              <a:ea typeface="Calibri"/>
              <a:cs typeface="Calibri"/>
            </a:endParaRPr>
          </a:p>
        </p:txBody>
      </p:sp>
      <p:sp>
        <p:nvSpPr>
          <p:cNvPr id="111" name="Oval 110">
            <a:extLst>
              <a:ext uri="{FF2B5EF4-FFF2-40B4-BE49-F238E27FC236}">
                <a16:creationId xmlns:a16="http://schemas.microsoft.com/office/drawing/2014/main" id="{FFC0757E-6579-FC0C-9E84-9676DDBDD3C3}"/>
              </a:ext>
            </a:extLst>
          </p:cNvPr>
          <p:cNvSpPr/>
          <p:nvPr/>
        </p:nvSpPr>
        <p:spPr>
          <a:xfrm>
            <a:off x="2311824" y="1380209"/>
            <a:ext cx="1424067"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Leaving parties / cards</a:t>
            </a:r>
            <a:endParaRPr lang="en-US">
              <a:solidFill>
                <a:schemeClr val="bg1"/>
              </a:solidFill>
            </a:endParaRPr>
          </a:p>
        </p:txBody>
      </p:sp>
      <p:sp>
        <p:nvSpPr>
          <p:cNvPr id="113" name="Oval 112">
            <a:extLst>
              <a:ext uri="{FF2B5EF4-FFF2-40B4-BE49-F238E27FC236}">
                <a16:creationId xmlns:a16="http://schemas.microsoft.com/office/drawing/2014/main" id="{41C154A5-9E7E-0830-E48F-BBC6B7377798}"/>
              </a:ext>
            </a:extLst>
          </p:cNvPr>
          <p:cNvSpPr/>
          <p:nvPr/>
        </p:nvSpPr>
        <p:spPr>
          <a:xfrm>
            <a:off x="4939769" y="1209538"/>
            <a:ext cx="1424066" cy="1324131"/>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Peer support</a:t>
            </a:r>
            <a:endParaRPr lang="en-GB">
              <a:solidFill>
                <a:schemeClr val="bg1"/>
              </a:solidFill>
            </a:endParaRPr>
          </a:p>
        </p:txBody>
      </p:sp>
      <p:sp>
        <p:nvSpPr>
          <p:cNvPr id="115" name="Oval 114">
            <a:extLst>
              <a:ext uri="{FF2B5EF4-FFF2-40B4-BE49-F238E27FC236}">
                <a16:creationId xmlns:a16="http://schemas.microsoft.com/office/drawing/2014/main" id="{783A39FE-BAF7-C0BA-98AC-6451AE57628A}"/>
              </a:ext>
            </a:extLst>
          </p:cNvPr>
          <p:cNvSpPr/>
          <p:nvPr/>
        </p:nvSpPr>
        <p:spPr>
          <a:xfrm>
            <a:off x="6380391" y="4410151"/>
            <a:ext cx="2435901" cy="239842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Involvement in special events e.g. today, Remembrance</a:t>
            </a:r>
            <a:endParaRPr lang="en-US">
              <a:solidFill>
                <a:schemeClr val="bg1"/>
              </a:solidFill>
            </a:endParaRPr>
          </a:p>
        </p:txBody>
      </p:sp>
      <p:sp>
        <p:nvSpPr>
          <p:cNvPr id="119" name="Oval 118">
            <a:extLst>
              <a:ext uri="{FF2B5EF4-FFF2-40B4-BE49-F238E27FC236}">
                <a16:creationId xmlns:a16="http://schemas.microsoft.com/office/drawing/2014/main" id="{BC33BB5D-AA1A-8344-DA64-B5F3248D334C}"/>
              </a:ext>
            </a:extLst>
          </p:cNvPr>
          <p:cNvSpPr/>
          <p:nvPr/>
        </p:nvSpPr>
        <p:spPr>
          <a:xfrm>
            <a:off x="9995939" y="1376597"/>
            <a:ext cx="1911246" cy="183629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Special activities / challenges e.g. </a:t>
            </a:r>
            <a:r>
              <a:rPr lang="en-GB" err="1">
                <a:solidFill>
                  <a:schemeClr val="bg1"/>
                </a:solidFill>
                <a:latin typeface="Arial"/>
                <a:ea typeface="Calibri"/>
                <a:cs typeface="Calibri"/>
              </a:rPr>
              <a:t>minecraft</a:t>
            </a:r>
          </a:p>
        </p:txBody>
      </p:sp>
      <p:sp>
        <p:nvSpPr>
          <p:cNvPr id="121" name="Oval 120">
            <a:extLst>
              <a:ext uri="{FF2B5EF4-FFF2-40B4-BE49-F238E27FC236}">
                <a16:creationId xmlns:a16="http://schemas.microsoft.com/office/drawing/2014/main" id="{A82B3037-56D7-EFD3-33B4-B31701270D8E}"/>
              </a:ext>
            </a:extLst>
          </p:cNvPr>
          <p:cNvSpPr/>
          <p:nvPr/>
        </p:nvSpPr>
        <p:spPr>
          <a:xfrm>
            <a:off x="8816742" y="3635204"/>
            <a:ext cx="1961214" cy="1911246"/>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Assemblies e.g. </a:t>
            </a:r>
            <a:r>
              <a:rPr lang="en-GB" err="1">
                <a:solidFill>
                  <a:schemeClr val="bg1"/>
                </a:solidFill>
                <a:latin typeface="Arial"/>
                <a:ea typeface="Calibri"/>
                <a:cs typeface="Calibri"/>
              </a:rPr>
              <a:t>MotMC</a:t>
            </a:r>
          </a:p>
        </p:txBody>
      </p:sp>
      <p:sp>
        <p:nvSpPr>
          <p:cNvPr id="123" name="Oval 122">
            <a:extLst>
              <a:ext uri="{FF2B5EF4-FFF2-40B4-BE49-F238E27FC236}">
                <a16:creationId xmlns:a16="http://schemas.microsoft.com/office/drawing/2014/main" id="{C3C8C0DF-F210-0FD0-A78A-13B91991DDBE}"/>
              </a:ext>
            </a:extLst>
          </p:cNvPr>
          <p:cNvSpPr/>
          <p:nvPr/>
        </p:nvSpPr>
        <p:spPr>
          <a:xfrm>
            <a:off x="927194" y="4563964"/>
            <a:ext cx="2287655" cy="2231065"/>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Service Children Ambassadors</a:t>
            </a:r>
          </a:p>
        </p:txBody>
      </p:sp>
      <p:sp>
        <p:nvSpPr>
          <p:cNvPr id="125" name="Oval 124">
            <a:extLst>
              <a:ext uri="{FF2B5EF4-FFF2-40B4-BE49-F238E27FC236}">
                <a16:creationId xmlns:a16="http://schemas.microsoft.com/office/drawing/2014/main" id="{1458BDE4-DC94-B1D0-547E-817E9A53D0F6}"/>
              </a:ext>
            </a:extLst>
          </p:cNvPr>
          <p:cNvSpPr/>
          <p:nvPr/>
        </p:nvSpPr>
        <p:spPr>
          <a:xfrm>
            <a:off x="7386356" y="1447033"/>
            <a:ext cx="1424066"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Purple Up Day</a:t>
            </a:r>
            <a:endParaRPr lang="en-GB">
              <a:solidFill>
                <a:schemeClr val="bg1"/>
              </a:solidFill>
            </a:endParaRPr>
          </a:p>
        </p:txBody>
      </p:sp>
      <p:sp>
        <p:nvSpPr>
          <p:cNvPr id="127" name="Oval 126">
            <a:extLst>
              <a:ext uri="{FF2B5EF4-FFF2-40B4-BE49-F238E27FC236}">
                <a16:creationId xmlns:a16="http://schemas.microsoft.com/office/drawing/2014/main" id="{50F4134B-31D8-F524-291F-E162CA126D46}"/>
              </a:ext>
            </a:extLst>
          </p:cNvPr>
          <p:cNvSpPr/>
          <p:nvPr/>
        </p:nvSpPr>
        <p:spPr>
          <a:xfrm>
            <a:off x="540699" y="3370471"/>
            <a:ext cx="1911246" cy="183629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Service children School displays</a:t>
            </a:r>
          </a:p>
        </p:txBody>
      </p:sp>
      <p:sp>
        <p:nvSpPr>
          <p:cNvPr id="129" name="Oval 128">
            <a:extLst>
              <a:ext uri="{FF2B5EF4-FFF2-40B4-BE49-F238E27FC236}">
                <a16:creationId xmlns:a16="http://schemas.microsoft.com/office/drawing/2014/main" id="{7191C7DC-084C-76D9-8091-69547154481E}"/>
              </a:ext>
            </a:extLst>
          </p:cNvPr>
          <p:cNvSpPr/>
          <p:nvPr/>
        </p:nvSpPr>
        <p:spPr>
          <a:xfrm>
            <a:off x="10317717" y="3242691"/>
            <a:ext cx="1424066"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Trips </a:t>
            </a:r>
            <a:endParaRPr lang="en-GB"/>
          </a:p>
        </p:txBody>
      </p:sp>
      <p:sp>
        <p:nvSpPr>
          <p:cNvPr id="4" name="Oval 3">
            <a:extLst>
              <a:ext uri="{FF2B5EF4-FFF2-40B4-BE49-F238E27FC236}">
                <a16:creationId xmlns:a16="http://schemas.microsoft.com/office/drawing/2014/main" id="{F36ED763-CB6A-BF68-A634-42DF3F542106}"/>
              </a:ext>
            </a:extLst>
          </p:cNvPr>
          <p:cNvSpPr/>
          <p:nvPr/>
        </p:nvSpPr>
        <p:spPr>
          <a:xfrm>
            <a:off x="8646824" y="5207367"/>
            <a:ext cx="1671945" cy="159955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Forces Festivals</a:t>
            </a:r>
            <a:endParaRPr lang="en-US">
              <a:solidFill>
                <a:schemeClr val="bg1"/>
              </a:solidFill>
            </a:endParaRPr>
          </a:p>
        </p:txBody>
      </p:sp>
      <p:sp>
        <p:nvSpPr>
          <p:cNvPr id="117" name="Oval 116">
            <a:extLst>
              <a:ext uri="{FF2B5EF4-FFF2-40B4-BE49-F238E27FC236}">
                <a16:creationId xmlns:a16="http://schemas.microsoft.com/office/drawing/2014/main" id="{61F5447D-BBB0-7270-37DF-DDF29A000B61}"/>
              </a:ext>
            </a:extLst>
          </p:cNvPr>
          <p:cNvSpPr/>
          <p:nvPr/>
        </p:nvSpPr>
        <p:spPr>
          <a:xfrm>
            <a:off x="2907368" y="4907865"/>
            <a:ext cx="1661409" cy="161144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chemeClr val="bg1"/>
              </a:solidFill>
              <a:latin typeface="Arial"/>
              <a:ea typeface="Calibri"/>
              <a:cs typeface="Calibri"/>
            </a:endParaRPr>
          </a:p>
          <a:p>
            <a:pPr algn="ctr"/>
            <a:r>
              <a:rPr lang="en-GB">
                <a:solidFill>
                  <a:schemeClr val="bg1"/>
                </a:solidFill>
                <a:latin typeface="Arial"/>
                <a:ea typeface="Calibri"/>
                <a:cs typeface="Calibri"/>
              </a:rPr>
              <a:t>Activities for our parents </a:t>
            </a:r>
            <a:endParaRPr lang="en-US">
              <a:solidFill>
                <a:schemeClr val="bg1"/>
              </a:solidFill>
            </a:endParaRPr>
          </a:p>
          <a:p>
            <a:pPr algn="ctr"/>
            <a:endParaRPr lang="en-GB">
              <a:solidFill>
                <a:schemeClr val="bg1"/>
              </a:solidFill>
              <a:latin typeface="Arial"/>
              <a:ea typeface="Calibri"/>
              <a:cs typeface="Calibri"/>
            </a:endParaRPr>
          </a:p>
        </p:txBody>
      </p:sp>
    </p:spTree>
    <p:extLst>
      <p:ext uri="{BB962C8B-B14F-4D97-AF65-F5344CB8AC3E}">
        <p14:creationId xmlns:p14="http://schemas.microsoft.com/office/powerpoint/2010/main" val="3453819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85BB-0A70-4098-ACDB-47BC54725877}"/>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51A8AD12-1A22-EA72-2EAC-740D2F5496C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E8996F2-00B0-142F-999C-664C61AA0B5C}"/>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BC0FC96D-DA66-A654-07B3-9EC0E126AE1E}"/>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53BF401D-D221-14B8-CBAF-B7DA201796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E47B7E3-B14A-689A-6E90-581E2923187C}"/>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244C6F41-474D-E529-F823-ED93A05B450B}"/>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87AA303-4993-24C6-BC22-C439D30E0B8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C6CCD0E1-78A4-EE7A-60F2-DDCD3A198926}"/>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BF0BE89-F5F8-472E-0E40-6E90A62B15A9}"/>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D4FB02D1-0B0B-319B-DC05-77B7907C9486}"/>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115CB193-2AF6-5B68-9E57-9058DD6A8B9E}"/>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378A939-50ED-DE85-F0D1-07763D5B94E8}"/>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DC8F3E0-F961-FE9A-B14F-0D514B95A21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2CECF890-3827-961B-57D9-91C347621162}"/>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35A6A397-8E7C-BBED-C0AB-359F9494320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16C328C7-CC82-C56E-0B2D-C0761CF42E36}"/>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B1EEB77A-594B-71F5-9D8F-1AC269E06C8F}"/>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ACF61B72-FA33-ADFC-72C2-5173CE62116E}"/>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ECCCF57-DC8A-7575-1799-2E20753DA94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5FAE531A-E664-ECB5-A53A-63C8A5CEB9F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9E8592E-4CE2-99C6-0663-B4E27643D54C}"/>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C4876597-B4C1-B5AE-77E2-C0CE5225596B}"/>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9A829381-BF23-4E32-D9C6-010645B9F893}"/>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C8D3EEA-C989-73A1-2A52-46356C1E5E6F}"/>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C8D3EEA-C989-73A1-2A52-46356C1E5E6F}"/>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39A5F2EE-6ECF-86CB-5068-6FB5D51B495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39A5F2EE-6ECF-86CB-5068-6FB5D51B495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6DA4EDB-9545-B4FB-2165-B2990DE5E6A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6DA4EDB-9545-B4FB-2165-B2990DE5E6A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6FEF3CF-F47F-9DE1-ACF0-0D8022A8BF9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6FEF3CF-F47F-9DE1-ACF0-0D8022A8BF9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63931D3-E821-41C5-6446-06C13F55A245}"/>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63931D3-E821-41C5-6446-06C13F55A245}"/>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5D4BABBB-2E68-9145-E796-FD2ABA740680}"/>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5D4BABBB-2E68-9145-E796-FD2ABA740680}"/>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7D891357-3A90-2134-8073-3DF57B0D1FF6}"/>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7D891357-3A90-2134-8073-3DF57B0D1FF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D0B407C3-D68B-1446-99CE-AEC16F1751B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D0B407C3-D68B-1446-99CE-AEC16F1751B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5336666-79A7-B414-B351-BB0E95ED9F44}"/>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5336666-79A7-B414-B351-BB0E95ED9F44}"/>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208624FF-0B21-4C34-AA7F-EF807A998E1E}"/>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208624FF-0B21-4C34-AA7F-EF807A998E1E}"/>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40F004B9-7333-DFF5-992C-44E9D8936941}"/>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40F004B9-7333-DFF5-992C-44E9D8936941}"/>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99CE8B5-FCDB-6D8F-764A-87A5336FF54F}"/>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99CE8B5-FCDB-6D8F-764A-87A5336FF54F}"/>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E7DAFFD-CAC4-3A8D-A860-6CAEC3BB320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E7DAFFD-CAC4-3A8D-A860-6CAEC3BB320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477CAEC0-F76F-8BD8-3B6D-52CAC3AC4A2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477CAEC0-F76F-8BD8-3B6D-52CAC3AC4A2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9C565AA-1B30-B421-1AB9-F1EA15C12175}"/>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9C565AA-1B30-B421-1AB9-F1EA15C12175}"/>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BFB84F5-6F86-02BD-5200-0408B0AD80D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BFB84F5-6F86-02BD-5200-0408B0AD80D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03777631-B5C8-6568-D265-BDD9664B4C75}"/>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03777631-B5C8-6568-D265-BDD9664B4C75}"/>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22CECAC-DF2D-C84D-A7DB-FF9DFCC01C6C}"/>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22CECAC-DF2D-C84D-A7DB-FF9DFCC01C6C}"/>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C3C1EB70-C80C-0EE9-B881-78793AD96F58}"/>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C3C1EB70-C80C-0EE9-B881-78793AD96F58}"/>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BDAF9DE5-96E4-F6F5-8829-5BBA46404508}"/>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BDAF9DE5-96E4-F6F5-8829-5BBA46404508}"/>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00313C9E-FA14-9B88-A830-5A8FB876D03B}"/>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602EBF15-7DE4-9EEC-FF96-3A5E5E314DE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602EBF15-7DE4-9EEC-FF96-3A5E5E314DE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11CF0CA-471D-C235-0243-CDB09317556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11CF0CA-471D-C235-0243-CDB09317556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8F91A08A-9A38-17EF-C870-7A735EA2F48C}"/>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8F91A08A-9A38-17EF-C870-7A735EA2F48C}"/>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97406D2D-BF71-8544-0668-152966C7D03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97406D2D-BF71-8544-0668-152966C7D03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E333A985-81E9-EB16-E808-017A392B0EA9}"/>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E333A985-81E9-EB16-E808-017A392B0EA9}"/>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D66C8B7A-4A87-AAF4-877A-2088F2E00587}"/>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D66C8B7A-4A87-AAF4-877A-2088F2E00587}"/>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1704CAF-8161-D9FA-490E-9A7434D9A28D}"/>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1704CAF-8161-D9FA-490E-9A7434D9A28D}"/>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001FADAC-43B9-FC2F-0E0C-FA92A343B383}"/>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001FADAC-43B9-FC2F-0E0C-FA92A343B383}"/>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904751E-EFC9-BB59-134B-8E4623184E41}"/>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904751E-EFC9-BB59-134B-8E4623184E41}"/>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9E655AA9-F401-4571-F28D-E5B7FA1D5D3A}"/>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9E655AA9-F401-4571-F28D-E5B7FA1D5D3A}"/>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46E292D2-E3C1-8666-41FC-F40978DDE7B2}"/>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46E292D2-E3C1-8666-41FC-F40978DDE7B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B753C9CE-1F23-2DF8-8D58-53B248F007F9}"/>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B753C9CE-1F23-2DF8-8D58-53B248F007F9}"/>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24787AB3-4F04-5D70-8FFB-2A9C1035210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24787AB3-4F04-5D70-8FFB-2A9C1035210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1FAE681C-E730-05D3-266D-E586D4E060C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1FAE681C-E730-05D3-266D-E586D4E060C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5331DD0-ACCE-96A8-3CD7-03E6DD98B99D}"/>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D5331DD0-ACCE-96A8-3CD7-03E6DD98B99D}"/>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69144846-AEBF-416E-91BE-CA75A5D72938}"/>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69144846-AEBF-416E-91BE-CA75A5D72938}"/>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6D372FE-F9E2-89AD-6519-DF9A96178EAE}"/>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6D372FE-F9E2-89AD-6519-DF9A96178EAE}"/>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E9D869B-7621-90FF-023C-5D93EB8D67C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CE9D869B-7621-90FF-023C-5D93EB8D67C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8234F1E-C99A-DF87-A948-5F55D6ED623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8234F1E-C99A-DF87-A948-5F55D6ED623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8E4996C-40F1-733D-DBE6-4D2ACC0E6F01}"/>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8E4996C-40F1-733D-DBE6-4D2ACC0E6F01}"/>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9C6B3498-53DF-4F32-2EBD-71B5A1D39908}"/>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9C6B3498-53DF-4F32-2EBD-71B5A1D3990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6A5B2C7-A76B-EF34-2166-03621D88DBA9}"/>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6A5B2C7-A76B-EF34-2166-03621D88DBA9}"/>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87538D9A-F7BF-031E-5189-2736E953BB5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7538D9A-F7BF-031E-5189-2736E953BB5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A5654865-F4C4-26FB-599F-B8C63C98BBC5}"/>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A5654865-F4C4-26FB-599F-B8C63C98BBC5}"/>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03EE03AA-FA30-0101-C2CE-EE3E187302C4}"/>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03EE03AA-FA30-0101-C2CE-EE3E187302C4}"/>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BD0D44F-7B0A-7727-3A64-8C4C288A6B7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BD0D44F-7B0A-7727-3A64-8C4C288A6B7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991458D4-41B7-3C2D-065B-1B502F68F07F}"/>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991458D4-41B7-3C2D-065B-1B502F68F07F}"/>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371C62E-C866-E990-F19E-786D146E0B03}"/>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B371C62E-C866-E990-F19E-786D146E0B03}"/>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42761027-868A-9574-D6FC-042F5F25F1E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42761027-868A-9574-D6FC-042F5F25F1E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0FD4B603-F1C1-D2F1-B2CE-A15EFAE8A09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0FD4B603-F1C1-D2F1-B2CE-A15EFAE8A09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A2F0DE9-CB8A-DE16-796B-D9A1B2328F9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A2F0DE9-CB8A-DE16-796B-D9A1B2328F9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F93D9555-DCED-49CD-BD95-180D13388688}"/>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F93D9555-DCED-49CD-BD95-180D13388688}"/>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0D8B852-271E-E0B7-E698-2F61E9A4589B}"/>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0D8B852-271E-E0B7-E698-2F61E9A4589B}"/>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74A0E151-C1AD-5D8E-C8A3-356155348F7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74A0E151-C1AD-5D8E-C8A3-356155348F7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EF8A2F61-0212-5FA2-DE07-47668CCCAAC4}"/>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EF8A2F61-0212-5FA2-DE07-47668CCCAAC4}"/>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908842A-2D17-6541-7B9F-8244F0D1DD5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908842A-2D17-6541-7B9F-8244F0D1DD52}"/>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023EA002-BE90-71DA-CD24-296394D0007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023EA002-BE90-71DA-CD24-296394D0007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48761389-2A9C-5735-0E92-D1698D35B964}"/>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48761389-2A9C-5735-0E92-D1698D35B964}"/>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BF12108F-CC97-F8F7-D799-86F3E5C1F3AE}"/>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BF12108F-CC97-F8F7-D799-86F3E5C1F3AE}"/>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843805A-FAA3-C3D6-AB40-6B910153F756}"/>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843805A-FAA3-C3D6-AB40-6B910153F756}"/>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83177EF-D54B-1F65-64D6-5A65D3878034}"/>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83177EF-D54B-1F65-64D6-5A65D3878034}"/>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0EB0FAC-1B8A-41AF-61C8-6A1854673A6E}"/>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E0EB0FAC-1B8A-41AF-61C8-6A1854673A6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EDC5CEC-E520-F2AA-C23E-5863931F4971}"/>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EDC5CEC-E520-F2AA-C23E-5863931F4971}"/>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7DF791A3-BF9A-2FF8-AF4A-A42D2B623EA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7DF791A3-BF9A-2FF8-AF4A-A42D2B623EA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B132E9DF-3442-946C-AB82-D03583671557}"/>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B132E9DF-3442-946C-AB82-D03583671557}"/>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0037BC0-B2D2-576A-45E7-C286394C076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0037BC0-B2D2-576A-45E7-C286394C076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B3AB0E93-DF1C-DF9E-1D14-61A8669FEF9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B3AB0E93-DF1C-DF9E-1D14-61A8669FEF9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D5D87F7-FE1B-9E2D-DACF-EC77C2582C24}"/>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D5D87F7-FE1B-9E2D-DACF-EC77C2582C24}"/>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C838ABC7-97DD-6C1A-E600-A8E25ED2292B}"/>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C838ABC7-97DD-6C1A-E600-A8E25ED2292B}"/>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80DCA214-166D-A8C7-761F-3E85B6E6399B}"/>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80DCA214-166D-A8C7-761F-3E85B6E6399B}"/>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69114AF1-5675-2C0A-7FB0-7E2A0DDFBF6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69114AF1-5675-2C0A-7FB0-7E2A0DDFBF6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4CEDD882-2B4C-F7ED-DC81-88B8F61BE917}"/>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4CEDD882-2B4C-F7ED-DC81-88B8F61BE917}"/>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4EF7005D-561D-3910-9536-D039F839827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52FCE95-CF30-5B94-B4EA-FBFAD949E62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4728650B-575F-4B29-9FCB-324C7E9A81B6}"/>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01C5860B-A246-DAF9-5CD9-48222E8EEA0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CC725378-00D4-868B-DC98-1F277E0098A2}"/>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2AD570CF-44C5-0424-5B09-B8187E686B38}"/>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5F9A2C77-2203-C616-E8EA-DFB77020852E}"/>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A5C42C7B-C836-C75C-F896-7C4BE3A933D7}"/>
              </a:ext>
            </a:extLst>
          </p:cNvPr>
          <p:cNvSpPr/>
          <p:nvPr/>
        </p:nvSpPr>
        <p:spPr>
          <a:xfrm>
            <a:off x="3393436" y="1615675"/>
            <a:ext cx="581409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What are the main barriers/challenges for Service children in school? </a:t>
            </a:r>
            <a:endParaRPr lang="en-US" sz="2800" dirty="0">
              <a:solidFill>
                <a:schemeClr val="tx1"/>
              </a:solidFill>
              <a:latin typeface="Arial Rounded MT Bold"/>
            </a:endParaRPr>
          </a:p>
          <a:p>
            <a:endParaRPr lang="en-GB" sz="1200" dirty="0">
              <a:solidFill>
                <a:srgbClr val="000000"/>
              </a:solidFill>
              <a:latin typeface="Arial Rounded MT Bold"/>
            </a:endParaRPr>
          </a:p>
          <a:p>
            <a:endParaRPr lang="en-GB" sz="1400" dirty="0">
              <a:solidFill>
                <a:srgbClr val="000000"/>
              </a:solidFill>
              <a:latin typeface="Arial"/>
              <a:cs typeface="Arial"/>
            </a:endParaRPr>
          </a:p>
          <a:p>
            <a:r>
              <a:rPr lang="en-GB" sz="1400" dirty="0">
                <a:solidFill>
                  <a:schemeClr val="tx1"/>
                </a:solidFill>
                <a:latin typeface="Arial"/>
                <a:ea typeface="+mn-lt"/>
                <a:cs typeface="Arial"/>
              </a:rPr>
              <a:t>Discuss this question as a group. </a:t>
            </a:r>
            <a:endParaRPr lang="en-US" sz="1400" dirty="0">
              <a:solidFill>
                <a:schemeClr val="tx1"/>
              </a:solidFill>
              <a:latin typeface="Arial"/>
              <a:ea typeface="+mn-lt"/>
              <a:cs typeface="Arial"/>
            </a:endParaRP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Write each example of a barrier and/or challenges on a </a:t>
            </a:r>
            <a:r>
              <a:rPr lang="en-GB" sz="1400" dirty="0" err="1">
                <a:solidFill>
                  <a:schemeClr val="tx1"/>
                </a:solidFill>
                <a:latin typeface="Arial"/>
                <a:ea typeface="+mn-lt"/>
                <a:cs typeface="Arial"/>
              </a:rPr>
              <a:t>post-it</a:t>
            </a:r>
            <a:r>
              <a:rPr lang="en-GB" sz="1400" dirty="0">
                <a:solidFill>
                  <a:schemeClr val="tx1"/>
                </a:solidFill>
                <a:latin typeface="Arial"/>
                <a:ea typeface="+mn-lt"/>
                <a:cs typeface="Arial"/>
              </a:rPr>
              <a:t>.</a:t>
            </a: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When told come and place these on the board.  </a:t>
            </a:r>
          </a:p>
          <a:p>
            <a:pPr algn="ctr"/>
            <a:endParaRPr lang="en-GB" sz="2800"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
        <p:nvSpPr>
          <p:cNvPr id="109" name="Oval 108">
            <a:extLst>
              <a:ext uri="{FF2B5EF4-FFF2-40B4-BE49-F238E27FC236}">
                <a16:creationId xmlns:a16="http://schemas.microsoft.com/office/drawing/2014/main" id="{49642862-72C6-954E-9C29-B825009FAD61}"/>
              </a:ext>
            </a:extLst>
          </p:cNvPr>
          <p:cNvSpPr/>
          <p:nvPr/>
        </p:nvSpPr>
        <p:spPr>
          <a:xfrm>
            <a:off x="986852" y="1623935"/>
            <a:ext cx="1798820" cy="1798819"/>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Think back to the poem </a:t>
            </a:r>
            <a:endParaRPr lang="en-US">
              <a:solidFill>
                <a:schemeClr val="bg1"/>
              </a:solidFill>
            </a:endParaRPr>
          </a:p>
        </p:txBody>
      </p:sp>
      <p:sp>
        <p:nvSpPr>
          <p:cNvPr id="111" name="Oval 110">
            <a:extLst>
              <a:ext uri="{FF2B5EF4-FFF2-40B4-BE49-F238E27FC236}">
                <a16:creationId xmlns:a16="http://schemas.microsoft.com/office/drawing/2014/main" id="{BB268BDD-5FDD-C27A-BFF3-2B25D916CF08}"/>
              </a:ext>
            </a:extLst>
          </p:cNvPr>
          <p:cNvSpPr/>
          <p:nvPr/>
        </p:nvSpPr>
        <p:spPr>
          <a:xfrm>
            <a:off x="9556229" y="2385935"/>
            <a:ext cx="2448393" cy="2348457"/>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Think back to the disadvantages </a:t>
            </a:r>
          </a:p>
        </p:txBody>
      </p:sp>
    </p:spTree>
    <p:extLst>
      <p:ext uri="{BB962C8B-B14F-4D97-AF65-F5344CB8AC3E}">
        <p14:creationId xmlns:p14="http://schemas.microsoft.com/office/powerpoint/2010/main" val="203651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81CC-50B0-8690-25AB-5BAE9E81B4A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3D9BBCD1-506E-D751-AFC9-16F0764AB622}"/>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0EC46858-3B98-845D-968D-653FB4D0D2F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2052AE6-D798-3186-A478-ECCAB42A9BB9}"/>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EBAC96F7-1BF4-4FD2-78F5-2DF211BD2B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EEAF481-FF06-36BA-2BB9-4C5C5132CC8C}"/>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0F85AB3F-5444-76F3-0847-D408292794A6}"/>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5D4D7CBD-1350-665F-D752-D39A151AD95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BD4349D9-06E1-7D1A-4D6A-C8E369C472C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ED8DD58B-EC19-4F8C-C246-3877D0CBDA6D}"/>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CF7D1AA-47DD-7426-569B-B5D80A0E886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25FBEAA0-2870-FDBF-BC08-7A6FDAC13AD9}"/>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9051B307-B8E7-0374-24F7-67506AA2FF40}"/>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1F25C7FD-8683-CD84-D608-ECD19D86796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A595AC1-8333-F2D4-E449-087811B925FC}"/>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9ED64B1C-C2CE-48FA-D4E2-C7AE9529C35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8CF9F5D4-B674-F20B-6917-81A3C5E97BE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ADC49052-13E1-5E49-74C2-9E39C4FF60C1}"/>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837C357-E5D7-A95F-A5EB-70AA795BA4F1}"/>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806D9311-508D-69BA-AF8E-4F9B4914E8E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CAC1D75C-242F-1440-E931-D92073893A1D}"/>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8D8D39C-D1FD-9624-1573-A4ABEE90A0B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18C183AC-AB0C-7711-4B98-0DD989D2D0E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D87A947E-FFCA-025A-A89D-E16BEF41D68E}"/>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B28D637F-A34C-F13B-49CA-C3BBC812E625}"/>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B28D637F-A34C-F13B-49CA-C3BBC812E625}"/>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05BD3BC3-5638-F3F8-E930-658A0A477C35}"/>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05BD3BC3-5638-F3F8-E930-658A0A477C35}"/>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02B83DFF-830B-1A62-37AE-BECEA52A9159}"/>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02B83DFF-830B-1A62-37AE-BECEA52A9159}"/>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AF8AB1B0-FED2-9BE3-6764-AE505237EE0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AF8AB1B0-FED2-9BE3-6764-AE505237EE0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65F9BEE-C0FB-3EF8-ECF7-8874BB370EF8}"/>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65F9BEE-C0FB-3EF8-ECF7-8874BB370EF8}"/>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B46FDCF-5DA7-1669-BCDB-924C8D1BA9A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B46FDCF-5DA7-1669-BCDB-924C8D1BA9A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02997F14-1329-772D-BDFB-3032DD0A72A0}"/>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02997F14-1329-772D-BDFB-3032DD0A72A0}"/>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9C2C7FA-8587-A1E1-4303-44C84AB69F7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9C2C7FA-8587-A1E1-4303-44C84AB69F7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8084CE52-C26E-4412-6B40-9AE854D85FAB}"/>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8084CE52-C26E-4412-6B40-9AE854D85FAB}"/>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41F3833B-2D25-D6C4-4E2C-8A0E3A5A10C3}"/>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41F3833B-2D25-D6C4-4E2C-8A0E3A5A10C3}"/>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BD42D8AE-23F2-781E-E43E-8B7981F5D858}"/>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BD42D8AE-23F2-781E-E43E-8B7981F5D858}"/>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AFB216A-5648-06B5-C00E-3F7E4AE1EFB9}"/>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AFB216A-5648-06B5-C00E-3F7E4AE1EFB9}"/>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8D8946BF-B0D7-0686-9025-2DEDBB0DF4D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8D8946BF-B0D7-0686-9025-2DEDBB0DF4D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789C0C8F-DC2E-1880-F3D4-4BF96986C824}"/>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789C0C8F-DC2E-1880-F3D4-4BF96986C82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3632F726-2A55-218E-5BA4-38313D495244}"/>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3632F726-2A55-218E-5BA4-38313D495244}"/>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98D8F166-77E1-769B-04E2-04F2B783008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98D8F166-77E1-769B-04E2-04F2B7830087}"/>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2A51326D-3C7D-EB8C-7700-97DBFA69CB7F}"/>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2A51326D-3C7D-EB8C-7700-97DBFA69CB7F}"/>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83AED25C-07DC-62C0-C88F-912B215252A3}"/>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83AED25C-07DC-62C0-C88F-912B215252A3}"/>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4C2C0716-D878-C449-58AB-612E6F8474DE}"/>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4C2C0716-D878-C449-58AB-612E6F8474DE}"/>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439331A-FA53-C12D-EE56-6E5919B8FE4A}"/>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439331A-FA53-C12D-EE56-6E5919B8FE4A}"/>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B68B9FCB-A161-044D-548F-1269553D29EB}"/>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17F1AF9E-EF6C-BAEA-A199-64E1FC6D5E1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17F1AF9E-EF6C-BAEA-A199-64E1FC6D5E1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FBDDD7BA-E4C1-7E53-EB11-B7035211E20E}"/>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FBDDD7BA-E4C1-7E53-EB11-B7035211E20E}"/>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BA56E8C-ADF7-9816-0A3A-56ED4592861D}"/>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BA56E8C-ADF7-9816-0A3A-56ED4592861D}"/>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43B2A050-4B3C-6C25-1B29-54E814EB50A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43B2A050-4B3C-6C25-1B29-54E814EB50A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656DB569-CDD7-2AB8-4786-16BF25BCBF9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656DB569-CDD7-2AB8-4786-16BF25BCBF9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CED3BCCB-C0D3-75EF-4D15-228468048B0B}"/>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CED3BCCB-C0D3-75EF-4D15-228468048B0B}"/>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D33FD25-5E39-1B1A-95CD-A6B125FABB52}"/>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CD33FD25-5E39-1B1A-95CD-A6B125FABB52}"/>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5123F16-4526-C491-125C-8851A9B760F9}"/>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5123F16-4526-C491-125C-8851A9B760F9}"/>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BD3E506B-182B-2894-C48F-850B7E547C7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BD3E506B-182B-2894-C48F-850B7E547C7D}"/>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201C2E16-657E-B798-FB69-46153BFEEFE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201C2E16-657E-B798-FB69-46153BFEEFE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DC0B0A14-0BE0-5D19-6CBF-0181E762E95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DC0B0A14-0BE0-5D19-6CBF-0181E762E95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7B4BE771-27F5-4D96-9269-694F92AAED3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7B4BE771-27F5-4D96-9269-694F92AAED3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671608A3-F635-73D3-AEF1-AFAE3C616DD3}"/>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671608A3-F635-73D3-AEF1-AFAE3C616DD3}"/>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724D462-0286-9DC0-68D8-5468E5BF578F}"/>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724D462-0286-9DC0-68D8-5468E5BF578F}"/>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941A14AB-D3BA-4DFB-65EE-BFF62D10707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941A14AB-D3BA-4DFB-65EE-BFF62D107075}"/>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303ACBF0-CF14-63A6-01F1-DA01CBDFF34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303ACBF0-CF14-63A6-01F1-DA01CBDFF34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2E75754-038B-08CC-723F-CFA961BD63D7}"/>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2E75754-038B-08CC-723F-CFA961BD63D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E818545-3F90-5BEE-D42B-D3A74301B0E9}"/>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CE818545-3F90-5BEE-D42B-D3A74301B0E9}"/>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A3FBA3FA-B447-6E24-4C3E-38145D179E16}"/>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A3FBA3FA-B447-6E24-4C3E-38145D179E16}"/>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033F560-DCE3-AAD5-6777-B75BBC219BF2}"/>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5033F560-DCE3-AAD5-6777-B75BBC219BF2}"/>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19518806-5EFE-6304-C0FB-233847A82C2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19518806-5EFE-6304-C0FB-233847A82C2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E4D12CFE-2BE3-F7D9-EDD4-5E4D12050356}"/>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E4D12CFE-2BE3-F7D9-EDD4-5E4D12050356}"/>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FFEFEC8-23B5-5003-A105-C4FB1235C16C}"/>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FFEFEC8-23B5-5003-A105-C4FB1235C16C}"/>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A62E181-0C51-0730-EB0C-E81CCD13DAAF}"/>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A62E181-0C51-0730-EB0C-E81CCD13DAAF}"/>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7F9DE93-80BD-13F1-782A-B2CF8C901F3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7F9DE93-80BD-13F1-782A-B2CF8C901F3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E6C7526-F24D-BE59-17FC-0D48DACDE114}"/>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E6C7526-F24D-BE59-17FC-0D48DACDE114}"/>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23719978-BAA4-0DD6-4C02-1DB3D3BE3A1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23719978-BAA4-0DD6-4C02-1DB3D3BE3A1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2268D49F-1360-5B02-320E-79816817F54B}"/>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2268D49F-1360-5B02-320E-79816817F54B}"/>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894C5444-375C-5791-EAC9-A3101C5EDAB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894C5444-375C-5791-EAC9-A3101C5EDAB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7108F8A-6101-C0AE-E199-73638B61C57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7108F8A-6101-C0AE-E199-73638B61C57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78D2860-3CE8-DEF4-91FB-B19FF88A00A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78D2860-3CE8-DEF4-91FB-B19FF88A00A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49F9C1ED-358F-0144-516D-D49910FB2623}"/>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49F9C1ED-358F-0144-516D-D49910FB2623}"/>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D335921-AC28-886B-C1A9-FA98103042A6}"/>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D335921-AC28-886B-C1A9-FA98103042A6}"/>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EEBF9C9-0E3A-F134-E7DF-2C0C2A6D301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EEBF9C9-0E3A-F134-E7DF-2C0C2A6D301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41946CD5-E99A-EB82-2C7F-3BC4374544BF}"/>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41946CD5-E99A-EB82-2C7F-3BC4374544BF}"/>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89FE4D71-E57A-FF36-2EEB-1FF0E8A690EA}"/>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89FE4D71-E57A-FF36-2EEB-1FF0E8A690EA}"/>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6105FBB-37F7-076E-0557-26DBDEBA7349}"/>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36105FBB-37F7-076E-0557-26DBDEBA7349}"/>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8A5AC6D-362E-1094-5541-373D1C3DE77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8A5AC6D-362E-1094-5541-373D1C3DE77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ADC8E1E0-BF46-7295-BF23-6B96674F6DC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ADC8E1E0-BF46-7295-BF23-6B96674F6DC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25532C4C-441B-1E50-57FA-7C0D2860EE1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25532C4C-441B-1E50-57FA-7C0D2860EE1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DF7A42D3-BB92-B764-D0D4-C3D17AEFE92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DF7A42D3-BB92-B764-D0D4-C3D17AEFE92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AC65330-4C91-7760-A8AD-CC94AFE5AA4E}"/>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AC65330-4C91-7760-A8AD-CC94AFE5AA4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3365BF58-040A-1AFC-079F-0D9641F83EF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3365BF58-040A-1AFC-079F-0D9641F83EF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B824AC69-8DEC-B11C-5F7C-7D1FB50A38F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B824AC69-8DEC-B11C-5F7C-7D1FB50A38F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16F6A2DD-E5A3-7FB3-90C4-A698D42FD80E}"/>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16F6A2DD-E5A3-7FB3-90C4-A698D42FD80E}"/>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66C07018-4ACC-7692-7373-4EB1BB2C0E9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66C07018-4ACC-7692-7373-4EB1BB2C0E9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B916C15-4A75-1234-7C84-602BE853F36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B916C15-4A75-1234-7C84-602BE853F36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E43EC5E4-FE27-F9A2-EB65-6FDEEAF3BF9A}"/>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E43EC5E4-FE27-F9A2-EB65-6FDEEAF3BF9A}"/>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0C78D4DB-4914-0962-EDB2-DE54658CFB2E}"/>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0C78D4DB-4914-0962-EDB2-DE54658CFB2E}"/>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73003CA6-3FF7-D7DE-CCCC-EC7399EA6DAD}"/>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73003CA6-3FF7-D7DE-CCCC-EC7399EA6DAD}"/>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6C417A59-12B7-3BCB-8228-6E11A7508A92}"/>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6C417A59-12B7-3BCB-8228-6E11A7508A92}"/>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15E14527-41CB-EA0A-E796-A5DDDEF4555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15E14527-41CB-EA0A-E796-A5DDDEF4555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CC264A4-CAD0-8A7D-C4EE-6A5F161FFB14}"/>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4C5A09B8-7E81-BCD9-999A-AA8D9E97DF5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E65E1649-B78C-9D80-2A67-2D3289FBDE3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D07E3F0A-785B-82C3-D8FB-2000FA433407}"/>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923EB637-C23C-1569-D514-A2F2658FCD2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5D0D538E-09A8-67FE-8624-13E6C2345E8E}"/>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E3297A2C-08B1-F922-5EEB-7E7EF0BE291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688BF2FB-B08D-6E2F-F464-1C71C0580343}"/>
              </a:ext>
            </a:extLst>
          </p:cNvPr>
          <p:cNvSpPr/>
          <p:nvPr/>
        </p:nvSpPr>
        <p:spPr>
          <a:xfrm>
            <a:off x="3300761" y="1625972"/>
            <a:ext cx="664817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What </a:t>
            </a:r>
            <a:r>
              <a:rPr lang="en-GB" sz="2800" dirty="0">
                <a:solidFill>
                  <a:schemeClr val="tx1"/>
                </a:solidFill>
                <a:latin typeface="Arial Rounded MT Bold"/>
                <a:ea typeface="+mn-lt"/>
                <a:cs typeface="Arial"/>
              </a:rPr>
              <a:t>could schools do to help overcome your barrier/challenge? </a:t>
            </a:r>
            <a:endParaRPr lang="en-US" sz="2800" dirty="0">
              <a:solidFill>
                <a:schemeClr val="tx1"/>
              </a:solidFill>
              <a:latin typeface="Arial Rounded MT Bold"/>
              <a:ea typeface="+mn-lt"/>
              <a:cs typeface="Arial"/>
            </a:endParaRPr>
          </a:p>
          <a:p>
            <a:endParaRPr lang="en-GB" sz="1200" dirty="0">
              <a:solidFill>
                <a:schemeClr val="tx1"/>
              </a:solidFill>
              <a:latin typeface="Arial Rounded MT Bold"/>
              <a:ea typeface="+mn-lt"/>
              <a:cs typeface="Arial"/>
            </a:endParaRP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Each table has been given a different barrier / challenge to discuss. </a:t>
            </a: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Create a spider diagram of your ideas on how this barrier/challenge could be overcome. </a:t>
            </a:r>
            <a:endParaRPr lang="en-US" sz="1400" dirty="0">
              <a:solidFill>
                <a:schemeClr val="tx1"/>
              </a:solidFill>
              <a:latin typeface="Arial"/>
              <a:ea typeface="+mn-lt"/>
              <a:cs typeface="Arial"/>
            </a:endParaRPr>
          </a:p>
          <a:p>
            <a:endParaRPr lang="en-GB" sz="1400" dirty="0">
              <a:solidFill>
                <a:schemeClr val="tx1"/>
              </a:solidFill>
              <a:latin typeface="Arial"/>
              <a:ea typeface="+mn-lt"/>
              <a:cs typeface="Arial"/>
            </a:endParaRPr>
          </a:p>
          <a:p>
            <a:pPr algn="ctr"/>
            <a:endParaRPr lang="en-GB" sz="2800"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Tree>
    <p:extLst>
      <p:ext uri="{BB962C8B-B14F-4D97-AF65-F5344CB8AC3E}">
        <p14:creationId xmlns:p14="http://schemas.microsoft.com/office/powerpoint/2010/main" val="419496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D36EF-209B-41F4-1935-3A3A7326A288}"/>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901A88B2-47BD-4CDE-D1FD-C3CE15887B1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ACBD107D-C765-D753-8508-A6035DEEC2C6}"/>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63BA67D-7DFC-504E-C8C8-645C2A7BDC9C}"/>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5C3B57CE-AF25-1E8C-B0CE-8BE66EB9FC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AD62D16B-163B-C511-B74E-48DBCD9F4A3D}"/>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94800578-15B2-D01D-99A9-50195AD2FDD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71D879ED-E52E-9CD6-EF23-7FAEEEE47642}"/>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10E91CCA-58EA-B737-A230-F35580F5823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E4E5D63C-83B4-691F-EAEF-BF1D322D4AD8}"/>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BFEEA72-C7E5-1858-3DEE-DB7B1316A600}"/>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9D1D49E1-52BC-34F6-4725-EADB9D628F28}"/>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8EF1D984-456F-65B7-4EA4-457A2D82E446}"/>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8015A320-034F-C06E-602E-76565299263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2574DCD4-F030-D085-8D9C-2A03EA67B3F1}"/>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6588D05-3954-FDC1-7172-412A24B5ADCE}"/>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258FA1F6-4AE9-9919-DF48-0095A261FDD2}"/>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2EDCAD95-0C14-913B-7045-5912D021A1E8}"/>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F402CFB6-FB2A-2B10-1572-E3EEEC600373}"/>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E8E50E54-9A89-ECCE-AECB-4DA22BE55579}"/>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B5622264-E8B3-E548-53EC-1D9CA225A18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D122636-4117-189B-7A3B-E5ACEFBE528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D9A524D1-A19E-2136-18B2-23AD1155FC7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7B34AD42-287C-C0D6-3C6F-A55DEF8C0B0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A1DD179-94AD-4129-2400-92A9024F8303}"/>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A1DD179-94AD-4129-2400-92A9024F8303}"/>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98D7FCF5-20C3-4FD9-68D0-7FF4150224FC}"/>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98D7FCF5-20C3-4FD9-68D0-7FF4150224FC}"/>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47903AB-6694-6129-CDCF-A9C6D6484076}"/>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47903AB-6694-6129-CDCF-A9C6D6484076}"/>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2A63285-EFB5-7664-84FD-224E5B19666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2A63285-EFB5-7664-84FD-224E5B19666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3FEE8907-7892-05B6-410B-A903CE6770D1}"/>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3FEE8907-7892-05B6-410B-A903CE6770D1}"/>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2C702F1B-6DF2-22AB-E538-82AD04711883}"/>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2C702F1B-6DF2-22AB-E538-82AD04711883}"/>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7F2CC974-533F-9829-5643-1678F40FAA33}"/>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7F2CC974-533F-9829-5643-1678F40FAA33}"/>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6648622-379A-3D6C-4DC7-70E69B3B64C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66648622-379A-3D6C-4DC7-70E69B3B64C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4B2B13D-942B-6802-87D3-D85EA25E8155}"/>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4B2B13D-942B-6802-87D3-D85EA25E8155}"/>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24DEDEAE-DDCE-3A28-001C-34C17F65B09E}"/>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24DEDEAE-DDCE-3A28-001C-34C17F65B09E}"/>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1C8FE1FA-979C-C5B5-7A92-892F256D863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1C8FE1FA-979C-C5B5-7A92-892F256D863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95AD81E-92F2-E0CD-61CC-4941FD99EB20}"/>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95AD81E-92F2-E0CD-61CC-4941FD99EB20}"/>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35102B4D-6818-DFA9-F046-1A92471C896D}"/>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35102B4D-6818-DFA9-F046-1A92471C896D}"/>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F478289-A5A1-CBAE-E926-75EF702D3C91}"/>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F478289-A5A1-CBAE-E926-75EF702D3C91}"/>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659C9590-3214-814A-6B8D-EE222E744C90}"/>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659C9590-3214-814A-6B8D-EE222E744C90}"/>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5A1CACF-7240-744A-2DE6-E618B760F73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5A1CACF-7240-744A-2DE6-E618B760F737}"/>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0138FCED-2F5E-95FA-D001-E7F2AD635BAF}"/>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0138FCED-2F5E-95FA-D001-E7F2AD635BAF}"/>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D33A9B7C-F04F-A0FE-CB5C-DAE1140D13E1}"/>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D33A9B7C-F04F-A0FE-CB5C-DAE1140D13E1}"/>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174BFADB-35A8-C875-8F07-D71B8322118F}"/>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174BFADB-35A8-C875-8F07-D71B8322118F}"/>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7E6B25EE-735C-0CA9-C27E-10F1748047D1}"/>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7E6B25EE-735C-0CA9-C27E-10F1748047D1}"/>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364E6529-9763-C936-F6BA-44EA116BD492}"/>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5CE9FA2C-77FC-67FB-BA55-0290905B8F8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5CE9FA2C-77FC-67FB-BA55-0290905B8F8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2C9E8B8C-1616-54D1-4A1B-1AA740B931B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2C9E8B8C-1616-54D1-4A1B-1AA740B931B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D9C6424-13B5-9EB4-EDDD-2CA20A7EB1AA}"/>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D9C6424-13B5-9EB4-EDDD-2CA20A7EB1AA}"/>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533C49D7-CA7B-E3A2-0526-F706DE0F322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533C49D7-CA7B-E3A2-0526-F706DE0F322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CBEF9191-8311-5EFB-5809-3F9131419A24}"/>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CBEF9191-8311-5EFB-5809-3F9131419A24}"/>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D90DEFB-D97C-FD6D-12EF-3CB04DAC831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D90DEFB-D97C-FD6D-12EF-3CB04DAC831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9F697655-49A7-45C5-CA95-62C5958AA76D}"/>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9F697655-49A7-45C5-CA95-62C5958AA76D}"/>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2E148DCC-CACB-478F-F465-A99751D1E38B}"/>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2E148DCC-CACB-478F-F465-A99751D1E38B}"/>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AA16275-EFC9-FAF2-5217-D51691EAA5D8}"/>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AA16275-EFC9-FAF2-5217-D51691EAA5D8}"/>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AFB32B3A-D747-477B-D6C5-71E6EDF4C04E}"/>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AFB32B3A-D747-477B-D6C5-71E6EDF4C04E}"/>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FE7E925B-F759-9BFB-D9B9-46A7FE6E21B1}"/>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FE7E925B-F759-9BFB-D9B9-46A7FE6E21B1}"/>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016812D7-5400-4389-4EFF-C9424DB1C413}"/>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016812D7-5400-4389-4EFF-C9424DB1C413}"/>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E0579692-63C5-E6DD-7CB6-FCB7FF766C97}"/>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E0579692-63C5-E6DD-7CB6-FCB7FF766C97}"/>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610AECEB-7518-9A60-D7FF-26AF5FEE42F2}"/>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610AECEB-7518-9A60-D7FF-26AF5FEE42F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77960EC8-04D6-8F37-E08B-BB55F1642BEB}"/>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7960EC8-04D6-8F37-E08B-BB55F1642BE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F2F4D251-A8B8-65BF-0A2B-379448AB0D93}"/>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F2F4D251-A8B8-65BF-0A2B-379448AB0D93}"/>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B3CBEB8-3C78-03BF-51E8-9E499DF9E800}"/>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B3CBEB8-3C78-03BF-51E8-9E499DF9E800}"/>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25E0FCEE-223D-E76A-14E5-CF46BE6FFD4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25E0FCEE-223D-E76A-14E5-CF46BE6FFD4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4B623CC8-3F3A-DDB1-2E03-C830A2ADED09}"/>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4B623CC8-3F3A-DDB1-2E03-C830A2ADED09}"/>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A75E16D-92D4-8A31-6B10-7DC7396101CB}"/>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A75E16D-92D4-8A31-6B10-7DC7396101CB}"/>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CE1D3B5B-5144-3B26-A3FB-36B74AE00303}"/>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CE1D3B5B-5144-3B26-A3FB-36B74AE00303}"/>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A693799A-B5FF-92E1-407C-40DB025A4739}"/>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A693799A-B5FF-92E1-407C-40DB025A4739}"/>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8974A1E9-BAA0-9939-1A8B-A7D2E2C2D623}"/>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974A1E9-BAA0-9939-1A8B-A7D2E2C2D623}"/>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94201C8E-EEF3-9D89-19D1-C4D27AF4AAC4}"/>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94201C8E-EEF3-9D89-19D1-C4D27AF4AAC4}"/>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C4225033-3E09-9331-EE2F-A0E2B239C7F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C4225033-3E09-9331-EE2F-A0E2B239C7F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B52545FB-6924-6B2E-8515-D89564BDAA29}"/>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B52545FB-6924-6B2E-8515-D89564BDAA29}"/>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56CC0AF2-112A-66FB-D4AA-5392A5ECFF04}"/>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56CC0AF2-112A-66FB-D4AA-5392A5ECFF04}"/>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3E587F6-B912-6C34-7D49-F9A1119CC61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3E587F6-B912-6C34-7D49-F9A1119CC61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723979EA-985E-4AA2-29B3-DC4A6DC6A60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723979EA-985E-4AA2-29B3-DC4A6DC6A60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02D769F-BEE6-6CBF-4A81-D6C4D631A3D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02D769F-BEE6-6CBF-4A81-D6C4D631A3D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45651203-C608-7E8C-8F6C-EE2BF186C48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45651203-C608-7E8C-8F6C-EE2BF186C48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E287E2B1-3D19-BDF1-28D5-4E6CE605158C}"/>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287E2B1-3D19-BDF1-28D5-4E6CE605158C}"/>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33AE94A-847D-95FE-8813-63996BF1C1BA}"/>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33AE94A-847D-95FE-8813-63996BF1C1BA}"/>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EB2636B4-B621-69CA-DF56-F725C8B99B9B}"/>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EB2636B4-B621-69CA-DF56-F725C8B99B9B}"/>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340DB3A4-057A-7719-AE04-B8769D8CC88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340DB3A4-057A-7719-AE04-B8769D8CC88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DEDBCA50-9167-5AB6-C3C6-0D83FA9C7B5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DEDBCA50-9167-5AB6-C3C6-0D83FA9C7B5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62F771B9-A317-0835-74C0-5002901C2A8A}"/>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62F771B9-A317-0835-74C0-5002901C2A8A}"/>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199A5115-42BF-3D3C-3635-034598EA690C}"/>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199A5115-42BF-3D3C-3635-034598EA690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EAE9F69F-CEE1-0618-8C4E-5FE31E5858BA}"/>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EAE9F69F-CEE1-0618-8C4E-5FE31E5858BA}"/>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8BAABC5-45EA-7398-4E6E-24493A7810E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8BAABC5-45EA-7398-4E6E-24493A7810EA}"/>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6A369ACF-760E-7674-70C7-63D060F7142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6A369ACF-760E-7674-70C7-63D060F7142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0BFA4647-78A3-DB93-910B-FBA8B06F474C}"/>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0BFA4647-78A3-DB93-910B-FBA8B06F474C}"/>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8E46708-D347-B2B1-848B-F95FFB5578E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8E46708-D347-B2B1-848B-F95FFB5578E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C4E3FBF6-80B1-2937-D2E4-003292E70EFC}"/>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C4E3FBF6-80B1-2937-D2E4-003292E70EF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C7DA46F9-C111-434C-69E5-15F8283488F1}"/>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C7DA46F9-C111-434C-69E5-15F8283488F1}"/>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5E7CD2E-EF4F-5842-67E8-33E7D79D910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5E7CD2E-EF4F-5842-67E8-33E7D79D910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D18B8219-52CB-A2A7-72E2-10EAE4618817}"/>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D18B8219-52CB-A2A7-72E2-10EAE4618817}"/>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D491646D-5462-A7A1-C4AD-53F4A4558B54}"/>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D491646D-5462-A7A1-C4AD-53F4A4558B54}"/>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8430590-4BFD-95EC-3541-ED652943D880}"/>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8430590-4BFD-95EC-3541-ED652943D880}"/>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013238D2-0C51-D4E6-8C5D-9493A206EC8F}"/>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013238D2-0C51-D4E6-8C5D-9493A206EC8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898B35CF-081D-32B2-E0DB-07B33F8B979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898B35CF-081D-32B2-E0DB-07B33F8B979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3C155763-F2B3-5737-92A4-B3552C5E540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3C155763-F2B3-5737-92A4-B3552C5E540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BD1F14B1-4170-FF7D-9542-0F41027CE416}"/>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8DD82F00-F46B-6045-DF83-C334E37C309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1325EAD5-D878-8E30-0AEC-263A8A5317AB}"/>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88E8E0FF-95FB-3F20-441F-C47284FE5085}"/>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6</a:t>
              </a:r>
            </a:p>
          </p:txBody>
        </p:sp>
        <p:sp>
          <p:nvSpPr>
            <p:cNvPr id="32" name="Star: 5 Points 31">
              <a:extLst>
                <a:ext uri="{FF2B5EF4-FFF2-40B4-BE49-F238E27FC236}">
                  <a16:creationId xmlns:a16="http://schemas.microsoft.com/office/drawing/2014/main" id="{6733FEC3-FE5C-73EB-BF1C-7BF0EDC34F83}"/>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DBC428A-20CF-3C5F-73A0-24506C56FD96}"/>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4" name="Rectangle: Rounded Corners 3">
            <a:extLst>
              <a:ext uri="{FF2B5EF4-FFF2-40B4-BE49-F238E27FC236}">
                <a16:creationId xmlns:a16="http://schemas.microsoft.com/office/drawing/2014/main" id="{B1F1DF4E-8513-43AD-8634-69F05FEAC859}"/>
              </a:ext>
            </a:extLst>
          </p:cNvPr>
          <p:cNvSpPr/>
          <p:nvPr/>
        </p:nvSpPr>
        <p:spPr>
          <a:xfrm>
            <a:off x="3727782" y="2533646"/>
            <a:ext cx="5247874" cy="1721686"/>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dirty="0">
              <a:solidFill>
                <a:schemeClr val="bg1"/>
              </a:solidFill>
              <a:latin typeface="Arial Rounded MT Bold"/>
              <a:ea typeface="Calibri"/>
              <a:cs typeface="Arial"/>
            </a:endParaRPr>
          </a:p>
          <a:p>
            <a:pPr algn="ctr"/>
            <a:r>
              <a:rPr lang="en-GB" sz="2800" dirty="0">
                <a:solidFill>
                  <a:schemeClr val="bg1"/>
                </a:solidFill>
                <a:latin typeface="Arial Rounded MT Bold"/>
                <a:ea typeface="Calibri"/>
                <a:cs typeface="Arial"/>
              </a:rPr>
              <a:t>What could schools do to help overcome your barrier/challenge?</a:t>
            </a:r>
            <a:endParaRPr lang="en-GB">
              <a:solidFill>
                <a:schemeClr val="bg1"/>
              </a:solidFill>
            </a:endParaRPr>
          </a:p>
          <a:p>
            <a:pPr algn="ctr"/>
            <a:endParaRPr lang="en-GB" sz="2800" dirty="0">
              <a:solidFill>
                <a:srgbClr val="FFFFFF"/>
              </a:solidFill>
              <a:latin typeface="Arial Rounded MT Bold"/>
              <a:ea typeface="Calibri"/>
              <a:cs typeface="Arial"/>
            </a:endParaRPr>
          </a:p>
        </p:txBody>
      </p:sp>
    </p:spTree>
    <p:extLst>
      <p:ext uri="{BB962C8B-B14F-4D97-AF65-F5344CB8AC3E}">
        <p14:creationId xmlns:p14="http://schemas.microsoft.com/office/powerpoint/2010/main" val="162426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68D5-2951-A41D-941A-57E05CC996C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0CFD81BA-9BCE-1BF4-738D-25E12256D134}"/>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100833D-34AA-92DB-9535-D401057092F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2F8D478-7D6C-4A0A-925E-10F3F24F871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6881CAA7-8D99-868A-E414-5C46E61593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E91C2F7E-B923-8ACB-686E-9CD9F83A2F6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BFFB370C-42A2-5F1D-CD86-358441C5C04A}"/>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BB73F2BC-56C3-2797-0F68-CBD04672D92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B8B76880-0CF0-4E2C-4218-3966C2E8C93F}"/>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1C3CB5E-70BE-F439-DA83-82F551545FE1}"/>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0E5A21D9-3F24-3D74-EC53-45AE3879E5B5}"/>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ACE8043-9281-2A43-E08D-629E62A41EB7}"/>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BC69C9D1-7CA7-EB58-B05A-54DD7CDFD629}"/>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6863BED-30FC-6B41-B0FC-3CED0298B8A5}"/>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0CB0D71B-880B-D223-EA7E-D1D14FB7ACC0}"/>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B39B6368-4EA0-EBC5-F1F6-AD3640F5F3F3}"/>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E1B5140C-34B2-778C-E7B0-F174C9FE30C4}"/>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5FE1752-0091-1D9F-7C10-9BB34C6D168E}"/>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C12910E7-CE38-7880-E44D-47F3C9AF6AB3}"/>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528E2643-C4C4-9AC4-BDB6-BDBCC463052F}"/>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1A82877F-ADC1-B984-7F05-CD51E4A171FE}"/>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FF5C21C-C82E-1B56-9BF7-29EAAFBAC197}"/>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0B056B5-90D1-D896-C055-F44AD3A51EA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63EEC04D-6F97-F469-82AF-F51F5089B0E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10BA30B2-10A7-41BE-CBE6-8F69EBC736E9}"/>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10BA30B2-10A7-41BE-CBE6-8F69EBC736E9}"/>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AEF6BE58-7ABC-3462-14DC-A7AA09FAF064}"/>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AEF6BE58-7ABC-3462-14DC-A7AA09FAF064}"/>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B875595-9EAB-9B23-50D4-574D1EED7E21}"/>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B875595-9EAB-9B23-50D4-574D1EED7E21}"/>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B56314B4-FBF3-5BD3-336B-32A1518BE29C}"/>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B56314B4-FBF3-5BD3-336B-32A1518BE29C}"/>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B5D8738-15D3-218B-E38B-1BF90B1084C7}"/>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B5D8738-15D3-218B-E38B-1BF90B1084C7}"/>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D5974006-0A1D-4835-0079-8037E52403A7}"/>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D5974006-0A1D-4835-0079-8037E52403A7}"/>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ACBA3476-B139-91C9-EC62-2E25000175E4}"/>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ACBA3476-B139-91C9-EC62-2E25000175E4}"/>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383F790E-9286-1626-4C00-32817D0957A5}"/>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383F790E-9286-1626-4C00-32817D0957A5}"/>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6B904373-25E7-14C0-6B8C-07BA2932FED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6B904373-25E7-14C0-6B8C-07BA2932FEDC}"/>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78F6D963-2CD6-AA23-50A0-31533D299FDF}"/>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78F6D963-2CD6-AA23-50A0-31533D299FDF}"/>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312B94B9-7002-090B-9271-3F0C9939FA5C}"/>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312B94B9-7002-090B-9271-3F0C9939FA5C}"/>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2BBEEB8E-3169-F2E7-3498-3597821CA42A}"/>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2BBEEB8E-3169-F2E7-3498-3597821CA42A}"/>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EC851765-1733-77A1-8BDA-D56E5B244D75}"/>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EC851765-1733-77A1-8BDA-D56E5B244D75}"/>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6E883336-9FCA-963D-D21E-79518836E8C4}"/>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6E883336-9FCA-963D-D21E-79518836E8C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95AD2F3-D96F-4628-F903-910163A293AE}"/>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95AD2F3-D96F-4628-F903-910163A293AE}"/>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E3FF218-125E-B431-D1AB-52EA666A9EF6}"/>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E3FF218-125E-B431-D1AB-52EA666A9EF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00AC7DD-3422-1DFC-F22B-3CD9D153CBB9}"/>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00AC7DD-3422-1DFC-F22B-3CD9D153CBB9}"/>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634E3EE5-0D16-0455-1B93-1DB7C27401D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634E3EE5-0D16-0455-1B93-1DB7C27401D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B3CA5F9-947B-3E2D-91FF-4398B8CDA01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B3CA5F9-947B-3E2D-91FF-4398B8CDA01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24230AA1-9EB6-7B5D-B56E-B7D9DFFC436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24230AA1-9EB6-7B5D-B56E-B7D9DFFC436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11BAFAA2-3367-0B1C-9B7C-DF643128C709}"/>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5FCAF43-C9F5-62BD-79F9-BC8978A76598}"/>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5FCAF43-C9F5-62BD-79F9-BC8978A76598}"/>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2993DBC-5239-84BD-0E20-3F31607804BD}"/>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2993DBC-5239-84BD-0E20-3F31607804BD}"/>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314A413E-33DB-9AB2-C477-F459EA4CC129}"/>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314A413E-33DB-9AB2-C477-F459EA4CC129}"/>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E29DDD16-87A3-133B-5CD3-4843F2BF36FC}"/>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E29DDD16-87A3-133B-5CD3-4843F2BF36F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DC7BEC92-6DF1-50FF-796D-6303BD22EE24}"/>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DC7BEC92-6DF1-50FF-796D-6303BD22EE24}"/>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C2FC232-1849-6682-DFF7-2FE759D6E275}"/>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C2FC232-1849-6682-DFF7-2FE759D6E275}"/>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E2291D10-6612-94B5-4235-FF982F276783}"/>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E2291D10-6612-94B5-4235-FF982F276783}"/>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56868318-AB64-F1AD-1B31-55992D16241C}"/>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56868318-AB64-F1AD-1B31-55992D16241C}"/>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2A47DBF-DE66-0388-EF37-D661C2D51FAC}"/>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2A47DBF-DE66-0388-EF37-D661C2D51FAC}"/>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BA66DB6-1417-7A33-44E4-DB4501F29CB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BA66DB6-1417-7A33-44E4-DB4501F29CB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172D5AE7-1E71-AFD8-7D09-7938B03FD0E3}"/>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172D5AE7-1E71-AFD8-7D09-7938B03FD0E3}"/>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C817045A-6724-BCAC-2A24-944CCA7330C3}"/>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C817045A-6724-BCAC-2A24-944CCA7330C3}"/>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3D654A7B-FD23-1BAF-F159-85CBA9335515}"/>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3D654A7B-FD23-1BAF-F159-85CBA9335515}"/>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D7B2704A-B2AA-0C95-F9F6-A5756DB2242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D7B2704A-B2AA-0C95-F9F6-A5756DB2242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0E4F13E-1B90-149C-22DD-697E3E19037E}"/>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0E4F13E-1B90-149C-22DD-697E3E19037E}"/>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2977103B-7737-96BA-5259-15722534CF5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2977103B-7737-96BA-5259-15722534CF5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49455B3-3304-DF8B-7710-F7C14BBD9C33}"/>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49455B3-3304-DF8B-7710-F7C14BBD9C33}"/>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0ED7B6AA-3062-B999-D7C9-E3514E8162BE}"/>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0ED7B6AA-3062-B999-D7C9-E3514E8162BE}"/>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7E3FB714-5F19-8928-A158-7D3B939358C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7E3FB714-5F19-8928-A158-7D3B939358C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655BDB1-3378-2AE5-6AFC-F03842DCD0A3}"/>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655BDB1-3378-2AE5-6AFC-F03842DCD0A3}"/>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3A62426A-F4CC-3EED-257A-B69522A67DF2}"/>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3A62426A-F4CC-3EED-257A-B69522A67DF2}"/>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A34C774D-0870-1D8C-A793-E65B4811BF70}"/>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A34C774D-0870-1D8C-A793-E65B4811BF70}"/>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EB80347E-9724-5355-14AC-32406125C5F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EB80347E-9724-5355-14AC-32406125C5F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3A41A73-AF76-4E55-D776-E055D19969F4}"/>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3A41A73-AF76-4E55-D776-E055D19969F4}"/>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56A82272-010D-C5EF-D694-12111BD3692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56A82272-010D-C5EF-D694-12111BD3692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D3DC1FD-7B99-DF83-1862-B8E626AF4966}"/>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2D3DC1FD-7B99-DF83-1862-B8E626AF4966}"/>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ADCD5292-AEE2-05AF-9344-69F13F513BB7}"/>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ADCD5292-AEE2-05AF-9344-69F13F513BB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E6C416BD-C331-3F81-0764-0B8DD87BFE55}"/>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E6C416BD-C331-3F81-0764-0B8DD87BFE55}"/>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BB5CBCD0-8365-FA23-D972-AD080CC0B5D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BB5CBCD0-8365-FA23-D972-AD080CC0B5D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4AB5A17-C453-B72B-FD57-81AF6238E14A}"/>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4AB5A17-C453-B72B-FD57-81AF6238E14A}"/>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B96F3351-AB14-A6C4-B925-5110A0AB0040}"/>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B96F3351-AB14-A6C4-B925-5110A0AB0040}"/>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5F9FB1A0-C1CC-9920-43DF-04EAD048DD2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5F9FB1A0-C1CC-9920-43DF-04EAD048DD2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B7B342E5-8624-AF15-FF2A-8C34C9D4F806}"/>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B7B342E5-8624-AF15-FF2A-8C34C9D4F806}"/>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6827C74B-7D61-7969-2996-FF5C7327011D}"/>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6827C74B-7D61-7969-2996-FF5C7327011D}"/>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EEFC05CB-709B-87FC-D9D6-F93087C7302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EEFC05CB-709B-87FC-D9D6-F93087C7302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75955492-5F8D-CF71-F3CA-DA9F64DD829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75955492-5F8D-CF71-F3CA-DA9F64DD829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B175D43A-436E-BDDF-F937-8BA93DF0E78A}"/>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B175D43A-436E-BDDF-F937-8BA93DF0E78A}"/>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69B03700-08ED-3B90-C1EC-8FCDB04BB96A}"/>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69B03700-08ED-3B90-C1EC-8FCDB04BB96A}"/>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CD4325A8-3590-53DB-09EA-46ED7E2CBED7}"/>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CD4325A8-3590-53DB-09EA-46ED7E2CBED7}"/>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0E2C4C6-4EF7-75E7-EABB-4D0E3310304D}"/>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0E2C4C6-4EF7-75E7-EABB-4D0E3310304D}"/>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340A4EEE-CEF8-02DB-B7EE-F93FC5E3F1F7}"/>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340A4EEE-CEF8-02DB-B7EE-F93FC5E3F1F7}"/>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3D9C302-D84C-9CBF-3133-DE464AB8E381}"/>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3D9C302-D84C-9CBF-3133-DE464AB8E381}"/>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2C981DC9-C1C8-5502-05AF-741FA0304323}"/>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2C981DC9-C1C8-5502-05AF-741FA0304323}"/>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EB66F260-0206-872E-95B1-FE1618523D6E}"/>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EB66F260-0206-872E-95B1-FE1618523D6E}"/>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EB670E3D-219C-14DF-AE60-7F862529AF7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EB670E3D-219C-14DF-AE60-7F862529AF7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F1E83EAF-EE6D-813E-9359-C2A62631748E}"/>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F1E83EAF-EE6D-813E-9359-C2A62631748E}"/>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219E995-BFA3-7BE7-BA84-2A62B52B05DB}"/>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219E995-BFA3-7BE7-BA84-2A62B52B05DB}"/>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51783889-B637-36F4-8600-1B3BA44A1DE8}"/>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51783889-B637-36F4-8600-1B3BA44A1DE8}"/>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67417C42-73C2-C0E3-964B-2AAE05EB79E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67417C42-73C2-C0E3-964B-2AAE05EB79E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4863A018-61E8-A579-8404-E0CABB7E30CD}"/>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4863A018-61E8-A579-8404-E0CABB7E30CD}"/>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265D4AEB-44AE-D8AB-4314-9ED7E74D3BE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265D4AEB-44AE-D8AB-4314-9ED7E74D3BE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BA616676-3532-C867-7EE1-A7636CD25D9A}"/>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BA616676-3532-C867-7EE1-A7636CD25D9A}"/>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DE1FF52-7E60-5BAD-1F1D-45D1B12B4130}"/>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F75CB909-4845-0E5E-37C5-0FD99B85A0B4}"/>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2320538F-7CA0-73C1-9280-1AF118B211A3}"/>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E1DF1C19-9AB3-E064-DBE6-3D99DE6514BB}"/>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28F966FD-6CD4-460E-2305-E2216AD57B64}"/>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3601934C-42D5-50AB-F021-D54CB24E526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C09D3499-58C9-476E-96AA-5182543A9CE9}"/>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BE04597E-2E31-AF97-47FE-5C4B151A2A7B}"/>
              </a:ext>
            </a:extLst>
          </p:cNvPr>
          <p:cNvSpPr/>
          <p:nvPr/>
        </p:nvSpPr>
        <p:spPr>
          <a:xfrm>
            <a:off x="4155436" y="1496327"/>
            <a:ext cx="3913688" cy="5009395"/>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r>
              <a:rPr lang="en-GB" sz="2400" b="1">
                <a:solidFill>
                  <a:srgbClr val="000000"/>
                </a:solidFill>
                <a:latin typeface="Arial Rounded MT Bold"/>
                <a:cs typeface="Arial"/>
              </a:rPr>
              <a:t>Lack of understanding </a:t>
            </a:r>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r>
              <a:rPr lang="en-GB" sz="2400" b="1">
                <a:solidFill>
                  <a:srgbClr val="000000"/>
                </a:solidFill>
                <a:latin typeface="Arial Rounded MT Bold"/>
                <a:cs typeface="Arial"/>
              </a:rPr>
              <a:t>Separation </a:t>
            </a:r>
            <a:endParaRPr lang="en-GB"/>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r>
              <a:rPr lang="en-GB" sz="2400" b="1">
                <a:solidFill>
                  <a:srgbClr val="000000"/>
                </a:solidFill>
                <a:latin typeface="Arial Rounded MT Bold"/>
                <a:cs typeface="Arial"/>
              </a:rPr>
              <a:t>Moving </a:t>
            </a:r>
          </a:p>
        </p:txBody>
      </p:sp>
      <p:sp>
        <p:nvSpPr>
          <p:cNvPr id="111" name="Oval 110">
            <a:extLst>
              <a:ext uri="{FF2B5EF4-FFF2-40B4-BE49-F238E27FC236}">
                <a16:creationId xmlns:a16="http://schemas.microsoft.com/office/drawing/2014/main" id="{4A0DC240-D026-FDA9-0570-50ED38A5F7FE}"/>
              </a:ext>
            </a:extLst>
          </p:cNvPr>
          <p:cNvSpPr/>
          <p:nvPr/>
        </p:nvSpPr>
        <p:spPr>
          <a:xfrm>
            <a:off x="8436180" y="4001741"/>
            <a:ext cx="2677912" cy="2522891"/>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"If adults haven't had any experience then they don't understand how it feels." </a:t>
            </a:r>
            <a:endParaRPr lang="en-US">
              <a:solidFill>
                <a:schemeClr val="bg1"/>
              </a:solidFill>
            </a:endParaRPr>
          </a:p>
        </p:txBody>
      </p:sp>
      <p:sp>
        <p:nvSpPr>
          <p:cNvPr id="5" name="Oval 4">
            <a:extLst>
              <a:ext uri="{FF2B5EF4-FFF2-40B4-BE49-F238E27FC236}">
                <a16:creationId xmlns:a16="http://schemas.microsoft.com/office/drawing/2014/main" id="{6172B701-9E75-5D8D-9D0A-7AE2E60CFA36}"/>
              </a:ext>
            </a:extLst>
          </p:cNvPr>
          <p:cNvSpPr/>
          <p:nvPr/>
        </p:nvSpPr>
        <p:spPr>
          <a:xfrm>
            <a:off x="100083" y="1486223"/>
            <a:ext cx="2677912" cy="2522891"/>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"It's difficult to understand what it's like to be a Service child when you haven't been one yourself." </a:t>
            </a:r>
            <a:endParaRPr lang="en-US">
              <a:solidFill>
                <a:schemeClr val="bg1"/>
              </a:solidFill>
            </a:endParaRPr>
          </a:p>
        </p:txBody>
      </p:sp>
      <p:sp>
        <p:nvSpPr>
          <p:cNvPr id="107" name="Oval 106">
            <a:extLst>
              <a:ext uri="{FF2B5EF4-FFF2-40B4-BE49-F238E27FC236}">
                <a16:creationId xmlns:a16="http://schemas.microsoft.com/office/drawing/2014/main" id="{727CF161-A375-0B31-602D-E2EEAA50C538}"/>
              </a:ext>
            </a:extLst>
          </p:cNvPr>
          <p:cNvSpPr/>
          <p:nvPr/>
        </p:nvSpPr>
        <p:spPr>
          <a:xfrm>
            <a:off x="1862782" y="3368269"/>
            <a:ext cx="1980177" cy="1852699"/>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"It's hard moving around a lot."</a:t>
            </a:r>
            <a:endParaRPr lang="en-US">
              <a:solidFill>
                <a:schemeClr val="bg1"/>
              </a:solidFill>
            </a:endParaRPr>
          </a:p>
        </p:txBody>
      </p:sp>
      <p:sp>
        <p:nvSpPr>
          <p:cNvPr id="108" name="Oval 107">
            <a:extLst>
              <a:ext uri="{FF2B5EF4-FFF2-40B4-BE49-F238E27FC236}">
                <a16:creationId xmlns:a16="http://schemas.microsoft.com/office/drawing/2014/main" id="{B87803F4-72A4-9362-5A51-66BE87BC0682}"/>
              </a:ext>
            </a:extLst>
          </p:cNvPr>
          <p:cNvSpPr/>
          <p:nvPr/>
        </p:nvSpPr>
        <p:spPr>
          <a:xfrm>
            <a:off x="485672" y="4387330"/>
            <a:ext cx="1998539" cy="1953687"/>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"Education suffers because we move." </a:t>
            </a:r>
            <a:endParaRPr lang="en-US">
              <a:solidFill>
                <a:schemeClr val="bg1"/>
              </a:solidFill>
            </a:endParaRPr>
          </a:p>
        </p:txBody>
      </p:sp>
      <p:sp>
        <p:nvSpPr>
          <p:cNvPr id="110" name="Oval 109">
            <a:extLst>
              <a:ext uri="{FF2B5EF4-FFF2-40B4-BE49-F238E27FC236}">
                <a16:creationId xmlns:a16="http://schemas.microsoft.com/office/drawing/2014/main" id="{1FAEE883-65A5-3621-D69D-51146FFBA7EF}"/>
              </a:ext>
            </a:extLst>
          </p:cNvPr>
          <p:cNvSpPr/>
          <p:nvPr/>
        </p:nvSpPr>
        <p:spPr>
          <a:xfrm>
            <a:off x="8197480" y="1357691"/>
            <a:ext cx="1980177" cy="1852699"/>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"We moved Christmas so my dad could have it with us."</a:t>
            </a:r>
            <a:endParaRPr lang="en-US">
              <a:solidFill>
                <a:schemeClr val="bg1"/>
              </a:solidFill>
            </a:endParaRPr>
          </a:p>
        </p:txBody>
      </p:sp>
      <p:sp>
        <p:nvSpPr>
          <p:cNvPr id="112" name="Oval 111">
            <a:extLst>
              <a:ext uri="{FF2B5EF4-FFF2-40B4-BE49-F238E27FC236}">
                <a16:creationId xmlns:a16="http://schemas.microsoft.com/office/drawing/2014/main" id="{7782FBC6-9739-58EA-F1B2-47406B7F1725}"/>
              </a:ext>
            </a:extLst>
          </p:cNvPr>
          <p:cNvSpPr/>
          <p:nvPr/>
        </p:nvSpPr>
        <p:spPr>
          <a:xfrm>
            <a:off x="9759567" y="2264350"/>
            <a:ext cx="2287358" cy="2136184"/>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"My sister didn't really know or bond with my dad because he was away."</a:t>
            </a:r>
            <a:endParaRPr lang="en-US">
              <a:solidFill>
                <a:schemeClr val="bg1"/>
              </a:solidFill>
            </a:endParaRPr>
          </a:p>
        </p:txBody>
      </p:sp>
    </p:spTree>
    <p:extLst>
      <p:ext uri="{BB962C8B-B14F-4D97-AF65-F5344CB8AC3E}">
        <p14:creationId xmlns:p14="http://schemas.microsoft.com/office/powerpoint/2010/main" val="31120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olorful drawings&#10;&#10;AI-generated content may be incorrect.">
            <a:extLst>
              <a:ext uri="{FF2B5EF4-FFF2-40B4-BE49-F238E27FC236}">
                <a16:creationId xmlns:a16="http://schemas.microsoft.com/office/drawing/2014/main" id="{A8AAC214-7A3A-8D87-11CC-E106CDF7EA49}"/>
              </a:ext>
            </a:extLst>
          </p:cNvPr>
          <p:cNvPicPr>
            <a:picLocks noChangeAspect="1"/>
          </p:cNvPicPr>
          <p:nvPr/>
        </p:nvPicPr>
        <p:blipFill>
          <a:blip r:embed="rId3"/>
          <a:stretch>
            <a:fillRect/>
          </a:stretch>
        </p:blipFill>
        <p:spPr>
          <a:xfrm>
            <a:off x="3298095" y="1613843"/>
            <a:ext cx="6913863" cy="4824799"/>
          </a:xfrm>
          <a:prstGeom prst="rect">
            <a:avLst/>
          </a:prstGeom>
        </p:spPr>
      </p:pic>
      <p:grpSp>
        <p:nvGrpSpPr>
          <p:cNvPr id="85" name="Group 84">
            <a:extLst>
              <a:ext uri="{FF2B5EF4-FFF2-40B4-BE49-F238E27FC236}">
                <a16:creationId xmlns:a16="http://schemas.microsoft.com/office/drawing/2014/main" id="{65783196-D64A-3781-8CC3-9AD7C79E5FA8}"/>
              </a:ext>
            </a:extLst>
          </p:cNvPr>
          <p:cNvGrpSpPr/>
          <p:nvPr/>
        </p:nvGrpSpPr>
        <p:grpSpPr>
          <a:xfrm>
            <a:off x="180712" y="143953"/>
            <a:ext cx="1360011" cy="1308879"/>
            <a:chOff x="355146" y="153134"/>
            <a:chExt cx="3104348" cy="3080758"/>
          </a:xfrm>
        </p:grpSpPr>
        <p:sp>
          <p:nvSpPr>
            <p:cNvPr id="4" name="Oval 3">
              <a:extLst>
                <a:ext uri="{FF2B5EF4-FFF2-40B4-BE49-F238E27FC236}">
                  <a16:creationId xmlns:a16="http://schemas.microsoft.com/office/drawing/2014/main" id="{E6073284-0E60-7C87-4463-612E1111B24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 name="Group 4">
              <a:extLst>
                <a:ext uri="{FF2B5EF4-FFF2-40B4-BE49-F238E27FC236}">
                  <a16:creationId xmlns:a16="http://schemas.microsoft.com/office/drawing/2014/main" id="{3144C300-F13B-7A2E-8CF7-5CEFCDC0146C}"/>
                </a:ext>
              </a:extLst>
            </p:cNvPr>
            <p:cNvGrpSpPr/>
            <p:nvPr/>
          </p:nvGrpSpPr>
          <p:grpSpPr>
            <a:xfrm>
              <a:off x="1139666"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40F735A-80B2-ACEA-F5E8-F22BB752F6E2}"/>
                      </a:ext>
                    </a:extLst>
                  </p14:cNvPr>
                  <p14:cNvContentPartPr/>
                  <p14:nvPr/>
                </p14:nvContentPartPr>
                <p14:xfrm>
                  <a:off x="1204467" y="1104247"/>
                  <a:ext cx="622800" cy="1240200"/>
                </p14:xfrm>
              </p:contentPart>
            </mc:Choice>
            <mc:Fallback xmlns="">
              <p:pic>
                <p:nvPicPr>
                  <p:cNvPr id="12" name="Ink 11">
                    <a:extLst>
                      <a:ext uri="{FF2B5EF4-FFF2-40B4-BE49-F238E27FC236}">
                        <a16:creationId xmlns:a16="http://schemas.microsoft.com/office/drawing/2014/main" id="{040F735A-80B2-ACEA-F5E8-F22BB752F6E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0C2436D-7753-67C6-BA2E-F6DA12CF816E}"/>
                      </a:ext>
                    </a:extLst>
                  </p14:cNvPr>
                  <p14:cNvContentPartPr/>
                  <p14:nvPr/>
                </p14:nvContentPartPr>
                <p14:xfrm>
                  <a:off x="1801347" y="585847"/>
                  <a:ext cx="271800" cy="517680"/>
                </p14:xfrm>
              </p:contentPart>
            </mc:Choice>
            <mc:Fallback xmlns="">
              <p:pic>
                <p:nvPicPr>
                  <p:cNvPr id="13" name="Ink 12">
                    <a:extLst>
                      <a:ext uri="{FF2B5EF4-FFF2-40B4-BE49-F238E27FC236}">
                        <a16:creationId xmlns:a16="http://schemas.microsoft.com/office/drawing/2014/main" id="{D0C2436D-7753-67C6-BA2E-F6DA12CF816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C6B0A4BA-4614-0893-46D3-2BA4CC99231F}"/>
                      </a:ext>
                    </a:extLst>
                  </p14:cNvPr>
                  <p14:cNvContentPartPr/>
                  <p14:nvPr/>
                </p14:nvContentPartPr>
                <p14:xfrm>
                  <a:off x="1826907" y="691687"/>
                  <a:ext cx="378360" cy="412920"/>
                </p14:xfrm>
              </p:contentPart>
            </mc:Choice>
            <mc:Fallback xmlns="">
              <p:pic>
                <p:nvPicPr>
                  <p:cNvPr id="14" name="Ink 13">
                    <a:extLst>
                      <a:ext uri="{FF2B5EF4-FFF2-40B4-BE49-F238E27FC236}">
                        <a16:creationId xmlns:a16="http://schemas.microsoft.com/office/drawing/2014/main" id="{C6B0A4BA-4614-0893-46D3-2BA4CC99231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4AA94268-90BE-47D0-534D-A9C440010FD2}"/>
                      </a:ext>
                    </a:extLst>
                  </p14:cNvPr>
                  <p14:cNvContentPartPr/>
                  <p14:nvPr/>
                </p14:nvContentPartPr>
                <p14:xfrm>
                  <a:off x="1792347" y="805087"/>
                  <a:ext cx="245520" cy="360720"/>
                </p14:xfrm>
              </p:contentPart>
            </mc:Choice>
            <mc:Fallback xmlns="">
              <p:pic>
                <p:nvPicPr>
                  <p:cNvPr id="15" name="Ink 14">
                    <a:extLst>
                      <a:ext uri="{FF2B5EF4-FFF2-40B4-BE49-F238E27FC236}">
                        <a16:creationId xmlns:a16="http://schemas.microsoft.com/office/drawing/2014/main" id="{4AA94268-90BE-47D0-534D-A9C440010FD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EE7F3D2-39B4-BAA4-7408-5FB6DDA12FA5}"/>
                      </a:ext>
                    </a:extLst>
                  </p14:cNvPr>
                  <p14:cNvContentPartPr/>
                  <p14:nvPr/>
                </p14:nvContentPartPr>
                <p14:xfrm>
                  <a:off x="1448907" y="1517527"/>
                  <a:ext cx="44280" cy="90000"/>
                </p14:xfrm>
              </p:contentPart>
            </mc:Choice>
            <mc:Fallback xmlns="">
              <p:pic>
                <p:nvPicPr>
                  <p:cNvPr id="16" name="Ink 15">
                    <a:extLst>
                      <a:ext uri="{FF2B5EF4-FFF2-40B4-BE49-F238E27FC236}">
                        <a16:creationId xmlns:a16="http://schemas.microsoft.com/office/drawing/2014/main" id="{2EE7F3D2-39B4-BAA4-7408-5FB6DDA12FA5}"/>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957CCACD-58A4-1E33-68C1-B7F7E2E6276C}"/>
                      </a:ext>
                    </a:extLst>
                  </p14:cNvPr>
                  <p14:cNvContentPartPr/>
                  <p14:nvPr/>
                </p14:nvContentPartPr>
                <p14:xfrm>
                  <a:off x="1417947" y="1384327"/>
                  <a:ext cx="83880" cy="63360"/>
                </p14:xfrm>
              </p:contentPart>
            </mc:Choice>
            <mc:Fallback xmlns="">
              <p:pic>
                <p:nvPicPr>
                  <p:cNvPr id="17" name="Ink 16">
                    <a:extLst>
                      <a:ext uri="{FF2B5EF4-FFF2-40B4-BE49-F238E27FC236}">
                        <a16:creationId xmlns:a16="http://schemas.microsoft.com/office/drawing/2014/main" id="{957CCACD-58A4-1E33-68C1-B7F7E2E6276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38AC056D-078A-70E7-74FD-4D6BDFC77E32}"/>
                      </a:ext>
                    </a:extLst>
                  </p14:cNvPr>
                  <p14:cNvContentPartPr/>
                  <p14:nvPr/>
                </p14:nvContentPartPr>
                <p14:xfrm>
                  <a:off x="1182147" y="1385407"/>
                  <a:ext cx="142200" cy="71640"/>
                </p14:xfrm>
              </p:contentPart>
            </mc:Choice>
            <mc:Fallback xmlns="">
              <p:pic>
                <p:nvPicPr>
                  <p:cNvPr id="18" name="Ink 17">
                    <a:extLst>
                      <a:ext uri="{FF2B5EF4-FFF2-40B4-BE49-F238E27FC236}">
                        <a16:creationId xmlns:a16="http://schemas.microsoft.com/office/drawing/2014/main" id="{38AC056D-078A-70E7-74FD-4D6BDFC77E32}"/>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1A0AD4B-DB34-5796-10A3-B4977C89113D}"/>
                      </a:ext>
                    </a:extLst>
                  </p14:cNvPr>
                  <p14:cNvContentPartPr/>
                  <p14:nvPr/>
                </p14:nvContentPartPr>
                <p14:xfrm>
                  <a:off x="1179987" y="1051327"/>
                  <a:ext cx="157680" cy="54360"/>
                </p14:xfrm>
              </p:contentPart>
            </mc:Choice>
            <mc:Fallback xmlns="">
              <p:pic>
                <p:nvPicPr>
                  <p:cNvPr id="19" name="Ink 18">
                    <a:extLst>
                      <a:ext uri="{FF2B5EF4-FFF2-40B4-BE49-F238E27FC236}">
                        <a16:creationId xmlns:a16="http://schemas.microsoft.com/office/drawing/2014/main" id="{11A0AD4B-DB34-5796-10A3-B4977C89113D}"/>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D779D453-ADB9-8E17-2C3E-22F97A8E4FF6}"/>
                      </a:ext>
                    </a:extLst>
                  </p14:cNvPr>
                  <p14:cNvContentPartPr/>
                  <p14:nvPr/>
                </p14:nvContentPartPr>
                <p14:xfrm>
                  <a:off x="1139667" y="936487"/>
                  <a:ext cx="137880" cy="37800"/>
                </p14:xfrm>
              </p:contentPart>
            </mc:Choice>
            <mc:Fallback xmlns="">
              <p:pic>
                <p:nvPicPr>
                  <p:cNvPr id="20" name="Ink 19">
                    <a:extLst>
                      <a:ext uri="{FF2B5EF4-FFF2-40B4-BE49-F238E27FC236}">
                        <a16:creationId xmlns:a16="http://schemas.microsoft.com/office/drawing/2014/main" id="{D779D453-ADB9-8E17-2C3E-22F97A8E4FF6}"/>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D4BC62E6-F731-BF6C-80C8-3FD709F7948C}"/>
                      </a:ext>
                    </a:extLst>
                  </p14:cNvPr>
                  <p14:cNvContentPartPr/>
                  <p14:nvPr/>
                </p14:nvContentPartPr>
                <p14:xfrm>
                  <a:off x="1413267" y="804007"/>
                  <a:ext cx="105840" cy="45360"/>
                </p14:xfrm>
              </p:contentPart>
            </mc:Choice>
            <mc:Fallback xmlns="">
              <p:pic>
                <p:nvPicPr>
                  <p:cNvPr id="21" name="Ink 20">
                    <a:extLst>
                      <a:ext uri="{FF2B5EF4-FFF2-40B4-BE49-F238E27FC236}">
                        <a16:creationId xmlns:a16="http://schemas.microsoft.com/office/drawing/2014/main" id="{D4BC62E6-F731-BF6C-80C8-3FD709F7948C}"/>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5A73544C-298F-C3C2-3A85-08BC4069CF67}"/>
                      </a:ext>
                    </a:extLst>
                  </p14:cNvPr>
                  <p14:cNvContentPartPr/>
                  <p14:nvPr/>
                </p14:nvContentPartPr>
                <p14:xfrm>
                  <a:off x="1395987" y="560287"/>
                  <a:ext cx="61560" cy="104760"/>
                </p14:xfrm>
              </p:contentPart>
            </mc:Choice>
            <mc:Fallback xmlns="">
              <p:pic>
                <p:nvPicPr>
                  <p:cNvPr id="22" name="Ink 21">
                    <a:extLst>
                      <a:ext uri="{FF2B5EF4-FFF2-40B4-BE49-F238E27FC236}">
                        <a16:creationId xmlns:a16="http://schemas.microsoft.com/office/drawing/2014/main" id="{5A73544C-298F-C3C2-3A85-08BC4069CF67}"/>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647BA6B0-ABDA-81E2-F989-74877176A738}"/>
                      </a:ext>
                    </a:extLst>
                  </p14:cNvPr>
                  <p14:cNvContentPartPr/>
                  <p14:nvPr/>
                </p14:nvContentPartPr>
                <p14:xfrm>
                  <a:off x="1553667" y="646687"/>
                  <a:ext cx="72000" cy="92880"/>
                </p14:xfrm>
              </p:contentPart>
            </mc:Choice>
            <mc:Fallback xmlns="">
              <p:pic>
                <p:nvPicPr>
                  <p:cNvPr id="23" name="Ink 22">
                    <a:extLst>
                      <a:ext uri="{FF2B5EF4-FFF2-40B4-BE49-F238E27FC236}">
                        <a16:creationId xmlns:a16="http://schemas.microsoft.com/office/drawing/2014/main" id="{647BA6B0-ABDA-81E2-F989-74877176A73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06FBB5F7-36EB-5D52-A767-A0E7B43CD1EC}"/>
                      </a:ext>
                    </a:extLst>
                  </p14:cNvPr>
                  <p14:cNvContentPartPr/>
                  <p14:nvPr/>
                </p14:nvContentPartPr>
                <p14:xfrm>
                  <a:off x="1622787" y="497647"/>
                  <a:ext cx="65160" cy="137880"/>
                </p14:xfrm>
              </p:contentPart>
            </mc:Choice>
            <mc:Fallback xmlns="">
              <p:pic>
                <p:nvPicPr>
                  <p:cNvPr id="24" name="Ink 23">
                    <a:extLst>
                      <a:ext uri="{FF2B5EF4-FFF2-40B4-BE49-F238E27FC236}">
                        <a16:creationId xmlns:a16="http://schemas.microsoft.com/office/drawing/2014/main" id="{06FBB5F7-36EB-5D52-A767-A0E7B43CD1EC}"/>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878A2A1-927F-EB3A-22A9-F7768E035AF3}"/>
                      </a:ext>
                    </a:extLst>
                  </p14:cNvPr>
                  <p14:cNvContentPartPr/>
                  <p14:nvPr/>
                </p14:nvContentPartPr>
                <p14:xfrm>
                  <a:off x="1754547" y="620767"/>
                  <a:ext cx="36000" cy="138600"/>
                </p14:xfrm>
              </p:contentPart>
            </mc:Choice>
            <mc:Fallback xmlns="">
              <p:pic>
                <p:nvPicPr>
                  <p:cNvPr id="25" name="Ink 24">
                    <a:extLst>
                      <a:ext uri="{FF2B5EF4-FFF2-40B4-BE49-F238E27FC236}">
                        <a16:creationId xmlns:a16="http://schemas.microsoft.com/office/drawing/2014/main" id="{0878A2A1-927F-EB3A-22A9-F7768E035AF3}"/>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D48C502-6DCE-D453-3107-D251B30F038E}"/>
                      </a:ext>
                    </a:extLst>
                  </p14:cNvPr>
                  <p14:cNvContentPartPr/>
                  <p14:nvPr/>
                </p14:nvContentPartPr>
                <p14:xfrm>
                  <a:off x="1807467" y="409807"/>
                  <a:ext cx="48240" cy="134280"/>
                </p14:xfrm>
              </p:contentPart>
            </mc:Choice>
            <mc:Fallback xmlns="">
              <p:pic>
                <p:nvPicPr>
                  <p:cNvPr id="26" name="Ink 25">
                    <a:extLst>
                      <a:ext uri="{FF2B5EF4-FFF2-40B4-BE49-F238E27FC236}">
                        <a16:creationId xmlns:a16="http://schemas.microsoft.com/office/drawing/2014/main" id="{DD48C502-6DCE-D453-3107-D251B30F038E}"/>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8FE4DA3F-4EF4-2D53-0C30-468462C3EE4A}"/>
                      </a:ext>
                    </a:extLst>
                  </p14:cNvPr>
                  <p14:cNvContentPartPr/>
                  <p14:nvPr/>
                </p14:nvContentPartPr>
                <p14:xfrm>
                  <a:off x="2037147" y="487567"/>
                  <a:ext cx="90000" cy="89640"/>
                </p14:xfrm>
              </p:contentPart>
            </mc:Choice>
            <mc:Fallback xmlns="">
              <p:pic>
                <p:nvPicPr>
                  <p:cNvPr id="27" name="Ink 26">
                    <a:extLst>
                      <a:ext uri="{FF2B5EF4-FFF2-40B4-BE49-F238E27FC236}">
                        <a16:creationId xmlns:a16="http://schemas.microsoft.com/office/drawing/2014/main" id="{8FE4DA3F-4EF4-2D53-0C30-468462C3EE4A}"/>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05577392-AC3F-A02A-6188-A6756F0EE995}"/>
                      </a:ext>
                    </a:extLst>
                  </p14:cNvPr>
                  <p14:cNvContentPartPr/>
                  <p14:nvPr/>
                </p14:nvContentPartPr>
                <p14:xfrm>
                  <a:off x="1911507" y="613567"/>
                  <a:ext cx="39600" cy="93240"/>
                </p14:xfrm>
              </p:contentPart>
            </mc:Choice>
            <mc:Fallback xmlns="">
              <p:pic>
                <p:nvPicPr>
                  <p:cNvPr id="28" name="Ink 27">
                    <a:extLst>
                      <a:ext uri="{FF2B5EF4-FFF2-40B4-BE49-F238E27FC236}">
                        <a16:creationId xmlns:a16="http://schemas.microsoft.com/office/drawing/2014/main" id="{05577392-AC3F-A02A-6188-A6756F0EE995}"/>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8960AD18-AE8E-CE08-D9D6-2E0843EC4D65}"/>
                      </a:ext>
                    </a:extLst>
                  </p14:cNvPr>
                  <p14:cNvContentPartPr/>
                  <p14:nvPr/>
                </p14:nvContentPartPr>
                <p14:xfrm>
                  <a:off x="2047947" y="691687"/>
                  <a:ext cx="78120" cy="98280"/>
                </p14:xfrm>
              </p:contentPart>
            </mc:Choice>
            <mc:Fallback xmlns="">
              <p:pic>
                <p:nvPicPr>
                  <p:cNvPr id="29" name="Ink 28">
                    <a:extLst>
                      <a:ext uri="{FF2B5EF4-FFF2-40B4-BE49-F238E27FC236}">
                        <a16:creationId xmlns:a16="http://schemas.microsoft.com/office/drawing/2014/main" id="{8960AD18-AE8E-CE08-D9D6-2E0843EC4D65}"/>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C8D1E625-6755-3C1F-B5E3-3CD240F2DFC7}"/>
                      </a:ext>
                    </a:extLst>
                  </p14:cNvPr>
                  <p14:cNvContentPartPr/>
                  <p14:nvPr/>
                </p14:nvContentPartPr>
                <p14:xfrm>
                  <a:off x="2209947" y="594127"/>
                  <a:ext cx="66960" cy="112320"/>
                </p14:xfrm>
              </p:contentPart>
            </mc:Choice>
            <mc:Fallback xmlns="">
              <p:pic>
                <p:nvPicPr>
                  <p:cNvPr id="30" name="Ink 29">
                    <a:extLst>
                      <a:ext uri="{FF2B5EF4-FFF2-40B4-BE49-F238E27FC236}">
                        <a16:creationId xmlns:a16="http://schemas.microsoft.com/office/drawing/2014/main" id="{C8D1E625-6755-3C1F-B5E3-3CD240F2DFC7}"/>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7EF357C3-CE82-22AD-2278-049B2D957B34}"/>
                      </a:ext>
                    </a:extLst>
                  </p14:cNvPr>
                  <p14:cNvContentPartPr/>
                  <p14:nvPr/>
                </p14:nvContentPartPr>
                <p14:xfrm>
                  <a:off x="1861827" y="1465327"/>
                  <a:ext cx="44280" cy="96480"/>
                </p14:xfrm>
              </p:contentPart>
            </mc:Choice>
            <mc:Fallback xmlns="">
              <p:pic>
                <p:nvPicPr>
                  <p:cNvPr id="31" name="Ink 30">
                    <a:extLst>
                      <a:ext uri="{FF2B5EF4-FFF2-40B4-BE49-F238E27FC236}">
                        <a16:creationId xmlns:a16="http://schemas.microsoft.com/office/drawing/2014/main" id="{7EF357C3-CE82-22AD-2278-049B2D957B34}"/>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32" name="Group 31">
                <a:extLst>
                  <a:ext uri="{FF2B5EF4-FFF2-40B4-BE49-F238E27FC236}">
                    <a16:creationId xmlns:a16="http://schemas.microsoft.com/office/drawing/2014/main" id="{CB675EBF-F594-C43C-F024-B7A833887BC8}"/>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2F93C9D1-D000-C762-3208-84B04417EA73}"/>
                        </a:ext>
                      </a:extLst>
                    </p14:cNvPr>
                    <p14:cNvContentPartPr/>
                    <p14:nvPr/>
                  </p14:nvContentPartPr>
                  <p14:xfrm>
                    <a:off x="1481307" y="1095607"/>
                    <a:ext cx="301680" cy="454680"/>
                  </p14:xfrm>
                </p:contentPart>
              </mc:Choice>
              <mc:Fallback xmlns="">
                <p:pic>
                  <p:nvPicPr>
                    <p:cNvPr id="34" name="Ink 33">
                      <a:extLst>
                        <a:ext uri="{FF2B5EF4-FFF2-40B4-BE49-F238E27FC236}">
                          <a16:creationId xmlns:a16="http://schemas.microsoft.com/office/drawing/2014/main" id="{2F93C9D1-D000-C762-3208-84B04417EA73}"/>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A0F4ECC3-C20C-1F5B-1A1B-A147173132E0}"/>
                        </a:ext>
                      </a:extLst>
                    </p14:cNvPr>
                    <p14:cNvContentPartPr/>
                    <p14:nvPr/>
                  </p14:nvContentPartPr>
                  <p14:xfrm>
                    <a:off x="1497507" y="1113247"/>
                    <a:ext cx="268200" cy="294840"/>
                  </p14:xfrm>
                </p:contentPart>
              </mc:Choice>
              <mc:Fallback xmlns="">
                <p:pic>
                  <p:nvPicPr>
                    <p:cNvPr id="35" name="Ink 34">
                      <a:extLst>
                        <a:ext uri="{FF2B5EF4-FFF2-40B4-BE49-F238E27FC236}">
                          <a16:creationId xmlns:a16="http://schemas.microsoft.com/office/drawing/2014/main" id="{A0F4ECC3-C20C-1F5B-1A1B-A147173132E0}"/>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FE30C9DA-A7B7-C7CF-86BD-F381B9B8DB4E}"/>
                        </a:ext>
                      </a:extLst>
                    </p14:cNvPr>
                    <p14:cNvContentPartPr/>
                    <p14:nvPr/>
                  </p14:nvContentPartPr>
                  <p14:xfrm>
                    <a:off x="1321107" y="1086607"/>
                    <a:ext cx="479520" cy="302760"/>
                  </p14:xfrm>
                </p:contentPart>
              </mc:Choice>
              <mc:Fallback xmlns="">
                <p:pic>
                  <p:nvPicPr>
                    <p:cNvPr id="36" name="Ink 35">
                      <a:extLst>
                        <a:ext uri="{FF2B5EF4-FFF2-40B4-BE49-F238E27FC236}">
                          <a16:creationId xmlns:a16="http://schemas.microsoft.com/office/drawing/2014/main" id="{FE30C9DA-A7B7-C7CF-86BD-F381B9B8DB4E}"/>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6100664D-5120-5CA7-1CD3-A0C45AC7155E}"/>
                        </a:ext>
                      </a:extLst>
                    </p14:cNvPr>
                    <p14:cNvContentPartPr/>
                    <p14:nvPr/>
                  </p14:nvContentPartPr>
                  <p14:xfrm>
                    <a:off x="1212387" y="1120447"/>
                    <a:ext cx="570960" cy="109440"/>
                  </p14:xfrm>
                </p:contentPart>
              </mc:Choice>
              <mc:Fallback xmlns="">
                <p:pic>
                  <p:nvPicPr>
                    <p:cNvPr id="37" name="Ink 36">
                      <a:extLst>
                        <a:ext uri="{FF2B5EF4-FFF2-40B4-BE49-F238E27FC236}">
                          <a16:creationId xmlns:a16="http://schemas.microsoft.com/office/drawing/2014/main" id="{6100664D-5120-5CA7-1CD3-A0C45AC7155E}"/>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259CCAB8-D227-BE3E-2C6E-E49AE67A8DD4}"/>
                        </a:ext>
                      </a:extLst>
                    </p14:cNvPr>
                    <p14:cNvContentPartPr/>
                    <p14:nvPr/>
                  </p14:nvContentPartPr>
                  <p14:xfrm>
                    <a:off x="1422627" y="1112167"/>
                    <a:ext cx="461520" cy="132840"/>
                  </p14:xfrm>
                </p:contentPart>
              </mc:Choice>
              <mc:Fallback xmlns="">
                <p:pic>
                  <p:nvPicPr>
                    <p:cNvPr id="38" name="Ink 37">
                      <a:extLst>
                        <a:ext uri="{FF2B5EF4-FFF2-40B4-BE49-F238E27FC236}">
                          <a16:creationId xmlns:a16="http://schemas.microsoft.com/office/drawing/2014/main" id="{259CCAB8-D227-BE3E-2C6E-E49AE67A8DD4}"/>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E1D56F17-DFD3-CC70-8DA4-24C9346B3B37}"/>
                        </a:ext>
                      </a:extLst>
                    </p14:cNvPr>
                    <p14:cNvContentPartPr/>
                    <p14:nvPr/>
                  </p14:nvContentPartPr>
                  <p14:xfrm>
                    <a:off x="1290507" y="1077607"/>
                    <a:ext cx="535320" cy="27000"/>
                  </p14:xfrm>
                </p:contentPart>
              </mc:Choice>
              <mc:Fallback xmlns="">
                <p:pic>
                  <p:nvPicPr>
                    <p:cNvPr id="39" name="Ink 38">
                      <a:extLst>
                        <a:ext uri="{FF2B5EF4-FFF2-40B4-BE49-F238E27FC236}">
                          <a16:creationId xmlns:a16="http://schemas.microsoft.com/office/drawing/2014/main" id="{E1D56F17-DFD3-CC70-8DA4-24C9346B3B37}"/>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DD7A2308-C29D-A190-A2C9-B1078DA96118}"/>
                        </a:ext>
                      </a:extLst>
                    </p14:cNvPr>
                    <p14:cNvContentPartPr/>
                    <p14:nvPr/>
                  </p14:nvContentPartPr>
                  <p14:xfrm>
                    <a:off x="1246587" y="963487"/>
                    <a:ext cx="530640" cy="155520"/>
                  </p14:xfrm>
                </p:contentPart>
              </mc:Choice>
              <mc:Fallback xmlns="">
                <p:pic>
                  <p:nvPicPr>
                    <p:cNvPr id="40" name="Ink 39">
                      <a:extLst>
                        <a:ext uri="{FF2B5EF4-FFF2-40B4-BE49-F238E27FC236}">
                          <a16:creationId xmlns:a16="http://schemas.microsoft.com/office/drawing/2014/main" id="{DD7A2308-C29D-A190-A2C9-B1078DA96118}"/>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48FD5288-4D1C-4707-6C7C-0809D5C8EB92}"/>
                        </a:ext>
                      </a:extLst>
                    </p14:cNvPr>
                    <p14:cNvContentPartPr/>
                    <p14:nvPr/>
                  </p14:nvContentPartPr>
                  <p14:xfrm>
                    <a:off x="1263867" y="779167"/>
                    <a:ext cx="517320" cy="313920"/>
                  </p14:xfrm>
                </p:contentPart>
              </mc:Choice>
              <mc:Fallback xmlns="">
                <p:pic>
                  <p:nvPicPr>
                    <p:cNvPr id="41" name="Ink 40">
                      <a:extLst>
                        <a:ext uri="{FF2B5EF4-FFF2-40B4-BE49-F238E27FC236}">
                          <a16:creationId xmlns:a16="http://schemas.microsoft.com/office/drawing/2014/main" id="{48FD5288-4D1C-4707-6C7C-0809D5C8EB92}"/>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FA7364A3-2D39-D836-47B2-AADBD8526609}"/>
                        </a:ext>
                      </a:extLst>
                    </p14:cNvPr>
                    <p14:cNvContentPartPr/>
                    <p14:nvPr/>
                  </p14:nvContentPartPr>
                  <p14:xfrm>
                    <a:off x="1527747" y="858007"/>
                    <a:ext cx="243360" cy="213840"/>
                  </p14:xfrm>
                </p:contentPart>
              </mc:Choice>
              <mc:Fallback xmlns="">
                <p:pic>
                  <p:nvPicPr>
                    <p:cNvPr id="42" name="Ink 41">
                      <a:extLst>
                        <a:ext uri="{FF2B5EF4-FFF2-40B4-BE49-F238E27FC236}">
                          <a16:creationId xmlns:a16="http://schemas.microsoft.com/office/drawing/2014/main" id="{FA7364A3-2D39-D836-47B2-AADBD8526609}"/>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B6BECF5D-3FE3-8EAD-9FE7-4224237AA1BE}"/>
                        </a:ext>
                      </a:extLst>
                    </p14:cNvPr>
                    <p14:cNvContentPartPr/>
                    <p14:nvPr/>
                  </p14:nvContentPartPr>
                  <p14:xfrm>
                    <a:off x="1457547" y="664687"/>
                    <a:ext cx="284040" cy="414000"/>
                  </p14:xfrm>
                </p:contentPart>
              </mc:Choice>
              <mc:Fallback xmlns="">
                <p:pic>
                  <p:nvPicPr>
                    <p:cNvPr id="43" name="Ink 42">
                      <a:extLst>
                        <a:ext uri="{FF2B5EF4-FFF2-40B4-BE49-F238E27FC236}">
                          <a16:creationId xmlns:a16="http://schemas.microsoft.com/office/drawing/2014/main" id="{B6BECF5D-3FE3-8EAD-9FE7-4224237AA1BE}"/>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3F2C8FB9-DA7B-633A-8C44-7B67D3E0AA57}"/>
                        </a:ext>
                      </a:extLst>
                    </p14:cNvPr>
                    <p14:cNvContentPartPr/>
                    <p14:nvPr/>
                  </p14:nvContentPartPr>
                  <p14:xfrm>
                    <a:off x="1589667" y="682327"/>
                    <a:ext cx="173160" cy="380520"/>
                  </p14:xfrm>
                </p:contentPart>
              </mc:Choice>
              <mc:Fallback xmlns="">
                <p:pic>
                  <p:nvPicPr>
                    <p:cNvPr id="44" name="Ink 43">
                      <a:extLst>
                        <a:ext uri="{FF2B5EF4-FFF2-40B4-BE49-F238E27FC236}">
                          <a16:creationId xmlns:a16="http://schemas.microsoft.com/office/drawing/2014/main" id="{3F2C8FB9-DA7B-633A-8C44-7B67D3E0AA5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CB1A172C-C708-8534-F99C-068098F3CF26}"/>
                        </a:ext>
                      </a:extLst>
                    </p14:cNvPr>
                    <p14:cNvContentPartPr/>
                    <p14:nvPr/>
                  </p14:nvContentPartPr>
                  <p14:xfrm>
                    <a:off x="1677147" y="620767"/>
                    <a:ext cx="53640" cy="509040"/>
                  </p14:xfrm>
                </p:contentPart>
              </mc:Choice>
              <mc:Fallback xmlns="">
                <p:pic>
                  <p:nvPicPr>
                    <p:cNvPr id="45" name="Ink 44">
                      <a:extLst>
                        <a:ext uri="{FF2B5EF4-FFF2-40B4-BE49-F238E27FC236}">
                          <a16:creationId xmlns:a16="http://schemas.microsoft.com/office/drawing/2014/main" id="{CB1A172C-C708-8534-F99C-068098F3CF2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FF34D387-7FD6-AF27-5B3A-1CC9948BC728}"/>
                        </a:ext>
                      </a:extLst>
                    </p14:cNvPr>
                    <p14:cNvContentPartPr/>
                    <p14:nvPr/>
                  </p14:nvContentPartPr>
                  <p14:xfrm>
                    <a:off x="1756347" y="752887"/>
                    <a:ext cx="27360" cy="342000"/>
                  </p14:xfrm>
                </p:contentPart>
              </mc:Choice>
              <mc:Fallback xmlns="">
                <p:pic>
                  <p:nvPicPr>
                    <p:cNvPr id="46" name="Ink 45">
                      <a:extLst>
                        <a:ext uri="{FF2B5EF4-FFF2-40B4-BE49-F238E27FC236}">
                          <a16:creationId xmlns:a16="http://schemas.microsoft.com/office/drawing/2014/main" id="{FF34D387-7FD6-AF27-5B3A-1CC9948BC72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EEEC9999-DE40-7082-CB1F-2D213EB35A72}"/>
                        </a:ext>
                      </a:extLst>
                    </p14:cNvPr>
                    <p14:cNvContentPartPr/>
                    <p14:nvPr/>
                  </p14:nvContentPartPr>
                  <p14:xfrm>
                    <a:off x="1788387" y="506647"/>
                    <a:ext cx="47520" cy="588600"/>
                  </p14:xfrm>
                </p:contentPart>
              </mc:Choice>
              <mc:Fallback xmlns="">
                <p:pic>
                  <p:nvPicPr>
                    <p:cNvPr id="47" name="Ink 46">
                      <a:extLst>
                        <a:ext uri="{FF2B5EF4-FFF2-40B4-BE49-F238E27FC236}">
                          <a16:creationId xmlns:a16="http://schemas.microsoft.com/office/drawing/2014/main" id="{EEEC9999-DE40-7082-CB1F-2D213EB35A7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BA619A8A-9873-7C6A-BEA8-A1B9F04AA328}"/>
                        </a:ext>
                      </a:extLst>
                    </p14:cNvPr>
                    <p14:cNvContentPartPr/>
                    <p14:nvPr/>
                  </p14:nvContentPartPr>
                  <p14:xfrm>
                    <a:off x="1779387" y="708247"/>
                    <a:ext cx="144360" cy="378360"/>
                  </p14:xfrm>
                </p:contentPart>
              </mc:Choice>
              <mc:Fallback xmlns="">
                <p:pic>
                  <p:nvPicPr>
                    <p:cNvPr id="48" name="Ink 47">
                      <a:extLst>
                        <a:ext uri="{FF2B5EF4-FFF2-40B4-BE49-F238E27FC236}">
                          <a16:creationId xmlns:a16="http://schemas.microsoft.com/office/drawing/2014/main" id="{BA619A8A-9873-7C6A-BEA8-A1B9F04AA328}"/>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C52341CE-014B-0FFA-0769-52187C11C4CF}"/>
                        </a:ext>
                      </a:extLst>
                    </p14:cNvPr>
                    <p14:cNvContentPartPr/>
                    <p14:nvPr/>
                  </p14:nvContentPartPr>
                  <p14:xfrm>
                    <a:off x="1800267" y="958087"/>
                    <a:ext cx="504000" cy="128880"/>
                  </p14:xfrm>
                </p:contentPart>
              </mc:Choice>
              <mc:Fallback xmlns="">
                <p:pic>
                  <p:nvPicPr>
                    <p:cNvPr id="49" name="Ink 48">
                      <a:extLst>
                        <a:ext uri="{FF2B5EF4-FFF2-40B4-BE49-F238E27FC236}">
                          <a16:creationId xmlns:a16="http://schemas.microsoft.com/office/drawing/2014/main" id="{C52341CE-014B-0FFA-0769-52187C11C4CF}"/>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49AD2321-C091-3E2E-49FE-4631BB537167}"/>
                        </a:ext>
                      </a:extLst>
                    </p14:cNvPr>
                    <p14:cNvContentPartPr/>
                    <p14:nvPr/>
                  </p14:nvContentPartPr>
                  <p14:xfrm>
                    <a:off x="1870467" y="892567"/>
                    <a:ext cx="394920" cy="132480"/>
                  </p14:xfrm>
                </p:contentPart>
              </mc:Choice>
              <mc:Fallback xmlns="">
                <p:pic>
                  <p:nvPicPr>
                    <p:cNvPr id="50" name="Ink 49">
                      <a:extLst>
                        <a:ext uri="{FF2B5EF4-FFF2-40B4-BE49-F238E27FC236}">
                          <a16:creationId xmlns:a16="http://schemas.microsoft.com/office/drawing/2014/main" id="{49AD2321-C091-3E2E-49FE-4631BB53716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AE3B7960-3F1D-16D2-805F-5A906B586E8C}"/>
                        </a:ext>
                      </a:extLst>
                    </p14:cNvPr>
                    <p14:cNvContentPartPr/>
                    <p14:nvPr/>
                  </p14:nvContentPartPr>
                  <p14:xfrm>
                    <a:off x="1791267" y="879967"/>
                    <a:ext cx="356040" cy="198000"/>
                  </p14:xfrm>
                </p:contentPart>
              </mc:Choice>
              <mc:Fallback xmlns="">
                <p:pic>
                  <p:nvPicPr>
                    <p:cNvPr id="51" name="Ink 50">
                      <a:extLst>
                        <a:ext uri="{FF2B5EF4-FFF2-40B4-BE49-F238E27FC236}">
                          <a16:creationId xmlns:a16="http://schemas.microsoft.com/office/drawing/2014/main" id="{AE3B7960-3F1D-16D2-805F-5A906B586E8C}"/>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68039458-CC67-43FC-2058-424AD9B57E40}"/>
                        </a:ext>
                      </a:extLst>
                    </p14:cNvPr>
                    <p14:cNvContentPartPr/>
                    <p14:nvPr/>
                  </p14:nvContentPartPr>
                  <p14:xfrm>
                    <a:off x="1817907" y="1085527"/>
                    <a:ext cx="568080" cy="14040"/>
                  </p14:xfrm>
                </p:contentPart>
              </mc:Choice>
              <mc:Fallback xmlns="">
                <p:pic>
                  <p:nvPicPr>
                    <p:cNvPr id="52" name="Ink 51">
                      <a:extLst>
                        <a:ext uri="{FF2B5EF4-FFF2-40B4-BE49-F238E27FC236}">
                          <a16:creationId xmlns:a16="http://schemas.microsoft.com/office/drawing/2014/main" id="{68039458-CC67-43FC-2058-424AD9B57E40}"/>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2DB0FF3F-32DF-3F27-72CF-B076958ABF2B}"/>
                        </a:ext>
                      </a:extLst>
                    </p14:cNvPr>
                    <p14:cNvContentPartPr/>
                    <p14:nvPr/>
                  </p14:nvContentPartPr>
                  <p14:xfrm>
                    <a:off x="1853187" y="1094887"/>
                    <a:ext cx="315720" cy="19080"/>
                  </p14:xfrm>
                </p:contentPart>
              </mc:Choice>
              <mc:Fallback xmlns="">
                <p:pic>
                  <p:nvPicPr>
                    <p:cNvPr id="53" name="Ink 52">
                      <a:extLst>
                        <a:ext uri="{FF2B5EF4-FFF2-40B4-BE49-F238E27FC236}">
                          <a16:creationId xmlns:a16="http://schemas.microsoft.com/office/drawing/2014/main" id="{2DB0FF3F-32DF-3F27-72CF-B076958ABF2B}"/>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233CEA50-2108-EDA5-5703-B53A4CCB8AF5}"/>
                        </a:ext>
                      </a:extLst>
                    </p14:cNvPr>
                    <p14:cNvContentPartPr/>
                    <p14:nvPr/>
                  </p14:nvContentPartPr>
                  <p14:xfrm>
                    <a:off x="1853187" y="1086607"/>
                    <a:ext cx="412920" cy="96480"/>
                  </p14:xfrm>
                </p:contentPart>
              </mc:Choice>
              <mc:Fallback xmlns="">
                <p:pic>
                  <p:nvPicPr>
                    <p:cNvPr id="54" name="Ink 53">
                      <a:extLst>
                        <a:ext uri="{FF2B5EF4-FFF2-40B4-BE49-F238E27FC236}">
                          <a16:creationId xmlns:a16="http://schemas.microsoft.com/office/drawing/2014/main" id="{233CEA50-2108-EDA5-5703-B53A4CCB8AF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53EBD0F0-4975-25C1-6DA1-393E8E36A65D}"/>
                        </a:ext>
                      </a:extLst>
                    </p14:cNvPr>
                    <p14:cNvContentPartPr/>
                    <p14:nvPr/>
                  </p14:nvContentPartPr>
                  <p14:xfrm>
                    <a:off x="1853187" y="1112887"/>
                    <a:ext cx="518400" cy="193680"/>
                  </p14:xfrm>
                </p:contentPart>
              </mc:Choice>
              <mc:Fallback xmlns="">
                <p:pic>
                  <p:nvPicPr>
                    <p:cNvPr id="55" name="Ink 54">
                      <a:extLst>
                        <a:ext uri="{FF2B5EF4-FFF2-40B4-BE49-F238E27FC236}">
                          <a16:creationId xmlns:a16="http://schemas.microsoft.com/office/drawing/2014/main" id="{53EBD0F0-4975-25C1-6DA1-393E8E36A65D}"/>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D26135D9-E2A0-F7AC-1B46-B7A2AC2FE3D7}"/>
                        </a:ext>
                      </a:extLst>
                    </p14:cNvPr>
                    <p14:cNvContentPartPr/>
                    <p14:nvPr/>
                  </p14:nvContentPartPr>
                  <p14:xfrm>
                    <a:off x="1835907" y="1095607"/>
                    <a:ext cx="315720" cy="203040"/>
                  </p14:xfrm>
                </p:contentPart>
              </mc:Choice>
              <mc:Fallback xmlns="">
                <p:pic>
                  <p:nvPicPr>
                    <p:cNvPr id="56" name="Ink 55">
                      <a:extLst>
                        <a:ext uri="{FF2B5EF4-FFF2-40B4-BE49-F238E27FC236}">
                          <a16:creationId xmlns:a16="http://schemas.microsoft.com/office/drawing/2014/main" id="{D26135D9-E2A0-F7AC-1B46-B7A2AC2FE3D7}"/>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6739B5E0-2C05-C797-AB8B-D2BFEC0061B2}"/>
                        </a:ext>
                      </a:extLst>
                    </p14:cNvPr>
                    <p14:cNvContentPartPr/>
                    <p14:nvPr/>
                  </p14:nvContentPartPr>
                  <p14:xfrm>
                    <a:off x="1853187" y="1104247"/>
                    <a:ext cx="385920" cy="365040"/>
                  </p14:xfrm>
                </p:contentPart>
              </mc:Choice>
              <mc:Fallback xmlns="">
                <p:pic>
                  <p:nvPicPr>
                    <p:cNvPr id="57" name="Ink 56">
                      <a:extLst>
                        <a:ext uri="{FF2B5EF4-FFF2-40B4-BE49-F238E27FC236}">
                          <a16:creationId xmlns:a16="http://schemas.microsoft.com/office/drawing/2014/main" id="{6739B5E0-2C05-C797-AB8B-D2BFEC0061B2}"/>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0A0AA30-0AED-AE31-FBD3-A38B235A32B1}"/>
                        </a:ext>
                      </a:extLst>
                    </p14:cNvPr>
                    <p14:cNvContentPartPr/>
                    <p14:nvPr/>
                  </p14:nvContentPartPr>
                  <p14:xfrm>
                    <a:off x="1853187" y="1077607"/>
                    <a:ext cx="199440" cy="371520"/>
                  </p14:xfrm>
                </p:contentPart>
              </mc:Choice>
              <mc:Fallback xmlns="">
                <p:pic>
                  <p:nvPicPr>
                    <p:cNvPr id="58" name="Ink 57">
                      <a:extLst>
                        <a:ext uri="{FF2B5EF4-FFF2-40B4-BE49-F238E27FC236}">
                          <a16:creationId xmlns:a16="http://schemas.microsoft.com/office/drawing/2014/main" id="{30A0AA30-0AED-AE31-FBD3-A38B235A32B1}"/>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78C1C809-1D9A-EDC1-54AF-8DED9A92078E}"/>
                        </a:ext>
                      </a:extLst>
                    </p14:cNvPr>
                    <p14:cNvContentPartPr/>
                    <p14:nvPr/>
                  </p14:nvContentPartPr>
                  <p14:xfrm>
                    <a:off x="1809267" y="1104247"/>
                    <a:ext cx="240840" cy="545400"/>
                  </p14:xfrm>
                </p:contentPart>
              </mc:Choice>
              <mc:Fallback xmlns="">
                <p:pic>
                  <p:nvPicPr>
                    <p:cNvPr id="59" name="Ink 58">
                      <a:extLst>
                        <a:ext uri="{FF2B5EF4-FFF2-40B4-BE49-F238E27FC236}">
                          <a16:creationId xmlns:a16="http://schemas.microsoft.com/office/drawing/2014/main" id="{78C1C809-1D9A-EDC1-54AF-8DED9A92078E}"/>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0B913822-1BCB-8F4E-C38D-0D1AF703377B}"/>
                        </a:ext>
                      </a:extLst>
                    </p14:cNvPr>
                    <p14:cNvContentPartPr/>
                    <p14:nvPr/>
                  </p14:nvContentPartPr>
                  <p14:xfrm>
                    <a:off x="1809627" y="1130527"/>
                    <a:ext cx="66960" cy="363240"/>
                  </p14:xfrm>
                </p:contentPart>
              </mc:Choice>
              <mc:Fallback xmlns="">
                <p:pic>
                  <p:nvPicPr>
                    <p:cNvPr id="60" name="Ink 59">
                      <a:extLst>
                        <a:ext uri="{FF2B5EF4-FFF2-40B4-BE49-F238E27FC236}">
                          <a16:creationId xmlns:a16="http://schemas.microsoft.com/office/drawing/2014/main" id="{0B913822-1BCB-8F4E-C38D-0D1AF703377B}"/>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53CBA428-373A-AA74-3954-8418D5EBAB4A}"/>
                        </a:ext>
                      </a:extLst>
                    </p14:cNvPr>
                    <p14:cNvContentPartPr/>
                    <p14:nvPr/>
                  </p14:nvContentPartPr>
                  <p14:xfrm>
                    <a:off x="1800267" y="1130527"/>
                    <a:ext cx="39960" cy="567000"/>
                  </p14:xfrm>
                </p:contentPart>
              </mc:Choice>
              <mc:Fallback xmlns="">
                <p:pic>
                  <p:nvPicPr>
                    <p:cNvPr id="61" name="Ink 60">
                      <a:extLst>
                        <a:ext uri="{FF2B5EF4-FFF2-40B4-BE49-F238E27FC236}">
                          <a16:creationId xmlns:a16="http://schemas.microsoft.com/office/drawing/2014/main" id="{53CBA428-373A-AA74-3954-8418D5EBAB4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2DEA0862-BCBF-98A2-74DD-DFC478223B0C}"/>
                        </a:ext>
                      </a:extLst>
                    </p14:cNvPr>
                    <p14:cNvContentPartPr/>
                    <p14:nvPr/>
                  </p14:nvContentPartPr>
                  <p14:xfrm>
                    <a:off x="1765707" y="1157167"/>
                    <a:ext cx="18360" cy="378360"/>
                  </p14:xfrm>
                </p:contentPart>
              </mc:Choice>
              <mc:Fallback xmlns="">
                <p:pic>
                  <p:nvPicPr>
                    <p:cNvPr id="62" name="Ink 61">
                      <a:extLst>
                        <a:ext uri="{FF2B5EF4-FFF2-40B4-BE49-F238E27FC236}">
                          <a16:creationId xmlns:a16="http://schemas.microsoft.com/office/drawing/2014/main" id="{2DEA0862-BCBF-98A2-74DD-DFC478223B0C}"/>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576403A3-15FE-2768-F24F-26D13C13BCC3}"/>
                        </a:ext>
                      </a:extLst>
                    </p14:cNvPr>
                    <p14:cNvContentPartPr/>
                    <p14:nvPr/>
                  </p14:nvContentPartPr>
                  <p14:xfrm>
                    <a:off x="1664547" y="1192447"/>
                    <a:ext cx="118800" cy="452520"/>
                  </p14:xfrm>
                </p:contentPart>
              </mc:Choice>
              <mc:Fallback xmlns="">
                <p:pic>
                  <p:nvPicPr>
                    <p:cNvPr id="63" name="Ink 62">
                      <a:extLst>
                        <a:ext uri="{FF2B5EF4-FFF2-40B4-BE49-F238E27FC236}">
                          <a16:creationId xmlns:a16="http://schemas.microsoft.com/office/drawing/2014/main" id="{576403A3-15FE-2768-F24F-26D13C13BCC3}"/>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C30043ED-B8EC-1516-A698-F44F4A97D2C7}"/>
                        </a:ext>
                      </a:extLst>
                    </p14:cNvPr>
                    <p14:cNvContentPartPr/>
                    <p14:nvPr/>
                  </p14:nvContentPartPr>
                  <p14:xfrm>
                    <a:off x="1335147" y="1253647"/>
                    <a:ext cx="87840" cy="68760"/>
                  </p14:xfrm>
                </p:contentPart>
              </mc:Choice>
              <mc:Fallback xmlns="">
                <p:pic>
                  <p:nvPicPr>
                    <p:cNvPr id="64" name="Ink 63">
                      <a:extLst>
                        <a:ext uri="{FF2B5EF4-FFF2-40B4-BE49-F238E27FC236}">
                          <a16:creationId xmlns:a16="http://schemas.microsoft.com/office/drawing/2014/main" id="{C30043ED-B8EC-1516-A698-F44F4A97D2C7}"/>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4C1801D9-67D4-2499-5C44-D6E38C883CC1}"/>
                        </a:ext>
                      </a:extLst>
                    </p14:cNvPr>
                    <p14:cNvContentPartPr/>
                    <p14:nvPr/>
                  </p14:nvContentPartPr>
                  <p14:xfrm>
                    <a:off x="1145427" y="1200727"/>
                    <a:ext cx="110160" cy="36720"/>
                  </p14:xfrm>
                </p:contentPart>
              </mc:Choice>
              <mc:Fallback xmlns="">
                <p:pic>
                  <p:nvPicPr>
                    <p:cNvPr id="65" name="Ink 64">
                      <a:extLst>
                        <a:ext uri="{FF2B5EF4-FFF2-40B4-BE49-F238E27FC236}">
                          <a16:creationId xmlns:a16="http://schemas.microsoft.com/office/drawing/2014/main" id="{4C1801D9-67D4-2499-5C44-D6E38C883CC1}"/>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66D1AFC8-859E-9CCB-A847-A6C0691EDCA3}"/>
                        </a:ext>
                      </a:extLst>
                    </p14:cNvPr>
                    <p14:cNvContentPartPr/>
                    <p14:nvPr/>
                  </p14:nvContentPartPr>
                  <p14:xfrm>
                    <a:off x="2148387" y="821287"/>
                    <a:ext cx="83160" cy="46800"/>
                  </p14:xfrm>
                </p:contentPart>
              </mc:Choice>
              <mc:Fallback xmlns="">
                <p:pic>
                  <p:nvPicPr>
                    <p:cNvPr id="66" name="Ink 65">
                      <a:extLst>
                        <a:ext uri="{FF2B5EF4-FFF2-40B4-BE49-F238E27FC236}">
                          <a16:creationId xmlns:a16="http://schemas.microsoft.com/office/drawing/2014/main" id="{66D1AFC8-859E-9CCB-A847-A6C0691EDCA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648BC2E9-8FC9-AB7A-35D2-FD04F599799D}"/>
                        </a:ext>
                      </a:extLst>
                    </p14:cNvPr>
                    <p14:cNvContentPartPr/>
                    <p14:nvPr/>
                  </p14:nvContentPartPr>
                  <p14:xfrm>
                    <a:off x="2262507" y="831367"/>
                    <a:ext cx="136080" cy="63360"/>
                  </p14:xfrm>
                </p:contentPart>
              </mc:Choice>
              <mc:Fallback xmlns="">
                <p:pic>
                  <p:nvPicPr>
                    <p:cNvPr id="67" name="Ink 66">
                      <a:extLst>
                        <a:ext uri="{FF2B5EF4-FFF2-40B4-BE49-F238E27FC236}">
                          <a16:creationId xmlns:a16="http://schemas.microsoft.com/office/drawing/2014/main" id="{648BC2E9-8FC9-AB7A-35D2-FD04F599799D}"/>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22E1555B-8AFB-630A-2CB2-12B6CC1F9206}"/>
                        </a:ext>
                      </a:extLst>
                    </p14:cNvPr>
                    <p14:cNvContentPartPr/>
                    <p14:nvPr/>
                  </p14:nvContentPartPr>
                  <p14:xfrm>
                    <a:off x="2217507" y="962767"/>
                    <a:ext cx="134280" cy="38880"/>
                  </p14:xfrm>
                </p:contentPart>
              </mc:Choice>
              <mc:Fallback xmlns="">
                <p:pic>
                  <p:nvPicPr>
                    <p:cNvPr id="68" name="Ink 67">
                      <a:extLst>
                        <a:ext uri="{FF2B5EF4-FFF2-40B4-BE49-F238E27FC236}">
                          <a16:creationId xmlns:a16="http://schemas.microsoft.com/office/drawing/2014/main" id="{22E1555B-8AFB-630A-2CB2-12B6CC1F920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1DFFEA14-553C-E107-BDDA-DC98E0E17CCD}"/>
                        </a:ext>
                      </a:extLst>
                    </p14:cNvPr>
                    <p14:cNvContentPartPr/>
                    <p14:nvPr/>
                  </p14:nvContentPartPr>
                  <p14:xfrm>
                    <a:off x="2369067" y="1085887"/>
                    <a:ext cx="108360" cy="27000"/>
                  </p14:xfrm>
                </p:contentPart>
              </mc:Choice>
              <mc:Fallback xmlns="">
                <p:pic>
                  <p:nvPicPr>
                    <p:cNvPr id="69" name="Ink 68">
                      <a:extLst>
                        <a:ext uri="{FF2B5EF4-FFF2-40B4-BE49-F238E27FC236}">
                          <a16:creationId xmlns:a16="http://schemas.microsoft.com/office/drawing/2014/main" id="{1DFFEA14-553C-E107-BDDA-DC98E0E17CCD}"/>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1CE9314B-230D-F994-8884-B2B8216BEA88}"/>
                        </a:ext>
                      </a:extLst>
                    </p14:cNvPr>
                    <p14:cNvContentPartPr/>
                    <p14:nvPr/>
                  </p14:nvContentPartPr>
                  <p14:xfrm>
                    <a:off x="2128587" y="1086247"/>
                    <a:ext cx="117000" cy="46440"/>
                  </p14:xfrm>
                </p:contentPart>
              </mc:Choice>
              <mc:Fallback xmlns="">
                <p:pic>
                  <p:nvPicPr>
                    <p:cNvPr id="70" name="Ink 69">
                      <a:extLst>
                        <a:ext uri="{FF2B5EF4-FFF2-40B4-BE49-F238E27FC236}">
                          <a16:creationId xmlns:a16="http://schemas.microsoft.com/office/drawing/2014/main" id="{1CE9314B-230D-F994-8884-B2B8216BEA88}"/>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2E41C2CA-7D85-FFA8-8393-8ECF6A3E7FE1}"/>
                        </a:ext>
                      </a:extLst>
                    </p14:cNvPr>
                    <p14:cNvContentPartPr/>
                    <p14:nvPr/>
                  </p14:nvContentPartPr>
                  <p14:xfrm>
                    <a:off x="2226147" y="1159327"/>
                    <a:ext cx="90000" cy="52200"/>
                  </p14:xfrm>
                </p:contentPart>
              </mc:Choice>
              <mc:Fallback xmlns="">
                <p:pic>
                  <p:nvPicPr>
                    <p:cNvPr id="71" name="Ink 70">
                      <a:extLst>
                        <a:ext uri="{FF2B5EF4-FFF2-40B4-BE49-F238E27FC236}">
                          <a16:creationId xmlns:a16="http://schemas.microsoft.com/office/drawing/2014/main" id="{2E41C2CA-7D85-FFA8-8393-8ECF6A3E7FE1}"/>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A56C5BF0-F65B-78D1-1CBF-5322041F94AB}"/>
                        </a:ext>
                      </a:extLst>
                    </p14:cNvPr>
                    <p14:cNvContentPartPr/>
                    <p14:nvPr/>
                  </p14:nvContentPartPr>
                  <p14:xfrm>
                    <a:off x="2349987" y="1297207"/>
                    <a:ext cx="94320" cy="38160"/>
                  </p14:xfrm>
                </p:contentPart>
              </mc:Choice>
              <mc:Fallback xmlns="">
                <p:pic>
                  <p:nvPicPr>
                    <p:cNvPr id="72" name="Ink 71">
                      <a:extLst>
                        <a:ext uri="{FF2B5EF4-FFF2-40B4-BE49-F238E27FC236}">
                          <a16:creationId xmlns:a16="http://schemas.microsoft.com/office/drawing/2014/main" id="{A56C5BF0-F65B-78D1-1CBF-5322041F94A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A72C29D3-C525-B4B1-6B1C-794FD7B14549}"/>
                        </a:ext>
                      </a:extLst>
                    </p14:cNvPr>
                    <p14:cNvContentPartPr/>
                    <p14:nvPr/>
                  </p14:nvContentPartPr>
                  <p14:xfrm>
                    <a:off x="2157747" y="1290007"/>
                    <a:ext cx="117000" cy="63360"/>
                  </p14:xfrm>
                </p:contentPart>
              </mc:Choice>
              <mc:Fallback xmlns="">
                <p:pic>
                  <p:nvPicPr>
                    <p:cNvPr id="73" name="Ink 72">
                      <a:extLst>
                        <a:ext uri="{FF2B5EF4-FFF2-40B4-BE49-F238E27FC236}">
                          <a16:creationId xmlns:a16="http://schemas.microsoft.com/office/drawing/2014/main" id="{A72C29D3-C525-B4B1-6B1C-794FD7B14549}"/>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69457B7D-1ACE-CCBE-F23B-7D20D72DB0D4}"/>
                        </a:ext>
                      </a:extLst>
                    </p14:cNvPr>
                    <p14:cNvContentPartPr/>
                    <p14:nvPr/>
                  </p14:nvContentPartPr>
                  <p14:xfrm>
                    <a:off x="2221827" y="1487647"/>
                    <a:ext cx="115920" cy="66600"/>
                  </p14:xfrm>
                </p:contentPart>
              </mc:Choice>
              <mc:Fallback xmlns="">
                <p:pic>
                  <p:nvPicPr>
                    <p:cNvPr id="74" name="Ink 73">
                      <a:extLst>
                        <a:ext uri="{FF2B5EF4-FFF2-40B4-BE49-F238E27FC236}">
                          <a16:creationId xmlns:a16="http://schemas.microsoft.com/office/drawing/2014/main" id="{69457B7D-1ACE-CCBE-F23B-7D20D72DB0D4}"/>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CD733596-4D05-E664-7324-C840AA4AAA6E}"/>
                        </a:ext>
                      </a:extLst>
                    </p14:cNvPr>
                    <p14:cNvContentPartPr/>
                    <p14:nvPr/>
                  </p14:nvContentPartPr>
                  <p14:xfrm>
                    <a:off x="2029227" y="1428607"/>
                    <a:ext cx="96480" cy="91800"/>
                  </p14:xfrm>
                </p:contentPart>
              </mc:Choice>
              <mc:Fallback xmlns="">
                <p:pic>
                  <p:nvPicPr>
                    <p:cNvPr id="75" name="Ink 74">
                      <a:extLst>
                        <a:ext uri="{FF2B5EF4-FFF2-40B4-BE49-F238E27FC236}">
                          <a16:creationId xmlns:a16="http://schemas.microsoft.com/office/drawing/2014/main" id="{CD733596-4D05-E664-7324-C840AA4AAA6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3A170E2D-EEBD-7EFF-2425-7489268268A7}"/>
                        </a:ext>
                      </a:extLst>
                    </p14:cNvPr>
                    <p14:cNvContentPartPr/>
                    <p14:nvPr/>
                  </p14:nvContentPartPr>
                  <p14:xfrm>
                    <a:off x="2019507" y="1604647"/>
                    <a:ext cx="68760" cy="122760"/>
                  </p14:xfrm>
                </p:contentPart>
              </mc:Choice>
              <mc:Fallback xmlns="">
                <p:pic>
                  <p:nvPicPr>
                    <p:cNvPr id="76" name="Ink 75">
                      <a:extLst>
                        <a:ext uri="{FF2B5EF4-FFF2-40B4-BE49-F238E27FC236}">
                          <a16:creationId xmlns:a16="http://schemas.microsoft.com/office/drawing/2014/main" id="{3A170E2D-EEBD-7EFF-2425-7489268268A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2D04D431-AB8C-F1B6-0255-FF2446D3BD4C}"/>
                        </a:ext>
                      </a:extLst>
                    </p14:cNvPr>
                    <p14:cNvContentPartPr/>
                    <p14:nvPr/>
                  </p14:nvContentPartPr>
                  <p14:xfrm>
                    <a:off x="2046507" y="1702207"/>
                    <a:ext cx="360" cy="360"/>
                  </p14:xfrm>
                </p:contentPart>
              </mc:Choice>
              <mc:Fallback xmlns="">
                <p:pic>
                  <p:nvPicPr>
                    <p:cNvPr id="77" name="Ink 76">
                      <a:extLst>
                        <a:ext uri="{FF2B5EF4-FFF2-40B4-BE49-F238E27FC236}">
                          <a16:creationId xmlns:a16="http://schemas.microsoft.com/office/drawing/2014/main" id="{2D04D431-AB8C-F1B6-0255-FF2446D3BD4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30CC3E13-5E6E-77C9-E32C-516DE4D5F980}"/>
                        </a:ext>
                      </a:extLst>
                    </p14:cNvPr>
                    <p14:cNvContentPartPr/>
                    <p14:nvPr/>
                  </p14:nvContentPartPr>
                  <p14:xfrm>
                    <a:off x="2073147" y="1675927"/>
                    <a:ext cx="360" cy="360"/>
                  </p14:xfrm>
                </p:contentPart>
              </mc:Choice>
              <mc:Fallback xmlns="">
                <p:pic>
                  <p:nvPicPr>
                    <p:cNvPr id="78" name="Ink 77">
                      <a:extLst>
                        <a:ext uri="{FF2B5EF4-FFF2-40B4-BE49-F238E27FC236}">
                          <a16:creationId xmlns:a16="http://schemas.microsoft.com/office/drawing/2014/main" id="{30CC3E13-5E6E-77C9-E32C-516DE4D5F98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5EF399D7-B578-A1EE-CF87-10BAAFE9B221}"/>
                        </a:ext>
                      </a:extLst>
                    </p14:cNvPr>
                    <p14:cNvContentPartPr/>
                    <p14:nvPr/>
                  </p14:nvContentPartPr>
                  <p14:xfrm>
                    <a:off x="2073147" y="1482607"/>
                    <a:ext cx="360" cy="360"/>
                  </p14:xfrm>
                </p:contentPart>
              </mc:Choice>
              <mc:Fallback xmlns="">
                <p:pic>
                  <p:nvPicPr>
                    <p:cNvPr id="79" name="Ink 78">
                      <a:extLst>
                        <a:ext uri="{FF2B5EF4-FFF2-40B4-BE49-F238E27FC236}">
                          <a16:creationId xmlns:a16="http://schemas.microsoft.com/office/drawing/2014/main" id="{5EF399D7-B578-A1EE-CF87-10BAAFE9B22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0EBB22F3-3808-1718-E04E-70A0FDD86390}"/>
                        </a:ext>
                      </a:extLst>
                    </p14:cNvPr>
                    <p14:cNvContentPartPr/>
                    <p14:nvPr/>
                  </p14:nvContentPartPr>
                  <p14:xfrm>
                    <a:off x="2275467" y="1535527"/>
                    <a:ext cx="360" cy="360"/>
                  </p14:xfrm>
                </p:contentPart>
              </mc:Choice>
              <mc:Fallback xmlns="">
                <p:pic>
                  <p:nvPicPr>
                    <p:cNvPr id="80" name="Ink 79">
                      <a:extLst>
                        <a:ext uri="{FF2B5EF4-FFF2-40B4-BE49-F238E27FC236}">
                          <a16:creationId xmlns:a16="http://schemas.microsoft.com/office/drawing/2014/main" id="{0EBB22F3-3808-1718-E04E-70A0FDD86390}"/>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75DA1A0D-FB8D-C48D-1105-0A7FDFA2B03A}"/>
                        </a:ext>
                      </a:extLst>
                    </p14:cNvPr>
                    <p14:cNvContentPartPr/>
                    <p14:nvPr/>
                  </p14:nvContentPartPr>
                  <p14:xfrm>
                    <a:off x="2459787" y="1104247"/>
                    <a:ext cx="360" cy="360"/>
                  </p14:xfrm>
                </p:contentPart>
              </mc:Choice>
              <mc:Fallback xmlns="">
                <p:pic>
                  <p:nvPicPr>
                    <p:cNvPr id="81" name="Ink 80">
                      <a:extLst>
                        <a:ext uri="{FF2B5EF4-FFF2-40B4-BE49-F238E27FC236}">
                          <a16:creationId xmlns:a16="http://schemas.microsoft.com/office/drawing/2014/main" id="{75DA1A0D-FB8D-C48D-1105-0A7FDFA2B03A}"/>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BA3CE451-98D0-133C-2D2D-8E3F9DDA9A19}"/>
                        </a:ext>
                      </a:extLst>
                    </p14:cNvPr>
                    <p14:cNvContentPartPr/>
                    <p14:nvPr/>
                  </p14:nvContentPartPr>
                  <p14:xfrm>
                    <a:off x="1835907" y="1662967"/>
                    <a:ext cx="46800" cy="107280"/>
                  </p14:xfrm>
                </p:contentPart>
              </mc:Choice>
              <mc:Fallback xmlns="">
                <p:pic>
                  <p:nvPicPr>
                    <p:cNvPr id="82" name="Ink 81">
                      <a:extLst>
                        <a:ext uri="{FF2B5EF4-FFF2-40B4-BE49-F238E27FC236}">
                          <a16:creationId xmlns:a16="http://schemas.microsoft.com/office/drawing/2014/main" id="{BA3CE451-98D0-133C-2D2D-8E3F9DDA9A19}"/>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16BDD6BC-3137-D8BA-57AB-09232B869A3F}"/>
                        </a:ext>
                      </a:extLst>
                    </p14:cNvPr>
                    <p14:cNvContentPartPr/>
                    <p14:nvPr/>
                  </p14:nvContentPartPr>
                  <p14:xfrm>
                    <a:off x="1737987" y="1508887"/>
                    <a:ext cx="46080" cy="113040"/>
                  </p14:xfrm>
                </p:contentPart>
              </mc:Choice>
              <mc:Fallback xmlns="">
                <p:pic>
                  <p:nvPicPr>
                    <p:cNvPr id="83" name="Ink 82">
                      <a:extLst>
                        <a:ext uri="{FF2B5EF4-FFF2-40B4-BE49-F238E27FC236}">
                          <a16:creationId xmlns:a16="http://schemas.microsoft.com/office/drawing/2014/main" id="{16BDD6BC-3137-D8BA-57AB-09232B869A3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9DDC75AE-BA26-BB6C-3BCB-54E004A20658}"/>
                        </a:ext>
                      </a:extLst>
                    </p14:cNvPr>
                    <p14:cNvContentPartPr/>
                    <p14:nvPr/>
                  </p14:nvContentPartPr>
                  <p14:xfrm>
                    <a:off x="1635027" y="1632727"/>
                    <a:ext cx="52200" cy="119880"/>
                  </p14:xfrm>
                </p:contentPart>
              </mc:Choice>
              <mc:Fallback xmlns="">
                <p:pic>
                  <p:nvPicPr>
                    <p:cNvPr id="84" name="Ink 83">
                      <a:extLst>
                        <a:ext uri="{FF2B5EF4-FFF2-40B4-BE49-F238E27FC236}">
                          <a16:creationId xmlns:a16="http://schemas.microsoft.com/office/drawing/2014/main" id="{9DDC75AE-BA26-BB6C-3BCB-54E004A2065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A601BF2B-BEA0-FBC3-7062-BDCA8B2D2132}"/>
                      </a:ext>
                    </a:extLst>
                  </p14:cNvPr>
                  <p14:cNvContentPartPr/>
                  <p14:nvPr/>
                </p14:nvContentPartPr>
                <p14:xfrm rot="1617139">
                  <a:off x="1140318" y="737773"/>
                  <a:ext cx="137880" cy="37800"/>
                </p14:xfrm>
              </p:contentPart>
            </mc:Choice>
            <mc:Fallback xmlns="">
              <p:pic>
                <p:nvPicPr>
                  <p:cNvPr id="33" name="Ink 32">
                    <a:extLst>
                      <a:ext uri="{FF2B5EF4-FFF2-40B4-BE49-F238E27FC236}">
                        <a16:creationId xmlns:a16="http://schemas.microsoft.com/office/drawing/2014/main" id="{A601BF2B-BEA0-FBC3-7062-BDCA8B2D2132}"/>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6" name="Oval 5">
              <a:extLst>
                <a:ext uri="{FF2B5EF4-FFF2-40B4-BE49-F238E27FC236}">
                  <a16:creationId xmlns:a16="http://schemas.microsoft.com/office/drawing/2014/main" id="{EFA5F227-F85D-9874-8F45-FBB01569A032}"/>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B01B2140-F585-B1AB-319C-A49361CA027A}"/>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8743CE67-68C1-551E-297A-279D4A177B57}"/>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186">
              <a:extLst>
                <a:ext uri="{FF2B5EF4-FFF2-40B4-BE49-F238E27FC236}">
                  <a16:creationId xmlns:a16="http://schemas.microsoft.com/office/drawing/2014/main" id="{6EA5E4BB-ABD1-3D70-0A11-79322D58741B}"/>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10" name="Star: 5 Points 9">
              <a:extLst>
                <a:ext uri="{FF2B5EF4-FFF2-40B4-BE49-F238E27FC236}">
                  <a16:creationId xmlns:a16="http://schemas.microsoft.com/office/drawing/2014/main" id="{571CD20B-EF36-D4D5-E3B8-522C23DBC898}"/>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Star: 5 Points 10">
              <a:extLst>
                <a:ext uri="{FF2B5EF4-FFF2-40B4-BE49-F238E27FC236}">
                  <a16:creationId xmlns:a16="http://schemas.microsoft.com/office/drawing/2014/main" id="{8D376113-16AC-A558-B324-528B0C0AB3F2}"/>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87" name="Rectangle: Rounded Corners 86">
            <a:extLst>
              <a:ext uri="{FF2B5EF4-FFF2-40B4-BE49-F238E27FC236}">
                <a16:creationId xmlns:a16="http://schemas.microsoft.com/office/drawing/2014/main" id="{59B890A5-4761-96CC-0509-D2C3A5E49175}"/>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Identifying and overcoming challenges  </a:t>
            </a:r>
            <a:endParaRPr lang="en-GB" sz="2800" dirty="0">
              <a:solidFill>
                <a:srgbClr val="000000"/>
              </a:solidFill>
              <a:latin typeface="Arial Rounded MT Bold"/>
              <a:ea typeface="Calibri"/>
              <a:cs typeface="Arial"/>
            </a:endParaRPr>
          </a:p>
        </p:txBody>
      </p:sp>
      <p:sp>
        <p:nvSpPr>
          <p:cNvPr id="89" name="Rectangle: Rounded Corners 88">
            <a:extLst>
              <a:ext uri="{FF2B5EF4-FFF2-40B4-BE49-F238E27FC236}">
                <a16:creationId xmlns:a16="http://schemas.microsoft.com/office/drawing/2014/main" id="{7B14A6D5-B8E2-32C4-6D0B-E52241AD9EC5}"/>
              </a:ext>
            </a:extLst>
          </p:cNvPr>
          <p:cNvSpPr/>
          <p:nvPr/>
        </p:nvSpPr>
        <p:spPr>
          <a:xfrm>
            <a:off x="3156598" y="1465435"/>
            <a:ext cx="7167634" cy="5060881"/>
          </a:xfrm>
          <a:prstGeom prst="roundRect">
            <a:avLst>
              <a:gd name="adj" fmla="val 17668"/>
            </a:avLst>
          </a:prstGeom>
          <a:no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endParaRPr lang="en-GB" sz="2400" b="1" dirty="0">
              <a:solidFill>
                <a:srgbClr val="000000"/>
              </a:solidFill>
              <a:latin typeface="Arial Rounded MT Bold"/>
              <a:cs typeface="Arial"/>
            </a:endParaRPr>
          </a:p>
        </p:txBody>
      </p:sp>
      <p:sp>
        <p:nvSpPr>
          <p:cNvPr id="93" name="Rectangle: Rounded Corners 92">
            <a:extLst>
              <a:ext uri="{FF2B5EF4-FFF2-40B4-BE49-F238E27FC236}">
                <a16:creationId xmlns:a16="http://schemas.microsoft.com/office/drawing/2014/main" id="{17CAF36D-27AD-45AE-4275-8783257AF070}"/>
              </a:ext>
            </a:extLst>
          </p:cNvPr>
          <p:cNvSpPr/>
          <p:nvPr/>
        </p:nvSpPr>
        <p:spPr>
          <a:xfrm>
            <a:off x="292366" y="1711325"/>
            <a:ext cx="2493878" cy="958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400" b="1" dirty="0">
                <a:solidFill>
                  <a:schemeClr val="bg1"/>
                </a:solidFill>
                <a:latin typeface="Arial Rounded MT Bold"/>
                <a:ea typeface="Tahoma"/>
                <a:cs typeface="Arial"/>
              </a:rPr>
              <a:t>Moving – the unknown</a:t>
            </a:r>
            <a:endParaRPr lang="en-US" dirty="0"/>
          </a:p>
        </p:txBody>
      </p:sp>
    </p:spTree>
    <p:extLst>
      <p:ext uri="{BB962C8B-B14F-4D97-AF65-F5344CB8AC3E}">
        <p14:creationId xmlns:p14="http://schemas.microsoft.com/office/powerpoint/2010/main" val="254201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E44B-D86A-3A71-B1E4-B89F8C12E1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42DD40-E38A-E4A3-E206-607C4DA54C90}"/>
              </a:ext>
            </a:extLst>
          </p:cNvPr>
          <p:cNvPicPr>
            <a:picLocks noChangeAspect="1"/>
          </p:cNvPicPr>
          <p:nvPr/>
        </p:nvPicPr>
        <p:blipFill>
          <a:blip r:embed="rId3"/>
          <a:stretch>
            <a:fillRect/>
          </a:stretch>
        </p:blipFill>
        <p:spPr>
          <a:xfrm>
            <a:off x="3281877" y="1580249"/>
            <a:ext cx="6915407" cy="4819908"/>
          </a:xfrm>
          <a:prstGeom prst="rect">
            <a:avLst/>
          </a:prstGeom>
        </p:spPr>
      </p:pic>
      <p:grpSp>
        <p:nvGrpSpPr>
          <p:cNvPr id="85" name="Group 84">
            <a:extLst>
              <a:ext uri="{FF2B5EF4-FFF2-40B4-BE49-F238E27FC236}">
                <a16:creationId xmlns:a16="http://schemas.microsoft.com/office/drawing/2014/main" id="{D580526E-F74A-4347-4306-3871B9BCA3F3}"/>
              </a:ext>
            </a:extLst>
          </p:cNvPr>
          <p:cNvGrpSpPr/>
          <p:nvPr/>
        </p:nvGrpSpPr>
        <p:grpSpPr>
          <a:xfrm>
            <a:off x="180712" y="143953"/>
            <a:ext cx="1360011" cy="1308879"/>
            <a:chOff x="355146" y="153134"/>
            <a:chExt cx="3104348" cy="3080758"/>
          </a:xfrm>
        </p:grpSpPr>
        <p:sp>
          <p:nvSpPr>
            <p:cNvPr id="4" name="Oval 3">
              <a:extLst>
                <a:ext uri="{FF2B5EF4-FFF2-40B4-BE49-F238E27FC236}">
                  <a16:creationId xmlns:a16="http://schemas.microsoft.com/office/drawing/2014/main" id="{F5EE595B-845C-ED6F-9E4F-4405E5D8B22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 name="Group 4">
              <a:extLst>
                <a:ext uri="{FF2B5EF4-FFF2-40B4-BE49-F238E27FC236}">
                  <a16:creationId xmlns:a16="http://schemas.microsoft.com/office/drawing/2014/main" id="{4086BEFA-12B2-5A76-69E5-B43C7974369E}"/>
                </a:ext>
              </a:extLst>
            </p:cNvPr>
            <p:cNvGrpSpPr/>
            <p:nvPr/>
          </p:nvGrpSpPr>
          <p:grpSpPr>
            <a:xfrm>
              <a:off x="1139666"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9337141B-F658-5A87-4044-CCB8C81C110E}"/>
                      </a:ext>
                    </a:extLst>
                  </p14:cNvPr>
                  <p14:cNvContentPartPr/>
                  <p14:nvPr/>
                </p14:nvContentPartPr>
                <p14:xfrm>
                  <a:off x="1204467" y="1104247"/>
                  <a:ext cx="622800" cy="1240200"/>
                </p14:xfrm>
              </p:contentPart>
            </mc:Choice>
            <mc:Fallback xmlns="">
              <p:pic>
                <p:nvPicPr>
                  <p:cNvPr id="12" name="Ink 11">
                    <a:extLst>
                      <a:ext uri="{FF2B5EF4-FFF2-40B4-BE49-F238E27FC236}">
                        <a16:creationId xmlns:a16="http://schemas.microsoft.com/office/drawing/2014/main" id="{9337141B-F658-5A87-4044-CCB8C81C110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40C089FD-E778-3C0F-20FC-6D32A8CD530A}"/>
                      </a:ext>
                    </a:extLst>
                  </p14:cNvPr>
                  <p14:cNvContentPartPr/>
                  <p14:nvPr/>
                </p14:nvContentPartPr>
                <p14:xfrm>
                  <a:off x="1801347" y="585847"/>
                  <a:ext cx="271800" cy="517680"/>
                </p14:xfrm>
              </p:contentPart>
            </mc:Choice>
            <mc:Fallback xmlns="">
              <p:pic>
                <p:nvPicPr>
                  <p:cNvPr id="13" name="Ink 12">
                    <a:extLst>
                      <a:ext uri="{FF2B5EF4-FFF2-40B4-BE49-F238E27FC236}">
                        <a16:creationId xmlns:a16="http://schemas.microsoft.com/office/drawing/2014/main" id="{40C089FD-E778-3C0F-20FC-6D32A8CD530A}"/>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A608DA89-53BA-148C-748C-8E5AAF29E0C0}"/>
                      </a:ext>
                    </a:extLst>
                  </p14:cNvPr>
                  <p14:cNvContentPartPr/>
                  <p14:nvPr/>
                </p14:nvContentPartPr>
                <p14:xfrm>
                  <a:off x="1826907" y="691687"/>
                  <a:ext cx="378360" cy="412920"/>
                </p14:xfrm>
              </p:contentPart>
            </mc:Choice>
            <mc:Fallback xmlns="">
              <p:pic>
                <p:nvPicPr>
                  <p:cNvPr id="14" name="Ink 13">
                    <a:extLst>
                      <a:ext uri="{FF2B5EF4-FFF2-40B4-BE49-F238E27FC236}">
                        <a16:creationId xmlns:a16="http://schemas.microsoft.com/office/drawing/2014/main" id="{A608DA89-53BA-148C-748C-8E5AAF29E0C0}"/>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06E3C2DB-2F62-A912-8311-08822BCA230F}"/>
                      </a:ext>
                    </a:extLst>
                  </p14:cNvPr>
                  <p14:cNvContentPartPr/>
                  <p14:nvPr/>
                </p14:nvContentPartPr>
                <p14:xfrm>
                  <a:off x="1792347" y="805087"/>
                  <a:ext cx="245520" cy="360720"/>
                </p14:xfrm>
              </p:contentPart>
            </mc:Choice>
            <mc:Fallback xmlns="">
              <p:pic>
                <p:nvPicPr>
                  <p:cNvPr id="15" name="Ink 14">
                    <a:extLst>
                      <a:ext uri="{FF2B5EF4-FFF2-40B4-BE49-F238E27FC236}">
                        <a16:creationId xmlns:a16="http://schemas.microsoft.com/office/drawing/2014/main" id="{06E3C2DB-2F62-A912-8311-08822BCA230F}"/>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EE80DE9D-88EB-CA97-371D-2653F30D3FB9}"/>
                      </a:ext>
                    </a:extLst>
                  </p14:cNvPr>
                  <p14:cNvContentPartPr/>
                  <p14:nvPr/>
                </p14:nvContentPartPr>
                <p14:xfrm>
                  <a:off x="1448907" y="1517527"/>
                  <a:ext cx="44280" cy="90000"/>
                </p14:xfrm>
              </p:contentPart>
            </mc:Choice>
            <mc:Fallback xmlns="">
              <p:pic>
                <p:nvPicPr>
                  <p:cNvPr id="16" name="Ink 15">
                    <a:extLst>
                      <a:ext uri="{FF2B5EF4-FFF2-40B4-BE49-F238E27FC236}">
                        <a16:creationId xmlns:a16="http://schemas.microsoft.com/office/drawing/2014/main" id="{EE80DE9D-88EB-CA97-371D-2653F30D3FB9}"/>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F1777115-6664-380F-483C-EEE6A735E01B}"/>
                      </a:ext>
                    </a:extLst>
                  </p14:cNvPr>
                  <p14:cNvContentPartPr/>
                  <p14:nvPr/>
                </p14:nvContentPartPr>
                <p14:xfrm>
                  <a:off x="1417947" y="1384327"/>
                  <a:ext cx="83880" cy="63360"/>
                </p14:xfrm>
              </p:contentPart>
            </mc:Choice>
            <mc:Fallback xmlns="">
              <p:pic>
                <p:nvPicPr>
                  <p:cNvPr id="17" name="Ink 16">
                    <a:extLst>
                      <a:ext uri="{FF2B5EF4-FFF2-40B4-BE49-F238E27FC236}">
                        <a16:creationId xmlns:a16="http://schemas.microsoft.com/office/drawing/2014/main" id="{F1777115-6664-380F-483C-EEE6A735E01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949B3022-D9D9-E8F8-C4E9-D5D25FC17604}"/>
                      </a:ext>
                    </a:extLst>
                  </p14:cNvPr>
                  <p14:cNvContentPartPr/>
                  <p14:nvPr/>
                </p14:nvContentPartPr>
                <p14:xfrm>
                  <a:off x="1182147" y="1385407"/>
                  <a:ext cx="142200" cy="71640"/>
                </p14:xfrm>
              </p:contentPart>
            </mc:Choice>
            <mc:Fallback xmlns="">
              <p:pic>
                <p:nvPicPr>
                  <p:cNvPr id="18" name="Ink 17">
                    <a:extLst>
                      <a:ext uri="{FF2B5EF4-FFF2-40B4-BE49-F238E27FC236}">
                        <a16:creationId xmlns:a16="http://schemas.microsoft.com/office/drawing/2014/main" id="{949B3022-D9D9-E8F8-C4E9-D5D25FC17604}"/>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683DFF0-C81A-3291-2ED6-991D3CDE9A17}"/>
                      </a:ext>
                    </a:extLst>
                  </p14:cNvPr>
                  <p14:cNvContentPartPr/>
                  <p14:nvPr/>
                </p14:nvContentPartPr>
                <p14:xfrm>
                  <a:off x="1179987" y="1051327"/>
                  <a:ext cx="157680" cy="54360"/>
                </p14:xfrm>
              </p:contentPart>
            </mc:Choice>
            <mc:Fallback xmlns="">
              <p:pic>
                <p:nvPicPr>
                  <p:cNvPr id="19" name="Ink 18">
                    <a:extLst>
                      <a:ext uri="{FF2B5EF4-FFF2-40B4-BE49-F238E27FC236}">
                        <a16:creationId xmlns:a16="http://schemas.microsoft.com/office/drawing/2014/main" id="{1683DFF0-C81A-3291-2ED6-991D3CDE9A1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2E852559-43D7-05AB-012B-383671159C30}"/>
                      </a:ext>
                    </a:extLst>
                  </p14:cNvPr>
                  <p14:cNvContentPartPr/>
                  <p14:nvPr/>
                </p14:nvContentPartPr>
                <p14:xfrm>
                  <a:off x="1139667" y="936487"/>
                  <a:ext cx="137880" cy="37800"/>
                </p14:xfrm>
              </p:contentPart>
            </mc:Choice>
            <mc:Fallback xmlns="">
              <p:pic>
                <p:nvPicPr>
                  <p:cNvPr id="20" name="Ink 19">
                    <a:extLst>
                      <a:ext uri="{FF2B5EF4-FFF2-40B4-BE49-F238E27FC236}">
                        <a16:creationId xmlns:a16="http://schemas.microsoft.com/office/drawing/2014/main" id="{2E852559-43D7-05AB-012B-383671159C30}"/>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64C811A0-0A86-8CAF-F159-11CE3AE4F98F}"/>
                      </a:ext>
                    </a:extLst>
                  </p14:cNvPr>
                  <p14:cNvContentPartPr/>
                  <p14:nvPr/>
                </p14:nvContentPartPr>
                <p14:xfrm>
                  <a:off x="1413267" y="804007"/>
                  <a:ext cx="105840" cy="45360"/>
                </p14:xfrm>
              </p:contentPart>
            </mc:Choice>
            <mc:Fallback xmlns="">
              <p:pic>
                <p:nvPicPr>
                  <p:cNvPr id="21" name="Ink 20">
                    <a:extLst>
                      <a:ext uri="{FF2B5EF4-FFF2-40B4-BE49-F238E27FC236}">
                        <a16:creationId xmlns:a16="http://schemas.microsoft.com/office/drawing/2014/main" id="{64C811A0-0A86-8CAF-F159-11CE3AE4F98F}"/>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6B231D46-1E5D-9822-E648-BC47E58DD777}"/>
                      </a:ext>
                    </a:extLst>
                  </p14:cNvPr>
                  <p14:cNvContentPartPr/>
                  <p14:nvPr/>
                </p14:nvContentPartPr>
                <p14:xfrm>
                  <a:off x="1395987" y="560287"/>
                  <a:ext cx="61560" cy="104760"/>
                </p14:xfrm>
              </p:contentPart>
            </mc:Choice>
            <mc:Fallback xmlns="">
              <p:pic>
                <p:nvPicPr>
                  <p:cNvPr id="22" name="Ink 21">
                    <a:extLst>
                      <a:ext uri="{FF2B5EF4-FFF2-40B4-BE49-F238E27FC236}">
                        <a16:creationId xmlns:a16="http://schemas.microsoft.com/office/drawing/2014/main" id="{6B231D46-1E5D-9822-E648-BC47E58DD777}"/>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B52CE323-C7AF-2CE7-99FB-F5DEE80F9848}"/>
                      </a:ext>
                    </a:extLst>
                  </p14:cNvPr>
                  <p14:cNvContentPartPr/>
                  <p14:nvPr/>
                </p14:nvContentPartPr>
                <p14:xfrm>
                  <a:off x="1553667" y="646687"/>
                  <a:ext cx="72000" cy="92880"/>
                </p14:xfrm>
              </p:contentPart>
            </mc:Choice>
            <mc:Fallback xmlns="">
              <p:pic>
                <p:nvPicPr>
                  <p:cNvPr id="23" name="Ink 22">
                    <a:extLst>
                      <a:ext uri="{FF2B5EF4-FFF2-40B4-BE49-F238E27FC236}">
                        <a16:creationId xmlns:a16="http://schemas.microsoft.com/office/drawing/2014/main" id="{B52CE323-C7AF-2CE7-99FB-F5DEE80F984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BBE415D4-72D5-6561-C262-2FDEB306228E}"/>
                      </a:ext>
                    </a:extLst>
                  </p14:cNvPr>
                  <p14:cNvContentPartPr/>
                  <p14:nvPr/>
                </p14:nvContentPartPr>
                <p14:xfrm>
                  <a:off x="1622787" y="497647"/>
                  <a:ext cx="65160" cy="137880"/>
                </p14:xfrm>
              </p:contentPart>
            </mc:Choice>
            <mc:Fallback xmlns="">
              <p:pic>
                <p:nvPicPr>
                  <p:cNvPr id="24" name="Ink 23">
                    <a:extLst>
                      <a:ext uri="{FF2B5EF4-FFF2-40B4-BE49-F238E27FC236}">
                        <a16:creationId xmlns:a16="http://schemas.microsoft.com/office/drawing/2014/main" id="{BBE415D4-72D5-6561-C262-2FDEB306228E}"/>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29F37F3A-A3BF-DDE0-8C81-F6196E0E8E9A}"/>
                      </a:ext>
                    </a:extLst>
                  </p14:cNvPr>
                  <p14:cNvContentPartPr/>
                  <p14:nvPr/>
                </p14:nvContentPartPr>
                <p14:xfrm>
                  <a:off x="1754547" y="620767"/>
                  <a:ext cx="36000" cy="138600"/>
                </p14:xfrm>
              </p:contentPart>
            </mc:Choice>
            <mc:Fallback xmlns="">
              <p:pic>
                <p:nvPicPr>
                  <p:cNvPr id="25" name="Ink 24">
                    <a:extLst>
                      <a:ext uri="{FF2B5EF4-FFF2-40B4-BE49-F238E27FC236}">
                        <a16:creationId xmlns:a16="http://schemas.microsoft.com/office/drawing/2014/main" id="{29F37F3A-A3BF-DDE0-8C81-F6196E0E8E9A}"/>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D4014FC-61D5-DDE5-ACBE-8ECC2D8AE481}"/>
                      </a:ext>
                    </a:extLst>
                  </p14:cNvPr>
                  <p14:cNvContentPartPr/>
                  <p14:nvPr/>
                </p14:nvContentPartPr>
                <p14:xfrm>
                  <a:off x="1807467" y="409807"/>
                  <a:ext cx="48240" cy="134280"/>
                </p14:xfrm>
              </p:contentPart>
            </mc:Choice>
            <mc:Fallback xmlns="">
              <p:pic>
                <p:nvPicPr>
                  <p:cNvPr id="26" name="Ink 25">
                    <a:extLst>
                      <a:ext uri="{FF2B5EF4-FFF2-40B4-BE49-F238E27FC236}">
                        <a16:creationId xmlns:a16="http://schemas.microsoft.com/office/drawing/2014/main" id="{DD4014FC-61D5-DDE5-ACBE-8ECC2D8AE481}"/>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AA01C4BC-F318-4436-DCB4-B8D70AFE7A70}"/>
                      </a:ext>
                    </a:extLst>
                  </p14:cNvPr>
                  <p14:cNvContentPartPr/>
                  <p14:nvPr/>
                </p14:nvContentPartPr>
                <p14:xfrm>
                  <a:off x="2037147" y="487567"/>
                  <a:ext cx="90000" cy="89640"/>
                </p14:xfrm>
              </p:contentPart>
            </mc:Choice>
            <mc:Fallback xmlns="">
              <p:pic>
                <p:nvPicPr>
                  <p:cNvPr id="27" name="Ink 26">
                    <a:extLst>
                      <a:ext uri="{FF2B5EF4-FFF2-40B4-BE49-F238E27FC236}">
                        <a16:creationId xmlns:a16="http://schemas.microsoft.com/office/drawing/2014/main" id="{AA01C4BC-F318-4436-DCB4-B8D70AFE7A7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A87CD2F3-E6C8-EA00-62DA-FF6DC1B84ECA}"/>
                      </a:ext>
                    </a:extLst>
                  </p14:cNvPr>
                  <p14:cNvContentPartPr/>
                  <p14:nvPr/>
                </p14:nvContentPartPr>
                <p14:xfrm>
                  <a:off x="1911507" y="613567"/>
                  <a:ext cx="39600" cy="93240"/>
                </p14:xfrm>
              </p:contentPart>
            </mc:Choice>
            <mc:Fallback xmlns="">
              <p:pic>
                <p:nvPicPr>
                  <p:cNvPr id="28" name="Ink 27">
                    <a:extLst>
                      <a:ext uri="{FF2B5EF4-FFF2-40B4-BE49-F238E27FC236}">
                        <a16:creationId xmlns:a16="http://schemas.microsoft.com/office/drawing/2014/main" id="{A87CD2F3-E6C8-EA00-62DA-FF6DC1B84EC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0BD3BB4-000E-58EE-495C-6E441F58DDD3}"/>
                      </a:ext>
                    </a:extLst>
                  </p14:cNvPr>
                  <p14:cNvContentPartPr/>
                  <p14:nvPr/>
                </p14:nvContentPartPr>
                <p14:xfrm>
                  <a:off x="2047947" y="691687"/>
                  <a:ext cx="78120" cy="98280"/>
                </p14:xfrm>
              </p:contentPart>
            </mc:Choice>
            <mc:Fallback xmlns="">
              <p:pic>
                <p:nvPicPr>
                  <p:cNvPr id="29" name="Ink 28">
                    <a:extLst>
                      <a:ext uri="{FF2B5EF4-FFF2-40B4-BE49-F238E27FC236}">
                        <a16:creationId xmlns:a16="http://schemas.microsoft.com/office/drawing/2014/main" id="{70BD3BB4-000E-58EE-495C-6E441F58DDD3}"/>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9C8E87F-3B8D-D695-1B67-E7CED53C224D}"/>
                      </a:ext>
                    </a:extLst>
                  </p14:cNvPr>
                  <p14:cNvContentPartPr/>
                  <p14:nvPr/>
                </p14:nvContentPartPr>
                <p14:xfrm>
                  <a:off x="2209947" y="594127"/>
                  <a:ext cx="66960" cy="112320"/>
                </p14:xfrm>
              </p:contentPart>
            </mc:Choice>
            <mc:Fallback xmlns="">
              <p:pic>
                <p:nvPicPr>
                  <p:cNvPr id="30" name="Ink 29">
                    <a:extLst>
                      <a:ext uri="{FF2B5EF4-FFF2-40B4-BE49-F238E27FC236}">
                        <a16:creationId xmlns:a16="http://schemas.microsoft.com/office/drawing/2014/main" id="{69C8E87F-3B8D-D695-1B67-E7CED53C224D}"/>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538D5998-7FDC-01C0-DC6B-E87A95598F2C}"/>
                      </a:ext>
                    </a:extLst>
                  </p14:cNvPr>
                  <p14:cNvContentPartPr/>
                  <p14:nvPr/>
                </p14:nvContentPartPr>
                <p14:xfrm>
                  <a:off x="1861827" y="1465327"/>
                  <a:ext cx="44280" cy="96480"/>
                </p14:xfrm>
              </p:contentPart>
            </mc:Choice>
            <mc:Fallback xmlns="">
              <p:pic>
                <p:nvPicPr>
                  <p:cNvPr id="31" name="Ink 30">
                    <a:extLst>
                      <a:ext uri="{FF2B5EF4-FFF2-40B4-BE49-F238E27FC236}">
                        <a16:creationId xmlns:a16="http://schemas.microsoft.com/office/drawing/2014/main" id="{538D5998-7FDC-01C0-DC6B-E87A95598F2C}"/>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32" name="Group 31">
                <a:extLst>
                  <a:ext uri="{FF2B5EF4-FFF2-40B4-BE49-F238E27FC236}">
                    <a16:creationId xmlns:a16="http://schemas.microsoft.com/office/drawing/2014/main" id="{5696F70D-26D1-F767-41C5-05B90214F96A}"/>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59F6A589-8854-BA62-F5B3-3B7776A35729}"/>
                        </a:ext>
                      </a:extLst>
                    </p14:cNvPr>
                    <p14:cNvContentPartPr/>
                    <p14:nvPr/>
                  </p14:nvContentPartPr>
                  <p14:xfrm>
                    <a:off x="1481307" y="1095607"/>
                    <a:ext cx="301680" cy="454680"/>
                  </p14:xfrm>
                </p:contentPart>
              </mc:Choice>
              <mc:Fallback xmlns="">
                <p:pic>
                  <p:nvPicPr>
                    <p:cNvPr id="34" name="Ink 33">
                      <a:extLst>
                        <a:ext uri="{FF2B5EF4-FFF2-40B4-BE49-F238E27FC236}">
                          <a16:creationId xmlns:a16="http://schemas.microsoft.com/office/drawing/2014/main" id="{59F6A589-8854-BA62-F5B3-3B7776A3572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3D8A149F-B334-5B17-7187-C8A883D94C1A}"/>
                        </a:ext>
                      </a:extLst>
                    </p14:cNvPr>
                    <p14:cNvContentPartPr/>
                    <p14:nvPr/>
                  </p14:nvContentPartPr>
                  <p14:xfrm>
                    <a:off x="1497507" y="1113247"/>
                    <a:ext cx="268200" cy="294840"/>
                  </p14:xfrm>
                </p:contentPart>
              </mc:Choice>
              <mc:Fallback xmlns="">
                <p:pic>
                  <p:nvPicPr>
                    <p:cNvPr id="35" name="Ink 34">
                      <a:extLst>
                        <a:ext uri="{FF2B5EF4-FFF2-40B4-BE49-F238E27FC236}">
                          <a16:creationId xmlns:a16="http://schemas.microsoft.com/office/drawing/2014/main" id="{3D8A149F-B334-5B17-7187-C8A883D94C1A}"/>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E05AFC57-3DE3-D4E3-0C05-A1AF828E0251}"/>
                        </a:ext>
                      </a:extLst>
                    </p14:cNvPr>
                    <p14:cNvContentPartPr/>
                    <p14:nvPr/>
                  </p14:nvContentPartPr>
                  <p14:xfrm>
                    <a:off x="1321107" y="1086607"/>
                    <a:ext cx="479520" cy="302760"/>
                  </p14:xfrm>
                </p:contentPart>
              </mc:Choice>
              <mc:Fallback xmlns="">
                <p:pic>
                  <p:nvPicPr>
                    <p:cNvPr id="36" name="Ink 35">
                      <a:extLst>
                        <a:ext uri="{FF2B5EF4-FFF2-40B4-BE49-F238E27FC236}">
                          <a16:creationId xmlns:a16="http://schemas.microsoft.com/office/drawing/2014/main" id="{E05AFC57-3DE3-D4E3-0C05-A1AF828E025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3F132282-3900-F70F-C8F9-BECA72127441}"/>
                        </a:ext>
                      </a:extLst>
                    </p14:cNvPr>
                    <p14:cNvContentPartPr/>
                    <p14:nvPr/>
                  </p14:nvContentPartPr>
                  <p14:xfrm>
                    <a:off x="1212387" y="1120447"/>
                    <a:ext cx="570960" cy="109440"/>
                  </p14:xfrm>
                </p:contentPart>
              </mc:Choice>
              <mc:Fallback xmlns="">
                <p:pic>
                  <p:nvPicPr>
                    <p:cNvPr id="37" name="Ink 36">
                      <a:extLst>
                        <a:ext uri="{FF2B5EF4-FFF2-40B4-BE49-F238E27FC236}">
                          <a16:creationId xmlns:a16="http://schemas.microsoft.com/office/drawing/2014/main" id="{3F132282-3900-F70F-C8F9-BECA72127441}"/>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09692F86-234B-90C9-7603-83ABA51EB7BA}"/>
                        </a:ext>
                      </a:extLst>
                    </p14:cNvPr>
                    <p14:cNvContentPartPr/>
                    <p14:nvPr/>
                  </p14:nvContentPartPr>
                  <p14:xfrm>
                    <a:off x="1422627" y="1112167"/>
                    <a:ext cx="461520" cy="132840"/>
                  </p14:xfrm>
                </p:contentPart>
              </mc:Choice>
              <mc:Fallback xmlns="">
                <p:pic>
                  <p:nvPicPr>
                    <p:cNvPr id="38" name="Ink 37">
                      <a:extLst>
                        <a:ext uri="{FF2B5EF4-FFF2-40B4-BE49-F238E27FC236}">
                          <a16:creationId xmlns:a16="http://schemas.microsoft.com/office/drawing/2014/main" id="{09692F86-234B-90C9-7603-83ABA51EB7BA}"/>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1A133B1-76C3-D089-B4A6-887E0FFCA97D}"/>
                        </a:ext>
                      </a:extLst>
                    </p14:cNvPr>
                    <p14:cNvContentPartPr/>
                    <p14:nvPr/>
                  </p14:nvContentPartPr>
                  <p14:xfrm>
                    <a:off x="1290507" y="1077607"/>
                    <a:ext cx="535320" cy="27000"/>
                  </p14:xfrm>
                </p:contentPart>
              </mc:Choice>
              <mc:Fallback xmlns="">
                <p:pic>
                  <p:nvPicPr>
                    <p:cNvPr id="39" name="Ink 38">
                      <a:extLst>
                        <a:ext uri="{FF2B5EF4-FFF2-40B4-BE49-F238E27FC236}">
                          <a16:creationId xmlns:a16="http://schemas.microsoft.com/office/drawing/2014/main" id="{F1A133B1-76C3-D089-B4A6-887E0FFCA97D}"/>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F0F49189-12F0-3C0F-8B88-9CB9F05E5A0E}"/>
                        </a:ext>
                      </a:extLst>
                    </p14:cNvPr>
                    <p14:cNvContentPartPr/>
                    <p14:nvPr/>
                  </p14:nvContentPartPr>
                  <p14:xfrm>
                    <a:off x="1246587" y="963487"/>
                    <a:ext cx="530640" cy="155520"/>
                  </p14:xfrm>
                </p:contentPart>
              </mc:Choice>
              <mc:Fallback xmlns="">
                <p:pic>
                  <p:nvPicPr>
                    <p:cNvPr id="40" name="Ink 39">
                      <a:extLst>
                        <a:ext uri="{FF2B5EF4-FFF2-40B4-BE49-F238E27FC236}">
                          <a16:creationId xmlns:a16="http://schemas.microsoft.com/office/drawing/2014/main" id="{F0F49189-12F0-3C0F-8B88-9CB9F05E5A0E}"/>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05339E25-C201-FF45-8903-E7CB2B80BC18}"/>
                        </a:ext>
                      </a:extLst>
                    </p14:cNvPr>
                    <p14:cNvContentPartPr/>
                    <p14:nvPr/>
                  </p14:nvContentPartPr>
                  <p14:xfrm>
                    <a:off x="1263867" y="779167"/>
                    <a:ext cx="517320" cy="313920"/>
                  </p14:xfrm>
                </p:contentPart>
              </mc:Choice>
              <mc:Fallback xmlns="">
                <p:pic>
                  <p:nvPicPr>
                    <p:cNvPr id="41" name="Ink 40">
                      <a:extLst>
                        <a:ext uri="{FF2B5EF4-FFF2-40B4-BE49-F238E27FC236}">
                          <a16:creationId xmlns:a16="http://schemas.microsoft.com/office/drawing/2014/main" id="{05339E25-C201-FF45-8903-E7CB2B80BC1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E02D8E83-D7C0-33B1-6CAC-28EEBA527311}"/>
                        </a:ext>
                      </a:extLst>
                    </p14:cNvPr>
                    <p14:cNvContentPartPr/>
                    <p14:nvPr/>
                  </p14:nvContentPartPr>
                  <p14:xfrm>
                    <a:off x="1527747" y="858007"/>
                    <a:ext cx="243360" cy="213840"/>
                  </p14:xfrm>
                </p:contentPart>
              </mc:Choice>
              <mc:Fallback xmlns="">
                <p:pic>
                  <p:nvPicPr>
                    <p:cNvPr id="42" name="Ink 41">
                      <a:extLst>
                        <a:ext uri="{FF2B5EF4-FFF2-40B4-BE49-F238E27FC236}">
                          <a16:creationId xmlns:a16="http://schemas.microsoft.com/office/drawing/2014/main" id="{E02D8E83-D7C0-33B1-6CAC-28EEBA527311}"/>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F63A3CEF-EC2C-AD9E-016F-178F48793652}"/>
                        </a:ext>
                      </a:extLst>
                    </p14:cNvPr>
                    <p14:cNvContentPartPr/>
                    <p14:nvPr/>
                  </p14:nvContentPartPr>
                  <p14:xfrm>
                    <a:off x="1457547" y="664687"/>
                    <a:ext cx="284040" cy="414000"/>
                  </p14:xfrm>
                </p:contentPart>
              </mc:Choice>
              <mc:Fallback xmlns="">
                <p:pic>
                  <p:nvPicPr>
                    <p:cNvPr id="43" name="Ink 42">
                      <a:extLst>
                        <a:ext uri="{FF2B5EF4-FFF2-40B4-BE49-F238E27FC236}">
                          <a16:creationId xmlns:a16="http://schemas.microsoft.com/office/drawing/2014/main" id="{F63A3CEF-EC2C-AD9E-016F-178F4879365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3B5F1983-6FC4-FF14-A4A2-7FEFE110B1A2}"/>
                        </a:ext>
                      </a:extLst>
                    </p14:cNvPr>
                    <p14:cNvContentPartPr/>
                    <p14:nvPr/>
                  </p14:nvContentPartPr>
                  <p14:xfrm>
                    <a:off x="1589667" y="682327"/>
                    <a:ext cx="173160" cy="380520"/>
                  </p14:xfrm>
                </p:contentPart>
              </mc:Choice>
              <mc:Fallback xmlns="">
                <p:pic>
                  <p:nvPicPr>
                    <p:cNvPr id="44" name="Ink 43">
                      <a:extLst>
                        <a:ext uri="{FF2B5EF4-FFF2-40B4-BE49-F238E27FC236}">
                          <a16:creationId xmlns:a16="http://schemas.microsoft.com/office/drawing/2014/main" id="{3B5F1983-6FC4-FF14-A4A2-7FEFE110B1A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B26A46AE-8339-365F-0913-910B2CD84E48}"/>
                        </a:ext>
                      </a:extLst>
                    </p14:cNvPr>
                    <p14:cNvContentPartPr/>
                    <p14:nvPr/>
                  </p14:nvContentPartPr>
                  <p14:xfrm>
                    <a:off x="1677147" y="620767"/>
                    <a:ext cx="53640" cy="509040"/>
                  </p14:xfrm>
                </p:contentPart>
              </mc:Choice>
              <mc:Fallback xmlns="">
                <p:pic>
                  <p:nvPicPr>
                    <p:cNvPr id="45" name="Ink 44">
                      <a:extLst>
                        <a:ext uri="{FF2B5EF4-FFF2-40B4-BE49-F238E27FC236}">
                          <a16:creationId xmlns:a16="http://schemas.microsoft.com/office/drawing/2014/main" id="{B26A46AE-8339-365F-0913-910B2CD84E48}"/>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1D0BC03-9FCF-F9C8-3F67-75138DF0CBA2}"/>
                        </a:ext>
                      </a:extLst>
                    </p14:cNvPr>
                    <p14:cNvContentPartPr/>
                    <p14:nvPr/>
                  </p14:nvContentPartPr>
                  <p14:xfrm>
                    <a:off x="1756347" y="752887"/>
                    <a:ext cx="27360" cy="342000"/>
                  </p14:xfrm>
                </p:contentPart>
              </mc:Choice>
              <mc:Fallback xmlns="">
                <p:pic>
                  <p:nvPicPr>
                    <p:cNvPr id="46" name="Ink 45">
                      <a:extLst>
                        <a:ext uri="{FF2B5EF4-FFF2-40B4-BE49-F238E27FC236}">
                          <a16:creationId xmlns:a16="http://schemas.microsoft.com/office/drawing/2014/main" id="{41D0BC03-9FCF-F9C8-3F67-75138DF0CBA2}"/>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9DD98EA0-4B9C-3592-680B-06558FB1B5E5}"/>
                        </a:ext>
                      </a:extLst>
                    </p14:cNvPr>
                    <p14:cNvContentPartPr/>
                    <p14:nvPr/>
                  </p14:nvContentPartPr>
                  <p14:xfrm>
                    <a:off x="1788387" y="506647"/>
                    <a:ext cx="47520" cy="588600"/>
                  </p14:xfrm>
                </p:contentPart>
              </mc:Choice>
              <mc:Fallback xmlns="">
                <p:pic>
                  <p:nvPicPr>
                    <p:cNvPr id="47" name="Ink 46">
                      <a:extLst>
                        <a:ext uri="{FF2B5EF4-FFF2-40B4-BE49-F238E27FC236}">
                          <a16:creationId xmlns:a16="http://schemas.microsoft.com/office/drawing/2014/main" id="{9DD98EA0-4B9C-3592-680B-06558FB1B5E5}"/>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9EF561C3-C45C-428A-D0D3-B92346FEB97F}"/>
                        </a:ext>
                      </a:extLst>
                    </p14:cNvPr>
                    <p14:cNvContentPartPr/>
                    <p14:nvPr/>
                  </p14:nvContentPartPr>
                  <p14:xfrm>
                    <a:off x="1779387" y="708247"/>
                    <a:ext cx="144360" cy="378360"/>
                  </p14:xfrm>
                </p:contentPart>
              </mc:Choice>
              <mc:Fallback xmlns="">
                <p:pic>
                  <p:nvPicPr>
                    <p:cNvPr id="48" name="Ink 47">
                      <a:extLst>
                        <a:ext uri="{FF2B5EF4-FFF2-40B4-BE49-F238E27FC236}">
                          <a16:creationId xmlns:a16="http://schemas.microsoft.com/office/drawing/2014/main" id="{9EF561C3-C45C-428A-D0D3-B92346FEB97F}"/>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FEC27823-A8F1-9CE2-B010-A6ED5345A0F8}"/>
                        </a:ext>
                      </a:extLst>
                    </p14:cNvPr>
                    <p14:cNvContentPartPr/>
                    <p14:nvPr/>
                  </p14:nvContentPartPr>
                  <p14:xfrm>
                    <a:off x="1800267" y="958087"/>
                    <a:ext cx="504000" cy="128880"/>
                  </p14:xfrm>
                </p:contentPart>
              </mc:Choice>
              <mc:Fallback xmlns="">
                <p:pic>
                  <p:nvPicPr>
                    <p:cNvPr id="49" name="Ink 48">
                      <a:extLst>
                        <a:ext uri="{FF2B5EF4-FFF2-40B4-BE49-F238E27FC236}">
                          <a16:creationId xmlns:a16="http://schemas.microsoft.com/office/drawing/2014/main" id="{FEC27823-A8F1-9CE2-B010-A6ED5345A0F8}"/>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5242D55B-6FEC-E359-8D80-EABE9BD6484D}"/>
                        </a:ext>
                      </a:extLst>
                    </p14:cNvPr>
                    <p14:cNvContentPartPr/>
                    <p14:nvPr/>
                  </p14:nvContentPartPr>
                  <p14:xfrm>
                    <a:off x="1870467" y="892567"/>
                    <a:ext cx="394920" cy="132480"/>
                  </p14:xfrm>
                </p:contentPart>
              </mc:Choice>
              <mc:Fallback xmlns="">
                <p:pic>
                  <p:nvPicPr>
                    <p:cNvPr id="50" name="Ink 49">
                      <a:extLst>
                        <a:ext uri="{FF2B5EF4-FFF2-40B4-BE49-F238E27FC236}">
                          <a16:creationId xmlns:a16="http://schemas.microsoft.com/office/drawing/2014/main" id="{5242D55B-6FEC-E359-8D80-EABE9BD6484D}"/>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3A4CE4D1-719C-B11C-6DE2-910EC4BA9894}"/>
                        </a:ext>
                      </a:extLst>
                    </p14:cNvPr>
                    <p14:cNvContentPartPr/>
                    <p14:nvPr/>
                  </p14:nvContentPartPr>
                  <p14:xfrm>
                    <a:off x="1791267" y="879967"/>
                    <a:ext cx="356040" cy="198000"/>
                  </p14:xfrm>
                </p:contentPart>
              </mc:Choice>
              <mc:Fallback xmlns="">
                <p:pic>
                  <p:nvPicPr>
                    <p:cNvPr id="51" name="Ink 50">
                      <a:extLst>
                        <a:ext uri="{FF2B5EF4-FFF2-40B4-BE49-F238E27FC236}">
                          <a16:creationId xmlns:a16="http://schemas.microsoft.com/office/drawing/2014/main" id="{3A4CE4D1-719C-B11C-6DE2-910EC4BA9894}"/>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EF2FC2DD-BBCD-6285-1DA2-0F81569F0A8C}"/>
                        </a:ext>
                      </a:extLst>
                    </p14:cNvPr>
                    <p14:cNvContentPartPr/>
                    <p14:nvPr/>
                  </p14:nvContentPartPr>
                  <p14:xfrm>
                    <a:off x="1817907" y="1085527"/>
                    <a:ext cx="568080" cy="14040"/>
                  </p14:xfrm>
                </p:contentPart>
              </mc:Choice>
              <mc:Fallback xmlns="">
                <p:pic>
                  <p:nvPicPr>
                    <p:cNvPr id="52" name="Ink 51">
                      <a:extLst>
                        <a:ext uri="{FF2B5EF4-FFF2-40B4-BE49-F238E27FC236}">
                          <a16:creationId xmlns:a16="http://schemas.microsoft.com/office/drawing/2014/main" id="{EF2FC2DD-BBCD-6285-1DA2-0F81569F0A8C}"/>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745EEF31-7617-2EF9-CACC-39595ABA9B37}"/>
                        </a:ext>
                      </a:extLst>
                    </p14:cNvPr>
                    <p14:cNvContentPartPr/>
                    <p14:nvPr/>
                  </p14:nvContentPartPr>
                  <p14:xfrm>
                    <a:off x="1853187" y="1094887"/>
                    <a:ext cx="315720" cy="19080"/>
                  </p14:xfrm>
                </p:contentPart>
              </mc:Choice>
              <mc:Fallback xmlns="">
                <p:pic>
                  <p:nvPicPr>
                    <p:cNvPr id="53" name="Ink 52">
                      <a:extLst>
                        <a:ext uri="{FF2B5EF4-FFF2-40B4-BE49-F238E27FC236}">
                          <a16:creationId xmlns:a16="http://schemas.microsoft.com/office/drawing/2014/main" id="{745EEF31-7617-2EF9-CACC-39595ABA9B3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340E7AAD-B986-9507-BEDF-ABBC847140E4}"/>
                        </a:ext>
                      </a:extLst>
                    </p14:cNvPr>
                    <p14:cNvContentPartPr/>
                    <p14:nvPr/>
                  </p14:nvContentPartPr>
                  <p14:xfrm>
                    <a:off x="1853187" y="1086607"/>
                    <a:ext cx="412920" cy="96480"/>
                  </p14:xfrm>
                </p:contentPart>
              </mc:Choice>
              <mc:Fallback xmlns="">
                <p:pic>
                  <p:nvPicPr>
                    <p:cNvPr id="54" name="Ink 53">
                      <a:extLst>
                        <a:ext uri="{FF2B5EF4-FFF2-40B4-BE49-F238E27FC236}">
                          <a16:creationId xmlns:a16="http://schemas.microsoft.com/office/drawing/2014/main" id="{340E7AAD-B986-9507-BEDF-ABBC847140E4}"/>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E218F53B-6936-C8C5-7670-F04F7CED7DD6}"/>
                        </a:ext>
                      </a:extLst>
                    </p14:cNvPr>
                    <p14:cNvContentPartPr/>
                    <p14:nvPr/>
                  </p14:nvContentPartPr>
                  <p14:xfrm>
                    <a:off x="1853187" y="1112887"/>
                    <a:ext cx="518400" cy="193680"/>
                  </p14:xfrm>
                </p:contentPart>
              </mc:Choice>
              <mc:Fallback xmlns="">
                <p:pic>
                  <p:nvPicPr>
                    <p:cNvPr id="55" name="Ink 54">
                      <a:extLst>
                        <a:ext uri="{FF2B5EF4-FFF2-40B4-BE49-F238E27FC236}">
                          <a16:creationId xmlns:a16="http://schemas.microsoft.com/office/drawing/2014/main" id="{E218F53B-6936-C8C5-7670-F04F7CED7DD6}"/>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560931D0-D8A1-C0AE-DB62-8A716BEEA2C3}"/>
                        </a:ext>
                      </a:extLst>
                    </p14:cNvPr>
                    <p14:cNvContentPartPr/>
                    <p14:nvPr/>
                  </p14:nvContentPartPr>
                  <p14:xfrm>
                    <a:off x="1835907" y="1095607"/>
                    <a:ext cx="315720" cy="203040"/>
                  </p14:xfrm>
                </p:contentPart>
              </mc:Choice>
              <mc:Fallback xmlns="">
                <p:pic>
                  <p:nvPicPr>
                    <p:cNvPr id="56" name="Ink 55">
                      <a:extLst>
                        <a:ext uri="{FF2B5EF4-FFF2-40B4-BE49-F238E27FC236}">
                          <a16:creationId xmlns:a16="http://schemas.microsoft.com/office/drawing/2014/main" id="{560931D0-D8A1-C0AE-DB62-8A716BEEA2C3}"/>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DD57BDFA-10B3-56D5-DCA8-FFEF93328967}"/>
                        </a:ext>
                      </a:extLst>
                    </p14:cNvPr>
                    <p14:cNvContentPartPr/>
                    <p14:nvPr/>
                  </p14:nvContentPartPr>
                  <p14:xfrm>
                    <a:off x="1853187" y="1104247"/>
                    <a:ext cx="385920" cy="365040"/>
                  </p14:xfrm>
                </p:contentPart>
              </mc:Choice>
              <mc:Fallback xmlns="">
                <p:pic>
                  <p:nvPicPr>
                    <p:cNvPr id="57" name="Ink 56">
                      <a:extLst>
                        <a:ext uri="{FF2B5EF4-FFF2-40B4-BE49-F238E27FC236}">
                          <a16:creationId xmlns:a16="http://schemas.microsoft.com/office/drawing/2014/main" id="{DD57BDFA-10B3-56D5-DCA8-FFEF93328967}"/>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489196F-9C88-58A3-CBC9-385E370CE006}"/>
                        </a:ext>
                      </a:extLst>
                    </p14:cNvPr>
                    <p14:cNvContentPartPr/>
                    <p14:nvPr/>
                  </p14:nvContentPartPr>
                  <p14:xfrm>
                    <a:off x="1853187" y="1077607"/>
                    <a:ext cx="199440" cy="371520"/>
                  </p14:xfrm>
                </p:contentPart>
              </mc:Choice>
              <mc:Fallback xmlns="">
                <p:pic>
                  <p:nvPicPr>
                    <p:cNvPr id="58" name="Ink 57">
                      <a:extLst>
                        <a:ext uri="{FF2B5EF4-FFF2-40B4-BE49-F238E27FC236}">
                          <a16:creationId xmlns:a16="http://schemas.microsoft.com/office/drawing/2014/main" id="{3489196F-9C88-58A3-CBC9-385E370CE006}"/>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2420E4B8-51DB-ACBD-6D75-C4729606F501}"/>
                        </a:ext>
                      </a:extLst>
                    </p14:cNvPr>
                    <p14:cNvContentPartPr/>
                    <p14:nvPr/>
                  </p14:nvContentPartPr>
                  <p14:xfrm>
                    <a:off x="1809267" y="1104247"/>
                    <a:ext cx="240840" cy="545400"/>
                  </p14:xfrm>
                </p:contentPart>
              </mc:Choice>
              <mc:Fallback xmlns="">
                <p:pic>
                  <p:nvPicPr>
                    <p:cNvPr id="59" name="Ink 58">
                      <a:extLst>
                        <a:ext uri="{FF2B5EF4-FFF2-40B4-BE49-F238E27FC236}">
                          <a16:creationId xmlns:a16="http://schemas.microsoft.com/office/drawing/2014/main" id="{2420E4B8-51DB-ACBD-6D75-C4729606F501}"/>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2E2AE3EA-3FA0-CCDC-1EAD-C8F75B3E3637}"/>
                        </a:ext>
                      </a:extLst>
                    </p14:cNvPr>
                    <p14:cNvContentPartPr/>
                    <p14:nvPr/>
                  </p14:nvContentPartPr>
                  <p14:xfrm>
                    <a:off x="1809627" y="1130527"/>
                    <a:ext cx="66960" cy="363240"/>
                  </p14:xfrm>
                </p:contentPart>
              </mc:Choice>
              <mc:Fallback xmlns="">
                <p:pic>
                  <p:nvPicPr>
                    <p:cNvPr id="60" name="Ink 59">
                      <a:extLst>
                        <a:ext uri="{FF2B5EF4-FFF2-40B4-BE49-F238E27FC236}">
                          <a16:creationId xmlns:a16="http://schemas.microsoft.com/office/drawing/2014/main" id="{2E2AE3EA-3FA0-CCDC-1EAD-C8F75B3E363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63912683-54B3-97EE-479F-B7D726DD5725}"/>
                        </a:ext>
                      </a:extLst>
                    </p14:cNvPr>
                    <p14:cNvContentPartPr/>
                    <p14:nvPr/>
                  </p14:nvContentPartPr>
                  <p14:xfrm>
                    <a:off x="1800267" y="1130527"/>
                    <a:ext cx="39960" cy="567000"/>
                  </p14:xfrm>
                </p:contentPart>
              </mc:Choice>
              <mc:Fallback xmlns="">
                <p:pic>
                  <p:nvPicPr>
                    <p:cNvPr id="61" name="Ink 60">
                      <a:extLst>
                        <a:ext uri="{FF2B5EF4-FFF2-40B4-BE49-F238E27FC236}">
                          <a16:creationId xmlns:a16="http://schemas.microsoft.com/office/drawing/2014/main" id="{63912683-54B3-97EE-479F-B7D726DD5725}"/>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2277D527-E833-D7FC-D84C-512B5410145B}"/>
                        </a:ext>
                      </a:extLst>
                    </p14:cNvPr>
                    <p14:cNvContentPartPr/>
                    <p14:nvPr/>
                  </p14:nvContentPartPr>
                  <p14:xfrm>
                    <a:off x="1765707" y="1157167"/>
                    <a:ext cx="18360" cy="378360"/>
                  </p14:xfrm>
                </p:contentPart>
              </mc:Choice>
              <mc:Fallback xmlns="">
                <p:pic>
                  <p:nvPicPr>
                    <p:cNvPr id="62" name="Ink 61">
                      <a:extLst>
                        <a:ext uri="{FF2B5EF4-FFF2-40B4-BE49-F238E27FC236}">
                          <a16:creationId xmlns:a16="http://schemas.microsoft.com/office/drawing/2014/main" id="{2277D527-E833-D7FC-D84C-512B5410145B}"/>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EB5D5891-EA4C-5515-0CBB-CCC40EE3D997}"/>
                        </a:ext>
                      </a:extLst>
                    </p14:cNvPr>
                    <p14:cNvContentPartPr/>
                    <p14:nvPr/>
                  </p14:nvContentPartPr>
                  <p14:xfrm>
                    <a:off x="1664547" y="1192447"/>
                    <a:ext cx="118800" cy="452520"/>
                  </p14:xfrm>
                </p:contentPart>
              </mc:Choice>
              <mc:Fallback xmlns="">
                <p:pic>
                  <p:nvPicPr>
                    <p:cNvPr id="63" name="Ink 62">
                      <a:extLst>
                        <a:ext uri="{FF2B5EF4-FFF2-40B4-BE49-F238E27FC236}">
                          <a16:creationId xmlns:a16="http://schemas.microsoft.com/office/drawing/2014/main" id="{EB5D5891-EA4C-5515-0CBB-CCC40EE3D99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0A3C9A23-1BDE-A58D-BF26-954FBEF829B6}"/>
                        </a:ext>
                      </a:extLst>
                    </p14:cNvPr>
                    <p14:cNvContentPartPr/>
                    <p14:nvPr/>
                  </p14:nvContentPartPr>
                  <p14:xfrm>
                    <a:off x="1335147" y="1253647"/>
                    <a:ext cx="87840" cy="68760"/>
                  </p14:xfrm>
                </p:contentPart>
              </mc:Choice>
              <mc:Fallback xmlns="">
                <p:pic>
                  <p:nvPicPr>
                    <p:cNvPr id="64" name="Ink 63">
                      <a:extLst>
                        <a:ext uri="{FF2B5EF4-FFF2-40B4-BE49-F238E27FC236}">
                          <a16:creationId xmlns:a16="http://schemas.microsoft.com/office/drawing/2014/main" id="{0A3C9A23-1BDE-A58D-BF26-954FBEF829B6}"/>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E567D392-EF54-E17A-7A84-3305ECBA540B}"/>
                        </a:ext>
                      </a:extLst>
                    </p14:cNvPr>
                    <p14:cNvContentPartPr/>
                    <p14:nvPr/>
                  </p14:nvContentPartPr>
                  <p14:xfrm>
                    <a:off x="1145427" y="1200727"/>
                    <a:ext cx="110160" cy="36720"/>
                  </p14:xfrm>
                </p:contentPart>
              </mc:Choice>
              <mc:Fallback xmlns="">
                <p:pic>
                  <p:nvPicPr>
                    <p:cNvPr id="65" name="Ink 64">
                      <a:extLst>
                        <a:ext uri="{FF2B5EF4-FFF2-40B4-BE49-F238E27FC236}">
                          <a16:creationId xmlns:a16="http://schemas.microsoft.com/office/drawing/2014/main" id="{E567D392-EF54-E17A-7A84-3305ECBA540B}"/>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96C6B928-E8FB-35E3-01D3-96D9E07E7BEC}"/>
                        </a:ext>
                      </a:extLst>
                    </p14:cNvPr>
                    <p14:cNvContentPartPr/>
                    <p14:nvPr/>
                  </p14:nvContentPartPr>
                  <p14:xfrm>
                    <a:off x="2148387" y="821287"/>
                    <a:ext cx="83160" cy="46800"/>
                  </p14:xfrm>
                </p:contentPart>
              </mc:Choice>
              <mc:Fallback xmlns="">
                <p:pic>
                  <p:nvPicPr>
                    <p:cNvPr id="66" name="Ink 65">
                      <a:extLst>
                        <a:ext uri="{FF2B5EF4-FFF2-40B4-BE49-F238E27FC236}">
                          <a16:creationId xmlns:a16="http://schemas.microsoft.com/office/drawing/2014/main" id="{96C6B928-E8FB-35E3-01D3-96D9E07E7BEC}"/>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A44F105F-B604-1F98-4010-D60003720413}"/>
                        </a:ext>
                      </a:extLst>
                    </p14:cNvPr>
                    <p14:cNvContentPartPr/>
                    <p14:nvPr/>
                  </p14:nvContentPartPr>
                  <p14:xfrm>
                    <a:off x="2262507" y="831367"/>
                    <a:ext cx="136080" cy="63360"/>
                  </p14:xfrm>
                </p:contentPart>
              </mc:Choice>
              <mc:Fallback xmlns="">
                <p:pic>
                  <p:nvPicPr>
                    <p:cNvPr id="67" name="Ink 66">
                      <a:extLst>
                        <a:ext uri="{FF2B5EF4-FFF2-40B4-BE49-F238E27FC236}">
                          <a16:creationId xmlns:a16="http://schemas.microsoft.com/office/drawing/2014/main" id="{A44F105F-B604-1F98-4010-D60003720413}"/>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6298F17C-E65D-385B-AD82-1060E5DAB11B}"/>
                        </a:ext>
                      </a:extLst>
                    </p14:cNvPr>
                    <p14:cNvContentPartPr/>
                    <p14:nvPr/>
                  </p14:nvContentPartPr>
                  <p14:xfrm>
                    <a:off x="2217507" y="962767"/>
                    <a:ext cx="134280" cy="38880"/>
                  </p14:xfrm>
                </p:contentPart>
              </mc:Choice>
              <mc:Fallback xmlns="">
                <p:pic>
                  <p:nvPicPr>
                    <p:cNvPr id="68" name="Ink 67">
                      <a:extLst>
                        <a:ext uri="{FF2B5EF4-FFF2-40B4-BE49-F238E27FC236}">
                          <a16:creationId xmlns:a16="http://schemas.microsoft.com/office/drawing/2014/main" id="{6298F17C-E65D-385B-AD82-1060E5DAB11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66228C7D-3401-3349-A24F-0BDBA491734C}"/>
                        </a:ext>
                      </a:extLst>
                    </p14:cNvPr>
                    <p14:cNvContentPartPr/>
                    <p14:nvPr/>
                  </p14:nvContentPartPr>
                  <p14:xfrm>
                    <a:off x="2369067" y="1085887"/>
                    <a:ext cx="108360" cy="27000"/>
                  </p14:xfrm>
                </p:contentPart>
              </mc:Choice>
              <mc:Fallback xmlns="">
                <p:pic>
                  <p:nvPicPr>
                    <p:cNvPr id="69" name="Ink 68">
                      <a:extLst>
                        <a:ext uri="{FF2B5EF4-FFF2-40B4-BE49-F238E27FC236}">
                          <a16:creationId xmlns:a16="http://schemas.microsoft.com/office/drawing/2014/main" id="{66228C7D-3401-3349-A24F-0BDBA491734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D9E66375-B3C2-83E7-5EEE-22CCD96C5E9E}"/>
                        </a:ext>
                      </a:extLst>
                    </p14:cNvPr>
                    <p14:cNvContentPartPr/>
                    <p14:nvPr/>
                  </p14:nvContentPartPr>
                  <p14:xfrm>
                    <a:off x="2128587" y="1086247"/>
                    <a:ext cx="117000" cy="46440"/>
                  </p14:xfrm>
                </p:contentPart>
              </mc:Choice>
              <mc:Fallback xmlns="">
                <p:pic>
                  <p:nvPicPr>
                    <p:cNvPr id="70" name="Ink 69">
                      <a:extLst>
                        <a:ext uri="{FF2B5EF4-FFF2-40B4-BE49-F238E27FC236}">
                          <a16:creationId xmlns:a16="http://schemas.microsoft.com/office/drawing/2014/main" id="{D9E66375-B3C2-83E7-5EEE-22CCD96C5E9E}"/>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410D1C8A-CB91-972D-D406-075772766883}"/>
                        </a:ext>
                      </a:extLst>
                    </p14:cNvPr>
                    <p14:cNvContentPartPr/>
                    <p14:nvPr/>
                  </p14:nvContentPartPr>
                  <p14:xfrm>
                    <a:off x="2226147" y="1159327"/>
                    <a:ext cx="90000" cy="52200"/>
                  </p14:xfrm>
                </p:contentPart>
              </mc:Choice>
              <mc:Fallback xmlns="">
                <p:pic>
                  <p:nvPicPr>
                    <p:cNvPr id="71" name="Ink 70">
                      <a:extLst>
                        <a:ext uri="{FF2B5EF4-FFF2-40B4-BE49-F238E27FC236}">
                          <a16:creationId xmlns:a16="http://schemas.microsoft.com/office/drawing/2014/main" id="{410D1C8A-CB91-972D-D406-075772766883}"/>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0A8F9735-54F8-25E3-7759-9F60C4E5FA72}"/>
                        </a:ext>
                      </a:extLst>
                    </p14:cNvPr>
                    <p14:cNvContentPartPr/>
                    <p14:nvPr/>
                  </p14:nvContentPartPr>
                  <p14:xfrm>
                    <a:off x="2349987" y="1297207"/>
                    <a:ext cx="94320" cy="38160"/>
                  </p14:xfrm>
                </p:contentPart>
              </mc:Choice>
              <mc:Fallback xmlns="">
                <p:pic>
                  <p:nvPicPr>
                    <p:cNvPr id="72" name="Ink 71">
                      <a:extLst>
                        <a:ext uri="{FF2B5EF4-FFF2-40B4-BE49-F238E27FC236}">
                          <a16:creationId xmlns:a16="http://schemas.microsoft.com/office/drawing/2014/main" id="{0A8F9735-54F8-25E3-7759-9F60C4E5FA72}"/>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3C9BB1B0-1DC0-A89B-19C4-FC7DCA1BA491}"/>
                        </a:ext>
                      </a:extLst>
                    </p14:cNvPr>
                    <p14:cNvContentPartPr/>
                    <p14:nvPr/>
                  </p14:nvContentPartPr>
                  <p14:xfrm>
                    <a:off x="2157747" y="1290007"/>
                    <a:ext cx="117000" cy="63360"/>
                  </p14:xfrm>
                </p:contentPart>
              </mc:Choice>
              <mc:Fallback xmlns="">
                <p:pic>
                  <p:nvPicPr>
                    <p:cNvPr id="73" name="Ink 72">
                      <a:extLst>
                        <a:ext uri="{FF2B5EF4-FFF2-40B4-BE49-F238E27FC236}">
                          <a16:creationId xmlns:a16="http://schemas.microsoft.com/office/drawing/2014/main" id="{3C9BB1B0-1DC0-A89B-19C4-FC7DCA1BA491}"/>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E5EB7E39-C1F8-3DF2-558D-31A00DE1AFCF}"/>
                        </a:ext>
                      </a:extLst>
                    </p14:cNvPr>
                    <p14:cNvContentPartPr/>
                    <p14:nvPr/>
                  </p14:nvContentPartPr>
                  <p14:xfrm>
                    <a:off x="2221827" y="1487647"/>
                    <a:ext cx="115920" cy="66600"/>
                  </p14:xfrm>
                </p:contentPart>
              </mc:Choice>
              <mc:Fallback xmlns="">
                <p:pic>
                  <p:nvPicPr>
                    <p:cNvPr id="74" name="Ink 73">
                      <a:extLst>
                        <a:ext uri="{FF2B5EF4-FFF2-40B4-BE49-F238E27FC236}">
                          <a16:creationId xmlns:a16="http://schemas.microsoft.com/office/drawing/2014/main" id="{E5EB7E39-C1F8-3DF2-558D-31A00DE1AFCF}"/>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C62777D7-9919-A388-E791-D6DCB53C75A0}"/>
                        </a:ext>
                      </a:extLst>
                    </p14:cNvPr>
                    <p14:cNvContentPartPr/>
                    <p14:nvPr/>
                  </p14:nvContentPartPr>
                  <p14:xfrm>
                    <a:off x="2029227" y="1428607"/>
                    <a:ext cx="96480" cy="91800"/>
                  </p14:xfrm>
                </p:contentPart>
              </mc:Choice>
              <mc:Fallback xmlns="">
                <p:pic>
                  <p:nvPicPr>
                    <p:cNvPr id="75" name="Ink 74">
                      <a:extLst>
                        <a:ext uri="{FF2B5EF4-FFF2-40B4-BE49-F238E27FC236}">
                          <a16:creationId xmlns:a16="http://schemas.microsoft.com/office/drawing/2014/main" id="{C62777D7-9919-A388-E791-D6DCB53C75A0}"/>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A20331AB-8CB3-5AF4-2AAB-CD858F55CBD2}"/>
                        </a:ext>
                      </a:extLst>
                    </p14:cNvPr>
                    <p14:cNvContentPartPr/>
                    <p14:nvPr/>
                  </p14:nvContentPartPr>
                  <p14:xfrm>
                    <a:off x="2019507" y="1604647"/>
                    <a:ext cx="68760" cy="122760"/>
                  </p14:xfrm>
                </p:contentPart>
              </mc:Choice>
              <mc:Fallback xmlns="">
                <p:pic>
                  <p:nvPicPr>
                    <p:cNvPr id="76" name="Ink 75">
                      <a:extLst>
                        <a:ext uri="{FF2B5EF4-FFF2-40B4-BE49-F238E27FC236}">
                          <a16:creationId xmlns:a16="http://schemas.microsoft.com/office/drawing/2014/main" id="{A20331AB-8CB3-5AF4-2AAB-CD858F55CBD2}"/>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A67296A2-8F6E-D7B4-5D69-A77F6A670F7C}"/>
                        </a:ext>
                      </a:extLst>
                    </p14:cNvPr>
                    <p14:cNvContentPartPr/>
                    <p14:nvPr/>
                  </p14:nvContentPartPr>
                  <p14:xfrm>
                    <a:off x="2046507" y="1702207"/>
                    <a:ext cx="360" cy="360"/>
                  </p14:xfrm>
                </p:contentPart>
              </mc:Choice>
              <mc:Fallback xmlns="">
                <p:pic>
                  <p:nvPicPr>
                    <p:cNvPr id="77" name="Ink 76">
                      <a:extLst>
                        <a:ext uri="{FF2B5EF4-FFF2-40B4-BE49-F238E27FC236}">
                          <a16:creationId xmlns:a16="http://schemas.microsoft.com/office/drawing/2014/main" id="{A67296A2-8F6E-D7B4-5D69-A77F6A670F7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6623C86C-03B6-C80D-8C26-EEB7E3A2BD34}"/>
                        </a:ext>
                      </a:extLst>
                    </p14:cNvPr>
                    <p14:cNvContentPartPr/>
                    <p14:nvPr/>
                  </p14:nvContentPartPr>
                  <p14:xfrm>
                    <a:off x="2073147" y="1675927"/>
                    <a:ext cx="360" cy="360"/>
                  </p14:xfrm>
                </p:contentPart>
              </mc:Choice>
              <mc:Fallback xmlns="">
                <p:pic>
                  <p:nvPicPr>
                    <p:cNvPr id="78" name="Ink 77">
                      <a:extLst>
                        <a:ext uri="{FF2B5EF4-FFF2-40B4-BE49-F238E27FC236}">
                          <a16:creationId xmlns:a16="http://schemas.microsoft.com/office/drawing/2014/main" id="{6623C86C-03B6-C80D-8C26-EEB7E3A2BD3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3B9BD41A-B923-690E-47BD-63F2DE5A83EC}"/>
                        </a:ext>
                      </a:extLst>
                    </p14:cNvPr>
                    <p14:cNvContentPartPr/>
                    <p14:nvPr/>
                  </p14:nvContentPartPr>
                  <p14:xfrm>
                    <a:off x="2073147" y="1482607"/>
                    <a:ext cx="360" cy="360"/>
                  </p14:xfrm>
                </p:contentPart>
              </mc:Choice>
              <mc:Fallback xmlns="">
                <p:pic>
                  <p:nvPicPr>
                    <p:cNvPr id="79" name="Ink 78">
                      <a:extLst>
                        <a:ext uri="{FF2B5EF4-FFF2-40B4-BE49-F238E27FC236}">
                          <a16:creationId xmlns:a16="http://schemas.microsoft.com/office/drawing/2014/main" id="{3B9BD41A-B923-690E-47BD-63F2DE5A83EC}"/>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E96A8D3D-888D-5409-334E-3D1A01038667}"/>
                        </a:ext>
                      </a:extLst>
                    </p14:cNvPr>
                    <p14:cNvContentPartPr/>
                    <p14:nvPr/>
                  </p14:nvContentPartPr>
                  <p14:xfrm>
                    <a:off x="2275467" y="1535527"/>
                    <a:ext cx="360" cy="360"/>
                  </p14:xfrm>
                </p:contentPart>
              </mc:Choice>
              <mc:Fallback xmlns="">
                <p:pic>
                  <p:nvPicPr>
                    <p:cNvPr id="80" name="Ink 79">
                      <a:extLst>
                        <a:ext uri="{FF2B5EF4-FFF2-40B4-BE49-F238E27FC236}">
                          <a16:creationId xmlns:a16="http://schemas.microsoft.com/office/drawing/2014/main" id="{E96A8D3D-888D-5409-334E-3D1A01038667}"/>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F0A3C82D-05C5-DA16-B3F4-441F24172819}"/>
                        </a:ext>
                      </a:extLst>
                    </p14:cNvPr>
                    <p14:cNvContentPartPr/>
                    <p14:nvPr/>
                  </p14:nvContentPartPr>
                  <p14:xfrm>
                    <a:off x="2459787" y="1104247"/>
                    <a:ext cx="360" cy="360"/>
                  </p14:xfrm>
                </p:contentPart>
              </mc:Choice>
              <mc:Fallback xmlns="">
                <p:pic>
                  <p:nvPicPr>
                    <p:cNvPr id="81" name="Ink 80">
                      <a:extLst>
                        <a:ext uri="{FF2B5EF4-FFF2-40B4-BE49-F238E27FC236}">
                          <a16:creationId xmlns:a16="http://schemas.microsoft.com/office/drawing/2014/main" id="{F0A3C82D-05C5-DA16-B3F4-441F24172819}"/>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A04F56A1-DFB6-B191-C4FD-8DDBC61CA5B6}"/>
                        </a:ext>
                      </a:extLst>
                    </p14:cNvPr>
                    <p14:cNvContentPartPr/>
                    <p14:nvPr/>
                  </p14:nvContentPartPr>
                  <p14:xfrm>
                    <a:off x="1835907" y="1662967"/>
                    <a:ext cx="46800" cy="107280"/>
                  </p14:xfrm>
                </p:contentPart>
              </mc:Choice>
              <mc:Fallback xmlns="">
                <p:pic>
                  <p:nvPicPr>
                    <p:cNvPr id="82" name="Ink 81">
                      <a:extLst>
                        <a:ext uri="{FF2B5EF4-FFF2-40B4-BE49-F238E27FC236}">
                          <a16:creationId xmlns:a16="http://schemas.microsoft.com/office/drawing/2014/main" id="{A04F56A1-DFB6-B191-C4FD-8DDBC61CA5B6}"/>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A0650778-4FAE-881D-D45D-B7D1283F31DA}"/>
                        </a:ext>
                      </a:extLst>
                    </p14:cNvPr>
                    <p14:cNvContentPartPr/>
                    <p14:nvPr/>
                  </p14:nvContentPartPr>
                  <p14:xfrm>
                    <a:off x="1737987" y="1508887"/>
                    <a:ext cx="46080" cy="113040"/>
                  </p14:xfrm>
                </p:contentPart>
              </mc:Choice>
              <mc:Fallback xmlns="">
                <p:pic>
                  <p:nvPicPr>
                    <p:cNvPr id="83" name="Ink 82">
                      <a:extLst>
                        <a:ext uri="{FF2B5EF4-FFF2-40B4-BE49-F238E27FC236}">
                          <a16:creationId xmlns:a16="http://schemas.microsoft.com/office/drawing/2014/main" id="{A0650778-4FAE-881D-D45D-B7D1283F31DA}"/>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CD911CE3-2D98-E742-ADFD-F0EABC5D4A43}"/>
                        </a:ext>
                      </a:extLst>
                    </p14:cNvPr>
                    <p14:cNvContentPartPr/>
                    <p14:nvPr/>
                  </p14:nvContentPartPr>
                  <p14:xfrm>
                    <a:off x="1635027" y="1632727"/>
                    <a:ext cx="52200" cy="119880"/>
                  </p14:xfrm>
                </p:contentPart>
              </mc:Choice>
              <mc:Fallback xmlns="">
                <p:pic>
                  <p:nvPicPr>
                    <p:cNvPr id="84" name="Ink 83">
                      <a:extLst>
                        <a:ext uri="{FF2B5EF4-FFF2-40B4-BE49-F238E27FC236}">
                          <a16:creationId xmlns:a16="http://schemas.microsoft.com/office/drawing/2014/main" id="{CD911CE3-2D98-E742-ADFD-F0EABC5D4A43}"/>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F6B71709-4310-797A-8805-6263F48F766F}"/>
                      </a:ext>
                    </a:extLst>
                  </p14:cNvPr>
                  <p14:cNvContentPartPr/>
                  <p14:nvPr/>
                </p14:nvContentPartPr>
                <p14:xfrm rot="1617139">
                  <a:off x="1140318" y="737773"/>
                  <a:ext cx="137880" cy="37800"/>
                </p14:xfrm>
              </p:contentPart>
            </mc:Choice>
            <mc:Fallback xmlns="">
              <p:pic>
                <p:nvPicPr>
                  <p:cNvPr id="33" name="Ink 32">
                    <a:extLst>
                      <a:ext uri="{FF2B5EF4-FFF2-40B4-BE49-F238E27FC236}">
                        <a16:creationId xmlns:a16="http://schemas.microsoft.com/office/drawing/2014/main" id="{F6B71709-4310-797A-8805-6263F48F766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6" name="Oval 5">
              <a:extLst>
                <a:ext uri="{FF2B5EF4-FFF2-40B4-BE49-F238E27FC236}">
                  <a16:creationId xmlns:a16="http://schemas.microsoft.com/office/drawing/2014/main" id="{2EE51A9C-F196-6C0E-5BA6-4B01A241E64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FA9BDD8A-A674-0C43-E6E7-F3432F5F9C8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9052F7A7-1902-BDBF-E92F-B11DFB1A621C}"/>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186">
              <a:extLst>
                <a:ext uri="{FF2B5EF4-FFF2-40B4-BE49-F238E27FC236}">
                  <a16:creationId xmlns:a16="http://schemas.microsoft.com/office/drawing/2014/main" id="{77985211-DD20-632B-5647-8CBF33C1B5A4}"/>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10" name="Star: 5 Points 9">
              <a:extLst>
                <a:ext uri="{FF2B5EF4-FFF2-40B4-BE49-F238E27FC236}">
                  <a16:creationId xmlns:a16="http://schemas.microsoft.com/office/drawing/2014/main" id="{93F09536-0614-0BD9-036D-90ECFFBB449A}"/>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Star: 5 Points 10">
              <a:extLst>
                <a:ext uri="{FF2B5EF4-FFF2-40B4-BE49-F238E27FC236}">
                  <a16:creationId xmlns:a16="http://schemas.microsoft.com/office/drawing/2014/main" id="{0E098082-6807-5E38-5F1F-D9DD61E8B509}"/>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87" name="Rectangle: Rounded Corners 86">
            <a:extLst>
              <a:ext uri="{FF2B5EF4-FFF2-40B4-BE49-F238E27FC236}">
                <a16:creationId xmlns:a16="http://schemas.microsoft.com/office/drawing/2014/main" id="{9366CCFA-DE8C-9581-B7AF-526DE2B0BDAF}"/>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Identifying and overcoming challenges  </a:t>
            </a:r>
            <a:endParaRPr lang="en-GB" sz="2800" dirty="0">
              <a:solidFill>
                <a:srgbClr val="000000"/>
              </a:solidFill>
              <a:latin typeface="Arial Rounded MT Bold"/>
              <a:ea typeface="Calibri"/>
              <a:cs typeface="Arial"/>
            </a:endParaRPr>
          </a:p>
        </p:txBody>
      </p:sp>
      <p:sp>
        <p:nvSpPr>
          <p:cNvPr id="89" name="Rectangle: Rounded Corners 88">
            <a:extLst>
              <a:ext uri="{FF2B5EF4-FFF2-40B4-BE49-F238E27FC236}">
                <a16:creationId xmlns:a16="http://schemas.microsoft.com/office/drawing/2014/main" id="{6BFA7739-36D7-FFC9-0E4D-85F7DF2974CB}"/>
              </a:ext>
            </a:extLst>
          </p:cNvPr>
          <p:cNvSpPr/>
          <p:nvPr/>
        </p:nvSpPr>
        <p:spPr>
          <a:xfrm>
            <a:off x="3156598" y="1465435"/>
            <a:ext cx="7167634" cy="5060881"/>
          </a:xfrm>
          <a:prstGeom prst="roundRect">
            <a:avLst>
              <a:gd name="adj" fmla="val 17668"/>
            </a:avLst>
          </a:prstGeom>
          <a:no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endParaRPr lang="en-GB" sz="2400" b="1" dirty="0">
              <a:solidFill>
                <a:srgbClr val="000000"/>
              </a:solidFill>
              <a:latin typeface="Arial Rounded MT Bold"/>
              <a:cs typeface="Arial"/>
            </a:endParaRPr>
          </a:p>
        </p:txBody>
      </p:sp>
      <p:sp>
        <p:nvSpPr>
          <p:cNvPr id="88" name="Rectangle: Rounded Corners 87">
            <a:extLst>
              <a:ext uri="{FF2B5EF4-FFF2-40B4-BE49-F238E27FC236}">
                <a16:creationId xmlns:a16="http://schemas.microsoft.com/office/drawing/2014/main" id="{62A5D428-BD84-DB09-F527-3C4F3FD4C5D8}"/>
              </a:ext>
            </a:extLst>
          </p:cNvPr>
          <p:cNvSpPr/>
          <p:nvPr/>
        </p:nvSpPr>
        <p:spPr>
          <a:xfrm>
            <a:off x="292366" y="1876081"/>
            <a:ext cx="2493878" cy="958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400" b="1" dirty="0">
                <a:solidFill>
                  <a:schemeClr val="bg1"/>
                </a:solidFill>
                <a:latin typeface="Arial Rounded MT Bold"/>
                <a:ea typeface="Tahoma"/>
                <a:cs typeface="Arial"/>
              </a:rPr>
              <a:t>Separation - Weekending</a:t>
            </a:r>
            <a:endParaRPr lang="en-US"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Tree>
    <p:extLst>
      <p:ext uri="{BB962C8B-B14F-4D97-AF65-F5344CB8AC3E}">
        <p14:creationId xmlns:p14="http://schemas.microsoft.com/office/powerpoint/2010/main" val="267991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B5DA-95DF-B588-74EE-01083590A810}"/>
            </a:ext>
          </a:extLst>
        </p:cNvPr>
        <p:cNvGrpSpPr/>
        <p:nvPr/>
      </p:nvGrpSpPr>
      <p:grpSpPr>
        <a:xfrm>
          <a:off x="0" y="0"/>
          <a:ext cx="0" cy="0"/>
          <a:chOff x="0" y="0"/>
          <a:chExt cx="0" cy="0"/>
        </a:xfrm>
      </p:grpSpPr>
      <p:pic>
        <p:nvPicPr>
          <p:cNvPr id="86" name="Picture 85" descr="A white board with red writing&#10;&#10;AI-generated content may be incorrect.">
            <a:extLst>
              <a:ext uri="{FF2B5EF4-FFF2-40B4-BE49-F238E27FC236}">
                <a16:creationId xmlns:a16="http://schemas.microsoft.com/office/drawing/2014/main" id="{BD5A2CAD-10BB-E01E-5FFF-1F4ABCDE860A}"/>
              </a:ext>
            </a:extLst>
          </p:cNvPr>
          <p:cNvPicPr>
            <a:picLocks noChangeAspect="1"/>
          </p:cNvPicPr>
          <p:nvPr/>
        </p:nvPicPr>
        <p:blipFill>
          <a:blip r:embed="rId3"/>
          <a:stretch>
            <a:fillRect/>
          </a:stretch>
        </p:blipFill>
        <p:spPr>
          <a:xfrm>
            <a:off x="3262441" y="1617705"/>
            <a:ext cx="6871901" cy="4909751"/>
          </a:xfrm>
          <a:prstGeom prst="rect">
            <a:avLst/>
          </a:prstGeom>
        </p:spPr>
      </p:pic>
      <p:grpSp>
        <p:nvGrpSpPr>
          <p:cNvPr id="85" name="Group 84">
            <a:extLst>
              <a:ext uri="{FF2B5EF4-FFF2-40B4-BE49-F238E27FC236}">
                <a16:creationId xmlns:a16="http://schemas.microsoft.com/office/drawing/2014/main" id="{3174353E-EBB4-D1D0-9CF3-1DF1AA65749E}"/>
              </a:ext>
            </a:extLst>
          </p:cNvPr>
          <p:cNvGrpSpPr/>
          <p:nvPr/>
        </p:nvGrpSpPr>
        <p:grpSpPr>
          <a:xfrm>
            <a:off x="180712" y="143953"/>
            <a:ext cx="1360011" cy="1308879"/>
            <a:chOff x="355146" y="153134"/>
            <a:chExt cx="3104348" cy="3080758"/>
          </a:xfrm>
        </p:grpSpPr>
        <p:sp>
          <p:nvSpPr>
            <p:cNvPr id="4" name="Oval 3">
              <a:extLst>
                <a:ext uri="{FF2B5EF4-FFF2-40B4-BE49-F238E27FC236}">
                  <a16:creationId xmlns:a16="http://schemas.microsoft.com/office/drawing/2014/main" id="{1430CF1C-C66C-FF5A-DCF9-C30222C5DC6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 name="Group 4">
              <a:extLst>
                <a:ext uri="{FF2B5EF4-FFF2-40B4-BE49-F238E27FC236}">
                  <a16:creationId xmlns:a16="http://schemas.microsoft.com/office/drawing/2014/main" id="{23ECED55-8997-D2B1-C5AE-DD6E8BA6187F}"/>
                </a:ext>
              </a:extLst>
            </p:cNvPr>
            <p:cNvGrpSpPr/>
            <p:nvPr/>
          </p:nvGrpSpPr>
          <p:grpSpPr>
            <a:xfrm>
              <a:off x="1139666"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E5061CFD-608A-49FD-5781-CD81841638D2}"/>
                      </a:ext>
                    </a:extLst>
                  </p14:cNvPr>
                  <p14:cNvContentPartPr/>
                  <p14:nvPr/>
                </p14:nvContentPartPr>
                <p14:xfrm>
                  <a:off x="1204467" y="1104247"/>
                  <a:ext cx="622800" cy="1240200"/>
                </p14:xfrm>
              </p:contentPart>
            </mc:Choice>
            <mc:Fallback xmlns="">
              <p:pic>
                <p:nvPicPr>
                  <p:cNvPr id="12" name="Ink 11">
                    <a:extLst>
                      <a:ext uri="{FF2B5EF4-FFF2-40B4-BE49-F238E27FC236}">
                        <a16:creationId xmlns:a16="http://schemas.microsoft.com/office/drawing/2014/main" id="{E5061CFD-608A-49FD-5781-CD81841638D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D0C0634-A857-E0E0-6EB9-B40E03467B1F}"/>
                      </a:ext>
                    </a:extLst>
                  </p14:cNvPr>
                  <p14:cNvContentPartPr/>
                  <p14:nvPr/>
                </p14:nvContentPartPr>
                <p14:xfrm>
                  <a:off x="1801347" y="585847"/>
                  <a:ext cx="271800" cy="517680"/>
                </p14:xfrm>
              </p:contentPart>
            </mc:Choice>
            <mc:Fallback xmlns="">
              <p:pic>
                <p:nvPicPr>
                  <p:cNvPr id="13" name="Ink 12">
                    <a:extLst>
                      <a:ext uri="{FF2B5EF4-FFF2-40B4-BE49-F238E27FC236}">
                        <a16:creationId xmlns:a16="http://schemas.microsoft.com/office/drawing/2014/main" id="{6D0C0634-A857-E0E0-6EB9-B40E03467B1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EE82EEB3-1830-D2F0-5C00-E18037480657}"/>
                      </a:ext>
                    </a:extLst>
                  </p14:cNvPr>
                  <p14:cNvContentPartPr/>
                  <p14:nvPr/>
                </p14:nvContentPartPr>
                <p14:xfrm>
                  <a:off x="1826907" y="691687"/>
                  <a:ext cx="378360" cy="412920"/>
                </p14:xfrm>
              </p:contentPart>
            </mc:Choice>
            <mc:Fallback xmlns="">
              <p:pic>
                <p:nvPicPr>
                  <p:cNvPr id="14" name="Ink 13">
                    <a:extLst>
                      <a:ext uri="{FF2B5EF4-FFF2-40B4-BE49-F238E27FC236}">
                        <a16:creationId xmlns:a16="http://schemas.microsoft.com/office/drawing/2014/main" id="{EE82EEB3-1830-D2F0-5C00-E1803748065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6083081A-F910-B56D-5DF0-BAE3C798D04B}"/>
                      </a:ext>
                    </a:extLst>
                  </p14:cNvPr>
                  <p14:cNvContentPartPr/>
                  <p14:nvPr/>
                </p14:nvContentPartPr>
                <p14:xfrm>
                  <a:off x="1792347" y="805087"/>
                  <a:ext cx="245520" cy="360720"/>
                </p14:xfrm>
              </p:contentPart>
            </mc:Choice>
            <mc:Fallback xmlns="">
              <p:pic>
                <p:nvPicPr>
                  <p:cNvPr id="15" name="Ink 14">
                    <a:extLst>
                      <a:ext uri="{FF2B5EF4-FFF2-40B4-BE49-F238E27FC236}">
                        <a16:creationId xmlns:a16="http://schemas.microsoft.com/office/drawing/2014/main" id="{6083081A-F910-B56D-5DF0-BAE3C798D04B}"/>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07D6F93C-9E55-D0A3-1809-8B579EC90711}"/>
                      </a:ext>
                    </a:extLst>
                  </p14:cNvPr>
                  <p14:cNvContentPartPr/>
                  <p14:nvPr/>
                </p14:nvContentPartPr>
                <p14:xfrm>
                  <a:off x="1448907" y="1517527"/>
                  <a:ext cx="44280" cy="90000"/>
                </p14:xfrm>
              </p:contentPart>
            </mc:Choice>
            <mc:Fallback xmlns="">
              <p:pic>
                <p:nvPicPr>
                  <p:cNvPr id="16" name="Ink 15">
                    <a:extLst>
                      <a:ext uri="{FF2B5EF4-FFF2-40B4-BE49-F238E27FC236}">
                        <a16:creationId xmlns:a16="http://schemas.microsoft.com/office/drawing/2014/main" id="{07D6F93C-9E55-D0A3-1809-8B579EC90711}"/>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77AEB2BA-8A82-E12B-93B9-9C1BD73C165F}"/>
                      </a:ext>
                    </a:extLst>
                  </p14:cNvPr>
                  <p14:cNvContentPartPr/>
                  <p14:nvPr/>
                </p14:nvContentPartPr>
                <p14:xfrm>
                  <a:off x="1417947" y="1384327"/>
                  <a:ext cx="83880" cy="63360"/>
                </p14:xfrm>
              </p:contentPart>
            </mc:Choice>
            <mc:Fallback xmlns="">
              <p:pic>
                <p:nvPicPr>
                  <p:cNvPr id="17" name="Ink 16">
                    <a:extLst>
                      <a:ext uri="{FF2B5EF4-FFF2-40B4-BE49-F238E27FC236}">
                        <a16:creationId xmlns:a16="http://schemas.microsoft.com/office/drawing/2014/main" id="{77AEB2BA-8A82-E12B-93B9-9C1BD73C165F}"/>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2318432C-4AA1-5351-9501-2AD12F53A076}"/>
                      </a:ext>
                    </a:extLst>
                  </p14:cNvPr>
                  <p14:cNvContentPartPr/>
                  <p14:nvPr/>
                </p14:nvContentPartPr>
                <p14:xfrm>
                  <a:off x="1182147" y="1385407"/>
                  <a:ext cx="142200" cy="71640"/>
                </p14:xfrm>
              </p:contentPart>
            </mc:Choice>
            <mc:Fallback xmlns="">
              <p:pic>
                <p:nvPicPr>
                  <p:cNvPr id="18" name="Ink 17">
                    <a:extLst>
                      <a:ext uri="{FF2B5EF4-FFF2-40B4-BE49-F238E27FC236}">
                        <a16:creationId xmlns:a16="http://schemas.microsoft.com/office/drawing/2014/main" id="{2318432C-4AA1-5351-9501-2AD12F53A07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0E2686D0-9186-DDE9-A57C-D2DC4EE4966E}"/>
                      </a:ext>
                    </a:extLst>
                  </p14:cNvPr>
                  <p14:cNvContentPartPr/>
                  <p14:nvPr/>
                </p14:nvContentPartPr>
                <p14:xfrm>
                  <a:off x="1179987" y="1051327"/>
                  <a:ext cx="157680" cy="54360"/>
                </p14:xfrm>
              </p:contentPart>
            </mc:Choice>
            <mc:Fallback xmlns="">
              <p:pic>
                <p:nvPicPr>
                  <p:cNvPr id="19" name="Ink 18">
                    <a:extLst>
                      <a:ext uri="{FF2B5EF4-FFF2-40B4-BE49-F238E27FC236}">
                        <a16:creationId xmlns:a16="http://schemas.microsoft.com/office/drawing/2014/main" id="{0E2686D0-9186-DDE9-A57C-D2DC4EE4966E}"/>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226845B4-000E-0743-B4E5-8869B8460C33}"/>
                      </a:ext>
                    </a:extLst>
                  </p14:cNvPr>
                  <p14:cNvContentPartPr/>
                  <p14:nvPr/>
                </p14:nvContentPartPr>
                <p14:xfrm>
                  <a:off x="1139667" y="936487"/>
                  <a:ext cx="137880" cy="37800"/>
                </p14:xfrm>
              </p:contentPart>
            </mc:Choice>
            <mc:Fallback xmlns="">
              <p:pic>
                <p:nvPicPr>
                  <p:cNvPr id="20" name="Ink 19">
                    <a:extLst>
                      <a:ext uri="{FF2B5EF4-FFF2-40B4-BE49-F238E27FC236}">
                        <a16:creationId xmlns:a16="http://schemas.microsoft.com/office/drawing/2014/main" id="{226845B4-000E-0743-B4E5-8869B8460C3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CB6D4673-6F76-3CD3-7E44-475AF1663CDC}"/>
                      </a:ext>
                    </a:extLst>
                  </p14:cNvPr>
                  <p14:cNvContentPartPr/>
                  <p14:nvPr/>
                </p14:nvContentPartPr>
                <p14:xfrm>
                  <a:off x="1413267" y="804007"/>
                  <a:ext cx="105840" cy="45360"/>
                </p14:xfrm>
              </p:contentPart>
            </mc:Choice>
            <mc:Fallback xmlns="">
              <p:pic>
                <p:nvPicPr>
                  <p:cNvPr id="21" name="Ink 20">
                    <a:extLst>
                      <a:ext uri="{FF2B5EF4-FFF2-40B4-BE49-F238E27FC236}">
                        <a16:creationId xmlns:a16="http://schemas.microsoft.com/office/drawing/2014/main" id="{CB6D4673-6F76-3CD3-7E44-475AF1663CDC}"/>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1E41036E-977E-E7FC-144D-7D7853517406}"/>
                      </a:ext>
                    </a:extLst>
                  </p14:cNvPr>
                  <p14:cNvContentPartPr/>
                  <p14:nvPr/>
                </p14:nvContentPartPr>
                <p14:xfrm>
                  <a:off x="1395987" y="560287"/>
                  <a:ext cx="61560" cy="104760"/>
                </p14:xfrm>
              </p:contentPart>
            </mc:Choice>
            <mc:Fallback xmlns="">
              <p:pic>
                <p:nvPicPr>
                  <p:cNvPr id="22" name="Ink 21">
                    <a:extLst>
                      <a:ext uri="{FF2B5EF4-FFF2-40B4-BE49-F238E27FC236}">
                        <a16:creationId xmlns:a16="http://schemas.microsoft.com/office/drawing/2014/main" id="{1E41036E-977E-E7FC-144D-7D785351740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016FEAB2-5F67-8901-54D0-8A94E2125C6B}"/>
                      </a:ext>
                    </a:extLst>
                  </p14:cNvPr>
                  <p14:cNvContentPartPr/>
                  <p14:nvPr/>
                </p14:nvContentPartPr>
                <p14:xfrm>
                  <a:off x="1553667" y="646687"/>
                  <a:ext cx="72000" cy="92880"/>
                </p14:xfrm>
              </p:contentPart>
            </mc:Choice>
            <mc:Fallback xmlns="">
              <p:pic>
                <p:nvPicPr>
                  <p:cNvPr id="23" name="Ink 22">
                    <a:extLst>
                      <a:ext uri="{FF2B5EF4-FFF2-40B4-BE49-F238E27FC236}">
                        <a16:creationId xmlns:a16="http://schemas.microsoft.com/office/drawing/2014/main" id="{016FEAB2-5F67-8901-54D0-8A94E2125C6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0BD7A214-8345-9F36-4E08-8AA3BF220B2B}"/>
                      </a:ext>
                    </a:extLst>
                  </p14:cNvPr>
                  <p14:cNvContentPartPr/>
                  <p14:nvPr/>
                </p14:nvContentPartPr>
                <p14:xfrm>
                  <a:off x="1622787" y="497647"/>
                  <a:ext cx="65160" cy="137880"/>
                </p14:xfrm>
              </p:contentPart>
            </mc:Choice>
            <mc:Fallback xmlns="">
              <p:pic>
                <p:nvPicPr>
                  <p:cNvPr id="24" name="Ink 23">
                    <a:extLst>
                      <a:ext uri="{FF2B5EF4-FFF2-40B4-BE49-F238E27FC236}">
                        <a16:creationId xmlns:a16="http://schemas.microsoft.com/office/drawing/2014/main" id="{0BD7A214-8345-9F36-4E08-8AA3BF220B2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567E8185-F8C4-1CC0-B91B-131231F319C4}"/>
                      </a:ext>
                    </a:extLst>
                  </p14:cNvPr>
                  <p14:cNvContentPartPr/>
                  <p14:nvPr/>
                </p14:nvContentPartPr>
                <p14:xfrm>
                  <a:off x="1754547" y="620767"/>
                  <a:ext cx="36000" cy="138600"/>
                </p14:xfrm>
              </p:contentPart>
            </mc:Choice>
            <mc:Fallback xmlns="">
              <p:pic>
                <p:nvPicPr>
                  <p:cNvPr id="25" name="Ink 24">
                    <a:extLst>
                      <a:ext uri="{FF2B5EF4-FFF2-40B4-BE49-F238E27FC236}">
                        <a16:creationId xmlns:a16="http://schemas.microsoft.com/office/drawing/2014/main" id="{567E8185-F8C4-1CC0-B91B-131231F319C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203F514E-AEE6-47CA-B6AB-A85E7DA933BD}"/>
                      </a:ext>
                    </a:extLst>
                  </p14:cNvPr>
                  <p14:cNvContentPartPr/>
                  <p14:nvPr/>
                </p14:nvContentPartPr>
                <p14:xfrm>
                  <a:off x="1807467" y="409807"/>
                  <a:ext cx="48240" cy="134280"/>
                </p14:xfrm>
              </p:contentPart>
            </mc:Choice>
            <mc:Fallback xmlns="">
              <p:pic>
                <p:nvPicPr>
                  <p:cNvPr id="26" name="Ink 25">
                    <a:extLst>
                      <a:ext uri="{FF2B5EF4-FFF2-40B4-BE49-F238E27FC236}">
                        <a16:creationId xmlns:a16="http://schemas.microsoft.com/office/drawing/2014/main" id="{203F514E-AEE6-47CA-B6AB-A85E7DA933BD}"/>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FD7AD0DD-1A6C-8C74-35E7-A9F5FB5B5456}"/>
                      </a:ext>
                    </a:extLst>
                  </p14:cNvPr>
                  <p14:cNvContentPartPr/>
                  <p14:nvPr/>
                </p14:nvContentPartPr>
                <p14:xfrm>
                  <a:off x="2037147" y="487567"/>
                  <a:ext cx="90000" cy="89640"/>
                </p14:xfrm>
              </p:contentPart>
            </mc:Choice>
            <mc:Fallback xmlns="">
              <p:pic>
                <p:nvPicPr>
                  <p:cNvPr id="27" name="Ink 26">
                    <a:extLst>
                      <a:ext uri="{FF2B5EF4-FFF2-40B4-BE49-F238E27FC236}">
                        <a16:creationId xmlns:a16="http://schemas.microsoft.com/office/drawing/2014/main" id="{FD7AD0DD-1A6C-8C74-35E7-A9F5FB5B545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E05910E7-2A73-BC98-190C-177C49C3F450}"/>
                      </a:ext>
                    </a:extLst>
                  </p14:cNvPr>
                  <p14:cNvContentPartPr/>
                  <p14:nvPr/>
                </p14:nvContentPartPr>
                <p14:xfrm>
                  <a:off x="1911507" y="613567"/>
                  <a:ext cx="39600" cy="93240"/>
                </p14:xfrm>
              </p:contentPart>
            </mc:Choice>
            <mc:Fallback xmlns="">
              <p:pic>
                <p:nvPicPr>
                  <p:cNvPr id="28" name="Ink 27">
                    <a:extLst>
                      <a:ext uri="{FF2B5EF4-FFF2-40B4-BE49-F238E27FC236}">
                        <a16:creationId xmlns:a16="http://schemas.microsoft.com/office/drawing/2014/main" id="{E05910E7-2A73-BC98-190C-177C49C3F450}"/>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FD939CA-8CD5-038B-C0C3-98205085579A}"/>
                      </a:ext>
                    </a:extLst>
                  </p14:cNvPr>
                  <p14:cNvContentPartPr/>
                  <p14:nvPr/>
                </p14:nvContentPartPr>
                <p14:xfrm>
                  <a:off x="2047947" y="691687"/>
                  <a:ext cx="78120" cy="98280"/>
                </p14:xfrm>
              </p:contentPart>
            </mc:Choice>
            <mc:Fallback xmlns="">
              <p:pic>
                <p:nvPicPr>
                  <p:cNvPr id="29" name="Ink 28">
                    <a:extLst>
                      <a:ext uri="{FF2B5EF4-FFF2-40B4-BE49-F238E27FC236}">
                        <a16:creationId xmlns:a16="http://schemas.microsoft.com/office/drawing/2014/main" id="{7FD939CA-8CD5-038B-C0C3-98205085579A}"/>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4F611414-C00B-4553-71D1-B2D1E387B143}"/>
                      </a:ext>
                    </a:extLst>
                  </p14:cNvPr>
                  <p14:cNvContentPartPr/>
                  <p14:nvPr/>
                </p14:nvContentPartPr>
                <p14:xfrm>
                  <a:off x="2209947" y="594127"/>
                  <a:ext cx="66960" cy="112320"/>
                </p14:xfrm>
              </p:contentPart>
            </mc:Choice>
            <mc:Fallback xmlns="">
              <p:pic>
                <p:nvPicPr>
                  <p:cNvPr id="30" name="Ink 29">
                    <a:extLst>
                      <a:ext uri="{FF2B5EF4-FFF2-40B4-BE49-F238E27FC236}">
                        <a16:creationId xmlns:a16="http://schemas.microsoft.com/office/drawing/2014/main" id="{4F611414-C00B-4553-71D1-B2D1E387B143}"/>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F4D9BE1C-F445-95B7-E6A8-2C9476E41BBA}"/>
                      </a:ext>
                    </a:extLst>
                  </p14:cNvPr>
                  <p14:cNvContentPartPr/>
                  <p14:nvPr/>
                </p14:nvContentPartPr>
                <p14:xfrm>
                  <a:off x="1861827" y="1465327"/>
                  <a:ext cx="44280" cy="96480"/>
                </p14:xfrm>
              </p:contentPart>
            </mc:Choice>
            <mc:Fallback xmlns="">
              <p:pic>
                <p:nvPicPr>
                  <p:cNvPr id="31" name="Ink 30">
                    <a:extLst>
                      <a:ext uri="{FF2B5EF4-FFF2-40B4-BE49-F238E27FC236}">
                        <a16:creationId xmlns:a16="http://schemas.microsoft.com/office/drawing/2014/main" id="{F4D9BE1C-F445-95B7-E6A8-2C9476E41BBA}"/>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32" name="Group 31">
                <a:extLst>
                  <a:ext uri="{FF2B5EF4-FFF2-40B4-BE49-F238E27FC236}">
                    <a16:creationId xmlns:a16="http://schemas.microsoft.com/office/drawing/2014/main" id="{16D2FD94-2685-F7C6-6F26-58D4E69F4601}"/>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9F333910-7CD2-BBFA-6FCD-5A6A986343CB}"/>
                        </a:ext>
                      </a:extLst>
                    </p14:cNvPr>
                    <p14:cNvContentPartPr/>
                    <p14:nvPr/>
                  </p14:nvContentPartPr>
                  <p14:xfrm>
                    <a:off x="1481307" y="1095607"/>
                    <a:ext cx="301680" cy="454680"/>
                  </p14:xfrm>
                </p:contentPart>
              </mc:Choice>
              <mc:Fallback xmlns="">
                <p:pic>
                  <p:nvPicPr>
                    <p:cNvPr id="34" name="Ink 33">
                      <a:extLst>
                        <a:ext uri="{FF2B5EF4-FFF2-40B4-BE49-F238E27FC236}">
                          <a16:creationId xmlns:a16="http://schemas.microsoft.com/office/drawing/2014/main" id="{9F333910-7CD2-BBFA-6FCD-5A6A986343CB}"/>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9B5B3416-C38F-9562-73DD-EE13A19D4E7B}"/>
                        </a:ext>
                      </a:extLst>
                    </p14:cNvPr>
                    <p14:cNvContentPartPr/>
                    <p14:nvPr/>
                  </p14:nvContentPartPr>
                  <p14:xfrm>
                    <a:off x="1497507" y="1113247"/>
                    <a:ext cx="268200" cy="294840"/>
                  </p14:xfrm>
                </p:contentPart>
              </mc:Choice>
              <mc:Fallback xmlns="">
                <p:pic>
                  <p:nvPicPr>
                    <p:cNvPr id="35" name="Ink 34">
                      <a:extLst>
                        <a:ext uri="{FF2B5EF4-FFF2-40B4-BE49-F238E27FC236}">
                          <a16:creationId xmlns:a16="http://schemas.microsoft.com/office/drawing/2014/main" id="{9B5B3416-C38F-9562-73DD-EE13A19D4E7B}"/>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71587461-DBA7-261B-85B4-83A98D3C55D8}"/>
                        </a:ext>
                      </a:extLst>
                    </p14:cNvPr>
                    <p14:cNvContentPartPr/>
                    <p14:nvPr/>
                  </p14:nvContentPartPr>
                  <p14:xfrm>
                    <a:off x="1321107" y="1086607"/>
                    <a:ext cx="479520" cy="302760"/>
                  </p14:xfrm>
                </p:contentPart>
              </mc:Choice>
              <mc:Fallback xmlns="">
                <p:pic>
                  <p:nvPicPr>
                    <p:cNvPr id="36" name="Ink 35">
                      <a:extLst>
                        <a:ext uri="{FF2B5EF4-FFF2-40B4-BE49-F238E27FC236}">
                          <a16:creationId xmlns:a16="http://schemas.microsoft.com/office/drawing/2014/main" id="{71587461-DBA7-261B-85B4-83A98D3C55D8}"/>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0A3B3F92-61A7-8202-FB03-F76F0682809C}"/>
                        </a:ext>
                      </a:extLst>
                    </p14:cNvPr>
                    <p14:cNvContentPartPr/>
                    <p14:nvPr/>
                  </p14:nvContentPartPr>
                  <p14:xfrm>
                    <a:off x="1212387" y="1120447"/>
                    <a:ext cx="570960" cy="109440"/>
                  </p14:xfrm>
                </p:contentPart>
              </mc:Choice>
              <mc:Fallback xmlns="">
                <p:pic>
                  <p:nvPicPr>
                    <p:cNvPr id="37" name="Ink 36">
                      <a:extLst>
                        <a:ext uri="{FF2B5EF4-FFF2-40B4-BE49-F238E27FC236}">
                          <a16:creationId xmlns:a16="http://schemas.microsoft.com/office/drawing/2014/main" id="{0A3B3F92-61A7-8202-FB03-F76F0682809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C412156A-49A9-1744-ACC6-7D15ACFF14E1}"/>
                        </a:ext>
                      </a:extLst>
                    </p14:cNvPr>
                    <p14:cNvContentPartPr/>
                    <p14:nvPr/>
                  </p14:nvContentPartPr>
                  <p14:xfrm>
                    <a:off x="1422627" y="1112167"/>
                    <a:ext cx="461520" cy="132840"/>
                  </p14:xfrm>
                </p:contentPart>
              </mc:Choice>
              <mc:Fallback xmlns="">
                <p:pic>
                  <p:nvPicPr>
                    <p:cNvPr id="38" name="Ink 37">
                      <a:extLst>
                        <a:ext uri="{FF2B5EF4-FFF2-40B4-BE49-F238E27FC236}">
                          <a16:creationId xmlns:a16="http://schemas.microsoft.com/office/drawing/2014/main" id="{C412156A-49A9-1744-ACC6-7D15ACFF14E1}"/>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490CF5F-FB0E-1DE6-A99B-2A4F368A5000}"/>
                        </a:ext>
                      </a:extLst>
                    </p14:cNvPr>
                    <p14:cNvContentPartPr/>
                    <p14:nvPr/>
                  </p14:nvContentPartPr>
                  <p14:xfrm>
                    <a:off x="1290507" y="1077607"/>
                    <a:ext cx="535320" cy="27000"/>
                  </p14:xfrm>
                </p:contentPart>
              </mc:Choice>
              <mc:Fallback xmlns="">
                <p:pic>
                  <p:nvPicPr>
                    <p:cNvPr id="39" name="Ink 38">
                      <a:extLst>
                        <a:ext uri="{FF2B5EF4-FFF2-40B4-BE49-F238E27FC236}">
                          <a16:creationId xmlns:a16="http://schemas.microsoft.com/office/drawing/2014/main" id="{F490CF5F-FB0E-1DE6-A99B-2A4F368A500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782E8E43-2BAB-9FA9-9A6B-83225D8A9AAB}"/>
                        </a:ext>
                      </a:extLst>
                    </p14:cNvPr>
                    <p14:cNvContentPartPr/>
                    <p14:nvPr/>
                  </p14:nvContentPartPr>
                  <p14:xfrm>
                    <a:off x="1246587" y="963487"/>
                    <a:ext cx="530640" cy="155520"/>
                  </p14:xfrm>
                </p:contentPart>
              </mc:Choice>
              <mc:Fallback xmlns="">
                <p:pic>
                  <p:nvPicPr>
                    <p:cNvPr id="40" name="Ink 39">
                      <a:extLst>
                        <a:ext uri="{FF2B5EF4-FFF2-40B4-BE49-F238E27FC236}">
                          <a16:creationId xmlns:a16="http://schemas.microsoft.com/office/drawing/2014/main" id="{782E8E43-2BAB-9FA9-9A6B-83225D8A9AAB}"/>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7B11D189-5381-BFB4-571C-76646CF6867A}"/>
                        </a:ext>
                      </a:extLst>
                    </p14:cNvPr>
                    <p14:cNvContentPartPr/>
                    <p14:nvPr/>
                  </p14:nvContentPartPr>
                  <p14:xfrm>
                    <a:off x="1263867" y="779167"/>
                    <a:ext cx="517320" cy="313920"/>
                  </p14:xfrm>
                </p:contentPart>
              </mc:Choice>
              <mc:Fallback xmlns="">
                <p:pic>
                  <p:nvPicPr>
                    <p:cNvPr id="41" name="Ink 40">
                      <a:extLst>
                        <a:ext uri="{FF2B5EF4-FFF2-40B4-BE49-F238E27FC236}">
                          <a16:creationId xmlns:a16="http://schemas.microsoft.com/office/drawing/2014/main" id="{7B11D189-5381-BFB4-571C-76646CF6867A}"/>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20CA4B46-4BB7-AC91-69A7-B25C593985E6}"/>
                        </a:ext>
                      </a:extLst>
                    </p14:cNvPr>
                    <p14:cNvContentPartPr/>
                    <p14:nvPr/>
                  </p14:nvContentPartPr>
                  <p14:xfrm>
                    <a:off x="1527747" y="858007"/>
                    <a:ext cx="243360" cy="213840"/>
                  </p14:xfrm>
                </p:contentPart>
              </mc:Choice>
              <mc:Fallback xmlns="">
                <p:pic>
                  <p:nvPicPr>
                    <p:cNvPr id="42" name="Ink 41">
                      <a:extLst>
                        <a:ext uri="{FF2B5EF4-FFF2-40B4-BE49-F238E27FC236}">
                          <a16:creationId xmlns:a16="http://schemas.microsoft.com/office/drawing/2014/main" id="{20CA4B46-4BB7-AC91-69A7-B25C593985E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ED388E91-C3E3-732C-61EB-5E301BEC3D82}"/>
                        </a:ext>
                      </a:extLst>
                    </p14:cNvPr>
                    <p14:cNvContentPartPr/>
                    <p14:nvPr/>
                  </p14:nvContentPartPr>
                  <p14:xfrm>
                    <a:off x="1457547" y="664687"/>
                    <a:ext cx="284040" cy="414000"/>
                  </p14:xfrm>
                </p:contentPart>
              </mc:Choice>
              <mc:Fallback xmlns="">
                <p:pic>
                  <p:nvPicPr>
                    <p:cNvPr id="43" name="Ink 42">
                      <a:extLst>
                        <a:ext uri="{FF2B5EF4-FFF2-40B4-BE49-F238E27FC236}">
                          <a16:creationId xmlns:a16="http://schemas.microsoft.com/office/drawing/2014/main" id="{ED388E91-C3E3-732C-61EB-5E301BEC3D8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8B3BBD7C-6FDE-5A16-1902-506782127D01}"/>
                        </a:ext>
                      </a:extLst>
                    </p14:cNvPr>
                    <p14:cNvContentPartPr/>
                    <p14:nvPr/>
                  </p14:nvContentPartPr>
                  <p14:xfrm>
                    <a:off x="1589667" y="682327"/>
                    <a:ext cx="173160" cy="380520"/>
                  </p14:xfrm>
                </p:contentPart>
              </mc:Choice>
              <mc:Fallback xmlns="">
                <p:pic>
                  <p:nvPicPr>
                    <p:cNvPr id="44" name="Ink 43">
                      <a:extLst>
                        <a:ext uri="{FF2B5EF4-FFF2-40B4-BE49-F238E27FC236}">
                          <a16:creationId xmlns:a16="http://schemas.microsoft.com/office/drawing/2014/main" id="{8B3BBD7C-6FDE-5A16-1902-506782127D01}"/>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1121A9CD-7290-D252-16D1-C847C8D68A50}"/>
                        </a:ext>
                      </a:extLst>
                    </p14:cNvPr>
                    <p14:cNvContentPartPr/>
                    <p14:nvPr/>
                  </p14:nvContentPartPr>
                  <p14:xfrm>
                    <a:off x="1677147" y="620767"/>
                    <a:ext cx="53640" cy="509040"/>
                  </p14:xfrm>
                </p:contentPart>
              </mc:Choice>
              <mc:Fallback xmlns="">
                <p:pic>
                  <p:nvPicPr>
                    <p:cNvPr id="45" name="Ink 44">
                      <a:extLst>
                        <a:ext uri="{FF2B5EF4-FFF2-40B4-BE49-F238E27FC236}">
                          <a16:creationId xmlns:a16="http://schemas.microsoft.com/office/drawing/2014/main" id="{1121A9CD-7290-D252-16D1-C847C8D68A5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70DF8D56-1F51-9C64-F9A4-E1B453F4E541}"/>
                        </a:ext>
                      </a:extLst>
                    </p14:cNvPr>
                    <p14:cNvContentPartPr/>
                    <p14:nvPr/>
                  </p14:nvContentPartPr>
                  <p14:xfrm>
                    <a:off x="1756347" y="752887"/>
                    <a:ext cx="27360" cy="342000"/>
                  </p14:xfrm>
                </p:contentPart>
              </mc:Choice>
              <mc:Fallback xmlns="">
                <p:pic>
                  <p:nvPicPr>
                    <p:cNvPr id="46" name="Ink 45">
                      <a:extLst>
                        <a:ext uri="{FF2B5EF4-FFF2-40B4-BE49-F238E27FC236}">
                          <a16:creationId xmlns:a16="http://schemas.microsoft.com/office/drawing/2014/main" id="{70DF8D56-1F51-9C64-F9A4-E1B453F4E541}"/>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2DD25BB2-7660-D998-8965-1CA9FE5B26B1}"/>
                        </a:ext>
                      </a:extLst>
                    </p14:cNvPr>
                    <p14:cNvContentPartPr/>
                    <p14:nvPr/>
                  </p14:nvContentPartPr>
                  <p14:xfrm>
                    <a:off x="1788387" y="506647"/>
                    <a:ext cx="47520" cy="588600"/>
                  </p14:xfrm>
                </p:contentPart>
              </mc:Choice>
              <mc:Fallback xmlns="">
                <p:pic>
                  <p:nvPicPr>
                    <p:cNvPr id="47" name="Ink 46">
                      <a:extLst>
                        <a:ext uri="{FF2B5EF4-FFF2-40B4-BE49-F238E27FC236}">
                          <a16:creationId xmlns:a16="http://schemas.microsoft.com/office/drawing/2014/main" id="{2DD25BB2-7660-D998-8965-1CA9FE5B26B1}"/>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34F06BC0-3832-680F-ACAD-A606E4DF5BEB}"/>
                        </a:ext>
                      </a:extLst>
                    </p14:cNvPr>
                    <p14:cNvContentPartPr/>
                    <p14:nvPr/>
                  </p14:nvContentPartPr>
                  <p14:xfrm>
                    <a:off x="1779387" y="708247"/>
                    <a:ext cx="144360" cy="378360"/>
                  </p14:xfrm>
                </p:contentPart>
              </mc:Choice>
              <mc:Fallback xmlns="">
                <p:pic>
                  <p:nvPicPr>
                    <p:cNvPr id="48" name="Ink 47">
                      <a:extLst>
                        <a:ext uri="{FF2B5EF4-FFF2-40B4-BE49-F238E27FC236}">
                          <a16:creationId xmlns:a16="http://schemas.microsoft.com/office/drawing/2014/main" id="{34F06BC0-3832-680F-ACAD-A606E4DF5BE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69EC541F-E209-587D-C279-CCE8F9BE27ED}"/>
                        </a:ext>
                      </a:extLst>
                    </p14:cNvPr>
                    <p14:cNvContentPartPr/>
                    <p14:nvPr/>
                  </p14:nvContentPartPr>
                  <p14:xfrm>
                    <a:off x="1800267" y="958087"/>
                    <a:ext cx="504000" cy="128880"/>
                  </p14:xfrm>
                </p:contentPart>
              </mc:Choice>
              <mc:Fallback xmlns="">
                <p:pic>
                  <p:nvPicPr>
                    <p:cNvPr id="49" name="Ink 48">
                      <a:extLst>
                        <a:ext uri="{FF2B5EF4-FFF2-40B4-BE49-F238E27FC236}">
                          <a16:creationId xmlns:a16="http://schemas.microsoft.com/office/drawing/2014/main" id="{69EC541F-E209-587D-C279-CCE8F9BE27ED}"/>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557215CB-9A5A-FB76-D877-5F60F694E169}"/>
                        </a:ext>
                      </a:extLst>
                    </p14:cNvPr>
                    <p14:cNvContentPartPr/>
                    <p14:nvPr/>
                  </p14:nvContentPartPr>
                  <p14:xfrm>
                    <a:off x="1870467" y="892567"/>
                    <a:ext cx="394920" cy="132480"/>
                  </p14:xfrm>
                </p:contentPart>
              </mc:Choice>
              <mc:Fallback xmlns="">
                <p:pic>
                  <p:nvPicPr>
                    <p:cNvPr id="50" name="Ink 49">
                      <a:extLst>
                        <a:ext uri="{FF2B5EF4-FFF2-40B4-BE49-F238E27FC236}">
                          <a16:creationId xmlns:a16="http://schemas.microsoft.com/office/drawing/2014/main" id="{557215CB-9A5A-FB76-D877-5F60F694E169}"/>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4B5D5460-6C31-34C0-BEA9-4DBB9B4DB5CD}"/>
                        </a:ext>
                      </a:extLst>
                    </p14:cNvPr>
                    <p14:cNvContentPartPr/>
                    <p14:nvPr/>
                  </p14:nvContentPartPr>
                  <p14:xfrm>
                    <a:off x="1791267" y="879967"/>
                    <a:ext cx="356040" cy="198000"/>
                  </p14:xfrm>
                </p:contentPart>
              </mc:Choice>
              <mc:Fallback xmlns="">
                <p:pic>
                  <p:nvPicPr>
                    <p:cNvPr id="51" name="Ink 50">
                      <a:extLst>
                        <a:ext uri="{FF2B5EF4-FFF2-40B4-BE49-F238E27FC236}">
                          <a16:creationId xmlns:a16="http://schemas.microsoft.com/office/drawing/2014/main" id="{4B5D5460-6C31-34C0-BEA9-4DBB9B4DB5CD}"/>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C9BAC818-5E7B-EC03-D0D8-660AAFE78A28}"/>
                        </a:ext>
                      </a:extLst>
                    </p14:cNvPr>
                    <p14:cNvContentPartPr/>
                    <p14:nvPr/>
                  </p14:nvContentPartPr>
                  <p14:xfrm>
                    <a:off x="1817907" y="1085527"/>
                    <a:ext cx="568080" cy="14040"/>
                  </p14:xfrm>
                </p:contentPart>
              </mc:Choice>
              <mc:Fallback xmlns="">
                <p:pic>
                  <p:nvPicPr>
                    <p:cNvPr id="52" name="Ink 51">
                      <a:extLst>
                        <a:ext uri="{FF2B5EF4-FFF2-40B4-BE49-F238E27FC236}">
                          <a16:creationId xmlns:a16="http://schemas.microsoft.com/office/drawing/2014/main" id="{C9BAC818-5E7B-EC03-D0D8-660AAFE78A28}"/>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C621BACD-8200-FED0-9F15-E4452A29FA05}"/>
                        </a:ext>
                      </a:extLst>
                    </p14:cNvPr>
                    <p14:cNvContentPartPr/>
                    <p14:nvPr/>
                  </p14:nvContentPartPr>
                  <p14:xfrm>
                    <a:off x="1853187" y="1094887"/>
                    <a:ext cx="315720" cy="19080"/>
                  </p14:xfrm>
                </p:contentPart>
              </mc:Choice>
              <mc:Fallback xmlns="">
                <p:pic>
                  <p:nvPicPr>
                    <p:cNvPr id="53" name="Ink 52">
                      <a:extLst>
                        <a:ext uri="{FF2B5EF4-FFF2-40B4-BE49-F238E27FC236}">
                          <a16:creationId xmlns:a16="http://schemas.microsoft.com/office/drawing/2014/main" id="{C621BACD-8200-FED0-9F15-E4452A29FA05}"/>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A5153BAE-E731-D174-A53B-8AAF32C71658}"/>
                        </a:ext>
                      </a:extLst>
                    </p14:cNvPr>
                    <p14:cNvContentPartPr/>
                    <p14:nvPr/>
                  </p14:nvContentPartPr>
                  <p14:xfrm>
                    <a:off x="1853187" y="1086607"/>
                    <a:ext cx="412920" cy="96480"/>
                  </p14:xfrm>
                </p:contentPart>
              </mc:Choice>
              <mc:Fallback xmlns="">
                <p:pic>
                  <p:nvPicPr>
                    <p:cNvPr id="54" name="Ink 53">
                      <a:extLst>
                        <a:ext uri="{FF2B5EF4-FFF2-40B4-BE49-F238E27FC236}">
                          <a16:creationId xmlns:a16="http://schemas.microsoft.com/office/drawing/2014/main" id="{A5153BAE-E731-D174-A53B-8AAF32C7165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88C909BF-18AE-AE8D-5C7C-30A9008B41E1}"/>
                        </a:ext>
                      </a:extLst>
                    </p14:cNvPr>
                    <p14:cNvContentPartPr/>
                    <p14:nvPr/>
                  </p14:nvContentPartPr>
                  <p14:xfrm>
                    <a:off x="1853187" y="1112887"/>
                    <a:ext cx="518400" cy="193680"/>
                  </p14:xfrm>
                </p:contentPart>
              </mc:Choice>
              <mc:Fallback xmlns="">
                <p:pic>
                  <p:nvPicPr>
                    <p:cNvPr id="55" name="Ink 54">
                      <a:extLst>
                        <a:ext uri="{FF2B5EF4-FFF2-40B4-BE49-F238E27FC236}">
                          <a16:creationId xmlns:a16="http://schemas.microsoft.com/office/drawing/2014/main" id="{88C909BF-18AE-AE8D-5C7C-30A9008B41E1}"/>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9570D102-F3EA-A3B4-D18D-6C653EE30F75}"/>
                        </a:ext>
                      </a:extLst>
                    </p14:cNvPr>
                    <p14:cNvContentPartPr/>
                    <p14:nvPr/>
                  </p14:nvContentPartPr>
                  <p14:xfrm>
                    <a:off x="1835907" y="1095607"/>
                    <a:ext cx="315720" cy="203040"/>
                  </p14:xfrm>
                </p:contentPart>
              </mc:Choice>
              <mc:Fallback xmlns="">
                <p:pic>
                  <p:nvPicPr>
                    <p:cNvPr id="56" name="Ink 55">
                      <a:extLst>
                        <a:ext uri="{FF2B5EF4-FFF2-40B4-BE49-F238E27FC236}">
                          <a16:creationId xmlns:a16="http://schemas.microsoft.com/office/drawing/2014/main" id="{9570D102-F3EA-A3B4-D18D-6C653EE30F7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42BB34C1-F78D-0BD1-1403-DBA0CE9CE41A}"/>
                        </a:ext>
                      </a:extLst>
                    </p14:cNvPr>
                    <p14:cNvContentPartPr/>
                    <p14:nvPr/>
                  </p14:nvContentPartPr>
                  <p14:xfrm>
                    <a:off x="1853187" y="1104247"/>
                    <a:ext cx="385920" cy="365040"/>
                  </p14:xfrm>
                </p:contentPart>
              </mc:Choice>
              <mc:Fallback xmlns="">
                <p:pic>
                  <p:nvPicPr>
                    <p:cNvPr id="57" name="Ink 56">
                      <a:extLst>
                        <a:ext uri="{FF2B5EF4-FFF2-40B4-BE49-F238E27FC236}">
                          <a16:creationId xmlns:a16="http://schemas.microsoft.com/office/drawing/2014/main" id="{42BB34C1-F78D-0BD1-1403-DBA0CE9CE41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69247ACC-BE15-A4BB-6132-06ACC3FA411D}"/>
                        </a:ext>
                      </a:extLst>
                    </p14:cNvPr>
                    <p14:cNvContentPartPr/>
                    <p14:nvPr/>
                  </p14:nvContentPartPr>
                  <p14:xfrm>
                    <a:off x="1853187" y="1077607"/>
                    <a:ext cx="199440" cy="371520"/>
                  </p14:xfrm>
                </p:contentPart>
              </mc:Choice>
              <mc:Fallback xmlns="">
                <p:pic>
                  <p:nvPicPr>
                    <p:cNvPr id="58" name="Ink 57">
                      <a:extLst>
                        <a:ext uri="{FF2B5EF4-FFF2-40B4-BE49-F238E27FC236}">
                          <a16:creationId xmlns:a16="http://schemas.microsoft.com/office/drawing/2014/main" id="{69247ACC-BE15-A4BB-6132-06ACC3FA411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E9356B02-C313-8FA1-E6B4-C691B89C841C}"/>
                        </a:ext>
                      </a:extLst>
                    </p14:cNvPr>
                    <p14:cNvContentPartPr/>
                    <p14:nvPr/>
                  </p14:nvContentPartPr>
                  <p14:xfrm>
                    <a:off x="1809267" y="1104247"/>
                    <a:ext cx="240840" cy="545400"/>
                  </p14:xfrm>
                </p:contentPart>
              </mc:Choice>
              <mc:Fallback xmlns="">
                <p:pic>
                  <p:nvPicPr>
                    <p:cNvPr id="59" name="Ink 58">
                      <a:extLst>
                        <a:ext uri="{FF2B5EF4-FFF2-40B4-BE49-F238E27FC236}">
                          <a16:creationId xmlns:a16="http://schemas.microsoft.com/office/drawing/2014/main" id="{E9356B02-C313-8FA1-E6B4-C691B89C841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BD4316ED-4DE7-6E3D-64DA-DA75FEB5BDF8}"/>
                        </a:ext>
                      </a:extLst>
                    </p14:cNvPr>
                    <p14:cNvContentPartPr/>
                    <p14:nvPr/>
                  </p14:nvContentPartPr>
                  <p14:xfrm>
                    <a:off x="1809627" y="1130527"/>
                    <a:ext cx="66960" cy="363240"/>
                  </p14:xfrm>
                </p:contentPart>
              </mc:Choice>
              <mc:Fallback xmlns="">
                <p:pic>
                  <p:nvPicPr>
                    <p:cNvPr id="60" name="Ink 59">
                      <a:extLst>
                        <a:ext uri="{FF2B5EF4-FFF2-40B4-BE49-F238E27FC236}">
                          <a16:creationId xmlns:a16="http://schemas.microsoft.com/office/drawing/2014/main" id="{BD4316ED-4DE7-6E3D-64DA-DA75FEB5BDF8}"/>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4FB6F53D-D1BA-C325-3832-A4887EEEF6A8}"/>
                        </a:ext>
                      </a:extLst>
                    </p14:cNvPr>
                    <p14:cNvContentPartPr/>
                    <p14:nvPr/>
                  </p14:nvContentPartPr>
                  <p14:xfrm>
                    <a:off x="1800267" y="1130527"/>
                    <a:ext cx="39960" cy="567000"/>
                  </p14:xfrm>
                </p:contentPart>
              </mc:Choice>
              <mc:Fallback xmlns="">
                <p:pic>
                  <p:nvPicPr>
                    <p:cNvPr id="61" name="Ink 60">
                      <a:extLst>
                        <a:ext uri="{FF2B5EF4-FFF2-40B4-BE49-F238E27FC236}">
                          <a16:creationId xmlns:a16="http://schemas.microsoft.com/office/drawing/2014/main" id="{4FB6F53D-D1BA-C325-3832-A4887EEEF6A8}"/>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F327EFDA-2113-8001-0D25-8B5378F8B95B}"/>
                        </a:ext>
                      </a:extLst>
                    </p14:cNvPr>
                    <p14:cNvContentPartPr/>
                    <p14:nvPr/>
                  </p14:nvContentPartPr>
                  <p14:xfrm>
                    <a:off x="1765707" y="1157167"/>
                    <a:ext cx="18360" cy="378360"/>
                  </p14:xfrm>
                </p:contentPart>
              </mc:Choice>
              <mc:Fallback xmlns="">
                <p:pic>
                  <p:nvPicPr>
                    <p:cNvPr id="62" name="Ink 61">
                      <a:extLst>
                        <a:ext uri="{FF2B5EF4-FFF2-40B4-BE49-F238E27FC236}">
                          <a16:creationId xmlns:a16="http://schemas.microsoft.com/office/drawing/2014/main" id="{F327EFDA-2113-8001-0D25-8B5378F8B95B}"/>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AA9C73C1-77D2-C4A8-F75A-659A10B65EE8}"/>
                        </a:ext>
                      </a:extLst>
                    </p14:cNvPr>
                    <p14:cNvContentPartPr/>
                    <p14:nvPr/>
                  </p14:nvContentPartPr>
                  <p14:xfrm>
                    <a:off x="1664547" y="1192447"/>
                    <a:ext cx="118800" cy="452520"/>
                  </p14:xfrm>
                </p:contentPart>
              </mc:Choice>
              <mc:Fallback xmlns="">
                <p:pic>
                  <p:nvPicPr>
                    <p:cNvPr id="63" name="Ink 62">
                      <a:extLst>
                        <a:ext uri="{FF2B5EF4-FFF2-40B4-BE49-F238E27FC236}">
                          <a16:creationId xmlns:a16="http://schemas.microsoft.com/office/drawing/2014/main" id="{AA9C73C1-77D2-C4A8-F75A-659A10B65EE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873E605A-1E5C-4921-1E9C-EC48604D144F}"/>
                        </a:ext>
                      </a:extLst>
                    </p14:cNvPr>
                    <p14:cNvContentPartPr/>
                    <p14:nvPr/>
                  </p14:nvContentPartPr>
                  <p14:xfrm>
                    <a:off x="1335147" y="1253647"/>
                    <a:ext cx="87840" cy="68760"/>
                  </p14:xfrm>
                </p:contentPart>
              </mc:Choice>
              <mc:Fallback xmlns="">
                <p:pic>
                  <p:nvPicPr>
                    <p:cNvPr id="64" name="Ink 63">
                      <a:extLst>
                        <a:ext uri="{FF2B5EF4-FFF2-40B4-BE49-F238E27FC236}">
                          <a16:creationId xmlns:a16="http://schemas.microsoft.com/office/drawing/2014/main" id="{873E605A-1E5C-4921-1E9C-EC48604D144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0FB541DE-55DE-2E51-A98C-6D0B04F64984}"/>
                        </a:ext>
                      </a:extLst>
                    </p14:cNvPr>
                    <p14:cNvContentPartPr/>
                    <p14:nvPr/>
                  </p14:nvContentPartPr>
                  <p14:xfrm>
                    <a:off x="1145427" y="1200727"/>
                    <a:ext cx="110160" cy="36720"/>
                  </p14:xfrm>
                </p:contentPart>
              </mc:Choice>
              <mc:Fallback xmlns="">
                <p:pic>
                  <p:nvPicPr>
                    <p:cNvPr id="65" name="Ink 64">
                      <a:extLst>
                        <a:ext uri="{FF2B5EF4-FFF2-40B4-BE49-F238E27FC236}">
                          <a16:creationId xmlns:a16="http://schemas.microsoft.com/office/drawing/2014/main" id="{0FB541DE-55DE-2E51-A98C-6D0B04F64984}"/>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D9F634C9-BE6C-9A29-04E9-8543DEFA7943}"/>
                        </a:ext>
                      </a:extLst>
                    </p14:cNvPr>
                    <p14:cNvContentPartPr/>
                    <p14:nvPr/>
                  </p14:nvContentPartPr>
                  <p14:xfrm>
                    <a:off x="2148387" y="821287"/>
                    <a:ext cx="83160" cy="46800"/>
                  </p14:xfrm>
                </p:contentPart>
              </mc:Choice>
              <mc:Fallback xmlns="">
                <p:pic>
                  <p:nvPicPr>
                    <p:cNvPr id="66" name="Ink 65">
                      <a:extLst>
                        <a:ext uri="{FF2B5EF4-FFF2-40B4-BE49-F238E27FC236}">
                          <a16:creationId xmlns:a16="http://schemas.microsoft.com/office/drawing/2014/main" id="{D9F634C9-BE6C-9A29-04E9-8543DEFA794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73E6CC36-8105-F835-E9F9-8DED89914C52}"/>
                        </a:ext>
                      </a:extLst>
                    </p14:cNvPr>
                    <p14:cNvContentPartPr/>
                    <p14:nvPr/>
                  </p14:nvContentPartPr>
                  <p14:xfrm>
                    <a:off x="2262507" y="831367"/>
                    <a:ext cx="136080" cy="63360"/>
                  </p14:xfrm>
                </p:contentPart>
              </mc:Choice>
              <mc:Fallback xmlns="">
                <p:pic>
                  <p:nvPicPr>
                    <p:cNvPr id="67" name="Ink 66">
                      <a:extLst>
                        <a:ext uri="{FF2B5EF4-FFF2-40B4-BE49-F238E27FC236}">
                          <a16:creationId xmlns:a16="http://schemas.microsoft.com/office/drawing/2014/main" id="{73E6CC36-8105-F835-E9F9-8DED89914C52}"/>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EEF2E067-ACD9-B02C-161F-A62401658B8E}"/>
                        </a:ext>
                      </a:extLst>
                    </p14:cNvPr>
                    <p14:cNvContentPartPr/>
                    <p14:nvPr/>
                  </p14:nvContentPartPr>
                  <p14:xfrm>
                    <a:off x="2217507" y="962767"/>
                    <a:ext cx="134280" cy="38880"/>
                  </p14:xfrm>
                </p:contentPart>
              </mc:Choice>
              <mc:Fallback xmlns="">
                <p:pic>
                  <p:nvPicPr>
                    <p:cNvPr id="68" name="Ink 67">
                      <a:extLst>
                        <a:ext uri="{FF2B5EF4-FFF2-40B4-BE49-F238E27FC236}">
                          <a16:creationId xmlns:a16="http://schemas.microsoft.com/office/drawing/2014/main" id="{EEF2E067-ACD9-B02C-161F-A62401658B8E}"/>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8EAD919D-2D2B-966D-88BB-12E9A1D34575}"/>
                        </a:ext>
                      </a:extLst>
                    </p14:cNvPr>
                    <p14:cNvContentPartPr/>
                    <p14:nvPr/>
                  </p14:nvContentPartPr>
                  <p14:xfrm>
                    <a:off x="2369067" y="1085887"/>
                    <a:ext cx="108360" cy="27000"/>
                  </p14:xfrm>
                </p:contentPart>
              </mc:Choice>
              <mc:Fallback xmlns="">
                <p:pic>
                  <p:nvPicPr>
                    <p:cNvPr id="69" name="Ink 68">
                      <a:extLst>
                        <a:ext uri="{FF2B5EF4-FFF2-40B4-BE49-F238E27FC236}">
                          <a16:creationId xmlns:a16="http://schemas.microsoft.com/office/drawing/2014/main" id="{8EAD919D-2D2B-966D-88BB-12E9A1D34575}"/>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87B29F41-44CA-1DA3-E481-1BA74EFF27B6}"/>
                        </a:ext>
                      </a:extLst>
                    </p14:cNvPr>
                    <p14:cNvContentPartPr/>
                    <p14:nvPr/>
                  </p14:nvContentPartPr>
                  <p14:xfrm>
                    <a:off x="2128587" y="1086247"/>
                    <a:ext cx="117000" cy="46440"/>
                  </p14:xfrm>
                </p:contentPart>
              </mc:Choice>
              <mc:Fallback xmlns="">
                <p:pic>
                  <p:nvPicPr>
                    <p:cNvPr id="70" name="Ink 69">
                      <a:extLst>
                        <a:ext uri="{FF2B5EF4-FFF2-40B4-BE49-F238E27FC236}">
                          <a16:creationId xmlns:a16="http://schemas.microsoft.com/office/drawing/2014/main" id="{87B29F41-44CA-1DA3-E481-1BA74EFF27B6}"/>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3A6E5674-CE22-28EB-79F7-92AE8B93A40C}"/>
                        </a:ext>
                      </a:extLst>
                    </p14:cNvPr>
                    <p14:cNvContentPartPr/>
                    <p14:nvPr/>
                  </p14:nvContentPartPr>
                  <p14:xfrm>
                    <a:off x="2226147" y="1159327"/>
                    <a:ext cx="90000" cy="52200"/>
                  </p14:xfrm>
                </p:contentPart>
              </mc:Choice>
              <mc:Fallback xmlns="">
                <p:pic>
                  <p:nvPicPr>
                    <p:cNvPr id="71" name="Ink 70">
                      <a:extLst>
                        <a:ext uri="{FF2B5EF4-FFF2-40B4-BE49-F238E27FC236}">
                          <a16:creationId xmlns:a16="http://schemas.microsoft.com/office/drawing/2014/main" id="{3A6E5674-CE22-28EB-79F7-92AE8B93A40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560817C2-5996-CD45-447E-F566EDD3481B}"/>
                        </a:ext>
                      </a:extLst>
                    </p14:cNvPr>
                    <p14:cNvContentPartPr/>
                    <p14:nvPr/>
                  </p14:nvContentPartPr>
                  <p14:xfrm>
                    <a:off x="2349987" y="1297207"/>
                    <a:ext cx="94320" cy="38160"/>
                  </p14:xfrm>
                </p:contentPart>
              </mc:Choice>
              <mc:Fallback xmlns="">
                <p:pic>
                  <p:nvPicPr>
                    <p:cNvPr id="72" name="Ink 71">
                      <a:extLst>
                        <a:ext uri="{FF2B5EF4-FFF2-40B4-BE49-F238E27FC236}">
                          <a16:creationId xmlns:a16="http://schemas.microsoft.com/office/drawing/2014/main" id="{560817C2-5996-CD45-447E-F566EDD3481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F4D811BF-CD75-D4BD-4BDD-34F03D7170A7}"/>
                        </a:ext>
                      </a:extLst>
                    </p14:cNvPr>
                    <p14:cNvContentPartPr/>
                    <p14:nvPr/>
                  </p14:nvContentPartPr>
                  <p14:xfrm>
                    <a:off x="2157747" y="1290007"/>
                    <a:ext cx="117000" cy="63360"/>
                  </p14:xfrm>
                </p:contentPart>
              </mc:Choice>
              <mc:Fallback xmlns="">
                <p:pic>
                  <p:nvPicPr>
                    <p:cNvPr id="73" name="Ink 72">
                      <a:extLst>
                        <a:ext uri="{FF2B5EF4-FFF2-40B4-BE49-F238E27FC236}">
                          <a16:creationId xmlns:a16="http://schemas.microsoft.com/office/drawing/2014/main" id="{F4D811BF-CD75-D4BD-4BDD-34F03D7170A7}"/>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E854CE50-28C6-8152-503C-00C590434192}"/>
                        </a:ext>
                      </a:extLst>
                    </p14:cNvPr>
                    <p14:cNvContentPartPr/>
                    <p14:nvPr/>
                  </p14:nvContentPartPr>
                  <p14:xfrm>
                    <a:off x="2221827" y="1487647"/>
                    <a:ext cx="115920" cy="66600"/>
                  </p14:xfrm>
                </p:contentPart>
              </mc:Choice>
              <mc:Fallback xmlns="">
                <p:pic>
                  <p:nvPicPr>
                    <p:cNvPr id="74" name="Ink 73">
                      <a:extLst>
                        <a:ext uri="{FF2B5EF4-FFF2-40B4-BE49-F238E27FC236}">
                          <a16:creationId xmlns:a16="http://schemas.microsoft.com/office/drawing/2014/main" id="{E854CE50-28C6-8152-503C-00C590434192}"/>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DAAC5DA3-C0BB-54A4-1500-8E0B7860260A}"/>
                        </a:ext>
                      </a:extLst>
                    </p14:cNvPr>
                    <p14:cNvContentPartPr/>
                    <p14:nvPr/>
                  </p14:nvContentPartPr>
                  <p14:xfrm>
                    <a:off x="2029227" y="1428607"/>
                    <a:ext cx="96480" cy="91800"/>
                  </p14:xfrm>
                </p:contentPart>
              </mc:Choice>
              <mc:Fallback xmlns="">
                <p:pic>
                  <p:nvPicPr>
                    <p:cNvPr id="75" name="Ink 74">
                      <a:extLst>
                        <a:ext uri="{FF2B5EF4-FFF2-40B4-BE49-F238E27FC236}">
                          <a16:creationId xmlns:a16="http://schemas.microsoft.com/office/drawing/2014/main" id="{DAAC5DA3-C0BB-54A4-1500-8E0B7860260A}"/>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EFD9AB3C-C96E-1CAF-509A-5C27F7B3BF1A}"/>
                        </a:ext>
                      </a:extLst>
                    </p14:cNvPr>
                    <p14:cNvContentPartPr/>
                    <p14:nvPr/>
                  </p14:nvContentPartPr>
                  <p14:xfrm>
                    <a:off x="2019507" y="1604647"/>
                    <a:ext cx="68760" cy="122760"/>
                  </p14:xfrm>
                </p:contentPart>
              </mc:Choice>
              <mc:Fallback xmlns="">
                <p:pic>
                  <p:nvPicPr>
                    <p:cNvPr id="76" name="Ink 75">
                      <a:extLst>
                        <a:ext uri="{FF2B5EF4-FFF2-40B4-BE49-F238E27FC236}">
                          <a16:creationId xmlns:a16="http://schemas.microsoft.com/office/drawing/2014/main" id="{EFD9AB3C-C96E-1CAF-509A-5C27F7B3BF1A}"/>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FD353242-351C-2D06-2F3B-7CEC899A8B12}"/>
                        </a:ext>
                      </a:extLst>
                    </p14:cNvPr>
                    <p14:cNvContentPartPr/>
                    <p14:nvPr/>
                  </p14:nvContentPartPr>
                  <p14:xfrm>
                    <a:off x="2046507" y="1702207"/>
                    <a:ext cx="360" cy="360"/>
                  </p14:xfrm>
                </p:contentPart>
              </mc:Choice>
              <mc:Fallback xmlns="">
                <p:pic>
                  <p:nvPicPr>
                    <p:cNvPr id="77" name="Ink 76">
                      <a:extLst>
                        <a:ext uri="{FF2B5EF4-FFF2-40B4-BE49-F238E27FC236}">
                          <a16:creationId xmlns:a16="http://schemas.microsoft.com/office/drawing/2014/main" id="{FD353242-351C-2D06-2F3B-7CEC899A8B12}"/>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7E44439C-DC0A-C7B2-3C63-84C2B6CD7733}"/>
                        </a:ext>
                      </a:extLst>
                    </p14:cNvPr>
                    <p14:cNvContentPartPr/>
                    <p14:nvPr/>
                  </p14:nvContentPartPr>
                  <p14:xfrm>
                    <a:off x="2073147" y="1675927"/>
                    <a:ext cx="360" cy="360"/>
                  </p14:xfrm>
                </p:contentPart>
              </mc:Choice>
              <mc:Fallback xmlns="">
                <p:pic>
                  <p:nvPicPr>
                    <p:cNvPr id="78" name="Ink 77">
                      <a:extLst>
                        <a:ext uri="{FF2B5EF4-FFF2-40B4-BE49-F238E27FC236}">
                          <a16:creationId xmlns:a16="http://schemas.microsoft.com/office/drawing/2014/main" id="{7E44439C-DC0A-C7B2-3C63-84C2B6CD7733}"/>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E6FCB9B8-C84C-647E-F4B6-7D0EE8A09FAA}"/>
                        </a:ext>
                      </a:extLst>
                    </p14:cNvPr>
                    <p14:cNvContentPartPr/>
                    <p14:nvPr/>
                  </p14:nvContentPartPr>
                  <p14:xfrm>
                    <a:off x="2073147" y="1482607"/>
                    <a:ext cx="360" cy="360"/>
                  </p14:xfrm>
                </p:contentPart>
              </mc:Choice>
              <mc:Fallback xmlns="">
                <p:pic>
                  <p:nvPicPr>
                    <p:cNvPr id="79" name="Ink 78">
                      <a:extLst>
                        <a:ext uri="{FF2B5EF4-FFF2-40B4-BE49-F238E27FC236}">
                          <a16:creationId xmlns:a16="http://schemas.microsoft.com/office/drawing/2014/main" id="{E6FCB9B8-C84C-647E-F4B6-7D0EE8A09FAA}"/>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2237FCAB-845F-1D8D-CD1B-881FA28C20A3}"/>
                        </a:ext>
                      </a:extLst>
                    </p14:cNvPr>
                    <p14:cNvContentPartPr/>
                    <p14:nvPr/>
                  </p14:nvContentPartPr>
                  <p14:xfrm>
                    <a:off x="2275467" y="1535527"/>
                    <a:ext cx="360" cy="360"/>
                  </p14:xfrm>
                </p:contentPart>
              </mc:Choice>
              <mc:Fallback xmlns="">
                <p:pic>
                  <p:nvPicPr>
                    <p:cNvPr id="80" name="Ink 79">
                      <a:extLst>
                        <a:ext uri="{FF2B5EF4-FFF2-40B4-BE49-F238E27FC236}">
                          <a16:creationId xmlns:a16="http://schemas.microsoft.com/office/drawing/2014/main" id="{2237FCAB-845F-1D8D-CD1B-881FA28C20A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6DFCFE6F-5BE5-8CFF-FA49-1DB28177EB8D}"/>
                        </a:ext>
                      </a:extLst>
                    </p14:cNvPr>
                    <p14:cNvContentPartPr/>
                    <p14:nvPr/>
                  </p14:nvContentPartPr>
                  <p14:xfrm>
                    <a:off x="2459787" y="1104247"/>
                    <a:ext cx="360" cy="360"/>
                  </p14:xfrm>
                </p:contentPart>
              </mc:Choice>
              <mc:Fallback xmlns="">
                <p:pic>
                  <p:nvPicPr>
                    <p:cNvPr id="81" name="Ink 80">
                      <a:extLst>
                        <a:ext uri="{FF2B5EF4-FFF2-40B4-BE49-F238E27FC236}">
                          <a16:creationId xmlns:a16="http://schemas.microsoft.com/office/drawing/2014/main" id="{6DFCFE6F-5BE5-8CFF-FA49-1DB28177EB8D}"/>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4DAAC266-1741-C620-5564-B3E4DE55546E}"/>
                        </a:ext>
                      </a:extLst>
                    </p14:cNvPr>
                    <p14:cNvContentPartPr/>
                    <p14:nvPr/>
                  </p14:nvContentPartPr>
                  <p14:xfrm>
                    <a:off x="1835907" y="1662967"/>
                    <a:ext cx="46800" cy="107280"/>
                  </p14:xfrm>
                </p:contentPart>
              </mc:Choice>
              <mc:Fallback xmlns="">
                <p:pic>
                  <p:nvPicPr>
                    <p:cNvPr id="82" name="Ink 81">
                      <a:extLst>
                        <a:ext uri="{FF2B5EF4-FFF2-40B4-BE49-F238E27FC236}">
                          <a16:creationId xmlns:a16="http://schemas.microsoft.com/office/drawing/2014/main" id="{4DAAC266-1741-C620-5564-B3E4DE55546E}"/>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EBE9420F-32ED-BB7D-9DEA-4862B618E5F5}"/>
                        </a:ext>
                      </a:extLst>
                    </p14:cNvPr>
                    <p14:cNvContentPartPr/>
                    <p14:nvPr/>
                  </p14:nvContentPartPr>
                  <p14:xfrm>
                    <a:off x="1737987" y="1508887"/>
                    <a:ext cx="46080" cy="113040"/>
                  </p14:xfrm>
                </p:contentPart>
              </mc:Choice>
              <mc:Fallback xmlns="">
                <p:pic>
                  <p:nvPicPr>
                    <p:cNvPr id="83" name="Ink 82">
                      <a:extLst>
                        <a:ext uri="{FF2B5EF4-FFF2-40B4-BE49-F238E27FC236}">
                          <a16:creationId xmlns:a16="http://schemas.microsoft.com/office/drawing/2014/main" id="{EBE9420F-32ED-BB7D-9DEA-4862B618E5F5}"/>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C1892D58-36C1-73E2-0954-BC60226FD98F}"/>
                        </a:ext>
                      </a:extLst>
                    </p14:cNvPr>
                    <p14:cNvContentPartPr/>
                    <p14:nvPr/>
                  </p14:nvContentPartPr>
                  <p14:xfrm>
                    <a:off x="1635027" y="1632727"/>
                    <a:ext cx="52200" cy="119880"/>
                  </p14:xfrm>
                </p:contentPart>
              </mc:Choice>
              <mc:Fallback xmlns="">
                <p:pic>
                  <p:nvPicPr>
                    <p:cNvPr id="84" name="Ink 83">
                      <a:extLst>
                        <a:ext uri="{FF2B5EF4-FFF2-40B4-BE49-F238E27FC236}">
                          <a16:creationId xmlns:a16="http://schemas.microsoft.com/office/drawing/2014/main" id="{C1892D58-36C1-73E2-0954-BC60226FD98F}"/>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5E7B1EA2-FC1C-C45A-1299-F24D94D0F978}"/>
                      </a:ext>
                    </a:extLst>
                  </p14:cNvPr>
                  <p14:cNvContentPartPr/>
                  <p14:nvPr/>
                </p14:nvContentPartPr>
                <p14:xfrm rot="1617139">
                  <a:off x="1140318" y="737773"/>
                  <a:ext cx="137880" cy="37800"/>
                </p14:xfrm>
              </p:contentPart>
            </mc:Choice>
            <mc:Fallback xmlns="">
              <p:pic>
                <p:nvPicPr>
                  <p:cNvPr id="33" name="Ink 32">
                    <a:extLst>
                      <a:ext uri="{FF2B5EF4-FFF2-40B4-BE49-F238E27FC236}">
                        <a16:creationId xmlns:a16="http://schemas.microsoft.com/office/drawing/2014/main" id="{5E7B1EA2-FC1C-C45A-1299-F24D94D0F978}"/>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6" name="Oval 5">
              <a:extLst>
                <a:ext uri="{FF2B5EF4-FFF2-40B4-BE49-F238E27FC236}">
                  <a16:creationId xmlns:a16="http://schemas.microsoft.com/office/drawing/2014/main" id="{59EDF603-48E2-D1C4-DD60-B638788BB057}"/>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30A77646-CED8-99DA-D7A9-D6EE568BD146}"/>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95CCD618-9450-BCC4-A5B7-08CF0D83DE9E}"/>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186">
              <a:extLst>
                <a:ext uri="{FF2B5EF4-FFF2-40B4-BE49-F238E27FC236}">
                  <a16:creationId xmlns:a16="http://schemas.microsoft.com/office/drawing/2014/main" id="{E3226B67-E190-8335-64CE-189866AF034A}"/>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10" name="Star: 5 Points 9">
              <a:extLst>
                <a:ext uri="{FF2B5EF4-FFF2-40B4-BE49-F238E27FC236}">
                  <a16:creationId xmlns:a16="http://schemas.microsoft.com/office/drawing/2014/main" id="{7DCA9023-F4F6-4326-050A-59A36C091281}"/>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Star: 5 Points 10">
              <a:extLst>
                <a:ext uri="{FF2B5EF4-FFF2-40B4-BE49-F238E27FC236}">
                  <a16:creationId xmlns:a16="http://schemas.microsoft.com/office/drawing/2014/main" id="{A44A37AA-0926-5F34-3854-DC1E025EE9C2}"/>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87" name="Rectangle: Rounded Corners 86">
            <a:extLst>
              <a:ext uri="{FF2B5EF4-FFF2-40B4-BE49-F238E27FC236}">
                <a16:creationId xmlns:a16="http://schemas.microsoft.com/office/drawing/2014/main" id="{3D7D0782-7E8B-9967-31AB-2406995A079F}"/>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Identifying and overcoming challenges  </a:t>
            </a:r>
            <a:endParaRPr lang="en-GB" sz="2800" dirty="0">
              <a:solidFill>
                <a:srgbClr val="000000"/>
              </a:solidFill>
              <a:latin typeface="Arial Rounded MT Bold"/>
              <a:ea typeface="Calibri"/>
              <a:cs typeface="Arial"/>
            </a:endParaRPr>
          </a:p>
        </p:txBody>
      </p:sp>
      <p:sp>
        <p:nvSpPr>
          <p:cNvPr id="89" name="Rectangle: Rounded Corners 88">
            <a:extLst>
              <a:ext uri="{FF2B5EF4-FFF2-40B4-BE49-F238E27FC236}">
                <a16:creationId xmlns:a16="http://schemas.microsoft.com/office/drawing/2014/main" id="{9D9CC760-A494-D27B-144F-22C27D382762}"/>
              </a:ext>
            </a:extLst>
          </p:cNvPr>
          <p:cNvSpPr/>
          <p:nvPr/>
        </p:nvSpPr>
        <p:spPr>
          <a:xfrm>
            <a:off x="3156598" y="1465435"/>
            <a:ext cx="7167634" cy="5060881"/>
          </a:xfrm>
          <a:prstGeom prst="roundRect">
            <a:avLst>
              <a:gd name="adj" fmla="val 17668"/>
            </a:avLst>
          </a:prstGeom>
          <a:no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endParaRPr lang="en-GB" sz="2400" b="1" dirty="0">
              <a:solidFill>
                <a:srgbClr val="000000"/>
              </a:solidFill>
              <a:latin typeface="Arial Rounded MT Bold"/>
              <a:cs typeface="Arial"/>
            </a:endParaRPr>
          </a:p>
        </p:txBody>
      </p:sp>
      <p:sp>
        <p:nvSpPr>
          <p:cNvPr id="90" name="Rectangle: Rounded Corners 89">
            <a:extLst>
              <a:ext uri="{FF2B5EF4-FFF2-40B4-BE49-F238E27FC236}">
                <a16:creationId xmlns:a16="http://schemas.microsoft.com/office/drawing/2014/main" id="{091B8536-D75B-37B6-5C45-8BC1BEBF5B00}"/>
              </a:ext>
            </a:extLst>
          </p:cNvPr>
          <p:cNvSpPr/>
          <p:nvPr/>
        </p:nvSpPr>
        <p:spPr>
          <a:xfrm>
            <a:off x="292366" y="1711325"/>
            <a:ext cx="2493878" cy="958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400" b="1" dirty="0">
                <a:solidFill>
                  <a:schemeClr val="bg1"/>
                </a:solidFill>
                <a:latin typeface="Arial Rounded MT Bold"/>
                <a:ea typeface="Tahoma"/>
                <a:cs typeface="Arial"/>
              </a:rPr>
              <a:t>Separation - Deployment</a:t>
            </a:r>
            <a:endParaRPr lang="en-US"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Tree>
    <p:extLst>
      <p:ext uri="{BB962C8B-B14F-4D97-AF65-F5344CB8AC3E}">
        <p14:creationId xmlns:p14="http://schemas.microsoft.com/office/powerpoint/2010/main" val="20108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A1ECF-6A95-A0D7-E044-8415D03F25A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B6B7539-E5B7-40FC-4072-D84E75FCEE4B}"/>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9632F52-2DE4-C550-CC92-F0EC193EF3FC}"/>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8EAF42D4-075C-28A6-BEAA-1346DDF18DF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7585059-73E6-84A6-44DE-E9C3754E1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2936EC5F-7A9D-F7A6-742D-AD808C021565}"/>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7170303C-BBAE-CC7A-5F98-EDB38638B4E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D726F6DF-8E95-A107-16E4-C005CC7F6307}"/>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24AFF6FD-0E59-C11E-5C28-BA7B2100AA5F}"/>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9075A09E-E721-BC0A-8E8A-E7B7DA55AF9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531AF47C-28D4-7D25-32FA-B93D7B1D7C0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552EECFE-4619-01FB-552E-06F46C2D0BD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D060DDF-EFA1-0A83-20C7-54AF3AF8C01B}"/>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0C6592D-B667-84D4-3C97-AE1A60ABA2D7}"/>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7979A6FE-2FC4-B8A2-9951-9F936EA1660E}"/>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346D62BC-8CF1-9A62-A6E9-8755F2181F11}"/>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636723C-6C5A-BF7B-E37B-EBF59D07922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34B3A147-F6FD-DF20-306A-5E49D051904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CFA4F356-D83D-6E9B-1CBD-19C9FFAC38B0}"/>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A0CDA1F-7D88-BBCD-6064-A1B21018E9D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94883B2-AC25-137E-B065-51B9D49ED2C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F70B94E-C18A-355A-C504-2065EB69E05B}"/>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FDF80A4C-35DD-9278-CFA7-49A62C2E9529}"/>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188977B-722A-2391-ADE9-C6E46484F26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44EB924B-576F-F139-F3A3-077F3500DDB2}"/>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44EB924B-576F-F139-F3A3-077F3500DDB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A2A8BE0-C1C1-71EC-15A9-33A9175A6D7D}"/>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A2A8BE0-C1C1-71EC-15A9-33A9175A6D7D}"/>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451288C8-82CA-0FAB-7E98-7863661EEA2A}"/>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451288C8-82CA-0FAB-7E98-7863661EEA2A}"/>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6D65A08-E2DE-4A19-9DD8-9663391248D7}"/>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6D65A08-E2DE-4A19-9DD8-9663391248D7}"/>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261887C-9F63-CA59-BE86-0AA6629029C2}"/>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261887C-9F63-CA59-BE86-0AA6629029C2}"/>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7C916F1D-8E06-9541-8011-BBA458874D6C}"/>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7C916F1D-8E06-9541-8011-BBA458874D6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0448B5A7-C809-55A6-80D1-8DF3EAEA700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0448B5A7-C809-55A6-80D1-8DF3EAEA700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AB49FD5F-E596-7064-037C-C4EBDC5C5C6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AB49FD5F-E596-7064-037C-C4EBDC5C5C6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27B5E488-A23A-20BB-7EA2-C0A541A5804D}"/>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27B5E488-A23A-20BB-7EA2-C0A541A5804D}"/>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1254800-AF87-1D54-236D-64729384A603}"/>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1254800-AF87-1D54-236D-64729384A603}"/>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E787BF8-3895-D9D1-72BE-DB1DC76102F0}"/>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E787BF8-3895-D9D1-72BE-DB1DC76102F0}"/>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2421516-6558-7B84-2353-D712BBF51D3E}"/>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2421516-6558-7B84-2353-D712BBF51D3E}"/>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87EC5294-006C-0E28-E675-3636C715DC4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87EC5294-006C-0E28-E675-3636C715DC4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9BBFF0F0-7A61-675E-15D9-507B337AE60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9BBFF0F0-7A61-675E-15D9-507B337AE60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9CD96DBC-773B-C2F0-386F-C6ADD666912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9CD96DBC-773B-C2F0-386F-C6ADD666912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EAE6ECD6-A115-5E9E-2F61-662541F1E4AF}"/>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EAE6ECD6-A115-5E9E-2F61-662541F1E4AF}"/>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D6F49F5-3BFD-BE75-9B57-A1833CE7E428}"/>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D6F49F5-3BFD-BE75-9B57-A1833CE7E428}"/>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A1A6E979-09F3-55B1-B30B-497611A0CB5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A1A6E979-09F3-55B1-B30B-497611A0CB5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6105831-4DF5-3A67-1EFE-18AE06E179C6}"/>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6105831-4DF5-3A67-1EFE-18AE06E179C6}"/>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42099CC9-7240-7E8F-BBD4-88F82F874F06}"/>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42099CC9-7240-7E8F-BBD4-88F82F874F06}"/>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B468903-BB04-5B1F-4842-BF75DCA2194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237EB94C-CBCB-4B95-3814-55003BBB0865}"/>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237EB94C-CBCB-4B95-3814-55003BBB0865}"/>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C7F39CF8-4D3B-0F35-A563-F313C106CA9F}"/>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C7F39CF8-4D3B-0F35-A563-F313C106CA9F}"/>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270814F4-E9FF-A14C-043D-75BB3117FE6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270814F4-E9FF-A14C-043D-75BB3117FE6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D15215D-C4EE-CFB9-1FCD-B7024F550B17}"/>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D15215D-C4EE-CFB9-1FCD-B7024F550B17}"/>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3B942679-7A9F-8CFB-D71D-6DBB6E52BAFC}"/>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3B942679-7A9F-8CFB-D71D-6DBB6E52BAFC}"/>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AC95013A-706B-C986-93BF-C4FD0147C8D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AC95013A-706B-C986-93BF-C4FD0147C8D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D68024C8-8F9C-8A9B-531C-C10D78DD596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D68024C8-8F9C-8A9B-531C-C10D78DD596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E6E377AB-F842-5449-8A1F-DCA8CE05AD32}"/>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E6E377AB-F842-5449-8A1F-DCA8CE05AD32}"/>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A7AD6905-FC1E-0DC9-93F5-3AFAE015BD7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A7AD6905-FC1E-0DC9-93F5-3AFAE015BD7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156F1F2-297A-4AE0-76F2-E43980E258F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156F1F2-297A-4AE0-76F2-E43980E258F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0C4FE77C-9602-7841-C6E4-F90F8ADD28D0}"/>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0C4FE77C-9602-7841-C6E4-F90F8ADD28D0}"/>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A4F8892-EB37-5E8B-8379-047649E2B64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A4F8892-EB37-5E8B-8379-047649E2B64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C816DB0-2CC5-89D2-4EC7-1B98DD3CA919}"/>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C816DB0-2CC5-89D2-4EC7-1B98DD3CA919}"/>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235251F0-11D5-E2EE-1ED6-F23BCAE1F008}"/>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235251F0-11D5-E2EE-1ED6-F23BCAE1F008}"/>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4FD5197C-691F-6399-A7A0-5FE407D04D26}"/>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4FD5197C-691F-6399-A7A0-5FE407D04D26}"/>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1580734-02C5-8F4B-420B-AC8CC838ABC3}"/>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1580734-02C5-8F4B-420B-AC8CC838ABC3}"/>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6636133-FE92-BA23-EFA8-91C39EA52814}"/>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6636133-FE92-BA23-EFA8-91C39EA52814}"/>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58C995D1-E2C9-8585-C5CD-48FE32270C7E}"/>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58C995D1-E2C9-8585-C5CD-48FE32270C7E}"/>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9AAA8486-AE12-C1BA-5449-66EEECB39CDB}"/>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9AAA8486-AE12-C1BA-5449-66EEECB39CDB}"/>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25600637-13BF-89EC-0431-F8AC7F1E8A7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25600637-13BF-89EC-0431-F8AC7F1E8A7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BF3B834-5D63-56F2-3ABD-02596BC50CF4}"/>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7BF3B834-5D63-56F2-3ABD-02596BC50CF4}"/>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4B9586CF-22E9-C05E-F8A3-6445C307CC63}"/>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4B9586CF-22E9-C05E-F8A3-6445C307CC63}"/>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05F6FC00-A662-FD91-D860-7AD71DA2A918}"/>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05F6FC00-A662-FD91-D860-7AD71DA2A918}"/>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BEF4EF5-AAB9-05A3-F1BA-848DECBFD976}"/>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BEF4EF5-AAB9-05A3-F1BA-848DECBFD976}"/>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38BEC23-5F7C-D42F-D289-11EB1EDA0D9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38BEC23-5F7C-D42F-D289-11EB1EDA0D9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81AD1659-30A1-EE44-C4EF-D7715041F065}"/>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81AD1659-30A1-EE44-C4EF-D7715041F065}"/>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BF45ACED-A7E7-2B67-6205-2D7F07DF4583}"/>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BF45ACED-A7E7-2B67-6205-2D7F07DF4583}"/>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0538A43F-4465-4BAC-E6A0-BA56638A99F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0538A43F-4465-4BAC-E6A0-BA56638A99F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DA4ECC0-16A2-F89B-EF7F-67EC05706B08}"/>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DA4ECC0-16A2-F89B-EF7F-67EC05706B08}"/>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7BF134C7-A20F-0B8D-5F73-A2B75D5501A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7BF134C7-A20F-0B8D-5F73-A2B75D5501A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C68045D3-4721-0C18-FE1E-3A1BF2800BC9}"/>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C68045D3-4721-0C18-FE1E-3A1BF2800BC9}"/>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79D7AB1-3B4C-913D-1257-9B01127EE39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79D7AB1-3B4C-913D-1257-9B01127EE39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13502F06-CCA6-B753-CC5D-495D34564CFF}"/>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13502F06-CCA6-B753-CC5D-495D34564CFF}"/>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E274646E-89D0-CBA0-7D8D-06F0569C376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E274646E-89D0-CBA0-7D8D-06F0569C376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D9133005-E5D7-AF90-4BDD-758C26F096D5}"/>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D9133005-E5D7-AF90-4BDD-758C26F096D5}"/>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D9CFEFD-0137-6B2A-70B7-23E38E91C8A9}"/>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D9CFEFD-0137-6B2A-70B7-23E38E91C8A9}"/>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B1D0C99B-C642-0E67-F05E-A4872EF37B5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B1D0C99B-C642-0E67-F05E-A4872EF37B5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14095C3-D553-21BD-C51A-9E9E235775FC}"/>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14095C3-D553-21BD-C51A-9E9E235775F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5C8816B7-11F4-3660-3039-C834CFD2A8F5}"/>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5C8816B7-11F4-3660-3039-C834CFD2A8F5}"/>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28D2386-FE7F-149E-42B0-DB9EF15EEC2F}"/>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28D2386-FE7F-149E-42B0-DB9EF15EEC2F}"/>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D226007-D3C8-2B7F-54F6-9CB0A1FA68C5}"/>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D226007-D3C8-2B7F-54F6-9CB0A1FA68C5}"/>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DA4D39E2-44FF-F316-3737-C919FC6ED6AC}"/>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DA4D39E2-44FF-F316-3737-C919FC6ED6AC}"/>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B85B7646-FFA0-72E7-7687-C2E5F1265D1E}"/>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B85B7646-FFA0-72E7-7687-C2E5F1265D1E}"/>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E5BE5C6E-3C0A-A25D-0E7F-C0CB587F275C}"/>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E5BE5C6E-3C0A-A25D-0E7F-C0CB587F275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72550B4C-E56C-F6BA-2FA1-58A0762E5348}"/>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72550B4C-E56C-F6BA-2FA1-58A0762E5348}"/>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EA8A8D89-E8FE-D74A-15BB-E751D313EAA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EA8A8D89-E8FE-D74A-15BB-E751D313EAA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3B2B825A-99DE-BC19-6C9C-2C66D3F99C2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3B2B825A-99DE-BC19-6C9C-2C66D3F99C2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BC38E25E-5A5F-215F-67DA-2549BBE44CD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C38E25E-5A5F-215F-67DA-2549BBE44CD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1876C7F8-9865-C28A-C2E7-B5B8837FCCF2}"/>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1876C7F8-9865-C28A-C2E7-B5B8837FCCF2}"/>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C3326250-E360-D1F4-66E5-08A8488DFC2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C3326250-E360-D1F4-66E5-08A8488DFC2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CCCC87A-C188-573D-4CDC-C25064AA92F5}"/>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CCCC87A-C188-573D-4CDC-C25064AA92F5}"/>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01040C8-15BC-E616-F498-AA3B6AAC6117}"/>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01040C8-15BC-E616-F498-AA3B6AAC6117}"/>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CF5310A-51A1-78A5-38C0-DD535088FA63}"/>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BA5E1E8F-79AA-9FAA-0DA0-0A41893E9649}"/>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711F7FD-5987-1620-EACE-D185860AE487}"/>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49C47404-3079-AE7C-4C7D-BB03423E181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06B2A90A-803A-DFE4-AD87-C96E3B92699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3F35086-7BC5-3FE4-F6AE-51D0449A78A5}"/>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17DDA82A-940E-36CC-70E8-46489B75C595}"/>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59CF9274-747A-DE2B-F0B2-EF1C04075D54}"/>
              </a:ext>
            </a:extLst>
          </p:cNvPr>
          <p:cNvSpPr/>
          <p:nvPr/>
        </p:nvSpPr>
        <p:spPr>
          <a:xfrm>
            <a:off x="256313" y="1460450"/>
            <a:ext cx="3982033" cy="244822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dirty="0">
                <a:solidFill>
                  <a:srgbClr val="FF0000"/>
                </a:solidFill>
                <a:latin typeface="Arial Rounded MT Bold"/>
                <a:cs typeface="Arial"/>
              </a:rPr>
              <a:t>Create / edit </a:t>
            </a:r>
            <a:r>
              <a:rPr lang="en-GB" sz="2000" b="1" dirty="0">
                <a:solidFill>
                  <a:srgbClr val="000000"/>
                </a:solidFill>
                <a:latin typeface="Arial Rounded MT Bold"/>
                <a:cs typeface="Arial"/>
              </a:rPr>
              <a:t>a drawing on one of the following themes: </a:t>
            </a:r>
            <a:endParaRPr lang="en-US" sz="2000" dirty="0"/>
          </a:p>
          <a:p>
            <a:pPr marL="342900" indent="-342900">
              <a:buFont typeface="Arial"/>
              <a:buChar char="•"/>
            </a:pPr>
            <a:r>
              <a:rPr lang="en-GB" sz="2000" b="1" dirty="0">
                <a:solidFill>
                  <a:srgbClr val="000000"/>
                </a:solidFill>
                <a:latin typeface="Arial Rounded MT Bold"/>
                <a:cs typeface="Arial"/>
              </a:rPr>
              <a:t>Separation </a:t>
            </a:r>
          </a:p>
          <a:p>
            <a:pPr marL="342900" indent="-342900">
              <a:buFont typeface="Arial"/>
              <a:buChar char="•"/>
            </a:pPr>
            <a:r>
              <a:rPr lang="en-GB" sz="2000" b="1" dirty="0">
                <a:solidFill>
                  <a:srgbClr val="000000"/>
                </a:solidFill>
                <a:latin typeface="Arial Rounded MT Bold"/>
                <a:cs typeface="Arial"/>
              </a:rPr>
              <a:t>Moving, Settling and Forever </a:t>
            </a:r>
          </a:p>
          <a:p>
            <a:pPr marL="342900" indent="-342900">
              <a:buFont typeface="Arial"/>
              <a:buChar char="•"/>
            </a:pPr>
            <a:r>
              <a:rPr lang="en-GB" sz="2000" b="1" dirty="0">
                <a:solidFill>
                  <a:srgbClr val="000000"/>
                </a:solidFill>
                <a:latin typeface="Arial Rounded MT Bold"/>
                <a:cs typeface="Arial"/>
              </a:rPr>
              <a:t>Veteran </a:t>
            </a:r>
          </a:p>
          <a:p>
            <a:endParaRPr lang="en-GB" sz="2400" b="1">
              <a:solidFill>
                <a:srgbClr val="000000"/>
              </a:solidFill>
              <a:latin typeface="Arial Rounded MT Bold"/>
              <a:cs typeface="Arial"/>
            </a:endParaRPr>
          </a:p>
          <a:p>
            <a:endParaRPr lang="en-GB" sz="2400" b="1">
              <a:solidFill>
                <a:srgbClr val="000000"/>
              </a:solidFill>
              <a:latin typeface="Arial Rounded MT Bold"/>
              <a:cs typeface="Arial"/>
            </a:endParaRPr>
          </a:p>
          <a:p>
            <a:endParaRPr lang="en-GB" sz="2400" b="1">
              <a:solidFill>
                <a:srgbClr val="FF0000"/>
              </a:solidFill>
              <a:latin typeface="Arial Rounded MT Bold"/>
              <a:cs typeface="Arial"/>
            </a:endParaRPr>
          </a:p>
        </p:txBody>
      </p:sp>
      <p:sp>
        <p:nvSpPr>
          <p:cNvPr id="115" name="Rectangle: Rounded Corners 114">
            <a:extLst>
              <a:ext uri="{FF2B5EF4-FFF2-40B4-BE49-F238E27FC236}">
                <a16:creationId xmlns:a16="http://schemas.microsoft.com/office/drawing/2014/main" id="{5D4E6F55-F39C-56E4-DA74-76A03128A6AA}"/>
              </a:ext>
            </a:extLst>
          </p:cNvPr>
          <p:cNvSpPr/>
          <p:nvPr/>
        </p:nvSpPr>
        <p:spPr>
          <a:xfrm>
            <a:off x="4616284" y="1615678"/>
            <a:ext cx="3188411" cy="487168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r>
              <a:rPr lang="en-GB" sz="2000">
                <a:solidFill>
                  <a:srgbClr val="000000"/>
                </a:solidFill>
                <a:latin typeface="Arial"/>
                <a:cs typeface="Arial"/>
              </a:rPr>
              <a:t>For the theme of separation you could create your drawing around one of these sub-categories;</a:t>
            </a:r>
          </a:p>
          <a:p>
            <a:endParaRPr lang="en-GB" sz="2000">
              <a:solidFill>
                <a:srgbClr val="000000"/>
              </a:solidFill>
              <a:latin typeface="Arial"/>
              <a:cs typeface="Arial"/>
            </a:endParaRPr>
          </a:p>
          <a:p>
            <a:pPr marL="342900" indent="-342900">
              <a:buFont typeface="Arial"/>
              <a:buChar char="•"/>
            </a:pPr>
            <a:r>
              <a:rPr lang="en-GB" sz="2000">
                <a:solidFill>
                  <a:srgbClr val="000000"/>
                </a:solidFill>
                <a:latin typeface="Arial"/>
                <a:cs typeface="Arial"/>
              </a:rPr>
              <a:t>Weekending </a:t>
            </a:r>
            <a:endParaRPr lang="en-GB" sz="2000">
              <a:latin typeface="Arial"/>
              <a:cs typeface="Arial"/>
            </a:endParaRPr>
          </a:p>
          <a:p>
            <a:pPr marL="342900" indent="-342900">
              <a:buFont typeface="Arial"/>
              <a:buChar char="•"/>
            </a:pPr>
            <a:r>
              <a:rPr lang="en-GB" sz="2000">
                <a:solidFill>
                  <a:srgbClr val="000000"/>
                </a:solidFill>
                <a:latin typeface="Arial"/>
                <a:cs typeface="Arial"/>
              </a:rPr>
              <a:t>Deployment </a:t>
            </a:r>
          </a:p>
          <a:p>
            <a:pPr marL="342900" indent="-342900">
              <a:buFont typeface="Arial"/>
              <a:buChar char="•"/>
            </a:pPr>
            <a:r>
              <a:rPr lang="en-GB" sz="2000">
                <a:solidFill>
                  <a:srgbClr val="000000"/>
                </a:solidFill>
                <a:latin typeface="Arial"/>
                <a:cs typeface="Arial"/>
              </a:rPr>
              <a:t>Exercise </a:t>
            </a:r>
          </a:p>
          <a:p>
            <a:pPr marL="342900" indent="-342900">
              <a:buFont typeface="Arial"/>
              <a:buChar char="•"/>
            </a:pPr>
            <a:r>
              <a:rPr lang="en-GB" sz="2000">
                <a:solidFill>
                  <a:srgbClr val="000000"/>
                </a:solidFill>
                <a:latin typeface="Arial"/>
                <a:cs typeface="Arial"/>
              </a:rPr>
              <a:t>Courses </a:t>
            </a:r>
          </a:p>
          <a:p>
            <a:pPr marL="342900" indent="-342900">
              <a:buFont typeface="Arial"/>
              <a:buChar char="•"/>
            </a:pPr>
            <a:r>
              <a:rPr lang="en-GB" sz="2000">
                <a:solidFill>
                  <a:srgbClr val="000000"/>
                </a:solidFill>
                <a:latin typeface="Arial"/>
                <a:cs typeface="Arial"/>
              </a:rPr>
              <a:t>Other family / friends </a:t>
            </a:r>
          </a:p>
        </p:txBody>
      </p:sp>
      <p:sp>
        <p:nvSpPr>
          <p:cNvPr id="117" name="Rectangle: Rounded Corners 116">
            <a:extLst>
              <a:ext uri="{FF2B5EF4-FFF2-40B4-BE49-F238E27FC236}">
                <a16:creationId xmlns:a16="http://schemas.microsoft.com/office/drawing/2014/main" id="{CA870869-9F73-10B5-E50C-186572C0DA5E}"/>
              </a:ext>
            </a:extLst>
          </p:cNvPr>
          <p:cNvSpPr/>
          <p:nvPr/>
        </p:nvSpPr>
        <p:spPr>
          <a:xfrm>
            <a:off x="4707468" y="1453621"/>
            <a:ext cx="2493878" cy="608421"/>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400" b="1">
                <a:solidFill>
                  <a:schemeClr val="bg1"/>
                </a:solidFill>
                <a:latin typeface="Arial Rounded MT Bold"/>
                <a:ea typeface="Tahoma"/>
                <a:cs typeface="Arial"/>
              </a:rPr>
              <a:t>Separation </a:t>
            </a: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
        <p:nvSpPr>
          <p:cNvPr id="118" name="Rectangle: Rounded Corners 117">
            <a:extLst>
              <a:ext uri="{FF2B5EF4-FFF2-40B4-BE49-F238E27FC236}">
                <a16:creationId xmlns:a16="http://schemas.microsoft.com/office/drawing/2014/main" id="{476FEDAB-90BB-D257-008E-C19574CEAC8B}"/>
              </a:ext>
            </a:extLst>
          </p:cNvPr>
          <p:cNvSpPr/>
          <p:nvPr/>
        </p:nvSpPr>
        <p:spPr>
          <a:xfrm>
            <a:off x="8057243" y="1606495"/>
            <a:ext cx="3858603" cy="4403469"/>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000">
              <a:solidFill>
                <a:srgbClr val="000000"/>
              </a:solidFill>
              <a:latin typeface="Arial"/>
              <a:cs typeface="Arial"/>
            </a:endParaRPr>
          </a:p>
          <a:p>
            <a:r>
              <a:rPr lang="en-GB" sz="2000">
                <a:solidFill>
                  <a:srgbClr val="000000"/>
                </a:solidFill>
                <a:latin typeface="Arial"/>
                <a:cs typeface="Arial"/>
              </a:rPr>
              <a:t>For the theme of moving, settling and forever you may wish to include the experiences of </a:t>
            </a:r>
            <a:endParaRPr lang="en-GB"/>
          </a:p>
          <a:p>
            <a:endParaRPr lang="en-GB" sz="2000">
              <a:solidFill>
                <a:srgbClr val="000000"/>
              </a:solidFill>
              <a:latin typeface="Arial"/>
              <a:cs typeface="Arial"/>
            </a:endParaRPr>
          </a:p>
          <a:p>
            <a:pPr marL="342900" indent="-342900">
              <a:buFont typeface="Arial"/>
              <a:buChar char="•"/>
            </a:pPr>
            <a:r>
              <a:rPr lang="en-GB" sz="2000">
                <a:solidFill>
                  <a:srgbClr val="000000"/>
                </a:solidFill>
                <a:latin typeface="Arial"/>
                <a:cs typeface="Arial"/>
              </a:rPr>
              <a:t>The unknown </a:t>
            </a:r>
          </a:p>
          <a:p>
            <a:pPr marL="342900" indent="-342900">
              <a:buFont typeface="Arial"/>
              <a:buChar char="•"/>
            </a:pPr>
            <a:r>
              <a:rPr lang="en-GB" sz="2000">
                <a:solidFill>
                  <a:srgbClr val="000000"/>
                </a:solidFill>
                <a:latin typeface="Arial"/>
                <a:cs typeface="Arial"/>
              </a:rPr>
              <a:t>New home </a:t>
            </a:r>
          </a:p>
          <a:p>
            <a:pPr marL="342900" indent="-342900">
              <a:buFont typeface="Arial"/>
              <a:buChar char="•"/>
            </a:pPr>
            <a:r>
              <a:rPr lang="en-GB" sz="2000">
                <a:solidFill>
                  <a:srgbClr val="000000"/>
                </a:solidFill>
                <a:latin typeface="Arial"/>
                <a:cs typeface="Arial"/>
              </a:rPr>
              <a:t>New school </a:t>
            </a:r>
          </a:p>
          <a:p>
            <a:pPr marL="342900" indent="-342900">
              <a:buFont typeface="Arial"/>
              <a:buChar char="•"/>
            </a:pPr>
            <a:r>
              <a:rPr lang="en-GB" sz="2000">
                <a:solidFill>
                  <a:srgbClr val="000000"/>
                </a:solidFill>
                <a:latin typeface="Arial"/>
                <a:cs typeface="Arial"/>
              </a:rPr>
              <a:t>New location </a:t>
            </a:r>
          </a:p>
          <a:p>
            <a:pPr marL="342900" indent="-342900">
              <a:buFont typeface="Arial"/>
              <a:buChar char="•"/>
            </a:pPr>
            <a:r>
              <a:rPr lang="en-GB" sz="2000">
                <a:solidFill>
                  <a:srgbClr val="000000"/>
                </a:solidFill>
                <a:latin typeface="Arial"/>
                <a:cs typeface="Arial"/>
              </a:rPr>
              <a:t>New friends </a:t>
            </a:r>
          </a:p>
          <a:p>
            <a:pPr marL="342900" indent="-342900">
              <a:buFont typeface="Arial"/>
              <a:buChar char="•"/>
            </a:pPr>
            <a:r>
              <a:rPr lang="en-GB" sz="2000">
                <a:solidFill>
                  <a:srgbClr val="000000"/>
                </a:solidFill>
                <a:latin typeface="Arial"/>
                <a:cs typeface="Arial"/>
              </a:rPr>
              <a:t>When will it happen </a:t>
            </a:r>
          </a:p>
        </p:txBody>
      </p:sp>
      <p:sp>
        <p:nvSpPr>
          <p:cNvPr id="119" name="Rectangle: Rounded Corners 118">
            <a:extLst>
              <a:ext uri="{FF2B5EF4-FFF2-40B4-BE49-F238E27FC236}">
                <a16:creationId xmlns:a16="http://schemas.microsoft.com/office/drawing/2014/main" id="{AD090666-2C8B-AAFE-14FC-1B20E7F8718D}"/>
              </a:ext>
            </a:extLst>
          </p:cNvPr>
          <p:cNvSpPr/>
          <p:nvPr/>
        </p:nvSpPr>
        <p:spPr>
          <a:xfrm>
            <a:off x="8197714" y="1443594"/>
            <a:ext cx="3182431" cy="920565"/>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400" b="1">
                <a:solidFill>
                  <a:schemeClr val="bg1"/>
                </a:solidFill>
                <a:latin typeface="Arial Rounded MT Bold"/>
                <a:ea typeface="Tahoma"/>
                <a:cs typeface="Arial"/>
              </a:rPr>
              <a:t>Moving, settling and forever  </a:t>
            </a:r>
            <a:endParaRPr lang="en-U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
        <p:nvSpPr>
          <p:cNvPr id="5" name="Rectangle: Rounded Corners 4">
            <a:extLst>
              <a:ext uri="{FF2B5EF4-FFF2-40B4-BE49-F238E27FC236}">
                <a16:creationId xmlns:a16="http://schemas.microsoft.com/office/drawing/2014/main" id="{6DD1114B-77AC-8B5F-FE06-9BBC05F4A689}"/>
              </a:ext>
            </a:extLst>
          </p:cNvPr>
          <p:cNvSpPr/>
          <p:nvPr/>
        </p:nvSpPr>
        <p:spPr>
          <a:xfrm>
            <a:off x="256463" y="4357739"/>
            <a:ext cx="3986992" cy="236049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a:solidFill>
                <a:srgbClr val="000000"/>
              </a:solidFill>
              <a:latin typeface="Arial"/>
              <a:cs typeface="Arial"/>
            </a:endParaRPr>
          </a:p>
          <a:p>
            <a:r>
              <a:rPr lang="en-GB" sz="2000" dirty="0">
                <a:solidFill>
                  <a:srgbClr val="000000"/>
                </a:solidFill>
                <a:latin typeface="Arial"/>
                <a:cs typeface="Arial"/>
              </a:rPr>
              <a:t>For the theme of Veterans you may wish to include information on;</a:t>
            </a:r>
          </a:p>
          <a:p>
            <a:pPr marL="342900" indent="-342900">
              <a:buFont typeface="Arial"/>
              <a:buChar char="•"/>
            </a:pPr>
            <a:r>
              <a:rPr lang="en-GB" sz="2000" dirty="0">
                <a:solidFill>
                  <a:srgbClr val="000000"/>
                </a:solidFill>
                <a:latin typeface="Arial"/>
                <a:cs typeface="Arial"/>
              </a:rPr>
              <a:t>What is a Veteran? </a:t>
            </a:r>
          </a:p>
          <a:p>
            <a:pPr marL="342900" indent="-342900">
              <a:buFont typeface="Arial"/>
              <a:buChar char="•"/>
            </a:pPr>
            <a:r>
              <a:rPr lang="en-GB" sz="2000" dirty="0">
                <a:solidFill>
                  <a:srgbClr val="000000"/>
                </a:solidFill>
                <a:latin typeface="Arial"/>
                <a:cs typeface="Arial"/>
              </a:rPr>
              <a:t>Being military connect, how does it make you feel? </a:t>
            </a:r>
          </a:p>
        </p:txBody>
      </p:sp>
      <p:sp>
        <p:nvSpPr>
          <p:cNvPr id="107" name="Rectangle: Rounded Corners 106">
            <a:extLst>
              <a:ext uri="{FF2B5EF4-FFF2-40B4-BE49-F238E27FC236}">
                <a16:creationId xmlns:a16="http://schemas.microsoft.com/office/drawing/2014/main" id="{F60B7314-B1CC-8721-5F55-49310050922B}"/>
              </a:ext>
            </a:extLst>
          </p:cNvPr>
          <p:cNvSpPr/>
          <p:nvPr/>
        </p:nvSpPr>
        <p:spPr>
          <a:xfrm>
            <a:off x="346020" y="4020358"/>
            <a:ext cx="2493878" cy="608421"/>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400" b="1" dirty="0">
                <a:solidFill>
                  <a:schemeClr val="bg1"/>
                </a:solidFill>
                <a:latin typeface="Arial Rounded MT Bold"/>
                <a:ea typeface="Tahoma"/>
                <a:cs typeface="Arial"/>
              </a:rPr>
              <a:t>Veteran </a:t>
            </a:r>
            <a:endParaRPr lang="en-US"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Tree>
    <p:extLst>
      <p:ext uri="{BB962C8B-B14F-4D97-AF65-F5344CB8AC3E}">
        <p14:creationId xmlns:p14="http://schemas.microsoft.com/office/powerpoint/2010/main" val="80171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62F0-59AA-5FE9-FB68-E4C594D5DD3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436853B3-76CB-C0A1-4FE0-6116AF884DC7}"/>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CFCC846-96AC-4023-F6A2-D74FF928C40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F64D057B-D37F-3554-8935-B957560BAE3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76B44391-FFFC-C122-482B-5463C2F4C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A034F918-9FFE-5079-A7AB-BA2AF9DF621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F41F9071-27F0-A718-47B7-4C6BA21123F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50BAD12-A74E-09BC-40DA-FE26A6219479}"/>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1F6A19E7-9A45-FBF0-A1DC-B7702871C63F}"/>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DAB863A8-33E0-A6EE-CDF5-14C3C368A67B}"/>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680077AB-079F-014A-650C-4B61CCC8223D}"/>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B3AB908E-2FAC-9A63-3B9E-95084C72C57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357F8490-DF42-C54A-5490-0E88D59A341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D24217A5-37A9-B77B-EA51-9B3FF57C135E}"/>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D6D04B0-F3E6-9968-A0DE-9096B2416A18}"/>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90CBB994-9F9D-9BAC-2766-874E205793D1}"/>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75AC63B8-E993-637E-DC7D-C9EEF564524D}"/>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87664AE2-A6A5-EFAA-ADF5-A4D0960292D3}"/>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2C19BB1C-0781-235F-F781-E478F1D9D14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ABD1E937-AA5B-4BFD-FCFD-9A74A5B60968}"/>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F1EAB3B2-6B4F-FC2D-1DE2-798EE304ACFB}"/>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680CEC1-6A95-186F-95C8-4AAE712D1749}"/>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377D9EBB-75FD-886F-EADF-04AFFD9A9CA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5E146A8-ADF2-288A-F113-D3CE91A16D19}"/>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9EB2AA1C-E168-9EA9-AE3C-64D11823C09E}"/>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9EB2AA1C-E168-9EA9-AE3C-64D11823C09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93E59491-AE50-F1D1-8868-CB37473E5E9E}"/>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93E59491-AE50-F1D1-8868-CB37473E5E9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700D7DF5-3155-B04F-DB89-3C55C04F2B67}"/>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700D7DF5-3155-B04F-DB89-3C55C04F2B6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41D41BB5-AB63-7EDA-0547-C8959D4BB5D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41D41BB5-AB63-7EDA-0547-C8959D4BB5D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AAB74C06-6EA5-624F-E27A-1D1EBA784C8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AAB74C06-6EA5-624F-E27A-1D1EBA784C8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910AF33F-EA8C-1512-BA21-E41ACE6017CD}"/>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910AF33F-EA8C-1512-BA21-E41ACE6017CD}"/>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40DED1A3-A48B-391A-C2F9-B0DB42471341}"/>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40DED1A3-A48B-391A-C2F9-B0DB42471341}"/>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66344FD-C282-BD46-B007-FC1634F72CB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66344FD-C282-BD46-B007-FC1634F72CB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D130E00-4EBE-A269-5F3E-BB791108816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D130E00-4EBE-A269-5F3E-BB791108816C}"/>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2F3942A-7E27-CF35-5025-7A0FEB32DA0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2F3942A-7E27-CF35-5025-7A0FEB32DA0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25D17761-A31E-4778-1A2A-75A31C4241F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25D17761-A31E-4778-1A2A-75A31C4241F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73D07B04-8D70-C520-CA84-B0A27875482B}"/>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73D07B04-8D70-C520-CA84-B0A27875482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BF34DE2A-64CB-5605-BCB1-D1A236070A5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BF34DE2A-64CB-5605-BCB1-D1A236070A56}"/>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18DE2270-4CD5-5EFF-C0EA-A2EE183E7657}"/>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18DE2270-4CD5-5EFF-C0EA-A2EE183E7657}"/>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2697527-D5E5-8BE2-9C13-CBAE7B0E85F6}"/>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2697527-D5E5-8BE2-9C13-CBAE7B0E85F6}"/>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000CED1-35D2-6E3C-53BB-A4EA85C84515}"/>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000CED1-35D2-6E3C-53BB-A4EA85C84515}"/>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BD52406-90DC-B88E-75AE-2624D032C4F2}"/>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BD52406-90DC-B88E-75AE-2624D032C4F2}"/>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DDB3CF37-E548-5811-84BC-CF0316184A2A}"/>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DDB3CF37-E548-5811-84BC-CF0316184A2A}"/>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ECEC317-BB2A-4C52-63F7-D98C61B58419}"/>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ECEC317-BB2A-4C52-63F7-D98C61B58419}"/>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45E0F6C3-5B77-219B-8CF8-1E65888CDAEB}"/>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45E0F6C3-5B77-219B-8CF8-1E65888CDAEB}"/>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753C4A8D-2E85-783F-94D8-EA679FF12057}"/>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310105C-83F3-6FDA-7B8E-F7F268F93AAE}"/>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310105C-83F3-6FDA-7B8E-F7F268F93AAE}"/>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E74AF7BC-21E9-16F5-7812-6A76DB72C5D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E74AF7BC-21E9-16F5-7812-6A76DB72C5D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29C78773-AF1E-765E-2814-9CACDDC8E9D5}"/>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29C78773-AF1E-765E-2814-9CACDDC8E9D5}"/>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8B7B50C-9E30-2CA5-A082-762997C4679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8B7B50C-9E30-2CA5-A082-762997C4679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2183A57-92C8-D648-64B4-D1CE41223C2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2183A57-92C8-D648-64B4-D1CE41223C2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F550CC3-4F96-EA2B-7DE1-79156291BE38}"/>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F550CC3-4F96-EA2B-7DE1-79156291BE38}"/>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F46A8E80-EB91-D5B7-51D3-1FDBC3DF333C}"/>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F46A8E80-EB91-D5B7-51D3-1FDBC3DF333C}"/>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39CABF46-7417-2C81-C3FF-D61D37E58D0D}"/>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39CABF46-7417-2C81-C3FF-D61D37E58D0D}"/>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CBC7DCD-FC2A-C1D1-7390-77466D150D03}"/>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CBC7DCD-FC2A-C1D1-7390-77466D150D03}"/>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FEB2847-9997-69DC-628D-777D56811238}"/>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FEB2847-9997-69DC-628D-777D56811238}"/>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D3C5E2CB-4719-99AF-56A9-F6596D0ACFA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D3C5E2CB-4719-99AF-56A9-F6596D0ACFA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CDD20FA9-33EF-1F1B-B963-446E005461B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CDD20FA9-33EF-1F1B-B963-446E005461B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C261169-070D-0264-9FEC-3D68FB0F5C2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C261169-070D-0264-9FEC-3D68FB0F5C2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B2DCD18F-F408-0DA6-7A24-2F160120393E}"/>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B2DCD18F-F408-0DA6-7A24-2F160120393E}"/>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7F07BF1D-C8DA-AE1F-DF98-6D725F38E61A}"/>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F07BF1D-C8DA-AE1F-DF98-6D725F38E61A}"/>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50FF90B4-BCC8-B6F4-9CCE-86A9143BA7E0}"/>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50FF90B4-BCC8-B6F4-9CCE-86A9143BA7E0}"/>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2BAA826-11E6-2443-FB23-BE94E8863F65}"/>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2BAA826-11E6-2443-FB23-BE94E8863F65}"/>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D95454D4-49D7-65FA-0F7A-68B952969BE8}"/>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D95454D4-49D7-65FA-0F7A-68B952969BE8}"/>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39B58853-C804-19EF-BFFD-D003FE569895}"/>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39B58853-C804-19EF-BFFD-D003FE569895}"/>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032F70DA-E71A-2EE8-B46E-4B5BEE48A35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032F70DA-E71A-2EE8-B46E-4B5BEE48A35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F10859F0-40AD-912B-2B16-DB029567EB59}"/>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F10859F0-40AD-912B-2B16-DB029567EB59}"/>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F0289234-14FD-37E9-53D8-7D6321CD5F3E}"/>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F0289234-14FD-37E9-53D8-7D6321CD5F3E}"/>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5B6BEA0-3B3B-BF24-F186-4B85C0BBA1C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5B6BEA0-3B3B-BF24-F186-4B85C0BBA1C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40FC97D3-2E16-3B48-ECCE-3DE4FA1C6BB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40FC97D3-2E16-3B48-ECCE-3DE4FA1C6BB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8C84660-89BE-1470-39A3-44422525A31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8C84660-89BE-1470-39A3-44422525A31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96358B0B-640F-63B4-E2EF-F18D03E7A4AF}"/>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96358B0B-640F-63B4-E2EF-F18D03E7A4AF}"/>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3CBDE262-1CC5-7B21-5725-ADF230047397}"/>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3CBDE262-1CC5-7B21-5725-ADF23004739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7E13A321-C114-82FA-ACE7-C0CAA3154853}"/>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E13A321-C114-82FA-ACE7-C0CAA3154853}"/>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C60D6FAD-979F-2A3D-E8D1-BED3A97F026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C60D6FAD-979F-2A3D-E8D1-BED3A97F026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B879ED4-F8B8-5DE3-306A-83A42EE09B9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B879ED4-F8B8-5DE3-306A-83A42EE09B9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094A6013-828A-812C-3CF6-E09D0E48B9A7}"/>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094A6013-828A-812C-3CF6-E09D0E48B9A7}"/>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87114DEA-8B09-80A7-9101-80541327B0AD}"/>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87114DEA-8B09-80A7-9101-80541327B0AD}"/>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48911433-6BA1-71CC-8D74-9CE5316BD7C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48911433-6BA1-71CC-8D74-9CE5316BD7C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E91BEEC-D479-7886-1D9D-8CF46A1099E0}"/>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E91BEEC-D479-7886-1D9D-8CF46A1099E0}"/>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12948DCB-AE21-9617-5894-84A2A43A8841}"/>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12948DCB-AE21-9617-5894-84A2A43A8841}"/>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CD201F0F-2EDC-C37B-FE33-131AB6AB564B}"/>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CD201F0F-2EDC-C37B-FE33-131AB6AB564B}"/>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C1FC5709-1212-1AE3-4CC1-593029DD2A72}"/>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C1FC5709-1212-1AE3-4CC1-593029DD2A72}"/>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F288AB44-505F-2CB7-6856-3BCD37E1301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F288AB44-505F-2CB7-6856-3BCD37E1301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6E153B07-718A-6720-8C78-01E19A191F29}"/>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6E153B07-718A-6720-8C78-01E19A191F29}"/>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885F0DF1-DC0E-B0D5-CA3D-3421EFB31DE7}"/>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885F0DF1-DC0E-B0D5-CA3D-3421EFB31DE7}"/>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62BAC05-6CAE-5C6B-4E8D-8A0FDF03D58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62BAC05-6CAE-5C6B-4E8D-8A0FDF03D58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B3732566-4629-7083-3A6B-0D6158E7472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B3732566-4629-7083-3A6B-0D6158E7472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0FFDE32-0BCF-ED8D-DA4B-E11F6F1A404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0FFDE32-0BCF-ED8D-DA4B-E11F6F1A404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D09B2279-57FA-5889-AE9E-40D1BE752C28}"/>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D09B2279-57FA-5889-AE9E-40D1BE752C28}"/>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35896FC9-6915-B5FA-630F-37DCA457B7D3}"/>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35896FC9-6915-B5FA-630F-37DCA457B7D3}"/>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E10F82BE-CE51-416B-9C79-22260EE97B9C}"/>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E10F82BE-CE51-416B-9C79-22260EE97B9C}"/>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BF4DB04-A2F6-706C-EC57-D1283E3C294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BF4DB04-A2F6-706C-EC57-D1283E3C294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70A54E5C-7835-338F-7CC7-40715F20434F}"/>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70A54E5C-7835-338F-7CC7-40715F20434F}"/>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D7AAB988-AC19-BDEB-FA47-C2541E808E82}"/>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D7AAB988-AC19-BDEB-FA47-C2541E808E82}"/>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B7128057-A3D1-2F66-5117-0162D8D68C3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B7128057-A3D1-2F66-5117-0162D8D68C3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AF0FB24-927E-E6AC-1CA2-6073BF50982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AF0FB24-927E-E6AC-1CA2-6073BF50982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C0F19B3B-DE1B-56A2-C017-A4CCC8A9C93E}"/>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C0F19B3B-DE1B-56A2-C017-A4CCC8A9C93E}"/>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59942649-BEA5-3165-2F55-E94B945F0385}"/>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06DA6784-23C9-371A-00F2-35534CA63BE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0D7D5D17-69F6-46B9-C865-0F37C07BF450}"/>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F7A3E074-B659-6F34-D720-206DFE8A5228}"/>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1</a:t>
              </a:r>
            </a:p>
          </p:txBody>
        </p:sp>
        <p:sp>
          <p:nvSpPr>
            <p:cNvPr id="32" name="Star: 5 Points 31">
              <a:extLst>
                <a:ext uri="{FF2B5EF4-FFF2-40B4-BE49-F238E27FC236}">
                  <a16:creationId xmlns:a16="http://schemas.microsoft.com/office/drawing/2014/main" id="{AFEE1B7A-DE74-541A-E735-83AAF30ECA0C}"/>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7C12BEB5-1512-4F9C-5DAA-0F45BBC994B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BFE06CDB-8006-33A8-A23A-605D153A9C27}"/>
              </a:ext>
            </a:extLst>
          </p:cNvPr>
          <p:cNvSpPr/>
          <p:nvPr/>
        </p:nvSpPr>
        <p:spPr>
          <a:xfrm>
            <a:off x="1648596" y="206455"/>
            <a:ext cx="10189461" cy="1024822"/>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a:solidFill>
                  <a:srgbClr val="FF0000"/>
                </a:solidFill>
                <a:latin typeface="Arial Rounded MT Bold"/>
                <a:ea typeface="Calibri"/>
                <a:cs typeface="Times New Roman"/>
              </a:rPr>
              <a:t>Settler</a:t>
            </a:r>
            <a:r>
              <a:rPr lang="en-GB" sz="2800" b="1">
                <a:solidFill>
                  <a:srgbClr val="FFFFFF"/>
                </a:solidFill>
                <a:latin typeface="Arial Rounded MT Bold"/>
                <a:ea typeface="Calibri"/>
                <a:cs typeface="Times New Roman"/>
              </a:rPr>
              <a:t>: Friendship bracelet  </a:t>
            </a:r>
          </a:p>
        </p:txBody>
      </p:sp>
      <p:sp>
        <p:nvSpPr>
          <p:cNvPr id="4" name="Rectangle: Rounded Corners 3">
            <a:extLst>
              <a:ext uri="{FF2B5EF4-FFF2-40B4-BE49-F238E27FC236}">
                <a16:creationId xmlns:a16="http://schemas.microsoft.com/office/drawing/2014/main" id="{09F6DC90-06B5-1FE3-FD25-FC505650551A}"/>
              </a:ext>
            </a:extLst>
          </p:cNvPr>
          <p:cNvSpPr/>
          <p:nvPr/>
        </p:nvSpPr>
        <p:spPr>
          <a:xfrm>
            <a:off x="4558599" y="1532797"/>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dirty="0">
                <a:solidFill>
                  <a:schemeClr val="tx1"/>
                </a:solidFill>
                <a:latin typeface="Arial"/>
                <a:ea typeface="Tahoma"/>
                <a:cs typeface="Arial"/>
              </a:rPr>
              <a:t>Service children friendship bracelet</a:t>
            </a:r>
          </a:p>
          <a:p>
            <a:pPr>
              <a:lnSpc>
                <a:spcPct val="150000"/>
              </a:lnSpc>
              <a:defRPr/>
            </a:pPr>
            <a:endParaRPr lang="en-GB" b="1"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Create a Service children friendship bracelet using the beads provided. </a:t>
            </a:r>
          </a:p>
          <a:p>
            <a:pPr>
              <a:lnSpc>
                <a:spcPct val="150000"/>
              </a:lnSpc>
              <a:defRPr/>
            </a:pPr>
            <a:endParaRPr lang="en-GB" dirty="0">
              <a:solidFill>
                <a:schemeClr val="tx1"/>
              </a:solidFill>
              <a:latin typeface="Arial"/>
              <a:ea typeface="Tahoma"/>
              <a:cs typeface="Arial"/>
            </a:endParaRPr>
          </a:p>
          <a:p>
            <a:pPr>
              <a:lnSpc>
                <a:spcPct val="150000"/>
              </a:lnSpc>
              <a:defRPr/>
            </a:pPr>
            <a:endParaRPr lang="en-GB" b="1" dirty="0">
              <a:solidFill>
                <a:schemeClr val="tx1"/>
              </a:solidFill>
              <a:latin typeface="Arial"/>
              <a:ea typeface="Tahoma"/>
              <a:cs typeface="Arial"/>
            </a:endParaRPr>
          </a:p>
          <a:p>
            <a:pPr>
              <a:lnSpc>
                <a:spcPct val="150000"/>
              </a:lnSpc>
              <a:defRPr/>
            </a:pPr>
            <a:endParaRPr lang="en-GB" dirty="0">
              <a:solidFill>
                <a:schemeClr val="tx1"/>
              </a:solidFill>
              <a:latin typeface="Arial"/>
              <a:ea typeface="Tahoma"/>
              <a:cs typeface="Arial"/>
            </a:endParaRPr>
          </a:p>
        </p:txBody>
      </p:sp>
      <p:pic>
        <p:nvPicPr>
          <p:cNvPr id="107" name="Picture 106" descr="A bracelet on a piece of paper&#10;&#10;AI-generated content may be incorrect.">
            <a:extLst>
              <a:ext uri="{FF2B5EF4-FFF2-40B4-BE49-F238E27FC236}">
                <a16:creationId xmlns:a16="http://schemas.microsoft.com/office/drawing/2014/main" id="{2C51B76D-1387-D582-9F44-CB4E9678CB79}"/>
              </a:ext>
            </a:extLst>
          </p:cNvPr>
          <p:cNvPicPr>
            <a:picLocks noChangeAspect="1"/>
          </p:cNvPicPr>
          <p:nvPr/>
        </p:nvPicPr>
        <p:blipFill>
          <a:blip r:embed="rId144"/>
          <a:stretch>
            <a:fillRect/>
          </a:stretch>
        </p:blipFill>
        <p:spPr>
          <a:xfrm>
            <a:off x="767766" y="2348664"/>
            <a:ext cx="3267075" cy="3253540"/>
          </a:xfrm>
          <a:prstGeom prst="rect">
            <a:avLst/>
          </a:prstGeom>
        </p:spPr>
      </p:pic>
    </p:spTree>
    <p:extLst>
      <p:ext uri="{BB962C8B-B14F-4D97-AF65-F5344CB8AC3E}">
        <p14:creationId xmlns:p14="http://schemas.microsoft.com/office/powerpoint/2010/main" val="191518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92BB3-DEF7-EDBF-C8F6-ECFA2057C8D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8F9CFCA3-004D-4970-A36D-6D3FD61DB25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C5628151-95C5-91FC-1143-E4260B2884C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313A18BE-FF30-7705-36ED-154E3C0CE3D8}"/>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899083-6979-BDDB-7E55-236BD2767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CFD8205-6710-CDB7-C58C-BA922BEAAE9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EA3ED6B2-5004-653A-6EEB-79D3470388D1}"/>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3EF624A9-5E0B-46BF-F616-508014587E6A}"/>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1EBE5B05-1DE8-F8F2-5F95-68F3B2B85C08}"/>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BE7C073F-04E1-0A6C-09E8-088379300409}"/>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B8BFFA2C-3B10-8485-D32A-72CF9A51F92B}"/>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2232E689-0868-8339-46B2-1C1D62609008}"/>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A1670A40-1400-533F-D8AE-C6E638CF1102}"/>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0B5F8356-6055-2325-5905-BB545FFA1CA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918216C-E2B9-FF08-A507-18E88AB9C771}"/>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FE430E7C-717B-5F32-8BBC-D90C44BD6FD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C8C87CBA-C10D-20C3-4F48-481F8DF70C0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4F62B73F-DB22-DD02-6405-04CAF590650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03BEBC57-B1D6-DEAC-5B4F-09EF8067619F}"/>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337B6587-7468-ECEF-A8A3-655AABC8B03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80C51916-6C64-C671-48C2-130B38732F5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99B5606E-23BE-56D8-53FC-19CE3D71CC8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FD4ED96E-409F-74F7-98CE-2B58AD65579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088D258-4504-F904-A265-01AB38ED20E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AE08785F-A5DF-E6BC-80D9-67C8137E1A84}"/>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AE08785F-A5DF-E6BC-80D9-67C8137E1A84}"/>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31FEBDBE-C7DB-420F-48A3-7DC00AF6E1C7}"/>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31FEBDBE-C7DB-420F-48A3-7DC00AF6E1C7}"/>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0060F3E2-4B3A-F0A0-6DA3-EBFE23923083}"/>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0060F3E2-4B3A-F0A0-6DA3-EBFE23923083}"/>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B888A9E0-D7BA-0E9E-6949-AAA4D753C543}"/>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B888A9E0-D7BA-0E9E-6949-AAA4D753C543}"/>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D9383AC9-5A42-F119-5DBA-19965BB196D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D9383AC9-5A42-F119-5DBA-19965BB196D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7F05AE4-2811-FA7B-1235-D6BE3901BACD}"/>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7F05AE4-2811-FA7B-1235-D6BE3901BACD}"/>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EB357DEC-CB54-380A-E742-FEF157CBFFF7}"/>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EB357DEC-CB54-380A-E742-FEF157CBFFF7}"/>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59E608A-4EFD-A607-453D-75848D41045C}"/>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59E608A-4EFD-A607-453D-75848D41045C}"/>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7075796-04DE-6AC7-D6D9-F05EB53E4390}"/>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7075796-04DE-6AC7-D6D9-F05EB53E4390}"/>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A2251DA5-7525-215B-2829-B7D92C67EAB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A2251DA5-7525-215B-2829-B7D92C67EAB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7B37232B-CB45-3B09-17A5-CD4A7A058545}"/>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7B37232B-CB45-3B09-17A5-CD4A7A058545}"/>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714C4CE-C0D7-C7B9-FCCB-35A9CFBEAC02}"/>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714C4CE-C0D7-C7B9-FCCB-35A9CFBEAC02}"/>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B0313FA-A9AF-4AB3-3851-FCAD446F531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B0313FA-A9AF-4AB3-3851-FCAD446F531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966FFB5D-C0E9-759F-54D2-0688EF5924BF}"/>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966FFB5D-C0E9-759F-54D2-0688EF5924BF}"/>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E564D2F-F945-6E83-D227-FD369B1CD86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E564D2F-F945-6E83-D227-FD369B1CD868}"/>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1BE5A41-3020-28F9-E91B-ACB8E7697334}"/>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1BE5A41-3020-28F9-E91B-ACB8E7697334}"/>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6123F914-1B7F-BE3D-666B-BB4F8994C77C}"/>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6123F914-1B7F-BE3D-666B-BB4F8994C77C}"/>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5B35D1FF-0C94-7968-69D2-342797B1D402}"/>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5B35D1FF-0C94-7968-69D2-342797B1D402}"/>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F6D1CBE0-6FE0-B209-7276-FDB77BC10241}"/>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F6D1CBE0-6FE0-B209-7276-FDB77BC10241}"/>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53FEBFCC-E9EA-A7F0-8009-B98E8920A7C9}"/>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53FEBFCC-E9EA-A7F0-8009-B98E8920A7C9}"/>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C052FC80-73DE-8B7D-99A6-1BDE571555C6}"/>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633E1C32-DA73-59D8-D8A6-297802007799}"/>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633E1C32-DA73-59D8-D8A6-29780200779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DB2B315E-1469-0F38-4159-60B6D2100EA5}"/>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DB2B315E-1469-0F38-4159-60B6D2100EA5}"/>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3F5C9B8-9A61-D27D-70C6-2FE20A7C4DF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3F5C9B8-9A61-D27D-70C6-2FE20A7C4DF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08B5A5A1-6571-3FBF-FA71-365A4643EC92}"/>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08B5A5A1-6571-3FBF-FA71-365A4643EC92}"/>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69AFC9D6-5F10-1E0C-5EEA-37941F071215}"/>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69AFC9D6-5F10-1E0C-5EEA-37941F071215}"/>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6E4BB15E-08DD-ED9F-2B81-E428E4FA58D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6E4BB15E-08DD-ED9F-2B81-E428E4FA58D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BE8C971F-BFA3-66B3-5DEE-A9D6C2FC773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BE8C971F-BFA3-66B3-5DEE-A9D6C2FC773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D2EABD31-204F-B7F2-DB53-A21BA79AF320}"/>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D2EABD31-204F-B7F2-DB53-A21BA79AF320}"/>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A32A1C04-8EAE-71F9-B7AA-F066C18EA8C3}"/>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A32A1C04-8EAE-71F9-B7AA-F066C18EA8C3}"/>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A4D80F2-393C-87BF-767B-6EB9918B3DF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A4D80F2-393C-87BF-767B-6EB9918B3DF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38126BE9-1796-5E53-B61C-BA6FCE7C6AC4}"/>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38126BE9-1796-5E53-B61C-BA6FCE7C6AC4}"/>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188BD566-3139-07F4-6F3B-636710B8B832}"/>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188BD566-3139-07F4-6F3B-636710B8B832}"/>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89DB4E71-24AF-2454-9927-8BC30865F26A}"/>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89DB4E71-24AF-2454-9927-8BC30865F26A}"/>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D0DBB252-2507-E9A5-D826-9E4F181654F7}"/>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D0DBB252-2507-E9A5-D826-9E4F181654F7}"/>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5248A214-5FD1-AD2B-8603-998C7D13056F}"/>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5248A214-5FD1-AD2B-8603-998C7D13056F}"/>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A5D4E50B-A655-4374-62BA-5F15D5470DB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A5D4E50B-A655-4374-62BA-5F15D5470DB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D81D3FC3-B1FC-7D7C-896B-00AAB57FA68B}"/>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D81D3FC3-B1FC-7D7C-896B-00AAB57FA68B}"/>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716ADE6B-E3BA-A7F9-54F0-7E8305816A29}"/>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716ADE6B-E3BA-A7F9-54F0-7E8305816A29}"/>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762EE479-7233-59A8-100C-C794D917F7F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762EE479-7233-59A8-100C-C794D917F7F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2FDD45E-7707-6132-AF67-B4A2CA728DCF}"/>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52FDD45E-7707-6132-AF67-B4A2CA728DCF}"/>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660E6001-AF76-5815-7E5D-77278714FD41}"/>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660E6001-AF76-5815-7E5D-77278714FD41}"/>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B1D113D9-361E-C18E-60BE-B7E5869DD273}"/>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B1D113D9-361E-C18E-60BE-B7E5869DD273}"/>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2BD7046-D5FE-5B00-3A34-E00F1AD23BD1}"/>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2BD7046-D5FE-5B00-3A34-E00F1AD23BD1}"/>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17EA08D-DAAC-E776-EE2A-E6101E46CD14}"/>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17EA08D-DAAC-E776-EE2A-E6101E46CD14}"/>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1D4E3EE6-C4F8-AC84-1994-8269B0B00758}"/>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1D4E3EE6-C4F8-AC84-1994-8269B0B00758}"/>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5B7D9C92-C506-D871-272E-71EB90755BE4}"/>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5B7D9C92-C506-D871-272E-71EB90755BE4}"/>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AB9DE369-8AE0-CD4B-5D3D-275CA26D6D7F}"/>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AB9DE369-8AE0-CD4B-5D3D-275CA26D6D7F}"/>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6B5AA02-1DA5-1B33-C8CA-E17FAA6E5179}"/>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6B5AA02-1DA5-1B33-C8CA-E17FAA6E5179}"/>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1855B122-4128-3432-53A1-209A68FAB99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1855B122-4128-3432-53A1-209A68FAB99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24B53FB3-29CF-8216-05DE-9058AD1F000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24B53FB3-29CF-8216-05DE-9058AD1F000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6A7FBA77-1860-B349-D109-331AB62A6EC6}"/>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6A7FBA77-1860-B349-D109-331AB62A6EC6}"/>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1187A86F-984C-9C84-4E88-7D05A228150E}"/>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1187A86F-984C-9C84-4E88-7D05A228150E}"/>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7EE151E0-325F-2518-7738-C933E6897F94}"/>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7EE151E0-325F-2518-7738-C933E6897F94}"/>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E08FE7E-6179-61CA-53F6-9CC69797A525}"/>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E08FE7E-6179-61CA-53F6-9CC69797A525}"/>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2BD01B61-4657-29E4-7441-D44270319EE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2BD01B61-4657-29E4-7441-D44270319EE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56AA711-437D-C182-7BFE-A73E972862B8}"/>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56AA711-437D-C182-7BFE-A73E972862B8}"/>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92FBEE5B-F30A-3833-052B-9FC1BEA16E2E}"/>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92FBEE5B-F30A-3833-052B-9FC1BEA16E2E}"/>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6AAFE09-BCBA-003D-E69F-2836E044B57A}"/>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6AAFE09-BCBA-003D-E69F-2836E044B57A}"/>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6BE63BB8-58FA-3480-982A-153E813F568C}"/>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6BE63BB8-58FA-3480-982A-153E813F568C}"/>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E834ADF3-8FAD-61FE-C2ED-9C144E49616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E834ADF3-8FAD-61FE-C2ED-9C144E49616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EC5325D-B85D-21B0-1E5F-9FE4A2BC42F8}"/>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EC5325D-B85D-21B0-1E5F-9FE4A2BC42F8}"/>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04E49F34-1986-C98F-14DE-29D247C7ECE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04E49F34-1986-C98F-14DE-29D247C7ECE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269B6A13-B65B-E2FA-34D6-F0D1F09D906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269B6A13-B65B-E2FA-34D6-F0D1F09D906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136D8C36-8A16-2EFE-1AC5-691E13D20C82}"/>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136D8C36-8A16-2EFE-1AC5-691E13D20C82}"/>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E769C2D0-8DB0-B835-04A8-E8E1FCA40DA6}"/>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E769C2D0-8DB0-B835-04A8-E8E1FCA40DA6}"/>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A07F797-65C9-90AB-0EC7-CFE28BE6508A}"/>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A07F797-65C9-90AB-0EC7-CFE28BE6508A}"/>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3B9DFB0-6572-82B1-5E35-E01950E127F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23B9DFB0-6572-82B1-5E35-E01950E127F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23B6EA30-5B57-5EED-18C3-4606C6BF1089}"/>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23B6EA30-5B57-5EED-18C3-4606C6BF1089}"/>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99124354-978B-E06E-DC33-26C51728CFFD}"/>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99124354-978B-E06E-DC33-26C51728CFFD}"/>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BE59A5C-67E1-7140-3C81-280A0573AFE9}"/>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BE59A5C-67E1-7140-3C81-280A0573AFE9}"/>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AF94E89-0466-25D2-007E-2B67D6ED0D89}"/>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AF94E89-0466-25D2-007E-2B67D6ED0D89}"/>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848353F0-B0ED-4F79-8753-8B5332BEAF2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848353F0-B0ED-4F79-8753-8B5332BEAF2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C7B434F6-94B2-D8A0-6F13-C6DF857AFD2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BA9081DA-DE11-3A5B-D379-DD33C6E078C6}"/>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8E24DC07-60EE-11F9-39D1-07F20AB8BB0A}"/>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DBAC26CF-FD2A-4DBC-DC91-A3002374F19A}"/>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FEF3A139-69B1-D6A5-7C96-F5B3942E3674}"/>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9BF9795-DE78-BD23-AF5E-8849390017FC}"/>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74363049-CA93-6CA5-6908-17815EC0E02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B2AA7ABA-D828-5EC0-3435-7ED65F2E9EDF}"/>
              </a:ext>
            </a:extLst>
          </p:cNvPr>
          <p:cNvSpPr/>
          <p:nvPr/>
        </p:nvSpPr>
        <p:spPr>
          <a:xfrm>
            <a:off x="3300761" y="1625972"/>
            <a:ext cx="664817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Assembly</a:t>
            </a:r>
            <a:r>
              <a:rPr lang="en-GB" sz="2800" dirty="0">
                <a:solidFill>
                  <a:schemeClr val="tx1"/>
                </a:solidFill>
                <a:latin typeface="Arial Rounded MT Bold"/>
                <a:ea typeface="+mn-lt"/>
                <a:cs typeface="Arial"/>
              </a:rPr>
              <a:t> </a:t>
            </a:r>
            <a:endParaRPr lang="en-US" sz="2800" dirty="0">
              <a:solidFill>
                <a:schemeClr val="tx1"/>
              </a:solidFill>
              <a:latin typeface="Arial Rounded MT Bold"/>
              <a:ea typeface="+mn-lt"/>
              <a:cs typeface="Arial"/>
            </a:endParaRPr>
          </a:p>
          <a:p>
            <a:endParaRPr lang="en-GB" sz="1200" dirty="0">
              <a:solidFill>
                <a:schemeClr val="tx1"/>
              </a:solidFill>
              <a:latin typeface="Arial Rounded MT Bold"/>
              <a:ea typeface="+mn-lt"/>
              <a:cs typeface="Arial"/>
            </a:endParaRPr>
          </a:p>
          <a:p>
            <a:endParaRPr lang="en-GB" sz="1400" dirty="0">
              <a:solidFill>
                <a:schemeClr val="tx1"/>
              </a:solidFill>
              <a:latin typeface="Arial"/>
              <a:ea typeface="+mn-lt"/>
              <a:cs typeface="Arial"/>
            </a:endParaRPr>
          </a:p>
          <a:p>
            <a:r>
              <a:rPr lang="en-GB" sz="1600" dirty="0">
                <a:solidFill>
                  <a:schemeClr val="tx1"/>
                </a:solidFill>
                <a:latin typeface="Arial"/>
                <a:ea typeface="+mn-lt"/>
                <a:cs typeface="Arial"/>
              </a:rPr>
              <a:t>Plan an Assembly to be delivered in schools to explain what life is like as Service child. This assembly should help address </a:t>
            </a:r>
            <a:r>
              <a:rPr lang="en-GB" sz="1600" dirty="0">
                <a:solidFill>
                  <a:schemeClr val="tx1"/>
                </a:solidFill>
                <a:latin typeface="Arial"/>
                <a:cs typeface="Arial"/>
              </a:rPr>
              <a:t>the barriers and challenges you have identified e.g. lack of understanding, separation, moving etc. You may wish to consider sections such as; </a:t>
            </a:r>
          </a:p>
          <a:p>
            <a:endParaRPr lang="en-GB" sz="1400" dirty="0">
              <a:solidFill>
                <a:schemeClr val="tx1"/>
              </a:solidFill>
              <a:latin typeface="Arial"/>
              <a:ea typeface="+mn-lt"/>
              <a:cs typeface="Arial"/>
            </a:endParaRPr>
          </a:p>
          <a:p>
            <a:pPr algn="ctr"/>
            <a:endParaRPr lang="en-GB" sz="2800"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Tree>
    <p:extLst>
      <p:ext uri="{BB962C8B-B14F-4D97-AF65-F5344CB8AC3E}">
        <p14:creationId xmlns:p14="http://schemas.microsoft.com/office/powerpoint/2010/main" val="153620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19078-8D5D-E11F-2DA2-97FB0979B1D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C8FA831-9127-2178-AB4D-6E7DA44A7A3D}"/>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3C65971-AAF1-C805-68E9-2DF737CF28E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0EF1205-B9BA-BB7A-F597-977A70AC96E9}"/>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3DCB25C-2358-B15A-2D28-F2713A0F5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2A4DEB27-3730-C571-BB83-907BB656472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CE8AF88-E0A0-CB46-2729-F4DE885230F6}"/>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79EC1D04-98B8-7F86-8BD1-42B38523E72D}"/>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668CF393-2A4D-3270-0BC6-02ABA0D24E59}"/>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5543085-1E19-A8E4-BEE1-6A95D9DB1690}"/>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23F5B67D-609E-10CB-39EB-D1602F356D3B}"/>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86741B7D-150F-3A42-0568-4241EE8E06DD}"/>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9B3D8A9-EBAF-493F-311B-BF97EE101C5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17957892-5565-7E2A-A677-4CA840C6DD1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47C05C0-9D63-62EB-9C95-EAD8CB98B20D}"/>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98B3BBA-1555-EBCF-DE49-C105F217A64C}"/>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8EA289D-B476-ECC6-C8E1-7E6C9F30E823}"/>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4746C171-DE10-0BFD-AEB5-7B3809B93E7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5C7F290-6344-D928-B662-74EC3A8A9F58}"/>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B3348705-9352-1E73-FB57-D48A5D1894C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AEC8547-B2B8-A2B1-1999-55062DC1642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26F1E328-5C8F-09D8-058D-5912583F75FB}"/>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6647B4A-A0D3-EEEC-309C-043B8D45C0E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1C09217F-F4C2-B329-D551-4BCE9E9817C3}"/>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AD3D2E41-717D-B575-2FE1-799A3DBE4CAE}"/>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AD3D2E41-717D-B575-2FE1-799A3DBE4CA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D752798E-64BA-066A-8F79-9396F3E1F3A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D752798E-64BA-066A-8F79-9396F3E1F3A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8A5480C9-529D-815E-143C-BD6740883CDE}"/>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8A5480C9-529D-815E-143C-BD6740883CDE}"/>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DAA95D0D-0302-906E-CFEF-35A747184301}"/>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DAA95D0D-0302-906E-CFEF-35A747184301}"/>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8403E5E-6CCB-6858-2E51-4ECB8C1104D5}"/>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28403E5E-6CCB-6858-2E51-4ECB8C1104D5}"/>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6123F05-7DE1-685F-60C7-FF868A96EA1C}"/>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C6123F05-7DE1-685F-60C7-FF868A96EA1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67E0B04-E85B-C562-4810-84CDA4CD5E22}"/>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67E0B04-E85B-C562-4810-84CDA4CD5E22}"/>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99F081A4-15FD-A582-F76F-F90C2BE7A9B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99F081A4-15FD-A582-F76F-F90C2BE7A9B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5CFFA1FD-CFB2-9BCA-E62F-04FEE08E15E7}"/>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CFFA1FD-CFB2-9BCA-E62F-04FEE08E15E7}"/>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3A2463B3-E050-C413-295B-38C13448B651}"/>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3A2463B3-E050-C413-295B-38C13448B651}"/>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84E84B7B-9AB5-250B-5F95-D8C665E86D0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84E84B7B-9AB5-250B-5F95-D8C665E86D0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0FDCFB17-9DC0-6730-06F4-A75C1419ABC3}"/>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0FDCFB17-9DC0-6730-06F4-A75C1419ABC3}"/>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4C7050AA-EC95-85D0-52E7-01A061AC07F7}"/>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4C7050AA-EC95-85D0-52E7-01A061AC07F7}"/>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04000287-7235-F697-F29E-A8D5A79C3EA1}"/>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04000287-7235-F697-F29E-A8D5A79C3EA1}"/>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1B129DE7-2A64-66FB-0B06-C627889CB2B0}"/>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1B129DE7-2A64-66FB-0B06-C627889CB2B0}"/>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F03CCFAA-D1D0-1C48-DBC4-1D3F9CC742AD}"/>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F03CCFAA-D1D0-1C48-DBC4-1D3F9CC742AD}"/>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FF1673BD-0F56-772B-3273-049A0215B43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FF1673BD-0F56-772B-3273-049A0215B43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7F682743-6F69-CECC-6A1F-0523506B5617}"/>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7F682743-6F69-CECC-6A1F-0523506B5617}"/>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107C3AFD-8843-6DE2-A371-759F4555390E}"/>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107C3AFD-8843-6DE2-A371-759F4555390E}"/>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DB4407EA-0AAD-B1C7-6E41-ABC3B7EE292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DB4407EA-0AAD-B1C7-6E41-ABC3B7EE292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531E02A4-3CC3-5CE3-01CC-8E6A299D7A1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E3C50408-3301-6C0E-88FD-82375ACA88C4}"/>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E3C50408-3301-6C0E-88FD-82375ACA88C4}"/>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49624B5A-600F-E838-089E-185475D4DE6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49624B5A-600F-E838-089E-185475D4DE6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62A31B2-C2AB-DB23-70A1-ECECC46DBB01}"/>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62A31B2-C2AB-DB23-70A1-ECECC46DBB0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F378538-C23E-DAD0-720E-E68080612106}"/>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F378538-C23E-DAD0-720E-E68080612106}"/>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EED3B2B-ED84-278D-A813-B3F343D941B5}"/>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EED3B2B-ED84-278D-A813-B3F343D941B5}"/>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3C9D35F6-0145-25AF-51A2-324B4039C072}"/>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3C9D35F6-0145-25AF-51A2-324B4039C072}"/>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8932182-9C04-45A7-E143-09B076AD2498}"/>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A8932182-9C04-45A7-E143-09B076AD2498}"/>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3E489E4-C1C4-A017-FEE5-22719DE65D47}"/>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3E489E4-C1C4-A017-FEE5-22719DE65D47}"/>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EC6A186-58F6-6DC2-618A-1C6EB084EAC2}"/>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EC6A186-58F6-6DC2-618A-1C6EB084EAC2}"/>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C4F8961-1D86-B528-D43C-7D67CECC0AB0}"/>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C4F8961-1D86-B528-D43C-7D67CECC0AB0}"/>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E5ABB916-F09A-9DD7-768E-C6C71A57CE4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E5ABB916-F09A-9DD7-768E-C6C71A57CE4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FE2287E2-87C6-ADFC-16E2-F8297C8550D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FE2287E2-87C6-ADFC-16E2-F8297C8550D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D92841EC-3A1E-3E16-80DC-EF03EE5B045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D92841EC-3A1E-3E16-80DC-EF03EE5B045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F1897DFB-42A9-0896-C052-6C4CC07BE1E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F1897DFB-42A9-0896-C052-6C4CC07BE1E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94C20C46-3F74-998A-651A-621A3AC1DEB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94C20C46-3F74-998A-651A-621A3AC1DEB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F6DC290-87CD-D37E-A275-7354CA1A3DFD}"/>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F6DC290-87CD-D37E-A275-7354CA1A3DFD}"/>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E504AE65-6677-12BC-C026-DE3BC8884FD7}"/>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E504AE65-6677-12BC-C026-DE3BC8884FD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4B653392-6FCE-76A4-0DC3-F1A053145F25}"/>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4B653392-6FCE-76A4-0DC3-F1A053145F25}"/>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D2FEFF2-1A7D-0530-F5C1-EA9655FC572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D2FEFF2-1A7D-0530-F5C1-EA9655FC572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D6BAC7C3-7BD5-F292-56AA-AB67664A6020}"/>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D6BAC7C3-7BD5-F292-56AA-AB67664A6020}"/>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350A24BE-B0A3-C109-93C7-3365DE5D20C0}"/>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350A24BE-B0A3-C109-93C7-3365DE5D20C0}"/>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F61C77F7-1ECE-64B7-9DA8-379C784B9F2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F61C77F7-1ECE-64B7-9DA8-379C784B9F2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1FD3E648-EC33-2BC9-73BB-9DEF239675EF}"/>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1FD3E648-EC33-2BC9-73BB-9DEF239675EF}"/>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224F4FC-7213-0C67-1CFC-409FAB3556E1}"/>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224F4FC-7213-0C67-1CFC-409FAB3556E1}"/>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D26D945-079E-64D5-99E4-9EBF9E35AA6E}"/>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D26D945-079E-64D5-99E4-9EBF9E35AA6E}"/>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DCDE6F4-EF44-AE14-13AD-5893CD046C1D}"/>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2DCDE6F4-EF44-AE14-13AD-5893CD046C1D}"/>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287C4984-CBC0-3588-3522-F2D242D0D7C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287C4984-CBC0-3588-3522-F2D242D0D7C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5617161E-1AA1-3114-2890-A112746B96B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5617161E-1AA1-3114-2890-A112746B96B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8CB0B216-1A7F-6289-C910-4A2DB9D4E1F9}"/>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8CB0B216-1A7F-6289-C910-4A2DB9D4E1F9}"/>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29008CE2-0CFC-2EC8-F824-CEB689EA5DB1}"/>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29008CE2-0CFC-2EC8-F824-CEB689EA5DB1}"/>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E6102074-DD1A-B2AD-F660-D3ACA796A2FA}"/>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E6102074-DD1A-B2AD-F660-D3ACA796A2FA}"/>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CBE1F268-0636-C3F3-2175-C2370B6763C6}"/>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CBE1F268-0636-C3F3-2175-C2370B6763C6}"/>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C4D082A-014A-3707-3C0B-EA164A579A71}"/>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CC4D082A-014A-3707-3C0B-EA164A579A71}"/>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8FE06E2E-0BC1-65FD-C4BA-C69017CD94F9}"/>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8FE06E2E-0BC1-65FD-C4BA-C69017CD94F9}"/>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6DAEA4B4-E3F5-5E0F-3FC7-E868EEB182D5}"/>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6DAEA4B4-E3F5-5E0F-3FC7-E868EEB182D5}"/>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B92652BE-9FD8-DD83-6AB9-EB72874EE8D8}"/>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B92652BE-9FD8-DD83-6AB9-EB72874EE8D8}"/>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AB18D1A-4528-7C45-B9A2-E3CCD890E311}"/>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AB18D1A-4528-7C45-B9A2-E3CCD890E311}"/>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E4625C08-E899-6DBF-E06E-EC66ACA1F782}"/>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E4625C08-E899-6DBF-E06E-EC66ACA1F782}"/>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7AE282FB-DFA8-D1DA-4570-558ADF255A38}"/>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7AE282FB-DFA8-D1DA-4570-558ADF255A38}"/>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20E3D0E1-A61E-118B-2849-FBF3ADD081C7}"/>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20E3D0E1-A61E-118B-2849-FBF3ADD081C7}"/>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9A377C23-41F9-588C-C692-2AF8E72E4C6F}"/>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9A377C23-41F9-588C-C692-2AF8E72E4C6F}"/>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3F959C7-043A-F0C5-F2CD-216E59C05906}"/>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E3F959C7-043A-F0C5-F2CD-216E59C05906}"/>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DE6DDAA-13AB-6618-5D81-8BBF491FC7B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DE6DDAA-13AB-6618-5D81-8BBF491FC7B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928D8A1D-9C3A-AD83-B72D-FFAD027F847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928D8A1D-9C3A-AD83-B72D-FFAD027F847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27E435A-E199-E177-5595-76D4A81CC7CD}"/>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527E435A-E199-E177-5595-76D4A81CC7CD}"/>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4781240F-F7B1-A60D-63DC-38BE7C56C6C1}"/>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4781240F-F7B1-A60D-63DC-38BE7C56C6C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E0E8E521-D839-00A3-8847-C6E0833D8F0F}"/>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E0E8E521-D839-00A3-8847-C6E0833D8F0F}"/>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21E75068-5240-E537-247E-1C81022ACBC6}"/>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21E75068-5240-E537-247E-1C81022ACBC6}"/>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2A52C811-EBB1-E967-2EEB-F6F7C7B40E5A}"/>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2A52C811-EBB1-E967-2EEB-F6F7C7B40E5A}"/>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3CE5C58B-C8CD-7BE4-4CB6-594C24FFE9A3}"/>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3CE5C58B-C8CD-7BE4-4CB6-594C24FFE9A3}"/>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8AF9DFC2-0E14-BEFC-DE38-6A1762414D3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8AF9DFC2-0E14-BEFC-DE38-6A1762414D3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838D4CC6-02E2-0DB6-08D3-5520244A7EFE}"/>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838D4CC6-02E2-0DB6-08D3-5520244A7EFE}"/>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FDA7EE66-F321-2EE5-6B3D-EEBB62EB527D}"/>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76090122-A17D-7DB1-9A50-995D88C3959D}"/>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A1B4D3EC-16F7-45C8-E123-8AE53DD1BABB}"/>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1ACBF206-58B4-4186-A45D-1920F4E71BFE}"/>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1249CA34-BF3F-EC3E-5ED0-BBBC4475B5A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C22D963B-4F30-57F3-1A3E-F16D6D1652E5}"/>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2A1DCD95-5585-90CA-B74D-9491B91B2BD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B68291C0-6858-5E98-E3A6-147EE867C471}"/>
              </a:ext>
            </a:extLst>
          </p:cNvPr>
          <p:cNvSpPr/>
          <p:nvPr/>
        </p:nvSpPr>
        <p:spPr>
          <a:xfrm>
            <a:off x="3300761" y="1625972"/>
            <a:ext cx="664817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Video</a:t>
            </a:r>
            <a:r>
              <a:rPr lang="en-GB" sz="2800" dirty="0">
                <a:solidFill>
                  <a:schemeClr val="tx1"/>
                </a:solidFill>
                <a:latin typeface="Arial Rounded MT Bold"/>
                <a:ea typeface="+mn-lt"/>
                <a:cs typeface="Arial"/>
              </a:rPr>
              <a:t> </a:t>
            </a:r>
            <a:endParaRPr lang="en-US" sz="2800" dirty="0">
              <a:solidFill>
                <a:schemeClr val="tx1"/>
              </a:solidFill>
              <a:latin typeface="Arial Rounded MT Bold"/>
              <a:ea typeface="+mn-lt"/>
              <a:cs typeface="Arial"/>
            </a:endParaRPr>
          </a:p>
          <a:p>
            <a:endParaRPr lang="en-GB" sz="1200" dirty="0">
              <a:solidFill>
                <a:schemeClr val="tx1"/>
              </a:solidFill>
              <a:latin typeface="Arial Rounded MT Bold"/>
              <a:ea typeface="+mn-lt"/>
              <a:cs typeface="Arial"/>
            </a:endParaRPr>
          </a:p>
          <a:p>
            <a:endParaRPr lang="en-GB" sz="1400" dirty="0">
              <a:solidFill>
                <a:schemeClr val="tx1"/>
              </a:solidFill>
              <a:latin typeface="Arial"/>
              <a:ea typeface="+mn-lt"/>
              <a:cs typeface="Arial"/>
            </a:endParaRPr>
          </a:p>
          <a:p>
            <a:r>
              <a:rPr lang="en-GB" sz="1600" dirty="0">
                <a:solidFill>
                  <a:schemeClr val="tx1"/>
                </a:solidFill>
                <a:latin typeface="Arial"/>
                <a:ea typeface="+mn-lt"/>
                <a:cs typeface="Arial"/>
              </a:rPr>
              <a:t>Record video clips of Service children </a:t>
            </a:r>
            <a:r>
              <a:rPr lang="en-GB" sz="1600" dirty="0">
                <a:solidFill>
                  <a:schemeClr val="tx1"/>
                </a:solidFill>
                <a:latin typeface="Arial"/>
                <a:cs typeface="Arial"/>
              </a:rPr>
              <a:t>reflecting on </a:t>
            </a:r>
            <a:r>
              <a:rPr lang="en-GB" sz="1600" dirty="0">
                <a:solidFill>
                  <a:schemeClr val="tx1"/>
                </a:solidFill>
                <a:latin typeface="Arial"/>
                <a:ea typeface="+mn-lt"/>
                <a:cs typeface="Arial"/>
              </a:rPr>
              <a:t>life as a Service child. All previous activities</a:t>
            </a:r>
            <a:r>
              <a:rPr lang="en-GB" sz="1600" dirty="0">
                <a:solidFill>
                  <a:schemeClr val="tx1"/>
                </a:solidFill>
                <a:latin typeface="Arial"/>
                <a:cs typeface="Arial"/>
              </a:rPr>
              <a:t> could be reflected upon e.g. pros and cons, school successes, barriers and challenges. </a:t>
            </a:r>
          </a:p>
          <a:p>
            <a:endParaRPr lang="en-GB" dirty="0">
              <a:solidFill>
                <a:schemeClr val="tx1"/>
              </a:solidFill>
              <a:latin typeface="Arial"/>
              <a:ea typeface="+mn-lt"/>
              <a:cs typeface="Arial"/>
            </a:endParaRPr>
          </a:p>
          <a:p>
            <a:pPr algn="ctr"/>
            <a:endParaRPr lang="en-GB"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Tree>
    <p:extLst>
      <p:ext uri="{BB962C8B-B14F-4D97-AF65-F5344CB8AC3E}">
        <p14:creationId xmlns:p14="http://schemas.microsoft.com/office/powerpoint/2010/main" val="2664385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8499-D1F0-0B03-A4A3-93A59B66C07F}"/>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5D53EDF-EFF0-F629-FD25-BE2845682743}"/>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8989F105-BDD3-9815-CB67-4E434101A5A6}"/>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61EB2A6-7610-0570-FE02-648ECA196A4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F5689C51-64AB-75C0-F5DB-664DE86A75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2EF0CCC-C1AD-C596-738E-A83326EBD53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02CD9BE9-27A0-60BA-41C1-AAD2CB31360A}"/>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15227B9A-5B03-E1CD-12B2-E00FC13473ED}"/>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67967D3D-1777-6D7E-BBF0-B2B78C265607}"/>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4AA3A17A-C9FA-0A92-BD9B-27F6DDBBD69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5F2B59F-6F27-A1D5-A042-1AE67EA4EFD3}"/>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A6A4CE8F-AFAE-EC9F-2B03-CDA7F843D8F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069F9DCF-2213-11A5-B9B6-2964D7F263D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A49D5ABE-9BC9-AD08-A60B-0377BABAA85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0934FD5-D361-B677-1822-26906A21A63F}"/>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FBD774FA-EA6A-6F93-017D-1FD9DC7AA8BD}"/>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D4F1DF06-F8E0-6C99-C159-536A2C7666E4}"/>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7D858C13-C6EF-CDD5-B9BA-ECA96C5CA83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F3BDDD9D-84A1-E985-E192-3E40071A8A1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D3A3FF6-FEFF-51A5-4E54-5B41B99B34A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4DE016E7-9D9D-CC91-9C9E-BCCB23D8B2C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8D48708-B7B7-A917-4029-C65A26FD7D52}"/>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98E307CD-B45D-435E-BA80-4E4B6F6A124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2E5DA6E0-D9DB-314D-A701-57B3E0AB807D}"/>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BD2DDAE2-67B7-27D7-30FE-4ED0A77999DC}"/>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BD2DDAE2-67B7-27D7-30FE-4ED0A77999DC}"/>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C1C84AE-46B5-EE04-DED5-D205C08F006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C1C84AE-46B5-EE04-DED5-D205C08F006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A91E7687-DE72-AB3C-CD5B-BFA6FE5B1A27}"/>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A91E7687-DE72-AB3C-CD5B-BFA6FE5B1A2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C6F7E4D-0473-74FD-B145-147327306C90}"/>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C6F7E4D-0473-74FD-B145-147327306C90}"/>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F2027F2-03C1-727F-9648-B66A8A47C95C}"/>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F2027F2-03C1-727F-9648-B66A8A47C95C}"/>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70C0973-FF02-9940-F448-0F426118B0C3}"/>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C70C0973-FF02-9940-F448-0F426118B0C3}"/>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04A54062-4EDB-FCE1-6F98-828ED190F111}"/>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04A54062-4EDB-FCE1-6F98-828ED190F111}"/>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06641073-8885-7FA9-F8A1-FC07865AE232}"/>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06641073-8885-7FA9-F8A1-FC07865AE232}"/>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19B43F1-45F2-B8CC-12E1-25690D459A9D}"/>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19B43F1-45F2-B8CC-12E1-25690D459A9D}"/>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660F8E45-79B2-6049-3E06-040DAEEAF2A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660F8E45-79B2-6049-3E06-040DAEEAF2A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61EC0AF3-4A17-2BC1-C6D3-BB926678625B}"/>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61EC0AF3-4A17-2BC1-C6D3-BB926678625B}"/>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C28E6E0-E730-EC37-7EE7-3536ADB0D46C}"/>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C28E6E0-E730-EC37-7EE7-3536ADB0D46C}"/>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33B0AB7B-254D-B3A2-70F6-8CF0DC9A97CF}"/>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33B0AB7B-254D-B3A2-70F6-8CF0DC9A97CF}"/>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C5448589-684D-5F52-7429-7F0E0E1A9BCD}"/>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C5448589-684D-5F52-7429-7F0E0E1A9BCD}"/>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E4C35C72-AD58-425B-91D3-FBD5EF6C6DA7}"/>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E4C35C72-AD58-425B-91D3-FBD5EF6C6DA7}"/>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3C17006C-99F7-461B-241F-6346776A6D68}"/>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3C17006C-99F7-461B-241F-6346776A6D68}"/>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A692E9B-3791-BC5F-EEF8-71716C52C752}"/>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3A692E9B-3791-BC5F-EEF8-71716C52C752}"/>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1BA18B5-26EE-BE75-7A1E-31A39C7DE80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1BA18B5-26EE-BE75-7A1E-31A39C7DE80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9F2BFE23-CEFD-EF11-E838-404C2EC1AA07}"/>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9F2BFE23-CEFD-EF11-E838-404C2EC1AA07}"/>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EDB612E-69FE-BCA2-4D7C-607ECE096E9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EDB612E-69FE-BCA2-4D7C-607ECE096E9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BA87362-E9CF-2CE8-2889-C8FA08351637}"/>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99656E8-DA33-D4EC-D4EF-C1FAF3C7E4A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99656E8-DA33-D4EC-D4EF-C1FAF3C7E4A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7125ED5-E6A9-9041-4128-27C91B15AE1B}"/>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7125ED5-E6A9-9041-4128-27C91B15AE1B}"/>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E1E67AC9-C938-9477-1D6B-06CBF7FE978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E1E67AC9-C938-9477-1D6B-06CBF7FE978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92438D6-44EE-928D-BA1E-4B97659E3E1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92438D6-44EE-928D-BA1E-4B97659E3E1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584225E2-7047-C9F4-0A94-B51F9969D332}"/>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584225E2-7047-C9F4-0A94-B51F9969D332}"/>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39B79E2D-615D-6DB9-7D4D-1168EC1C72A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39B79E2D-615D-6DB9-7D4D-1168EC1C72A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A4DA2DD-363E-970B-DEB5-D66048240C73}"/>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CA4DA2DD-363E-970B-DEB5-D66048240C73}"/>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9799E5D7-C0CF-F606-96F1-05BBD4C0B178}"/>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9799E5D7-C0CF-F606-96F1-05BBD4C0B17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B1AF6B90-0A5B-1D45-693A-E7071970C0D7}"/>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B1AF6B90-0A5B-1D45-693A-E7071970C0D7}"/>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30C24641-5943-2996-9D71-DD1DCE5D31F1}"/>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30C24641-5943-2996-9D71-DD1DCE5D31F1}"/>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FCDA9216-77CE-292C-B349-93DA3F0CBD6D}"/>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FCDA9216-77CE-292C-B349-93DA3F0CBD6D}"/>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1282F1D3-D8EC-24A1-9F9B-957194C6E173}"/>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1282F1D3-D8EC-24A1-9F9B-957194C6E173}"/>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2232BFEA-BAA4-E7D7-F34B-675814A53EB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2232BFEA-BAA4-E7D7-F34B-675814A53EB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FF6CA48A-0F2D-4FC6-F7DB-6577944FC2D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FF6CA48A-0F2D-4FC6-F7DB-6577944FC2D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FD5B463-3A21-9F7F-E227-B9DF447C22AA}"/>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DFD5B463-3A21-9F7F-E227-B9DF447C22AA}"/>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B2235445-210A-BC9E-04F3-B7487ADC95D4}"/>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B2235445-210A-BC9E-04F3-B7487ADC95D4}"/>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FFB1030F-E002-10E5-A104-7CC154E6F1EE}"/>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FFB1030F-E002-10E5-A104-7CC154E6F1EE}"/>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6D8200B6-6235-0B13-3658-D447CC3D1777}"/>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6D8200B6-6235-0B13-3658-D447CC3D1777}"/>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D5722E7B-CB22-DD12-E4CB-BCA16C7E2A90}"/>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D5722E7B-CB22-DD12-E4CB-BCA16C7E2A90}"/>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633198D0-0DF4-8E22-A8F3-4E26B43B8368}"/>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633198D0-0DF4-8E22-A8F3-4E26B43B8368}"/>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DB8047C5-04D7-BC64-E0B4-0BA4F46572F9}"/>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DB8047C5-04D7-BC64-E0B4-0BA4F46572F9}"/>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01EA4D37-BC58-97FA-495F-2A2F66B9115F}"/>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01EA4D37-BC58-97FA-495F-2A2F66B9115F}"/>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36868247-04B8-2283-0132-838CE52A27C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36868247-04B8-2283-0132-838CE52A27C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9F255ADC-E1E5-5B65-C7AB-8215E78CEE89}"/>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9F255ADC-E1E5-5B65-C7AB-8215E78CEE89}"/>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DEA376AA-96FA-17C0-B85C-9659AB4E89B2}"/>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DEA376AA-96FA-17C0-B85C-9659AB4E89B2}"/>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B65E3706-1A94-D4EF-3B01-E7020838CB3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B65E3706-1A94-D4EF-3B01-E7020838CB3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4E8BE82-560A-720F-08C9-CA47837F1AB6}"/>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4E8BE82-560A-720F-08C9-CA47837F1AB6}"/>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085459D-D17B-04FB-0E37-216D964CFDA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085459D-D17B-04FB-0E37-216D964CFDA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41ACCD97-4433-15A8-5A11-E3D91661428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41ACCD97-4433-15A8-5A11-E3D91661428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C2AABA87-170F-7758-BEE0-B30050FB7F4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C2AABA87-170F-7758-BEE0-B30050FB7F4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F61A9C2-70F9-3730-8FFB-CCA54B9C7FF0}"/>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F61A9C2-70F9-3730-8FFB-CCA54B9C7FF0}"/>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DA3CF83-F922-1A05-F65D-6AA5E031430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DA3CF83-F922-1A05-F65D-6AA5E031430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2DDCA92-ED6B-CC22-22D9-75476B0DCA4F}"/>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C2DDCA92-ED6B-CC22-22D9-75476B0DCA4F}"/>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90250ABF-BF19-0AF5-761F-5D7DD5011F20}"/>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90250ABF-BF19-0AF5-761F-5D7DD5011F20}"/>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2ECB0949-40C8-4628-CDF2-FCCEA6C49D7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2ECB0949-40C8-4628-CDF2-FCCEA6C49D7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6075F3A-F007-F740-078E-F33782841BF6}"/>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56075F3A-F007-F740-078E-F33782841BF6}"/>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CAE09CCC-490D-6189-8AA7-A2C5B4FDB0F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CAE09CCC-490D-6189-8AA7-A2C5B4FDB0F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FBBF7268-DDA8-C83D-0B96-4B010F927D4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FBBF7268-DDA8-C83D-0B96-4B010F927D4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3E9F4A00-4F0E-5E41-198B-DF319ED16843}"/>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3E9F4A00-4F0E-5E41-198B-DF319ED16843}"/>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2B45FF5A-63CE-19AC-EAA1-96895DAEEA1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2B45FF5A-63CE-19AC-EAA1-96895DAEEA1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3B6E20E3-264C-751E-B1B8-8ED0BB6B507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3B6E20E3-264C-751E-B1B8-8ED0BB6B507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F294E7A-848A-FB50-EB83-41C3A337B17F}"/>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F294E7A-848A-FB50-EB83-41C3A337B17F}"/>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9B3E7C4E-0393-942C-74F1-4F8B62B20F24}"/>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9B3E7C4E-0393-942C-74F1-4F8B62B20F24}"/>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589EB32D-D9CC-0BB3-B684-0828162C1D6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589EB32D-D9CC-0BB3-B684-0828162C1D6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BD985207-DBB0-368C-A09D-35637593F64B}"/>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BD985207-DBB0-368C-A09D-35637593F64B}"/>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B77C3DD-D3E5-45E3-F33D-8C9EB9EFFC0C}"/>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B77C3DD-D3E5-45E3-F33D-8C9EB9EFFC0C}"/>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108A312-6D2D-55C7-6D95-909F3F2491D0}"/>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108A312-6D2D-55C7-6D95-909F3F2491D0}"/>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4039816D-45CA-8F83-6E4E-2A825F70427D}"/>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4039816D-45CA-8F83-6E4E-2A825F70427D}"/>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27D2B90C-E228-1DE0-4DEF-0C39FFA9B414}"/>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27D2B90C-E228-1DE0-4DEF-0C39FFA9B414}"/>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1D8F1DF3-8547-06B1-61C8-268B68F14AAF}"/>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1D8F1DF3-8547-06B1-61C8-268B68F14AA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9367664A-4162-A949-9E23-663450CFF77C}"/>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9367664A-4162-A949-9E23-663450CFF77C}"/>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91F5021-BA6A-22A7-6A2D-CCEC5EDA7DCC}"/>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91F5021-BA6A-22A7-6A2D-CCEC5EDA7DCC}"/>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AA43763C-044B-FCE2-C5F8-8AC45991F027}"/>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A08E480C-2374-0AB6-139F-1B41D29A515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02BA3DD0-B50D-F61A-23A7-0EFC13B0035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1BC9C2E7-4B83-2D81-774A-D8CBC43239F5}"/>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7</a:t>
              </a:r>
            </a:p>
          </p:txBody>
        </p:sp>
        <p:sp>
          <p:nvSpPr>
            <p:cNvPr id="32" name="Star: 5 Points 31">
              <a:extLst>
                <a:ext uri="{FF2B5EF4-FFF2-40B4-BE49-F238E27FC236}">
                  <a16:creationId xmlns:a16="http://schemas.microsoft.com/office/drawing/2014/main" id="{35A9D843-9102-A9CC-5B46-32BA456B5244}"/>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2132FE98-D367-7B1F-C09C-1B9A8CF0EA1F}"/>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079ED00A-72DF-15EC-41A7-852B9E4E425F}"/>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dirty="0">
                <a:solidFill>
                  <a:srgbClr val="FFFFFF"/>
                </a:solidFill>
                <a:latin typeface="Arial Rounded MT Bold"/>
                <a:ea typeface="Calibri"/>
                <a:cs typeface="Times New Roman"/>
              </a:rPr>
              <a:t>Improving provision School / Group Pledge </a:t>
            </a:r>
            <a:endParaRPr lang="en-US" dirty="0"/>
          </a:p>
        </p:txBody>
      </p:sp>
      <p:sp>
        <p:nvSpPr>
          <p:cNvPr id="4" name="Rectangle: Rounded Corners 3">
            <a:extLst>
              <a:ext uri="{FF2B5EF4-FFF2-40B4-BE49-F238E27FC236}">
                <a16:creationId xmlns:a16="http://schemas.microsoft.com/office/drawing/2014/main" id="{14BA17A9-8DD0-DBC5-878D-1A415432FFE7}"/>
              </a:ext>
            </a:extLst>
          </p:cNvPr>
          <p:cNvSpPr/>
          <p:nvPr/>
        </p:nvSpPr>
        <p:spPr>
          <a:xfrm>
            <a:off x="3576263" y="1606242"/>
            <a:ext cx="6919111"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dirty="0">
                <a:solidFill>
                  <a:schemeClr val="tx1"/>
                </a:solidFill>
                <a:latin typeface="Arial"/>
                <a:ea typeface="Tahoma"/>
                <a:cs typeface="Arial"/>
              </a:rPr>
              <a:t>Create a group / school pledge. Consider the following questions: </a:t>
            </a:r>
          </a:p>
          <a:p>
            <a:pPr>
              <a:defRPr/>
            </a:pPr>
            <a:endParaRPr lang="en-GB" sz="1600" dirty="0">
              <a:solidFill>
                <a:schemeClr val="tx1"/>
              </a:solidFill>
              <a:latin typeface="Arial"/>
              <a:ea typeface="Tahoma"/>
              <a:cs typeface="Arial"/>
            </a:endParaRPr>
          </a:p>
          <a:p>
            <a:pPr marL="342900" indent="-342900">
              <a:buAutoNum type="arabicPeriod"/>
              <a:defRPr/>
            </a:pPr>
            <a:r>
              <a:rPr lang="en-GB" sz="1600" dirty="0">
                <a:solidFill>
                  <a:schemeClr val="tx1"/>
                </a:solidFill>
                <a:latin typeface="Arial"/>
                <a:ea typeface="Tahoma"/>
                <a:cs typeface="Arial"/>
              </a:rPr>
              <a:t>How can your school support Service children even more during times of parental separation? </a:t>
            </a:r>
          </a:p>
          <a:p>
            <a:pPr marL="342900" indent="-342900">
              <a:buAutoNum type="arabicPeriod"/>
              <a:defRPr/>
            </a:pPr>
            <a:r>
              <a:rPr lang="en-GB" sz="1600" dirty="0">
                <a:solidFill>
                  <a:schemeClr val="tx1"/>
                </a:solidFill>
                <a:latin typeface="Arial"/>
                <a:ea typeface="Tahoma"/>
                <a:cs typeface="Arial"/>
              </a:rPr>
              <a:t>How can your school support Service children moving into or leaving the school even more than it currently does? </a:t>
            </a:r>
          </a:p>
          <a:p>
            <a:pPr marL="342900" indent="-342900">
              <a:buAutoNum type="arabicPeriod"/>
              <a:defRPr/>
            </a:pPr>
            <a:r>
              <a:rPr lang="en-GB" sz="1600" dirty="0">
                <a:solidFill>
                  <a:schemeClr val="tx1"/>
                </a:solidFill>
                <a:latin typeface="Arial"/>
                <a:ea typeface="Tahoma"/>
                <a:cs typeface="Arial"/>
              </a:rPr>
              <a:t>How can your school make sure that Service children's unique identities are recognised and celebrated? </a:t>
            </a:r>
          </a:p>
          <a:p>
            <a:pPr marL="342900" indent="-342900">
              <a:buAutoNum type="arabicPeriod"/>
              <a:defRPr/>
            </a:pPr>
            <a:r>
              <a:rPr lang="en-GB" sz="1600" dirty="0">
                <a:solidFill>
                  <a:schemeClr val="tx1"/>
                </a:solidFill>
                <a:latin typeface="Arial"/>
                <a:ea typeface="Tahoma"/>
                <a:cs typeface="Arial"/>
              </a:rPr>
              <a:t>Any other things you think your school should do to support Service children? </a:t>
            </a:r>
          </a:p>
          <a:p>
            <a:pPr marL="342900" indent="-342900">
              <a:buAutoNum type="arabicPeriod"/>
              <a:defRPr/>
            </a:pPr>
            <a:endParaRPr lang="en-GB" sz="1600" dirty="0">
              <a:solidFill>
                <a:schemeClr val="tx1"/>
              </a:solidFill>
              <a:latin typeface="Arial"/>
              <a:ea typeface="Tahoma"/>
              <a:cs typeface="Arial"/>
            </a:endParaRPr>
          </a:p>
          <a:p>
            <a:pPr>
              <a:defRPr/>
            </a:pPr>
            <a:r>
              <a:rPr lang="en-GB" sz="1600" dirty="0">
                <a:solidFill>
                  <a:schemeClr val="tx1"/>
                </a:solidFill>
                <a:latin typeface="Arial"/>
                <a:ea typeface="Tahoma"/>
                <a:cs typeface="Arial"/>
              </a:rPr>
              <a:t>Following your discussion create a school/group pledge. </a:t>
            </a:r>
            <a:r>
              <a:rPr lang="en-GB" sz="1600" i="1" dirty="0">
                <a:solidFill>
                  <a:srgbClr val="FF0000"/>
                </a:solidFill>
                <a:latin typeface="Arial"/>
                <a:ea typeface="Tahoma"/>
                <a:cs typeface="Arial"/>
              </a:rPr>
              <a:t>Write this in the centre of the Dandelion template. Record your ideas for fulfilling it on the outside. </a:t>
            </a:r>
          </a:p>
          <a:p>
            <a:pPr>
              <a:defRPr/>
            </a:pPr>
            <a:endParaRPr lang="en-GB" sz="1600" i="1" dirty="0">
              <a:solidFill>
                <a:schemeClr val="tx1"/>
              </a:solidFill>
              <a:latin typeface="Arial"/>
              <a:ea typeface="Tahoma"/>
              <a:cs typeface="Arial"/>
            </a:endParaRPr>
          </a:p>
          <a:p>
            <a:pPr>
              <a:defRPr/>
            </a:pPr>
            <a:r>
              <a:rPr lang="en-GB" sz="1600" i="1" dirty="0">
                <a:solidFill>
                  <a:srgbClr val="FF0000"/>
                </a:solidFill>
                <a:latin typeface="Arial"/>
                <a:ea typeface="Tahoma"/>
                <a:cs typeface="Arial"/>
              </a:rPr>
              <a:t>Add finishing touches e.g. doodles, decorations, symbols etc to represent the group's identity. </a:t>
            </a:r>
          </a:p>
          <a:p>
            <a:pPr>
              <a:lnSpc>
                <a:spcPct val="150000"/>
              </a:lnSpc>
              <a:defRPr/>
            </a:pPr>
            <a:endParaRPr lang="en-GB" b="1" i="1" dirty="0">
              <a:solidFill>
                <a:schemeClr val="tx1"/>
              </a:solidFill>
              <a:latin typeface="Arial"/>
              <a:ea typeface="Tahoma"/>
              <a:cs typeface="Arial"/>
            </a:endParaRPr>
          </a:p>
          <a:p>
            <a:pPr>
              <a:lnSpc>
                <a:spcPct val="150000"/>
              </a:lnSpc>
              <a:defRPr/>
            </a:pPr>
            <a:endParaRPr lang="en-GB" b="1" dirty="0">
              <a:solidFill>
                <a:schemeClr val="tx1"/>
              </a:solidFill>
              <a:latin typeface="Arial"/>
              <a:ea typeface="Tahoma"/>
              <a:cs typeface="Arial"/>
            </a:endParaRPr>
          </a:p>
        </p:txBody>
      </p:sp>
      <p:pic>
        <p:nvPicPr>
          <p:cNvPr id="108" name="Picture 107" descr="A colorful circle with writing on it&#10;&#10;AI-generated content may be incorrect.">
            <a:extLst>
              <a:ext uri="{FF2B5EF4-FFF2-40B4-BE49-F238E27FC236}">
                <a16:creationId xmlns:a16="http://schemas.microsoft.com/office/drawing/2014/main" id="{AF35C623-4480-A2C2-60EF-C6C37CDF7501}"/>
              </a:ext>
            </a:extLst>
          </p:cNvPr>
          <p:cNvPicPr>
            <a:picLocks noChangeAspect="1"/>
          </p:cNvPicPr>
          <p:nvPr/>
        </p:nvPicPr>
        <p:blipFill>
          <a:blip r:embed="rId144"/>
          <a:stretch>
            <a:fillRect/>
          </a:stretch>
        </p:blipFill>
        <p:spPr>
          <a:xfrm>
            <a:off x="291544" y="1805331"/>
            <a:ext cx="2933126" cy="4000155"/>
          </a:xfrm>
          <a:prstGeom prst="rect">
            <a:avLst/>
          </a:prstGeom>
        </p:spPr>
      </p:pic>
    </p:spTree>
    <p:extLst>
      <p:ext uri="{BB962C8B-B14F-4D97-AF65-F5344CB8AC3E}">
        <p14:creationId xmlns:p14="http://schemas.microsoft.com/office/powerpoint/2010/main" val="3216598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3F46-5B79-EF79-1C6C-90C8095279A3}"/>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B31C140B-613B-6726-16C9-BD42F6AF0FD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DF345ACE-F693-7756-39F0-863813CF154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334A1B85-E50B-C3F4-C713-8833F062D31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CE3A1E4-4E44-3683-F9DA-6C621D5C83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B0E0B8CD-006A-E594-BAD5-AAC35D73F41D}"/>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F563A30-234D-48BB-4566-2D9A94917D6F}"/>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0147D95-FFAE-33E2-E9FC-1E8D72560BD7}"/>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5F7529CF-2185-8771-3C79-43212A18BF92}"/>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1B3DF9D3-BCB3-3119-FE2A-4582EE3F6DAC}"/>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01031FD-E337-31C0-5616-84C04FD3F92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5804DFE0-4174-B8F7-5468-55275951BFC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D51C5D77-23CC-4138-059C-388D3EC89F45}"/>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59DFAAA5-7440-3561-E5CF-93F4527201C6}"/>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3F6A1BA4-C753-0285-949E-104F158057A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1FADD5D8-7CEB-4173-0615-93B09D13C945}"/>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6998258F-BB2B-D3AD-9872-53EDE30B2713}"/>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727766DF-79F1-2938-3EC4-42A8C96C600E}"/>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36BE83B7-FA3A-6968-10B3-0967597DD0F7}"/>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A91177D-6257-4478-40C3-88DD8D7DFB7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B82A8DF3-5E81-7D9E-5B60-81BE0A70AEF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87B9C83-DA11-422A-0BC0-92226FD0622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9F762DBC-0A72-59FE-AF77-3653E570633A}"/>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13A41003-E69D-FDA1-54E5-384D551434D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CCFAE5EC-F3E4-E178-06E0-A063A3951E0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CCFAE5EC-F3E4-E178-06E0-A063A3951E0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508CC74-D4A6-6D8D-28E8-E8CE25345D57}"/>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508CC74-D4A6-6D8D-28E8-E8CE25345D57}"/>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28A78AE0-D471-9CB4-0A6A-BCE9B49C7F01}"/>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28A78AE0-D471-9CB4-0A6A-BCE9B49C7F01}"/>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62439BEF-C05C-C87C-19DC-70CB8404D51B}"/>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62439BEF-C05C-C87C-19DC-70CB8404D51B}"/>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E038C81A-C865-234F-4CD3-9234AB5D26DA}"/>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E038C81A-C865-234F-4CD3-9234AB5D26DA}"/>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0A35CED6-62F1-2E92-91A2-89C3BE2709C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0A35CED6-62F1-2E92-91A2-89C3BE2709C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16D0219-F5B3-5003-F20E-8E1FB31750E1}"/>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16D0219-F5B3-5003-F20E-8E1FB31750E1}"/>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CC7343A-F2C9-C616-8D29-C134A71CC61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6CC7343A-F2C9-C616-8D29-C134A71CC61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EA28AEDA-2140-D161-F350-05FCD220CBCA}"/>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EA28AEDA-2140-D161-F350-05FCD220CBCA}"/>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B66EA9B1-CBB3-493E-0947-64317EEA4740}"/>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B66EA9B1-CBB3-493E-0947-64317EEA4740}"/>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92653336-95D1-78DA-4E3C-474B5A3D4C21}"/>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92653336-95D1-78DA-4E3C-474B5A3D4C21}"/>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55EC513F-9BB2-C299-56C0-C8FBF7A519BF}"/>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55EC513F-9BB2-C299-56C0-C8FBF7A519BF}"/>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AF930CF0-DF87-A36F-7C78-13FB286074CC}"/>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AF930CF0-DF87-A36F-7C78-13FB286074CC}"/>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CFB8ABBF-A4E7-DCC2-25E3-275CC45B1E10}"/>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CFB8ABBF-A4E7-DCC2-25E3-275CC45B1E10}"/>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9C4FFAD8-1812-A382-F683-62EE54570FBD}"/>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9C4FFAD8-1812-A382-F683-62EE54570FBD}"/>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BDDF71D-2697-BA73-225A-EB52E4E88829}"/>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BDDF71D-2697-BA73-225A-EB52E4E88829}"/>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DC912170-EB47-DB8B-9A79-820BE3795F06}"/>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DC912170-EB47-DB8B-9A79-820BE3795F06}"/>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2A3298BF-73F4-5C17-1EF1-778E8BEC3B69}"/>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2A3298BF-73F4-5C17-1EF1-778E8BEC3B69}"/>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03820FFE-8B9A-C90B-1290-63341AC2FF5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03820FFE-8B9A-C90B-1290-63341AC2FF5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DDCF7ED-2280-E387-B56B-CAF3EEA8A317}"/>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DDCF7ED-2280-E387-B56B-CAF3EEA8A317}"/>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F5AF452-785C-DB10-B571-3BA1BB2B928E}"/>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59CC6C47-A323-0DDA-76AB-E08F79208DF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59CC6C47-A323-0DDA-76AB-E08F79208DF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D4131D23-FF8D-7300-1335-FEFCCCE1BFD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D4131D23-FF8D-7300-1335-FEFCCCE1BFD6}"/>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FE35F44-794D-9CF2-C935-688A3A705B24}"/>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FE35F44-794D-9CF2-C935-688A3A705B24}"/>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6F1790F-AB4F-705C-949B-0371D24C2A7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6F1790F-AB4F-705C-949B-0371D24C2A7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01C14415-5783-59EB-B2EA-75502C59BB7A}"/>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01C14415-5783-59EB-B2EA-75502C59BB7A}"/>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FDAF31F-A185-9C2B-C7D4-D48972F4B24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FDAF31F-A185-9C2B-C7D4-D48972F4B24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436637F2-C604-661F-72ED-56ECF3FEFD2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436637F2-C604-661F-72ED-56ECF3FEFD2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EDD85EDF-032A-0B10-DCF7-D537B685D646}"/>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EDD85EDF-032A-0B10-DCF7-D537B685D646}"/>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81087D3D-FE4F-D9FA-3CFC-8AA7D49192C4}"/>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81087D3D-FE4F-D9FA-3CFC-8AA7D49192C4}"/>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37889CA3-340C-73EB-5A34-6F4FBF05BA0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37889CA3-340C-73EB-5A34-6F4FBF05BA0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08F2F53D-8D6D-D034-10FF-A523A863B7A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08F2F53D-8D6D-D034-10FF-A523A863B7A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E8910161-EC71-4982-08E2-4AD00EB032D7}"/>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E8910161-EC71-4982-08E2-4AD00EB032D7}"/>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F2E12084-5DC4-7D96-2E2A-A9A8BD3771A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F2E12084-5DC4-7D96-2E2A-A9A8BD3771A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066A76DF-F4CE-8292-D4C6-199BB38B83C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066A76DF-F4CE-8292-D4C6-199BB38B83C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182B46AF-4246-A6D5-141E-073449BFB1D1}"/>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182B46AF-4246-A6D5-141E-073449BFB1D1}"/>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089B1717-3723-0C27-04E6-4BC7624009AE}"/>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089B1717-3723-0C27-04E6-4BC7624009AE}"/>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F2031C4E-0F03-3A7D-F370-348C5EE05D28}"/>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F2031C4E-0F03-3A7D-F370-348C5EE05D28}"/>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F1078B7-856A-748B-BF93-0DC48AFA1DD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F1078B7-856A-748B-BF93-0DC48AFA1DD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0DA81503-F157-73C0-831B-02E6DDF300E5}"/>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0DA81503-F157-73C0-831B-02E6DDF300E5}"/>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2B56F7B7-FDE0-5890-1411-AFADE7AF1A43}"/>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2B56F7B7-FDE0-5890-1411-AFADE7AF1A43}"/>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2CC5D80C-8576-B584-F516-B2C0ED29AA71}"/>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2CC5D80C-8576-B584-F516-B2C0ED29AA71}"/>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63F35ACD-ED9B-1C9A-D24E-6F449BDF8189}"/>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63F35ACD-ED9B-1C9A-D24E-6F449BDF8189}"/>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67B5E50-EAF8-2DA2-075C-13918140134E}"/>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67B5E50-EAF8-2DA2-075C-13918140134E}"/>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CD46F736-F484-FD5D-3B8D-E1789FF40330}"/>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CD46F736-F484-FD5D-3B8D-E1789FF40330}"/>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B4CC3DFF-C7E9-0E2C-092C-0D50359AC9A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B4CC3DFF-C7E9-0E2C-092C-0D50359AC9A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FC17C67E-29BD-CB4A-4BD6-40287A77E46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FC17C67E-29BD-CB4A-4BD6-40287A77E46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008BFA2B-B025-1F71-A6D0-1C754BE070D4}"/>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008BFA2B-B025-1F71-A6D0-1C754BE070D4}"/>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1FA0C3EA-5A5C-DD88-C7E6-5D234443779D}"/>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1FA0C3EA-5A5C-DD88-C7E6-5D234443779D}"/>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B7E05E80-2A40-422C-0950-0A31B7934445}"/>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B7E05E80-2A40-422C-0950-0A31B7934445}"/>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E58959C-A2B6-5347-9ABA-389DFED609E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E58959C-A2B6-5347-9ABA-389DFED609E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61C364F-1304-B7A0-3B06-E807A237947D}"/>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61C364F-1304-B7A0-3B06-E807A237947D}"/>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C23071B8-067A-D664-7D48-9C7FF8B1D022}"/>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C23071B8-067A-D664-7D48-9C7FF8B1D022}"/>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1D0EA9A-0D39-D3B0-5F57-71B7E2BE4A27}"/>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1D0EA9A-0D39-D3B0-5F57-71B7E2BE4A27}"/>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97F1A1B9-C64F-5034-99F2-E236B49649C8}"/>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97F1A1B9-C64F-5034-99F2-E236B49649C8}"/>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88D205E3-B51B-5E68-2D7B-09DDEDA6B390}"/>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88D205E3-B51B-5E68-2D7B-09DDEDA6B390}"/>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1549D78-C8CC-4CA4-508E-219769CABFF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51549D78-C8CC-4CA4-508E-219769CABFF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9D861CA-4672-9448-04A9-D1A87594C923}"/>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9D861CA-4672-9448-04A9-D1A87594C923}"/>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F5A57F5-BE05-A175-0A0D-6C80BBBA3A39}"/>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F5A57F5-BE05-A175-0A0D-6C80BBBA3A39}"/>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A96420F-E40A-45D7-3C44-EF71D093D3F7}"/>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A96420F-E40A-45D7-3C44-EF71D093D3F7}"/>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6DCE9295-B1D0-5A83-D2CB-4F3BDDF8880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6DCE9295-B1D0-5A83-D2CB-4F3BDDF8880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0A5AAD66-8E23-F3D6-1D2F-97AB4DD95B8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0A5AAD66-8E23-F3D6-1D2F-97AB4DD95B8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FAC795E-0185-F435-D9D2-4A11CB073D3D}"/>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FAC795E-0185-F435-D9D2-4A11CB073D3D}"/>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C29E76D-64F1-E263-8B52-5CC571508C4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C29E76D-64F1-E263-8B52-5CC571508C4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6BBC86D7-CF1B-875B-0969-6B617778C5DE}"/>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6BBC86D7-CF1B-875B-0969-6B617778C5DE}"/>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09AFD98-3DB9-0E71-3199-81D1AC4E8754}"/>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09AFD98-3DB9-0E71-3199-81D1AC4E875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C13BD51A-4C7E-36EC-A121-C2AA75DC587A}"/>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C13BD51A-4C7E-36EC-A121-C2AA75DC587A}"/>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44BBAF7D-3530-2697-6CF9-CA7D3B945E8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44BBAF7D-3530-2697-6CF9-CA7D3B945E8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56596BCC-D197-473E-84F3-7448E55644E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56596BCC-D197-473E-84F3-7448E55644E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7C45CC3-4E79-93FC-6AD3-DCC5C551A874}"/>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7C45CC3-4E79-93FC-6AD3-DCC5C551A874}"/>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6A5893E5-8AC2-F17B-9ED6-44F36AE96A81}"/>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6A5893E5-8AC2-F17B-9ED6-44F36AE96A81}"/>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006E51F9-BDBA-FB4E-68D2-B33EC7D8DBFD}"/>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06E51F9-BDBA-FB4E-68D2-B33EC7D8DBFD}"/>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12EBA1CD-967C-4AA7-E186-5EBE3E481D2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12EBA1CD-967C-4AA7-E186-5EBE3E481D2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D896B5B-4593-54A0-1B2C-4D6668539502}"/>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E403235D-D0A5-74D4-50DC-BCEF200D9E78}"/>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F3F00F84-09C7-EC02-8207-5FD32966BA1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0877DBE3-5150-BAAB-8562-31C88EBF4D79}"/>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8</a:t>
              </a:r>
            </a:p>
          </p:txBody>
        </p:sp>
        <p:sp>
          <p:nvSpPr>
            <p:cNvPr id="32" name="Star: 5 Points 31">
              <a:extLst>
                <a:ext uri="{FF2B5EF4-FFF2-40B4-BE49-F238E27FC236}">
                  <a16:creationId xmlns:a16="http://schemas.microsoft.com/office/drawing/2014/main" id="{E3901D49-E1B9-4330-83D3-9DCF3C13F29D}"/>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479B9958-7404-7F7E-5B55-BD065D79BDA7}"/>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C5F52093-F15C-2B0F-93CE-9332F980CFBD}"/>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Reflection: 'Should schools treat Service children any differently to other pupils?' </a:t>
            </a:r>
          </a:p>
        </p:txBody>
      </p:sp>
      <p:sp>
        <p:nvSpPr>
          <p:cNvPr id="2" name="Rectangle: Rounded Corners 1">
            <a:extLst>
              <a:ext uri="{FF2B5EF4-FFF2-40B4-BE49-F238E27FC236}">
                <a16:creationId xmlns:a16="http://schemas.microsoft.com/office/drawing/2014/main" id="{8918D448-B9A4-F5C1-9145-8E6C88D42433}"/>
              </a:ext>
            </a:extLst>
          </p:cNvPr>
          <p:cNvSpPr/>
          <p:nvPr/>
        </p:nvSpPr>
        <p:spPr>
          <a:xfrm>
            <a:off x="455507" y="2198497"/>
            <a:ext cx="3410229" cy="2428386"/>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800" dirty="0">
              <a:solidFill>
                <a:schemeClr val="tx1"/>
              </a:solidFill>
              <a:latin typeface="Arial Rounded MT Bold"/>
              <a:ea typeface="Tahoma"/>
              <a:cs typeface="Arial"/>
            </a:endParaRPr>
          </a:p>
          <a:p>
            <a:pPr>
              <a:defRPr/>
            </a:pPr>
            <a:endParaRPr lang="en-GB" sz="1400" dirty="0">
              <a:solidFill>
                <a:schemeClr val="tx1"/>
              </a:solidFill>
              <a:latin typeface="Arial"/>
              <a:ea typeface="Tahoma"/>
              <a:cs typeface="Arial"/>
            </a:endParaRPr>
          </a:p>
          <a:p>
            <a:pPr algn="ctr">
              <a:defRPr/>
            </a:pPr>
            <a:r>
              <a:rPr lang="en-GB" sz="4800" dirty="0">
                <a:solidFill>
                  <a:schemeClr val="tx1"/>
                </a:solidFill>
                <a:latin typeface="Arial Rounded MT Bold"/>
                <a:ea typeface="Tahoma"/>
                <a:cs typeface="Arial"/>
              </a:rPr>
              <a:t>YES</a:t>
            </a:r>
          </a:p>
        </p:txBody>
      </p:sp>
      <p:sp>
        <p:nvSpPr>
          <p:cNvPr id="109" name="Rectangle: Rounded Corners 108">
            <a:extLst>
              <a:ext uri="{FF2B5EF4-FFF2-40B4-BE49-F238E27FC236}">
                <a16:creationId xmlns:a16="http://schemas.microsoft.com/office/drawing/2014/main" id="{469FF451-5D71-21C2-7916-D3E7181603F2}"/>
              </a:ext>
            </a:extLst>
          </p:cNvPr>
          <p:cNvSpPr/>
          <p:nvPr/>
        </p:nvSpPr>
        <p:spPr>
          <a:xfrm>
            <a:off x="4325805" y="2221602"/>
            <a:ext cx="3413413" cy="2427055"/>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endParaRPr lang="en-GB" sz="1600" dirty="0">
              <a:solidFill>
                <a:srgbClr val="000000"/>
              </a:solidFill>
              <a:latin typeface="Arial"/>
              <a:cs typeface="Arial"/>
            </a:endParaRPr>
          </a:p>
          <a:p>
            <a:pPr algn="ctr">
              <a:lnSpc>
                <a:spcPct val="150000"/>
              </a:lnSpc>
            </a:pPr>
            <a:r>
              <a:rPr lang="en-GB" sz="4800" dirty="0">
                <a:solidFill>
                  <a:srgbClr val="000000"/>
                </a:solidFill>
                <a:latin typeface="Arial Rounded MT Bold"/>
                <a:cs typeface="Arial"/>
              </a:rPr>
              <a:t>NO</a:t>
            </a:r>
          </a:p>
        </p:txBody>
      </p:sp>
      <p:sp>
        <p:nvSpPr>
          <p:cNvPr id="111" name="Rectangle: Rounded Corners 110">
            <a:extLst>
              <a:ext uri="{FF2B5EF4-FFF2-40B4-BE49-F238E27FC236}">
                <a16:creationId xmlns:a16="http://schemas.microsoft.com/office/drawing/2014/main" id="{75101F38-320E-0C02-5533-8F11CC0B47AC}"/>
              </a:ext>
            </a:extLst>
          </p:cNvPr>
          <p:cNvSpPr/>
          <p:nvPr/>
        </p:nvSpPr>
        <p:spPr>
          <a:xfrm>
            <a:off x="8203347" y="2221350"/>
            <a:ext cx="3412074" cy="2430613"/>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50000"/>
              </a:lnSpc>
              <a:defRPr/>
            </a:pPr>
            <a:r>
              <a:rPr lang="en-GB" sz="3600" dirty="0">
                <a:solidFill>
                  <a:schemeClr val="tx1"/>
                </a:solidFill>
                <a:latin typeface="Arial Rounded MT Bold"/>
                <a:ea typeface="Tahoma"/>
                <a:cs typeface="Arial"/>
              </a:rPr>
              <a:t>SOMETIMES</a:t>
            </a:r>
            <a:endParaRPr lang="en-US" sz="3600" dirty="0">
              <a:solidFill>
                <a:schemeClr val="tx1"/>
              </a:solidFill>
            </a:endParaRPr>
          </a:p>
        </p:txBody>
      </p:sp>
    </p:spTree>
    <p:extLst>
      <p:ext uri="{BB962C8B-B14F-4D97-AF65-F5344CB8AC3E}">
        <p14:creationId xmlns:p14="http://schemas.microsoft.com/office/powerpoint/2010/main" val="68990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76492-D8FB-5D80-A015-CDC11A74C302}"/>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BB009B33-F5D0-CB40-410B-7B05599E1504}"/>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C4311FF3-DE66-CF70-E484-7D9A1AF3ED53}"/>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66439E4B-BC92-9AFC-5928-07E1CB818ADE}"/>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0200B22-9D53-3433-43D4-1E08AD6C13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DE0B92F-C760-A526-1A19-C3644A24520B}"/>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BE34CA1-0719-7D09-13F5-C4374EAAFB1A}"/>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E400E3F3-9EB8-509D-C3D1-128E36CE6FDA}"/>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F3E19E18-4E18-46FC-B5B2-2F1172A1914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669DCC2C-B8FA-1B5B-1842-B2BE45B97ED7}"/>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D5B64A11-D9BA-A3C1-73F6-D80F116FA108}"/>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062BF8A9-9144-E826-EADD-F59820DBFEBD}"/>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9B6A449D-B7DE-1F78-FB57-4D039FB70813}"/>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8DED5BE-DA3F-2CC6-EB1C-D0FAD89CDAA5}"/>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257EC873-AB62-F9B9-4C36-7D0BF94E9BAD}"/>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9A8552D9-5D92-4204-BF12-2A2D7249ABBA}"/>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5C567B4D-EB14-C9E7-08AA-1FE29BF876C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51195F63-3D4E-D754-5F12-18FC8C5B187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F89D25BE-3F9E-8CC4-65C5-2E56BBD35683}"/>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B3E0AA43-6F6E-CC45-05A5-DA3DBB2D8AD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8EFD2F83-B8E5-5407-61F0-9526C3FD30B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BDE69A12-D6DE-EEEA-82B8-0F920882B3F2}"/>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1DF6DB0F-AC14-55A9-AB74-E7BC618BB53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0BB96B99-A584-0DB1-E4DF-E6452D0262E7}"/>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D874F972-7FAE-AA43-66ED-A4FFE62D9754}"/>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D874F972-7FAE-AA43-66ED-A4FFE62D9754}"/>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44B3B9C-F6CF-A764-0035-471DB3632139}"/>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44B3B9C-F6CF-A764-0035-471DB3632139}"/>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FA94A8E2-306F-0062-7373-8A1FCA16B8EC}"/>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FA94A8E2-306F-0062-7373-8A1FCA16B8EC}"/>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543647EA-83CC-7AB5-18ED-87ABC13A42B4}"/>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543647EA-83CC-7AB5-18ED-87ABC13A42B4}"/>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9B8C1B26-6C8D-5F7C-9FAD-6AC5A63B68C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9B8C1B26-6C8D-5F7C-9FAD-6AC5A63B68C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9F4483EB-C394-B2E4-B824-C999F47FDD48}"/>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9F4483EB-C394-B2E4-B824-C999F47FDD48}"/>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462BC25C-DB46-B0B2-BB06-4FF3DFB65AA9}"/>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462BC25C-DB46-B0B2-BB06-4FF3DFB65AA9}"/>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1BCAA49-C16E-CECD-7B7A-9FF535E920D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1BCAA49-C16E-CECD-7B7A-9FF535E920D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D5BF9402-1D9C-2FDB-61BF-A644E915F1CA}"/>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D5BF9402-1D9C-2FDB-61BF-A644E915F1CA}"/>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37FEECEB-118E-BE46-9090-00D138BBB25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37FEECEB-118E-BE46-9090-00D138BBB25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65E84AF-3766-1804-E84D-A3D76FE0603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65E84AF-3766-1804-E84D-A3D76FE0603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B28C252C-7927-8671-AC0F-82C53A045A15}"/>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B28C252C-7927-8671-AC0F-82C53A045A15}"/>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30A9634A-748E-A4B5-A99F-898C49D2C587}"/>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30A9634A-748E-A4B5-A99F-898C49D2C587}"/>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0741A6C5-3A3F-E64D-AA44-0F543E9B5FD0}"/>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0741A6C5-3A3F-E64D-AA44-0F543E9B5FD0}"/>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4F67B5F2-4C19-D0DD-A108-9B6BADF2BDD4}"/>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4F67B5F2-4C19-D0DD-A108-9B6BADF2BDD4}"/>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D1303032-69E8-EEB7-03B3-35364F70DE8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D1303032-69E8-EEB7-03B3-35364F70DE8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0E3DAAA2-3AF9-EF2C-C5DE-736BDC67A8A9}"/>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0E3DAAA2-3AF9-EF2C-C5DE-736BDC67A8A9}"/>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23175FC3-E6EB-4ABF-7644-CB904A0F5CD4}"/>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23175FC3-E6EB-4ABF-7644-CB904A0F5CD4}"/>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02058991-B3EA-B052-8D9F-AB6323B0C613}"/>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02058991-B3EA-B052-8D9F-AB6323B0C613}"/>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84019E88-364A-B9FE-2221-24CBCAF278A1}"/>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84019E88-364A-B9FE-2221-24CBCAF278A1}"/>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B05FBA06-CF44-6D35-C364-9AD1C98EE250}"/>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182D2B7F-24AB-7D41-7FE5-3BF1FAC00D2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182D2B7F-24AB-7D41-7FE5-3BF1FAC00D2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177E559C-7415-2064-FFA1-038E76C898E8}"/>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177E559C-7415-2064-FFA1-038E76C898E8}"/>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1595F511-6687-4B22-3AE6-4444D48DD4B1}"/>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1595F511-6687-4B22-3AE6-4444D48DD4B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9297EE22-B80B-07B2-CECD-37728DDAC221}"/>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9297EE22-B80B-07B2-CECD-37728DDAC221}"/>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8FA94BE9-7DC4-50C6-B337-A1E53CE190F3}"/>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8FA94BE9-7DC4-50C6-B337-A1E53CE190F3}"/>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1DC40B72-5397-7C57-7875-8C1CAE5D2FD4}"/>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1DC40B72-5397-7C57-7875-8C1CAE5D2FD4}"/>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87062780-48A4-93E4-C574-4E028A928E2E}"/>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87062780-48A4-93E4-C574-4E028A928E2E}"/>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23A53DEB-1266-36E7-925B-0F170ED60C26}"/>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23A53DEB-1266-36E7-925B-0F170ED60C26}"/>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BF157DBE-F01A-80CC-5D59-51D6B515BAEB}"/>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BF157DBE-F01A-80CC-5D59-51D6B515BAEB}"/>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CB7B9179-1DD8-75E2-24C3-DFFD989DEFE5}"/>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CB7B9179-1DD8-75E2-24C3-DFFD989DEFE5}"/>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7E11AFC6-595D-E5C0-F353-19C0F1599EF9}"/>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7E11AFC6-595D-E5C0-F353-19C0F1599EF9}"/>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73AEA46A-B652-C3B8-E017-FE8BFD49D4D0}"/>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73AEA46A-B652-C3B8-E017-FE8BFD49D4D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A132FD72-E6BB-BC9B-4B52-8D183E37F4B9}"/>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A132FD72-E6BB-BC9B-4B52-8D183E37F4B9}"/>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D5E1E187-A89A-1797-B92D-3E5D5A245672}"/>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D5E1E187-A89A-1797-B92D-3E5D5A24567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451BCDE2-7FC9-5DBF-B490-9AF01221E542}"/>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451BCDE2-7FC9-5DBF-B490-9AF01221E542}"/>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42B38648-70BD-B752-598D-13645996D373}"/>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42B38648-70BD-B752-598D-13645996D373}"/>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FF01952A-74DC-1D00-3CDF-74115111CA1B}"/>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FF01952A-74DC-1D00-3CDF-74115111CA1B}"/>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BFD0E9D5-9B13-3D89-EF25-A70EA969F09D}"/>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BFD0E9D5-9B13-3D89-EF25-A70EA969F09D}"/>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DCB6691D-163F-C879-CC6A-B54F08E3CAB6}"/>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DCB6691D-163F-C879-CC6A-B54F08E3CAB6}"/>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C1CF97B2-6011-27A9-4768-25097DE8BADD}"/>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C1CF97B2-6011-27A9-4768-25097DE8BADD}"/>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2B40295D-C9CD-4438-447E-85BA5C3F5E95}"/>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2B40295D-C9CD-4438-447E-85BA5C3F5E9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600122DF-FB24-8BC0-1664-83FFF365B9EB}"/>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600122DF-FB24-8BC0-1664-83FFF365B9EB}"/>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70582A29-9730-78D7-C3E3-AC805A7491D9}"/>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70582A29-9730-78D7-C3E3-AC805A7491D9}"/>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003F0DCF-322D-88F0-BB8C-E0545B08AF6F}"/>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003F0DCF-322D-88F0-BB8C-E0545B08AF6F}"/>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AA56DCB3-51F4-8D80-CB85-7F5409E90FF9}"/>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AA56DCB3-51F4-8D80-CB85-7F5409E90FF9}"/>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4F386F1C-7E94-8DBE-4AAF-9071DEBB1B0D}"/>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4F386F1C-7E94-8DBE-4AAF-9071DEBB1B0D}"/>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4ECE8133-9710-A3DF-F3FA-0E1DFCFC255A}"/>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4ECE8133-9710-A3DF-F3FA-0E1DFCFC255A}"/>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4BD64757-1154-DF57-A470-47A6164770BF}"/>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4BD64757-1154-DF57-A470-47A6164770BF}"/>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3F52D79-5030-4098-6476-984F7B571F7E}"/>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3F52D79-5030-4098-6476-984F7B571F7E}"/>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8D93E216-F65F-61EA-46AE-BDC10F1AB2E0}"/>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8D93E216-F65F-61EA-46AE-BDC10F1AB2E0}"/>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1E7686B-881C-BEF0-350B-B2E831D397C5}"/>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1E7686B-881C-BEF0-350B-B2E831D397C5}"/>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E5D6E12-0E12-089C-A930-5FC5D62E1180}"/>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E5D6E12-0E12-089C-A930-5FC5D62E1180}"/>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46C008F0-4DEE-44B6-11D8-BA1680D59CFE}"/>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46C008F0-4DEE-44B6-11D8-BA1680D59CFE}"/>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A7A92936-AF8F-3736-FCB3-1148D8C1FCC4}"/>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A7A92936-AF8F-3736-FCB3-1148D8C1FCC4}"/>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A6601F87-2AF5-8731-75D9-925255DE2C58}"/>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A6601F87-2AF5-8731-75D9-925255DE2C58}"/>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D7A3CF99-90D6-37F9-E552-0488FB319FA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D7A3CF99-90D6-37F9-E552-0488FB319FA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A69FEEB9-C57B-315A-53CA-DA77E227107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A69FEEB9-C57B-315A-53CA-DA77E227107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32B6A5F9-A997-B48B-0123-FDCCB452FEA0}"/>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32B6A5F9-A997-B48B-0123-FDCCB452FEA0}"/>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6C5636A-CB6E-EBD1-9809-313CD6617A68}"/>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6C5636A-CB6E-EBD1-9809-313CD6617A68}"/>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320F1F06-E032-6E43-236A-01C1A5438814}"/>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320F1F06-E032-6E43-236A-01C1A5438814}"/>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7C06286-8268-3613-30EF-CF14C16C9AE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7C06286-8268-3613-30EF-CF14C16C9AE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5B6C7C5B-9CC8-EB8A-48B0-47C0E6A7F731}"/>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5B6C7C5B-9CC8-EB8A-48B0-47C0E6A7F731}"/>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2DEF5FA3-42AC-5290-CDE9-EAFE8112D32B}"/>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2DEF5FA3-42AC-5290-CDE9-EAFE8112D32B}"/>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6F0B071C-4EE3-6778-1BD0-9D42DCDE8E3C}"/>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6F0B071C-4EE3-6778-1BD0-9D42DCDE8E3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6B512E55-2100-4998-36C1-87121D3E554A}"/>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6B512E55-2100-4998-36C1-87121D3E554A}"/>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3E1569C0-32DA-FB3E-3F24-D1C52CC6EFB3}"/>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3E1569C0-32DA-FB3E-3F24-D1C52CC6EFB3}"/>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389BA48A-3963-35A9-E458-21DADC79FCB4}"/>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389BA48A-3963-35A9-E458-21DADC79FCB4}"/>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814A2AFB-CC16-1A0D-989D-2CB95A77D55E}"/>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814A2AFB-CC16-1A0D-989D-2CB95A77D55E}"/>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1C2F23E9-1603-3F09-F0B3-E10537F81EC1}"/>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1C2F23E9-1603-3F09-F0B3-E10537F81EC1}"/>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C57087F8-6F94-308D-9396-304367D9B79A}"/>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C57087F8-6F94-308D-9396-304367D9B79A}"/>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EB42FB01-951A-68B5-C274-8833D2395D0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EB42FB01-951A-68B5-C274-8833D2395D0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F2112DF-B8F4-DDAD-D8BD-F62E3144506F}"/>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F2112DF-B8F4-DDAD-D8BD-F62E3144506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7D526FD7-0A22-C31F-3FCD-B0BDE0740EF5}"/>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A3D0099A-CE80-6C3D-EF65-C0EE714990E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58EDE707-F902-F3C0-B4A9-5EBAE67EE2BC}"/>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B900A34-D6DD-2245-5D53-53540E966841}"/>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8</a:t>
              </a:r>
            </a:p>
          </p:txBody>
        </p:sp>
        <p:sp>
          <p:nvSpPr>
            <p:cNvPr id="32" name="Star: 5 Points 31">
              <a:extLst>
                <a:ext uri="{FF2B5EF4-FFF2-40B4-BE49-F238E27FC236}">
                  <a16:creationId xmlns:a16="http://schemas.microsoft.com/office/drawing/2014/main" id="{FF6D0957-9388-DDCA-ED18-645E38C83E7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C07022E6-5EC3-58A0-F67B-A1A7A6B80510}"/>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439E00B3-CC53-404A-8910-8C2FDEEBD4C5}"/>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Arial"/>
              </a:rPr>
              <a:t>Reflection: 'I wish my … knew ...</a:t>
            </a:r>
            <a:r>
              <a:rPr lang="en-GB" sz="2800" dirty="0">
                <a:solidFill>
                  <a:srgbClr val="FFFFFF"/>
                </a:solidFill>
                <a:latin typeface="Arial Rounded MT Bold"/>
                <a:ea typeface="Calibri"/>
                <a:cs typeface="Arial"/>
              </a:rPr>
              <a:t>' </a:t>
            </a:r>
          </a:p>
        </p:txBody>
      </p:sp>
      <p:sp>
        <p:nvSpPr>
          <p:cNvPr id="2" name="Rectangle: Rounded Corners 1">
            <a:extLst>
              <a:ext uri="{FF2B5EF4-FFF2-40B4-BE49-F238E27FC236}">
                <a16:creationId xmlns:a16="http://schemas.microsoft.com/office/drawing/2014/main" id="{C2F8A416-120C-999D-95A5-EB4AF4A6DAFD}"/>
              </a:ext>
            </a:extLst>
          </p:cNvPr>
          <p:cNvSpPr/>
          <p:nvPr/>
        </p:nvSpPr>
        <p:spPr>
          <a:xfrm>
            <a:off x="981024" y="1909463"/>
            <a:ext cx="9252229" cy="1517490"/>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dirty="0">
              <a:solidFill>
                <a:schemeClr val="tx1"/>
              </a:solidFill>
              <a:latin typeface="Arial"/>
              <a:ea typeface="Tahoma"/>
              <a:cs typeface="Arial"/>
            </a:endParaRPr>
          </a:p>
          <a:p>
            <a:pPr algn="ctr">
              <a:defRPr/>
            </a:pPr>
            <a:r>
              <a:rPr lang="en-GB" sz="4800" dirty="0">
                <a:solidFill>
                  <a:schemeClr val="tx1"/>
                </a:solidFill>
                <a:latin typeface="Arial Rounded MT Bold"/>
                <a:ea typeface="Tahoma"/>
                <a:cs typeface="Arial"/>
              </a:rPr>
              <a:t>I </a:t>
            </a:r>
            <a:r>
              <a:rPr lang="en-GB" sz="4800">
                <a:solidFill>
                  <a:schemeClr val="tx1"/>
                </a:solidFill>
                <a:latin typeface="Arial Rounded MT Bold"/>
                <a:ea typeface="Tahoma"/>
                <a:cs typeface="Arial"/>
              </a:rPr>
              <a:t>wish my … knew ...</a:t>
            </a:r>
            <a:endParaRPr lang="en-GB" sz="4800" dirty="0">
              <a:solidFill>
                <a:schemeClr val="tx1"/>
              </a:solidFill>
              <a:latin typeface="Arial Rounded MT Bold"/>
              <a:ea typeface="Tahoma"/>
              <a:cs typeface="Arial"/>
            </a:endParaRPr>
          </a:p>
        </p:txBody>
      </p:sp>
      <p:sp>
        <p:nvSpPr>
          <p:cNvPr id="110" name="Oval 109">
            <a:extLst>
              <a:ext uri="{FF2B5EF4-FFF2-40B4-BE49-F238E27FC236}">
                <a16:creationId xmlns:a16="http://schemas.microsoft.com/office/drawing/2014/main" id="{A0116CF3-0EF9-4EBD-D282-8F32AAEA5FD5}"/>
              </a:ext>
            </a:extLst>
          </p:cNvPr>
          <p:cNvSpPr/>
          <p:nvPr/>
        </p:nvSpPr>
        <p:spPr>
          <a:xfrm>
            <a:off x="6991732" y="4731149"/>
            <a:ext cx="1911246" cy="183629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Teacher</a:t>
            </a:r>
            <a:endParaRPr lang="en-US"/>
          </a:p>
        </p:txBody>
      </p:sp>
      <p:sp>
        <p:nvSpPr>
          <p:cNvPr id="113" name="Oval 112">
            <a:extLst>
              <a:ext uri="{FF2B5EF4-FFF2-40B4-BE49-F238E27FC236}">
                <a16:creationId xmlns:a16="http://schemas.microsoft.com/office/drawing/2014/main" id="{14535355-C648-200F-FDC6-CAE39BAEC150}"/>
              </a:ext>
            </a:extLst>
          </p:cNvPr>
          <p:cNvSpPr/>
          <p:nvPr/>
        </p:nvSpPr>
        <p:spPr>
          <a:xfrm>
            <a:off x="8816742" y="3635204"/>
            <a:ext cx="1961214" cy="1911246"/>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Friend</a:t>
            </a:r>
            <a:endParaRPr lang="en-US"/>
          </a:p>
        </p:txBody>
      </p:sp>
      <p:sp>
        <p:nvSpPr>
          <p:cNvPr id="115" name="Oval 114">
            <a:extLst>
              <a:ext uri="{FF2B5EF4-FFF2-40B4-BE49-F238E27FC236}">
                <a16:creationId xmlns:a16="http://schemas.microsoft.com/office/drawing/2014/main" id="{5A090C40-BD54-8852-C834-0A873FE677FA}"/>
              </a:ext>
            </a:extLst>
          </p:cNvPr>
          <p:cNvSpPr/>
          <p:nvPr/>
        </p:nvSpPr>
        <p:spPr>
          <a:xfrm>
            <a:off x="10317717" y="3242691"/>
            <a:ext cx="1424066"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Dad</a:t>
            </a:r>
            <a:endParaRPr lang="en-GB">
              <a:solidFill>
                <a:schemeClr val="bg1"/>
              </a:solidFill>
            </a:endParaRPr>
          </a:p>
        </p:txBody>
      </p:sp>
      <p:sp>
        <p:nvSpPr>
          <p:cNvPr id="117" name="Oval 116">
            <a:extLst>
              <a:ext uri="{FF2B5EF4-FFF2-40B4-BE49-F238E27FC236}">
                <a16:creationId xmlns:a16="http://schemas.microsoft.com/office/drawing/2014/main" id="{41395BC3-D260-2077-7312-F0C4A1FC7CC5}"/>
              </a:ext>
            </a:extLst>
          </p:cNvPr>
          <p:cNvSpPr/>
          <p:nvPr/>
        </p:nvSpPr>
        <p:spPr>
          <a:xfrm>
            <a:off x="8646824" y="5207367"/>
            <a:ext cx="1671945" cy="159955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Mum</a:t>
            </a:r>
          </a:p>
        </p:txBody>
      </p:sp>
      <p:sp>
        <p:nvSpPr>
          <p:cNvPr id="118" name="Oval 117">
            <a:extLst>
              <a:ext uri="{FF2B5EF4-FFF2-40B4-BE49-F238E27FC236}">
                <a16:creationId xmlns:a16="http://schemas.microsoft.com/office/drawing/2014/main" id="{B1545B3A-C3D5-CE65-4700-E033E3023D1E}"/>
              </a:ext>
            </a:extLst>
          </p:cNvPr>
          <p:cNvSpPr/>
          <p:nvPr/>
        </p:nvSpPr>
        <p:spPr>
          <a:xfrm>
            <a:off x="5374603" y="5089134"/>
            <a:ext cx="1961214" cy="1911246"/>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School</a:t>
            </a:r>
            <a:endParaRPr lang="en-US"/>
          </a:p>
        </p:txBody>
      </p:sp>
    </p:spTree>
    <p:extLst>
      <p:ext uri="{BB962C8B-B14F-4D97-AF65-F5344CB8AC3E}">
        <p14:creationId xmlns:p14="http://schemas.microsoft.com/office/powerpoint/2010/main" val="3128921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2B81-354D-7498-2603-CC0E0D1874D0}"/>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966AF15A-D060-A223-8C19-2729536CDE1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5E26EC76-5686-217A-DD6F-DDD61B7968C4}"/>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BD2C460-DEE2-2D4A-A3ED-02B7C6D2254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83C6649-C3D2-C5D4-F142-C191E38D34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E6A52A66-5B45-BAB3-FF25-BE88B0C71F04}"/>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D5B73F0-B63A-A823-EAFD-861EEE1D0815}"/>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B8F5529-C267-4AFE-C4C3-2CDE4C90BF4F}"/>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F94410E7-2661-A89E-75D7-7881F0315E5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D207EBE8-BC56-3BA7-7342-A9933C24CA0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E6D0C1BF-B574-7032-8215-36DC22012517}"/>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A1DAC94-3C8A-5530-1C8E-1EE116D023C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079107AF-CCA7-D694-1F27-BA238881533B}"/>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3AE7E19D-057A-5043-8D19-4CD19CCBBDD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DB888CD-7339-06B9-2A23-E75E329A93E5}"/>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6D589D8-7DC2-F2A5-1572-CEF860643AEE}"/>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5B1561A-8388-2B1D-9B43-FA56787CF48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E6653A20-3B03-AB91-FA1F-AE977741E89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0D8DFA6-5BF8-8A50-79AC-0CEF355D2139}"/>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F822E04-02D0-F2A9-EC60-A45517A3653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C86AC89B-6901-B0F9-C057-201654009DE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E2B4E1E4-87E5-6F5F-A932-33EFABCFFB3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5E39E75-9120-B4F2-1B36-51112B2A478C}"/>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5D3C5256-79AA-0169-477D-54289FEE248D}"/>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85B52F1C-F7C8-4D49-912B-31FC310B474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85B52F1C-F7C8-4D49-912B-31FC310B474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02854EDC-15E9-8969-19C8-88DEEE442CA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02854EDC-15E9-8969-19C8-88DEEE442CA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FE17067E-ED93-6F11-E2EF-C35FCDE74C0D}"/>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FE17067E-ED93-6F11-E2EF-C35FCDE74C0D}"/>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1DD2FBEA-C14B-2FBD-9352-8849D66190D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DD2FBEA-C14B-2FBD-9352-8849D66190D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F4027D3-BDAA-757A-9BD9-2B26E18FA858}"/>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F4027D3-BDAA-757A-9BD9-2B26E18FA858}"/>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70AFB0B-1919-57F3-F629-4F9AAD9D9638}"/>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70AFB0B-1919-57F3-F629-4F9AAD9D9638}"/>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630D39D3-5D8B-7378-7E01-7A34A421F8AE}"/>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630D39D3-5D8B-7378-7E01-7A34A421F8AE}"/>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5B7C002F-CB9D-947E-D43B-57A0F43C1CC9}"/>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5B7C002F-CB9D-947E-D43B-57A0F43C1CC9}"/>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72B33AEF-5359-FAFF-4B5A-28FE3B9EA795}"/>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72B33AEF-5359-FAFF-4B5A-28FE3B9EA795}"/>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EDAC3025-6AC6-8701-B443-464DFA5031B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EDAC3025-6AC6-8701-B443-464DFA5031B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9446FCC5-5768-FEA7-56EE-F900A43BC234}"/>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9446FCC5-5768-FEA7-56EE-F900A43BC234}"/>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4DE00F00-0CF8-504C-E982-4AE677AAD545}"/>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4DE00F00-0CF8-504C-E982-4AE677AAD545}"/>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0F9E1089-B2C3-1F31-6206-1EFDBA31B45D}"/>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0F9E1089-B2C3-1F31-6206-1EFDBA31B45D}"/>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FD9B99F8-5BDD-35D4-91E6-3C6998BEF6B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FD9B99F8-5BDD-35D4-91E6-3C6998BEF6B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05E9489D-29EB-86FF-001C-E1D62246614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05E9489D-29EB-86FF-001C-E1D62246614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BEBC08FB-D0DB-CE9D-4C74-8148C29DDD35}"/>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BEBC08FB-D0DB-CE9D-4C74-8148C29DDD35}"/>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EDB818A-5F94-0C10-1613-21ACEBF9A180}"/>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3EDB818A-5F94-0C10-1613-21ACEBF9A180}"/>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A5C029B7-5DB4-A632-A138-CDE577FE5C1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A5C029B7-5DB4-A632-A138-CDE577FE5C1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BDB3E064-6431-8D9D-8FE5-FBD9B50693C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DB3E064-6431-8D9D-8FE5-FBD9B50693C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ED35C7ED-3232-9B44-C1AF-566C0541A4C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ED35C7ED-3232-9B44-C1AF-566C0541A4C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D06AE96E-4B65-ED2E-B8B0-049772DEBF1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60F1ADB-3E28-6165-24D2-C457075610F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60F1ADB-3E28-6165-24D2-C457075610F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9311D42B-B3F0-E284-A755-43E521536C0D}"/>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9311D42B-B3F0-E284-A755-43E521536C0D}"/>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4CE0D629-1CEF-657D-5E96-572F8C0841E8}"/>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4CE0D629-1CEF-657D-5E96-572F8C0841E8}"/>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2849F126-EB87-0676-E60F-15D9F29927B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2849F126-EB87-0676-E60F-15D9F29927B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1BF2AFB8-845B-1981-1D14-0F6B1891EB27}"/>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1BF2AFB8-845B-1981-1D14-0F6B1891EB27}"/>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0B0B48F5-D3A3-137A-F8E0-0DACAAF386DE}"/>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0B0B48F5-D3A3-137A-F8E0-0DACAAF386DE}"/>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F27A86D-F410-2402-8D67-2414186AD1B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AF27A86D-F410-2402-8D67-2414186AD1B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C9FC951-4660-9CE7-7BD3-B5FF715249BA}"/>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C9FC951-4660-9CE7-7BD3-B5FF715249BA}"/>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901D9C98-2166-941E-906B-3894F3626DA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901D9C98-2166-941E-906B-3894F3626DA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FB41F756-2CB1-5D65-C08A-D85A43E85F33}"/>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FB41F756-2CB1-5D65-C08A-D85A43E85F33}"/>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E4B8989B-FC99-5241-32D9-020079F6C89C}"/>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E4B8989B-FC99-5241-32D9-020079F6C89C}"/>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25454AB8-E58E-84A8-C5C1-3266293B02EC}"/>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25454AB8-E58E-84A8-C5C1-3266293B02EC}"/>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3C228B1-F503-B395-BC45-76159CC3E46B}"/>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3C228B1-F503-B395-BC45-76159CC3E46B}"/>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60BBB132-492E-3F9D-C047-BB57A37067C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60BBB132-492E-3F9D-C047-BB57A37067C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8078D70E-2C3D-509C-EB55-0F4160EFDB29}"/>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8078D70E-2C3D-509C-EB55-0F4160EFDB29}"/>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3E6B75A-78D6-0559-FF34-93C223260A11}"/>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3E6B75A-78D6-0559-FF34-93C223260A11}"/>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4C7476C-F13F-4781-4BD5-1566C74680C2}"/>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4C7476C-F13F-4781-4BD5-1566C74680C2}"/>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2DC2E56D-44A3-7822-B9F8-DB139038EB1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2DC2E56D-44A3-7822-B9F8-DB139038EB1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2EFF5E3E-BD96-84F2-7B66-0809B05B7CF3}"/>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2EFF5E3E-BD96-84F2-7B66-0809B05B7CF3}"/>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3471473-1683-1482-C293-0EA102EFAF1E}"/>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3471473-1683-1482-C293-0EA102EFAF1E}"/>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8CEE0056-36DE-E686-5D8B-BC2CEF3C887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8CEE0056-36DE-E686-5D8B-BC2CEF3C887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B276C38B-0396-1190-BFEE-E89E6869B02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B276C38B-0396-1190-BFEE-E89E6869B02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528E097-7CEE-ED3C-D357-4F3C33F720B6}"/>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528E097-7CEE-ED3C-D357-4F3C33F720B6}"/>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94660400-FF30-1BA3-6A48-88BCD6C6DCD8}"/>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94660400-FF30-1BA3-6A48-88BCD6C6DCD8}"/>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FAA2E35D-D35B-E7BC-0B50-5F62B7711CB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FAA2E35D-D35B-E7BC-0B50-5F62B7711CB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F1E40B83-2B37-9BE7-D252-9223CB0996E6}"/>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F1E40B83-2B37-9BE7-D252-9223CB0996E6}"/>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4DDA1657-86E4-1285-B237-EA3A3E7B543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4DDA1657-86E4-1285-B237-EA3A3E7B543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A96B2F8-270C-76EA-DA4A-44D58E41756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BA96B2F8-270C-76EA-DA4A-44D58E41756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B93F113E-BD07-D6CA-9344-38FBC2767AF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B93F113E-BD07-D6CA-9344-38FBC2767AF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938DFDF-DC24-EB4D-0151-206D619ADAE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938DFDF-DC24-EB4D-0151-206D619ADAE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ACDBBF6-C399-2B79-A287-79D15875A8E1}"/>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ACDBBF6-C399-2B79-A287-79D15875A8E1}"/>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EFF4723F-8C5E-B8F2-BC73-2DFC0E86A6A8}"/>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FF4723F-8C5E-B8F2-BC73-2DFC0E86A6A8}"/>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8B2968FC-9033-747C-FFAF-D5F51E90E6DD}"/>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8B2968FC-9033-747C-FFAF-D5F51E90E6DD}"/>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1E3FA2A8-0453-1793-A8A4-6647B893EF5C}"/>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1E3FA2A8-0453-1793-A8A4-6647B893EF5C}"/>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66BCA1D2-3BE6-FB7F-5DE1-75611BABDF52}"/>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66BCA1D2-3BE6-FB7F-5DE1-75611BABDF52}"/>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F5F3DFE4-BF93-CD09-1CB1-D237EA59C39A}"/>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F5F3DFE4-BF93-CD09-1CB1-D237EA59C39A}"/>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A25AE189-E8D5-1DF6-0EC9-F42E22B78B9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A25AE189-E8D5-1DF6-0EC9-F42E22B78B9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77137DA0-7B4F-3DDA-64F1-F0A61C90E07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77137DA0-7B4F-3DDA-64F1-F0A61C90E07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11A2D7E-7DD1-2EE0-E9F0-CEC6D4FB231D}"/>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11A2D7E-7DD1-2EE0-E9F0-CEC6D4FB231D}"/>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3056F0C7-426B-486A-1B13-B90AEE9F1E5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3056F0C7-426B-486A-1B13-B90AEE9F1E5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55CA0DAA-6EFA-3A7F-C40C-2EE166D68E70}"/>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55CA0DAA-6EFA-3A7F-C40C-2EE166D68E70}"/>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FE4E1EE-9332-EF2E-E025-87FE758CFAF9}"/>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FE4E1EE-9332-EF2E-E025-87FE758CFAF9}"/>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8497B677-0812-077B-47FA-7BB757B1C92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8497B677-0812-077B-47FA-7BB757B1C92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1E2DA20-EEEE-39B9-C5C9-27B11DB99EC1}"/>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1E2DA20-EEEE-39B9-C5C9-27B11DB99EC1}"/>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5439114-C6E7-011E-C307-D058DF9D429A}"/>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5439114-C6E7-011E-C307-D058DF9D429A}"/>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06630055-68E4-9919-3C3E-448A1AB990DD}"/>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6630055-68E4-9919-3C3E-448A1AB990DD}"/>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F4B90CF1-694B-4003-5686-676C45B2C1A4}"/>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F4B90CF1-694B-4003-5686-676C45B2C1A4}"/>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090A5F25-0EBC-A5AF-5D7B-CCE9F136E11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090A5F25-0EBC-A5AF-5D7B-CCE9F136E11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F7DD2A2A-9BE4-4596-FA4A-025384BF9869}"/>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F7DD2A2A-9BE4-4596-FA4A-025384BF9869}"/>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B97716EA-2542-023B-92E5-50AF978CAE23}"/>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B97716EA-2542-023B-92E5-50AF978CAE23}"/>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C6CFC2D1-76AF-080A-50E8-8F6A9111BAD5}"/>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C6CFC2D1-76AF-080A-50E8-8F6A9111BAD5}"/>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83622B3B-7ECC-2C6E-5D98-06F48C01F53F}"/>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83622B3B-7ECC-2C6E-5D98-06F48C01F53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D038D4D2-85BB-6F59-043B-560708022BCC}"/>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728DD0D-179A-E30B-8B2F-5F8339FCDBD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24B78FA9-85F6-A26A-4F4B-0F3F1EB12765}"/>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95D15D5-6B72-B2EC-2CBF-FF5E6E5378FF}"/>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8</a:t>
              </a:r>
            </a:p>
          </p:txBody>
        </p:sp>
        <p:sp>
          <p:nvSpPr>
            <p:cNvPr id="32" name="Star: 5 Points 31">
              <a:extLst>
                <a:ext uri="{FF2B5EF4-FFF2-40B4-BE49-F238E27FC236}">
                  <a16:creationId xmlns:a16="http://schemas.microsoft.com/office/drawing/2014/main" id="{11A09CC8-2210-410B-F0B2-A7BAC6B15CE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92506093-E5B9-EBA6-8D38-0E709BA92BED}"/>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F71F9662-8585-3857-B2B7-EF841AAE4B04}"/>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Reflection: 'Should schools treat Service children any differently to other pupils?' </a:t>
            </a:r>
          </a:p>
        </p:txBody>
      </p:sp>
      <p:sp>
        <p:nvSpPr>
          <p:cNvPr id="2" name="Rectangle: Rounded Corners 1">
            <a:extLst>
              <a:ext uri="{FF2B5EF4-FFF2-40B4-BE49-F238E27FC236}">
                <a16:creationId xmlns:a16="http://schemas.microsoft.com/office/drawing/2014/main" id="{10C1B7FB-4A07-4FA3-39BA-BB828813B540}"/>
              </a:ext>
            </a:extLst>
          </p:cNvPr>
          <p:cNvSpPr/>
          <p:nvPr/>
        </p:nvSpPr>
        <p:spPr>
          <a:xfrm>
            <a:off x="2686423" y="1454859"/>
            <a:ext cx="7936325" cy="4585855"/>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dirty="0">
                <a:solidFill>
                  <a:schemeClr val="tx1"/>
                </a:solidFill>
                <a:latin typeface="Arial"/>
                <a:ea typeface="Tahoma"/>
                <a:cs typeface="Arial"/>
              </a:rPr>
              <a:t>What have we learnt today? </a:t>
            </a:r>
            <a:endParaRPr lang="en-US"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What would you like to happen as a result of today?</a:t>
            </a:r>
            <a:endParaRPr lang="en-US">
              <a:solidFill>
                <a:schemeClr val="tx1"/>
              </a:solidFill>
              <a:latin typeface="Arial"/>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r>
              <a:rPr lang="en-GB" dirty="0">
                <a:solidFill>
                  <a:schemeClr val="tx1"/>
                </a:solidFill>
                <a:latin typeface="Aptos"/>
                <a:ea typeface="Tahoma"/>
                <a:cs typeface="Arial"/>
              </a:rPr>
              <a:t>Write a short letter or postcard outlining your key points. </a:t>
            </a:r>
            <a:endParaRPr lang="en-US" dirty="0">
              <a:solidFill>
                <a:schemeClr val="tx1"/>
              </a:solidFill>
              <a:latin typeface="Aptos"/>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endParaRPr lang="en-GB" dirty="0">
              <a:solidFill>
                <a:schemeClr val="tx1"/>
              </a:solidFill>
              <a:latin typeface="Arial"/>
              <a:ea typeface="Tahoma"/>
              <a:cs typeface="Arial"/>
            </a:endParaRPr>
          </a:p>
          <a:p>
            <a:pPr algn="ctr">
              <a:defRPr/>
            </a:pPr>
            <a:endParaRPr lang="en-GB" sz="4800" dirty="0">
              <a:solidFill>
                <a:schemeClr val="tx1"/>
              </a:solidFill>
              <a:latin typeface="Arial Rounded MT Bold"/>
              <a:ea typeface="Tahoma"/>
              <a:cs typeface="Arial"/>
            </a:endParaRPr>
          </a:p>
          <a:p>
            <a:pPr algn="ctr">
              <a:defRPr/>
            </a:pPr>
            <a:endParaRPr lang="en-GB" sz="4800" dirty="0">
              <a:solidFill>
                <a:schemeClr val="tx1"/>
              </a:solidFill>
              <a:latin typeface="Arial Rounded MT Bold"/>
              <a:ea typeface="Tahoma"/>
              <a:cs typeface="Arial"/>
            </a:endParaRPr>
          </a:p>
        </p:txBody>
      </p:sp>
      <p:pic>
        <p:nvPicPr>
          <p:cNvPr id="5" name="Picture 4" descr="A close-up of a postcard&#10;&#10;AI-generated content may be incorrect.">
            <a:extLst>
              <a:ext uri="{FF2B5EF4-FFF2-40B4-BE49-F238E27FC236}">
                <a16:creationId xmlns:a16="http://schemas.microsoft.com/office/drawing/2014/main" id="{48533534-997E-5A76-E299-4F4B0D960BF5}"/>
              </a:ext>
            </a:extLst>
          </p:cNvPr>
          <p:cNvPicPr>
            <a:picLocks noChangeAspect="1"/>
          </p:cNvPicPr>
          <p:nvPr/>
        </p:nvPicPr>
        <p:blipFill>
          <a:blip r:embed="rId144"/>
          <a:stretch>
            <a:fillRect/>
          </a:stretch>
        </p:blipFill>
        <p:spPr>
          <a:xfrm>
            <a:off x="5772494" y="4354244"/>
            <a:ext cx="2152650" cy="1381125"/>
          </a:xfrm>
          <a:prstGeom prst="rect">
            <a:avLst/>
          </a:prstGeom>
        </p:spPr>
      </p:pic>
    </p:spTree>
    <p:extLst>
      <p:ext uri="{BB962C8B-B14F-4D97-AF65-F5344CB8AC3E}">
        <p14:creationId xmlns:p14="http://schemas.microsoft.com/office/powerpoint/2010/main" val="362200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D79D6B8-C53D-414F-AF0B-23D384526185}"/>
              </a:ext>
            </a:extLst>
          </p:cNvPr>
          <p:cNvSpPr txBox="1"/>
          <p:nvPr/>
        </p:nvSpPr>
        <p:spPr>
          <a:xfrm>
            <a:off x="345736" y="2700301"/>
            <a:ext cx="3322255" cy="369332"/>
          </a:xfrm>
          <a:prstGeom prst="rect">
            <a:avLst/>
          </a:prstGeom>
          <a:noFill/>
        </p:spPr>
        <p:txBody>
          <a:bodyPr wrap="square" rtlCol="0">
            <a:spAutoFit/>
          </a:bodyPr>
          <a:lstStyle/>
          <a:p>
            <a:r>
              <a:rPr lang="en-GB"/>
              <a:t>3. What did you think of the day? </a:t>
            </a:r>
          </a:p>
        </p:txBody>
      </p:sp>
      <p:sp>
        <p:nvSpPr>
          <p:cNvPr id="15" name="TextBox 14">
            <a:extLst>
              <a:ext uri="{FF2B5EF4-FFF2-40B4-BE49-F238E27FC236}">
                <a16:creationId xmlns:a16="http://schemas.microsoft.com/office/drawing/2014/main" id="{857F7718-8F18-4E61-AE3D-C6195C2BA3A7}"/>
              </a:ext>
            </a:extLst>
          </p:cNvPr>
          <p:cNvSpPr txBox="1"/>
          <p:nvPr/>
        </p:nvSpPr>
        <p:spPr>
          <a:xfrm>
            <a:off x="4808481" y="2725627"/>
            <a:ext cx="1050853" cy="646331"/>
          </a:xfrm>
          <a:prstGeom prst="rect">
            <a:avLst/>
          </a:prstGeom>
          <a:noFill/>
        </p:spPr>
        <p:txBody>
          <a:bodyPr wrap="square" rtlCol="0">
            <a:spAutoFit/>
          </a:bodyPr>
          <a:lstStyle/>
          <a:p>
            <a:pPr algn="ctr"/>
            <a:r>
              <a:rPr lang="en-GB" b="1"/>
              <a:t>It was Amazing</a:t>
            </a:r>
            <a:endParaRPr lang="en-GB"/>
          </a:p>
        </p:txBody>
      </p:sp>
      <p:sp>
        <p:nvSpPr>
          <p:cNvPr id="16" name="TextBox 15">
            <a:extLst>
              <a:ext uri="{FF2B5EF4-FFF2-40B4-BE49-F238E27FC236}">
                <a16:creationId xmlns:a16="http://schemas.microsoft.com/office/drawing/2014/main" id="{070E2A1F-2497-4936-8431-79E0AB8C0BC8}"/>
              </a:ext>
            </a:extLst>
          </p:cNvPr>
          <p:cNvSpPr txBox="1"/>
          <p:nvPr/>
        </p:nvSpPr>
        <p:spPr>
          <a:xfrm>
            <a:off x="6326551" y="2725628"/>
            <a:ext cx="985520" cy="646331"/>
          </a:xfrm>
          <a:prstGeom prst="rect">
            <a:avLst/>
          </a:prstGeom>
          <a:noFill/>
        </p:spPr>
        <p:txBody>
          <a:bodyPr wrap="square" rtlCol="0">
            <a:spAutoFit/>
          </a:bodyPr>
          <a:lstStyle/>
          <a:p>
            <a:pPr algn="ctr"/>
            <a:r>
              <a:rPr lang="en-GB" b="1"/>
              <a:t>It was good</a:t>
            </a:r>
            <a:endParaRPr lang="en-GB"/>
          </a:p>
        </p:txBody>
      </p:sp>
      <p:sp>
        <p:nvSpPr>
          <p:cNvPr id="17" name="TextBox 16">
            <a:extLst>
              <a:ext uri="{FF2B5EF4-FFF2-40B4-BE49-F238E27FC236}">
                <a16:creationId xmlns:a16="http://schemas.microsoft.com/office/drawing/2014/main" id="{318419C2-6CC0-473D-B962-65406EE45E97}"/>
              </a:ext>
            </a:extLst>
          </p:cNvPr>
          <p:cNvSpPr txBox="1"/>
          <p:nvPr/>
        </p:nvSpPr>
        <p:spPr>
          <a:xfrm>
            <a:off x="7453691" y="2762536"/>
            <a:ext cx="985520" cy="646331"/>
          </a:xfrm>
          <a:prstGeom prst="rect">
            <a:avLst/>
          </a:prstGeom>
          <a:noFill/>
        </p:spPr>
        <p:txBody>
          <a:bodyPr wrap="square" rtlCol="0">
            <a:spAutoFit/>
          </a:bodyPr>
          <a:lstStyle/>
          <a:p>
            <a:pPr algn="ctr"/>
            <a:r>
              <a:rPr lang="en-GB" b="1"/>
              <a:t>It was ok</a:t>
            </a:r>
            <a:endParaRPr lang="en-GB"/>
          </a:p>
        </p:txBody>
      </p:sp>
      <p:sp>
        <p:nvSpPr>
          <p:cNvPr id="18" name="TextBox 17">
            <a:extLst>
              <a:ext uri="{FF2B5EF4-FFF2-40B4-BE49-F238E27FC236}">
                <a16:creationId xmlns:a16="http://schemas.microsoft.com/office/drawing/2014/main" id="{BDBB2309-FA60-419E-8BCF-CECC4306F5C6}"/>
              </a:ext>
            </a:extLst>
          </p:cNvPr>
          <p:cNvSpPr txBox="1"/>
          <p:nvPr/>
        </p:nvSpPr>
        <p:spPr>
          <a:xfrm>
            <a:off x="9090552" y="2746467"/>
            <a:ext cx="1093071" cy="646331"/>
          </a:xfrm>
          <a:prstGeom prst="rect">
            <a:avLst/>
          </a:prstGeom>
          <a:noFill/>
        </p:spPr>
        <p:txBody>
          <a:bodyPr wrap="square" rtlCol="0">
            <a:spAutoFit/>
          </a:bodyPr>
          <a:lstStyle/>
          <a:p>
            <a:pPr algn="ctr"/>
            <a:r>
              <a:rPr lang="en-GB" b="1"/>
              <a:t>I didn’t enjoy it</a:t>
            </a:r>
            <a:endParaRPr lang="en-GB"/>
          </a:p>
        </p:txBody>
      </p:sp>
      <p:sp>
        <p:nvSpPr>
          <p:cNvPr id="19" name="TextBox 18">
            <a:extLst>
              <a:ext uri="{FF2B5EF4-FFF2-40B4-BE49-F238E27FC236}">
                <a16:creationId xmlns:a16="http://schemas.microsoft.com/office/drawing/2014/main" id="{D751E2E2-461C-49D1-B30A-8DF9B0E22087}"/>
              </a:ext>
            </a:extLst>
          </p:cNvPr>
          <p:cNvSpPr txBox="1"/>
          <p:nvPr/>
        </p:nvSpPr>
        <p:spPr>
          <a:xfrm>
            <a:off x="10377888" y="2718415"/>
            <a:ext cx="985520" cy="923330"/>
          </a:xfrm>
          <a:prstGeom prst="rect">
            <a:avLst/>
          </a:prstGeom>
          <a:noFill/>
        </p:spPr>
        <p:txBody>
          <a:bodyPr wrap="square" rtlCol="0">
            <a:spAutoFit/>
          </a:bodyPr>
          <a:lstStyle/>
          <a:p>
            <a:pPr algn="ctr"/>
            <a:r>
              <a:rPr lang="en-GB" b="1"/>
              <a:t>It didn’t enjoy it at all</a:t>
            </a:r>
            <a:endParaRPr lang="en-GB"/>
          </a:p>
        </p:txBody>
      </p:sp>
      <p:sp>
        <p:nvSpPr>
          <p:cNvPr id="25" name="TextBox 24">
            <a:extLst>
              <a:ext uri="{FF2B5EF4-FFF2-40B4-BE49-F238E27FC236}">
                <a16:creationId xmlns:a16="http://schemas.microsoft.com/office/drawing/2014/main" id="{0001451C-DC4B-480C-A4E8-5A3B7C98A9FA}"/>
              </a:ext>
            </a:extLst>
          </p:cNvPr>
          <p:cNvSpPr txBox="1"/>
          <p:nvPr/>
        </p:nvSpPr>
        <p:spPr>
          <a:xfrm>
            <a:off x="345736" y="3758173"/>
            <a:ext cx="3942438" cy="646331"/>
          </a:xfrm>
          <a:prstGeom prst="rect">
            <a:avLst/>
          </a:prstGeom>
          <a:noFill/>
        </p:spPr>
        <p:txBody>
          <a:bodyPr wrap="square" rtlCol="0">
            <a:spAutoFit/>
          </a:bodyPr>
          <a:lstStyle/>
          <a:p>
            <a:r>
              <a:rPr lang="en-GB"/>
              <a:t>4. What was your favourite activity</a:t>
            </a:r>
          </a:p>
          <a:p>
            <a:r>
              <a:rPr lang="en-GB"/>
              <a:t>and why?</a:t>
            </a:r>
          </a:p>
        </p:txBody>
      </p:sp>
      <p:pic>
        <p:nvPicPr>
          <p:cNvPr id="45" name="Picture 44" descr="A picture containing icon&#10;&#10;Description automatically generated">
            <a:extLst>
              <a:ext uri="{FF2B5EF4-FFF2-40B4-BE49-F238E27FC236}">
                <a16:creationId xmlns:a16="http://schemas.microsoft.com/office/drawing/2014/main" id="{695368BC-5896-49F9-A5C9-79C6B9B0D3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898" y="1694"/>
            <a:ext cx="4256276" cy="1161313"/>
          </a:xfrm>
          <a:prstGeom prst="rect">
            <a:avLst/>
          </a:prstGeom>
        </p:spPr>
      </p:pic>
      <p:sp>
        <p:nvSpPr>
          <p:cNvPr id="46" name="TextBox 45">
            <a:extLst>
              <a:ext uri="{FF2B5EF4-FFF2-40B4-BE49-F238E27FC236}">
                <a16:creationId xmlns:a16="http://schemas.microsoft.com/office/drawing/2014/main" id="{0001451C-DC4B-480C-A4E8-5A3B7C98A9FA}"/>
              </a:ext>
            </a:extLst>
          </p:cNvPr>
          <p:cNvSpPr txBox="1"/>
          <p:nvPr/>
        </p:nvSpPr>
        <p:spPr>
          <a:xfrm>
            <a:off x="345735" y="4858530"/>
            <a:ext cx="4049619" cy="646331"/>
          </a:xfrm>
          <a:prstGeom prst="rect">
            <a:avLst/>
          </a:prstGeom>
          <a:noFill/>
        </p:spPr>
        <p:txBody>
          <a:bodyPr wrap="square" rtlCol="0">
            <a:spAutoFit/>
          </a:bodyPr>
          <a:lstStyle/>
          <a:p>
            <a:r>
              <a:rPr lang="en-GB"/>
              <a:t>5. If you had chance to do the day again what would you change, if anything?</a:t>
            </a:r>
          </a:p>
        </p:txBody>
      </p:sp>
      <p:sp>
        <p:nvSpPr>
          <p:cNvPr id="47" name="TextBox 46">
            <a:extLst>
              <a:ext uri="{FF2B5EF4-FFF2-40B4-BE49-F238E27FC236}">
                <a16:creationId xmlns:a16="http://schemas.microsoft.com/office/drawing/2014/main" id="{0001451C-DC4B-480C-A4E8-5A3B7C98A9FA}"/>
              </a:ext>
            </a:extLst>
          </p:cNvPr>
          <p:cNvSpPr txBox="1"/>
          <p:nvPr/>
        </p:nvSpPr>
        <p:spPr>
          <a:xfrm>
            <a:off x="316890" y="1441475"/>
            <a:ext cx="3628600" cy="369332"/>
          </a:xfrm>
          <a:prstGeom prst="rect">
            <a:avLst/>
          </a:prstGeom>
          <a:noFill/>
        </p:spPr>
        <p:txBody>
          <a:bodyPr wrap="square" rtlCol="0">
            <a:spAutoFit/>
          </a:bodyPr>
          <a:lstStyle/>
          <a:p>
            <a:r>
              <a:rPr lang="en-GB"/>
              <a:t>1. What school do you go to?</a:t>
            </a:r>
          </a:p>
        </p:txBody>
      </p:sp>
      <p:sp>
        <p:nvSpPr>
          <p:cNvPr id="48" name="TextBox 47">
            <a:extLst>
              <a:ext uri="{FF2B5EF4-FFF2-40B4-BE49-F238E27FC236}">
                <a16:creationId xmlns:a16="http://schemas.microsoft.com/office/drawing/2014/main" id="{0001451C-DC4B-480C-A4E8-5A3B7C98A9FA}"/>
              </a:ext>
            </a:extLst>
          </p:cNvPr>
          <p:cNvSpPr txBox="1"/>
          <p:nvPr/>
        </p:nvSpPr>
        <p:spPr>
          <a:xfrm>
            <a:off x="316890" y="2011485"/>
            <a:ext cx="3628600" cy="369332"/>
          </a:xfrm>
          <a:prstGeom prst="rect">
            <a:avLst/>
          </a:prstGeom>
          <a:noFill/>
        </p:spPr>
        <p:txBody>
          <a:bodyPr wrap="square" rtlCol="0">
            <a:spAutoFit/>
          </a:bodyPr>
          <a:lstStyle/>
          <a:p>
            <a:r>
              <a:rPr lang="en-GB"/>
              <a:t>2. What year group are you in?</a:t>
            </a:r>
          </a:p>
        </p:txBody>
      </p:sp>
      <p:sp>
        <p:nvSpPr>
          <p:cNvPr id="4" name="TextBox 3"/>
          <p:cNvSpPr txBox="1"/>
          <p:nvPr/>
        </p:nvSpPr>
        <p:spPr>
          <a:xfrm>
            <a:off x="4208318" y="135878"/>
            <a:ext cx="4882234" cy="769441"/>
          </a:xfrm>
          <a:prstGeom prst="rect">
            <a:avLst/>
          </a:prstGeom>
          <a:noFill/>
        </p:spPr>
        <p:txBody>
          <a:bodyPr wrap="none" rtlCol="0">
            <a:spAutoFit/>
          </a:bodyPr>
          <a:lstStyle/>
          <a:p>
            <a:r>
              <a:rPr lang="en-GB" sz="4400" b="1" u="sng"/>
              <a:t>Feedback of the day</a:t>
            </a:r>
          </a:p>
        </p:txBody>
      </p:sp>
      <p:sp>
        <p:nvSpPr>
          <p:cNvPr id="8" name="TextBox 7"/>
          <p:cNvSpPr txBox="1"/>
          <p:nvPr/>
        </p:nvSpPr>
        <p:spPr>
          <a:xfrm>
            <a:off x="316890" y="5936198"/>
            <a:ext cx="4078464" cy="646331"/>
          </a:xfrm>
          <a:prstGeom prst="rect">
            <a:avLst/>
          </a:prstGeom>
          <a:noFill/>
        </p:spPr>
        <p:txBody>
          <a:bodyPr wrap="square" rtlCol="0">
            <a:spAutoFit/>
          </a:bodyPr>
          <a:lstStyle/>
          <a:p>
            <a:r>
              <a:rPr lang="en-GB"/>
              <a:t>6. Would you be interested in being a Service child Ambassador?</a:t>
            </a:r>
          </a:p>
        </p:txBody>
      </p:sp>
      <p:sp>
        <p:nvSpPr>
          <p:cNvPr id="10" name="Rectangle 9"/>
          <p:cNvSpPr/>
          <p:nvPr/>
        </p:nvSpPr>
        <p:spPr>
          <a:xfrm>
            <a:off x="4571999" y="1377271"/>
            <a:ext cx="7148945" cy="431434"/>
          </a:xfrm>
          <a:prstGeom prst="rect">
            <a:avLst/>
          </a:prstGeom>
          <a:noFill/>
          <a:ln w="28575">
            <a:solidFill>
              <a:srgbClr val="C8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571999" y="1953052"/>
            <a:ext cx="7148945" cy="431434"/>
          </a:xfrm>
          <a:prstGeom prst="rect">
            <a:avLst/>
          </a:prstGeom>
          <a:noFill/>
          <a:ln w="28575">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571998" y="2638198"/>
            <a:ext cx="7148945" cy="1016665"/>
          </a:xfrm>
          <a:prstGeom prst="rect">
            <a:avLst/>
          </a:prstGeom>
          <a:no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554268" y="3869759"/>
            <a:ext cx="7148945" cy="850917"/>
          </a:xfrm>
          <a:prstGeom prst="rect">
            <a:avLst/>
          </a:prstGeom>
          <a:noFill/>
          <a:ln w="28575">
            <a:solidFill>
              <a:srgbClr val="C8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571997" y="4846208"/>
            <a:ext cx="7148945" cy="935652"/>
          </a:xfrm>
          <a:prstGeom prst="rect">
            <a:avLst/>
          </a:prstGeom>
          <a:noFill/>
          <a:ln w="28575">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571997" y="5936198"/>
            <a:ext cx="7148945" cy="555074"/>
          </a:xfrm>
          <a:prstGeom prst="rect">
            <a:avLst/>
          </a:prstGeom>
          <a:no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94835" y="6021283"/>
            <a:ext cx="485518" cy="369332"/>
          </a:xfrm>
          <a:prstGeom prst="rect">
            <a:avLst/>
          </a:prstGeom>
          <a:noFill/>
        </p:spPr>
        <p:txBody>
          <a:bodyPr wrap="none" rtlCol="0">
            <a:spAutoFit/>
          </a:bodyPr>
          <a:lstStyle/>
          <a:p>
            <a:r>
              <a:rPr lang="en-GB"/>
              <a:t>Yes</a:t>
            </a:r>
          </a:p>
        </p:txBody>
      </p:sp>
      <p:sp>
        <p:nvSpPr>
          <p:cNvPr id="21" name="Rectangle 20"/>
          <p:cNvSpPr/>
          <p:nvPr/>
        </p:nvSpPr>
        <p:spPr>
          <a:xfrm>
            <a:off x="5333907" y="6021283"/>
            <a:ext cx="403646" cy="36933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58749" y="6029069"/>
            <a:ext cx="535604" cy="369332"/>
          </a:xfrm>
          <a:prstGeom prst="rect">
            <a:avLst/>
          </a:prstGeom>
          <a:noFill/>
        </p:spPr>
        <p:txBody>
          <a:bodyPr wrap="square" rtlCol="0">
            <a:spAutoFit/>
          </a:bodyPr>
          <a:lstStyle/>
          <a:p>
            <a:r>
              <a:rPr lang="en-GB"/>
              <a:t>No</a:t>
            </a:r>
          </a:p>
        </p:txBody>
      </p:sp>
      <p:sp>
        <p:nvSpPr>
          <p:cNvPr id="39" name="Rectangle 38"/>
          <p:cNvSpPr/>
          <p:nvPr/>
        </p:nvSpPr>
        <p:spPr>
          <a:xfrm>
            <a:off x="6565282" y="6019629"/>
            <a:ext cx="403646" cy="36933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054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9A5B6-0829-7EA3-2EE6-09688204642E}"/>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F414C84D-62E7-74AA-FE2A-CA6B9DF6938A}"/>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3CA86A1-7450-D594-6484-43463814D400}"/>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EC6976A7-97E3-2911-6D77-4C4FBEFAA2F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882C6313-A9D1-EF8C-4D1D-A3B49C6415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F6A9C59-3253-0F3D-7CA2-74102774B950}"/>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27E57DB2-6394-9AF1-F58A-929FD5AA1401}"/>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F92E1968-F58C-E9E3-2B1E-204227DB5C44}"/>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986C457C-9301-6E76-D57D-FB71983127B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81404BEB-7E94-395B-C851-A9580E113E38}"/>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A2EA40BA-2329-DA3F-305D-C0AE894B30D7}"/>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2DF0799F-2414-D962-98A6-5F8A6D2D3F42}"/>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D9A477D7-9382-00C5-4D9C-5792F694E94D}"/>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56D8E7E6-8838-10A2-9B7D-B9280A2B219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E703673F-773D-B922-82EF-95531F1AB36E}"/>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8535BD2C-F0B3-A860-35A0-3EC4197810A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6304D45-032B-9B4D-40E0-183B01701045}"/>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55EE6214-15F8-603F-AA75-F43CAEF66BFB}"/>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7A44D39-CEA2-F5BE-07FC-C5FDB3C405F4}"/>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79C1040A-CEF6-AB33-A8F3-5FA06EB678DB}"/>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69373BD-2A6A-8F0E-F996-94386B8CDFF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B91D93C7-F2CD-072D-EA7E-F38C7FB23DC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2C9C7E44-ED7E-F862-7FF8-C7B20067B3F1}"/>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766EC064-847A-2A07-3B48-F2101E1754A2}"/>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86AB3329-7A5D-69C6-DA1C-2B143C33D81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86AB3329-7A5D-69C6-DA1C-2B143C33D81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FFC4C7E2-D85E-2DE9-CDA1-74AFB70A961C}"/>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FFC4C7E2-D85E-2DE9-CDA1-74AFB70A961C}"/>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96B9FC74-6D62-60B9-E152-A005B28904C8}"/>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96B9FC74-6D62-60B9-E152-A005B28904C8}"/>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5EADBF79-8CDF-5C78-F8B5-BF931BF1918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5EADBF79-8CDF-5C78-F8B5-BF931BF1918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E001430-74F8-8E93-AD83-08A57BA9438F}"/>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2E001430-74F8-8E93-AD83-08A57BA9438F}"/>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1C33DB1B-F27B-10C9-EA75-7FF4979D88F7}"/>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1C33DB1B-F27B-10C9-EA75-7FF4979D88F7}"/>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CEAF4698-B3CF-EF89-9081-97CAE1801BE5}"/>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CEAF4698-B3CF-EF89-9081-97CAE1801BE5}"/>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1AB7E454-683F-CE7D-A013-AEA44AFEE4E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1AB7E454-683F-CE7D-A013-AEA44AFEE4E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0B4E2B2-2863-FACA-B542-9E69D9020762}"/>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0B4E2B2-2863-FACA-B542-9E69D9020762}"/>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919E7ED-C3FA-542D-FB7A-323CEC6B4343}"/>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919E7ED-C3FA-542D-FB7A-323CEC6B4343}"/>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0F37F5E-037A-E633-ABA3-5447ABC1D83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0F37F5E-037A-E633-ABA3-5447ABC1D83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4BBD927F-E1A6-0860-2528-28000EA7D8BB}"/>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4BBD927F-E1A6-0860-2528-28000EA7D8B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FFEB61A5-742A-E14D-908F-EE7A35CBEF3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FFEB61A5-742A-E14D-908F-EE7A35CBEF3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1EE22C9A-0349-C444-170E-6A3D3FF0F76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1EE22C9A-0349-C444-170E-6A3D3FF0F76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B8A2B322-C9B2-C9C0-5F86-2300E77628D6}"/>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B8A2B322-C9B2-C9C0-5F86-2300E77628D6}"/>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715B8E8C-3DBC-4D9A-21A1-4E41182A4E86}"/>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715B8E8C-3DBC-4D9A-21A1-4E41182A4E8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0919C8E-BC77-1767-4AB3-264ED1CEA82D}"/>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A0919C8E-BC77-1767-4AB3-264ED1CEA82D}"/>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E04C39CD-5BC9-7FFF-3B4D-C56013A6540C}"/>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E04C39CD-5BC9-7FFF-3B4D-C56013A6540C}"/>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225E937-9B85-72D7-9ABF-DFC2F19B05A6}"/>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225E937-9B85-72D7-9ABF-DFC2F19B05A6}"/>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15D4E54C-29DB-5603-87A0-8364C4CF471B}"/>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15D4E54C-29DB-5603-87A0-8364C4CF471B}"/>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D0CCB07D-61D7-6594-D7FC-2EDF2241D89A}"/>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DF80A1DA-670D-B3F2-DFAC-D9232AA7AE7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DF80A1DA-670D-B3F2-DFAC-D9232AA7AE7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913AC8A1-C471-85BD-159E-86929F99096A}"/>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913AC8A1-C471-85BD-159E-86929F99096A}"/>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5A21F5B-B4F8-BCB5-F895-BDE121CBE870}"/>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5A21F5B-B4F8-BCB5-F895-BDE121CBE870}"/>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1C15D8E-22CF-E2B8-6959-382324FBE2B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1C15D8E-22CF-E2B8-6959-382324FBE2B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EFFD559B-E34C-58B3-BFB5-AE476ECA144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EFFD559B-E34C-58B3-BFB5-AE476ECA144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02411B2-B0FA-73DE-D44E-F9ED0160E8C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02411B2-B0FA-73DE-D44E-F9ED0160E8C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ED2E671A-A274-2B9E-6D4C-D63ACCCF7DE7}"/>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ED2E671A-A274-2B9E-6D4C-D63ACCCF7DE7}"/>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A8D0121-B24E-6805-30C9-4D7F2B912E78}"/>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A8D0121-B24E-6805-30C9-4D7F2B912E7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17C51EA9-AD2D-8C77-E8AA-575814B9FF5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17C51EA9-AD2D-8C77-E8AA-575814B9FF5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9499EAD-D447-042D-8679-7FB616C2ABD9}"/>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9499EAD-D447-042D-8679-7FB616C2ABD9}"/>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E263DA30-C0BD-68D6-E22C-403ED7CD6701}"/>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E263DA30-C0BD-68D6-E22C-403ED7CD6701}"/>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215949BD-F68B-C048-E765-186CBDCAD9E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215949BD-F68B-C048-E765-186CBDCAD9E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32DD79E-C9EB-E2A1-221B-8F900922B35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32DD79E-C9EB-E2A1-221B-8F900922B35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668E133A-B6D2-6A1C-6A03-2359534B331C}"/>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668E133A-B6D2-6A1C-6A03-2359534B331C}"/>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6A7DA90-2DC4-45F1-F011-DA2EDB1D12DD}"/>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6A7DA90-2DC4-45F1-F011-DA2EDB1D12DD}"/>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D939183F-04C7-EC3C-B58E-B0BF395D38FD}"/>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D939183F-04C7-EC3C-B58E-B0BF395D38FD}"/>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96F2E7FF-BF8E-01F6-58C6-DC736A28E779}"/>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96F2E7FF-BF8E-01F6-58C6-DC736A28E779}"/>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D795530-8EA1-07E5-DBE3-FD75DF68BA5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D795530-8EA1-07E5-DBE3-FD75DF68BA5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C5A2738E-B087-6457-F7EE-A2C329182CF4}"/>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C5A2738E-B087-6457-F7EE-A2C329182CF4}"/>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F0C7FB99-8327-105A-5B3E-CB1670CA2666}"/>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F0C7FB99-8327-105A-5B3E-CB1670CA2666}"/>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B862C634-5605-1B96-B47A-3D64385D1DC5}"/>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B862C634-5605-1B96-B47A-3D64385D1DC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504962E7-F8A3-0204-1F05-249B1ED1BED1}"/>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504962E7-F8A3-0204-1F05-249B1ED1BED1}"/>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8DBA8E19-1997-EA83-4446-6FE6DB0378CF}"/>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DBA8E19-1997-EA83-4446-6FE6DB0378CF}"/>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B2A4A61-8BF2-E944-7A03-29ECA1379936}"/>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B2A4A61-8BF2-E944-7A03-29ECA1379936}"/>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DB2D292-9426-E01F-8268-4CE504EE3826}"/>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DB2D292-9426-E01F-8268-4CE504EE3826}"/>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4482558-6950-645B-E03F-7CFA5007212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24482558-6950-645B-E03F-7CFA5007212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75CEBDD2-9F7E-FF29-869D-2D5501653E5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75CEBDD2-9F7E-FF29-869D-2D5501653E5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5F104E87-54B9-FA1A-2010-AD0801484AFF}"/>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5F104E87-54B9-FA1A-2010-AD0801484AFF}"/>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1A47D4CF-E9B6-CF62-D1D3-9BBAD6C79B93}"/>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1A47D4CF-E9B6-CF62-D1D3-9BBAD6C79B93}"/>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FC0193E7-033D-BAD9-80F9-5592E3298A7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FC0193E7-033D-BAD9-80F9-5592E3298A7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83D7801D-2ADD-B858-F451-DA421EF37CD4}"/>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83D7801D-2ADD-B858-F451-DA421EF37CD4}"/>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4FCE9F5F-0823-48D8-BF7A-4B44E49FB5E9}"/>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4FCE9F5F-0823-48D8-BF7A-4B44E49FB5E9}"/>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F3D00AD9-F671-6C5C-B06B-F03AC3CE65E2}"/>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F3D00AD9-F671-6C5C-B06B-F03AC3CE65E2}"/>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8625DF0E-6826-BBC2-8967-406962BB425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8625DF0E-6826-BBC2-8967-406962BB425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61CCDD99-5150-1C9E-0DEC-38A0CF5C2034}"/>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61CCDD99-5150-1C9E-0DEC-38A0CF5C2034}"/>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6C743447-2F54-DC84-EBDE-14B070BECC8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6C743447-2F54-DC84-EBDE-14B070BECC8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AF57F9E-7DCE-6854-2F3E-75098DC71D9B}"/>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AF57F9E-7DCE-6854-2F3E-75098DC71D9B}"/>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E6234A85-5FE4-8ACE-D74B-3FF22FC8DA95}"/>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E6234A85-5FE4-8ACE-D74B-3FF22FC8DA95}"/>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6BC5EF51-211D-CDC2-264A-424415F4145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6BC5EF51-211D-CDC2-264A-424415F4145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9A6B206-5B07-1358-7EA6-053D84CAE4D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9A6B206-5B07-1358-7EA6-053D84CAE4DA}"/>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138CB1B0-1493-075A-C743-7688B22C80C2}"/>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138CB1B0-1493-075A-C743-7688B22C80C2}"/>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76F3BE9-D9CC-8C2C-03BB-6A5D54D819A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E76F3BE9-D9CC-8C2C-03BB-6A5D54D819A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F0E8053B-FA6F-7A48-B71C-DC5D755219DE}"/>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F0E8053B-FA6F-7A48-B71C-DC5D755219DE}"/>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3E9C3B2-C981-9946-F400-CC0603E53181}"/>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3E9C3B2-C981-9946-F400-CC0603E53181}"/>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AEE56675-31F3-4086-6512-8B58A97EC887}"/>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AEE56675-31F3-4086-6512-8B58A97EC887}"/>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02327752-7083-A18B-92B5-71C9B0DBF0C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2327752-7083-A18B-92B5-71C9B0DBF0C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9EEEC5C-5C76-1A40-FFA9-F8DFFF5E535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29EEEC5C-5C76-1A40-FFA9-F8DFFF5E535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C0AFB14B-6802-6397-7F96-27B374BB4258}"/>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C0AFB14B-6802-6397-7F96-27B374BB4258}"/>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C35C444-9CD3-01AD-CE26-465142FF86F1}"/>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C35C444-9CD3-01AD-CE26-465142FF86F1}"/>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AE9B7B7-414C-A240-C7D1-DA936B358D8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AE9B7B7-414C-A240-C7D1-DA936B358D80}"/>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095751CD-80BF-6023-6A47-8125AAB2995F}"/>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95751CD-80BF-6023-6A47-8125AAB2995F}"/>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086F54DD-88A6-CD4D-0FFF-887BB1128A0B}"/>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086F54DD-88A6-CD4D-0FFF-887BB1128A0B}"/>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81940E9F-94F6-10E6-5515-C4CA514CAEF4}"/>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570B5FF-A81F-C1EB-24E7-335CB45810F0}"/>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621AAAC1-EE0B-B78B-F0F3-DCA3FD185F28}"/>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F2E90449-AE20-02E8-C019-6F11CFF3EF5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90815F83-19DC-5310-3483-88C01BA37C2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45B55994-0459-B944-5EF3-230AA1718F9E}"/>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2D2C4636-B520-7A68-A9FC-176DAA5C884B}"/>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Welcome</a:t>
            </a:r>
            <a:endParaRPr lang="en-GB" dirty="0"/>
          </a:p>
        </p:txBody>
      </p:sp>
      <p:sp>
        <p:nvSpPr>
          <p:cNvPr id="2" name="Rectangle: Rounded Corners 1">
            <a:extLst>
              <a:ext uri="{FF2B5EF4-FFF2-40B4-BE49-F238E27FC236}">
                <a16:creationId xmlns:a16="http://schemas.microsoft.com/office/drawing/2014/main" id="{E978B145-2C0C-F85D-DCB3-C50D886804ED}"/>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600" i="1" dirty="0">
              <a:solidFill>
                <a:srgbClr val="FF0000"/>
              </a:solidFill>
              <a:latin typeface="Arial"/>
              <a:ea typeface="Tahoma"/>
              <a:cs typeface="Arial"/>
            </a:endParaRPr>
          </a:p>
          <a:p>
            <a:pPr>
              <a:defRPr/>
            </a:pPr>
            <a:r>
              <a:rPr lang="en-GB" sz="1600" i="1" dirty="0">
                <a:solidFill>
                  <a:srgbClr val="FF0000"/>
                </a:solidFill>
                <a:latin typeface="Arial"/>
                <a:ea typeface="Tahoma"/>
                <a:cs typeface="Arial"/>
              </a:rPr>
              <a:t>Add welcome information e.g. </a:t>
            </a:r>
          </a:p>
          <a:p>
            <a:pPr>
              <a:defRPr/>
            </a:pPr>
            <a:endParaRPr lang="en-GB" sz="1600" i="1" dirty="0">
              <a:solidFill>
                <a:srgbClr val="FF0000"/>
              </a:solidFill>
              <a:latin typeface="Arial"/>
              <a:ea typeface="Tahoma"/>
              <a:cs typeface="Arial"/>
            </a:endParaRPr>
          </a:p>
          <a:p>
            <a:pPr>
              <a:defRPr/>
            </a:pPr>
            <a:r>
              <a:rPr lang="en-GB" sz="1600" i="1" dirty="0">
                <a:solidFill>
                  <a:srgbClr val="FF0000"/>
                </a:solidFill>
                <a:latin typeface="Arial"/>
                <a:ea typeface="Tahoma"/>
                <a:cs typeface="Arial"/>
              </a:rPr>
              <a:t>Image, role, key message from person opening the event. </a:t>
            </a:r>
          </a:p>
          <a:p>
            <a:pPr>
              <a:defRPr/>
            </a:pPr>
            <a:r>
              <a:rPr lang="en-GB" sz="1400" i="1" dirty="0">
                <a:solidFill>
                  <a:srgbClr val="FF0000"/>
                </a:solidFill>
                <a:latin typeface="Arial"/>
                <a:ea typeface="Tahoma"/>
                <a:cs typeface="Arial"/>
              </a:rPr>
              <a:t> </a:t>
            </a: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Tree>
    <p:extLst>
      <p:ext uri="{BB962C8B-B14F-4D97-AF65-F5344CB8AC3E}">
        <p14:creationId xmlns:p14="http://schemas.microsoft.com/office/powerpoint/2010/main" val="29354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7C12-BE34-00F3-D4F0-2BFA6A0246F8}"/>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1FB9C50F-C306-5F0E-E3E7-EDBA805FAFA4}"/>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F5CDCE4B-4841-6545-0B87-E8FABF08026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216A32BD-CE7C-7A71-2F1E-72A21EB3F97D}"/>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7503671F-9599-8C7F-CF46-0BC02D31FA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85A88E5-BD50-FF57-E6F2-489DACA6AB0E}"/>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0228557-8A8C-E37D-D671-FCB93114643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86DE6E7E-0FE9-B71E-9CC1-FC73A82A51A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AABDAF07-2EF8-4F98-7579-DFFEE064876A}"/>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3E022061-1679-7CAC-A5B9-7D99BAC3CCBE}"/>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3CD2A92C-08F1-3EBA-26FE-3AD66A34597B}"/>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EEBB7BED-81E5-0E6A-94FA-430AF1187FFD}"/>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0A004789-B860-C78D-1628-5499EFE48818}"/>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2E5FD2B-9C22-8764-EDA2-850CB47092AC}"/>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7E202B8E-D15E-123E-8A55-22479A361670}"/>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A7A89673-376D-A14B-1804-E0A8BD078DAB}"/>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87870F0D-F526-9E77-E942-5E1C6732A679}"/>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5F74881-9BCD-88FB-B64E-41EC2E8935A2}"/>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EE24498A-B459-7E56-5D63-1E85B2FD9442}"/>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788529A-8E12-E134-1C2D-1760AECB6E5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64E5EC0A-5927-034A-F6F3-5B9B59D49548}"/>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A878049B-F6F2-4685-9345-7A97EF4493B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116C308-6662-28B2-A17B-12B9FEA06787}"/>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B5B54D66-3481-655F-73A8-4872647FA45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6F3950C0-1141-D2F8-4F2C-7A4CAF6B5DFF}"/>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6F3950C0-1141-D2F8-4F2C-7A4CAF6B5DFF}"/>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37B0AC59-6D0B-4185-131F-8622740F926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37B0AC59-6D0B-4185-131F-8622740F926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E1C15B3-BD14-48EA-4EF4-7B8F1EEBA148}"/>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E1C15B3-BD14-48EA-4EF4-7B8F1EEBA148}"/>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F6621B76-B384-1D74-FC9F-184D08492E28}"/>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F6621B76-B384-1D74-FC9F-184D08492E28}"/>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A2D2DE0-4C22-E030-1189-CAF2584807B2}"/>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A2D2DE0-4C22-E030-1189-CAF2584807B2}"/>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FF34AF6-DD62-6348-FB51-CAF82638C514}"/>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CFF34AF6-DD62-6348-FB51-CAF82638C514}"/>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E63252C6-EAE2-EEF3-1F4C-4FE700D424AC}"/>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E63252C6-EAE2-EEF3-1F4C-4FE700D424AC}"/>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700255B6-CCAE-B50E-11BC-3A667BB7002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700255B6-CCAE-B50E-11BC-3A667BB7002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A39021B3-5C98-A186-F68E-FF72B41EE0E3}"/>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A39021B3-5C98-A186-F68E-FF72B41EE0E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F45854C7-2E04-18CB-CA1F-CDE85DCDC578}"/>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F45854C7-2E04-18CB-CA1F-CDE85DCDC578}"/>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B21F51CF-E0C5-F7C3-925C-40997516FF44}"/>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B21F51CF-E0C5-F7C3-925C-40997516FF44}"/>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5C5542B8-2962-81AA-036A-345A79DBC8D7}"/>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5C5542B8-2962-81AA-036A-345A79DBC8D7}"/>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E88108B5-1C29-D9E9-6B77-EB18E05A847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E88108B5-1C29-D9E9-6B77-EB18E05A847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4EDA48F8-B6F2-B166-6FB6-8A5C01B0CBF0}"/>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4EDA48F8-B6F2-B166-6FB6-8A5C01B0CBF0}"/>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DA5440F-FE30-7722-A0AB-1CB50142DBB3}"/>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DA5440F-FE30-7722-A0AB-1CB50142DBB3}"/>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61D2A079-33B8-F4CC-DC25-BB77972243E1}"/>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61D2A079-33B8-F4CC-DC25-BB77972243E1}"/>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48551212-4C77-192E-1D2D-65D76F4CE51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48551212-4C77-192E-1D2D-65D76F4CE51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C741470-A5A3-2365-7CF2-5883C9B7C4D6}"/>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C741470-A5A3-2365-7CF2-5883C9B7C4D6}"/>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B30F3D27-E33F-77CB-1902-F5B804693CE4}"/>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30F3D27-E33F-77CB-1902-F5B804693CE4}"/>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1387AAC1-B778-7820-E582-99E58E46A66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1387AAC1-B778-7820-E582-99E58E46A66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6261DD86-3D3A-9847-8E95-E8A359F63C0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592AFED2-338D-E77D-9FB1-7A52229D35C8}"/>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592AFED2-338D-E77D-9FB1-7A52229D35C8}"/>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31BAADF0-8A2F-48E2-F974-278159463744}"/>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1BAADF0-8A2F-48E2-F974-278159463744}"/>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5E5B4A20-987D-80BA-3189-E49FD6E6D5D1}"/>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5E5B4A20-987D-80BA-3189-E49FD6E6D5D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5F4FADF5-87A1-1F54-5413-9EECD10578C4}"/>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5F4FADF5-87A1-1F54-5413-9EECD10578C4}"/>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4068E537-C4F8-B34F-16CB-39A21956FDD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4068E537-C4F8-B34F-16CB-39A21956FDD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4ADF29F3-F718-1785-3164-61C342ABBA8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4ADF29F3-F718-1785-3164-61C342ABBA8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D0C57F24-E036-A7A4-289A-9F6467F93E8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D0C57F24-E036-A7A4-289A-9F6467F93E8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3F44B1E-9EC9-D61E-02E4-56D72BA119C6}"/>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3F44B1E-9EC9-D61E-02E4-56D72BA119C6}"/>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E9FBB2A9-2DC2-2C60-7CD7-BC8B0A4FB4F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E9FBB2A9-2DC2-2C60-7CD7-BC8B0A4FB4F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2AE4E5BC-94D4-7DD2-1895-9488F8554A49}"/>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2AE4E5BC-94D4-7DD2-1895-9488F8554A49}"/>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CF8D1B0F-AB93-92C7-2B65-2401D6A4B91F}"/>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CF8D1B0F-AB93-92C7-2B65-2401D6A4B91F}"/>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EFF1A612-A1C8-CC84-029F-EC232BA0673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EFF1A612-A1C8-CC84-029F-EC232BA0673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4501F714-69CF-2ABC-BD0D-D32F066D2F31}"/>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4501F714-69CF-2ABC-BD0D-D32F066D2F31}"/>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3191252B-12FB-3FCD-4538-42B82F76258E}"/>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3191252B-12FB-3FCD-4538-42B82F76258E}"/>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FF76AB3-AA96-9994-E767-510DB55ED860}"/>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FF76AB3-AA96-9994-E767-510DB55ED860}"/>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C234DDE3-F5C5-66F5-156F-87525549A2D1}"/>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C234DDE3-F5C5-66F5-156F-87525549A2D1}"/>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BFE1F91E-5E90-8B5A-1B08-1EAFD7176CAA}"/>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BFE1F91E-5E90-8B5A-1B08-1EAFD7176CAA}"/>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83E449CC-D8E0-E85C-ACF5-959987610B1D}"/>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83E449CC-D8E0-E85C-ACF5-959987610B1D}"/>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1498E4AE-6D6B-5A79-4ADF-15133BD124C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1498E4AE-6D6B-5A79-4ADF-15133BD124C7}"/>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CC739FB-3970-F62D-F252-B74F7B22A3D4}"/>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CC739FB-3970-F62D-F252-B74F7B22A3D4}"/>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972C3871-B39B-07B3-F905-67645183E7B1}"/>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972C3871-B39B-07B3-F905-67645183E7B1}"/>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8D4EC21-538A-22A4-3B11-0720D272AC4A}"/>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8D4EC21-538A-22A4-3B11-0720D272AC4A}"/>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37B5DFB-66C9-04F0-63C1-C1783C681E37}"/>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37B5DFB-66C9-04F0-63C1-C1783C681E37}"/>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4890D6F-5EB8-F1FC-389D-97607B4D8C43}"/>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4890D6F-5EB8-F1FC-389D-97607B4D8C43}"/>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8E2AB03-4147-151F-82A7-65846479A8FE}"/>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8E2AB03-4147-151F-82A7-65846479A8FE}"/>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F2A5DBDB-3EF2-67E1-C5EA-72E3666A25F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F2A5DBDB-3EF2-67E1-C5EA-72E3666A25F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5F7B934F-8DF1-001A-C67E-9B9BAB615C9E}"/>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5F7B934F-8DF1-001A-C67E-9B9BAB615C9E}"/>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FE7BE53-B835-8F4F-E11B-12D74248AE1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FE7BE53-B835-8F4F-E11B-12D74248AE1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A70D55B5-4B08-309C-E828-734C6580B59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A70D55B5-4B08-309C-E828-734C6580B59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ABF44CDF-CC13-6974-9876-34414BF65C7A}"/>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ABF44CDF-CC13-6974-9876-34414BF65C7A}"/>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43F46AF7-F90C-DEC3-F680-08B6FC3AFB6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43F46AF7-F90C-DEC3-F680-08B6FC3AFB6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F50A7521-ACCE-2D76-4090-CA6298A07CC3}"/>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F50A7521-ACCE-2D76-4090-CA6298A07CC3}"/>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6EABDAA-23A6-6B81-4822-0EBB30677C0A}"/>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6EABDAA-23A6-6B81-4822-0EBB30677C0A}"/>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61755D2-BBFC-BD8C-095A-CAB2C9A64203}"/>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61755D2-BBFC-BD8C-095A-CAB2C9A64203}"/>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AF5633E4-429D-071C-E3D4-302C5998F465}"/>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AF5633E4-429D-071C-E3D4-302C5998F465}"/>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71408AB-6404-F6FA-6BBA-1E539E1CCE35}"/>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71408AB-6404-F6FA-6BBA-1E539E1CCE35}"/>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2A7A1C82-E411-6556-5AD9-8F4106FA2BD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2A7A1C82-E411-6556-5AD9-8F4106FA2BD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8BC418E-1DAF-9F43-F977-B4317AB39E16}"/>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8BC418E-1DAF-9F43-F977-B4317AB39E16}"/>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04B232BA-B0B1-3158-616A-90683BD43E22}"/>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04B232BA-B0B1-3158-616A-90683BD43E22}"/>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9790CC8A-FE51-3BB8-6163-259A6D72FEE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9790CC8A-FE51-3BB8-6163-259A6D72FEE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14A6D8AC-DB40-D3CD-7064-E30E6581118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14A6D8AC-DB40-D3CD-7064-E30E6581118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65D9375-337A-C067-2CD2-693F2F52B6C8}"/>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65D9375-337A-C067-2CD2-693F2F52B6C8}"/>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56A8CE41-10ED-F69E-8F2B-C725CB95634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56A8CE41-10ED-F69E-8F2B-C725CB95634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2F67A21A-C4B0-4B64-5D35-01726A3604CF}"/>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2F67A21A-C4B0-4B64-5D35-01726A3604CF}"/>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03EEF08-6E80-509B-6A70-FCA8CE6534A6}"/>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503EEF08-6E80-509B-6A70-FCA8CE6534A6}"/>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A586F8D0-035F-36A8-3BA3-CADA1EAA4D9D}"/>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A586F8D0-035F-36A8-3BA3-CADA1EAA4D9D}"/>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3536A7D-72A5-8CB1-D881-EBE1F1BBC0F2}"/>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3536A7D-72A5-8CB1-D881-EBE1F1BBC0F2}"/>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B0644E7B-D6B3-C46D-A6FF-DEBA1F3EA30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0644E7B-D6B3-C46D-A6FF-DEBA1F3EA30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8F51D61-25F8-E3CC-278D-92DFBF2E67EB}"/>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8F51D61-25F8-E3CC-278D-92DFBF2E67EB}"/>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69A062C9-EBB3-46BC-C80B-E7E9E69846C5}"/>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69A062C9-EBB3-46BC-C80B-E7E9E69846C5}"/>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723AF62A-4D18-1BBC-075A-CACDA89A0DCE}"/>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723AF62A-4D18-1BBC-075A-CACDA89A0DCE}"/>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3F940BEC-1AA5-7174-3BFB-5E7270C83FB1}"/>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3F940BEC-1AA5-7174-3BFB-5E7270C83FB1}"/>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CB775E7C-4C36-C121-E401-937D7EF0538E}"/>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0E560A43-E1D1-E8D7-6915-DED0DB247F0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E2B635D7-2363-DFCF-9DCD-86BB3733ECF1}"/>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B998AEAB-518B-4A46-798F-3F41163C245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9CBF1C7F-4F30-DFC2-C34C-6D143B883927}"/>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576BBB84-1A2A-4045-6E06-8E8BC9A8DE1F}"/>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CDD22F8A-F340-FC1B-8C68-AAF2849EB40A}"/>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Welcome</a:t>
            </a:r>
            <a:endParaRPr lang="en-GB" dirty="0"/>
          </a:p>
        </p:txBody>
      </p:sp>
      <p:sp>
        <p:nvSpPr>
          <p:cNvPr id="2" name="Rectangle: Rounded Corners 1">
            <a:extLst>
              <a:ext uri="{FF2B5EF4-FFF2-40B4-BE49-F238E27FC236}">
                <a16:creationId xmlns:a16="http://schemas.microsoft.com/office/drawing/2014/main" id="{47DDD532-1C27-F00A-FA84-30BCE25AEAEB}"/>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400" i="1" dirty="0">
              <a:solidFill>
                <a:srgbClr val="FF0000"/>
              </a:solidFill>
              <a:latin typeface="Arial"/>
              <a:ea typeface="Tahoma"/>
              <a:cs typeface="Arial"/>
            </a:endParaRPr>
          </a:p>
          <a:p>
            <a:pPr>
              <a:defRPr/>
            </a:pPr>
            <a:r>
              <a:rPr lang="en-GB" sz="1600" dirty="0">
                <a:solidFill>
                  <a:schemeClr val="tx1"/>
                </a:solidFill>
                <a:latin typeface="Arial"/>
                <a:ea typeface="Tahoma"/>
                <a:cs typeface="Arial"/>
              </a:rPr>
              <a:t>Welcome to Service children/young people and staff from the following schools; </a:t>
            </a:r>
          </a:p>
          <a:p>
            <a:pPr>
              <a:defRPr/>
            </a:pPr>
            <a:endParaRPr lang="en-GB" sz="1600" dirty="0">
              <a:solidFill>
                <a:schemeClr val="tx1"/>
              </a:solidFill>
              <a:latin typeface="Arial"/>
              <a:ea typeface="Tahoma"/>
              <a:cs typeface="Arial"/>
            </a:endParaRPr>
          </a:p>
          <a:p>
            <a:pPr marL="285750" indent="-285750">
              <a:buFont typeface="Arial"/>
              <a:buChar char="•"/>
              <a:defRPr/>
            </a:pPr>
            <a:r>
              <a:rPr lang="en-GB" sz="1600" i="1" dirty="0">
                <a:solidFill>
                  <a:srgbClr val="FF0000"/>
                </a:solidFill>
                <a:latin typeface="Arial"/>
                <a:ea typeface="Tahoma"/>
                <a:cs typeface="Arial"/>
              </a:rPr>
              <a:t>Add names of school</a:t>
            </a:r>
          </a:p>
          <a:p>
            <a:pPr marL="285750" indent="-285750">
              <a:buFont typeface="Arial"/>
              <a:buChar char="•"/>
              <a:defRPr/>
            </a:pPr>
            <a:r>
              <a:rPr lang="en-GB" sz="1600" i="1" dirty="0">
                <a:solidFill>
                  <a:srgbClr val="FF0000"/>
                </a:solidFill>
                <a:latin typeface="Arial"/>
                <a:ea typeface="Tahoma"/>
                <a:cs typeface="Arial"/>
              </a:rPr>
              <a:t>Add names of school</a:t>
            </a: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Tree>
    <p:extLst>
      <p:ext uri="{BB962C8B-B14F-4D97-AF65-F5344CB8AC3E}">
        <p14:creationId xmlns:p14="http://schemas.microsoft.com/office/powerpoint/2010/main" val="16005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7DB8-9AE6-74B3-D4DA-A9348953745E}"/>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4EAF175-7BAD-6C2C-CD9A-DFCD3E4D6181}"/>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CBC6E0E-BB65-EBF6-325F-C72B9A61DA2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91405B04-8C94-1B63-D624-94885F28089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CC77F92F-B5BD-9257-908B-AB123B855B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D83756B-E0BF-4E45-D8B7-C403AED23EB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BFEB7BB-A8DA-FCF0-5065-7C690CC546EC}"/>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6D0045E-08EF-B5EA-7AD3-459901FBE8CA}"/>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D78E0D68-EBF8-9453-708C-07BE36331D7A}"/>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45F3C0D3-9717-361A-7559-A7E0D7C43871}"/>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D566CBF1-F14A-B7EE-629C-2B18A81FC7A6}"/>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71153801-54F4-E86D-0370-D9D8DAF13083}"/>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DC420D0-576C-28B8-B7C1-0D327E998C7B}"/>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22FEAE2-9B65-678A-91CF-A60003D6DA25}"/>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31FE84EE-855F-68E4-20C1-7FF531CBA65B}"/>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2EA08B4D-488F-C5A7-136C-BED39C5A7081}"/>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AFFACE3-F3D3-11FF-8017-37B34BD0103C}"/>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FA051BDE-647D-69E2-3D6A-22C41F7B2CB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C3F86F05-E776-617D-D9DE-114EEAADF76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FD7484C-1E4E-7361-2527-E697D7C06D5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238EC8AC-8352-A7B7-1052-40BB2F940A4A}"/>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01BD7F2-971F-0FE3-38ED-214184894134}"/>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1375AC6E-A637-736E-5477-99BAB50F6A8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95313F34-7ACE-0102-5679-BBB9FD9146C4}"/>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08E72075-DF82-D0C2-C366-75016AD76167}"/>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08E72075-DF82-D0C2-C366-75016AD76167}"/>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D8E9FA1A-994A-6CE1-89E3-C6B22B2D09A7}"/>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D8E9FA1A-994A-6CE1-89E3-C6B22B2D09A7}"/>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19657F1F-D0B8-DC2C-D39D-1835ED4C5F8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19657F1F-D0B8-DC2C-D39D-1835ED4C5F8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C25B929A-CC87-4031-E2C4-965B70C87655}"/>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C25B929A-CC87-4031-E2C4-965B70C87655}"/>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3AB4050B-601F-8D06-1142-A221144531B8}"/>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3AB4050B-601F-8D06-1142-A221144531B8}"/>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6ECE873A-1EE9-5956-57DD-99BD3B994BC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ECE873A-1EE9-5956-57DD-99BD3B994BC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128363C8-CF2E-9424-7F31-FE34B8E4855A}"/>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128363C8-CF2E-9424-7F31-FE34B8E4855A}"/>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AF2D93FD-B968-9FC8-69D9-184D603F90E5}"/>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AF2D93FD-B968-9FC8-69D9-184D603F90E5}"/>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2AAE4106-C64C-E10E-3BF8-34620FBDBA97}"/>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2AAE4106-C64C-E10E-3BF8-34620FBDBA97}"/>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9749125F-615F-2386-9F3A-70DB7FCD488D}"/>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9749125F-615F-2386-9F3A-70DB7FCD488D}"/>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EA9FA895-8029-B83E-7380-C6DE87E9464D}"/>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EA9FA895-8029-B83E-7380-C6DE87E9464D}"/>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A2C3BF0-B251-5C04-1CC1-DED0533487BC}"/>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A2C3BF0-B251-5C04-1CC1-DED0533487BC}"/>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25D2C5F7-932F-8F54-FB85-D28E37D8918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25D2C5F7-932F-8F54-FB85-D28E37D8918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AAB83570-8BF9-BA75-EA99-0B2804D19948}"/>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AAB83570-8BF9-BA75-EA99-0B2804D19948}"/>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662DB6C-CA19-C82F-647A-DB3101F9B91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662DB6C-CA19-C82F-647A-DB3101F9B91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19ABC80F-5AC3-8FA2-93EB-81A989024302}"/>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19ABC80F-5AC3-8FA2-93EB-81A989024302}"/>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87225D9C-3794-E36C-CD15-4B18DF0B52EC}"/>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87225D9C-3794-E36C-CD15-4B18DF0B52EC}"/>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A3F2333-7A38-D9D3-4A91-20D65264CEB7}"/>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A3F2333-7A38-D9D3-4A91-20D65264CEB7}"/>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F4FAFEC-9A3B-3AED-C066-1DBB06CFF01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F4FAFEC-9A3B-3AED-C066-1DBB06CFF01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9B08217B-3260-111F-2514-79027119F0AB}"/>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9B08217B-3260-111F-2514-79027119F0AB}"/>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50A7BC1D-BDA0-26C5-0F87-1962E81015B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E0245F30-72FA-DC2F-5B3E-37AC5D651AF9}"/>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E0245F30-72FA-DC2F-5B3E-37AC5D651AF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AD53FDD-92E2-82F7-FEFC-59E4B67A31F4}"/>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AD53FDD-92E2-82F7-FEFC-59E4B67A31F4}"/>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A42CDB3-5355-8888-FF80-A6A874BD2AE0}"/>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A42CDB3-5355-8888-FF80-A6A874BD2AE0}"/>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F3901C7-B6AB-2278-A56D-33DCB418023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F3901C7-B6AB-2278-A56D-33DCB418023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0173B863-1E09-F9DE-E77E-00B89653E11C}"/>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0173B863-1E09-F9DE-E77E-00B89653E11C}"/>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1FF57A2F-8084-24AF-8C1F-81268B78B80B}"/>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1FF57A2F-8084-24AF-8C1F-81268B78B80B}"/>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F6D7CC2D-31B0-01E0-82AB-F26C7DAD75B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F6D7CC2D-31B0-01E0-82AB-F26C7DAD75B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FFB230B-79E4-A4AA-8594-B84CD3E6FC31}"/>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FFB230B-79E4-A4AA-8594-B84CD3E6FC31}"/>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4E8AE9B3-564F-F68C-61A2-04A276B052E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4E8AE9B3-564F-F68C-61A2-04A276B052E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C578D8A-F10D-0823-BD3D-52F43F84F78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C578D8A-F10D-0823-BD3D-52F43F84F78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7D57F0EE-A6F6-5C37-013C-5D36E2596A15}"/>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7D57F0EE-A6F6-5C37-013C-5D36E2596A15}"/>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EA6A601-C1BA-5722-0670-F6B964EA6920}"/>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EA6A601-C1BA-5722-0670-F6B964EA692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1191051D-F214-F7C5-7D40-49B70D9FEB9C}"/>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1191051D-F214-F7C5-7D40-49B70D9FEB9C}"/>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FC21B330-78A3-CB5F-AE0F-A464DA9C3D8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FC21B330-78A3-CB5F-AE0F-A464DA9C3D8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9AE4F07-C19C-C6DE-C6B1-9503D6A3B36E}"/>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D9AE4F07-C19C-C6DE-C6B1-9503D6A3B36E}"/>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351C6F1A-7FBC-F503-B2A0-AF2575ED0EA2}"/>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351C6F1A-7FBC-F503-B2A0-AF2575ED0EA2}"/>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5500AD48-AEE0-C579-A5C1-97BA4BC02B1D}"/>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5500AD48-AEE0-C579-A5C1-97BA4BC02B1D}"/>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1F1A9F27-7B8D-3690-E426-7BC8AD08840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1F1A9F27-7B8D-3690-E426-7BC8AD08840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32EB4C94-E34E-69A1-2E83-38F1E076462F}"/>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32EB4C94-E34E-69A1-2E83-38F1E076462F}"/>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7984B2DC-70DC-EA8B-99EA-19F43EE0444A}"/>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7984B2DC-70DC-EA8B-99EA-19F43EE0444A}"/>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EDCC5C38-AFD2-DEB2-323C-E5500FCF20C0}"/>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EDCC5C38-AFD2-DEB2-323C-E5500FCF20C0}"/>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DBF623EF-CDB4-A8BA-F4BA-2CADA8603C0C}"/>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DBF623EF-CDB4-A8BA-F4BA-2CADA8603C0C}"/>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A933B9F4-0706-1EC7-A941-531388A338E6}"/>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A933B9F4-0706-1EC7-A941-531388A338E6}"/>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097AC9C-F579-8A53-3477-A4224F4E929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097AC9C-F579-8A53-3477-A4224F4E929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6C07A63-F80C-D5B3-B6DC-6B0C7011EE4B}"/>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6C07A63-F80C-D5B3-B6DC-6B0C7011EE4B}"/>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D5B3E313-0463-1476-8684-4C704B3B8AD5}"/>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D5B3E313-0463-1476-8684-4C704B3B8AD5}"/>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518FF71-5A70-DA61-F7AB-D5F282555C6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518FF71-5A70-DA61-F7AB-D5F282555C6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1DFA2709-BA42-3DB6-0D28-631802C4791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1DFA2709-BA42-3DB6-0D28-631802C4791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44F12D06-EB57-14CF-9B6E-98D50C2511B8}"/>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44F12D06-EB57-14CF-9B6E-98D50C2511B8}"/>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CFE3069-E2F1-B865-5752-72E5B474EDB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CFE3069-E2F1-B865-5752-72E5B474EDB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7B90A421-0CE8-F37C-3A83-DF54075DABF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7B90A421-0CE8-F37C-3A83-DF54075DABF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FD6C531-DE2F-5BB3-83C1-AF95387E8A26}"/>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FD6C531-DE2F-5BB3-83C1-AF95387E8A26}"/>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95DA537-39A4-82ED-8D98-392A15F58CAB}"/>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95DA537-39A4-82ED-8D98-392A15F58CAB}"/>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67FFAEC1-D43B-B7FE-6E85-6484C639A0E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67FFAEC1-D43B-B7FE-6E85-6484C639A0E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8AB60ADD-C141-CB72-C4E8-105CCCE4BEB7}"/>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8AB60ADD-C141-CB72-C4E8-105CCCE4BEB7}"/>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3482FB3-8B4B-D95D-3FF4-6E636847C6E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3482FB3-8B4B-D95D-3FF4-6E636847C6E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B90579B-2FB0-B008-7FD1-FCC67BABDAD3}"/>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3B90579B-2FB0-B008-7FD1-FCC67BABDAD3}"/>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75AEC7D-F36E-C8AC-4185-61504531BF21}"/>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75AEC7D-F36E-C8AC-4185-61504531BF21}"/>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225DEF5D-A262-5B9C-634D-0A8699297AE2}"/>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225DEF5D-A262-5B9C-634D-0A8699297AE2}"/>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F9043D22-17B1-137F-4025-AF56456CE275}"/>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F9043D22-17B1-137F-4025-AF56456CE275}"/>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F60BDCBE-C1AC-3E2F-EA6D-7C3C9F9FC172}"/>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F60BDCBE-C1AC-3E2F-EA6D-7C3C9F9FC172}"/>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A115B7D-8477-5C26-9D23-D50737FB1AB2}"/>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A115B7D-8477-5C26-9D23-D50737FB1AB2}"/>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BCF9F4B-623A-DBE3-FF9C-BFEF8E441FD4}"/>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BCF9F4B-623A-DBE3-FF9C-BFEF8E441FD4}"/>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AB8CCC7B-386D-969C-A462-533BB53E02E3}"/>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AB8CCC7B-386D-969C-A462-533BB53E02E3}"/>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BFCB568A-FCBD-E68B-1621-EBB10C41D494}"/>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BFCB568A-FCBD-E68B-1621-EBB10C41D49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28561B3E-0F62-3B85-1535-AA3207833D7F}"/>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28561B3E-0F62-3B85-1535-AA3207833D7F}"/>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218D146-985F-CAC2-EFE6-383C0C05F0E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2218D146-985F-CAC2-EFE6-383C0C05F0E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111100A8-6DF6-A937-CA48-6156F4808BAC}"/>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111100A8-6DF6-A937-CA48-6156F4808BAC}"/>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84573A4-4D3F-B4DD-FA12-3635A8D687D1}"/>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84573A4-4D3F-B4DD-FA12-3635A8D687D1}"/>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A9B20616-139B-1EBC-1D0C-126ADEF166EF}"/>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A9B20616-139B-1EBC-1D0C-126ADEF166E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800BC6A-8167-9973-BC7A-ACAEC16A87D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800BC6A-8167-9973-BC7A-ACAEC16A87D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93F61E6A-8D45-5019-0A83-5218AC912043}"/>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93F61E6A-8D45-5019-0A83-5218AC912043}"/>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F83E1442-7AAF-6368-912F-2018324844C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FC8D1ADA-6EDB-4003-9E53-8F02FFA7FDB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3A3F3F1-C570-16EC-BB55-E3D3E1681238}"/>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A2238451-5A4D-677D-4913-E62E675DD1ED}"/>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2</a:t>
              </a:r>
            </a:p>
          </p:txBody>
        </p:sp>
        <p:sp>
          <p:nvSpPr>
            <p:cNvPr id="32" name="Star: 5 Points 31">
              <a:extLst>
                <a:ext uri="{FF2B5EF4-FFF2-40B4-BE49-F238E27FC236}">
                  <a16:creationId xmlns:a16="http://schemas.microsoft.com/office/drawing/2014/main" id="{0D9235BD-DF7E-ECF2-0672-DE4AD0FD442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6D18B121-6B1C-D52B-20E5-61884AAD3421}"/>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F4F5FAFC-174B-5CBF-8B5A-6C189C16B6E6}"/>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Arial"/>
              </a:rPr>
              <a:t>Welcome</a:t>
            </a:r>
            <a:endParaRPr lang="en-GB"/>
          </a:p>
        </p:txBody>
      </p:sp>
      <p:sp>
        <p:nvSpPr>
          <p:cNvPr id="2" name="Rectangle: Rounded Corners 1">
            <a:extLst>
              <a:ext uri="{FF2B5EF4-FFF2-40B4-BE49-F238E27FC236}">
                <a16:creationId xmlns:a16="http://schemas.microsoft.com/office/drawing/2014/main" id="{7810E3E9-BFFA-7219-FFD5-F52038C2D9FA}"/>
              </a:ext>
            </a:extLst>
          </p:cNvPr>
          <p:cNvSpPr/>
          <p:nvPr/>
        </p:nvSpPr>
        <p:spPr>
          <a:xfrm>
            <a:off x="2227387" y="1445678"/>
            <a:ext cx="7615000"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latin typeface="Arial Rounded MT Bold"/>
                <a:ea typeface="Tahoma"/>
                <a:cs typeface="Arial"/>
              </a:rPr>
              <a:t>What is a Service Pupil Promise?</a:t>
            </a:r>
            <a:r>
              <a:rPr lang="en-GB" sz="1600" dirty="0">
                <a:solidFill>
                  <a:schemeClr val="tx1"/>
                </a:solidFill>
                <a:latin typeface="Arial Rounded MT Bold"/>
                <a:ea typeface="Tahoma"/>
                <a:cs typeface="Arial"/>
              </a:rPr>
              <a:t> </a:t>
            </a:r>
            <a:endParaRPr lang="en-GB" dirty="0">
              <a:solidFill>
                <a:schemeClr val="tx1"/>
              </a:solidFill>
            </a:endParaRPr>
          </a:p>
          <a:p>
            <a:pPr>
              <a:defRPr/>
            </a:pPr>
            <a:r>
              <a:rPr lang="en-GB" sz="1600" dirty="0">
                <a:solidFill>
                  <a:schemeClr val="tx1"/>
                </a:solidFill>
                <a:latin typeface="Arial"/>
                <a:ea typeface="Tahoma"/>
                <a:cs typeface="Arial"/>
              </a:rPr>
              <a:t>A Service Pupil Promise is a commitment from the Local Authority (</a:t>
            </a:r>
            <a:r>
              <a:rPr lang="en-GB" sz="1600" i="1" dirty="0">
                <a:solidFill>
                  <a:srgbClr val="FF0000"/>
                </a:solidFill>
                <a:latin typeface="Arial"/>
                <a:ea typeface="Tahoma"/>
                <a:cs typeface="Arial"/>
              </a:rPr>
              <a:t>Add name of LA</a:t>
            </a:r>
            <a:r>
              <a:rPr lang="en-GB" sz="1600" dirty="0">
                <a:solidFill>
                  <a:schemeClr val="tx1"/>
                </a:solidFill>
                <a:latin typeface="Arial"/>
                <a:ea typeface="Tahoma"/>
                <a:cs typeface="Arial"/>
              </a:rPr>
              <a:t>) to support children from Armed Forces families. It links to the Armed Forces Covenant but rather than being about all of the family it is just about Service children. </a:t>
            </a:r>
            <a:endParaRPr lang="en-GB" dirty="0">
              <a:solidFill>
                <a:schemeClr val="tx1"/>
              </a:solidFill>
            </a:endParaRPr>
          </a:p>
          <a:p>
            <a:pPr>
              <a:defRPr/>
            </a:pPr>
            <a:endParaRPr lang="en-GB" sz="1600" b="1">
              <a:solidFill>
                <a:schemeClr val="tx1"/>
              </a:solidFill>
              <a:latin typeface="Arial Rounded MT Bold"/>
              <a:ea typeface="Tahoma"/>
              <a:cs typeface="Arial"/>
            </a:endParaRPr>
          </a:p>
          <a:p>
            <a:pPr>
              <a:defRPr/>
            </a:pPr>
            <a:r>
              <a:rPr lang="en-GB" sz="1600" b="1" dirty="0">
                <a:solidFill>
                  <a:schemeClr val="tx1"/>
                </a:solidFill>
                <a:latin typeface="Arial Rounded MT Bold"/>
                <a:ea typeface="Tahoma"/>
                <a:cs typeface="Arial"/>
              </a:rPr>
              <a:t>How do we create a Service Pupil Promise? </a:t>
            </a:r>
            <a:endParaRPr lang="en-GB" dirty="0">
              <a:solidFill>
                <a:schemeClr val="tx1"/>
              </a:solidFill>
            </a:endParaRPr>
          </a:p>
          <a:p>
            <a:pPr>
              <a:defRPr/>
            </a:pPr>
            <a:r>
              <a:rPr lang="en-GB" sz="1600" dirty="0">
                <a:solidFill>
                  <a:schemeClr val="tx1"/>
                </a:solidFill>
                <a:latin typeface="Arial"/>
                <a:ea typeface="Tahoma"/>
                <a:cs typeface="Arial"/>
              </a:rPr>
              <a:t>To create a Service Pupil Promise the Local Authority firstly need to understand all of the unique experiences and challenges Service children might face e.g. mobility, separation, moving schools etc. To do this we need to work with you to listen to your voices and understand your experiences. </a:t>
            </a:r>
            <a:endParaRPr lang="en-GB" sz="1600" dirty="0">
              <a:solidFill>
                <a:schemeClr val="tx1"/>
              </a:solidFill>
            </a:endParaRPr>
          </a:p>
          <a:p>
            <a:pPr>
              <a:defRPr/>
            </a:pPr>
            <a:endParaRPr lang="en-GB" sz="1600">
              <a:solidFill>
                <a:schemeClr val="tx1"/>
              </a:solidFill>
              <a:latin typeface="Arial"/>
              <a:ea typeface="Tahoma"/>
              <a:cs typeface="Arial"/>
            </a:endParaRPr>
          </a:p>
          <a:p>
            <a:pPr>
              <a:defRPr/>
            </a:pPr>
            <a:r>
              <a:rPr lang="en-GB" sz="1600" dirty="0">
                <a:solidFill>
                  <a:schemeClr val="tx1"/>
                </a:solidFill>
                <a:latin typeface="Arial"/>
                <a:ea typeface="Tahoma"/>
                <a:cs typeface="Arial"/>
              </a:rPr>
              <a:t>The promise will help ensure that Service children receive the recognition and tailored support they deserve. It will also strengthen the local authorities commitment to inclusion and the Armed Forces Covenant. </a:t>
            </a:r>
            <a:endParaRPr lang="en-GB" sz="1600" dirty="0">
              <a:solidFill>
                <a:schemeClr val="tx1"/>
              </a:solidFil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p:txBody>
      </p:sp>
    </p:spTree>
    <p:extLst>
      <p:ext uri="{BB962C8B-B14F-4D97-AF65-F5344CB8AC3E}">
        <p14:creationId xmlns:p14="http://schemas.microsoft.com/office/powerpoint/2010/main" val="385131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65863-9875-4F5F-0FAC-C6AFB342E160}"/>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80A3CAD0-04E8-8930-042C-546139A4F5C7}"/>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EB543C2-4D1B-4F02-95EB-C21F2C1DB1A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42F0478-C603-5441-55ED-C7F8A664478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E38B5B2A-6EEA-BA6E-8028-4C09C12F7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AFC613A5-7367-DCCA-62D4-D850A27E3842}"/>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BF983747-0965-E04D-B506-0974B2612515}"/>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13C7896-6D72-A5F2-748E-7167EF91A10C}"/>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35D8F502-B9E4-2732-F90C-8CA0E43EAA55}"/>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8FD49672-E7BC-CD43-E7FD-D73C1BF31D6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BACEC97E-B241-4555-AAAA-98A2D79D8119}"/>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F79C750A-1F52-1F19-E00B-4447530B8CA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57825CB7-CCC4-EB8E-98B0-A2C8B8526C76}"/>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A391C59-2837-E959-CDE8-B10E5E9EED33}"/>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1D9D0C17-827A-101F-198B-B0758587DD66}"/>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CDB373A-166A-0A57-F38D-7B71771BAB6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38B61823-11C5-6FF4-DA79-C3B14BFFF50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1AB48A94-2F55-B6E3-B8B5-39A25DFB5F75}"/>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394E0B4-4C99-BAAC-B33F-4038D6FAD6C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14BB698-2BE6-607B-D5A9-9A3E794C30BE}"/>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35FE1098-F916-C6F6-B10F-422895E5E00A}"/>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C207D2B-58C3-021E-80B3-7520B7E9CE2A}"/>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915B67A2-3160-EB1E-9B21-838592F8DE3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C73AFF93-5046-94D2-2F54-502EB4DBF7D4}"/>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38091BBA-FC5D-2670-AB44-7D23FA5CE6EE}"/>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38091BBA-FC5D-2670-AB44-7D23FA5CE6E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C403ECB5-81B4-9516-95BC-356F0A02E658}"/>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C403ECB5-81B4-9516-95BC-356F0A02E658}"/>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A6EDF275-88F8-0548-05AE-43590338D9AC}"/>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A6EDF275-88F8-0548-05AE-43590338D9AC}"/>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A3FD1D4-987E-E146-40AB-35BD1AA3216A}"/>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A3FD1D4-987E-E146-40AB-35BD1AA3216A}"/>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B770BFB-05F2-B2CB-CE2D-E1A57B8153B4}"/>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B770BFB-05F2-B2CB-CE2D-E1A57B8153B4}"/>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6990D5A0-0849-8C9F-3C60-ABE5B639B893}"/>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990D5A0-0849-8C9F-3C60-ABE5B639B893}"/>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FA3A2AF1-BBF7-405C-7C86-2B9270B8A5C9}"/>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FA3A2AF1-BBF7-405C-7C86-2B9270B8A5C9}"/>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AF4EDF4-88C6-AE17-E342-1FDEB35FC156}"/>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6AF4EDF4-88C6-AE17-E342-1FDEB35FC156}"/>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EBC8FC9-103C-46D3-7599-0CC21D998DDF}"/>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EBC8FC9-103C-46D3-7599-0CC21D998DDF}"/>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306017DF-96FD-6971-FD67-66C78F54CA79}"/>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306017DF-96FD-6971-FD67-66C78F54CA79}"/>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A23A622F-A298-D15C-3A8A-2C0D8B2ABCBA}"/>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A23A622F-A298-D15C-3A8A-2C0D8B2ABCBA}"/>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74A94FD-749D-FAC7-71E4-EB9FCCF6D9C9}"/>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74A94FD-749D-FAC7-71E4-EB9FCCF6D9C9}"/>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66A89FB8-53FC-2A1A-F870-36F8FAE13B7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66A89FB8-53FC-2A1A-F870-36F8FAE13B7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A5E28F73-AD88-27B8-EEC8-9365DDBDAA95}"/>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A5E28F73-AD88-27B8-EEC8-9365DDBDAA95}"/>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F701C017-0C8A-0AEF-4F61-29BB4A854C95}"/>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F701C017-0C8A-0AEF-4F61-29BB4A854C95}"/>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8B10E86D-F4B6-BAD7-6DB0-5FCFA1D91789}"/>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8B10E86D-F4B6-BAD7-6DB0-5FCFA1D91789}"/>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2CAA2699-3932-48C2-0693-AA1433D9F21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2CAA2699-3932-48C2-0693-AA1433D9F21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8D0FD3F9-272A-875D-3075-B68F209057F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8D0FD3F9-272A-875D-3075-B68F209057F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EA3C68AB-B45B-4FCE-4D29-C40CFC007DF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EA3C68AB-B45B-4FCE-4D29-C40CFC007DF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3131DF6C-AEF8-CB33-70B5-8E5C8C1272C7}"/>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3131DF6C-AEF8-CB33-70B5-8E5C8C1272C7}"/>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7DC23AC8-60D7-74F2-B85A-CA0550D7D4AE}"/>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4D16C177-DB2A-C891-BA35-F922BD08927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4D16C177-DB2A-C891-BA35-F922BD08927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37868A7F-0E6B-B375-956D-3500F2C94B04}"/>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7868A7F-0E6B-B375-956D-3500F2C94B04}"/>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3D663A6C-5CF7-78F7-E1BE-65742B39FEE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3D663A6C-5CF7-78F7-E1BE-65742B39FEE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70A406E-70AB-BCEF-750B-5D95E551FCB6}"/>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70A406E-70AB-BCEF-750B-5D95E551FCB6}"/>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F6635F80-1E4C-96F9-7510-BA1DCB176646}"/>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F6635F80-1E4C-96F9-7510-BA1DCB176646}"/>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3875F092-0ADB-FC9A-DA98-1162EC54334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3875F092-0ADB-FC9A-DA98-1162EC54334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8D46BF05-65AF-AB56-D5B9-2D281E9A4AD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8D46BF05-65AF-AB56-D5B9-2D281E9A4AD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51FBA2FE-DD52-41FF-142B-8747D98D6F27}"/>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51FBA2FE-DD52-41FF-142B-8747D98D6F27}"/>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DA4E257-1336-497C-7ABC-80F1C1886E05}"/>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DA4E257-1336-497C-7ABC-80F1C1886E05}"/>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5540D626-CDBF-4B68-DB6B-5E150EA3DBF2}"/>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5540D626-CDBF-4B68-DB6B-5E150EA3DBF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3E294E6B-411F-E7EC-3467-40AC90E5E55A}"/>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3E294E6B-411F-E7EC-3467-40AC90E5E55A}"/>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090B81E7-4761-1077-97DF-60225C0A118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090B81E7-4761-1077-97DF-60225C0A118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F65FDF33-4220-668E-1AD3-BCE5CB0C3A8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F65FDF33-4220-668E-1AD3-BCE5CB0C3A8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3F7C30CF-4497-43DE-05EC-2BAD584805B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3F7C30CF-4497-43DE-05EC-2BAD584805B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00786496-493F-0881-0C3E-BBD1F3450AB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00786496-493F-0881-0C3E-BBD1F3450AB5}"/>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88EB8FD-4292-E7CA-1B92-B5A3E2D14886}"/>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88EB8FD-4292-E7CA-1B92-B5A3E2D14886}"/>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616CC25-FE6C-A8C8-7121-539AD982CEE3}"/>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616CC25-FE6C-A8C8-7121-539AD982CEE3}"/>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02269D83-CE5C-C252-3237-141F86519047}"/>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02269D83-CE5C-C252-3237-141F86519047}"/>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501C135B-69F8-98C1-BA82-819FCBB6583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501C135B-69F8-98C1-BA82-819FCBB6583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689639ED-D753-D579-4721-4F52D64E0AF8}"/>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689639ED-D753-D579-4721-4F52D64E0AF8}"/>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4856FDAC-A819-7809-08C6-5F605316D37C}"/>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4856FDAC-A819-7809-08C6-5F605316D37C}"/>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F6766E73-ACAA-D074-085B-C994BC920ECF}"/>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F6766E73-ACAA-D074-085B-C994BC920ECF}"/>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56813C61-C1DB-3A87-38E6-D52073B68AC1}"/>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56813C61-C1DB-3A87-38E6-D52073B68AC1}"/>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5FADC358-CDD6-C0CE-9C8F-0ECBF4140155}"/>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5FADC358-CDD6-C0CE-9C8F-0ECBF4140155}"/>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68864D7-F3F0-24CA-EA84-A74106C4BAC3}"/>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68864D7-F3F0-24CA-EA84-A74106C4BAC3}"/>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B6250AB0-B19E-3544-5DBB-EFF5E9EF8A04}"/>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B6250AB0-B19E-3544-5DBB-EFF5E9EF8A04}"/>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D4CB269B-1499-DD00-F68D-DC4271C5107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D4CB269B-1499-DD00-F68D-DC4271C5107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61D85DF-5B96-ED65-EF2A-87CEA6948C72}"/>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B61D85DF-5B96-ED65-EF2A-87CEA6948C72}"/>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D9A3DB02-A956-9272-E89B-E30F8557E383}"/>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D9A3DB02-A956-9272-E89B-E30F8557E383}"/>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6A379F7-7CA8-E650-AF04-84862FC879F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6A379F7-7CA8-E650-AF04-84862FC879F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B899336-1E66-9138-91EE-B18B8458C19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B899336-1E66-9138-91EE-B18B8458C19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E79FE772-B282-F51F-7DF7-F8DEFC2795F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79FE772-B282-F51F-7DF7-F8DEFC2795F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8921C5AC-4600-D67C-3857-AA48C3717323}"/>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8921C5AC-4600-D67C-3857-AA48C371732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9E6B1B3-42EE-6B99-B810-317C88C36CA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9E6B1B3-42EE-6B99-B810-317C88C36CA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1B3B86BE-38FA-FDB3-F99E-48BCC8BE418A}"/>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1B3B86BE-38FA-FDB3-F99E-48BCC8BE418A}"/>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A2B563B5-ECF0-D373-5573-2BB3E54E6B29}"/>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A2B563B5-ECF0-D373-5573-2BB3E54E6B29}"/>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91AC5ACC-6A8F-356A-31CC-250BE0854FF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91AC5ACC-6A8F-356A-31CC-250BE0854FF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7B87918C-42E4-0B86-3391-03AC3200062A}"/>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7B87918C-42E4-0B86-3391-03AC3200062A}"/>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D39622A8-7275-144C-2299-F0E30EE18AE4}"/>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D39622A8-7275-144C-2299-F0E30EE18AE4}"/>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AF4DDC3-1399-C6A7-0622-9AD4B9C4FCF0}"/>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AF4DDC3-1399-C6A7-0622-9AD4B9C4FCF0}"/>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1821D7F3-1BDF-B019-9CC2-93075D9E8F0E}"/>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1821D7F3-1BDF-B019-9CC2-93075D9E8F0E}"/>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0898C2F-B5AE-B5D8-AE8D-E32BA173AA44}"/>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0898C2F-B5AE-B5D8-AE8D-E32BA173AA44}"/>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BDA67A86-9E07-E71C-7789-FD30FA8CB76D}"/>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BDA67A86-9E07-E71C-7789-FD30FA8CB76D}"/>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1990D675-365E-CE2C-4217-FCED743BC347}"/>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1990D675-365E-CE2C-4217-FCED743BC347}"/>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43F1FB5B-4C33-D50E-8AA8-72185BC3390C}"/>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43F1FB5B-4C33-D50E-8AA8-72185BC3390C}"/>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714A6DD-E3A8-2E77-2A73-7700DA910D00}"/>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714A6DD-E3A8-2E77-2A73-7700DA910D00}"/>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59661052-C426-4C80-F3A3-2FECC02ADB04}"/>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59661052-C426-4C80-F3A3-2FECC02ADB04}"/>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EDF12546-F53D-51EA-4020-F0B36F02489B}"/>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EDF12546-F53D-51EA-4020-F0B36F02489B}"/>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4747F84-94F0-6853-C0E0-0413AB50329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4747F84-94F0-6853-C0E0-0413AB50329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393D0CAC-7715-0B06-F40F-970E3CE76BA4}"/>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393D0CAC-7715-0B06-F40F-970E3CE76BA4}"/>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F867C2A9-A056-7D09-E464-07DF57C6FD57}"/>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F867C2A9-A056-7D09-E464-07DF57C6FD57}"/>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7713DEB-DD58-D69B-C32C-9CADC0FB1F7F}"/>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7713DEB-DD58-D69B-C32C-9CADC0FB1F7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6B58BCF-6C49-F7D7-71CD-CD0AB769BE01}"/>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6DB4177C-281C-8C29-71F2-BFCC2CC6E720}"/>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FEA159CA-F337-333A-8177-E4B6F81F3AC0}"/>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C5813956-57F8-1636-EBB7-31E1263CDDA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FE8FEAF0-08E1-013B-1340-69F260979F9E}"/>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8D66DFC2-119D-B87B-A060-4CB4F1E3F4D3}"/>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0F29655F-2C4E-4293-0BA0-76ED7EEA9A05}"/>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Welcome</a:t>
            </a:r>
            <a:endParaRPr lang="en-GB" dirty="0"/>
          </a:p>
        </p:txBody>
      </p:sp>
      <p:graphicFrame>
        <p:nvGraphicFramePr>
          <p:cNvPr id="4" name="Table 3">
            <a:extLst>
              <a:ext uri="{FF2B5EF4-FFF2-40B4-BE49-F238E27FC236}">
                <a16:creationId xmlns:a16="http://schemas.microsoft.com/office/drawing/2014/main" id="{B0329DF6-24B1-CCDD-0468-F4D4E3EF4A22}"/>
              </a:ext>
            </a:extLst>
          </p:cNvPr>
          <p:cNvGraphicFramePr>
            <a:graphicFrameLocks noGrp="1"/>
          </p:cNvGraphicFramePr>
          <p:nvPr>
            <p:extLst>
              <p:ext uri="{D42A27DB-BD31-4B8C-83A1-F6EECF244321}">
                <p14:modId xmlns:p14="http://schemas.microsoft.com/office/powerpoint/2010/main" val="2822711875"/>
              </p:ext>
            </p:extLst>
          </p:nvPr>
        </p:nvGraphicFramePr>
        <p:xfrm>
          <a:off x="978243" y="1451918"/>
          <a:ext cx="9724936" cy="5110479"/>
        </p:xfrm>
        <a:graphic>
          <a:graphicData uri="http://schemas.openxmlformats.org/drawingml/2006/table">
            <a:tbl>
              <a:tblPr firstRow="1" bandRow="1">
                <a:tableStyleId>{5C22544A-7EE6-4342-B048-85BDC9FD1C3A}</a:tableStyleId>
              </a:tblPr>
              <a:tblGrid>
                <a:gridCol w="1116523">
                  <a:extLst>
                    <a:ext uri="{9D8B030D-6E8A-4147-A177-3AD203B41FA5}">
                      <a16:colId xmlns:a16="http://schemas.microsoft.com/office/drawing/2014/main" val="4113610446"/>
                    </a:ext>
                  </a:extLst>
                </a:gridCol>
                <a:gridCol w="2426677">
                  <a:extLst>
                    <a:ext uri="{9D8B030D-6E8A-4147-A177-3AD203B41FA5}">
                      <a16:colId xmlns:a16="http://schemas.microsoft.com/office/drawing/2014/main" val="520143431"/>
                    </a:ext>
                  </a:extLst>
                </a:gridCol>
                <a:gridCol w="4636897">
                  <a:extLst>
                    <a:ext uri="{9D8B030D-6E8A-4147-A177-3AD203B41FA5}">
                      <a16:colId xmlns:a16="http://schemas.microsoft.com/office/drawing/2014/main" val="4224130500"/>
                    </a:ext>
                  </a:extLst>
                </a:gridCol>
                <a:gridCol w="1544839">
                  <a:extLst>
                    <a:ext uri="{9D8B030D-6E8A-4147-A177-3AD203B41FA5}">
                      <a16:colId xmlns:a16="http://schemas.microsoft.com/office/drawing/2014/main" val="1023983908"/>
                    </a:ext>
                  </a:extLst>
                </a:gridCol>
              </a:tblGrid>
              <a:tr h="370840">
                <a:tc>
                  <a:txBody>
                    <a:bodyPr/>
                    <a:lstStyle/>
                    <a:p>
                      <a:r>
                        <a:rPr lang="en-GB" sz="1600" b="0" dirty="0">
                          <a:latin typeface="Arial"/>
                        </a:rPr>
                        <a:t>Time </a:t>
                      </a:r>
                    </a:p>
                  </a:txBody>
                  <a:tcPr>
                    <a:solidFill>
                      <a:srgbClr val="C0004E"/>
                    </a:solidFill>
                  </a:tcPr>
                </a:tc>
                <a:tc>
                  <a:txBody>
                    <a:bodyPr/>
                    <a:lstStyle/>
                    <a:p>
                      <a:r>
                        <a:rPr lang="en-GB" sz="1600" b="0" dirty="0">
                          <a:latin typeface="Arial"/>
                        </a:rPr>
                        <a:t>Agenda item </a:t>
                      </a:r>
                    </a:p>
                  </a:txBody>
                  <a:tcPr>
                    <a:solidFill>
                      <a:srgbClr val="C0004E"/>
                    </a:solidFill>
                  </a:tcPr>
                </a:tc>
                <a:tc>
                  <a:txBody>
                    <a:bodyPr/>
                    <a:lstStyle/>
                    <a:p>
                      <a:r>
                        <a:rPr lang="en-GB" sz="1600" b="0" dirty="0">
                          <a:latin typeface="Arial"/>
                        </a:rPr>
                        <a:t>Topic </a:t>
                      </a:r>
                    </a:p>
                  </a:txBody>
                  <a:tcPr>
                    <a:solidFill>
                      <a:srgbClr val="C0004E"/>
                    </a:solidFill>
                  </a:tcPr>
                </a:tc>
                <a:tc>
                  <a:txBody>
                    <a:bodyPr/>
                    <a:lstStyle/>
                    <a:p>
                      <a:r>
                        <a:rPr lang="en-GB" sz="1600" b="0" dirty="0">
                          <a:latin typeface="Arial"/>
                        </a:rPr>
                        <a:t>Who </a:t>
                      </a:r>
                    </a:p>
                  </a:txBody>
                  <a:tcPr>
                    <a:solidFill>
                      <a:srgbClr val="C0004E"/>
                    </a:solidFill>
                  </a:tcPr>
                </a:tc>
                <a:extLst>
                  <a:ext uri="{0D108BD9-81ED-4DB2-BD59-A6C34878D82A}">
                    <a16:rowId xmlns:a16="http://schemas.microsoft.com/office/drawing/2014/main" val="2317811601"/>
                  </a:ext>
                </a:extLst>
              </a:tr>
              <a:tr h="370840">
                <a:tc>
                  <a:txBody>
                    <a:bodyPr/>
                    <a:lstStyle/>
                    <a:p>
                      <a:endParaRPr lang="en-GB" sz="1600" b="0" dirty="0">
                        <a:latin typeface="Arial"/>
                      </a:endParaRPr>
                    </a:p>
                  </a:txBody>
                  <a:tcPr>
                    <a:solidFill>
                      <a:srgbClr val="C0004E">
                        <a:alpha val="40000"/>
                      </a:srgbClr>
                    </a:solidFill>
                  </a:tcPr>
                </a:tc>
                <a:tc>
                  <a:txBody>
                    <a:bodyPr/>
                    <a:lstStyle/>
                    <a:p>
                      <a:r>
                        <a:rPr lang="en-GB" sz="1600" b="0" dirty="0">
                          <a:latin typeface="Arial"/>
                        </a:rPr>
                        <a:t>Arrival &amp; Welcome </a:t>
                      </a:r>
                    </a:p>
                  </a:txBody>
                  <a:tcPr>
                    <a:solidFill>
                      <a:srgbClr val="C0004E">
                        <a:alpha val="40000"/>
                      </a:srgbClr>
                    </a:solidFill>
                  </a:tcPr>
                </a:tc>
                <a:tc>
                  <a:txBody>
                    <a:bodyPr/>
                    <a:lstStyle/>
                    <a:p>
                      <a:r>
                        <a:rPr lang="en-GB" sz="1600" b="0" dirty="0">
                          <a:latin typeface="Arial"/>
                        </a:rPr>
                        <a:t>Ice breaker, welcome speech, introductions, overview of the day </a:t>
                      </a: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1678379862"/>
                  </a:ext>
                </a:extLst>
              </a:tr>
              <a:tr h="370840">
                <a:tc>
                  <a:txBody>
                    <a:bodyPr/>
                    <a:lstStyle/>
                    <a:p>
                      <a:endParaRPr lang="en-GB" sz="1600" b="0" dirty="0">
                        <a:latin typeface="Arial"/>
                      </a:endParaRPr>
                    </a:p>
                  </a:txBody>
                  <a:tcPr>
                    <a:solidFill>
                      <a:srgbClr val="C0004E">
                        <a:alpha val="25000"/>
                      </a:srgbClr>
                    </a:solidFill>
                  </a:tcPr>
                </a:tc>
                <a:tc>
                  <a:txBody>
                    <a:bodyPr/>
                    <a:lstStyle/>
                    <a:p>
                      <a:r>
                        <a:rPr lang="en-GB" sz="1600" b="0" dirty="0">
                          <a:latin typeface="Arial"/>
                        </a:rPr>
                        <a:t>Hearing Service children's views </a:t>
                      </a:r>
                    </a:p>
                  </a:txBody>
                  <a:tcPr>
                    <a:solidFill>
                      <a:srgbClr val="C0004E">
                        <a:alpha val="25000"/>
                      </a:srgbClr>
                    </a:solidFill>
                  </a:tcPr>
                </a:tc>
                <a:tc>
                  <a:txBody>
                    <a:bodyPr/>
                    <a:lstStyle/>
                    <a:p>
                      <a:r>
                        <a:rPr lang="en-GB" sz="1600" b="0" i="1" dirty="0">
                          <a:solidFill>
                            <a:srgbClr val="FF0000"/>
                          </a:solidFill>
                          <a:latin typeface="Arial"/>
                        </a:rPr>
                        <a:t>Add activity</a:t>
                      </a:r>
                    </a:p>
                  </a:txBody>
                  <a:tcPr>
                    <a:solidFill>
                      <a:srgbClr val="C0004E">
                        <a:alpha val="25000"/>
                      </a:srgbClr>
                    </a:solidFill>
                  </a:tcPr>
                </a:tc>
                <a:tc>
                  <a:txBody>
                    <a:bodyPr/>
                    <a:lstStyle/>
                    <a:p>
                      <a:endParaRPr lang="en-GB" sz="1600" b="0" dirty="0">
                        <a:latin typeface="Arial"/>
                      </a:endParaRPr>
                    </a:p>
                  </a:txBody>
                  <a:tcPr>
                    <a:solidFill>
                      <a:srgbClr val="C0004E">
                        <a:alpha val="25000"/>
                      </a:srgbClr>
                    </a:solidFill>
                  </a:tcPr>
                </a:tc>
                <a:extLst>
                  <a:ext uri="{0D108BD9-81ED-4DB2-BD59-A6C34878D82A}">
                    <a16:rowId xmlns:a16="http://schemas.microsoft.com/office/drawing/2014/main" val="2384745282"/>
                  </a:ext>
                </a:extLst>
              </a:tr>
              <a:tr h="370840">
                <a:tc>
                  <a:txBody>
                    <a:bodyPr/>
                    <a:lstStyle/>
                    <a:p>
                      <a:endParaRPr lang="en-GB" sz="1600" b="0" dirty="0">
                        <a:latin typeface="Arial"/>
                      </a:endParaRPr>
                    </a:p>
                  </a:txBody>
                  <a:tcPr>
                    <a:solidFill>
                      <a:srgbClr val="C0004E">
                        <a:alpha val="40000"/>
                      </a:srgbClr>
                    </a:solidFill>
                  </a:tcPr>
                </a:tc>
                <a:tc>
                  <a:txBody>
                    <a:bodyPr/>
                    <a:lstStyle/>
                    <a:p>
                      <a:r>
                        <a:rPr lang="en-GB" sz="1600" b="0" dirty="0">
                          <a:latin typeface="Arial"/>
                        </a:rPr>
                        <a:t>Pros and cons </a:t>
                      </a:r>
                    </a:p>
                  </a:txBody>
                  <a:tcPr>
                    <a:solidFill>
                      <a:srgbClr val="C0004E">
                        <a:alpha val="40000"/>
                      </a:srgbClr>
                    </a:solidFill>
                  </a:tcPr>
                </a:tc>
                <a:tc>
                  <a:txBody>
                    <a:bodyPr/>
                    <a:lstStyle/>
                    <a:p>
                      <a:pPr lvl="0">
                        <a:buNone/>
                      </a:pPr>
                      <a:r>
                        <a:rPr lang="en-GB" sz="1600" b="0" i="0" u="none" strike="noStrike" noProof="0" dirty="0">
                          <a:solidFill>
                            <a:srgbClr val="000000"/>
                          </a:solidFill>
                          <a:latin typeface="Arial"/>
                        </a:rPr>
                        <a:t>What are the advantages and disadvantages of being a ‘Service child’?</a:t>
                      </a:r>
                      <a:endParaRPr lang="en-US" sz="1600" b="0" i="0">
                        <a:latin typeface="Arial"/>
                      </a:endParaRP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3976046581"/>
                  </a:ext>
                </a:extLst>
              </a:tr>
              <a:tr h="370840">
                <a:tc>
                  <a:txBody>
                    <a:bodyPr/>
                    <a:lstStyle/>
                    <a:p>
                      <a:endParaRPr lang="en-GB" sz="1600" b="0" dirty="0">
                        <a:latin typeface="Arial"/>
                      </a:endParaRPr>
                    </a:p>
                  </a:txBody>
                  <a:tcPr>
                    <a:solidFill>
                      <a:srgbClr val="C0004E">
                        <a:alpha val="25000"/>
                      </a:srgbClr>
                    </a:solidFill>
                  </a:tcPr>
                </a:tc>
                <a:tc>
                  <a:txBody>
                    <a:bodyPr/>
                    <a:lstStyle/>
                    <a:p>
                      <a:r>
                        <a:rPr lang="en-GB" sz="1600" b="0">
                          <a:latin typeface="Arial"/>
                        </a:rPr>
                        <a:t>Celebrating success</a:t>
                      </a:r>
                      <a:endParaRPr lang="en-GB" sz="1600" b="0" dirty="0">
                        <a:latin typeface="Arial"/>
                      </a:endParaRPr>
                    </a:p>
                  </a:txBody>
                  <a:tcPr>
                    <a:solidFill>
                      <a:srgbClr val="C0004E">
                        <a:alpha val="25000"/>
                      </a:srgbClr>
                    </a:solidFill>
                  </a:tcPr>
                </a:tc>
                <a:tc>
                  <a:txBody>
                    <a:bodyPr/>
                    <a:lstStyle/>
                    <a:p>
                      <a:pPr lvl="0">
                        <a:buNone/>
                      </a:pPr>
                      <a:r>
                        <a:rPr lang="en-GB" sz="1600" b="0" i="0" u="none" strike="noStrike" noProof="0" dirty="0">
                          <a:solidFill>
                            <a:srgbClr val="000000"/>
                          </a:solidFill>
                          <a:latin typeface="Arial"/>
                        </a:rPr>
                        <a:t>What does your current school do well, or what did previous schools do well, </a:t>
                      </a:r>
                      <a:r>
                        <a:rPr lang="en-GB" sz="1600" b="0" i="0" u="sng" strike="noStrike" noProof="0" dirty="0">
                          <a:solidFill>
                            <a:srgbClr val="000000"/>
                          </a:solidFill>
                          <a:latin typeface="Arial"/>
                        </a:rPr>
                        <a:t>to celebrate</a:t>
                      </a:r>
                      <a:r>
                        <a:rPr lang="en-GB" sz="1600" b="0" i="0" u="none" strike="noStrike" noProof="0" dirty="0">
                          <a:solidFill>
                            <a:srgbClr val="000000"/>
                          </a:solidFill>
                          <a:latin typeface="Arial"/>
                        </a:rPr>
                        <a:t> your Service child experiences / lives and </a:t>
                      </a:r>
                      <a:r>
                        <a:rPr lang="en-GB" sz="1600" b="0" i="0" u="sng" strike="noStrike" noProof="0" dirty="0">
                          <a:solidFill>
                            <a:srgbClr val="000000"/>
                          </a:solidFill>
                          <a:latin typeface="Arial"/>
                        </a:rPr>
                        <a:t>to support</a:t>
                      </a:r>
                      <a:r>
                        <a:rPr lang="en-GB" sz="1600" b="0" i="0" u="none" strike="noStrike" noProof="0" dirty="0">
                          <a:solidFill>
                            <a:srgbClr val="000000"/>
                          </a:solidFill>
                          <a:latin typeface="Arial"/>
                        </a:rPr>
                        <a:t> you as a Service child?</a:t>
                      </a:r>
                      <a:endParaRPr lang="en-GB" sz="1600" b="0" i="0" u="none" strike="noStrike" noProof="0">
                        <a:solidFill>
                          <a:srgbClr val="000000"/>
                        </a:solidFill>
                        <a:latin typeface="Arial"/>
                      </a:endParaRPr>
                    </a:p>
                  </a:txBody>
                  <a:tcPr>
                    <a:solidFill>
                      <a:srgbClr val="C0004E">
                        <a:alpha val="25000"/>
                      </a:srgbClr>
                    </a:solidFill>
                  </a:tcPr>
                </a:tc>
                <a:tc>
                  <a:txBody>
                    <a:bodyPr/>
                    <a:lstStyle/>
                    <a:p>
                      <a:endParaRPr lang="en-GB" sz="1600" b="0" dirty="0">
                        <a:latin typeface="Arial"/>
                      </a:endParaRPr>
                    </a:p>
                  </a:txBody>
                  <a:tcPr>
                    <a:solidFill>
                      <a:srgbClr val="C0004E">
                        <a:alpha val="25000"/>
                      </a:srgbClr>
                    </a:solidFill>
                  </a:tcPr>
                </a:tc>
                <a:extLst>
                  <a:ext uri="{0D108BD9-81ED-4DB2-BD59-A6C34878D82A}">
                    <a16:rowId xmlns:a16="http://schemas.microsoft.com/office/drawing/2014/main" val="3547930251"/>
                  </a:ext>
                </a:extLst>
              </a:tr>
              <a:tr h="370840">
                <a:tc>
                  <a:txBody>
                    <a:bodyPr/>
                    <a:lstStyle/>
                    <a:p>
                      <a:endParaRPr lang="en-GB" sz="1600" b="0" dirty="0">
                        <a:latin typeface="Arial"/>
                      </a:endParaRPr>
                    </a:p>
                  </a:txBody>
                  <a:tcPr>
                    <a:solidFill>
                      <a:srgbClr val="C0004E">
                        <a:alpha val="40000"/>
                      </a:srgbClr>
                    </a:solidFill>
                  </a:tcPr>
                </a:tc>
                <a:tc>
                  <a:txBody>
                    <a:bodyPr/>
                    <a:lstStyle/>
                    <a:p>
                      <a:pPr lvl="0" algn="l">
                        <a:lnSpc>
                          <a:spcPct val="100000"/>
                        </a:lnSpc>
                        <a:spcBef>
                          <a:spcPts val="0"/>
                        </a:spcBef>
                        <a:spcAft>
                          <a:spcPts val="0"/>
                        </a:spcAft>
                        <a:buNone/>
                      </a:pPr>
                      <a:r>
                        <a:rPr lang="en-GB" sz="1600" b="0" i="0" u="none" strike="noStrike" noProof="0" dirty="0">
                          <a:latin typeface="Arial"/>
                        </a:rPr>
                        <a:t>Identifying and </a:t>
                      </a:r>
                      <a:endParaRPr lang="en-GB" sz="1600" b="0" i="0" u="none" strike="noStrike" noProof="0">
                        <a:latin typeface="Arial"/>
                      </a:endParaRPr>
                    </a:p>
                    <a:p>
                      <a:pPr lvl="0" algn="l">
                        <a:lnSpc>
                          <a:spcPct val="100000"/>
                        </a:lnSpc>
                        <a:spcBef>
                          <a:spcPts val="0"/>
                        </a:spcBef>
                        <a:spcAft>
                          <a:spcPts val="0"/>
                        </a:spcAft>
                        <a:buNone/>
                      </a:pPr>
                      <a:r>
                        <a:rPr lang="en-GB" sz="1600" b="0" i="0" u="none" strike="noStrike" noProof="0">
                          <a:latin typeface="Arial"/>
                        </a:rPr>
                        <a:t>overcoming challenges</a:t>
                      </a:r>
                      <a:endParaRPr lang="en-GB" sz="1600" b="0">
                        <a:latin typeface="Arial"/>
                      </a:endParaRPr>
                    </a:p>
                    <a:p>
                      <a:pPr lvl="0">
                        <a:buNone/>
                      </a:pPr>
                      <a:endParaRPr lang="en-GB" sz="1600" b="0" dirty="0">
                        <a:latin typeface="Arial"/>
                      </a:endParaRPr>
                    </a:p>
                  </a:txBody>
                  <a:tcPr>
                    <a:solidFill>
                      <a:srgbClr val="C0004E">
                        <a:alpha val="40000"/>
                      </a:srgbClr>
                    </a:solidFill>
                  </a:tcPr>
                </a:tc>
                <a:tc>
                  <a:txBody>
                    <a:bodyPr/>
                    <a:lstStyle/>
                    <a:p>
                      <a:pPr lvl="0">
                        <a:buNone/>
                      </a:pPr>
                      <a:r>
                        <a:rPr lang="en-GB" sz="1600" b="0" i="1" u="none" strike="noStrike" noProof="0" dirty="0">
                          <a:solidFill>
                            <a:srgbClr val="FF0000"/>
                          </a:solidFill>
                          <a:latin typeface="Arial"/>
                        </a:rPr>
                        <a:t>Add activity/</a:t>
                      </a:r>
                      <a:r>
                        <a:rPr lang="en-GB" sz="1600" b="0" i="1" u="none" strike="noStrike" noProof="0" err="1">
                          <a:solidFill>
                            <a:srgbClr val="FF0000"/>
                          </a:solidFill>
                          <a:latin typeface="Arial"/>
                        </a:rPr>
                        <a:t>ies</a:t>
                      </a:r>
                      <a:r>
                        <a:rPr lang="en-GB" sz="1600" b="0" i="1" u="none" strike="noStrike" noProof="0" dirty="0">
                          <a:solidFill>
                            <a:srgbClr val="FF0000"/>
                          </a:solidFill>
                          <a:latin typeface="Arial"/>
                        </a:rPr>
                        <a:t> </a:t>
                      </a:r>
                      <a:endParaRPr lang="en-US" sz="1600" b="0">
                        <a:latin typeface="Arial"/>
                      </a:endParaRP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1971641853"/>
                  </a:ext>
                </a:extLst>
              </a:tr>
              <a:tr h="370840">
                <a:tc>
                  <a:txBody>
                    <a:bodyPr/>
                    <a:lstStyle/>
                    <a:p>
                      <a:endParaRPr lang="en-GB" sz="1600" b="0" dirty="0">
                        <a:latin typeface="Arial"/>
                      </a:endParaRPr>
                    </a:p>
                  </a:txBody>
                  <a:tcPr>
                    <a:solidFill>
                      <a:srgbClr val="C0004E">
                        <a:alpha val="25000"/>
                      </a:srgbClr>
                    </a:solidFill>
                  </a:tcPr>
                </a:tc>
                <a:tc>
                  <a:txBody>
                    <a:bodyPr/>
                    <a:lstStyle/>
                    <a:p>
                      <a:pPr lvl="0">
                        <a:buNone/>
                      </a:pPr>
                      <a:r>
                        <a:rPr lang="en-GB" sz="1600" b="0" i="0" u="none" strike="noStrike" noProof="0" dirty="0">
                          <a:solidFill>
                            <a:srgbClr val="000000"/>
                          </a:solidFill>
                          <a:latin typeface="Arial"/>
                        </a:rPr>
                        <a:t>Improving provision</a:t>
                      </a:r>
                      <a:endParaRPr lang="en-US" sz="1600" b="0">
                        <a:latin typeface="Arial"/>
                      </a:endParaRPr>
                    </a:p>
                  </a:txBody>
                  <a:tcPr>
                    <a:solidFill>
                      <a:srgbClr val="C0004E">
                        <a:alpha val="25000"/>
                      </a:srgbClr>
                    </a:solidFill>
                  </a:tcPr>
                </a:tc>
                <a:tc>
                  <a:txBody>
                    <a:bodyPr/>
                    <a:lstStyle/>
                    <a:p>
                      <a:pPr lvl="0">
                        <a:buNone/>
                      </a:pPr>
                      <a:r>
                        <a:rPr lang="en-GB" sz="1600" b="0" i="1" u="none" strike="noStrike" noProof="0" dirty="0">
                          <a:solidFill>
                            <a:srgbClr val="FF0000"/>
                          </a:solidFill>
                          <a:latin typeface="Arial"/>
                        </a:rPr>
                        <a:t>Add activity</a:t>
                      </a:r>
                      <a:endParaRPr lang="en-US" sz="1600" b="0">
                        <a:latin typeface="Arial"/>
                      </a:endParaRPr>
                    </a:p>
                  </a:txBody>
                  <a:tcPr>
                    <a:solidFill>
                      <a:srgbClr val="C0004E">
                        <a:alpha val="25000"/>
                      </a:srgbClr>
                    </a:solidFill>
                  </a:tcPr>
                </a:tc>
                <a:tc>
                  <a:txBody>
                    <a:bodyPr/>
                    <a:lstStyle/>
                    <a:p>
                      <a:endParaRPr lang="en-GB" sz="1600" b="0" dirty="0">
                        <a:latin typeface="Arial"/>
                      </a:endParaRPr>
                    </a:p>
                  </a:txBody>
                  <a:tcPr>
                    <a:solidFill>
                      <a:srgbClr val="C0004E">
                        <a:alpha val="25000"/>
                      </a:srgbClr>
                    </a:solidFill>
                  </a:tcPr>
                </a:tc>
                <a:extLst>
                  <a:ext uri="{0D108BD9-81ED-4DB2-BD59-A6C34878D82A}">
                    <a16:rowId xmlns:a16="http://schemas.microsoft.com/office/drawing/2014/main" val="3267843789"/>
                  </a:ext>
                </a:extLst>
              </a:tr>
              <a:tr h="370840">
                <a:tc>
                  <a:txBody>
                    <a:bodyPr/>
                    <a:lstStyle/>
                    <a:p>
                      <a:endParaRPr lang="en-GB" sz="1600" b="0" dirty="0">
                        <a:latin typeface="Arial"/>
                      </a:endParaRPr>
                    </a:p>
                  </a:txBody>
                  <a:tcPr>
                    <a:solidFill>
                      <a:srgbClr val="C0004E">
                        <a:alpha val="40000"/>
                      </a:srgbClr>
                    </a:solidFill>
                  </a:tcPr>
                </a:tc>
                <a:tc>
                  <a:txBody>
                    <a:bodyPr/>
                    <a:lstStyle/>
                    <a:p>
                      <a:r>
                        <a:rPr lang="en-GB" sz="1600" b="0" dirty="0">
                          <a:latin typeface="Arial"/>
                        </a:rPr>
                        <a:t>Reflection</a:t>
                      </a:r>
                    </a:p>
                  </a:txBody>
                  <a:tcPr>
                    <a:solidFill>
                      <a:srgbClr val="C0004E">
                        <a:alpha val="40000"/>
                      </a:srgbClr>
                    </a:solidFill>
                  </a:tcPr>
                </a:tc>
                <a:tc>
                  <a:txBody>
                    <a:bodyPr/>
                    <a:lstStyle/>
                    <a:p>
                      <a:pPr lvl="0">
                        <a:buNone/>
                      </a:pPr>
                      <a:r>
                        <a:rPr lang="en-GB" sz="1600" b="0" i="1" u="none" strike="noStrike" noProof="0" dirty="0">
                          <a:solidFill>
                            <a:srgbClr val="FF0000"/>
                          </a:solidFill>
                          <a:latin typeface="Arial"/>
                        </a:rPr>
                        <a:t>Add activity </a:t>
                      </a:r>
                      <a:endParaRPr lang="en-US" sz="1600" b="0">
                        <a:latin typeface="Arial"/>
                      </a:endParaRP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3270341924"/>
                  </a:ext>
                </a:extLst>
              </a:tr>
              <a:tr h="370839">
                <a:tc>
                  <a:txBody>
                    <a:bodyPr/>
                    <a:lstStyle/>
                    <a:p>
                      <a:pPr lvl="0">
                        <a:buNone/>
                      </a:pPr>
                      <a:endParaRPr lang="en-GB" sz="1600" b="0" dirty="0">
                        <a:latin typeface="Arial"/>
                      </a:endParaRPr>
                    </a:p>
                  </a:txBody>
                  <a:tcPr>
                    <a:solidFill>
                      <a:srgbClr val="C0004E">
                        <a:alpha val="25000"/>
                      </a:srgbClr>
                    </a:solidFill>
                  </a:tcPr>
                </a:tc>
                <a:tc>
                  <a:txBody>
                    <a:bodyPr/>
                    <a:lstStyle/>
                    <a:p>
                      <a:pPr lvl="0">
                        <a:buNone/>
                      </a:pPr>
                      <a:r>
                        <a:rPr lang="en-GB" sz="1600" b="0" dirty="0">
                          <a:latin typeface="Arial"/>
                        </a:rPr>
                        <a:t>Closing </a:t>
                      </a:r>
                    </a:p>
                  </a:txBody>
                  <a:tcPr>
                    <a:solidFill>
                      <a:srgbClr val="C0004E">
                        <a:alpha val="25000"/>
                      </a:srgbClr>
                    </a:solidFill>
                  </a:tcPr>
                </a:tc>
                <a:tc>
                  <a:txBody>
                    <a:bodyPr/>
                    <a:lstStyle/>
                    <a:p>
                      <a:pPr lvl="0">
                        <a:buNone/>
                      </a:pPr>
                      <a:r>
                        <a:rPr lang="en-GB" sz="1600" b="0" i="1" u="none" strike="noStrike" noProof="0" dirty="0">
                          <a:solidFill>
                            <a:srgbClr val="FF0000"/>
                          </a:solidFill>
                          <a:latin typeface="Arial"/>
                        </a:rPr>
                        <a:t>Closing speech </a:t>
                      </a:r>
                    </a:p>
                  </a:txBody>
                  <a:tcPr>
                    <a:solidFill>
                      <a:srgbClr val="C0004E">
                        <a:alpha val="25000"/>
                      </a:srgbClr>
                    </a:solidFill>
                  </a:tcPr>
                </a:tc>
                <a:tc>
                  <a:txBody>
                    <a:bodyPr/>
                    <a:lstStyle/>
                    <a:p>
                      <a:pPr lvl="0">
                        <a:buNone/>
                      </a:pPr>
                      <a:endParaRPr lang="en-GB" sz="1600" b="0" dirty="0">
                        <a:latin typeface="Arial"/>
                      </a:endParaRPr>
                    </a:p>
                  </a:txBody>
                  <a:tcPr>
                    <a:solidFill>
                      <a:srgbClr val="C0004E">
                        <a:alpha val="25000"/>
                      </a:srgbClr>
                    </a:solidFill>
                  </a:tcPr>
                </a:tc>
                <a:extLst>
                  <a:ext uri="{0D108BD9-81ED-4DB2-BD59-A6C34878D82A}">
                    <a16:rowId xmlns:a16="http://schemas.microsoft.com/office/drawing/2014/main" val="3681449594"/>
                  </a:ext>
                </a:extLst>
              </a:tr>
            </a:tbl>
          </a:graphicData>
        </a:graphic>
      </p:graphicFrame>
    </p:spTree>
    <p:extLst>
      <p:ext uri="{BB962C8B-B14F-4D97-AF65-F5344CB8AC3E}">
        <p14:creationId xmlns:p14="http://schemas.microsoft.com/office/powerpoint/2010/main" val="284600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1AB5-D8C5-4544-F3DB-FEA5CF2BEF95}"/>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EB3A31C-267A-2151-7131-B1E8DFE2F7BE}"/>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5E05CD9E-8C83-4523-8938-F4D682BF516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9D951C46-A008-3AD4-5C62-D98C664CDD0C}"/>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B818BE8F-F6F7-05FB-DFDD-6BD2ED742A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8961C15-EE15-B213-1B9B-EE1F0DB5E0A2}"/>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6EEFF1E-4AB8-FF7A-5605-C6791C07912C}"/>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92D09A77-F3A1-064E-4A7B-5751BDD8DBBF}"/>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400FE6B5-D403-FE59-9642-73CFC756AF62}"/>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BAA27D99-2288-F9F7-42FC-29FDD9EDBC97}"/>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1A44A2B-FF9D-7BEF-66FD-3C87FA67C7B1}"/>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4687D8F3-2FA7-935C-E279-8CECB1435AE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338F4DDE-61F0-DBE3-AA68-88997C1A4F85}"/>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969835F6-5EA4-91B4-00E2-2503104913D3}"/>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B5D82C77-1840-6394-B3E5-93626422B0C0}"/>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F2E9D062-FC24-631F-CE4D-0D8AC7237B8F}"/>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BE420FC9-1E2B-75AE-AFBA-DEFEA834BD6A}"/>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667C8A5A-434D-7DC9-C03E-C19872348FCF}"/>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2B224C43-5984-C437-F3D6-8173EDC2A060}"/>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B56DB6D7-F846-830F-D17A-FB177ED7905A}"/>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427C4821-EEC4-978C-B9A6-FF5C5354691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EB1DECF-5F41-3DE5-7769-30ACB625E2FA}"/>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80F6633A-F60A-52E5-D6F2-4FF2F16B8C7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1C3B8FB3-CA63-44DA-EF4E-AA38FF8B9946}"/>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E6FB5E47-BB52-E16B-85D5-F95D347EF293}"/>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E6FB5E47-BB52-E16B-85D5-F95D347EF293}"/>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63B89288-38E4-19A2-9064-0B4005B06746}"/>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63B89288-38E4-19A2-9064-0B4005B06746}"/>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4D7F769-2556-9AA8-ABA6-242568EEA2A7}"/>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4D7F769-2556-9AA8-ABA6-242568EEA2A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3C1FBA9B-B812-2119-0FF6-F5C6394A27DF}"/>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3C1FBA9B-B812-2119-0FF6-F5C6394A27DF}"/>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35FDD465-4417-6E4B-411F-0622A440D504}"/>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35FDD465-4417-6E4B-411F-0622A440D504}"/>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44F41A54-675E-D297-4616-4238B5B58D29}"/>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44F41A54-675E-D297-4616-4238B5B58D29}"/>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958994A3-0171-E0F8-FF66-0EA95ACF997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958994A3-0171-E0F8-FF66-0EA95ACF997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877FFA7-3E1C-F708-2DF3-7FBCBA7213CB}"/>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877FFA7-3E1C-F708-2DF3-7FBCBA7213CB}"/>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6541978-F54E-B1F2-0004-6B61E84F6454}"/>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6541978-F54E-B1F2-0004-6B61E84F6454}"/>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A8E620BF-5E83-97C4-D65D-00A8B9ECEB84}"/>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A8E620BF-5E83-97C4-D65D-00A8B9ECEB84}"/>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424B65E6-D5D7-1675-319E-77A3FC315297}"/>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424B65E6-D5D7-1675-319E-77A3FC315297}"/>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7C6FCCDF-A94C-B45D-CFDB-5934E2B2A026}"/>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7C6FCCDF-A94C-B45D-CFDB-5934E2B2A026}"/>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B9146D9F-EDBA-71CA-48D8-BB72805A633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B9146D9F-EDBA-71CA-48D8-BB72805A633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1C8A6B95-8385-942B-7B9B-0E8EDF3E3DB8}"/>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1C8A6B95-8385-942B-7B9B-0E8EDF3E3DB8}"/>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77C204E4-9FDC-5E38-2DE2-F8FE6E9CCCB1}"/>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77C204E4-9FDC-5E38-2DE2-F8FE6E9CCCB1}"/>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E3BBFAC-4F00-6DB0-88B2-87FF43C0051E}"/>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E3BBFAC-4F00-6DB0-88B2-87FF43C0051E}"/>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B1E5A6FA-FB4D-50BB-9C69-85DBAE610E46}"/>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B1E5A6FA-FB4D-50BB-9C69-85DBAE610E46}"/>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96D44F06-25A3-7F42-59AC-0B374520FB62}"/>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96D44F06-25A3-7F42-59AC-0B374520FB62}"/>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65F7EAB9-4483-2B5E-95BC-136F6923897C}"/>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65F7EAB9-4483-2B5E-95BC-136F6923897C}"/>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0481344A-5FD4-3F0D-CB4C-B13737272070}"/>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0481344A-5FD4-3F0D-CB4C-B13737272070}"/>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9F59448C-E812-FFC8-63B1-06AA9398C6AC}"/>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5642AC0-1CD6-DCE3-3F17-B194C09A1D44}"/>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5642AC0-1CD6-DCE3-3F17-B194C09A1D44}"/>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B72F6D38-4DDC-ECEC-479E-FC8FD2EE3352}"/>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B72F6D38-4DDC-ECEC-479E-FC8FD2EE3352}"/>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C1D3288B-91A0-DF75-32EA-5023AAAD733C}"/>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C1D3288B-91A0-DF75-32EA-5023AAAD733C}"/>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560D042-7F21-1D44-7F0D-AEC91C23B907}"/>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560D042-7F21-1D44-7F0D-AEC91C23B907}"/>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F08FA56-D179-AEAD-05C5-34733885479C}"/>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F08FA56-D179-AEAD-05C5-34733885479C}"/>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E18D16A1-E799-2773-842C-FD5C6C73C171}"/>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E18D16A1-E799-2773-842C-FD5C6C73C171}"/>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83550B4E-D7FE-8618-6D3E-29A0B291C9D6}"/>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83550B4E-D7FE-8618-6D3E-29A0B291C9D6}"/>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D462996-9DEA-673A-621F-C3284F8AE554}"/>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D462996-9DEA-673A-621F-C3284F8AE554}"/>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251039C-7461-E379-4FDF-0A3D02C63FAE}"/>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251039C-7461-E379-4FDF-0A3D02C63FAE}"/>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75192D4-F833-30E7-2171-1964BFB316D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75192D4-F833-30E7-2171-1964BFB316D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05690EB0-FEDF-A595-F31B-B40A4D8DCDF9}"/>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05690EB0-FEDF-A595-F31B-B40A4D8DCDF9}"/>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C31A058B-76CC-291E-E4BB-68C872B3ED0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C31A058B-76CC-291E-E4BB-68C872B3ED0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838EF491-F3CA-349B-9332-4CFDE8B779DA}"/>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838EF491-F3CA-349B-9332-4CFDE8B779DA}"/>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7170E4B6-0D3B-4E5D-4A28-A904D957A5C1}"/>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7170E4B6-0D3B-4E5D-4A28-A904D957A5C1}"/>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B1087A34-20D7-E652-0450-715F7E6826D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B1087A34-20D7-E652-0450-715F7E6826D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C0FA16F-E4BC-C6F3-6B43-899E11B373D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C0FA16F-E4BC-C6F3-6B43-899E11B373D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145F53D-1C72-9FC3-CE4F-7990CB1CFE69}"/>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145F53D-1C72-9FC3-CE4F-7990CB1CFE69}"/>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8B92E51-580A-100A-657D-76002155D024}"/>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C8B92E51-580A-100A-657D-76002155D024}"/>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AE217156-5CC4-FDE6-BAAD-81E3DD31F290}"/>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AE217156-5CC4-FDE6-BAAD-81E3DD31F290}"/>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47A3D4F-F7A7-F382-A423-A4AD0255DAC1}"/>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547A3D4F-F7A7-F382-A423-A4AD0255DAC1}"/>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427F050E-C588-2DE2-F174-C88DE418328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427F050E-C588-2DE2-F174-C88DE418328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B075A38E-F580-A771-2819-BD033C0D1CB3}"/>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B075A38E-F580-A771-2819-BD033C0D1CB3}"/>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2AB4FD98-E075-4F6F-07CF-A6ADA487AFA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2AB4FD98-E075-4F6F-07CF-A6ADA487AFA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B722E177-839E-8E1E-6687-5945DABC3731}"/>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B722E177-839E-8E1E-6687-5945DABC3731}"/>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128F2863-6C90-1147-E2A5-314A14B5B3E2}"/>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128F2863-6C90-1147-E2A5-314A14B5B3E2}"/>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844B4E2B-863A-723D-61D6-9A640592E1FE}"/>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844B4E2B-863A-723D-61D6-9A640592E1FE}"/>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FCE3B5F3-BCBC-927C-4267-3F753D25E1CE}"/>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FCE3B5F3-BCBC-927C-4267-3F753D25E1CE}"/>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ECC83E2E-76B5-7EFF-FFE5-B10002FC83A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ECC83E2E-76B5-7EFF-FFE5-B10002FC83A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CEE71FC-AE3F-F508-9BBD-6339E7FC8866}"/>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CEE71FC-AE3F-F508-9BBD-6339E7FC8866}"/>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61EDE75-D501-2510-8F4F-26B2F15EC4FB}"/>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61EDE75-D501-2510-8F4F-26B2F15EC4FB}"/>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C6EC0B9-DF46-9B88-8BEF-8132DDBB71C9}"/>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C6EC0B9-DF46-9B88-8BEF-8132DDBB71C9}"/>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2C6682AA-4EB7-8935-97F2-2C67E204FF0C}"/>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2C6682AA-4EB7-8935-97F2-2C67E204FF0C}"/>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7E26357B-A8CF-CFD5-F595-B67D944CE64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7E26357B-A8CF-CFD5-F595-B67D944CE64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14BDDE2A-DAF3-BD49-5B51-E86EE69A6834}"/>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14BDDE2A-DAF3-BD49-5B51-E86EE69A6834}"/>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36777D13-C9DC-9A20-45B9-CD5158B6659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36777D13-C9DC-9A20-45B9-CD5158B6659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F6F7398-2922-9081-FB2C-F04CCF7604AB}"/>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F6F7398-2922-9081-FB2C-F04CCF7604AB}"/>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DA5AFA19-C2EB-7318-2BA7-074AB487DD84}"/>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DA5AFA19-C2EB-7318-2BA7-074AB487DD84}"/>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5A0B610-E0DF-AD37-34CB-23AB5EFA5E79}"/>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5A0B610-E0DF-AD37-34CB-23AB5EFA5E79}"/>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F6E26D88-B44E-0C58-9220-F87266F551C7}"/>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F6E26D88-B44E-0C58-9220-F87266F551C7}"/>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88DE4CC6-AA88-F997-7ADA-821AA5340E40}"/>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88DE4CC6-AA88-F997-7ADA-821AA5340E40}"/>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2332FC41-1509-8298-7322-769653C857B3}"/>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2332FC41-1509-8298-7322-769653C857B3}"/>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611227A-3F59-D7AE-3DB7-E1F439B7AD5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611227A-3F59-D7AE-3DB7-E1F439B7AD5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AF10490F-9539-854A-77C8-254E6C81D74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AF10490F-9539-854A-77C8-254E6C81D74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2A99F6DC-C108-73BF-B0FF-8B30C65C31E4}"/>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2A99F6DC-C108-73BF-B0FF-8B30C65C31E4}"/>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3E6A199-BBB1-0509-0206-1841C0E83B15}"/>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3E6A199-BBB1-0509-0206-1841C0E83B15}"/>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06B5818-C3FC-350E-E194-3FC93D78F991}"/>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06B5818-C3FC-350E-E194-3FC93D78F99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1752DEE2-CBBF-F671-8E56-BEA47E289560}"/>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1752DEE2-CBBF-F671-8E56-BEA47E289560}"/>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4FB0252E-EA9D-F502-F2C5-6014D8A79DAE}"/>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4FB0252E-EA9D-F502-F2C5-6014D8A79DAE}"/>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1F9E87FA-F406-3D51-9436-F94F92C56BA3}"/>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1F9E87FA-F406-3D51-9436-F94F92C56BA3}"/>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BD35352-42DB-0139-7F8F-7CB7654B116E}"/>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BD35352-42DB-0139-7F8F-7CB7654B116E}"/>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B8D14C19-99E7-7119-AA26-B7BF5DA0C887}"/>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B8D14C19-99E7-7119-AA26-B7BF5DA0C887}"/>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06E1650E-1B78-18C9-DEA6-24A24195EEF5}"/>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06E1650E-1B78-18C9-DEA6-24A24195EEF5}"/>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BAE7BA6-FA2E-B19C-6EDA-D694FA91DF81}"/>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EB649E19-8FB4-F802-A327-3C435CDE17D9}"/>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5C9E7ADA-E7D3-586A-D680-1FD4E59F2BB1}"/>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F6A02BC5-CE6A-B17C-3600-7C02C1735DCE}"/>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69F14618-20BE-D3D2-93CB-46379BFF46C5}"/>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CF603341-DC57-CA63-8B76-9AD498C88C6B}"/>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033B77ED-92A5-AEDE-BEE1-25859DA2A958}"/>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Arial"/>
              </a:rPr>
              <a:t>Icebreaker</a:t>
            </a:r>
            <a:endParaRPr lang="en-GB" dirty="0"/>
          </a:p>
        </p:txBody>
      </p:sp>
      <p:sp>
        <p:nvSpPr>
          <p:cNvPr id="2" name="Rectangle: Rounded Corners 1">
            <a:extLst>
              <a:ext uri="{FF2B5EF4-FFF2-40B4-BE49-F238E27FC236}">
                <a16:creationId xmlns:a16="http://schemas.microsoft.com/office/drawing/2014/main" id="{205B5297-0312-CE3C-6CB4-FEDAAAEE87AF}"/>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400" i="1" dirty="0">
              <a:solidFill>
                <a:srgbClr val="FF0000"/>
              </a:solidFill>
              <a:latin typeface="Arial"/>
              <a:ea typeface="Tahoma"/>
              <a:cs typeface="Arial"/>
            </a:endParaRPr>
          </a:p>
          <a:p>
            <a:pPr>
              <a:defRPr/>
            </a:pPr>
            <a:r>
              <a:rPr lang="en-GB" sz="1600">
                <a:solidFill>
                  <a:schemeClr val="tx1"/>
                </a:solidFill>
                <a:latin typeface="Arial"/>
                <a:ea typeface="Tahoma"/>
                <a:cs typeface="Arial"/>
              </a:rPr>
              <a:t>Find a friend BINGO </a:t>
            </a:r>
            <a:endParaRPr lang="en-GB">
              <a:solidFill>
                <a:schemeClr val="tx1"/>
              </a:solidFill>
            </a:endParaRPr>
          </a:p>
          <a:p>
            <a:pPr>
              <a:defRPr/>
            </a:pPr>
            <a:endParaRPr lang="en-GB" sz="1600" dirty="0">
              <a:solidFill>
                <a:schemeClr val="tx1"/>
              </a:solidFill>
              <a:latin typeface="Arial"/>
              <a:ea typeface="Tahoma"/>
              <a:cs typeface="Arial"/>
            </a:endParaRPr>
          </a:p>
          <a:p>
            <a:pPr>
              <a:defRPr/>
            </a:pPr>
            <a:endParaRPr lang="en-GB" sz="1400" dirty="0">
              <a:solidFill>
                <a:srgbClr val="00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pic>
        <p:nvPicPr>
          <p:cNvPr id="4" name="Picture 3" descr="A grid of white squares with black text&#10;&#10;AI-generated content may be incorrect.">
            <a:extLst>
              <a:ext uri="{FF2B5EF4-FFF2-40B4-BE49-F238E27FC236}">
                <a16:creationId xmlns:a16="http://schemas.microsoft.com/office/drawing/2014/main" id="{71E59058-726C-5628-9CB4-1FC827ECE340}"/>
              </a:ext>
            </a:extLst>
          </p:cNvPr>
          <p:cNvPicPr>
            <a:picLocks noChangeAspect="1"/>
          </p:cNvPicPr>
          <p:nvPr/>
        </p:nvPicPr>
        <p:blipFill>
          <a:blip r:embed="rId144"/>
          <a:srcRect r="-184" b="-248"/>
          <a:stretch>
            <a:fillRect/>
          </a:stretch>
        </p:blipFill>
        <p:spPr>
          <a:xfrm>
            <a:off x="4160261" y="2564679"/>
            <a:ext cx="4780813" cy="3561619"/>
          </a:xfrm>
          <a:prstGeom prst="rect">
            <a:avLst/>
          </a:prstGeom>
        </p:spPr>
      </p:pic>
    </p:spTree>
    <p:extLst>
      <p:ext uri="{BB962C8B-B14F-4D97-AF65-F5344CB8AC3E}">
        <p14:creationId xmlns:p14="http://schemas.microsoft.com/office/powerpoint/2010/main" val="59414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A1B6-C517-D2EE-2C4B-774D57B911C1}"/>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0AAEE347-CF74-409B-840F-5AAE504047FE}"/>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6CE1186-6B2B-DD6D-8DE5-D5DD8DB39E8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9AD80C1-F35D-3F87-03EC-4890A8C2B8A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63C55D98-7EFA-ADBC-BC55-BEF046837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3955ED62-94CC-A9D5-7F87-DFCF61B583A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4C573653-0D50-6A94-76A9-1699C52D514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F1A0193B-F08D-5259-47D3-994F9D90BF29}"/>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2D759B4F-06AA-6D61-AFFA-4F8F0E7F4785}"/>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4392C3FC-DC47-6875-2022-CDBCE761118B}"/>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7BADE6D0-E5E1-4166-FA1E-879F1899CB03}"/>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7ADDD03F-7A26-2047-C703-94FEEFFA2EF0}"/>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C33CAECE-3765-5728-E9A7-5690F3037F56}"/>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5E5881F-F967-4BAD-15BA-E480E3C30E31}"/>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B4DF328-F514-1C71-7D84-CFA11296DFA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20DC60DB-1D1C-7EFC-2306-89FD6DA1BB4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08AF2E2-C923-E80D-EBEA-D369CAC3614C}"/>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BFEBBC90-F9CB-1A17-2C73-F4EA7F768AF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43982196-70AB-4A51-39D5-178F229AFFB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99758A43-E7C4-73AF-49EF-43371E1E155B}"/>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5DE9A52C-B90F-F71A-5411-58EAA745F97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0646B08-48AF-9DEF-D319-7BA5FA0342B6}"/>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09B25131-5456-EF28-D788-89D51A49572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36F8639-46B2-9B03-7D6F-5AD675AE020F}"/>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42D2E4E3-C63F-BA42-C216-1DD60883CB1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42D2E4E3-C63F-BA42-C216-1DD60883CB1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A0A7EB16-800E-30F0-0D6E-E85F0B3332F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A0A7EB16-800E-30F0-0D6E-E85F0B3332F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41370A9E-5AD7-48DB-21B2-1D343F3A78C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41370A9E-5AD7-48DB-21B2-1D343F3A78C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806CA4A2-80F5-DF1D-1F59-2829C9E4700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806CA4A2-80F5-DF1D-1F59-2829C9E4700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F126E87-AF07-A114-E389-4E07B93241FC}"/>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2F126E87-AF07-A114-E389-4E07B93241FC}"/>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0C4013FA-8DF6-8ECF-EACF-A5BAFDBDF025}"/>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0C4013FA-8DF6-8ECF-EACF-A5BAFDBDF025}"/>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8C1F107-2611-4F29-9275-F8EB94D5DD1F}"/>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8C1F107-2611-4F29-9275-F8EB94D5DD1F}"/>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ABB8BBE4-9387-ED54-AF38-1D4384362389}"/>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ABB8BBE4-9387-ED54-AF38-1D4384362389}"/>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03991C28-CED2-1CB1-5ADA-3D0B08D7D7CE}"/>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03991C28-CED2-1CB1-5ADA-3D0B08D7D7CE}"/>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DF2273E6-5878-35FD-9A0C-F75E45664790}"/>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DF2273E6-5878-35FD-9A0C-F75E45664790}"/>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6EB85E71-405C-9D09-B3D5-FA9C01A1E4B3}"/>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6EB85E71-405C-9D09-B3D5-FA9C01A1E4B3}"/>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B5D9F06A-578D-851D-1739-4A7CB9CDF984}"/>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B5D9F06A-578D-851D-1739-4A7CB9CDF984}"/>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43F27A4D-67A1-A19C-341A-9E1129AB136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43F27A4D-67A1-A19C-341A-9E1129AB136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BDF506E1-7BB9-0E50-4F3D-DF6BECCFD2F2}"/>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BDF506E1-7BB9-0E50-4F3D-DF6BECCFD2F2}"/>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15A4E343-E150-3898-36B9-32FBE0EEC3D9}"/>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15A4E343-E150-3898-36B9-32FBE0EEC3D9}"/>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7A238E6E-DCC4-C476-603E-4279B0C36536}"/>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7A238E6E-DCC4-C476-603E-4279B0C3653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77C39FAF-A942-B0C2-B3E3-F5C39C44B863}"/>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77C39FAF-A942-B0C2-B3E3-F5C39C44B863}"/>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E6861558-8E8E-A687-427E-8B48495C548B}"/>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E6861558-8E8E-A687-427E-8B48495C548B}"/>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6C367E84-A45B-BFA8-0B59-B10311F24343}"/>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6C367E84-A45B-BFA8-0B59-B10311F24343}"/>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82B293D4-3F66-C487-D481-18DAE4FBC005}"/>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82B293D4-3F66-C487-D481-18DAE4FBC005}"/>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0149FCC-4A7A-AD8F-8A3C-40D8BCFE057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7585E059-9A9B-5E83-B7E8-A4501F5A78A4}"/>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7585E059-9A9B-5E83-B7E8-A4501F5A78A4}"/>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EBD6C4B3-0D11-573F-2C86-C36A0E07CF9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EBD6C4B3-0D11-573F-2C86-C36A0E07CF9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196A3BC-A04D-B243-8445-7688F5164665}"/>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196A3BC-A04D-B243-8445-7688F5164665}"/>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C00B146-89F3-2D2E-0EBE-91253422CB84}"/>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C00B146-89F3-2D2E-0EBE-91253422CB84}"/>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8AC883F4-70DD-A9CE-1E7D-2ED126C1533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8AC883F4-70DD-A9CE-1E7D-2ED126C1533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B7480DD0-C0F4-85DE-EDC1-5777E54E3C5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B7480DD0-C0F4-85DE-EDC1-5777E54E3C5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40575F9B-894D-E656-3169-16BE9B1AB3D3}"/>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40575F9B-894D-E656-3169-16BE9B1AB3D3}"/>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8F2E3BD8-91CE-1A43-9299-36C0FF35643C}"/>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8F2E3BD8-91CE-1A43-9299-36C0FF35643C}"/>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81A051A7-1DC3-FA0E-773A-65E015A3BBEE}"/>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81A051A7-1DC3-FA0E-773A-65E015A3BBEE}"/>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190E3DF-39BA-D45B-B90B-24115E0FF11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190E3DF-39BA-D45B-B90B-24115E0FF11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437B55C-8672-3E19-DEA2-AFE476788C8B}"/>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437B55C-8672-3E19-DEA2-AFE476788C8B}"/>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B54F509-5FE4-E337-3172-420E0A3CBCC9}"/>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B54F509-5FE4-E337-3172-420E0A3CBCC9}"/>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7270E616-F90E-8777-302D-6372EA8B9D74}"/>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7270E616-F90E-8777-302D-6372EA8B9D74}"/>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1BF4394C-CCFB-580E-4CBE-FC09D244A06E}"/>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1BF4394C-CCFB-580E-4CBE-FC09D244A06E}"/>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827AAFED-DA47-1A5F-3583-441BC3A107F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827AAFED-DA47-1A5F-3583-441BC3A107F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E9537B22-6FB3-FE52-D55C-027CFB8134F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E9537B22-6FB3-FE52-D55C-027CFB8134F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5044F584-AFD2-2E7B-4958-AC219AEFBBB6}"/>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5044F584-AFD2-2E7B-4958-AC219AEFBBB6}"/>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D4D7F236-51A2-8AAA-985B-EF23F25CDFC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D4D7F236-51A2-8AAA-985B-EF23F25CDFC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4779420-94F7-F9D4-65A2-02D012DB778E}"/>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4779420-94F7-F9D4-65A2-02D012DB778E}"/>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8E5DC6D6-D36C-236C-C7FF-922CE3E1B7F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8E5DC6D6-D36C-236C-C7FF-922CE3E1B7F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5F46D90C-7AE3-BF0E-1380-37AD87AF9C88}"/>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5F46D90C-7AE3-BF0E-1380-37AD87AF9C8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1FAF8FA1-B96C-38E4-2645-D68F938AFB2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1FAF8FA1-B96C-38E4-2645-D68F938AFB2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4705D513-9A08-73A3-EB6E-E8DA53C18D8E}"/>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4705D513-9A08-73A3-EB6E-E8DA53C18D8E}"/>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B985E3B-AFA0-857F-CE16-A25010515933}"/>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B985E3B-AFA0-857F-CE16-A25010515933}"/>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ABDA150E-0C59-36FD-C75F-5C233C23024F}"/>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ABDA150E-0C59-36FD-C75F-5C233C23024F}"/>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582EBEE7-3D69-B7BF-2BD4-FFAFA56715B1}"/>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582EBEE7-3D69-B7BF-2BD4-FFAFA56715B1}"/>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148107F8-9309-4E9B-189D-E30A9511B2F6}"/>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148107F8-9309-4E9B-189D-E30A9511B2F6}"/>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0387786B-04EC-45F2-E7E4-3E45B61D2546}"/>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0387786B-04EC-45F2-E7E4-3E45B61D2546}"/>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619AADA-6F2C-3740-0EDB-5E86694BD115}"/>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619AADA-6F2C-3740-0EDB-5E86694BD115}"/>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7587473-0A09-D9E2-FC47-B148F61C060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7587473-0A09-D9E2-FC47-B148F61C060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2222106F-40E4-2D89-F197-FF69CF947FA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2222106F-40E4-2D89-F197-FF69CF947FA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678D481C-EE98-CB4D-BEE2-1E3AD95EFEE2}"/>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678D481C-EE98-CB4D-BEE2-1E3AD95EFEE2}"/>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7E30B0AB-A174-9C82-48E6-07248A62E032}"/>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7E30B0AB-A174-9C82-48E6-07248A62E032}"/>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1F146968-E4FA-7B05-82E2-0509BE8C1F34}"/>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1F146968-E4FA-7B05-82E2-0509BE8C1F34}"/>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ED535482-B79C-A02C-B45F-88D50EC0D53D}"/>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ED535482-B79C-A02C-B45F-88D50EC0D53D}"/>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7E858C07-38D6-0DFF-5A37-8D91217E3330}"/>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7E858C07-38D6-0DFF-5A37-8D91217E3330}"/>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AAD2480E-EDC5-98FA-4494-F08FF6A37D42}"/>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AAD2480E-EDC5-98FA-4494-F08FF6A37D42}"/>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AA56636-DF48-CA4F-08A4-EE10A588D1C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AA56636-DF48-CA4F-08A4-EE10A588D1C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7B775B74-B3DE-7E82-BB3A-ED54E24E79D8}"/>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7B775B74-B3DE-7E82-BB3A-ED54E24E79D8}"/>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9A790163-5F64-32F4-725C-FC9311B8CEEC}"/>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9A790163-5F64-32F4-725C-FC9311B8CEEC}"/>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7A789D8-FF1F-2829-D184-52DD8E30E0FC}"/>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7A789D8-FF1F-2829-D184-52DD8E30E0FC}"/>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67A2EE8-4986-F14A-DC97-32CE7770136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67A2EE8-4986-F14A-DC97-32CE7770136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DE7615C4-A814-3BA3-5D0E-862CF56744BF}"/>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DE7615C4-A814-3BA3-5D0E-862CF56744BF}"/>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528A3505-F197-B429-DBC0-9BFF2AFC2011}"/>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528A3505-F197-B429-DBC0-9BFF2AFC2011}"/>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C3AEC17-C895-D262-F12F-529B6F514334}"/>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C3AEC17-C895-D262-F12F-529B6F51433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93CC4E6D-6C87-EB5F-369E-A37A5873F549}"/>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93CC4E6D-6C87-EB5F-369E-A37A5873F549}"/>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3C8D17E5-89C8-3648-0352-952D6E287F9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3C8D17E5-89C8-3648-0352-952D6E287F9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B3E8D345-0DE5-7932-9559-5F6E850E27F1}"/>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3E8D345-0DE5-7932-9559-5F6E850E27F1}"/>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3D7E68B9-A5DC-1553-F042-FE586661776E}"/>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3D7E68B9-A5DC-1553-F042-FE586661776E}"/>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2052C209-6DF6-72C3-0E65-E453AF9BD4D4}"/>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2052C209-6DF6-72C3-0E65-E453AF9BD4D4}"/>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2DACB276-4510-5639-820A-7DB86080F141}"/>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2DACB276-4510-5639-820A-7DB86080F141}"/>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DDFFCF43-5F4B-65BC-6B45-70ED8614FCC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DDFFCF43-5F4B-65BC-6B45-70ED8614FCC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AE4B223F-5962-8BC0-2D5F-7CEB791F78B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ABD431E-1B5C-01CF-125A-8EC4B714BB5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E44484F7-CE6F-9B58-97F3-57EF800155E8}"/>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72365A65-EC4A-5393-B057-9D82C026F18F}"/>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3</a:t>
              </a:r>
            </a:p>
          </p:txBody>
        </p:sp>
        <p:sp>
          <p:nvSpPr>
            <p:cNvPr id="32" name="Star: 5 Points 31">
              <a:extLst>
                <a:ext uri="{FF2B5EF4-FFF2-40B4-BE49-F238E27FC236}">
                  <a16:creationId xmlns:a16="http://schemas.microsoft.com/office/drawing/2014/main" id="{9A9D3AE6-441F-286D-7DC8-C16EAA5496AA}"/>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7F6624D8-208F-22D9-A360-D9F74A198558}"/>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27276824-684A-D53B-4C75-2580EBDD82BF}"/>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Service children's views </a:t>
            </a:r>
            <a:endParaRPr lang="en-US"/>
          </a:p>
        </p:txBody>
      </p:sp>
      <p:sp>
        <p:nvSpPr>
          <p:cNvPr id="4" name="Rectangle: Rounded Corners 3">
            <a:extLst>
              <a:ext uri="{FF2B5EF4-FFF2-40B4-BE49-F238E27FC236}">
                <a16:creationId xmlns:a16="http://schemas.microsoft.com/office/drawing/2014/main" id="{6C76F08C-813E-EB83-3A7A-B3E4260BBA39}"/>
              </a:ext>
            </a:extLst>
          </p:cNvPr>
          <p:cNvSpPr/>
          <p:nvPr/>
        </p:nvSpPr>
        <p:spPr>
          <a:xfrm>
            <a:off x="4917435" y="1615675"/>
            <a:ext cx="5039605"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en-GB" sz="1600">
              <a:solidFill>
                <a:srgbClr val="000000"/>
              </a:solidFill>
              <a:latin typeface="Arial"/>
              <a:cs typeface="Arial"/>
            </a:endParaRPr>
          </a:p>
          <a:p>
            <a:pPr algn="ctr"/>
            <a:r>
              <a:rPr lang="en-GB" sz="1600">
                <a:solidFill>
                  <a:srgbClr val="000000"/>
                </a:solidFill>
                <a:ea typeface="+mn-lt"/>
                <a:cs typeface="+mn-lt"/>
              </a:rPr>
              <a:t>A blur of green, a distant face,</a:t>
            </a:r>
            <a:endParaRPr lang="en-GB"/>
          </a:p>
          <a:p>
            <a:pPr algn="ctr"/>
            <a:r>
              <a:rPr lang="en-GB" sz="1600">
                <a:solidFill>
                  <a:srgbClr val="000000"/>
                </a:solidFill>
                <a:ea typeface="+mn-lt"/>
                <a:cs typeface="+mn-lt"/>
              </a:rPr>
              <a:t>My dad away, for months, no trace.</a:t>
            </a:r>
            <a:endParaRPr lang="en-GB"/>
          </a:p>
          <a:p>
            <a:pPr algn="ctr"/>
            <a:r>
              <a:rPr lang="en-GB" sz="1600">
                <a:solidFill>
                  <a:srgbClr val="000000"/>
                </a:solidFill>
                <a:ea typeface="+mn-lt"/>
                <a:cs typeface="+mn-lt"/>
              </a:rPr>
              <a:t>Then boots on the floor, a hug so tight,</a:t>
            </a:r>
            <a:endParaRPr lang="en-GB"/>
          </a:p>
          <a:p>
            <a:pPr algn="ctr"/>
            <a:r>
              <a:rPr lang="en-GB" sz="1600">
                <a:solidFill>
                  <a:srgbClr val="000000"/>
                </a:solidFill>
                <a:ea typeface="+mn-lt"/>
                <a:cs typeface="+mn-lt"/>
              </a:rPr>
              <a:t>Gone again soon, into the night.</a:t>
            </a:r>
            <a:endParaRPr lang="en-GB"/>
          </a:p>
          <a:p>
            <a:pPr algn="ctr"/>
            <a:endParaRPr lang="en-GB"/>
          </a:p>
          <a:p>
            <a:pPr algn="ctr"/>
            <a:r>
              <a:rPr lang="en-GB" sz="1600">
                <a:solidFill>
                  <a:srgbClr val="000000"/>
                </a:solidFill>
                <a:ea typeface="+mn-lt"/>
                <a:cs typeface="+mn-lt"/>
              </a:rPr>
              <a:t>Didn’t cry much, a strange small thing,</a:t>
            </a:r>
            <a:endParaRPr lang="en-GB"/>
          </a:p>
          <a:p>
            <a:pPr algn="ctr"/>
            <a:r>
              <a:rPr lang="en-GB" sz="1600">
                <a:solidFill>
                  <a:srgbClr val="000000"/>
                </a:solidFill>
                <a:ea typeface="+mn-lt"/>
                <a:cs typeface="+mn-lt"/>
              </a:rPr>
              <a:t>Used to the quiet the long months bring.</a:t>
            </a:r>
            <a:endParaRPr lang="en-GB"/>
          </a:p>
          <a:p>
            <a:pPr algn="ctr"/>
            <a:r>
              <a:rPr lang="en-GB" sz="1600">
                <a:solidFill>
                  <a:srgbClr val="000000"/>
                </a:solidFill>
                <a:ea typeface="+mn-lt"/>
                <a:cs typeface="+mn-lt"/>
              </a:rPr>
              <a:t>Some days were sunshine, some felt grey,</a:t>
            </a:r>
            <a:endParaRPr lang="en-GB"/>
          </a:p>
          <a:p>
            <a:pPr algn="ctr"/>
            <a:r>
              <a:rPr lang="en-GB" sz="1600">
                <a:solidFill>
                  <a:srgbClr val="000000"/>
                </a:solidFill>
                <a:ea typeface="+mn-lt"/>
                <a:cs typeface="+mn-lt"/>
              </a:rPr>
              <a:t>But I was just little, finding my way.</a:t>
            </a:r>
            <a:endParaRPr lang="en-GB"/>
          </a:p>
          <a:p>
            <a:pPr algn="ctr"/>
            <a:endParaRPr lang="en-GB"/>
          </a:p>
          <a:p>
            <a:pPr algn="ctr"/>
            <a:r>
              <a:rPr lang="en-GB" sz="1600">
                <a:solidFill>
                  <a:srgbClr val="000000"/>
                </a:solidFill>
                <a:ea typeface="+mn-lt"/>
                <a:cs typeface="+mn-lt"/>
              </a:rPr>
              <a:t>A whispered story, a medal’s gleam,</a:t>
            </a:r>
            <a:endParaRPr lang="en-GB"/>
          </a:p>
          <a:p>
            <a:pPr algn="ctr"/>
            <a:r>
              <a:rPr lang="en-GB" sz="1600">
                <a:solidFill>
                  <a:srgbClr val="000000"/>
                </a:solidFill>
                <a:ea typeface="+mn-lt"/>
                <a:cs typeface="+mn-lt"/>
              </a:rPr>
              <a:t>A life unseen, a half-formed dream.</a:t>
            </a:r>
            <a:endParaRPr lang="en-GB">
              <a:ea typeface="+mn-lt"/>
              <a:cs typeface="+mn-lt"/>
            </a:endParaRPr>
          </a:p>
          <a:p>
            <a:pPr algn="ctr"/>
            <a:r>
              <a:rPr lang="en-GB" sz="1600">
                <a:solidFill>
                  <a:srgbClr val="000000"/>
                </a:solidFill>
                <a:ea typeface="+mn-lt"/>
                <a:cs typeface="+mn-lt"/>
              </a:rPr>
              <a:t>He came and went, a soldier’s call,</a:t>
            </a:r>
            <a:endParaRPr lang="en-GB"/>
          </a:p>
          <a:p>
            <a:pPr algn="ctr"/>
            <a:r>
              <a:rPr lang="en-GB" sz="1600">
                <a:solidFill>
                  <a:srgbClr val="000000"/>
                </a:solidFill>
                <a:ea typeface="+mn-lt"/>
                <a:cs typeface="+mn-lt"/>
              </a:rPr>
              <a:t>And I, just a child, remembered it all.</a:t>
            </a:r>
            <a:endParaRPr lang="en-GB">
              <a:ea typeface="+mn-lt"/>
              <a:cs typeface="+mn-lt"/>
            </a:endParaRPr>
          </a:p>
          <a:p>
            <a:pPr algn="ctr"/>
            <a:endParaRPr lang="en-GB" sz="1600">
              <a:solidFill>
                <a:srgbClr val="000000"/>
              </a:solidFill>
              <a:latin typeface="Aptos"/>
              <a:cs typeface="Arial"/>
            </a:endParaRPr>
          </a:p>
          <a:p>
            <a:pPr algn="ctr"/>
            <a:r>
              <a:rPr lang="en-GB" sz="1200">
                <a:solidFill>
                  <a:srgbClr val="000000"/>
                </a:solidFill>
                <a:latin typeface="Aptos"/>
                <a:cs typeface="Arial"/>
              </a:rPr>
              <a:t>Evie-Sue (SC), Ysgol Glan Clwyd</a:t>
            </a:r>
            <a:endParaRPr lang="en-GB"/>
          </a:p>
          <a:p>
            <a:pPr>
              <a:lnSpc>
                <a:spcPct val="150000"/>
              </a:lnSpc>
            </a:pPr>
            <a:endParaRPr lang="en-GB" sz="1600">
              <a:solidFill>
                <a:srgbClr val="000000"/>
              </a:solidFill>
              <a:latin typeface="Arial"/>
              <a:cs typeface="Arial"/>
            </a:endParaRPr>
          </a:p>
        </p:txBody>
      </p:sp>
      <p:sp>
        <p:nvSpPr>
          <p:cNvPr id="5" name="Rectangle: Rounded Corners 4">
            <a:extLst>
              <a:ext uri="{FF2B5EF4-FFF2-40B4-BE49-F238E27FC236}">
                <a16:creationId xmlns:a16="http://schemas.microsoft.com/office/drawing/2014/main" id="{134200D4-7F6D-9E3E-E039-BD5B6409CA22}"/>
              </a:ext>
            </a:extLst>
          </p:cNvPr>
          <p:cNvSpPr/>
          <p:nvPr/>
        </p:nvSpPr>
        <p:spPr>
          <a:xfrm>
            <a:off x="4920746" y="1442230"/>
            <a:ext cx="2916191" cy="461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000" b="1">
                <a:solidFill>
                  <a:schemeClr val="bg1"/>
                </a:solidFill>
                <a:latin typeface="Aptos"/>
                <a:ea typeface="Tahoma"/>
                <a:cs typeface="Arial"/>
              </a:rPr>
              <a:t>A Soldier’s Call</a:t>
            </a:r>
            <a:endParaRPr lang="en-US" sz="2000" b="1">
              <a:solidFill>
                <a:schemeClr val="bg1"/>
              </a:solidFill>
            </a:endParaRPr>
          </a:p>
        </p:txBody>
      </p:sp>
      <p:sp>
        <p:nvSpPr>
          <p:cNvPr id="109" name="Oval 108">
            <a:extLst>
              <a:ext uri="{FF2B5EF4-FFF2-40B4-BE49-F238E27FC236}">
                <a16:creationId xmlns:a16="http://schemas.microsoft.com/office/drawing/2014/main" id="{A1BE3174-2EB3-7F04-BA0D-72F320941558}"/>
              </a:ext>
            </a:extLst>
          </p:cNvPr>
          <p:cNvSpPr/>
          <p:nvPr/>
        </p:nvSpPr>
        <p:spPr>
          <a:xfrm>
            <a:off x="749508" y="1449050"/>
            <a:ext cx="1798820" cy="1798819"/>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ea typeface="Calibri"/>
                <a:cs typeface="Calibri"/>
              </a:rPr>
              <a:t>What is the poem about? </a:t>
            </a:r>
          </a:p>
        </p:txBody>
      </p:sp>
      <p:sp>
        <p:nvSpPr>
          <p:cNvPr id="110" name="Oval 109">
            <a:extLst>
              <a:ext uri="{FF2B5EF4-FFF2-40B4-BE49-F238E27FC236}">
                <a16:creationId xmlns:a16="http://schemas.microsoft.com/office/drawing/2014/main" id="{0BD5A665-F0F9-1999-6022-0E4A41D794A6}"/>
              </a:ext>
            </a:extLst>
          </p:cNvPr>
          <p:cNvSpPr/>
          <p:nvPr/>
        </p:nvSpPr>
        <p:spPr>
          <a:xfrm>
            <a:off x="2435902" y="2435903"/>
            <a:ext cx="2248523" cy="2198556"/>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Are any of the experiences similar to your own? </a:t>
            </a:r>
            <a:endParaRPr lang="en-US">
              <a:solidFill>
                <a:schemeClr val="bg1"/>
              </a:solidFill>
            </a:endParaRPr>
          </a:p>
        </p:txBody>
      </p:sp>
      <p:sp>
        <p:nvSpPr>
          <p:cNvPr id="111" name="Oval 110">
            <a:extLst>
              <a:ext uri="{FF2B5EF4-FFF2-40B4-BE49-F238E27FC236}">
                <a16:creationId xmlns:a16="http://schemas.microsoft.com/office/drawing/2014/main" id="{060318F0-B0FD-7A36-012B-38E4A5C11CB8}"/>
              </a:ext>
            </a:extLst>
          </p:cNvPr>
          <p:cNvSpPr/>
          <p:nvPr/>
        </p:nvSpPr>
        <p:spPr>
          <a:xfrm>
            <a:off x="437212" y="4284690"/>
            <a:ext cx="2448393" cy="2348457"/>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What positive and negative experiences of a Service child does the poem cover?</a:t>
            </a:r>
            <a:endParaRPr lang="en-US">
              <a:solidFill>
                <a:schemeClr val="bg1"/>
              </a:solidFill>
            </a:endParaRPr>
          </a:p>
        </p:txBody>
      </p:sp>
    </p:spTree>
    <p:extLst>
      <p:ext uri="{BB962C8B-B14F-4D97-AF65-F5344CB8AC3E}">
        <p14:creationId xmlns:p14="http://schemas.microsoft.com/office/powerpoint/2010/main" val="107894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2E761486982C469FD523B4F81038B2" ma:contentTypeVersion="19" ma:contentTypeDescription="Create a new document." ma:contentTypeScope="" ma:versionID="817acfe686cad93ca24f175aba522548">
  <xsd:schema xmlns:xsd="http://www.w3.org/2001/XMLSchema" xmlns:xs="http://www.w3.org/2001/XMLSchema" xmlns:p="http://schemas.microsoft.com/office/2006/metadata/properties" xmlns:ns2="9c64d555-2e0a-41ff-a7ae-916f3d9e2dcd" xmlns:ns3="117b5399-651a-4714-82c2-de7d0fcf8467" targetNamespace="http://schemas.microsoft.com/office/2006/metadata/properties" ma:root="true" ma:fieldsID="ff95b9a1ce6c0464a3c42edd5ad20720" ns2:_="" ns3:_="">
    <xsd:import namespace="9c64d555-2e0a-41ff-a7ae-916f3d9e2dcd"/>
    <xsd:import namespace="117b5399-651a-4714-82c2-de7d0fcf84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4d555-2e0a-41ff-a7ae-916f3d9e2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3820d-b6de-44fc-9088-581e1b894f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b5399-651a-4714-82c2-de7d0fcf84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bc4ba2-ea15-468d-8eba-bcc5c059b746}" ma:internalName="TaxCatchAll" ma:showField="CatchAllData" ma:web="117b5399-651a-4714-82c2-de7d0fcf8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64d555-2e0a-41ff-a7ae-916f3d9e2dcd">
      <Terms xmlns="http://schemas.microsoft.com/office/infopath/2007/PartnerControls"/>
    </lcf76f155ced4ddcb4097134ff3c332f>
    <TaxCatchAll xmlns="117b5399-651a-4714-82c2-de7d0fcf84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F84CE-BD6C-40E8-84D5-3A14EC3D4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4d555-2e0a-41ff-a7ae-916f3d9e2dcd"/>
    <ds:schemaRef ds:uri="117b5399-651a-4714-82c2-de7d0fcf8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6A3855-A9EE-4EE1-9680-DA6B90E21072}">
  <ds:schemaRefs>
    <ds:schemaRef ds:uri="http://schemas.microsoft.com/office/2006/metadata/properties"/>
    <ds:schemaRef ds:uri="http://schemas.microsoft.com/office/infopath/2007/PartnerControls"/>
    <ds:schemaRef ds:uri="9c64d555-2e0a-41ff-a7ae-916f3d9e2dcd"/>
    <ds:schemaRef ds:uri="117b5399-651a-4714-82c2-de7d0fcf8467"/>
  </ds:schemaRefs>
</ds:datastoreItem>
</file>

<file path=customXml/itemProps3.xml><?xml version="1.0" encoding="utf-8"?>
<ds:datastoreItem xmlns:ds="http://schemas.openxmlformats.org/officeDocument/2006/customXml" ds:itemID="{06EC5259-A70E-4A9F-8D15-7D70F2892F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1209</cp:revision>
  <dcterms:created xsi:type="dcterms:W3CDTF">2025-04-04T11:00:27Z</dcterms:created>
  <dcterms:modified xsi:type="dcterms:W3CDTF">2026-05-14T10:43:43Z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0x010100B82E761486982C469FD523B4F81038B2</vt:lpwstr>
  </property>
  <property fmtid="{D5CDD505-2E9C-101B-9397-08002B2CF9AE}" pid="3" name="MediaServiceImageTags">
    <vt:lpwstr/>
  </property>
</Properties>
</file>