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notesSlides/notesSlide4.xml" ContentType="application/vnd.openxmlformats-officedocument.presentationml.notesSlide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notesSlides/notesSlide5.xml" ContentType="application/vnd.openxmlformats-officedocument.presentationml.notesSlide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notesSlides/notesSlide6.xml" ContentType="application/vnd.openxmlformats-officedocument.presentationml.notesSlide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notesSlides/notesSlide7.xml" ContentType="application/vnd.openxmlformats-officedocument.presentationml.notesSlide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notesSlides/notesSlide8.xml" ContentType="application/vnd.openxmlformats-officedocument.presentationml.notesSlide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2"/>
  </p:notesMasterIdLst>
  <p:sldIdLst>
    <p:sldId id="787" r:id="rId5"/>
    <p:sldId id="812" r:id="rId6"/>
    <p:sldId id="789" r:id="rId7"/>
    <p:sldId id="791" r:id="rId8"/>
    <p:sldId id="793" r:id="rId9"/>
    <p:sldId id="801" r:id="rId10"/>
    <p:sldId id="803" r:id="rId11"/>
    <p:sldId id="805" r:id="rId12"/>
    <p:sldId id="802" r:id="rId13"/>
    <p:sldId id="804" r:id="rId14"/>
    <p:sldId id="806" r:id="rId15"/>
    <p:sldId id="796" r:id="rId16"/>
    <p:sldId id="798" r:id="rId17"/>
    <p:sldId id="794" r:id="rId18"/>
    <p:sldId id="809" r:id="rId19"/>
    <p:sldId id="810" r:id="rId20"/>
    <p:sldId id="811" r:id="rId21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0BBDF7-5EBE-F07A-4B0B-7DD9434AB6CC}" v="4" dt="2026-05-11T08:39:26.414"/>
    <p1510:client id="{E875CE33-7774-5503-873C-C8932CE7945C}" v="33" dt="2026-05-11T08:29:15.2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urtis, Rebecca" userId="S::rebecca.curtis_pembrokeshire.gov.uk#ext#@wlga.onmicrosoft.com::ec20fe72-5575-4d7d-b51f-e745f6e65a2b" providerId="AD" clId="Web-{E875CE33-7774-5503-873C-C8932CE7945C}"/>
    <pc:docChg chg="modSld">
      <pc:chgData name="Curtis, Rebecca" userId="S::rebecca.curtis_pembrokeshire.gov.uk#ext#@wlga.onmicrosoft.com::ec20fe72-5575-4d7d-b51f-e745f6e65a2b" providerId="AD" clId="Web-{E875CE33-7774-5503-873C-C8932CE7945C}" dt="2026-05-11T08:29:15.260" v="31" actId="20577"/>
      <pc:docMkLst>
        <pc:docMk/>
      </pc:docMkLst>
      <pc:sldChg chg="modSp">
        <pc:chgData name="Curtis, Rebecca" userId="S::rebecca.curtis_pembrokeshire.gov.uk#ext#@wlga.onmicrosoft.com::ec20fe72-5575-4d7d-b51f-e745f6e65a2b" providerId="AD" clId="Web-{E875CE33-7774-5503-873C-C8932CE7945C}" dt="2026-05-11T08:29:15.260" v="31" actId="20577"/>
        <pc:sldMkLst>
          <pc:docMk/>
          <pc:sldMk cId="3402618199" sldId="787"/>
        </pc:sldMkLst>
        <pc:spChg chg="mod">
          <ac:chgData name="Curtis, Rebecca" userId="S::rebecca.curtis_pembrokeshire.gov.uk#ext#@wlga.onmicrosoft.com::ec20fe72-5575-4d7d-b51f-e745f6e65a2b" providerId="AD" clId="Web-{E875CE33-7774-5503-873C-C8932CE7945C}" dt="2026-05-11T08:26:12.067" v="10" actId="20577"/>
          <ac:spMkLst>
            <pc:docMk/>
            <pc:sldMk cId="3402618199" sldId="787"/>
            <ac:spMk id="3" creationId="{0E7D9742-9B53-646D-F456-6C5979A4A23B}"/>
          </ac:spMkLst>
        </pc:spChg>
        <pc:spChg chg="mod">
          <ac:chgData name="Curtis, Rebecca" userId="S::rebecca.curtis_pembrokeshire.gov.uk#ext#@wlga.onmicrosoft.com::ec20fe72-5575-4d7d-b51f-e745f6e65a2b" providerId="AD" clId="Web-{E875CE33-7774-5503-873C-C8932CE7945C}" dt="2026-05-11T08:29:15.260" v="31" actId="20577"/>
          <ac:spMkLst>
            <pc:docMk/>
            <pc:sldMk cId="3402618199" sldId="787"/>
            <ac:spMk id="8" creationId="{307F0505-9E4C-1E6A-A82F-760C4E69E56B}"/>
          </ac:spMkLst>
        </pc:spChg>
      </pc:sldChg>
    </pc:docChg>
  </pc:docChgLst>
  <pc:docChgLst>
    <pc:chgData name="Curtis, Rebecca" userId="S::rebecca.curtis_pembrokeshire.gov.uk#ext#@wlga.onmicrosoft.com::ec20fe72-5575-4d7d-b51f-e745f6e65a2b" providerId="AD" clId="Web-{0B0BBDF7-5EBE-F07A-4B0B-7DD9434AB6CC}"/>
    <pc:docChg chg="modSld">
      <pc:chgData name="Curtis, Rebecca" userId="S::rebecca.curtis_pembrokeshire.gov.uk#ext#@wlga.onmicrosoft.com::ec20fe72-5575-4d7d-b51f-e745f6e65a2b" providerId="AD" clId="Web-{0B0BBDF7-5EBE-F07A-4B0B-7DD9434AB6CC}" dt="2026-05-11T08:39:23.101" v="2" actId="20577"/>
      <pc:docMkLst>
        <pc:docMk/>
      </pc:docMkLst>
      <pc:sldChg chg="modSp">
        <pc:chgData name="Curtis, Rebecca" userId="S::rebecca.curtis_pembrokeshire.gov.uk#ext#@wlga.onmicrosoft.com::ec20fe72-5575-4d7d-b51f-e745f6e65a2b" providerId="AD" clId="Web-{0B0BBDF7-5EBE-F07A-4B0B-7DD9434AB6CC}" dt="2026-05-11T08:39:23.101" v="2" actId="20577"/>
        <pc:sldMkLst>
          <pc:docMk/>
          <pc:sldMk cId="3402618199" sldId="787"/>
        </pc:sldMkLst>
        <pc:spChg chg="mod">
          <ac:chgData name="Curtis, Rebecca" userId="S::rebecca.curtis_pembrokeshire.gov.uk#ext#@wlga.onmicrosoft.com::ec20fe72-5575-4d7d-b51f-e745f6e65a2b" providerId="AD" clId="Web-{0B0BBDF7-5EBE-F07A-4B0B-7DD9434AB6CC}" dt="2026-05-11T08:39:23.101" v="2" actId="20577"/>
          <ac:spMkLst>
            <pc:docMk/>
            <pc:sldMk cId="3402618199" sldId="787"/>
            <ac:spMk id="8" creationId="{307F0505-9E4C-1E6A-A82F-760C4E69E56B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863 0 24575,'-3'0'0,"1"0"0,-1 0 0,0 0 0,0 1 0,1-1 0,-1 1 0,1 0 0,-1-1 0,1 1 0,-1 1 0,1-1 0,-1 0 0,1 0 0,0 1 0,0 0 0,-4 2 0,4-1 0,-1 0 0,0 1 0,0 0 0,0-1 0,2 1 0,-1 0 0,0 0 0,-3 9 0,-28 77 0,26-71 0,-13 22 0,11-25 0,-10 31 0,13-31 0,-11 21 0,11-25 0,0 1 0,1-1 0,-5 18 0,8-23 0,0 1 0,-1-1 0,-7 13 0,7-14 0,1-1 0,-1 1 0,0 1 0,1-2 0,0 1 0,-2 11 0,-13 89 0,15-99 0,0-1 0,-1 1 0,-6 10 0,-6 17 0,11-22 0,-1-1 0,-1 0 0,1 0 0,-1 0 0,-15 19 0,12-19 0,0 3 0,1-1 0,-7 16 0,12-23 0,-1-1 0,1 1 0,-1 0 0,-7 8 0,6-9 0,0 1 0,1-1 0,-6 13 0,-10 28 0,-22 41 0,34-73 0,1 0 0,0 0 0,0 1 0,2-1 0,-7 31 0,8-31 0,0 0 0,0 0 0,-2 0 0,-8 17 0,-27 42 0,32-54 0,1 0 0,-2-2 0,-1 1 0,-15 19 0,21-30 0,0 2 0,0-1 0,1 0 0,0 1 0,0 0 0,1 0 0,-4 15 0,5-15 0,0 0 0,-1 0 0,-1 0 0,1 0 0,-1-1 0,-1 1 0,-9 13 0,9-18 0,0 0 0,1 1 0,-1-2 0,0 1 0,-1-1 0,-6 3 0,-10 7 0,17-9-170,-1 0-1,1-1 0,-1 2 1,2-1-1,-1 1 0,0 0 1,-6 9-1,7-6-6655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122 49 24575,'-1'-1'0,"0"1"0,0 0 0,0-2 0,0 1 0,-1 1 0,1-1 0,1-1 0,-1 2 0,0-1 0,0 0 0,0 0 0,1-1 0,-2-1 0,-5-6 0,2 6 0,0-1 0,0 2 0,0-1 0,-1 1 0,1 0 0,-1 0 0,1 1 0,-1-1 0,1 1 0,-1-1 0,0 2 0,1-1 0,-1 1 0,0 0 0,-7 1 0,12-1 0,1 0 0,-1 0 0,1 0 0,0 0 0,0 0 0,0 0 0,0 0 0,0 0 0,0 0 0,-1 0 0,1 0 0,0 0 0,0 1 0,0-1 0,-1 0 0,1 0 0,0 0 0,-1 1 0,1-1 0,0 0 0,0 0 0,0 0 0,0 0 0,0 0 0,0 0 0,-1 0 0,1 1 0,0-1 0,0 0 0,0 0 0,0 0 0,0 0 0,0 1 0,0-1 0,0 1 0,0-1 0,0 0 0,0 0 0,6 8 0,10 4 0,-3-6 0,0-1 0,20 6 0,-17-7 0,-9-1-117,-4-2 153,1 0 0,-1 0 0,0 0-1,0-1 1,1 1 0,6 0 0,-10-1-51,1 0 0,-1-1 0,1 1 0,-1 0 0,1 0 0,-1 0 0,1 0 0,-1 0 0,1-1 0,-1 1 0,1 0 0,-1 0 0,1 0 0,-1-1 0,0 1 0,1 0 0,-1-1 0,1 1 0,-1-1 0,1-1-71,-1 1 1,1 0-1,-1 0 1,0 1-1,1-2 0,-1 1 1,0 0-1,0 0 0,0 0 1,0 0-1,0-1 0,0 1 1,0-1-1,-2-7-6740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24575,'2'0'0,"0"0"0,0 1 0,-1-1 0,2 1 0,-2 0 0,1-1 0,0 1 0,0 0 0,-1 0 0,1 0 0,3 2 0,18 16 0,-9-6 0,18 9 0,38 19 0,-24-15 0,-24-13 0,-3-1 0,2 0 0,29 12 0,-29-15 0,-3 0 0,1 2 0,-1 0 0,0 0 0,0 3 0,19 17 0,46 38 0,-79-65 0,1-1 0,0 0 0,0 0 0,1-1 0,-1 1 0,1-2 0,-1 2 0,11 0 0,-8 0 0,1-1 0,16 8 0,-13-4-455,-1-1 0,20 6 0,-21-8-6371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1 1 24575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1 0 24575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41 24575,'0'4'0,"1"0"0,0 1 0,0-1 0,0 0 0,0 0 0,1 0 0,3 6 0,-3-5 0,1 0 0,-2 0 0,1 0 0,2 8 0,-4-10 0,1 0 0,-1 0 0,1-1 0,0 1 0,0 0 0,0 0 0,2 2 0,-3-4 0,1-1 0,-1 0 0,0 0 0,0 1 0,1-1 0,0 1 0,-1-1 0,0 0 0,0 1 0,1-1 0,-1 0 0,0 0 0,1 1 0,-1-1 0,1 0 0,0 0 0,-1 0 0,0 0 0,1 1 0,0-1 0,0 0 0,-1-1 0,1 1 0,0 0 0,-1 0 0,1-1 0,0 1 0,-1 0 0,1-1 0,-1 1 0,1 0 0,0-1 0,-1 1 0,1-1 0,-1 1 0,0 0 0,1-1 0,-1 0 0,1 0 0,0 0 0,0-3 0,2 0 0,-2 0 0,1 0 0,-1 0 0,0-1 0,0 1 0,0 0 0,-1 0 0,0-1 0,0-5 0,-3-44 0,2 52 0,1 0 0,0 1 0,0-1 0,-2 1 0,2-1 0,-1 0 0,1 1 0,-2-1 0,1 1 0,0-1 0,1 1 0,-2 0 0,1 0 0,0-1 0,-1 2 0,-1-3 0,2 2 0,1 1 0,0-1 0,-1 1 0,1 0 0,0 0 0,-1 0 0,0-1 0,1 1 0,-1 0 0,1 0 0,0 0 0,-1 0 0,0 0 0,1 0 0,-1 0 0,1 0 0,-1 0 0,1 0 0,0 0 0,0 0 0,-1 0 0,0 1 0,0-1 0,1 1 0,-1 0 0,1-1 0,-1 0 0,0 1 0,0 0 0,1 0 0,0-1 0,-1 1 0,1 0 0,-1 0 0,1-1 0,0 1 0,-1 0 0,1-1 0,0 2 0,0-1 0,0 1 0,-1 9-109,0 1 0,1 14 0,1-15-929,-1 0-5788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1 24575,'-1'0'0,"0"1"0,1 0 0,0 0 0,-1-1 0,1 1 0,-1 0 0,1 0 0,0-1 0,-2 1 0,2-1 0,-1 1 0,1-1 0,-1 1 0,-1 0 0,-6 6 0,5 1 0,-1 1 0,1-1 0,0 0 0,1 1 0,0-1 0,1 1 0,-1 0 0,1 0 0,1 0 0,0-1 0,1 11 0,-1-19 0,0 1 0,0 0 0,0 0 0,0 0 0,1 0 0,-1 0 0,1-1 0,-1 2 0,0-1 0,1-1 0,-1 1 0,0 0 0,0-1 0,1 1 0,0 0 0,-1 0 0,1-1 0,-1 1 0,1 0 0,0-1 0,0 1 0,-1-1 0,1 1 0,0-1 0,-1 1 0,2-1 0,-2 1 0,1-1 0,0 0 0,0 0 0,0 0 0,-1 0 0,1 1 0,1-1 0,0 0 0,0 0 0,-2-1 0,2 1 0,-1 0 0,0 0 0,1 0 0,-1-1 0,0 1 0,0-1 0,0 0 0,0 1 0,0-1 0,0 0 0,0 0 0,0 0 0,0 1 0,0-1 0,-1 0 0,1 0 0,0 0 0,-1 0 0,2-1 0,-2 2 0,0-1 0,1-1 0,-1 1 0,1-1 0,1-5 0,-1 0 0,-1-1 0,1 1 0,0 0 0,-2-8 0,0 7 0,1 0 0,0 1 0,1 0 0,2-15 0,6-5-1365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35 35 24575,'-1'0'0,"0"0"0,1 0 0,-1 1 0,1-1 0,-1 0 0,1 1 0,-1-1 0,0 1 0,1-1 0,-1 1 0,1-1 0,0 1 0,0-1 0,-1 1 0,0-1 0,1 1 0,0 0 0,-1-1 0,1 0 0,0 2 0,0-1 0,-6 18 0,5-15 0,-15 61 0,16-63 0,-1-1 0,1-1 0,0 1 0,-1 0 0,1 0 0,0-1 0,0 1 0,0 0 0,0 0 0,0 0 0,0 0 0,0-1 0,0 1 0,0 0 0,0 0 0,1 0 0,-1 0 0,0 0 0,0-1 0,1 1 0,0 0 0,-1 0 0,1-1 0,-1 1 0,0-1 0,1 1 0,0 0 0,-1-1 0,1 1 0,-1-1 0,1 1 0,0-1 0,0 1 0,0 0 0,1-1 0,-1 1 0,1-1 0,0 0 0,-1 0 0,1 0 0,-1 0 0,1-1 0,-1 1 0,1 0 0,-1-1 0,0 1 0,1-1 0,-1 1 0,1-1 0,-1 1 0,0-1 0,1 0 0,-1 0 0,2-1 0,0-1 0,-1 1 0,1-1 0,-2 0 0,1 1 0,0-1 0,0 0 0,0-1 0,-1 1 0,0 0 0,1 0 0,-1 0 0,1-6 0,0-3 0,0 0 0,0-14 0,-2-22-1365,-1 38-5461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173 1 24575,'-43'0'0,"-49"1"0,90-1 0,-1 1 0,0 0 0,1-1 0,0 1 0,-1 0 0,0 0 0,1 0 0,-1 0 0,1 0 0,-3 3 0,4-4 0,1 1 0,-1-1 0,0 0 0,1 1 0,0-1 0,-1 1 0,1 0 0,0-1 0,-1 0 0,0 1 0,1 0 0,0 0 0,0-1 0,-1 0 0,1 1 0,0 0 0,0-1 0,0 1 0,0 0 0,0-1 0,0 1 0,0-1 0,0 1 0,0 0 0,0 0 0,0-1 0,0 0 0,0 2 0,0-2 0,1 1 0,-1-1 0,0 1 0,1-1 0,-1 1 0,1 0 0,-1-1 0,1 0 0,-1 1 0,0-1 0,0 1 0,1-1 0,0 1 0,-1-1 0,1 1 0,-1-1 0,1 1 0,2 0 0,0 1 0,-1-1 0,0 0 0,1 0 0,0 0 0,0 1 0,-1-2 0,1 1 0,0-1 0,0 1 0,5-1 0,36 0 0,-25-1 0,-12 1 30,1 0 0,0-1 0,15-3 0,-21 4-117,1-2-1,-1 2 1,0-1 0,1 0-1,-1 0 1,0-1 0,0 1-1,0-1 1,0 1-1,0-1 1,0 1 0,0-1-1,0 0 1,-1 0 0,1 0-1,0-2 1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863 0 24575,'-3'0'0,"1"0"0,-1 0 0,0 0 0,0 1 0,1-1 0,-1 1 0,1 0 0,-1-1 0,1 1 0,-1 1 0,1-1 0,-1 0 0,1 0 0,0 1 0,0 0 0,-4 2 0,4-1 0,-1 0 0,0 1 0,0 0 0,0-1 0,2 1 0,-1 0 0,0 0 0,-3 9 0,-28 77 0,26-71 0,-13 22 0,11-25 0,-10 31 0,13-31 0,-11 21 0,11-25 0,0 1 0,1-1 0,-5 18 0,8-23 0,0 1 0,-1-1 0,-7 13 0,7-14 0,1-1 0,-1 1 0,0 1 0,1-2 0,0 1 0,-2 11 0,-13 89 0,15-99 0,0-1 0,-1 1 0,-6 10 0,-6 17 0,11-22 0,-1-1 0,-1 0 0,1 0 0,-1 0 0,-15 19 0,12-19 0,0 3 0,1-1 0,-7 16 0,12-23 0,-1-1 0,1 1 0,-1 0 0,-7 8 0,6-9 0,0 1 0,1-1 0,-6 13 0,-10 28 0,-22 41 0,34-73 0,1 0 0,0 0 0,0 1 0,2-1 0,-7 31 0,8-31 0,0 0 0,0 0 0,-2 0 0,-8 17 0,-27 42 0,32-54 0,1 0 0,-2-2 0,-1 1 0,-15 19 0,21-30 0,0 2 0,0-1 0,1 0 0,0 1 0,0 0 0,1 0 0,-4 15 0,5-15 0,0 0 0,-1 0 0,-1 0 0,1 0 0,-1-1 0,-1 1 0,-9 13 0,9-18 0,0 0 0,1 1 0,-1-2 0,0 1 0,-1-1 0,-6 3 0,-10 7 0,17-9-170,-1 0-1,1-1 0,-1 2 1,2-1-1,-1 1 0,0 0 1,-6 9-1,7-6-6655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0 24575,'7'11'0,"0"-1"0,1 0 0,1-1 0,-1 0 0,1 0 0,15 11 0,8 8 0,-6-5 0,-18-17 0,-1 0 0,0 1 0,10 12 0,-9-9 0,0 0 0,0 0 0,1-1 0,0 0 0,1-1 0,-1 1 0,16 8 0,-19-14 0,-1 1 0,1-2 0,-1 1 0,1 0 0,0 0 0,11 2 0,-14-4-195,0 0 0,0 0 0,0 0 0,0 0 0,0 0 0,5 4 0,-3-1-6631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377 0 24575,'-1'0'0,"-1"1"0,1-1 0,0 1 0,-1 0 0,1-1 0,-1 0 0,1 1 0,0 0 0,0 0 0,-1 0 0,2 0 0,-2 0 0,1 0 0,0 0 0,1-1 0,-2 2 0,1-1 0,-1 2 0,-13 24 0,2 13 0,11-31 0,-1-1 0,0 1 0,0-1 0,-8 13 0,6-10 0,-1 1 0,1 0 0,0 1 0,1-1 0,-4 20 0,-6 21 0,-2-19 0,2-8 0,5-8 0,0 1 0,-2-1 0,0-1 0,-1 0 0,-20 22 0,18-24 0,-20 28 0,12-6 0,-3-1 0,18-26-227,0 1-1,0 0 1,1 0-1,1 0 1,-6 17-1,8-18-6598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0 555 24575,'2'0'0,"0"0"0,0 0 0,-1-1 0,1 1 0,0-1 0,-1 1 0,1-1 0,0 1 0,0-2 0,-1 1 0,1 1 0,-1-2 0,1 2 0,-1-2 0,0 1 0,1 0 0,1-2 0,19-29 0,-8 14 0,-3 4 0,25-19 0,-30 28 0,1-1 0,0 1 0,15-8 0,10-7 0,-4 0 0,-21 15 0,1 1 0,-1-2 0,1 0 0,11-13 0,-4 1 0,20-36 0,-24 39 0,22-27 0,-25 34 0,0 0 0,15-10 0,-16 13 0,0 0 0,0-1 0,-1 1 0,0-2 0,10-11 0,-4-1 0,19-24 0,-31 42-13,5-4-156,-1 0 0,0-1 0,0 1 0,-1-1 0,0 0 0,1 0 0,1-8 0,-3 6-6657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340 0 24575,'-1'0'0,"-2"1"0,1-1 0,1 0 0,-2 1 0,2 0 0,-1-1 0,0 1 0,0 1 0,1-2 0,-1 1 0,0 0 0,1 0 0,-1 1 0,1-2 0,-2 4 0,-24 27 0,12-12 0,8-11 0,1 0 0,-9 16 0,-10 12 0,20-29 0,0 0 0,1 0 0,0 1 0,0-1 0,1 1 0,-5 16 0,5-15 0,1 1 0,-2-1 0,0 0 0,0-1 0,-6 9 0,-49 59 0,-11 14 0,69-89-41,-4 7-401,-1 1 1,-5 11 0,7-10-6385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61 0 24575,'0'6'0,"-2"-1"0,1 1 0,-1-1 0,-3 11 0,2-10 0,2-2 0,-2 1 0,1 0 0,0-1 0,-1 1 0,0 0 0,-6 7 0,7-10 0,1 0 0,0 0 0,0-1 0,0 1 0,0 0 0,1 1 0,-2 1 0,2-2 0,-1-1 0,1 1 0,0-1 0,-1 1 0,0-1 0,0 1 0,1-1 0,-1 0 0,0 1 0,0-1 0,-1 2 0,2-3 0,-1-1 0,1 1 0,-1 0 0,1 0 0,0-1 0,0 1 0,0 0 0,0 0 0,-1 0 0,1 0 0,0 0 0,0 0 0,-1-1 0,1 1 0,0 0 0,-1 0 0,1-1 0,0 1 0,0 0 0,0 0 0,0-1 0,0 1 0,0 0 0,0-1 0,-1 1 0,1 0 0,0 0 0,0-1 0,0 1 0,0 0 0,0-1 0,0 1 0,0 0 0,0-1 0,1 1 0,-2-14 0,1 10 0,1 0 0,1 1 0,-1-1 0,0 0 0,1 0 0,-1 1 0,1-1 0,4-5 0,21-25 0,-19 26-1365,0 0-5461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116 14 24575,'0'0'0,"-1"-1"0,1 0 0,0 1 0,0 0 0,-1-1 0,1 1 0,0-1 0,-1 1 0,1-1 0,-1 1 0,1-1 0,0 1 0,-1 0 0,1-1 0,-1 1 0,1 0 0,0 0 0,-1 0 0,0-1 0,1 1 0,-1 0 0,0-1 0,1 1 0,-1 0 0,1 0 0,-1 0 0,1 0 0,-2 0 0,-17 0 0,17 2 0,0-2 0,1 1 0,-2 1 0,1-1 0,1 0 0,-1 1 0,0-1 0,1 1 0,-1-1 0,1 2 0,-1-2 0,1 1 0,0 0 0,-1 0 0,1-1 0,1 2 0,-1-1 0,0 0 0,-1 3 0,2-2 0,-1-1 0,0 1 0,0 0 0,0-1 0,-1 1 0,1-1 0,-1 0 0,0 0 0,1 1 0,-1-2 0,0 2 0,0-1 0,-5 3 0,4-4 0,-1 1 0,1-1 0,-1 0 0,1 1 0,-6-1 0,7 0 0,12-3 0,-8 2 0,2 0 0,-1-1 0,0 1 0,0-1 0,0 0 0,1 0 0,-1 1 0,-1-2 0,1 1 0,0-1 0,0 1 0,0-1 0,4-4 0,13-17 0,-18 22 0,-1-1 0,0 0 0,0 1 0,0-1 0,0 0 0,-1 1 0,2-2 0,-2 2 0,0-1 0,1 0 0,-1 0 0,0 1 0,1-4 0,-1 4 0,-1 1 0,1-1 0,0 0 0,0 0 0,-1 1 0,1-1 0,0 0 0,0 1 0,-1-1 0,0 0 0,1 1 0,-1-1 0,1 1 0,-1-1 0,1 0 0,-1 1 0,0-1 0,1 1 0,-1 0 0,1-1 0,-1 1 0,0-1 0,0 1 0,0 0 0,0-1 0,1 1 0,-1 0 0,0 0 0,1 0 0,-2 0 0,2 0 0,-1 0 0,0 0 0,1 0 0,-2 0 0,2 0 0,-2 1 0,-1-1 0,1 0 0,-1 1 0,1 0 0,-1-1 0,1 1 0,0 0 0,-1 0 0,1 0 0,0 0 0,-5 4 0,6-4-27,-1 2 0,1-1 0,-1 0 1,1 0-1,-1 0 0,1 1 0,0 0 0,0-1 0,0 0 0,0 5 0,-2-1-1042,0 4-5757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187 25 24575,'-17'-1'0,"0"2"0,-1 0 0,1 1 0,-26 6 0,28-4 0,11-4 0,-1 1 0,1 0 0,0 0 0,0 1 0,0-1 0,0 1 0,-1 0 0,1 0 0,0 0 0,0 0 0,1 1 0,-5 4 0,8-7 0,-1 0 0,1 1 0,-1-1 0,1 1 0,0 0 0,0-1 0,-1 1 0,1-1 0,0 1 0,0 0 0,0-1 0,0 1 0,0-1 0,0 1 0,0-1 0,0 1 0,0-1 0,0 1 0,0 0 0,0-1 0,1 1 0,-1-1 0,0 1 0,0 0 0,1-1 0,-1 0 0,1 1 0,-1-1 0,0 1 0,1-1 0,-1 1 0,0-1 0,1 1 0,-1-1 0,1 0 0,-1 1 0,1-1 0,-1 0 0,1 1 0,-1-1 0,1 0 0,0 0 0,-1 1 0,1-1 0,3 2 0,-1-1 0,1 0 0,0 0 0,0 1 0,5 0 0,-5-2 0,0 0 0,0 1 0,-1-1 0,1 0 0,0-1 0,0 1 0,-1-1 0,1 0 0,-1 1 0,1-2 0,0 1 0,-1 0 0,1 0 0,-1-1 0,4-2 0,-2-1 0,0 1 0,0 0 0,0-1 0,-1 0 0,0 0 0,0-1 0,5-8 0,-7 11 0,0 1 0,-1 0 0,1-1 0,0 1 0,0 0 0,0 0 0,1 0 0,-1 0 0,1 0 0,-1 1 0,1-1 0,-1 1 0,1-1 0,0 1 0,0 0 0,-1 0 0,1 0 0,0 0 0,5 0 0,-8 1 0,0 0 0,1 1 0,-1-1 0,0 0 0,0 1 0,0 0 0,0-1 0,1 0 0,-1 0 0,0 1 0,0-1 0,0 1 0,0-1 0,0 1 0,0-1 0,0 0 0,0 1 0,0-1 0,0 0 0,0 1 0,0-1 0,-1 0 0,1 1 0,0-1 0,0 1 0,-4 11 0,3-10-62,1-1 0,-1 1 0,0-1 0,0 1 0,1-1 0,-1 0 0,0 1 0,-1-1 0,1 0 0,0 0 0,-1 0 0,2 0-1,-2 0 1,1 0 0,-1 0 0,1-1 0,0 2 0,-1-2 0,0 1 0,1-1 0,-4 1 0,-4 1-6764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93 1 24575,'-5'0'0,"1"0"0,-1 1 0,1-1 0,0 2 0,-1-2 0,1 2 0,0-1 0,0 1 0,0 0 0,-1-1 0,1 2 0,1-1 0,-1 0 0,0 1 0,1 0 0,-1 0 0,1 0 0,1 0 0,-1 0 0,0 1 0,0 0 0,1-1 0,-3 5 0,5-8 0,-1 1 0,1-1 0,0 0 0,0 1 0,0-1 0,0 1 0,0-1 0,0 0 0,0 1 0,0-1 0,0 0 0,0 1 0,0-1 0,0 0 0,0 1 0,0 0 0,0-1 0,0 0 0,0 0 0,0 1 0,1-1 0,-1 1 0,0 0 0,0-1 0,0 0 0,1 0 0,0 1 0,12 4 0,20-4 0,-29-1 0,41 0 0,35-1 0,-78 0 0,1 1 0,-1-1 0,1 0 0,-1 1 0,1-1 0,-1 0 0,0 0 0,1 0 0,-1-1 0,0 1 0,0-1 0,0 1 0,4-4 0,-6 5 0,1-1 0,-1 1 0,0-1 0,1 1 0,-1 0 0,0-1 0,1 0 0,-1 1 0,0-1 0,0 1 0,0 0 0,1-2 0,-1 2 0,0-1 0,0 1 0,0 0 0,0-1 0,0 0 0,0 0 0,0 1 0,0 0 0,0-1 0,-1 0 0,1 0 0,-1 0 0,0 0 0,1 0 0,-1 0 0,0 0 0,0 1 0,0-1 0,1 0 0,-1 0 0,0 1 0,0 0 0,0-1 0,-1 1 0,2-1 0,-1 0 0,0 1 0,-2 0 0,-8-3 34,0 1 1,-12-1-1,-3-1-1502,15 2-5358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173 1 24575,'-43'0'0,"-49"1"0,90-1 0,-1 1 0,0 0 0,1-1 0,0 1 0,-1 0 0,0 0 0,1 0 0,-1 0 0,1 0 0,-3 3 0,4-4 0,1 1 0,-1-1 0,0 0 0,1 1 0,0-1 0,-1 1 0,1 0 0,0-1 0,-1 0 0,0 1 0,1 0 0,0 0 0,0-1 0,-1 0 0,1 1 0,0 0 0,0-1 0,0 1 0,0 0 0,0-1 0,0 1 0,0-1 0,0 1 0,0 0 0,0 0 0,0-1 0,0 0 0,0 2 0,0-2 0,1 1 0,-1-1 0,0 1 0,1-1 0,-1 1 0,1 0 0,-1-1 0,1 0 0,-1 1 0,0-1 0,0 1 0,1-1 0,0 1 0,-1-1 0,1 1 0,-1-1 0,1 1 0,2 0 0,0 1 0,-1-1 0,0 0 0,1 0 0,0 0 0,0 1 0,-1-2 0,1 1 0,0-1 0,0 1 0,5 0 0,36-2 0,-25 0 0,-12 1 30,1 0 0,0-1 0,15-3 0,-21 4-117,1-2-1,-1 2 1,0-1 0,1 0-1,-1 0 1,0-1 0,0 1-1,0-1 1,0 1-1,0-1 1,0 1 0,0-1-1,0 0 1,-1 0 0,1 0-1,0-2 1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122 49 24575,'-1'-1'0,"0"1"0,0 0 0,0-2 0,0 1 0,-1 1 0,1-1 0,1-1 0,-1 2 0,0-1 0,0 0 0,0 0 0,1-1 0,-2-1 0,-5-6 0,2 6 0,0-1 0,0 2 0,0-1 0,-1 1 0,1 0 0,-1 0 0,1 1 0,-1-1 0,1 1 0,-1-1 0,0 2 0,1-1 0,-1 1 0,0 0 0,-7 1 0,12-1 0,1 0 0,-1 0 0,1 0 0,0 0 0,0 0 0,0 0 0,0 0 0,0 0 0,0 0 0,-1 0 0,1 0 0,0 0 0,0 1 0,0-1 0,-1 0 0,1 0 0,0 0 0,-1 1 0,1-1 0,0 0 0,0 0 0,0 0 0,0 0 0,0 0 0,0 0 0,-1 0 0,1 1 0,0-1 0,0 0 0,0 0 0,0 0 0,0 0 0,0 1 0,0-1 0,0 1 0,0-1 0,0 0 0,0 0 0,6 8 0,10 4 0,-3-6 0,0-1 0,20 6 0,-17-7 0,-9-1-117,-4-2 153,1 0 0,-1 0 0,0 0-1,0-1 1,1 1 0,6 0 0,-10-1-51,1 0 0,-1-1 0,1 1 0,-1 0 0,1 0 0,-1 0 0,1 0 0,-1 0 0,1-1 0,-1 1 0,1 0 0,-1 0 0,1 0 0,-1-1 0,0 1 0,1 0 0,-1-1 0,1 1 0,-1-1 0,1-1-71,-1 1 1,1 0-1,-1 0 1,0 1-1,1-2 0,-1 1 1,0 0-1,0 0 0,0 0 1,0 0-1,0-1 0,0 1 1,0-1-1,-2-7-6740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86 140 24575,'0'-1'0,"-2"-1"0,2 0 0,-1 0 0,0 1 0,0-1 0,0 0 0,0 1 0,-3-2 0,0-3 0,1 0 0,0 1 0,0 0 0,0-1 0,1 0 0,0 1 0,0-1 0,0 0 0,2 0 0,-1 1 0,-1-2 0,2 1 0,0-9 0,0 13 0,0 0 0,0 0 0,-1 0 0,1 0 0,0 0 0,0 0 0,-2 0 0,2 0 0,-1 0 0,0 1 0,1-1 0,-2 0 0,-1-2 0,3 3 0,-1 1 0,1-1 0,-1 1 0,1 0 0,0 0 0,0-1 0,-1 1 0,0-1 0,1 1 0,-1 0 0,1 0 0,0-1 0,-1 1 0,1 0 0,-1 0 0,0 0 0,0 0 0,1 0 0,0 0 0,-1 0 0,-1 0 0,2 0 0,-1 1 0,-1-1 0,1 0 0,1 1 0,-1 0 0,0-1 0,0 1 0,0-1 0,1 1 0,-2 0 0,2-1 0,-1 1 0,1 0 0,-2 0 0,1 1 0,0 0 0,-1-1 0,1 1 0,1 0 0,-1 0 0,-1 0 0,2 0 0,-1 0 0,0 0 0,0 0 0,1 0 0,-1 0 0,1 0 0,0 1 0,0-1 0,0 0 0,0 0 0,0 1 0,0-2 0,1 2 0,-1-1 0,1 0 0,0 0 0,0 0 0,-1 0 0,1 0 0,0 0 0,0 0 0,0 0 0,1-1 0,-1 1 0,3 2 0,13 11 0,-14-12 0,-1 0 0,1 0 0,0 0 0,1-1 0,-1 0 0,1 0 0,5 3 0,-1-1-1365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0 24575,'1'0'0,"1"1"0,-1 1 0,0-2 0,1 1 0,-2 0 0,1 0 0,1 0 0,-1 0 0,-1 0 0,1 0 0,1 0 0,-2 1 0,1-1 0,-1 0 0,2 1 0,-2-1 0,1 2 0,2 2 0,5 10 0,0 0 0,2-1 0,0 0 0,1 0 0,17 15 0,-22-22 0,0 0 0,0 1 0,0-1 0,-1 1 0,6 12 0,-7-12 0,1 1 0,1-1 0,0 0 0,10 11 0,-11-13 0,-1-1 0,1 2 0,-1-1 0,0 0 0,-1 0 0,6 14 0,-6-11 0,1-1 0,0 0 0,10 13 0,37 57 0,-36-53 0,2-1 0,19 23 0,1-10-1365,-31-30-5461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37 13 24575,'-1'0'0,"0"-1"0,-1 1 0,1 0 0,0 0 0,-1-1 0,1 0 0,-1 1 0,1-1 0,-3-1 0,-9-4 0,12 6 0,1 0 0,0 0 0,-1 0 0,1 1 0,0-1 0,-1 0 0,0 0 0,1 1 0,0 0 0,0-1 0,-1 0 0,1 0 0,0 0 0,-1 1 0,1-1 0,-1 1 0,1 0 0,0-1 0,0 0 0,0 0 0,-1 1 0,1-1 0,0 1 0,0-1 0,0 1 0,0-1 0,0 1 0,0-1 0,0 1 0,0-1 0,0 2 0,0 0 0,0 1 0,0 0 0,0 0 0,1 0 0,-1-1 0,1 1 0,0 0 0,0-1 0,-1 1 0,2-1 0,-1 1 0,2 2 0,22 31 0,-7-13 0,-17-22 0,-1 0 0,1 0 0,-1 0 0,1 0 0,0 0 0,-1-1 0,1 1 0,-1 0 0,2 0 0,-2 0 0,1-1 0,0 0 0,0 2 0,0-2 0,-1 1 0,1-1 0,1 0 0,-2 1 0,1 0 0,0-1 0,1 0 0,0 0 0,-1 0 0,0 0 0,0 0 0,0-1 0,0 0 0,-1 1 0,1 0 0,0-1 0,0 1 0,-1-1 0,1 0 0,0 1 0,-1-1 0,1 0 0,0 1 0,-1-1 0,1 0 0,-1 0 0,0 0 0,1 0 0,-1-1 0,3-4 0,-1 0 0,0-1 0,0 1 0,-1 0 0,1-13 0,-2 17-62,0 0 0,0 0 0,0 0 0,0-1 0,0 2 0,0-2 0,0 2 0,-1-2 0,1 1 0,-1 0 0,0 0 0,1 1-1,-1-2 1,0 2 0,0-1 0,0 0 0,-1 1 0,1-1 0,0 0 0,-1 1 0,-2-3 0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0 24575,'1'11'0,"1"-1"0,-1 1 0,2-1 0,4 17 0,-5-23 0,0-1 0,-1 1 0,2 0 0,-1 0 0,4 4 0,-3-5 0,-1 0 0,0 0 0,0 0 0,0 0 0,-1 0 0,1 0 0,0 1 0,-2-1 0,2 4 0,1 24 0,-3-30 0,0-1 0,0 1 0,0 0 0,0 0 0,0 0 0,0-1 0,0 2 0,0-1 0,0-1 0,-1 1 0,1 0 0,0 0 0,0 0 0,-1-1 0,1 1 0,-1 0 0,1 0 0,-1-1 0,1 1 0,-1-1 0,1 2 0,0-2 0,-2 1 0,2-1 0,-1 0 0,0 1 0,1 0 0,-1-1 0,0 1 0,0-1 0,-1 1 0,0-2 0,0 1 0,1 0 0,-1-1 0,1 0 0,-1 0 0,0 1 0,1-1 0,-1-1 0,1 2 0,0-1 0,-1-1 0,1 1 0,-2-2 0,-17-19 0,16 16 0,0 0 0,0 0 0,1-1 0,0 1 0,0-1 0,1 0 0,-1 0 0,1 0 0,1 0 0,-1 0 0,1-1 0,0 1 0,1-1 0,0 1 0,0 0 0,3-8 0,-3 14-105,0-1 0,0 1 0,0 0 0,1-1 0,-1 1 0,0 0 0,1 0 0,0 0 0,0-1 0,-1 1 0,0 0 0,3-1 0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0 24575,'0'0'0,"-2"0"0,0 1 0,2-1 0,-2 1 0,1 0 0,0-1 0,-1 1 0,1-1 0,0 2 0,0-2 0,0 1 0,0 0 0,-1 0 0,1 0 0,1 0 0,-1-1 0,-1 3 0,0 0 0,0 0 0,0-1 0,1 1 0,0 0 0,-1 0 0,0 3 0,0 6 0,-1 1 0,2-1 0,1 0 0,1 24 0,1-4 0,2-10 0,0-13 0,-3-9 0,-1 0 0,0 0 0,0 0 0,0 0 0,1 0 0,-1 0 0,1 1 0,-1-1 0,0 0 0,0 0 0,0 0 0,0 0 0,1 0 0,-1 0 0,0 0 0,0 0 0,1 0 0,-1 0 0,1-1 0,-1 1 0,0 0 0,0 0 0,1 0 0,-1 0 0,0 0 0,0 0 0,0 0 0,0-1 0,0 1 0,0 0 0,1 0 0,-1 0 0,0 0 0,0 0 0,1-1 0,0-1 0,0 1 0,0-1 0,0 1 0,0 0 0,-1-1 0,1 0 0,-1 1 0,1-1 0,0 0 0,-1 1 0,0-1 0,1-3 0,-2-26 0,1 10 0,1 14-5,1-1 1,-1 0-1,2 1 0,3-10 0,0-1-1336,-3 11-5485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52 0 24575,'-2'0'0,"0"1"0,1-1 0,-1 1 0,1 0 0,0-1 0,-1 1 0,1 0 0,-1 0 0,1 0 0,0 0 0,-1 0 0,-1 2 0,-14 16 0,15-16 0,1-1 0,-1 2 0,1-2 0,-1 2 0,1-1 0,0 1 0,0-1 0,0 0 0,0 1 0,1 5 0,1 38 0,0-24 0,-1-21 0,0 0 0,1 0 0,-1 0 0,0 0 0,1-1 0,-1 1 0,0 0 0,1 0 0,0 0 0,0-1 0,-1 1 0,1 0 0,1-1 0,-1 1 0,2 2 0,-2-3 0,0-1 0,0 1 0,0 0 0,0 0 0,1-1 0,-2 1 0,2-1 0,-1 0 0,0 1 0,0-1 0,1 1 0,-1-1 0,0 0 0,1 0 0,-1 0 0,0 0 0,0 0 0,0 0 0,1 0 0,-1 0 0,0 0 0,1-1 0,-1 0 0,0 1 0,2-1 0,-2 0 0,1 1 0,-2-1 0,2 0 0,-1 0 0,0 0 0,0 0 0,1 0 0,-2 0 0,1-1 0,0 2 0,0-2 0,0 1 0,-1 0 0,1-1 0,0 1 0,0 0 0,-1-1 0,0 1 0,0-1 0,1 1 0,-1 0 0,0-3 0,1-5 0,0 0 0,-3-15 0,1 13 0,1-37-1365,-1 38-5461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99 2 24575,'-5'0'0,"1"1"0,0 0 0,-1-1 0,1 1 0,-1 1 0,1-1 0,0 0 0,0 1 0,-1 0 0,2 0 0,-1 1 0,0-1 0,0 0 0,1 1 0,-1 0 0,1 0 0,0 0 0,0 0 0,0 1 0,1-1 0,-1 1 0,0-1 0,2 1 0,-2 0 0,2 0 0,-1 0 0,-1 4 0,2-6 0,1 0 0,-1 0 0,1 0 0,0-1 0,0 1 0,0 0 0,0 0 0,0-1 0,0 2 0,0-2 0,0 1 0,1 0 0,-1-1 0,1 1 0,0 0 0,0 0 0,-1-1 0,3 3 0,-2-3 0,0 0 0,0 0 0,0 0 0,0 0 0,1 0 0,-1-1 0,1 1 0,-1-1 0,0 1 0,1-1 0,-2 1 0,2-1 0,0 0 0,-1 0 0,1 0 0,-2 0 0,2 0 0,0 0 0,-1 0 0,1 0 0,-1 0 0,0 0 0,1 0 0,-1-1 0,2 0 0,0 1 0,-1-1 0,0 0 0,1 0 0,-1 0 0,0 0 0,1 0 0,-2 0 0,2-1 0,-2 1 0,1-1 0,0 1 0,0-1 0,2-3 0,-1 1 0,0 0 0,-1-1 0,0 0 0,4-7 0,2-9 0,4 6 0,-10 12 0,-1 2 0,1-1 0,0-1 0,-1 1 0,1 0 0,-1-1 0,1-1 0,-2 3 0,0 1 0,0 0 0,0-1 0,0 1 0,0-1 0,0 1 0,0-1 0,0 1 0,0 0 0,0-1 0,-1 1 0,1 0 0,0 0 0,0-1 0,0 0 0,-1 1 0,1 0 0,0-1 0,0 1 0,-1 0 0,1 0 0,0 0 0,-1-1 0,1 0 0,0 1 0,-1 0 0,1 0 0,0 0 0,-1-1 0,1 1 0,-1 0 0,1 0 0,0 0 0,-1 0 0,1 0 0,-1 0 0,1 0 0,-1 0 0,1 0 0,0 0 0,-1 0 0,1 0 0,-1 0 0,-19 1 0,14 1 0,0 0 0,1 0 0,-1 0 0,1 0 0,1 1 0,-2 0 0,-5 5 0,10-8 0,-1 2 0,1-1 0,-1-1 0,1 2 0,0-1 0,0 0 0,0 1 0,0-1 0,0 1 0,0-1 0,0 1 0,0-1 0,1 0 0,-1 2 0,0-2 0,1 1 0,-1-1 0,1 1 0,0 0 0,0-1 0,0 1 0,0 0 0,0-1 0,0 2 0,0-2 0,0 1 0,1 3 0,0-5-85,0 1 0,-1 0-1,0 0 1,1 0 0,-1-1-1,1 1 1,0 0 0,0-1-1,-1 1 1,1 0 0,-1 0-1,2-1 1,-2 0 0,1 1-1,2 0 1,4 2-6741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41 10 24575,'-5'0'0,"2"0"0,1 0 0,-1 0 0,0 0 0,0 0 0,1 0 0,0 1 0,-5 1 0,7-2 0,-1 1 0,0-1 0,0 0 0,0 1 0,1-1 0,-1 1 0,1 0 0,-1-1 0,0 1 0,1 0 0,0 0 0,-1-1 0,1 1 0,-1 0 0,0 0 0,1 0 0,0-1 0,0 1 0,-1 0 0,1 0 0,0 0 0,0-1 0,0 2 0,0-1 0,0-1 0,0 3 0,1 10 0,0 0 0,1 1 0,0-1 0,8 25 0,1-70 0,-10 29 0,0 0 0,1 0 0,-1 0 0,2 0 0,1-4 0,-2 4 0,0 1 0,-1-1 0,1 0 0,-1 1 0,1-1 0,-1 0 0,2-5 0,-2-26-1365,-1 24-5461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97 12 24575,'-3'0'0,"0"2"0,0-1 0,1 0 0,-1 1 0,1 0 0,0-1 0,-1 1 0,1 0 0,0 0 0,0 0 0,0 0 0,-2 4 0,-2 0 0,-5 4 0,2-2 0,1 0 0,-9 11 0,16-17 0,0-1 0,-1 2 0,1-2 0,0 1 0,0 0 0,0 0 0,0 1 0,1-1 0,-1 0 0,0 0 0,0 0 0,1 0 0,0 1 0,0-1 0,0 0 0,0 0 0,0 3 0,0-5 0,0 0 0,0 1 0,0-1 0,0 0 0,0 0 0,0 0 0,0 1 0,0-1 0,1 0 0,-1 0 0,0 0 0,0 1 0,0-1 0,0 0 0,0 0 0,1 0 0,-1 0 0,0 1 0,1-1 0,-1 0 0,0 0 0,0 0 0,0 0 0,0 0 0,1 0 0,-1 0 0,0 0 0,0 0 0,0 1 0,0-1 0,0 0 0,1 0 0,-1 0 0,1 0 0,8-4 0,8-8 0,-9 3 0,16-18 0,-16 17 0,10-20 0,-9 15 0,-3-2-1365,-4 9-5461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78 1 24575,'0'4'0,"-1"0"0,0-1 0,-1 1 0,1 0 0,-1 0 0,0-1 0,0 1 0,0-1 0,1 0 0,-2 1 0,0-2 0,-2 5 0,-12 15 0,9-9 0,0 1 0,-9 21 0,16-35 0,0 1 0,1 0 0,0-1 0,0 1 0,-1-1 0,1 1 0,0 0 0,0 0 0,0-1 0,0 1 0,0-1 0,0 1 0,0 0 0,0-1 0,0 1 0,0 0 0,0-1 0,1 1 0,-1 1 0,1-2 0,-1 0 0,1 1 0,-1-1 0,1 0 0,-1 1 0,0-1 0,0 0 0,1 0 0,0 1 0,-1-1 0,0 0 0,1 0 0,-1 0 0,0 0 0,1 0 0,-1 0 0,1 0 0,0 0 0,-1 0 0,1 0 0,-1 0 0,3 0 0,-1 0 0,0-1 0,1 1 0,-2-1 0,2 1 0,-2-1 0,1 0 0,1 0 0,-2 0 0,4-2 0,-3 1 0,1 0 0,-1 0 0,0 0 0,-1-1 0,2 1 0,-2-1 0,1 0 0,-1 1 0,2-6 0,9-28 0,-2 5 0,3-11-1365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11 24575,'0'31'0,"1"32"0,-1-61 0,0-1 0,0 0 0,0 0 0,0 0 0,0 0 0,1 0 0,0 0 0,-1 0 0,0 0 0,1-1 0,-1 1 0,0 0 0,1 0 0,0 0 0,-1 0 0,1 0 0,-1-1 0,1 1 0,0 0 0,0-1 0,0 1 0,-1-1 0,1 1 0,0-1 0,0 1 0,0-1 0,0 1 0,0-1 0,0 0 0,0 1 0,0-1 0,0 0 0,0 0 0,0 0 0,0 0 0,0 0 0,0 0 0,0 0 0,0 0 0,0 0 0,1 0 0,-1-1 0,-1 1 0,1 0 0,0-1 0,0 1 0,0 0 0,0-1 0,0 0 0,0 1 0,-1-1 0,1 1 0,0-1 0,0 0 0,-1 1 0,1-1 0,0 0 0,-1 0 0,1 1 0,0-1 0,-1 0 0,0 0 0,1 0 0,-1 0 0,0 0 0,1 0 0,-1 0 0,0 0 0,1-2 0,3-14 0,-2 10 0,0 0 0,-1-1 0,1 0 0,-1-7 0,-1 13 0,0 0 0,0 0 0,-1-1 0,1 1 0,0 0 0,-1 0 0,0 0 0,1 0 0,-1 0 0,0 0 0,0 0 0,0 0 0,0 1 0,-1-2 0,1 2 0,0-1 0,-1 1 0,-3-3 0,-1-2-1365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419 1 24575,'0'4'0,"0"1"0,-1 0 0,0-1 0,0 0 0,0 1 0,0-1 0,-1 0 0,1 1 0,-1-1 0,-3 4 0,-2 3 0,-1 0 0,-10 10 0,9-11 0,2 0 0,-13 17 0,11-11 0,-2-1 0,-20 23 0,16-21 0,-18 26 0,-2 18 0,22-35 0,-2-2 0,-24 32 0,2-17 0,23-26 0,-19 27 0,15-7 78,15-27-318,0 0-1,0 0 1,0 0-1,-1-1 0,-5 8 1,3-7-6586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24575,'0'1'0,"0"1"0,1-1 0,-1 1 0,1-1 0,0 0 0,0 1 0,-1-1 0,1 0 0,0 0 0,0 0 0,1 2 0,6 8 0,0 12 0,-7-15 0,2 0 0,0-1 0,0 1 0,1 0 0,0-1 0,0 0 0,10 13 0,8 6 0,-2 2 0,-1 2 0,-1-1 0,25 59 0,-39-77 0,-1-1 0,4 17 0,4 15 0,18 47-1365,-26-82-5461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372 0 24575,'-2'0'0,"0"1"0,0 1 0,0-2 0,0 1 0,1 0 0,-2 0 0,2 0 0,-1 1 0,1-1 0,-1 0 0,0 1 0,2-1 0,-3 3 0,-6 3 0,6-4 0,-6 4 0,1 0 0,-1-1 0,1 1 0,-20 7 0,17-7 0,-1 0 0,1 0 0,0 1 0,1 0 0,0 1 0,0 0 0,-11 14 0,7-9 0,-4 2 0,13-12 0,1 0 0,-1 0 0,1 1 0,-7 8 0,0 6 0,-12 25 0,-2 5 0,-3-11 133,4-6-1631,19-25-5328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665 1 24575,'-1'1'0,"0"1"0,0-1 0,-1 1 0,1-1 0,0 0 0,0 0 0,-1 1 0,1-2 0,0 2 0,-1-1 0,1-1 0,-1 1 0,-2 1 0,-3 2 0,0 0 0,-2 1 0,1-1 0,0 0 0,-1-1 0,-11 3 0,11-4 0,0 1 0,0 0 0,1 1 0,0 0 0,-10 6 0,-23 16 0,-51 24 0,75-41 0,2 2 0,-2 0 0,-20 20 0,-9 5 0,42-33 0,-1 0 0,1-2 0,0 2 0,-6 1 0,5-2 0,1-1 0,0 1 0,1 0 0,-1 0 0,-1 0 0,-1 3 0,-31 23 19,-54 32 0,34-23-1422,50-32-5423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791 2 24575,'-39'0'0,"10"-1"0,1 1 0,-1 1 0,-54 11 0,69-8 0,1 0 0,-19 10 0,20-8 0,-1 0 0,-22 6 0,22-10 0,1 2 0,-1-1 0,1 1 0,0 1 0,-15 8 0,9-4 0,-2 0 0,1 0 0,-2-2 0,-33 8 0,32-12 0,0 0 0,1-2 0,-1 0 0,-23-3 0,-7 0 0,4 2-1365,37 0-5461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0 178 24575,'33'-6'0,"20"1"0,-24 2 0,48-8 0,-68 9 0,9-2 0,32-12 0,-36 11 0,25-5 0,-28 8 0,-1-1 0,-1 0 0,1 0 0,0 0 0,12-8 0,-3-1 0,2 1 0,-1 1 0,2 1 0,-1 0 0,1 2 0,41-9 0,-55 14-119,-3 2-89,2-1 1,-2 0-1,1-1 0,0 1 1,5-3-1,-1-2-6618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24575,'515'0'0,"-504"0"0,1 2 0,-1 0 0,1 0 0,11 4 0,-9-3 0,-2 1 0,26 1 0,1 1 108,6 0-1581,-35-6-5353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24575,'115'8'0,"-58"-3"0,-36-3 0,0 3 0,0-1 0,22 8 0,-21-5 0,0-1 0,33 4 0,-22-7 0,58 8 0,-77-7 0,0 0 0,-2 1 0,2-1 0,23 15 0,-11-6 0,-11-5-3,-2 1 0,0-1 0,1 2 0,12 12 0,5 3-1347,-25-20-5476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24575,'2'0'0,"0"0"0,0 1 0,-1-1 0,2 1 0,-2 0 0,1-1 0,0 1 0,0 0 0,-1 0 0,1 0 0,3 2 0,18 16 0,-9-6 0,18 9 0,38 19 0,-24-15 0,-24-13 0,-3-1 0,2 0 0,29 12 0,-29-15 0,-3 0 0,1 2 0,-1 0 0,0 0 0,0 3 0,19 17 0,46 38 0,-79-65 0,1-1 0,0 0 0,0 0 0,1-1 0,-1 1 0,1-2 0,-1 2 0,11 0 0,-8 0 0,1-1 0,16 8 0,-13-4-455,-1-1 0,20 6 0,-21-8-6371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0 24575,'7'11'0,"0"-1"0,1 0 0,1-1 0,-1 0 0,1 0 0,15 11 0,8 8 0,-6-5 0,-18-17 0,-1 0 0,0 1 0,10 12 0,-9-9 0,0 0 0,0 0 0,1-1 0,0 0 0,1-1 0,-1 1 0,16 8 0,-19-14 0,-1 1 0,1-2 0,-1 1 0,1 0 0,0 0 0,11 2 0,-14-4-195,0 0 0,0 0 0,0 0 0,0 0 0,0 0 0,5 4 0,-3-1-6631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0 24575,'1'0'0,"1"1"0,-1 1 0,0-2 0,1 1 0,-2 0 0,1 0 0,1 0 0,-1 0 0,-1 0 0,1 0 0,1 0 0,-2 1 0,1-1 0,-1 0 0,2 1 0,-2-1 0,1 2 0,2 2 0,5 10 0,0 0 0,2-1 0,0 0 0,1 0 0,17 15 0,-22-22 0,0 0 0,0 1 0,0-1 0,-1 1 0,6 12 0,-7-12 0,1 1 0,1-1 0,0 0 0,10 11 0,-11-13 0,-1-1 0,1 2 0,-1-1 0,0 0 0,-1 0 0,6 14 0,-6-11 0,1-1 0,0 0 0,10 13 0,37 57 0,-36-53 0,2-1 0,19 23 0,1-10-1365,-31-30-5461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24575,'0'1'0,"0"1"0,1-1 0,-1 1 0,1-1 0,0 0 0,0 1 0,-1-1 0,1 0 0,0 0 0,0 0 0,1 2 0,6 8 0,0 12 0,-7-15 0,2 0 0,0-1 0,0 1 0,1 0 0,0-1 0,0 0 0,10 13 0,8 6 0,-2 2 0,-1 2 0,-1-1 0,25 59 0,-39-77 0,-1-1 0,4 17 0,4 15 0,18 47-1365,-26-82-5461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24575,'7'159'0,"-2"-102"0,-3-29 0,12 55 0,-10-66 0,-2 1 0,-1-1 0,0 1 0,-1 18 0,1 27 0,11 8 0,-1-25 79,-7-35-440,-1 0 0,-1 0 0,2 16 0,-3-16-6465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24575,'7'159'0,"-2"-102"0,-3-29 0,12 55 0,-10-66 0,-2 1 0,-1-1 0,0 1 0,-1 18 0,1 27 0,11 8 0,-1-25 79,-7-35-440,-1 0 0,-1 0 0,2 16 0,-3-16-6465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24575,'5'27'0,"0"-6"0,7 58 0,-6-46 0,-2 0 0,1 38 0,-6 115-1365,1-177-5461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66 0 24575,'0'437'0,"-1"-419"0,-4 25 0,2-25 0,0 25 0,3-28 0,-1 2 0,0-1 0,-1-1 0,-1 2 0,-6 19 0,0 1 0,7-27 0,0 0 0,-1-1 0,-6 15 0,1-6-1365,4-9-5461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200 1 24575,'0'23'0,"-2"-1"0,0 0 0,-12 44 0,9-50 0,0 2 0,-4 24 0,7-30 0,0 0 0,-1-1 0,-1 1 0,0 0 0,0-1 0,-1-1 0,-1 2 0,0-2 0,0 1 0,-1-2 0,-12 15 0,5-6 0,1 0 0,1 0 0,-11 21 0,4-4 0,9-18-1365,6-9-5461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1 174 24575,'14'-1'0,"1"-1"0,25-5 0,-7 0 0,44-8 0,23-4 0,-44 16 0,-37 2 0,1 0 0,34-8 0,104-43 0,-135 44 0,-13 5 0,-1-1 0,0 0 0,1 1 0,-2-3 0,2 2 0,11-11 0,-15 10-1365,0 1-5461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1 179 24575,'39'0'0,"52"-7"0,-70 4 0,-1-1 0,30-8 0,-28 6 0,33-5 0,-35 7 0,-16 3 0,0 0 0,-1-1 0,1 1 0,-1-1 0,1 0 0,-1 0 0,1 0 0,3-3 0,-3 2 0,1 0 0,0 0 0,9-4 0,-10 5 0,-1 0 0,1 0 0,0 0 0,0-1 0,0 0 0,-1 0 0,4-3 0,-4 3 0,0 0 0,1 0 0,-1 0 0,1 1 0,-1 0 0,1-1 0,0 1 0,7-2 0,2-1-273,0-1 0,0 0 0,0-1 0,19-12 0,-23 13-6553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1 267 24575,'4'-1'0,"0"0"0,0 0 0,1 1 0,-1-2 0,0 1 0,0-1 0,0 0 0,6-4 0,12-4 0,8-1 0,54-26 0,-55 23 0,-19 10 0,0-1 0,-1 0 0,0-1 0,9-6 0,-13 7 0,2 1 0,0 0 0,13-5 0,-14 6 0,0 0 0,-1 0 0,1 0 0,-1 0 0,0-1 0,7-6 0,23-28 0,-32 35 0,0 0 0,1 1 0,-2-1 0,2 1 0,-1 0 0,1 0 0,7-3 0,14-10 0,-22 13 2,-1 1-1,1-1 1,0 1-1,0-1 0,0 1 1,0 0-1,1 0 1,2-1-1,8-2-1379,-7 1-5448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15 24575,'0'-1'0,"0"0"0,1 0 0,-1 1 0,0 0 0,1-1 0,-1 1 0,1-1 0,-1 1 0,1-1 0,-1 1 0,0-1 0,1 1 0,0-1 0,-1 1 0,1 0 0,-1 0 0,0-1 0,1 1 0,0-1 0,0 1 0,-1 0 0,1 0 0,-1 0 0,1 0 0,-1-1 0,1 1 0,0 0 0,0 0 0,23-1 0,-20 0 0,329 0 0,-169 2 0,-128-1 0,1-1 0,1 2 0,41 7 0,-60-6 28,12 3-1421,-24-3-5433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2 24575,'68'-1'0,"74"2"0,-19 11 0,-83-7 69,-26-2-786,26 1 0,-30-4-6109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24575,'7'0'0,"0"2"0,0-1 0,0 1 0,-1 0 0,1 0 0,7 3 0,3 2 0,-3-1 0,21 11 0,-24-11 0,-1-1 0,1 0 0,22 6 0,6-3 0,51 6 0,-45-11 0,-3 1 0,-1 1 0,50 12 0,-64-11-1365,-16-5-5461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24575,'5'27'0,"0"-6"0,7 58 0,-6-46 0,-2 0 0,1 38 0,-6 115-1365,1-177-5461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24575,'14'0'0,"0"0"0,0 1 0,1 1 0,-1 1 0,0-1 0,-1 1 0,24 10 0,8 5 0,141 55 0,-138-55 0,-33-12 0,1 1 0,-1-2 0,1-1 0,32 6 0,-42-10 0,0 1 0,1 0 0,-1-1 0,1 2 0,-1-1 0,0 1 0,0 0 0,0 0 0,0 0 0,-1 1 0,1 0 0,-1 1 0,9 5 0,-10-5-77,5 3-107,0 1 0,0-1 0,1 0 0,0 0 0,0-1 0,22 8 0,-23-11-6642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24575,'1'2'0,"-1"0"0,2 0 0,-1 1 0,0-1 0,1 0 0,-2-1 0,2 2 0,0-2 0,-1 1 0,1 0 0,3 2 0,2 3 0,2 3 0,-1 0 0,0 1 0,12 20 0,-18-28 0,0 0 0,0-1 0,0 0 0,0 0 0,0 1 0,0-1 0,0 0 0,1 0 0,-1 0 0,2-1 0,-2 1 0,4 1 0,39 14 0,-28-11 0,18 6 0,-1-1 0,0 3 0,52 27 0,-57-28 20,-24-11-173,0 0-1,1-1 0,-2 2 0,0 0 0,1-1 0,0 1 0,-2 0 0,8 6 0,-6-3-6672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24575,'0'0'0,"1"0"0,1 1 0,-2-1 0,1 1 0,0 0 0,0-1 0,0 0 0,-1 1 0,1-1 0,-1 1 0,1 0 0,0-1 0,0 1 0,-1-1 0,0 1 0,2 1 0,10 16 0,-9-12 0,54 91 0,-50-84 0,10 20 0,0-1 0,-11-21 0,0-2 0,1 1 0,0-2 0,1 1 0,0 0 0,15 11 0,-18-17 0,1 0 0,-1 0 0,0 0 0,1 0 0,9 2 0,-11-4 0,0 1 0,1-1 0,0 1 0,-1 0 0,0 0 0,1 0 0,-1 1 0,0 0 0,-1 0 0,5 4 0,-4-3 0,0 0 0,1-1 0,0 1 0,-1-1 0,2 0 0,-2 0 0,10 2 0,-8-2 0,0 0 0,0 1 0,1 0 0,7 6 0,4 4 0,0-1 0,36 19 0,-41-25 0,41 26-1365,-45-28-5461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24575,'0'10'0,"0"0"0,1 1 0,2-1 0,-1 0 0,0-1 0,1 1 0,0 0 0,1 0 0,0-1 0,1 0 0,7 11 0,-9-15 0,-1 1 0,0-1 0,3 12 0,-3-11 0,-1-1 0,1 0 0,0 1 0,0-2 0,4 6 0,1 2 0,0 1 0,9 25 0,-16-38 0,5 11 0,1-1 0,0 0 0,0 0 0,14 15 0,-13-16 0,1 0 0,-2 1 0,1 0 0,5 14 0,-7-16 10,-1 0 0,1 0 0,0-1 0,1 1 0,0-1 0,1 0 0,13 11 0,12 15-1455,-25-26-5381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24575,'1'5'0,"0"0"0,1-1 0,-1 2 0,1-2 0,0 0 0,0 1 0,1-1 0,5 8 0,-2-3 0,8 16 0,-2 0 0,14 42 0,-9-21 0,-4-9 0,-11-28 0,1 1 0,0-1 0,1 0 0,8 13 0,-7-13 0,-1-1 0,1 0 0,-1 0 0,3 10 0,8 21 0,-9-27 0,-1 0 0,5 20 0,-7-19 0,2 0 0,9 20 0,-8-19 0,0-1 0,4 18 0,-8-23 0,1-1 0,0 0 0,1 0 0,-1 0 0,8 9 0,-7-10 0,-1 1 0,1-1 0,0 1 0,-1-1 0,0 1 0,1 9 0,-4-15-54,0 1-1,1 1 0,-1-1 1,0 0-1,2-1 1,-2 2-1,1-2 0,-1 1 1,2 0-1,-1 0 1,-1 0-1,1 0 0,1 0 1,-1-1-1,0 0 0,1 1 1,-1 0-1,2-1 1,-2 0-1,1 1 0,-1-1 1,1 0-1,0 0 1,4 1-1,5 2-6771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12 1 24575,'-1'1'0,"-1"1"0,1 0 0,0 0 0,0 0 0,0 0 0,1 0 0,-1-1 0,0 2 0,0-2 0,1 2 0,-1-1 0,1 0 0,0 0 0,0 4 0,4 33 0,-2-27 0,1 16 0,-1-12 0,0 0 0,1 0 0,5 16 0,25 81 0,-22-70 0,-7-26 53,2 30 0,-5-33-544,1 1 1,7 24 0,-7-31-6336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24575,'0'568'0,"0"-558"0,1 0 0,5 18 0,-1-5 0,-3-13 0,1-1 0,0 0 0,8 16 0,1 6 0,-4 1-1365,-5-25-5461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12 0 24575,'10'39'0,"-6"16"0,-4 71 0,-1-49 0,1-47 0,1-11 0,-1 0 0,0-1 0,-2 0 0,0 1 0,-1-1 0,-8 25 0,5-24-1365,5-11-5461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164 0 24575,'0'4'0,"0"1"0,-1-1 0,0 0 0,0 0 0,0 0 0,0 0 0,-1 0 0,1 0 0,-1 0 0,0 0 0,-4 4 0,-7 15 0,11-16 0,1-1 0,-1 0 0,1 1 0,0-1 0,0 0 0,1 1 0,0-1 0,1 13 0,0-13 0,0 0 0,-1 0 0,0 1 0,0-1 0,-1 0 0,0 0 0,0 0 0,0 0 0,-5 11 0,-6 10 0,2 0 0,-10 41 0,9-29 0,-4 1 0,11-33 0,0 1 0,1 0 0,1 0 0,0 0 0,-1 0 0,0 12 0,2-14 0,1 2 0,-2-1 0,0 0 0,-4 12 0,2-12 0,2-1 0,0 2 0,0-2 0,-1 14 0,1 0-1365,-1-12-5461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121 0 24575,'-6'0'0,"0"0"0,0 0 0,-1 1 0,1 0 0,-6 2 0,9-2 0,0-1 0,1 2 0,0-1 0,-1 0 0,2 0 0,-2 1 0,1-1 0,0 1 0,0 0 0,0 0 0,0-1 0,1 1 0,0 0 0,-1 1 0,-1 1 0,-6 12 0,9-14 0,-2 1 0,1 0 0,0-1 0,-1 1 0,1-1 0,-2 1 0,2-1 0,-2 0 0,1 1 0,1-2 0,-2 1 0,-4 3 0,-1 2 0,8-4 0,1-3 0,-1 1 0,2-1 0,-2 0 0,1 1 0,-1-1 0,1 0 0,0 0 0,0 0 0,-1 0 0,1-1 0,-1 1 0,2 0 0,-2-1 0,1 1 0,-1 0 0,1 0 0,0-1 0,0 1 0,-1 0 0,2-1 0,10-7 0,1 0 0,-1-1 0,18-17 0,-18 9-9,-8 10-1347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66 0 24575,'0'437'0,"-1"-419"0,-4 25 0,2-25 0,0 25 0,3-28 0,-1 2 0,0-1 0,-1-1 0,-1 2 0,-6 19 0,0 1 0,7-27 0,0 0 0,-1-1 0,-6 15 0,1-6-1365,4-9-5461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152 13 24575,'-11'-1'0,"1"0"0,-13-3 0,12 2 0,1 1 0,-1-1 0,-14 1 0,23 1 0,-1 0 0,0 0 0,0 0 0,0 1 0,1 0 0,-1 0 0,0-1 0,1 1 0,0 1 0,-1-2 0,1 2 0,0-1 0,-1 1 0,1-1 0,0 1 0,0-1 0,-4 5 0,6-6 0,0 1 0,0-1 0,-1 0 0,1 0 0,-1 1 0,1-1 0,0 1 0,0-1 0,0 0 0,-1 1 0,1-1 0,0 0 0,0 0 0,0 1 0,0 0 0,0-1 0,0 0 0,0 1 0,0-1 0,0 0 0,0 1 0,0 0 0,0-1 0,0 0 0,0 1 0,0-1 0,1 0 0,-1 1 0,11 7 0,17 0 0,-7-7-1,30-2 0,-22 1-1362,-19 0-5463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115 3 24575,'-23'-1'0,"16"0"0,0 1 0,0 0 0,0 0 0,0 0 0,0 1 0,-11 2 0,17-1 0,-1-2 0,1 1 0,-1 0 0,1 1 0,-1-1 0,0 0 0,2 1 0,-2-1 0,1 1 0,0-1 0,-2 3 0,-10 19 0,13-22 0,0-1 0,0 0 0,0 1 0,-1 0 0,1-1 0,0 0 0,0 0 0,0 1 0,0-1 0,0 1 0,0-1 0,0 0 0,0 1 0,0-1 0,0 1 0,0-1 0,0 0 0,0 1 0,0-1 0,1 1 0,-1-1 0,0 0 0,0 1 0,0-1 0,1 0 0,-1 1 0,1-1 0,-1 0 0,0 1 0,1-1 0,-1 1 0,2 0 0,-1-1 0,0 0 0,0 1 0,1-1 0,-2 1 0,2-1 0,-1 1 0,0-1 0,2 0 0,2 0 0,0 0 0,-1 0 0,0 0 0,10-2 0,-11 1-76,1 0 1,-1 0-1,1-1 0,-1 1 0,1-1 0,-1 0 0,1 0 0,-2-1 1,1 2-1,0-2 0,0 0 0,0 1 0,-1-1 0,0 0 1,0 0-1,0 0 0,3-6 0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189 1 24575,'-11'0'0,"0"2"0,1-1 0,-1 2 0,-14 3 0,14-3 0,0 0 0,-1 0 0,-21 1 0,31-4 0,1 0 0,-2 0 0,2 0 0,-2 0 0,2 1 0,-2 0 0,2-1 0,-1 1 0,0-1 0,0 2 0,1-2 0,-1 1 0,0 0 0,0 1 0,1-2 0,-2 3 0,0 1 0,0-1 0,0 0 0,1 1 0,0-1 0,0 1 0,-3 5 0,5-8 0,0-1 0,0 0 0,-1 1 0,1-1 0,0 1 0,0-1 0,0 0 0,0 1 0,0-1 0,0 1 0,0-1 0,0 0 0,0 1 0,0-1 0,0 1 0,0-1 0,0 0 0,0 0 0,0 1 0,0-1 0,0 1 0,1-1 0,-1 0 0,0 0 0,0 1 0,0-1 0,1 0 0,0 2 0,11 2 0,20-2 0,-27-3 0,3 1 0,-1-1 0,0 0 0,1 0 0,-1-1 0,1 0 0,-1-1 0,0 1 0,0-1 0,0 0 0,0-1 0,-1 1 0,1-2 0,5-4 0,18-11-1365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178 2 24575,'-27'-1'0,"5"1"0,0 0 0,0 1 0,0 1 0,-23 6 0,44-8 0,0 0 0,0 0 0,0 0 0,-1 1 0,1 0 0,1-1 0,-1 1 0,-1-1 0,1 1 0,1-1 0,-1 2 0,-1-2 0,0 3 0,2-3 0,-1 0 0,1 0 0,0 1 0,0-1 0,0 1 0,-1-1 0,1 1 0,0-1 0,0 1 0,0-1 0,0 1 0,0-1 0,0 0 0,0 1 0,0 0 0,0-1 0,0 1 0,0-1 0,0 0 0,0 1 0,1 0 0,-1-1 0,0 1 0,2 0 0,-2 1 0,1-2 0,1 2 0,-1-1 0,-1 0 0,1 0 0,1 0 0,-1 0 0,0 0 0,1-1 0,-1 2 0,1-2 0,-1 1 0,1-1 0,-1 1 0,1-1 0,0 1 0,1 0 0,19 1 0,-1-1 0,0 0 0,41-5 0,-60 4-68,-1 0 0,1 0-1,0 0 1,0-1 0,-1 1 0,1-1-1,0 0 1,-1 1 0,1 0 0,-1-1-1,1 0 1,-1 0 0,1 0 0,-1 0-1,1 0 1,-2 0 0,2 0-1,-1-1 1,2-1 0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151 14 24575,'-12'-1'0,"0"-1"0,-15-2 0,-19-2 0,38 5 0,-18 1 0,25 0 0,0 0 0,0 0 0,0 0 0,0 0 0,1 0 0,-2 1 0,1-1 0,1 0 0,-1 0 0,0 1 0,0 0 0,0-1 0,1 0 0,-1 1 0,-1-1 0,2 1 0,-1 0 0,1-1 0,-3 2 0,3-2 0,0 0 0,0 1 0,0-1 0,0 0 0,0 1 0,0-1 0,0 0 0,0 0 0,0 1 0,0-1 0,0 0 0,0 0 0,0 0 0,0 0 0,0 1 0,0 0 0,0-1 0,0 0 0,0 0 0,0 1 0,0-1 0,0 0 0,0 0 0,1 0 0,-1 0 0,0 1 0,0-1 0,0 0 0,0 0 0,1 0 0,0 1 0,10 4 0,11-1 0,38 6-1365,-48-9-5461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82 1 24575,'-14'0'0,"-19"0"0,31 0 0,-1 0 0,2 1 0,-2-1 0,1 1 0,0 0 0,0-1 0,0 1 0,0 0 0,0 0 0,0 0 0,-3 2 0,5-3 0,-1 1 0,0-1 0,1 0 0,0 0 0,0 1 0,-1 0 0,1-1 0,0 1 0,-1-1 0,0 0 0,1 0 0,0 1 0,0 0 0,-1 0 0,1-1 0,0 0 0,0 1 0,0-1 0,0 1 0,0 0 0,0-1 0,0 0 0,0 1 0,0 0 0,0-1 0,0 1 0,0-1 0,0 2 0,1-2 0,0 2 0,0-1 0,0 0 0,-1 0 0,1 0 0,0 0 0,0 0 0,0 0 0,1 0 0,-1-1 0,2 2 0,4 2 0,0 0 0,0-1 0,8 2 0,-15-5 0,11 3 0,0-1 0,0-1 0,0 1 0,1-1 0,-1-1 0,0 0 0,15-3 0,-26 3 0,1 0 0,-1 0 0,0 0 0,0 0 0,1 0 0,-1 0 0,0 0 0,0 0 0,1 0 0,-1 0 0,0 0 0,0 0 0,1 0 0,-1 0 0,0 0 0,0 0 0,0 0 0,1 0 0,-1 0 0,0 0 0,0 0 0,0-1 0,1 1 0,-1 0 0,0 0 0,0 0 0,0-1 0,1 1 0,-1 0 0,0 0 0,0 0 0,0-1 0,0 1 0,0 0 0,0 0 0,0-1 0,0 1 0,0 0 0,-7-9 0,-24-9 0,24 14 0,-20-13-1365,19 13-5461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104 21 24575,'-3'0'0,"-1"0"0,1-2 0,0 2 0,-1-1 0,1 0 0,0-1 0,0 1 0,-4-2 0,3 1 0,1 0 0,-1 1 0,1-1 0,-1 2 0,-6-3 0,9 3 0,0 0 0,-1 0 0,1 0 0,0 0 0,-1 0 0,1 0 0,0 0 0,0 1 0,-1-1 0,1 1 0,0 0 0,-1-1 0,1 0 0,0 1 0,0 0 0,0 0 0,0-1 0,-1 1 0,0 2 0,0-2 0,1 1 0,-1-1 0,1 2 0,-1-2 0,1 1 0,0 0 0,0 0 0,-1-1 0,2 2 0,-1-1 0,0-1 0,-1 5 0,2-5 0,0 0 0,0 0 0,0 0 0,0 0 0,0-1 0,1 2 0,-1-1 0,0-1 0,0 1 0,1 1 0,0-2 0,-1 1 0,1 0 0,-1 0 0,0 0 0,1-1 0,0 1 0,0 0 0,-1 0 0,1-1 0,-1 1 0,2 0 0,-1-1 0,-1 1 0,1-1 0,0 1 0,0-1 0,-1 0 0,1 0 0,2 1 0,3 1 0,0 1 0,0-2 0,0 0 0,0 0 0,0 0 0,0 0 0,1-1 0,-1 0 0,0 0 0,0-1 0,11-2 0,-15 2-85,-1 1 0,1-2-1,0 1 1,-1-1 0,1 1-1,-1 0 1,1-1 0,-1 1-1,0-1 1,1 0 0,-1 0-1,0 1 1,0-1 0,-1 0-1,2-3 1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129 1 24575,'-35'-1'0,"-39"2"0,73-1 0,1 0 0,-1 0 0,0 0 0,0 0 0,0 0 0,1 0 0,-2 0 0,1 1 0,1-1 0,-1 1 0,0-1 0,0 0 0,0 0 0,1 1 0,-1-1 0,0 1 0,0 0 0,1-1 0,-1 0 0,1 1 0,-1 0 0,0-1 0,0 2 0,1-1 0,0 0 0,0 0 0,0 0 0,0-1 0,0 1 0,0 0 0,0 0 0,1-1 0,-1 1 0,0 0 0,0 0 0,1-1 0,0 1 0,-1 0 0,1 0 0,-1-1 0,0 1 0,1 0 0,0-1 0,-1 0 0,1 1 0,-1 0 0,1-1 0,1 1 0,2 2 0,0 0 0,0-1 0,1 1 0,0-1 0,-1-1 0,0 2 0,2-2 0,-2 1 0,1-1 0,0-1 0,0 1 0,0 0 0,0-1 0,0 0 0,0 0 0,0 0 0,0-1 0,0 0 0,8-2 0,-12 2-57,1 1 0,-1-1 1,0 0-1,0 0 0,0 0 0,0 0 0,0 0 0,0 0 0,0-1 0,0 1 0,0 0 1,-1 0-1,1-1 0,0 1 0,-1-1 0,1 1 0,-1-1 0,0 1 0,1 0 1,-1 0-1,0-1 0,0 0 0,0-2 0,0-5-6769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66 11 24575,'-14'-1'0,"-14"1"0,26 0 0,1 0 0,-1 0 0,1 0 0,0 1 0,-1-1 0,1 0 0,0 1 0,0-1 0,-1 0 0,1 1 0,0 0 0,0 0 0,-1-1 0,1 1 0,-1 1 0,2-2 0,-1 0 0,1 1 0,0-1 0,0 1 0,0-1 0,0 1 0,0-1 0,0 0 0,0 0 0,0 1 0,0-1 0,0 1 0,0-1 0,0 0 0,0 1 0,0-1 0,0 1 0,0-1 0,0 0 0,1 1 0,-1-1 0,0 0 0,0 0 0,0 1 0,1-1 0,-1 1 0,1-1 0,-1 0 0,0 1 0,1-1 0,-1 0 0,0 0 0,0 0 0,0 0 0,1 0 0,0 1 0,-1-1 0,0 0 0,1 1 0,16 6 0,24 10 0,-21-9 0,1 0 0,22 5 0,-43-12 0,0-1 0,1 0 0,-1 0 0,0 0 0,1 0 0,-1 0 0,0 1 0,1-1 0,-1 0 0,1 0 0,-1 0 0,0 0 0,1 0 0,-1 0 0,0 0 0,1 0 0,-1 0 0,1-1 0,-1 1 0,0 0 0,1 0 0,-1 0 0,0 0 0,1 0 0,-1-1 0,0 1 0,0 0 0,1 0 0,-1-1 0,0 1 0,1 0 0,-1 0 0,0-1 0,0 1 0,0 0 0,1-1 0,-1 1 0,0 0 0,0-1 0,0 1 0,0 0 0,1 0 0,-1 0 0,0-1 0,0 0 0,0 1 0,0 0 0,0-1 0,0 1 0,0 0 0,0 0 0,0-1 0,0 0 0,0 1 0,-1 0 0,1 0 0,0-1 0,0 1 0,0 0 0,0-1 0,-1 1 0,0-3 0,0 0 0,0 1 0,0 0 0,-1-1 0,1 1 0,-4-5 0,-2 1-170,0 0-1,0 0 0,0 1 1,-1-1-1,0 2 0,0-1 1,-12-4-1,11 6-6655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148 41 24575,'-5'-3'0,"1"0"0,-1 0 0,1 1 0,-1 0 0,0 0 0,0 0 0,1 0 0,-2 1 0,1 0 0,-9-1 0,2 0 0,0 1 0,1-2 0,-23-7 0,33 10 0,1-1 0,0 1 0,-1 0 0,1 0 0,0 0 0,-1 0 0,0 0 0,1 0 0,0 0 0,-1 0 0,1 0 0,0 0 0,-1 0 0,1 0 0,-1 0 0,1 0 0,-1 0 0,1 0 0,-1 0 0,1 0 0,0 1 0,0-1 0,-1 0 0,1 0 0,-1 1 0,1-1 0,-1 1 0,1-1 0,-1 1 0,1 1 0,-1-2 0,0 1 0,1 0 0,0-1 0,-1 1 0,1 0 0,0 0 0,0 0 0,0 0 0,0 1 0,0 1 0,0-1 0,0 1 0,0-1 0,1 1 0,-1-1 0,1 0 0,0 0 0,0 1 0,2 3 0,0-2 0,1 0 0,-1-1 0,1 1 0,0-1 0,0 1 0,0-2 0,1 1 0,-1 0 0,1-1 0,0 0 0,0 0 0,6 2 0,-7-3 0,1 0 0,0 1 0,-1-2 0,1 1 0,0 0 0,-1-1 0,1 0 0,0 0 0,-1 0 0,1-1 0,0 1 0,-1-1 0,10-3 0,-13 3-72,0 1 1,0-1-1,0 0 0,0 0 0,0 1 0,0-1 0,0 0 0,0 0 1,0 0-1,0 0 0,0 0 0,-1 0 0,1 0 0,0 0 0,-1-1 1,1 1-1,-1 0 0,1-2 0,1-6-6754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200 1 24575,'0'23'0,"-2"-1"0,0 0 0,-12 44 0,9-50 0,0 2 0,-4 24 0,7-30 0,0 0 0,-1-1 0,-1 1 0,0 0 0,0-1 0,-1-1 0,-1 2 0,0-2 0,0 1 0,-1-2 0,-12 15 0,5-6 0,1 0 0,1 0 0,-11 21 0,4-4 0,9-18-1365,6-9-5461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1 24575,'1'1'0,"-1"-1"0,2 1 0,-2-1 0,1 0 0,-1 0 0,1 0 0,0 1 0,0-1 0,-1 0 0,0 1 0,1-1 0,-1 1 0,1-1 0,0 1 0,-1 0 0,1-1 0,-1 0 0,0 1 0,1 0 0,-1 0 0,0-1 0,1 1 0,7 18 0,-8-15 0,7 21 0,-6-20 0,0 1 0,1-1 0,-2-1 0,3 1 0,-2 0 0,2 0 0,-2-1 0,6 7 0,-4-9 0,-2-1 0,2 1 0,-1-1 0,0 0 0,1 0 0,-1 0 0,0 0 0,1 0 0,0 0 0,-1-1 0,1 1 0,-1-1 0,1 0 0,0 0 0,4 0 0,-5 0 0,0 0 0,0 0 0,0 0 0,0 0 0,0 0 0,-1-1 0,1 1 0,0 0 0,0-1 0,0 1 0,0-2 0,-1 2 0,1-1 0,0 0 0,0 0 0,-1 0 0,1 0 0,-1 0 0,1-1 0,-1 1 0,2-2 0,-3 1 0,1 1 0,-1-1 0,1 1 0,-1 0 0,0 0 0,0-1 0,0 1 0,1-1 0,-2 1 0,1-1 0,0 1 0,0-1 0,0 2 0,-1-2 0,1 1 0,0-1 0,-1 1 0,0 0 0,1-1 0,-1 1 0,0 0 0,1 0 0,-1 0 0,0-1 0,-2 0 0,-2-4 0,-1 1 0,0 0 0,-10-7 0,2 2 0,7 4 0,3 2 0,-1 0 0,0-1 0,-11-4 0,16 8 0,-1 0 0,0 1 0,0 0 0,0-1 0,0 1 0,0-1 0,0 1 0,0 0 0,-1-1 0,1 1 0,1 0 0,-2 0 0,1 0 0,1 0 0,-1 0 0,-1 0 0,1 1 0,0-1 0,0 0 0,0 0 0,0 1 0,0 0 0,0-1 0,0 0 0,0 0 0,0 1 0,0 0 0,1-1 0,-3 2 0,2-1-3,1-1 0,0 0 0,0 0-1,-1 1 1,1 0 0,0-1 0,0 1 0,-1-1-1,1 0 1,-1 1 0,1 0 0,0 0-1,0-1 1,0 0 0,0 1 0,0-1 0,0 1-1,0 0 1,0-1 0,0 1 0,0-1-1,0 1 1,0-1 0,0 2 0,1-1 23,0 1 0,0-1 0,-1 1 0,1-1 0,0 0 0,0 0 0,0 0 0,0 0 0,1 2 0,3 1-391,1-1-1,-2 0 1,10 5 0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38 14 24575,'-2'2'0,"-1"2"0,0-1 0,2 0 0,-2 2 0,2-2 0,-2 1 0,2 0 0,-1 0 0,2-1 0,-1 1 0,-2 7 0,2-1 0,0-1 0,0 0 0,2 19 0,1-25 0,-2-1 0,1 0 0,-1 1 0,2-1 0,-1 0 0,0 0 0,1 1 0,-1-2 0,1 1 0,-1 0 0,0 0 0,1 0 0,1 0 0,1 2 0,-3-4 0,0 2 0,1-1 0,-1 0 0,1 0 0,-1 0 0,2 0 0,-2 0 0,1 0 0,-1-1 0,2 1 0,-2-1 0,1 1 0,0-1 0,0 0 0,-1 0 0,2 0 0,-2 0 0,1 0 0,3 0 0,-4 0 0,1-1 0,-1 0 0,1 0 0,-1 0 0,0 0 0,0-1 0,1 1 0,-1 0 0,0 0 0,0 0 0,0-1 0,-1 1 0,1 0 0,0-1 0,0 0 0,-1 1 0,1-1 0,0 1 0,-1-3 0,1 2 0,-1 0 0,1 0 0,-1 0 0,0-1 0,1 1 0,-1 0 0,0-1 0,0 2 0,-1-2 0,1 1 0,0 0 0,-1 0 0,0-4 0,-2 3 0,1 1 0,0-1 0,0 1 0,0-1 0,-6-4 0,6 5 0,-1 0 0,1 0 0,0-1 0,0 1 0,0 0 0,0-1 0,0 1 0,-1-4 0,-16-27 0,17 30 0,1 1 0,-2-1 0,1 0 0,0 1 0,-1 0 0,1 0 0,0-1 0,-1 1 0,-4-2 0,7 4 0,0 0 0,0 0 0,0 0 0,0 0 0,0 0 0,0 0 0,0 0 0,0 0 0,0 0 0,0 0 0,0 0 0,0 0 0,0 0 0,0 0 0,0 0 0,0 0 0,-1 0 0,1 0 0,0 0 0,0 0 0,0 0 0,0 0 0,0 0 0,0 0 0,0 0 0,0 0 0,0 0 0,0 0 0,-1 0 0,1 0 0,0 0 0,0 0 0,0 0 0,0 0 0,0 0 0,0 0 0,-1 0 0,1 0 0,0 0 0,0 1 0,0-1 0,0 0 0,0 0 0,0 0 0,0 0 0,0 0 0,0 0 0,0 0 0,0 0 0,0 0 0,0 0 0,0 1 0,1 6 0,5 8 0,-6-15 0,0 1 0,11 31 0,-10-30 0,0-1 0,-1 1 0,0-1 0,1 1 0,-1-1 0,0 1 0,0-1 0,0 1 0,0 0 0,-1-1 0,1 1 0,0-1 0,-1 1 0,0-1 0,1 1 0,-1-1 0,1 1 0,-3 1 0,3-2-2,0-1-1,0 0 1,0 0 0,0 0-1,0 1 1,0-1-1,0 0 1,-1 0 0,1 0-1,0 0 1,0 0-1,0 0 1,-1 0-1,1 0 1,-1 1 0,1-1-1,0 0 1,0 0-1,-1 0 1,1 0 0,0 0-1,0 0 1,0 0-1,0 0 1,-1 0-1,1 0 1,-1 0 0,1 0-1,0 0 1,0 0-1,-1 0 1,1 0 0,-5-8 200,0-11-1682,4 9-5342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1 1 24575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1 0 24575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41 24575,'0'4'0,"1"0"0,0 1 0,0-1 0,0 0 0,0 0 0,1 0 0,3 6 0,-3-5 0,1 0 0,-2 0 0,1 0 0,2 8 0,-4-10 0,1 0 0,-1 0 0,1-1 0,0 1 0,0 0 0,0 0 0,2 2 0,-3-4 0,1-1 0,-1 0 0,0 0 0,0 1 0,1-1 0,0 1 0,-1-1 0,0 0 0,0 1 0,1-1 0,-1 0 0,0 0 0,1 1 0,-1-1 0,1 0 0,0 0 0,-1 0 0,0 0 0,1 1 0,0-1 0,0 0 0,-1-1 0,1 1 0,0 0 0,-1 0 0,1-1 0,0 1 0,-1 0 0,1-1 0,-1 1 0,1 0 0,0-1 0,-1 1 0,1-1 0,-1 1 0,0 0 0,1-1 0,-1 0 0,1 0 0,0 0 0,0-3 0,2 0 0,-2 0 0,1 0 0,-1 0 0,0-1 0,0 1 0,0 0 0,-1 0 0,0-1 0,0-5 0,-3-44 0,2 52 0,1 0 0,0 1 0,0-1 0,-2 1 0,2-1 0,-1 0 0,1 1 0,-2-1 0,1 1 0,0-1 0,1 1 0,-2 0 0,1 0 0,0-1 0,-1 2 0,-1-3 0,2 2 0,1 1 0,0-1 0,-1 1 0,1 0 0,0 0 0,-1 0 0,0-1 0,1 1 0,-1 0 0,1 0 0,0 0 0,-1 0 0,0 0 0,1 0 0,-1 0 0,1 0 0,-1 0 0,1 0 0,0 0 0,0 0 0,-1 0 0,0 1 0,0-1 0,1 1 0,-1 0 0,1-1 0,-1 0 0,0 1 0,0 0 0,1 0 0,0-1 0,-1 1 0,1 0 0,-1 0 0,1-1 0,0 1 0,-1 0 0,1-1 0,0 2 0,0-1 0,0 1 0,-1 9-109,0 1 0,1 14 0,1-15-929,-1 0-5788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1 24575,'-1'0'0,"0"1"0,1 0 0,0 0 0,-1-1 0,1 1 0,-1 0 0,1 0 0,0-1 0,-2 1 0,2-1 0,-1 1 0,1-1 0,-1 1 0,-1 0 0,-6 6 0,5 1 0,-1 1 0,1-1 0,0 0 0,1 1 0,0-1 0,1 1 0,-1 0 0,1 0 0,1 0 0,0-1 0,1 11 0,-1-19 0,0 1 0,0 0 0,0 0 0,0 0 0,1 0 0,-1 0 0,1-1 0,-1 2 0,0-1 0,1-1 0,-1 1 0,0 0 0,0-1 0,1 1 0,0 0 0,-1 0 0,1-1 0,-1 1 0,1 0 0,0-1 0,0 1 0,-1-1 0,1 1 0,0-1 0,-1 1 0,2-1 0,-2 1 0,1-1 0,0 0 0,0 0 0,0 0 0,-1 0 0,1 1 0,1-1 0,0 0 0,0 0 0,-2-1 0,2 1 0,-1 0 0,0 0 0,1 0 0,-1-1 0,0 1 0,0-1 0,0 0 0,0 1 0,0-1 0,0 0 0,0 0 0,0 0 0,0 1 0,0-1 0,-1 0 0,1 0 0,0 0 0,-1 0 0,2-1 0,-2 2 0,0-1 0,1-1 0,-1 1 0,1-1 0,1-5 0,-1 0 0,-1-1 0,1 1 0,0 0 0,-2-8 0,0 7 0,1 0 0,0 1 0,1 0 0,2-15 0,6-5-1365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35 35 24575,'-1'0'0,"0"0"0,1 0 0,-1 1 0,1-1 0,-1 0 0,1 1 0,-1-1 0,0 1 0,1-1 0,-1 1 0,1-1 0,0 1 0,0-1 0,-1 1 0,0-1 0,1 1 0,0 0 0,-1-1 0,1 0 0,0 2 0,0-1 0,-6 18 0,5-15 0,-15 61 0,16-63 0,-1-1 0,1-1 0,0 1 0,-1 0 0,1 0 0,0-1 0,0 1 0,0 0 0,0 0 0,0 0 0,0 0 0,0-1 0,0 1 0,0 0 0,0 0 0,1 0 0,-1 0 0,0 0 0,0-1 0,1 1 0,0 0 0,-1 0 0,1-1 0,-1 1 0,0-1 0,1 1 0,0 0 0,-1-1 0,1 1 0,-1-1 0,1 1 0,0-1 0,0 1 0,0 0 0,1-1 0,-1 1 0,1-1 0,0 0 0,-1 0 0,1 0 0,-1 0 0,1-1 0,-1 1 0,1 0 0,-1-1 0,0 1 0,1-1 0,-1 1 0,1-1 0,-1 1 0,0-1 0,1 0 0,-1 0 0,2-1 0,0-1 0,-1 1 0,1-1 0,-2 0 0,1 1 0,0-1 0,0 0 0,0-1 0,-1 1 0,0 0 0,1 0 0,-1 0 0,1-6 0,0-3 0,0 0 0,0-14 0,-2-22-1365,-1 38-5461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1 174 24575,'14'-1'0,"1"-1"0,25-5 0,-7 0 0,44-8 0,23-4 0,-44 16 0,-37 2 0,1 0 0,34-8 0,104-43 0,-135 44 0,-13 5 0,-1-1 0,0 0 0,1 1 0,-2-3 0,2 2 0,11-11 0,-15 10-1365,0 1-5461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173 1 24575,'-43'0'0,"-49"1"0,90-1 0,-1 1 0,0 0 0,1-1 0,0 1 0,-1 0 0,0 0 0,1 0 0,-1 0 0,1 0 0,-3 3 0,4-4 0,1 1 0,-1-1 0,0 0 0,1 1 0,0-1 0,-1 1 0,1 0 0,0-1 0,-1 0 0,0 1 0,1 0 0,0 0 0,0-1 0,-1 0 0,1 1 0,0 0 0,0-1 0,0 1 0,0 0 0,0-1 0,0 1 0,0-1 0,0 1 0,0 0 0,0 0 0,0-1 0,0 0 0,0 2 0,0-2 0,1 1 0,-1-1 0,0 1 0,1-1 0,-1 1 0,1 0 0,-1-1 0,1 0 0,-1 1 0,0-1 0,0 1 0,1-1 0,0 1 0,-1-1 0,1 1 0,-1-1 0,1 1 0,2 0 0,0 1 0,-1-1 0,0 0 0,1 0 0,0 0 0,0 1 0,-1-2 0,1 1 0,0-1 0,0 1 0,5-1 0,36 0 0,-25-1 0,-12 1 30,1 0 0,0-1 0,15-3 0,-21 4-117,1-2-1,-1 2 1,0-1 0,1 0-1,-1 0 1,0-1 0,0 1-1,0-1 1,0 1-1,0-1 1,0 1 0,0-1-1,0 0 1,-1 0 0,1 0-1,0-2 1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1 179 24575,'39'0'0,"52"-7"0,-70 4 0,-1-1 0,30-8 0,-28 6 0,33-5 0,-35 7 0,-16 3 0,0 0 0,-1-1 0,1 1 0,-1-1 0,1 0 0,-1 0 0,1 0 0,3-3 0,-3 2 0,1 0 0,0 0 0,9-4 0,-10 5 0,-1 0 0,1 0 0,0 0 0,0-1 0,0 0 0,-1 0 0,4-3 0,-4 3 0,0 0 0,1 0 0,-1 0 0,1 1 0,-1 0 0,1-1 0,0 1 0,7-2 0,2-1-273,0-1 0,0 0 0,0-1 0,19-12 0,-23 13-6553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86 140 24575,'0'-1'0,"-2"-1"0,2 0 0,-1 0 0,0 1 0,0-1 0,0 0 0,0 1 0,-3-2 0,0-3 0,1 0 0,0 1 0,0 0 0,0-1 0,1 0 0,0 1 0,0-1 0,0 0 0,2 0 0,-1 1 0,-1-2 0,2 1 0,0-9 0,0 13 0,0 0 0,0 0 0,-1 0 0,1 0 0,0 0 0,0 0 0,-2 0 0,2 0 0,-1 0 0,0 1 0,1-1 0,-2 0 0,-1-2 0,3 3 0,-1 1 0,1-1 0,-1 1 0,1 0 0,0 0 0,0-1 0,-1 1 0,0-1 0,1 1 0,-1 0 0,1 0 0,0-1 0,-1 1 0,1 0 0,-1 0 0,0 0 0,0 0 0,1 0 0,0 0 0,-1 0 0,-1 0 0,2 0 0,-1 1 0,-1-1 0,1 0 0,1 1 0,-1 0 0,0-1 0,0 1 0,0-1 0,1 1 0,-2 0 0,2-1 0,-1 1 0,1 0 0,-2 0 0,1 1 0,0 0 0,-1-1 0,1 1 0,1 0 0,-1 0 0,-1 0 0,2 0 0,-1 0 0,0 0 0,0 0 0,1 0 0,-1 0 0,1 0 0,0 1 0,0-1 0,0 0 0,0 0 0,0 1 0,0-2 0,1 2 0,-1-1 0,1 0 0,0 0 0,0 0 0,-1 0 0,1 0 0,0 0 0,0 0 0,0 0 0,1-1 0,-1 1 0,3 2 0,13 11 0,-14-12 0,-1 0 0,1 0 0,0 0 0,1-1 0,-1 0 0,1 0 0,5 3 0,-1-1-1365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1 267 24575,'4'-1'0,"0"0"0,0 0 0,1 1 0,-1-2 0,0 1 0,0-1 0,0 0 0,6-4 0,12-4 0,8-1 0,54-26 0,-55 23 0,-19 10 0,0-1 0,-1 0 0,0-1 0,9-6 0,-13 7 0,2 1 0,0 0 0,13-5 0,-14 6 0,0 0 0,-1 0 0,1 0 0,-1 0 0,0-1 0,7-6 0,23-28 0,-32 35 0,0 0 0,1 1 0,-2-1 0,2 1 0,-1 0 0,1 0 0,7-3 0,14-10 0,-22 13 2,-1 1-1,1-1 1,0 1-1,0-1 0,0 1 1,0 0-1,1 0 1,2-1-1,8-2-1379,-7 1-5448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15 24575,'0'-1'0,"0"0"0,1 0 0,-1 1 0,0 0 0,1-1 0,-1 1 0,1-1 0,-1 1 0,1-1 0,-1 1 0,0-1 0,1 1 0,0-1 0,-1 1 0,1 0 0,-1 0 0,0-1 0,1 1 0,0-1 0,0 1 0,-1 0 0,1 0 0,-1 0 0,1 0 0,-1-1 0,1 1 0,0 0 0,0 0 0,23-1 0,-20 0 0,329 0 0,-169 2 0,-128-1 0,1-1 0,1 2 0,41 7 0,-60-6 28,12 3-1421,-24-3-5433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2 24575,'68'-1'0,"74"2"0,-19 11 0,-83-7 69,-26-2-786,26 1 0,-30-4-6109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24575,'7'0'0,"0"2"0,0-1 0,0 1 0,-1 0 0,1 0 0,7 3 0,3 2 0,-3-1 0,21 11 0,-24-11 0,-1-1 0,1 0 0,22 6 0,6-3 0,51 6 0,-45-11 0,-3 1 0,-1 1 0,50 12 0,-64-11-1365,-16-5-5461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24575,'14'0'0,"0"0"0,0 1 0,1 1 0,-1 1 0,0-1 0,-1 1 0,24 10 0,8 5 0,141 55 0,-138-55 0,-33-12 0,1 1 0,-1-2 0,1-1 0,32 6 0,-42-10 0,0 1 0,1 0 0,-1-1 0,1 2 0,-1-1 0,0 1 0,0 0 0,0 0 0,0 0 0,-1 1 0,1 0 0,-1 1 0,9 5 0,-10-5-77,5 3-107,0 1 0,0-1 0,1 0 0,0 0 0,0-1 0,22 8 0,-23-11-6642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24575,'1'2'0,"-1"0"0,2 0 0,-1 1 0,0-1 0,1 0 0,-2-1 0,2 2 0,0-2 0,-1 1 0,1 0 0,3 2 0,2 3 0,2 3 0,-1 0 0,0 1 0,12 20 0,-18-28 0,0 0 0,0-1 0,0 0 0,0 0 0,0 1 0,0-1 0,0 0 0,1 0 0,-1 0 0,2-1 0,-2 1 0,4 1 0,39 14 0,-28-11 0,18 6 0,-1-1 0,0 3 0,52 27 0,-57-28 20,-24-11-173,0 0-1,1-1 0,-2 2 0,0 0 0,1-1 0,0 1 0,-2 0 0,8 6 0,-6-3-6672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24575,'0'0'0,"1"0"0,1 1 0,-2-1 0,1 1 0,0 0 0,0-1 0,0 0 0,-1 1 0,1-1 0,-1 1 0,1 0 0,0-1 0,0 1 0,-1-1 0,0 1 0,2 1 0,10 16 0,-9-12 0,54 91 0,-50-84 0,10 20 0,0-1 0,-11-21 0,0-2 0,1 1 0,0-2 0,1 1 0,0 0 0,15 11 0,-18-17 0,1 0 0,-1 0 0,0 0 0,1 0 0,9 2 0,-11-4 0,0 1 0,1-1 0,0 1 0,-1 0 0,0 0 0,1 0 0,-1 1 0,0 0 0,-1 0 0,5 4 0,-4-3 0,0 0 0,1-1 0,0 1 0,-1-1 0,2 0 0,-2 0 0,10 2 0,-8-2 0,0 0 0,0 1 0,1 0 0,7 6 0,4 4 0,0-1 0,36 19 0,-41-25 0,41 26-1365,-45-28-5461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24575,'0'10'0,"0"0"0,1 1 0,2-1 0,-1 0 0,0-1 0,1 1 0,0 0 0,1 0 0,0-1 0,1 0 0,7 11 0,-9-15 0,-1 1 0,0-1 0,3 12 0,-3-11 0,-1-1 0,1 0 0,0 1 0,0-2 0,4 6 0,1 2 0,0 1 0,9 25 0,-16-38 0,5 11 0,1-1 0,0 0 0,0 0 0,14 15 0,-13-16 0,1 0 0,-2 1 0,1 0 0,5 14 0,-7-16 10,-1 0 0,1 0 0,0-1 0,1 1 0,0-1 0,1 0 0,13 11 0,12 15-1455,-25-26-5381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24575,'1'5'0,"0"0"0,1-1 0,-1 2 0,1-2 0,0 0 0,0 1 0,1-1 0,5 8 0,-2-3 0,8 16 0,-2 0 0,14 42 0,-9-21 0,-4-9 0,-11-28 0,1 1 0,0-1 0,1 0 0,8 13 0,-7-13 0,-1-1 0,1 0 0,-1 0 0,3 10 0,8 21 0,-9-27 0,-1 0 0,5 20 0,-7-19 0,2 0 0,9 20 0,-8-19 0,0-1 0,4 18 0,-8-23 0,1-1 0,0 0 0,1 0 0,-1 0 0,8 9 0,-7-10 0,-1 1 0,1-1 0,0 1 0,-1-1 0,0 1 0,1 9 0,-4-15-54,0 1-1,1 1 0,-1-1 1,0 0-1,2-1 1,-2 2-1,1-2 0,-1 1 1,2 0-1,-1 0 1,-1 0-1,1 0 0,1 0 1,-1-1-1,0 0 0,1 1 1,-1 0-1,2-1 1,-2 0-1,1 1 0,-1-1 1,1 0-1,0 0 1,4 1-1,5 2-6771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12 1 24575,'-1'1'0,"-1"1"0,1 0 0,0 0 0,0 0 0,0 0 0,1 0 0,-1-1 0,0 2 0,0-2 0,1 2 0,-1-1 0,1 0 0,0 0 0,0 4 0,4 33 0,-2-27 0,1 16 0,-1-12 0,0 0 0,1 0 0,5 16 0,25 81 0,-22-70 0,-7-26 53,2 30 0,-5-33-544,1 1 1,7 24 0,-7-31-6336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37 13 24575,'-1'0'0,"0"-1"0,-1 1 0,1 0 0,0 0 0,-1-1 0,1 0 0,-1 1 0,1-1 0,-3-1 0,-9-4 0,12 6 0,1 0 0,0 0 0,-1 0 0,1 1 0,0-1 0,-1 0 0,0 0 0,1 1 0,0 0 0,0-1 0,-1 0 0,1 0 0,0 0 0,-1 1 0,1-1 0,-1 1 0,1 0 0,0-1 0,0 0 0,0 0 0,-1 1 0,1-1 0,0 1 0,0-1 0,0 1 0,0-1 0,0 1 0,0-1 0,0 1 0,0-1 0,0 2 0,0 0 0,0 1 0,0 0 0,0 0 0,1 0 0,-1-1 0,1 1 0,0 0 0,0-1 0,-1 1 0,2-1 0,-1 1 0,2 2 0,22 31 0,-7-13 0,-17-22 0,-1 0 0,1 0 0,-1 0 0,1 0 0,0 0 0,-1-1 0,1 1 0,-1 0 0,2 0 0,-2 0 0,1-1 0,0 0 0,0 2 0,0-2 0,-1 1 0,1-1 0,1 0 0,-2 1 0,1 0 0,0-1 0,1 0 0,0 0 0,-1 0 0,0 0 0,0 0 0,0-1 0,0 0 0,-1 1 0,1 0 0,0-1 0,0 1 0,-1-1 0,1 0 0,0 1 0,-1-1 0,1 0 0,0 1 0,-1-1 0,1 0 0,-1 0 0,0 0 0,1 0 0,-1-1 0,3-4 0,-1 0 0,0-1 0,0 1 0,-1 0 0,1-13 0,-2 17-62,0 0 0,0 0 0,0 0 0,0-1 0,0 2 0,0-2 0,0 2 0,-1-2 0,1 1 0,-1 0 0,0 0 0,1 1-1,-1-2 1,0 2 0,0-1 0,0 0 0,-1 1 0,1-1 0,0 0 0,-1 1 0,-2-3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24575,'0'568'0,"0"-558"0,1 0 0,5 18 0,-1-5 0,-3-13 0,1-1 0,0 0 0,8 16 0,1 6 0,-4 1-1365,-5-25-5461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12 0 24575,'10'39'0,"-6"16"0,-4 71 0,-1-49 0,1-47 0,1-11 0,-1 0 0,0-1 0,-2 0 0,0 1 0,-1-1 0,-8 25 0,5-24-1365,5-11-5461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164 0 24575,'0'4'0,"0"1"0,-1-1 0,0 0 0,0 0 0,0 0 0,0 0 0,-1 0 0,1 0 0,-1 0 0,0 0 0,-4 4 0,-7 15 0,11-16 0,1-1 0,-1 0 0,1 1 0,0-1 0,0 0 0,1 1 0,0-1 0,1 13 0,0-13 0,0 0 0,-1 0 0,0 1 0,0-1 0,-1 0 0,0 0 0,0 0 0,0 0 0,-5 11 0,-6 10 0,2 0 0,-10 41 0,9-29 0,-4 1 0,11-33 0,0 1 0,1 0 0,1 0 0,0 0 0,-1 0 0,0 12 0,2-14 0,1 2 0,-2-1 0,0 0 0,-4 12 0,2-12 0,2-1 0,0 2 0,0-2 0,-1 14 0,1 0-1365,-1-12-5461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121 0 24575,'-6'0'0,"0"0"0,0 0 0,-1 1 0,1 0 0,-6 2 0,9-2 0,0-1 0,1 2 0,0-1 0,-1 0 0,2 0 0,-2 1 0,1-1 0,0 1 0,0 0 0,0 0 0,0-1 0,1 1 0,0 0 0,-1 1 0,-1 1 0,-6 12 0,9-14 0,-2 1 0,1 0 0,0-1 0,-1 1 0,1-1 0,-2 1 0,2-1 0,-2 0 0,1 1 0,1-2 0,-2 1 0,-4 3 0,-1 2 0,8-4 0,1-3 0,-1 1 0,2-1 0,-2 0 0,1 1 0,-1-1 0,1 0 0,0 0 0,0 0 0,-1 0 0,1-1 0,-1 1 0,2 0 0,-2-1 0,1 1 0,-1 0 0,1 0 0,0-1 0,0 1 0,-1 0 0,2-1 0,10-7 0,1 0 0,-1-1 0,18-17 0,-18 9-9,-8 10-1347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152 13 24575,'-11'-1'0,"1"0"0,-13-3 0,12 2 0,1 1 0,-1-1 0,-14 1 0,23 1 0,-1 0 0,0 0 0,0 0 0,0 1 0,1 0 0,-1 0 0,0-1 0,1 1 0,0 1 0,-1-2 0,1 2 0,0-1 0,-1 1 0,1-1 0,0 1 0,0-1 0,-4 5 0,6-6 0,0 1 0,0-1 0,-1 0 0,1 0 0,-1 1 0,1-1 0,0 1 0,0-1 0,0 0 0,-1 1 0,1-1 0,0 0 0,0 0 0,0 1 0,0 0 0,0-1 0,0 0 0,0 1 0,0-1 0,0 0 0,0 1 0,0 0 0,0-1 0,0 0 0,0 1 0,0-1 0,1 0 0,-1 1 0,11 7 0,17 0 0,-7-7-1,30-2 0,-22 1-1362,-19 0-5463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115 3 24575,'-23'-1'0,"16"0"0,0 1 0,0 0 0,0 0 0,0 0 0,0 1 0,-11 2 0,17-1 0,-1-2 0,1 1 0,-1 0 0,1 1 0,-1-1 0,0 0 0,2 1 0,-2-1 0,1 1 0,0-1 0,-2 3 0,-10 19 0,13-22 0,0-1 0,0 0 0,0 1 0,-1 0 0,1-1 0,0 0 0,0 0 0,0 1 0,0-1 0,0 1 0,0-1 0,0 0 0,0 1 0,0-1 0,0 1 0,0-1 0,0 0 0,0 1 0,0-1 0,1 1 0,-1-1 0,0 0 0,0 1 0,0-1 0,1 0 0,-1 1 0,1-1 0,-1 0 0,0 1 0,1-1 0,-1 1 0,2 0 0,-1-1 0,0 0 0,0 1 0,1-1 0,-2 1 0,2-1 0,-1 1 0,0-1 0,2 0 0,2 0 0,0 0 0,-1 0 0,0 0 0,10-2 0,-11 1-76,1 0 1,-1 0-1,1-1 0,-1 1 0,1-1 0,-1 0 0,1 0 0,-2-1 1,1 2-1,0-2 0,0 0 0,0 1 0,-1-1 0,0 0 1,0 0-1,0 0 0,3-6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189 1 24575,'-11'0'0,"0"2"0,1-1 0,-1 2 0,-14 3 0,14-3 0,0 0 0,-1 0 0,-21 1 0,31-4 0,1 0 0,-2 0 0,2 0 0,-2 0 0,2 1 0,-2 0 0,2-1 0,-1 1 0,0-1 0,0 2 0,1-2 0,-1 1 0,0 0 0,0 1 0,1-2 0,-2 3 0,0 1 0,0-1 0,0 0 0,1 1 0,0-1 0,0 1 0,-3 5 0,5-8 0,0-1 0,0 0 0,-1 1 0,1-1 0,0 1 0,0-1 0,0 0 0,0 1 0,0-1 0,0 1 0,0-1 0,0 0 0,0 1 0,0-1 0,0 1 0,0-1 0,0 0 0,0 0 0,0 1 0,0-1 0,0 1 0,1-1 0,-1 0 0,0 0 0,0 1 0,0-1 0,1 0 0,0 2 0,11 2 0,20-2 0,-27-3 0,3 1 0,-1-1 0,0 0 0,1 0 0,-1-1 0,1 0 0,-1-1 0,0 1 0,0-1 0,0 0 0,0-1 0,-1 1 0,1-2 0,5-4 0,18-11-1365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178 2 24575,'-27'-1'0,"5"1"0,0 0 0,0 1 0,0 1 0,-23 6 0,44-8 0,0 0 0,0 0 0,0 0 0,-1 1 0,1 0 0,1-1 0,-1 1 0,-1-1 0,1 1 0,1-1 0,-1 2 0,-1-2 0,0 3 0,2-3 0,-1 0 0,1 0 0,0 1 0,0-1 0,0 1 0,-1-1 0,1 1 0,0-1 0,0 1 0,0-1 0,0 1 0,0-1 0,0 0 0,0 1 0,0 0 0,0-1 0,0 1 0,0-1 0,0 0 0,0 1 0,1 0 0,-1-1 0,0 1 0,2 0 0,-2 1 0,1-2 0,1 2 0,-1-1 0,-1 0 0,1 0 0,1 0 0,-1 0 0,0 0 0,1-1 0,-1 2 0,1-2 0,-1 1 0,1-1 0,-1 1 0,1-1 0,0 1 0,1 0 0,19 1 0,-1-1 0,0 0 0,41-5 0,-60 4-68,-1 0 0,1 0-1,0 0 1,0-1 0,-1 1 0,1-1-1,0 0 1,-1 1 0,1 0 0,-1-1-1,1 0 1,-1 0 0,1 0 0,-1 0-1,1 0 1,-2 0 0,2 0-1,-1-1 1,2-1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151 14 24575,'-12'-1'0,"0"-1"0,-15-2 0,-19-2 0,38 5 0,-18 1 0,25 0 0,0 0 0,0 0 0,0 0 0,0 0 0,1 0 0,-2 1 0,1-1 0,1 0 0,-1 0 0,0 1 0,0 0 0,0-1 0,1 0 0,-1 1 0,-1-1 0,2 1 0,-1 0 0,1-1 0,-3 2 0,3-2 0,0 0 0,0 1 0,0-1 0,0 0 0,0 1 0,0-1 0,0 0 0,0 0 0,0 1 0,0-1 0,0 0 0,0 0 0,0 0 0,0 0 0,0 1 0,0 0 0,0-1 0,0 0 0,0 0 0,0 1 0,0-1 0,0 0 0,0 0 0,1 0 0,-1 0 0,0 1 0,0-1 0,0 0 0,0 0 0,1 0 0,0 1 0,10 4 0,11-1 0,38 6-1365,-48-9-5461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82 1 24575,'-14'0'0,"-19"0"0,31 0 0,-1 0 0,2 1 0,-2-1 0,1 1 0,0 0 0,0-1 0,0 1 0,0 0 0,0 0 0,0 0 0,-3 2 0,5-3 0,-1 1 0,0-1 0,1 0 0,0 0 0,0 1 0,-1 0 0,1-1 0,0 1 0,-1-1 0,0 0 0,1 0 0,0 1 0,0 0 0,-1 0 0,1-1 0,0 0 0,0 1 0,0-1 0,0 1 0,0 0 0,0-1 0,0 0 0,0 1 0,0 0 0,0-1 0,0 1 0,0-1 0,0 2 0,1-2 0,0 2 0,0-1 0,0 0 0,-1 0 0,1 0 0,0 0 0,0 0 0,0 0 0,1 0 0,-1-1 0,2 2 0,4 2 0,0 0 0,0-1 0,8 2 0,-15-5 0,11 3 0,0-1 0,0-1 0,0 1 0,1-1 0,-1-1 0,0 0 0,15-3 0,-26 3 0,1 0 0,-1 0 0,0 0 0,0 0 0,1 0 0,-1 0 0,0 0 0,0 0 0,1 0 0,-1 0 0,0 0 0,0 0 0,1 0 0,-1 0 0,0 0 0,0 0 0,0 0 0,1 0 0,-1 0 0,0 0 0,0 0 0,0-1 0,1 1 0,-1 0 0,0 0 0,0 0 0,0-1 0,1 1 0,-1 0 0,0 0 0,0 0 0,0-1 0,0 1 0,0 0 0,0 0 0,0-1 0,0 1 0,0 0 0,-7-9 0,-24-9 0,24 14 0,-20-13-1365,19 13-5461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0 24575,'1'11'0,"1"-1"0,-1 1 0,2-1 0,4 17 0,-5-23 0,0-1 0,-1 1 0,2 0 0,-1 0 0,4 4 0,-3-5 0,-1 0 0,0 0 0,0 0 0,0 0 0,-1 0 0,1 0 0,0 1 0,-2-1 0,2 4 0,1 24 0,-3-30 0,0-1 0,0 1 0,0 0 0,0 0 0,0 0 0,0-1 0,0 2 0,0-1 0,0-1 0,-1 1 0,1 0 0,0 0 0,0 0 0,-1-1 0,1 1 0,-1 0 0,1 0 0,-1-1 0,1 1 0,-1-1 0,1 2 0,0-2 0,-2 1 0,2-1 0,-1 0 0,0 1 0,1 0 0,-1-1 0,0 1 0,0-1 0,-1 1 0,0-2 0,0 1 0,1 0 0,-1-1 0,1 0 0,-1 0 0,0 1 0,1-1 0,-1-1 0,1 2 0,0-1 0,-1-1 0,1 1 0,-2-2 0,-17-19 0,16 16 0,0 0 0,0 0 0,1-1 0,0 1 0,0-1 0,1 0 0,-1 0 0,1 0 0,1 0 0,-1 0 0,1-1 0,0 1 0,1-1 0,0 1 0,0 0 0,3-8 0,-3 14-105,0-1 0,0 1 0,0 0 0,1-1 0,-1 1 0,0 0 0,1 0 0,0 0 0,0-1 0,-1 1 0,0 0 0,3-1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104 21 24575,'-3'0'0,"-1"0"0,1-2 0,0 2 0,-1-1 0,1 0 0,0-1 0,0 1 0,-4-2 0,3 1 0,1 0 0,-1 1 0,1-1 0,-1 2 0,-6-3 0,9 3 0,0 0 0,-1 0 0,1 0 0,0 0 0,-1 0 0,1 0 0,0 0 0,0 1 0,-1-1 0,1 1 0,0 0 0,-1-1 0,1 0 0,0 1 0,0 0 0,0 0 0,0-1 0,-1 1 0,0 2 0,0-2 0,1 1 0,-1-1 0,1 2 0,-1-2 0,1 1 0,0 0 0,0 0 0,-1-1 0,2 2 0,-1-1 0,0-1 0,-1 5 0,2-5 0,0 0 0,0 0 0,0 0 0,0 0 0,0-1 0,1 2 0,-1-1 0,0-1 0,0 1 0,1 1 0,0-2 0,-1 1 0,1 0 0,-1 0 0,0 0 0,1-1 0,0 1 0,0 0 0,-1 0 0,1-1 0,-1 1 0,2 0 0,-1-1 0,-1 1 0,1-1 0,0 1 0,0-1 0,-1 0 0,1 0 0,2 1 0,3 1 0,0 1 0,0-2 0,0 0 0,0 0 0,0 0 0,0 0 0,1-1 0,-1 0 0,0 0 0,0-1 0,11-2 0,-15 2-85,-1 1 0,1-2-1,0 1 1,-1-1 0,1 1-1,-1 0 1,1-1 0,-1 1-1,0-1 1,1 0 0,-1 0-1,0 1 1,0-1 0,-1 0-1,2-3 1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129 1 24575,'-35'-1'0,"-39"2"0,73-1 0,1 0 0,-1 0 0,0 0 0,0 0 0,0 0 0,1 0 0,-2 0 0,1 1 0,1-1 0,-1 1 0,0-1 0,0 0 0,0 0 0,1 1 0,-1-1 0,0 1 0,0 0 0,1-1 0,-1 0 0,1 1 0,-1 0 0,0-1 0,0 2 0,1-1 0,0 0 0,0 0 0,0 0 0,0-1 0,0 1 0,0 0 0,0 0 0,1-1 0,-1 1 0,0 0 0,0 0 0,1-1 0,0 1 0,-1 0 0,1 0 0,-1-1 0,0 1 0,1 0 0,0-1 0,-1 0 0,1 1 0,-1 0 0,1-1 0,1 1 0,2 2 0,0 0 0,0-1 0,1 1 0,0-1 0,-1-1 0,0 2 0,2-2 0,-2 1 0,1-1 0,0-1 0,0 1 0,0 0 0,0-1 0,0 0 0,0 0 0,0 0 0,0-1 0,0 0 0,8-2 0,-12 2-57,1 1 0,-1-1 1,0 0-1,0 0 0,0 0 0,0 0 0,0 0 0,0 0 0,0-1 0,0 1 0,0 0 1,-1 0-1,1-1 0,0 1 0,-1-1 0,1 1 0,-1-1 0,0 1 0,1 0 1,-1 0-1,0-1 0,0 0 0,0-2 0,0-5-6769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66 11 24575,'-14'-1'0,"-14"1"0,26 0 0,1 0 0,-1 0 0,1 0 0,0 1 0,-1-1 0,1 0 0,0 1 0,0-1 0,-1 0 0,1 1 0,0 0 0,0 0 0,-1-1 0,1 1 0,-1 1 0,2-2 0,-1 0 0,1 1 0,0-1 0,0 1 0,0-1 0,0 1 0,0-1 0,0 0 0,0 0 0,0 1 0,0-1 0,0 1 0,0-1 0,0 0 0,0 1 0,0-1 0,0 1 0,0-1 0,0 0 0,1 1 0,-1-1 0,0 0 0,0 0 0,0 1 0,1-1 0,-1 1 0,1-1 0,-1 0 0,0 1 0,1-1 0,-1 0 0,0 0 0,0 0 0,0 0 0,1 0 0,0 1 0,-1-1 0,0 0 0,1 1 0,16 6 0,24 10 0,-21-9 0,1 0 0,22 5 0,-43-12 0,0-1 0,1 0 0,-1 0 0,0 0 0,1 0 0,-1 0 0,0 1 0,1-1 0,-1 0 0,1 0 0,-1 0 0,0 0 0,1 0 0,-1 0 0,0 0 0,1 0 0,-1 0 0,1-1 0,-1 1 0,0 0 0,1 0 0,-1 0 0,0 0 0,1 0 0,-1-1 0,0 1 0,0 0 0,1 0 0,-1-1 0,0 1 0,1 0 0,-1 0 0,0-1 0,0 1 0,0 0 0,1-1 0,-1 1 0,0 0 0,0-1 0,0 1 0,0 0 0,1 0 0,-1 0 0,0-1 0,0 0 0,0 1 0,0 0 0,0-1 0,0 1 0,0 0 0,0 0 0,0-1 0,0 0 0,0 1 0,-1 0 0,1 0 0,0-1 0,0 1 0,0 0 0,0-1 0,-1 1 0,0-3 0,0 0 0,0 1 0,0 0 0,-1-1 0,1 1 0,-4-5 0,-2 1-170,0 0-1,0 0 0,0 1 1,-1-1-1,0 2 0,0-1 1,-12-4-1,11 6-6655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148 41 24575,'-5'-3'0,"1"0"0,-1 0 0,1 1 0,-1 0 0,0 0 0,0 0 0,1 0 0,-2 1 0,1 0 0,-9-1 0,2 0 0,0 1 0,1-2 0,-23-7 0,33 10 0,1-1 0,0 1 0,-1 0 0,1 0 0,0 0 0,-1 0 0,0 0 0,1 0 0,0 0 0,-1 0 0,1 0 0,0 0 0,-1 0 0,1 0 0,-1 0 0,1 0 0,-1 0 0,1 0 0,-1 0 0,1 0 0,0 1 0,0-1 0,-1 0 0,1 0 0,-1 1 0,1-1 0,-1 1 0,1-1 0,-1 1 0,1 1 0,-1-2 0,0 1 0,1 0 0,0-1 0,-1 1 0,1 0 0,0 0 0,0 0 0,0 0 0,0 1 0,0 1 0,0-1 0,0 1 0,0-1 0,1 1 0,-1-1 0,1 0 0,0 0 0,0 1 0,2 3 0,0-2 0,1 0 0,-1-1 0,1 1 0,0-1 0,0 1 0,0-2 0,1 1 0,-1 0 0,1-1 0,0 0 0,0 0 0,6 2 0,-7-3 0,1 0 0,0 1 0,-1-2 0,1 1 0,0 0 0,-1-1 0,1 0 0,0 0 0,-1 0 0,1-1 0,0 1 0,-1-1 0,10-3 0,-13 3-72,0 1 1,0-1-1,0 0 0,0 0 0,0 1 0,0-1 0,0 0 0,0 0 1,0 0-1,0 0 0,0 0 0,-1 0 0,1 0 0,0 0 0,-1-1 1,1 1-1,-1 0 0,1-2 0,1-6-6754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1 24575,'1'1'0,"-1"-1"0,2 1 0,-2-1 0,1 0 0,-1 0 0,1 0 0,0 1 0,0-1 0,-1 0 0,0 1 0,1-1 0,-1 1 0,1-1 0,0 1 0,-1 0 0,1-1 0,-1 0 0,0 1 0,1 0 0,-1 0 0,0-1 0,1 1 0,7 18 0,-8-15 0,7 21 0,-6-20 0,0 1 0,1-1 0,-2-1 0,3 1 0,-2 0 0,2 0 0,-2-1 0,6 7 0,-4-9 0,-2-1 0,2 1 0,-1-1 0,0 0 0,1 0 0,-1 0 0,0 0 0,1 0 0,0 0 0,-1-1 0,1 1 0,-1-1 0,1 0 0,0 0 0,4 0 0,-5 0 0,0 0 0,0 0 0,0 0 0,0 0 0,0 0 0,-1-1 0,1 1 0,0 0 0,0-1 0,0 1 0,0-2 0,-1 2 0,1-1 0,0 0 0,0 0 0,-1 0 0,1 0 0,-1 0 0,1-1 0,-1 1 0,2-2 0,-3 1 0,1 1 0,-1-1 0,1 1 0,-1 0 0,0 0 0,0-1 0,0 1 0,1-1 0,-2 1 0,1-1 0,0 1 0,0-1 0,0 2 0,-1-2 0,1 1 0,0-1 0,-1 1 0,0 0 0,1-1 0,-1 1 0,0 0 0,1 0 0,-1 0 0,0-1 0,-2 0 0,-2-4 0,-1 1 0,0 0 0,-10-7 0,2 2 0,7 4 0,3 2 0,-1 0 0,0-1 0,-11-4 0,16 8 0,-1 0 0,0 1 0,0 0 0,0-1 0,0 1 0,0-1 0,0 1 0,0 0 0,-1-1 0,1 1 0,1 0 0,-2 0 0,1 0 0,1 0 0,-1 0 0,-1 0 0,1 1 0,0-1 0,0 0 0,0 0 0,0 1 0,0 0 0,0-1 0,0 0 0,0 0 0,0 1 0,0 0 0,1-1 0,-3 2 0,2-1-3,1-1 0,0 0 0,0 0-1,-1 1 1,1 0 0,0-1 0,0 1 0,-1-1-1,1 0 1,-1 1 0,1 0 0,0 0-1,0-1 1,0 0 0,0 1 0,0-1 0,0 1-1,0 0 1,0-1 0,0 1 0,0-1-1,0 1 1,0-1 0,0 2 0,1-1 23,0 1 0,0-1 0,-1 1 0,1-1 0,0 0 0,0 0 0,0 0 0,0 0 0,1 2 0,3 1-391,1-1-1,-2 0 1,10 5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38 14 24575,'-2'2'0,"-1"2"0,0-1 0,2 0 0,-2 2 0,2-2 0,-2 1 0,2 0 0,-1 0 0,2-1 0,-1 1 0,-2 7 0,2-1 0,0-1 0,0 0 0,2 19 0,1-25 0,-2-1 0,1 0 0,-1 1 0,2-1 0,-1 0 0,0 0 0,1 1 0,-1-2 0,1 1 0,-1 0 0,0 0 0,1 0 0,1 0 0,1 2 0,-3-4 0,0 2 0,1-1 0,-1 0 0,1 0 0,-1 0 0,2 0 0,-2 0 0,1 0 0,-1-1 0,2 1 0,-2-1 0,1 1 0,0-1 0,0 0 0,-1 0 0,2 0 0,-2 0 0,1 0 0,3 0 0,-4 0 0,1-1 0,-1 0 0,1 0 0,-1 0 0,0 0 0,0-1 0,1 1 0,-1 0 0,0 0 0,0 0 0,0-1 0,-1 1 0,1 0 0,0-1 0,0 0 0,-1 1 0,1-1 0,0 1 0,-1-3 0,1 2 0,-1 0 0,1 0 0,-1 0 0,0-1 0,1 1 0,-1 0 0,0-1 0,0 2 0,-1-2 0,1 1 0,0 0 0,-1 0 0,0-4 0,-2 3 0,1 1 0,0-1 0,0 1 0,0-1 0,-6-4 0,6 5 0,-1 0 0,1 0 0,0-1 0,0 1 0,0 0 0,0-1 0,0 1 0,-1-4 0,-16-27 0,17 30 0,1 1 0,-2-1 0,1 0 0,0 1 0,-1 0 0,1 0 0,0-1 0,-1 1 0,-4-2 0,7 4 0,0 0 0,0 0 0,0 0 0,0 0 0,0 0 0,0 0 0,0 0 0,0 0 0,0 0 0,0 0 0,0 0 0,0 0 0,0 0 0,0 0 0,0 0 0,0 0 0,-1 0 0,1 0 0,0 0 0,0 0 0,0 0 0,0 0 0,0 0 0,0 0 0,0 0 0,0 0 0,0 0 0,0 0 0,-1 0 0,1 0 0,0 0 0,0 0 0,0 0 0,0 0 0,0 0 0,0 0 0,-1 0 0,1 0 0,0 0 0,0 1 0,0-1 0,0 0 0,0 0 0,0 0 0,0 0 0,0 0 0,0 0 0,0 0 0,0 0 0,0 0 0,0 0 0,0 1 0,1 6 0,5 8 0,-6-15 0,0 1 0,11 31 0,-10-30 0,0-1 0,-1 1 0,0-1 0,1 1 0,-1-1 0,0 1 0,0-1 0,0 1 0,0 0 0,-1-1 0,1 1 0,0-1 0,-1 1 0,0-1 0,1 1 0,-1-1 0,1 1 0,-3 1 0,3-2-2,0-1-1,0 0 1,0 0 0,0 0-1,0 1 1,0-1-1,0 0 1,-1 0 0,1 0-1,0 0 1,0 0-1,0 0 1,-1 0-1,1 0 1,-1 1 0,1-1-1,0 0 1,0 0-1,-1 0 1,1 0 0,0 0-1,0 0 1,0 0-1,0 0 1,-1 0-1,1 0 1,-1 0 0,1 0-1,0 0 1,0 0-1,-1 0 1,1 0 0,-5-8 200,0-11-1682,4 9-5342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1 1 24575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0 24575,'0'0'0,"-2"0"0,0 1 0,2-1 0,-2 1 0,1 0 0,0-1 0,-1 1 0,1-1 0,0 2 0,0-2 0,0 1 0,0 0 0,-1 0 0,1 0 0,1 0 0,-1-1 0,-1 3 0,0 0 0,0 0 0,0-1 0,1 1 0,0 0 0,-1 0 0,0 3 0,0 6 0,-1 1 0,2-1 0,1 0 0,1 24 0,1-4 0,2-10 0,0-13 0,-3-9 0,-1 0 0,0 0 0,0 0 0,0 0 0,1 0 0,-1 0 0,1 1 0,-1-1 0,0 0 0,0 0 0,0 0 0,0 0 0,1 0 0,-1 0 0,0 0 0,0 0 0,1 0 0,-1 0 0,1-1 0,-1 1 0,0 0 0,0 0 0,1 0 0,-1 0 0,0 0 0,0 0 0,0 0 0,0-1 0,0 1 0,0 0 0,1 0 0,-1 0 0,0 0 0,0 0 0,1-1 0,0-1 0,0 1 0,0-1 0,0 1 0,0 0 0,-1-1 0,1 0 0,-1 1 0,1-1 0,0 0 0,-1 1 0,0-1 0,1-3 0,-2-26 0,1 10 0,1 14-5,1-1 1,-1 0-1,2 1 0,3-10 0,0-1-1336,-3 11-5485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1 0 24575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41 24575,'0'4'0,"1"0"0,0 1 0,0-1 0,0 0 0,0 0 0,1 0 0,3 6 0,-3-5 0,1 0 0,-2 0 0,1 0 0,2 8 0,-4-10 0,1 0 0,-1 0 0,1-1 0,0 1 0,0 0 0,0 0 0,2 2 0,-3-4 0,1-1 0,-1 0 0,0 0 0,0 1 0,1-1 0,0 1 0,-1-1 0,0 0 0,0 1 0,1-1 0,-1 0 0,0 0 0,1 1 0,-1-1 0,1 0 0,0 0 0,-1 0 0,0 0 0,1 1 0,0-1 0,0 0 0,-1-1 0,1 1 0,0 0 0,-1 0 0,1-1 0,0 1 0,-1 0 0,1-1 0,-1 1 0,1 0 0,0-1 0,-1 1 0,1-1 0,-1 1 0,0 0 0,1-1 0,-1 0 0,1 0 0,0 0 0,0-3 0,2 0 0,-2 0 0,1 0 0,-1 0 0,0-1 0,0 1 0,0 0 0,-1 0 0,0-1 0,0-5 0,-3-44 0,2 52 0,1 0 0,0 1 0,0-1 0,-2 1 0,2-1 0,-1 0 0,1 1 0,-2-1 0,1 1 0,0-1 0,1 1 0,-2 0 0,1 0 0,0-1 0,-1 2 0,-1-3 0,2 2 0,1 1 0,0-1 0,-1 1 0,1 0 0,0 0 0,-1 0 0,0-1 0,1 1 0,-1 0 0,1 0 0,0 0 0,-1 0 0,0 0 0,1 0 0,-1 0 0,1 0 0,-1 0 0,1 0 0,0 0 0,0 0 0,-1 0 0,0 1 0,0-1 0,1 1 0,-1 0 0,1-1 0,-1 0 0,0 1 0,0 0 0,1 0 0,0-1 0,-1 1 0,1 0 0,-1 0 0,1-1 0,0 1 0,-1 0 0,1-1 0,0 2 0,0-1 0,0 1 0,-1 9-109,0 1 0,1 14 0,1-15-929,-1 0-5788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1 24575,'-1'0'0,"0"1"0,1 0 0,0 0 0,-1-1 0,1 1 0,-1 0 0,1 0 0,0-1 0,-2 1 0,2-1 0,-1 1 0,1-1 0,-1 1 0,-1 0 0,-6 6 0,5 1 0,-1 1 0,1-1 0,0 0 0,1 1 0,0-1 0,1 1 0,-1 0 0,1 0 0,1 0 0,0-1 0,1 11 0,-1-19 0,0 1 0,0 0 0,0 0 0,0 0 0,1 0 0,-1 0 0,1-1 0,-1 2 0,0-1 0,1-1 0,-1 1 0,0 0 0,0-1 0,1 1 0,0 0 0,-1 0 0,1-1 0,-1 1 0,1 0 0,0-1 0,0 1 0,-1-1 0,1 1 0,0-1 0,-1 1 0,2-1 0,-2 1 0,1-1 0,0 0 0,0 0 0,0 0 0,-1 0 0,1 1 0,1-1 0,0 0 0,0 0 0,-2-1 0,2 1 0,-1 0 0,0 0 0,1 0 0,-1-1 0,0 1 0,0-1 0,0 0 0,0 1 0,0-1 0,0 0 0,0 0 0,0 0 0,0 1 0,0-1 0,-1 0 0,1 0 0,0 0 0,-1 0 0,2-1 0,-2 2 0,0-1 0,1-1 0,-1 1 0,1-1 0,1-5 0,-1 0 0,-1-1 0,1 1 0,0 0 0,-2-8 0,0 7 0,1 0 0,0 1 0,1 0 0,2-15 0,6-5-1365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35 35 24575,'-1'0'0,"0"0"0,1 0 0,-1 1 0,1-1 0,-1 0 0,1 1 0,-1-1 0,0 1 0,1-1 0,-1 1 0,1-1 0,0 1 0,0-1 0,-1 1 0,0-1 0,1 1 0,0 0 0,-1-1 0,1 0 0,0 2 0,0-1 0,-6 18 0,5-15 0,-15 61 0,16-63 0,-1-1 0,1-1 0,0 1 0,-1 0 0,1 0 0,0-1 0,0 1 0,0 0 0,0 0 0,0 0 0,0 0 0,0-1 0,0 1 0,0 0 0,0 0 0,1 0 0,-1 0 0,0 0 0,0-1 0,1 1 0,0 0 0,-1 0 0,1-1 0,-1 1 0,0-1 0,1 1 0,0 0 0,-1-1 0,1 1 0,-1-1 0,1 1 0,0-1 0,0 1 0,0 0 0,1-1 0,-1 1 0,1-1 0,0 0 0,-1 0 0,1 0 0,-1 0 0,1-1 0,-1 1 0,1 0 0,-1-1 0,0 1 0,1-1 0,-1 1 0,1-1 0,-1 1 0,0-1 0,1 0 0,-1 0 0,2-1 0,0-1 0,-1 1 0,1-1 0,-2 0 0,1 1 0,0-1 0,0 0 0,0-1 0,-1 1 0,0 0 0,1 0 0,-1 0 0,1-6 0,0-3 0,0 0 0,0-14 0,-2-22-1365,-1 38-5461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173 1 24575,'-43'0'0,"-49"1"0,90-1 0,-1 1 0,0 0 0,1-1 0,0 1 0,-1 0 0,0 0 0,1 0 0,-1 0 0,1 0 0,-3 3 0,4-4 0,1 1 0,-1-1 0,0 0 0,1 1 0,0-1 0,-1 1 0,1 0 0,0-1 0,-1 0 0,0 1 0,1 0 0,0 0 0,0-1 0,-1 0 0,1 1 0,0 0 0,0-1 0,0 1 0,0 0 0,0-1 0,0 1 0,0-1 0,0 1 0,0 0 0,0 0 0,0-1 0,0 0 0,0 2 0,0-2 0,1 1 0,-1-1 0,0 1 0,1-1 0,-1 1 0,1 0 0,-1-1 0,1 0 0,-1 1 0,0-1 0,0 1 0,1-1 0,0 1 0,-1-1 0,1 1 0,-1-1 0,1 1 0,2 0 0,0 1 0,-1-1 0,0 0 0,1 0 0,0 0 0,0 1 0,-1-2 0,1 1 0,0-1 0,0 1 0,5-1 0,36 0 0,-25-1 0,-12 1 30,1 0 0,0-1 0,15-3 0,-21 4-117,1-2-1,-1 2 1,0-1 0,1 0-1,-1 0 1,0-1 0,0 1-1,0-1 1,0 1-1,0-1 1,0 1 0,0-1-1,0 0 1,-1 0 0,1 0-1,0-2 1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863 0 24575,'-3'0'0,"1"0"0,-1 0 0,0 0 0,0 1 0,1-1 0,-1 1 0,1 0 0,-1-1 0,1 1 0,-1 1 0,1-1 0,-1 0 0,1 0 0,0 1 0,0 0 0,-4 2 0,4-1 0,-1 0 0,0 1 0,0 0 0,0-1 0,2 1 0,-1 0 0,0 0 0,-3 9 0,-28 77 0,26-71 0,-13 22 0,11-25 0,-10 31 0,13-31 0,-11 21 0,11-25 0,0 1 0,1-1 0,-5 18 0,8-23 0,0 1 0,-1-1 0,-7 13 0,7-14 0,1-1 0,-1 1 0,0 1 0,1-2 0,0 1 0,-2 11 0,-13 89 0,15-99 0,0-1 0,-1 1 0,-6 10 0,-6 17 0,11-22 0,-1-1 0,-1 0 0,1 0 0,-1 0 0,-15 19 0,12-19 0,0 3 0,1-1 0,-7 16 0,12-23 0,-1-1 0,1 1 0,-1 0 0,-7 8 0,6-9 0,0 1 0,1-1 0,-6 13 0,-10 28 0,-22 41 0,34-73 0,1 0 0,0 0 0,0 1 0,2-1 0,-7 31 0,8-31 0,0 0 0,0 0 0,-2 0 0,-8 17 0,-27 42 0,32-54 0,1 0 0,-2-2 0,-1 1 0,-15 19 0,21-30 0,0 2 0,0-1 0,1 0 0,0 1 0,0 0 0,1 0 0,-4 15 0,5-15 0,0 0 0,-1 0 0,-1 0 0,1 0 0,-1-1 0,-1 1 0,-9 13 0,9-18 0,0 0 0,1 1 0,-1-2 0,0 1 0,-1-1 0,-6 3 0,-10 7 0,17-9-170,-1 0-1,1-1 0,-1 2 1,2-1-1,-1 1 0,0 0 1,-6 9-1,7-6-6655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377 0 24575,'-1'0'0,"-1"1"0,1-1 0,0 1 0,-1 0 0,1-1 0,-1 0 0,1 1 0,0 0 0,0 0 0,-1 0 0,2 0 0,-2 0 0,1 0 0,0 0 0,1-1 0,-2 2 0,1-1 0,-1 2 0,-13 24 0,2 13 0,11-31 0,-1-1 0,0 1 0,0-1 0,-8 13 0,6-10 0,-1 1 0,1 0 0,0 1 0,1-1 0,-4 20 0,-6 21 0,-2-19 0,2-8 0,5-8 0,0 1 0,-2-1 0,0-1 0,-1 0 0,-20 22 0,18-24 0,-20 28 0,12-6 0,-3-1 0,18-26-227,0 1-1,0 0 1,1 0-1,1 0 1,-6 17-1,8-18-6598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0 555 24575,'2'0'0,"0"0"0,0 0 0,-1-1 0,1 1 0,0-1 0,-1 1 0,1-1 0,0 1 0,0-2 0,-1 1 0,1 1 0,-1-2 0,1 2 0,-1-2 0,0 1 0,1 0 0,1-2 0,19-29 0,-8 14 0,-3 4 0,25-19 0,-30 28 0,1-1 0,0 1 0,15-8 0,10-7 0,-4 0 0,-21 15 0,1 1 0,-1-2 0,1 0 0,11-13 0,-4 1 0,20-36 0,-24 39 0,22-27 0,-25 34 0,0 0 0,15-10 0,-16 13 0,0 0 0,0-1 0,-1 1 0,0-2 0,10-11 0,-4-1 0,19-24 0,-31 42-13,5-4-156,-1 0 0,0-1 0,0 1 0,-1-1 0,0 0 0,1 0 0,1-8 0,-3 6-6657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340 0 24575,'-1'0'0,"-2"1"0,1-1 0,1 0 0,-2 1 0,2 0 0,-1-1 0,0 1 0,0 1 0,1-2 0,-1 1 0,0 0 0,1 0 0,-1 1 0,1-2 0,-2 4 0,-24 27 0,12-12 0,8-11 0,1 0 0,-9 16 0,-10 12 0,20-29 0,0 0 0,1 0 0,0 1 0,0-1 0,1 1 0,-5 16 0,5-15 0,1 1 0,-2-1 0,0 0 0,0-1 0,-6 9 0,-49 59 0,-11 14 0,69-89-41,-4 7-401,-1 1 1,-5 11 0,7-10-6385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61 0 24575,'0'6'0,"-2"-1"0,1 1 0,-1-1 0,-3 11 0,2-10 0,2-2 0,-2 1 0,1 0 0,0-1 0,-1 1 0,0 0 0,-6 7 0,7-10 0,1 0 0,0 0 0,0-1 0,0 1 0,0 0 0,1 1 0,-2 1 0,2-2 0,-1-1 0,1 1 0,0-1 0,-1 1 0,0-1 0,0 1 0,1-1 0,-1 0 0,0 1 0,0-1 0,-1 2 0,2-3 0,-1-1 0,1 1 0,-1 0 0,1 0 0,0-1 0,0 1 0,0 0 0,0 0 0,-1 0 0,1 0 0,0 0 0,0 0 0,-1-1 0,1 1 0,0 0 0,-1 0 0,1-1 0,0 1 0,0 0 0,0 0 0,0-1 0,0 1 0,0 0 0,0-1 0,-1 1 0,1 0 0,0 0 0,0-1 0,0 1 0,0 0 0,0-1 0,0 1 0,0 0 0,0-1 0,1 1 0,-2-14 0,1 10 0,1 0 0,1 1 0,-1-1 0,0 0 0,1 0 0,-1 1 0,1-1 0,4-5 0,21-25 0,-19 26-1365,0 0-5461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52 0 24575,'-2'0'0,"0"1"0,1-1 0,-1 1 0,1 0 0,0-1 0,-1 1 0,1 0 0,-1 0 0,1 0 0,0 0 0,-1 0 0,-1 2 0,-14 16 0,15-16 0,1-1 0,-1 2 0,1-2 0,-1 2 0,1-1 0,0 1 0,0-1 0,0 0 0,0 1 0,1 5 0,1 38 0,0-24 0,-1-21 0,0 0 0,1 0 0,-1 0 0,0 0 0,1-1 0,-1 1 0,0 0 0,1 0 0,0 0 0,0-1 0,-1 1 0,1 0 0,1-1 0,-1 1 0,2 2 0,-2-3 0,0-1 0,0 1 0,0 0 0,0 0 0,1-1 0,-2 1 0,2-1 0,-1 0 0,0 1 0,0-1 0,1 1 0,-1-1 0,0 0 0,1 0 0,-1 0 0,0 0 0,0 0 0,0 0 0,1 0 0,-1 0 0,0 0 0,1-1 0,-1 0 0,0 1 0,2-1 0,-2 0 0,1 1 0,-2-1 0,2 0 0,-1 0 0,0 0 0,0 0 0,1 0 0,-2 0 0,1-1 0,0 2 0,0-2 0,0 1 0,-1 0 0,1-1 0,0 1 0,0 0 0,-1-1 0,0 1 0,0-1 0,1 1 0,-1 0 0,0-3 0,1-5 0,0 0 0,-3-15 0,1 13 0,1-37-1365,-1 38-5461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116 14 24575,'0'0'0,"-1"-1"0,1 0 0,0 1 0,0 0 0,-1-1 0,1 1 0,0-1 0,-1 1 0,1-1 0,-1 1 0,1-1 0,0 1 0,-1 0 0,1-1 0,-1 1 0,1 0 0,0 0 0,-1 0 0,0-1 0,1 1 0,-1 0 0,0-1 0,1 1 0,-1 0 0,1 0 0,-1 0 0,1 0 0,-2 0 0,-17 0 0,17 2 0,0-2 0,1 1 0,-2 1 0,1-1 0,1 0 0,-1 1 0,0-1 0,1 1 0,-1-1 0,1 2 0,-1-2 0,1 1 0,0 0 0,-1 0 0,1-1 0,1 2 0,-1-1 0,0 0 0,-1 3 0,2-2 0,-1-1 0,0 1 0,0 0 0,0-1 0,-1 1 0,1-1 0,-1 0 0,0 0 0,1 1 0,-1-2 0,0 2 0,0-1 0,-5 3 0,4-4 0,-1 1 0,1-1 0,-1 0 0,1 1 0,-6-1 0,7 0 0,12-3 0,-8 2 0,2 0 0,-1-1 0,0 1 0,0-1 0,0 0 0,1 0 0,-1 1 0,-1-2 0,1 1 0,0-1 0,0 1 0,0-1 0,4-4 0,13-17 0,-18 22 0,-1-1 0,0 0 0,0 1 0,0-1 0,0 0 0,-1 1 0,2-2 0,-2 2 0,0-1 0,1 0 0,-1 0 0,0 1 0,1-4 0,-1 4 0,-1 1 0,1-1 0,0 0 0,0 0 0,-1 1 0,1-1 0,0 0 0,0 1 0,-1-1 0,0 0 0,1 1 0,-1-1 0,1 1 0,-1-1 0,1 0 0,-1 1 0,0-1 0,1 1 0,-1 0 0,1-1 0,-1 1 0,0-1 0,0 1 0,0 0 0,0-1 0,1 1 0,-1 0 0,0 0 0,1 0 0,-2 0 0,2 0 0,-1 0 0,0 0 0,1 0 0,-2 0 0,2 0 0,-2 1 0,-1-1 0,1 0 0,-1 1 0,1 0 0,-1-1 0,1 1 0,0 0 0,-1 0 0,1 0 0,0 0 0,-5 4 0,6-4-27,-1 2 0,1-1 0,-1 0 1,1 0-1,-1 0 0,1 1 0,0 0 0,0-1 0,0 0 0,0 5 0,-2-1-1042,0 4-5757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187 25 24575,'-17'-1'0,"0"2"0,-1 0 0,1 1 0,-26 6 0,28-4 0,11-4 0,-1 1 0,1 0 0,0 0 0,0 1 0,0-1 0,0 1 0,-1 0 0,1 0 0,0 0 0,0 0 0,1 1 0,-5 4 0,8-7 0,-1 0 0,1 1 0,-1-1 0,1 1 0,0 0 0,0-1 0,-1 1 0,1-1 0,0 1 0,0 0 0,0-1 0,0 1 0,0-1 0,0 1 0,0-1 0,0 1 0,0-1 0,0 1 0,0 0 0,0-1 0,1 1 0,-1-1 0,0 1 0,0 0 0,1-1 0,-1 0 0,1 1 0,-1-1 0,0 1 0,1-1 0,-1 1 0,0-1 0,1 1 0,-1-1 0,1 0 0,-1 1 0,1-1 0,-1 0 0,1 1 0,-1-1 0,1 0 0,0 0 0,-1 1 0,1-1 0,3 2 0,-1-1 0,1 0 0,0 0 0,0 1 0,5 0 0,-5-2 0,0 0 0,0 1 0,-1-1 0,1 0 0,0-1 0,0 1 0,-1-1 0,1 0 0,-1 1 0,1-2 0,0 1 0,-1 0 0,1 0 0,-1-1 0,4-2 0,-2-1 0,0 1 0,0 0 0,0-1 0,-1 0 0,0 0 0,0-1 0,5-8 0,-7 11 0,0 1 0,-1 0 0,1-1 0,0 1 0,0 0 0,0 0 0,1 0 0,-1 0 0,1 0 0,-1 1 0,1-1 0,-1 1 0,1-1 0,0 1 0,0 0 0,-1 0 0,1 0 0,0 0 0,5 0 0,-8 1 0,0 0 0,1 1 0,-1-1 0,0 0 0,0 1 0,0 0 0,0-1 0,1 0 0,-1 0 0,0 1 0,0-1 0,0 1 0,0-1 0,0 1 0,0-1 0,0 0 0,0 1 0,0-1 0,0 0 0,0 1 0,0-1 0,-1 0 0,1 1 0,0-1 0,0 1 0,-4 11 0,3-10-62,1-1 0,-1 1 0,0-1 0,0 1 0,1-1 0,-1 0 0,0 1 0,-1-1 0,1 0 0,0 0 0,-1 0 0,2 0-1,-2 0 1,1 0 0,-1 0 0,1-1 0,0 2 0,-1-2 0,0 1 0,1-1 0,-4 1 0,-4 1-6764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93 1 24575,'-5'0'0,"1"0"0,-1 1 0,1-1 0,0 2 0,-1-2 0,1 2 0,0-1 0,0 1 0,0 0 0,-1-1 0,1 2 0,1-1 0,-1 0 0,0 1 0,1 0 0,-1 0 0,1 0 0,1 0 0,-1 0 0,0 1 0,0 0 0,1-1 0,-3 5 0,5-8 0,-1 1 0,1-1 0,0 0 0,0 1 0,0-1 0,0 1 0,0-1 0,0 0 0,0 1 0,0-1 0,0 0 0,0 1 0,0-1 0,0 0 0,0 1 0,0 0 0,0-1 0,0 0 0,0 0 0,0 1 0,1-1 0,-1 1 0,0 0 0,0-1 0,0 0 0,1 0 0,0 1 0,12 4 0,20-4 0,-29-1 0,41 0 0,35-1 0,-78 0 0,1 1 0,-1-1 0,1 0 0,-1 1 0,1-1 0,-1 0 0,0 0 0,1 0 0,-1-1 0,0 1 0,0-1 0,0 1 0,4-4 0,-6 5 0,1-1 0,-1 1 0,0-1 0,1 1 0,-1 0 0,0-1 0,1 0 0,-1 1 0,0-1 0,0 1 0,0 0 0,1-2 0,-1 2 0,0-1 0,0 1 0,0 0 0,0-1 0,0 0 0,0 0 0,0 1 0,0 0 0,0-1 0,-1 0 0,1 0 0,-1 0 0,0 0 0,1 0 0,-1 0 0,0 0 0,0 1 0,0-1 0,1 0 0,-1 0 0,0 1 0,0 0 0,0-1 0,-1 1 0,2-1 0,-1 0 0,0 1 0,-2 0 0,-8-3 34,0 1 1,-12-1-1,-3-1-1502,15 2-5358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173 1 24575,'-43'0'0,"-49"1"0,90-1 0,-1 1 0,0 0 0,1-1 0,0 1 0,-1 0 0,0 0 0,1 0 0,-1 0 0,1 0 0,-3 3 0,4-4 0,1 1 0,-1-1 0,0 0 0,1 1 0,0-1 0,-1 1 0,1 0 0,0-1 0,-1 0 0,0 1 0,1 0 0,0 0 0,0-1 0,-1 0 0,1 1 0,0 0 0,0-1 0,0 1 0,0 0 0,0-1 0,0 1 0,0-1 0,0 1 0,0 0 0,0 0 0,0-1 0,0 0 0,0 2 0,0-2 0,1 1 0,-1-1 0,0 1 0,1-1 0,-1 1 0,1 0 0,-1-1 0,1 0 0,-1 1 0,0-1 0,0 1 0,1-1 0,0 1 0,-1-1 0,1 1 0,-1-1 0,1 1 0,2 0 0,0 1 0,-1-1 0,0 0 0,1 0 0,0 0 0,0 1 0,-1-2 0,1 1 0,0-1 0,0 1 0,5 0 0,36-2 0,-25 0 0,-12 1 30,1 0 0,0-1 0,15-3 0,-21 4-117,1-2-1,-1 2 1,0-1 0,1 0-1,-1 0 1,0-1 0,0 1-1,0-1 1,0 1-1,0-1 1,0 1 0,0-1-1,0 0 1,-1 0 0,1 0-1,0-2 1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122 49 24575,'-1'-1'0,"0"1"0,0 0 0,0-2 0,0 1 0,-1 1 0,1-1 0,1-1 0,-1 2 0,0-1 0,0 0 0,0 0 0,1-1 0,-2-1 0,-5-6 0,2 6 0,0-1 0,0 2 0,0-1 0,-1 1 0,1 0 0,-1 0 0,1 1 0,-1-1 0,1 1 0,-1-1 0,0 2 0,1-1 0,-1 1 0,0 0 0,-7 1 0,12-1 0,1 0 0,-1 0 0,1 0 0,0 0 0,0 0 0,0 0 0,0 0 0,0 0 0,0 0 0,-1 0 0,1 0 0,0 0 0,0 1 0,0-1 0,-1 0 0,1 0 0,0 0 0,-1 1 0,1-1 0,0 0 0,0 0 0,0 0 0,0 0 0,0 0 0,0 0 0,-1 0 0,1 1 0,0-1 0,0 0 0,0 0 0,0 0 0,0 0 0,0 1 0,0-1 0,0 1 0,0-1 0,0 0 0,0 0 0,6 8 0,10 4 0,-3-6 0,0-1 0,20 6 0,-17-7 0,-9-1-117,-4-2 153,1 0 0,-1 0 0,0 0-1,0-1 1,1 1 0,6 0 0,-10-1-51,1 0 0,-1-1 0,1 1 0,-1 0 0,1 0 0,-1 0 0,1 0 0,-1 0 0,1-1 0,-1 1 0,1 0 0,-1 0 0,1 0 0,-1-1 0,0 1 0,1 0 0,-1-1 0,1 1 0,-1-1 0,1-1-71,-1 1 1,1 0-1,-1 0 1,0 1-1,1-2 0,-1 1 1,0 0-1,0 0 0,0 0 1,0 0-1,0-1 0,0 1 1,0-1-1,-2-7-6740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86 140 24575,'0'-1'0,"-2"-1"0,2 0 0,-1 0 0,0 1 0,0-1 0,0 0 0,0 1 0,-3-2 0,0-3 0,1 0 0,0 1 0,0 0 0,0-1 0,1 0 0,0 1 0,0-1 0,0 0 0,2 0 0,-1 1 0,-1-2 0,2 1 0,0-9 0,0 13 0,0 0 0,0 0 0,-1 0 0,1 0 0,0 0 0,0 0 0,-2 0 0,2 0 0,-1 0 0,0 1 0,1-1 0,-2 0 0,-1-2 0,3 3 0,-1 1 0,1-1 0,-1 1 0,1 0 0,0 0 0,0-1 0,-1 1 0,0-1 0,1 1 0,-1 0 0,1 0 0,0-1 0,-1 1 0,1 0 0,-1 0 0,0 0 0,0 0 0,1 0 0,0 0 0,-1 0 0,-1 0 0,2 0 0,-1 1 0,-1-1 0,1 0 0,1 1 0,-1 0 0,0-1 0,0 1 0,0-1 0,1 1 0,-2 0 0,2-1 0,-1 1 0,1 0 0,-2 0 0,1 1 0,0 0 0,-1-1 0,1 1 0,1 0 0,-1 0 0,-1 0 0,2 0 0,-1 0 0,0 0 0,0 0 0,1 0 0,-1 0 0,1 0 0,0 1 0,0-1 0,0 0 0,0 0 0,0 1 0,0-2 0,1 2 0,-1-1 0,1 0 0,0 0 0,0 0 0,-1 0 0,1 0 0,0 0 0,0 0 0,0 0 0,1-1 0,-1 1 0,3 2 0,13 11 0,-14-12 0,-1 0 0,1 0 0,0 0 0,1-1 0,-1 0 0,1 0 0,5 3 0,-1-1-1365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37 13 24575,'-1'0'0,"0"-1"0,-1 1 0,1 0 0,0 0 0,-1-1 0,1 0 0,-1 1 0,1-1 0,-3-1 0,-9-4 0,12 6 0,1 0 0,0 0 0,-1 0 0,1 1 0,0-1 0,-1 0 0,0 0 0,1 1 0,0 0 0,0-1 0,-1 0 0,1 0 0,0 0 0,-1 1 0,1-1 0,-1 1 0,1 0 0,0-1 0,0 0 0,0 0 0,-1 1 0,1-1 0,0 1 0,0-1 0,0 1 0,0-1 0,0 1 0,0-1 0,0 1 0,0-1 0,0 2 0,0 0 0,0 1 0,0 0 0,0 0 0,1 0 0,-1-1 0,1 1 0,0 0 0,0-1 0,-1 1 0,2-1 0,-1 1 0,2 2 0,22 31 0,-7-13 0,-17-22 0,-1 0 0,1 0 0,-1 0 0,1 0 0,0 0 0,-1-1 0,1 1 0,-1 0 0,2 0 0,-2 0 0,1-1 0,0 0 0,0 2 0,0-2 0,-1 1 0,1-1 0,1 0 0,-2 1 0,1 0 0,0-1 0,1 0 0,0 0 0,-1 0 0,0 0 0,0 0 0,0-1 0,0 0 0,-1 1 0,1 0 0,0-1 0,0 1 0,-1-1 0,1 0 0,0 1 0,-1-1 0,1 0 0,0 1 0,-1-1 0,1 0 0,-1 0 0,0 0 0,1 0 0,-1-1 0,3-4 0,-1 0 0,0-1 0,0 1 0,-1 0 0,1-13 0,-2 17-62,0 0 0,0 0 0,0 0 0,0-1 0,0 2 0,0-2 0,0 2 0,-1-2 0,1 1 0,-1 0 0,0 0 0,1 1-1,-1-2 1,0 2 0,0-1 0,0 0 0,-1 1 0,1-1 0,0 0 0,-1 1 0,-2-3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0 24575,'1'11'0,"1"-1"0,-1 1 0,2-1 0,4 17 0,-5-23 0,0-1 0,-1 1 0,2 0 0,-1 0 0,4 4 0,-3-5 0,-1 0 0,0 0 0,0 0 0,0 0 0,-1 0 0,1 0 0,0 1 0,-2-1 0,2 4 0,1 24 0,-3-30 0,0-1 0,0 1 0,0 0 0,0 0 0,0 0 0,0-1 0,0 2 0,0-1 0,0-1 0,-1 1 0,1 0 0,0 0 0,0 0 0,-1-1 0,1 1 0,-1 0 0,1 0 0,-1-1 0,1 1 0,-1-1 0,1 2 0,0-2 0,-2 1 0,2-1 0,-1 0 0,0 1 0,1 0 0,-1-1 0,0 1 0,0-1 0,-1 1 0,0-2 0,0 1 0,1 0 0,-1-1 0,1 0 0,-1 0 0,0 1 0,1-1 0,-1-1 0,1 2 0,0-1 0,-1-1 0,1 1 0,-2-2 0,-17-19 0,16 16 0,0 0 0,0 0 0,1-1 0,0 1 0,0-1 0,1 0 0,-1 0 0,1 0 0,1 0 0,-1 0 0,1-1 0,0 1 0,1-1 0,0 1 0,0 0 0,3-8 0,-3 14-105,0-1 0,0 1 0,0 0 0,1-1 0,-1 1 0,0 0 0,1 0 0,0 0 0,0-1 0,-1 1 0,0 0 0,3-1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0 24575,'0'0'0,"-2"0"0,0 1 0,2-1 0,-2 1 0,1 0 0,0-1 0,-1 1 0,1-1 0,0 2 0,0-2 0,0 1 0,0 0 0,-1 0 0,1 0 0,1 0 0,-1-1 0,-1 3 0,0 0 0,0 0 0,0-1 0,1 1 0,0 0 0,-1 0 0,0 3 0,0 6 0,-1 1 0,2-1 0,1 0 0,1 24 0,1-4 0,2-10 0,0-13 0,-3-9 0,-1 0 0,0 0 0,0 0 0,0 0 0,1 0 0,-1 0 0,1 1 0,-1-1 0,0 0 0,0 0 0,0 0 0,0 0 0,1 0 0,-1 0 0,0 0 0,0 0 0,1 0 0,-1 0 0,1-1 0,-1 1 0,0 0 0,0 0 0,1 0 0,-1 0 0,0 0 0,0 0 0,0 0 0,0-1 0,0 1 0,0 0 0,1 0 0,-1 0 0,0 0 0,0 0 0,1-1 0,0-1 0,0 1 0,0-1 0,0 1 0,0 0 0,-1-1 0,1 0 0,-1 1 0,1-1 0,0 0 0,-1 1 0,0-1 0,1-3 0,-2-26 0,1 10 0,1 14-5,1-1 1,-1 0-1,2 1 0,3-10 0,0-1-1336,-3 11-5485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52 0 24575,'-2'0'0,"0"1"0,1-1 0,-1 1 0,1 0 0,0-1 0,-1 1 0,1 0 0,-1 0 0,1 0 0,0 0 0,-1 0 0,-1 2 0,-14 16 0,15-16 0,1-1 0,-1 2 0,1-2 0,-1 2 0,1-1 0,0 1 0,0-1 0,0 0 0,0 1 0,1 5 0,1 38 0,0-24 0,-1-21 0,0 0 0,1 0 0,-1 0 0,0 0 0,1-1 0,-1 1 0,0 0 0,1 0 0,0 0 0,0-1 0,-1 1 0,1 0 0,1-1 0,-1 1 0,2 2 0,-2-3 0,0-1 0,0 1 0,0 0 0,0 0 0,1-1 0,-2 1 0,2-1 0,-1 0 0,0 1 0,0-1 0,1 1 0,-1-1 0,0 0 0,1 0 0,-1 0 0,0 0 0,0 0 0,0 0 0,1 0 0,-1 0 0,0 0 0,1-1 0,-1 0 0,0 1 0,2-1 0,-2 0 0,1 1 0,-2-1 0,2 0 0,-1 0 0,0 0 0,0 0 0,1 0 0,-2 0 0,1-1 0,0 2 0,0-2 0,0 1 0,-1 0 0,1-1 0,0 1 0,0 0 0,-1-1 0,0 1 0,0-1 0,1 1 0,-1 0 0,0-3 0,1-5 0,0 0 0,-3-15 0,1 13 0,1-37-1365,-1 38-5461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99 2 24575,'-5'0'0,"1"1"0,0 0 0,-1-1 0,1 1 0,-1 1 0,1-1 0,0 0 0,0 1 0,-1 0 0,2 0 0,-1 1 0,0-1 0,0 0 0,1 1 0,-1 0 0,1 0 0,0 0 0,0 0 0,0 1 0,1-1 0,-1 1 0,0-1 0,2 1 0,-2 0 0,2 0 0,-1 0 0,-1 4 0,2-6 0,1 0 0,-1 0 0,1 0 0,0-1 0,0 1 0,0 0 0,0 0 0,0-1 0,0 2 0,0-2 0,0 1 0,1 0 0,-1-1 0,1 1 0,0 0 0,0 0 0,-1-1 0,3 3 0,-2-3 0,0 0 0,0 0 0,0 0 0,0 0 0,1 0 0,-1-1 0,1 1 0,-1-1 0,0 1 0,1-1 0,-2 1 0,2-1 0,0 0 0,-1 0 0,1 0 0,-2 0 0,2 0 0,0 0 0,-1 0 0,1 0 0,-1 0 0,0 0 0,1 0 0,-1-1 0,2 0 0,0 1 0,-1-1 0,0 0 0,1 0 0,-1 0 0,0 0 0,1 0 0,-2 0 0,2-1 0,-2 1 0,1-1 0,0 1 0,0-1 0,2-3 0,-1 1 0,0 0 0,-1-1 0,0 0 0,4-7 0,2-9 0,4 6 0,-10 12 0,-1 2 0,1-1 0,0-1 0,-1 1 0,1 0 0,-1-1 0,1-1 0,-2 3 0,0 1 0,0 0 0,0-1 0,0 1 0,0-1 0,0 1 0,0-1 0,0 1 0,0 0 0,0-1 0,-1 1 0,1 0 0,0 0 0,0-1 0,0 0 0,-1 1 0,1 0 0,0-1 0,0 1 0,-1 0 0,1 0 0,0 0 0,-1-1 0,1 0 0,0 1 0,-1 0 0,1 0 0,0 0 0,-1-1 0,1 1 0,-1 0 0,1 0 0,0 0 0,-1 0 0,1 0 0,-1 0 0,1 0 0,-1 0 0,1 0 0,0 0 0,-1 0 0,1 0 0,-1 0 0,-19 1 0,14 1 0,0 0 0,1 0 0,-1 0 0,1 0 0,1 1 0,-2 0 0,-5 5 0,10-8 0,-1 2 0,1-1 0,-1-1 0,1 2 0,0-1 0,0 0 0,0 1 0,0-1 0,0 1 0,0-1 0,0 1 0,0-1 0,1 0 0,-1 2 0,0-2 0,1 1 0,-1-1 0,1 1 0,0 0 0,0-1 0,0 1 0,0 0 0,0-1 0,0 2 0,0-2 0,0 1 0,1 3 0,0-5-85,0 1 0,-1 0-1,0 0 1,1 0 0,-1-1-1,1 1 1,0 0 0,0-1-1,-1 1 1,1 0 0,-1 0-1,2-1 1,-2 0 0,1 1-1,2 0 1,4 2-6741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99 2 24575,'-5'0'0,"1"1"0,0 0 0,-1-1 0,1 1 0,-1 1 0,1-1 0,0 0 0,0 1 0,-1 0 0,2 0 0,-1 1 0,0-1 0,0 0 0,1 1 0,-1 0 0,1 0 0,0 0 0,0 0 0,0 1 0,1-1 0,-1 1 0,0-1 0,2 1 0,-2 0 0,2 0 0,-1 0 0,-1 4 0,2-6 0,1 0 0,-1 0 0,1 0 0,0-1 0,0 1 0,0 0 0,0 0 0,0-1 0,0 2 0,0-2 0,0 1 0,1 0 0,-1-1 0,1 1 0,0 0 0,0 0 0,-1-1 0,3 3 0,-2-3 0,0 0 0,0 0 0,0 0 0,0 0 0,1 0 0,-1-1 0,1 1 0,-1-1 0,0 1 0,1-1 0,-2 1 0,2-1 0,0 0 0,-1 0 0,1 0 0,-2 0 0,2 0 0,0 0 0,-1 0 0,1 0 0,-1 0 0,0 0 0,1 0 0,-1-1 0,2 0 0,0 1 0,-1-1 0,0 0 0,1 0 0,-1 0 0,0 0 0,1 0 0,-2 0 0,2-1 0,-2 1 0,1-1 0,0 1 0,0-1 0,2-3 0,-1 1 0,0 0 0,-1-1 0,0 0 0,4-7 0,2-9 0,4 6 0,-10 12 0,-1 2 0,1-1 0,0-1 0,-1 1 0,1 0 0,-1-1 0,1-1 0,-2 3 0,0 1 0,0 0 0,0-1 0,0 1 0,0-1 0,0 1 0,0-1 0,0 1 0,0 0 0,0-1 0,-1 1 0,1 0 0,0 0 0,0-1 0,0 0 0,-1 1 0,1 0 0,0-1 0,0 1 0,-1 0 0,1 0 0,0 0 0,-1-1 0,1 0 0,0 1 0,-1 0 0,1 0 0,0 0 0,-1-1 0,1 1 0,-1 0 0,1 0 0,0 0 0,-1 0 0,1 0 0,-1 0 0,1 0 0,-1 0 0,1 0 0,0 0 0,-1 0 0,1 0 0,-1 0 0,-19 1 0,14 1 0,0 0 0,1 0 0,-1 0 0,1 0 0,1 1 0,-2 0 0,-5 5 0,10-8 0,-1 2 0,1-1 0,-1-1 0,1 2 0,0-1 0,0 0 0,0 1 0,0-1 0,0 1 0,0-1 0,0 1 0,0-1 0,1 0 0,-1 2 0,0-2 0,1 1 0,-1-1 0,1 1 0,0 0 0,0-1 0,0 1 0,0 0 0,0-1 0,0 2 0,0-2 0,0 1 0,1 3 0,0-5-85,0 1 0,-1 0-1,0 0 1,1 0 0,-1-1-1,1 1 1,0 0 0,0-1-1,-1 1 1,1 0 0,-1 0-1,2-1 1,-2 0 0,1 1-1,2 0 1,4 2-6741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41 10 24575,'-5'0'0,"2"0"0,1 0 0,-1 0 0,0 0 0,0 0 0,1 0 0,0 1 0,-5 1 0,7-2 0,-1 1 0,0-1 0,0 0 0,0 1 0,1-1 0,-1 1 0,1 0 0,-1-1 0,0 1 0,1 0 0,0 0 0,-1-1 0,1 1 0,-1 0 0,0 0 0,1 0 0,0-1 0,0 1 0,-1 0 0,1 0 0,0 0 0,0-1 0,0 2 0,0-1 0,0-1 0,0 3 0,1 10 0,0 0 0,1 1 0,0-1 0,8 25 0,1-70 0,-10 29 0,0 0 0,1 0 0,-1 0 0,2 0 0,1-4 0,-2 4 0,0 1 0,-1-1 0,1 0 0,-1 1 0,1-1 0,-1 0 0,2-5 0,-2-26-1365,-1 24-5461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97 12 24575,'-3'0'0,"0"2"0,0-1 0,1 0 0,-1 1 0,1 0 0,0-1 0,-1 1 0,1 0 0,0 0 0,0 0 0,0 0 0,-2 4 0,-2 0 0,-5 4 0,2-2 0,1 0 0,-9 11 0,16-17 0,0-1 0,-1 2 0,1-2 0,0 1 0,0 0 0,0 0 0,0 1 0,1-1 0,-1 0 0,0 0 0,0 0 0,1 0 0,0 1 0,0-1 0,0 0 0,0 0 0,0 3 0,0-5 0,0 0 0,0 1 0,0-1 0,0 0 0,0 0 0,0 0 0,0 1 0,0-1 0,1 0 0,-1 0 0,0 0 0,0 1 0,0-1 0,0 0 0,0 0 0,1 0 0,-1 0 0,0 1 0,1-1 0,-1 0 0,0 0 0,0 0 0,0 0 0,0 0 0,1 0 0,-1 0 0,0 0 0,0 0 0,0 1 0,0-1 0,0 0 0,1 0 0,-1 0 0,1 0 0,8-4 0,8-8 0,-9 3 0,16-18 0,-16 17 0,10-20 0,-9 15 0,-3-2-1365,-4 9-5461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78 1 24575,'0'4'0,"-1"0"0,0-1 0,-1 1 0,1 0 0,-1 0 0,0-1 0,0 1 0,0-1 0,1 0 0,-2 1 0,0-2 0,-2 5 0,-12 15 0,9-9 0,0 1 0,-9 21 0,16-35 0,0 1 0,1 0 0,0-1 0,0 1 0,-1-1 0,1 1 0,0 0 0,0 0 0,0-1 0,0 1 0,0-1 0,0 1 0,0 0 0,0-1 0,0 1 0,0 0 0,0-1 0,1 1 0,-1 1 0,1-2 0,-1 0 0,1 1 0,-1-1 0,1 0 0,-1 1 0,0-1 0,0 0 0,1 0 0,0 1 0,-1-1 0,0 0 0,1 0 0,-1 0 0,0 0 0,1 0 0,-1 0 0,1 0 0,0 0 0,-1 0 0,1 0 0,-1 0 0,3 0 0,-1 0 0,0-1 0,1 1 0,-2-1 0,2 1 0,-2-1 0,1 0 0,1 0 0,-2 0 0,4-2 0,-3 1 0,1 0 0,-1 0 0,0 0 0,-1-1 0,2 1 0,-2-1 0,1 0 0,-1 1 0,2-6 0,9-28 0,-2 5 0,3-11-1365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11 24575,'0'31'0,"1"32"0,-1-61 0,0-1 0,0 0 0,0 0 0,0 0 0,0 0 0,1 0 0,0 0 0,-1 0 0,0 0 0,1-1 0,-1 1 0,0 0 0,1 0 0,0 0 0,-1 0 0,1 0 0,-1-1 0,1 1 0,0 0 0,0-1 0,0 1 0,-1-1 0,1 1 0,0-1 0,0 1 0,0-1 0,0 1 0,0-1 0,0 0 0,0 1 0,0-1 0,0 0 0,0 0 0,0 0 0,0 0 0,0 0 0,0 0 0,0 0 0,0 0 0,0 0 0,1 0 0,-1-1 0,-1 1 0,1 0 0,0-1 0,0 1 0,0 0 0,0-1 0,0 0 0,0 1 0,-1-1 0,1 1 0,0-1 0,0 0 0,-1 1 0,1-1 0,0 0 0,-1 0 0,1 1 0,0-1 0,-1 0 0,0 0 0,1 0 0,-1 0 0,0 0 0,1 0 0,-1 0 0,0 0 0,1-2 0,3-14 0,-2 10 0,0 0 0,-1-1 0,1 0 0,-1-7 0,-1 13 0,0 0 0,0 0 0,-1-1 0,1 1 0,0 0 0,-1 0 0,0 0 0,1 0 0,-1 0 0,0 0 0,0 0 0,0 0 0,0 1 0,-1-2 0,1 2 0,0-1 0,-1 1 0,-3-3 0,-1-2-1365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419 1 24575,'0'4'0,"0"1"0,-1 0 0,0-1 0,0 0 0,0 1 0,0-1 0,-1 0 0,1 1 0,-1-1 0,-3 4 0,-2 3 0,-1 0 0,-10 10 0,9-11 0,2 0 0,-13 17 0,11-11 0,-2-1 0,-20 23 0,16-21 0,-18 26 0,-2 18 0,22-35 0,-2-2 0,-24 32 0,2-17 0,23-26 0,-19 27 0,15-7 78,15-27-318,0 0-1,0 0 1,0 0-1,-1-1 0,-5 8 1,3-7-6586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372 0 24575,'-2'0'0,"0"1"0,0 1 0,0-2 0,0 1 0,1 0 0,-2 0 0,2 0 0,-1 1 0,1-1 0,-1 0 0,0 1 0,2-1 0,-3 3 0,-6 3 0,6-4 0,-6 4 0,1 0 0,-1-1 0,1 1 0,-20 7 0,17-7 0,-1 0 0,1 0 0,0 1 0,1 0 0,0 1 0,0 0 0,-11 14 0,7-9 0,-4 2 0,13-12 0,1 0 0,-1 0 0,1 1 0,-7 8 0,0 6 0,-12 25 0,-2 5 0,-3-11 133,4-6-1631,19-25-5328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665 1 24575,'-1'1'0,"0"1"0,0-1 0,-1 1 0,1-1 0,0 0 0,0 0 0,-1 1 0,1-2 0,0 2 0,-1-1 0,1-1 0,-1 1 0,-2 1 0,-3 2 0,0 0 0,-2 1 0,1-1 0,0 0 0,-1-1 0,-11 3 0,11-4 0,0 1 0,0 0 0,1 1 0,0 0 0,-10 6 0,-23 16 0,-51 24 0,75-41 0,2 2 0,-2 0 0,-20 20 0,-9 5 0,42-33 0,-1 0 0,1-2 0,0 2 0,-6 1 0,5-2 0,1-1 0,0 1 0,1 0 0,-1 0 0,-1 0 0,-1 3 0,-31 23 19,-54 32 0,34-23-1422,50-32-5423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791 2 24575,'-39'0'0,"10"-1"0,1 1 0,-1 1 0,-54 11 0,69-8 0,1 0 0,-19 10 0,20-8 0,-1 0 0,-22 6 0,22-10 0,1 2 0,-1-1 0,1 1 0,0 1 0,-15 8 0,9-4 0,-2 0 0,1 0 0,-2-2 0,-33 8 0,32-12 0,0 0 0,1-2 0,-1 0 0,-23-3 0,-7 0 0,4 2-1365,37 0-5461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0 178 24575,'33'-6'0,"20"1"0,-24 2 0,48-8 0,-68 9 0,9-2 0,32-12 0,-36 11 0,25-5 0,-28 8 0,-1-1 0,-1 0 0,1 0 0,0 0 0,12-8 0,-3-1 0,2 1 0,-1 1 0,2 1 0,-1 0 0,1 2 0,41-9 0,-55 14-119,-3 2-89,2-1 1,-2 0-1,1-1 0,0 1 1,5-3-1,-1-2-6618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41 10 24575,'-5'0'0,"2"0"0,1 0 0,-1 0 0,0 0 0,0 0 0,1 0 0,0 1 0,-5 1 0,7-2 0,-1 1 0,0-1 0,0 0 0,0 1 0,1-1 0,-1 1 0,1 0 0,-1-1 0,0 1 0,1 0 0,0 0 0,-1-1 0,1 1 0,-1 0 0,0 0 0,1 0 0,0-1 0,0 1 0,-1 0 0,1 0 0,0 0 0,0-1 0,0 2 0,0-1 0,0-1 0,0 3 0,1 10 0,0 0 0,1 1 0,0-1 0,8 25 0,1-70 0,-10 29 0,0 0 0,1 0 0,-1 0 0,2 0 0,1-4 0,-2 4 0,0 1 0,-1-1 0,1 0 0,-1 1 0,1-1 0,-1 0 0,2-5 0,-2-26-1365,-1 24-5461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24575,'515'0'0,"-504"0"0,1 2 0,-1 0 0,1 0 0,11 4 0,-9-3 0,-2 1 0,26 1 0,1 1 108,6 0-1581,-35-6-5353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24575,'115'8'0,"-58"-3"0,-36-3 0,0 3 0,0-1 0,22 8 0,-21-5 0,0-1 0,33 4 0,-22-7 0,58 8 0,-77-7 0,0 0 0,-2 1 0,2-1 0,23 15 0,-11-6 0,-11-5-3,-2 1 0,0-1 0,1 2 0,12 12 0,5 3-1347,-25-20-5476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24575,'2'0'0,"0"0"0,0 1 0,-1-1 0,2 1 0,-2 0 0,1-1 0,0 1 0,0 0 0,-1 0 0,1 0 0,3 2 0,18 16 0,-9-6 0,18 9 0,38 19 0,-24-15 0,-24-13 0,-3-1 0,2 0 0,29 12 0,-29-15 0,-3 0 0,1 2 0,-1 0 0,0 0 0,0 3 0,19 17 0,46 38 0,-79-65 0,1-1 0,0 0 0,0 0 0,1-1 0,-1 1 0,1-2 0,-1 2 0,11 0 0,-8 0 0,1-1 0,16 8 0,-13-4-455,-1-1 0,20 6 0,-21-8-6371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0 24575,'7'11'0,"0"-1"0,1 0 0,1-1 0,-1 0 0,1 0 0,15 11 0,8 8 0,-6-5 0,-18-17 0,-1 0 0,0 1 0,10 12 0,-9-9 0,0 0 0,0 0 0,1-1 0,0 0 0,1-1 0,-1 1 0,16 8 0,-19-14 0,-1 1 0,1-2 0,-1 1 0,1 0 0,0 0 0,11 2 0,-14-4-195,0 0 0,0 0 0,0 0 0,0 0 0,0 0 0,5 4 0,-3-1-6631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0 24575,'1'0'0,"1"1"0,-1 1 0,0-2 0,1 1 0,-2 0 0,1 0 0,1 0 0,-1 0 0,-1 0 0,1 0 0,1 0 0,-2 1 0,1-1 0,-1 0 0,2 1 0,-2-1 0,1 2 0,2 2 0,5 10 0,0 0 0,2-1 0,0 0 0,1 0 0,17 15 0,-22-22 0,0 0 0,0 1 0,0-1 0,-1 1 0,6 12 0,-7-12 0,1 1 0,1-1 0,0 0 0,10 11 0,-11-13 0,-1-1 0,1 2 0,-1-1 0,0 0 0,-1 0 0,6 14 0,-6-11 0,1-1 0,0 0 0,10 13 0,37 57 0,-36-53 0,2-1 0,19 23 0,1-10-1365,-31-30-5461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24575,'0'1'0,"0"1"0,1-1 0,-1 1 0,1-1 0,0 0 0,0 1 0,-1-1 0,1 0 0,0 0 0,0 0 0,1 2 0,6 8 0,0 12 0,-7-15 0,2 0 0,0-1 0,0 1 0,1 0 0,0-1 0,0 0 0,10 13 0,8 6 0,-2 2 0,-1 2 0,-1-1 0,25 59 0,-39-77 0,-1-1 0,4 17 0,4 15 0,18 47-1365,-26-82-5461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24575,'7'159'0,"-2"-102"0,-3-29 0,12 55 0,-10-66 0,-2 1 0,-1-1 0,0 1 0,-1 18 0,1 27 0,11 8 0,-1-25 79,-7-35-440,-1 0 0,-1 0 0,2 16 0,-3-16-6465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24575,'5'27'0,"0"-6"0,7 58 0,-6-46 0,-2 0 0,1 38 0,-6 115-1365,1-177-5461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66 0 24575,'0'437'0,"-1"-419"0,-4 25 0,2-25 0,0 25 0,3-28 0,-1 2 0,0-1 0,-1-1 0,-1 2 0,-6 19 0,0 1 0,7-27 0,0 0 0,-1-1 0,-6 15 0,1-6-1365,4-9-5461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200 1 24575,'0'23'0,"-2"-1"0,0 0 0,-12 44 0,9-50 0,0 2 0,-4 24 0,7-30 0,0 0 0,-1-1 0,-1 1 0,0 0 0,0-1 0,-1-1 0,-1 2 0,0-2 0,0 1 0,-1-2 0,-12 15 0,5-6 0,1 0 0,1 0 0,-11 21 0,4-4 0,9-18-1365,6-9-5461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97 12 24575,'-3'0'0,"0"2"0,0-1 0,1 0 0,-1 1 0,1 0 0,0-1 0,-1 1 0,1 0 0,0 0 0,0 0 0,0 0 0,-2 4 0,-2 0 0,-5 4 0,2-2 0,1 0 0,-9 11 0,16-17 0,0-1 0,-1 2 0,1-2 0,0 1 0,0 0 0,0 0 0,0 1 0,1-1 0,-1 0 0,0 0 0,0 0 0,1 0 0,0 1 0,0-1 0,0 0 0,0 0 0,0 3 0,0-5 0,0 0 0,0 1 0,0-1 0,0 0 0,0 0 0,0 0 0,0 1 0,0-1 0,1 0 0,-1 0 0,0 0 0,0 1 0,0-1 0,0 0 0,0 0 0,1 0 0,-1 0 0,0 1 0,1-1 0,-1 0 0,0 0 0,0 0 0,0 0 0,0 0 0,1 0 0,-1 0 0,0 0 0,0 0 0,0 1 0,0-1 0,0 0 0,1 0 0,-1 0 0,1 0 0,8-4 0,8-8 0,-9 3 0,16-18 0,-16 17 0,10-20 0,-9 15 0,-3-2-1365,-4 9-5461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1 174 24575,'14'-1'0,"1"-1"0,25-5 0,-7 0 0,44-8 0,23-4 0,-44 16 0,-37 2 0,1 0 0,34-8 0,104-43 0,-135 44 0,-13 5 0,-1-1 0,0 0 0,1 1 0,-2-3 0,2 2 0,11-11 0,-15 10-1365,0 1-5461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1 179 24575,'39'0'0,"52"-7"0,-70 4 0,-1-1 0,30-8 0,-28 6 0,33-5 0,-35 7 0,-16 3 0,0 0 0,-1-1 0,1 1 0,-1-1 0,1 0 0,-1 0 0,1 0 0,3-3 0,-3 2 0,1 0 0,0 0 0,9-4 0,-10 5 0,-1 0 0,1 0 0,0 0 0,0-1 0,0 0 0,-1 0 0,4-3 0,-4 3 0,0 0 0,1 0 0,-1 0 0,1 1 0,-1 0 0,1-1 0,0 1 0,7-2 0,2-1-273,0-1 0,0 0 0,0-1 0,19-12 0,-23 13-6553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1 267 24575,'4'-1'0,"0"0"0,0 0 0,1 1 0,-1-2 0,0 1 0,0-1 0,0 0 0,6-4 0,12-4 0,8-1 0,54-26 0,-55 23 0,-19 10 0,0-1 0,-1 0 0,0-1 0,9-6 0,-13 7 0,2 1 0,0 0 0,13-5 0,-14 6 0,0 0 0,-1 0 0,1 0 0,-1 0 0,0-1 0,7-6 0,23-28 0,-32 35 0,0 0 0,1 1 0,-2-1 0,2 1 0,-1 0 0,1 0 0,7-3 0,14-10 0,-22 13 2,-1 1-1,1-1 1,0 1-1,0-1 0,0 1 1,0 0-1,1 0 1,2-1-1,8-2-1379,-7 1-5448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15 24575,'0'-1'0,"0"0"0,1 0 0,-1 1 0,0 0 0,1-1 0,-1 1 0,1-1 0,-1 1 0,1-1 0,-1 1 0,0-1 0,1 1 0,0-1 0,-1 1 0,1 0 0,-1 0 0,0-1 0,1 1 0,0-1 0,0 1 0,-1 0 0,1 0 0,-1 0 0,1 0 0,-1-1 0,1 1 0,0 0 0,0 0 0,23-1 0,-20 0 0,329 0 0,-169 2 0,-128-1 0,1-1 0,1 2 0,41 7 0,-60-6 28,12 3-1421,-24-3-5433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2 24575,'68'-1'0,"74"2"0,-19 11 0,-83-7 69,-26-2-786,26 1 0,-30-4-6109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24575,'7'0'0,"0"2"0,0-1 0,0 1 0,-1 0 0,1 0 0,7 3 0,3 2 0,-3-1 0,21 11 0,-24-11 0,-1-1 0,1 0 0,22 6 0,6-3 0,51 6 0,-45-11 0,-3 1 0,-1 1 0,50 12 0,-64-11-1365,-16-5-5461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24575,'14'0'0,"0"0"0,0 1 0,1 1 0,-1 1 0,0-1 0,-1 1 0,24 10 0,8 5 0,141 55 0,-138-55 0,-33-12 0,1 1 0,-1-2 0,1-1 0,32 6 0,-42-10 0,0 1 0,1 0 0,-1-1 0,1 2 0,-1-1 0,0 1 0,0 0 0,0 0 0,0 0 0,-1 1 0,1 0 0,-1 1 0,9 5 0,-10-5-77,5 3-107,0 1 0,0-1 0,1 0 0,0 0 0,0-1 0,22 8 0,-23-11-6642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24575,'1'2'0,"-1"0"0,2 0 0,-1 1 0,0-1 0,1 0 0,-2-1 0,2 2 0,0-2 0,-1 1 0,1 0 0,3 2 0,2 3 0,2 3 0,-1 0 0,0 1 0,12 20 0,-18-28 0,0 0 0,0-1 0,0 0 0,0 0 0,0 1 0,0-1 0,0 0 0,1 0 0,-1 0 0,2-1 0,-2 1 0,4 1 0,39 14 0,-28-11 0,18 6 0,-1-1 0,0 3 0,52 27 0,-57-28 20,-24-11-173,0 0-1,1-1 0,-2 2 0,0 0 0,1-1 0,0 1 0,-2 0 0,8 6 0,-6-3-6672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24575,'0'0'0,"1"0"0,1 1 0,-2-1 0,1 1 0,0 0 0,0-1 0,0 0 0,-1 1 0,1-1 0,-1 1 0,1 0 0,0-1 0,0 1 0,-1-1 0,0 1 0,2 1 0,10 16 0,-9-12 0,54 91 0,-50-84 0,10 20 0,0-1 0,-11-21 0,0-2 0,1 1 0,0-2 0,1 1 0,0 0 0,15 11 0,-18-17 0,1 0 0,-1 0 0,0 0 0,1 0 0,9 2 0,-11-4 0,0 1 0,1-1 0,0 1 0,-1 0 0,0 0 0,1 0 0,-1 1 0,0 0 0,-1 0 0,5 4 0,-4-3 0,0 0 0,1-1 0,0 1 0,-1-1 0,2 0 0,-2 0 0,10 2 0,-8-2 0,0 0 0,0 1 0,1 0 0,7 6 0,4 4 0,0-1 0,36 19 0,-41-25 0,41 26-1365,-45-28-5461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24575,'0'10'0,"0"0"0,1 1 0,2-1 0,-1 0 0,0-1 0,1 1 0,0 0 0,1 0 0,0-1 0,1 0 0,7 11 0,-9-15 0,-1 1 0,0-1 0,3 12 0,-3-11 0,-1-1 0,1 0 0,0 1 0,0-2 0,4 6 0,1 2 0,0 1 0,9 25 0,-16-38 0,5 11 0,1-1 0,0 0 0,0 0 0,14 15 0,-13-16 0,1 0 0,-2 1 0,1 0 0,5 14 0,-7-16 10,-1 0 0,1 0 0,0-1 0,1 1 0,0-1 0,1 0 0,13 11 0,12 15-1455,-25-26-5381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78 1 24575,'0'4'0,"-1"0"0,0-1 0,-1 1 0,1 0 0,-1 0 0,0-1 0,0 1 0,0-1 0,1 0 0,-2 1 0,0-2 0,-2 5 0,-12 15 0,9-9 0,0 1 0,-9 21 0,16-35 0,0 1 0,1 0 0,0-1 0,0 1 0,-1-1 0,1 1 0,0 0 0,0 0 0,0-1 0,0 1 0,0-1 0,0 1 0,0 0 0,0-1 0,0 1 0,0 0 0,0-1 0,1 1 0,-1 1 0,1-2 0,-1 0 0,1 1 0,-1-1 0,1 0 0,-1 1 0,0-1 0,0 0 0,1 0 0,0 1 0,-1-1 0,0 0 0,1 0 0,-1 0 0,0 0 0,1 0 0,-1 0 0,1 0 0,0 0 0,-1 0 0,1 0 0,-1 0 0,3 0 0,-1 0 0,0-1 0,1 1 0,-2-1 0,2 1 0,-2-1 0,1 0 0,1 0 0,-2 0 0,4-2 0,-3 1 0,1 0 0,-1 0 0,0 0 0,-1-1 0,2 1 0,-2-1 0,1 0 0,-1 1 0,2-6 0,9-28 0,-2 5 0,3-11-1365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24575,'1'5'0,"0"0"0,1-1 0,-1 2 0,1-2 0,0 0 0,0 1 0,1-1 0,5 8 0,-2-3 0,8 16 0,-2 0 0,14 42 0,-9-21 0,-4-9 0,-11-28 0,1 1 0,0-1 0,1 0 0,8 13 0,-7-13 0,-1-1 0,1 0 0,-1 0 0,3 10 0,8 21 0,-9-27 0,-1 0 0,5 20 0,-7-19 0,2 0 0,9 20 0,-8-19 0,0-1 0,4 18 0,-8-23 0,1-1 0,0 0 0,1 0 0,-1 0 0,8 9 0,-7-10 0,-1 1 0,1-1 0,0 1 0,-1-1 0,0 1 0,1 9 0,-4-15-54,0 1-1,1 1 0,-1-1 1,0 0-1,2-1 1,-2 2-1,1-2 0,-1 1 1,2 0-1,-1 0 1,-1 0-1,1 0 0,1 0 1,-1-1-1,0 0 0,1 1 1,-1 0-1,2-1 1,-2 0-1,1 1 0,-1-1 1,1 0-1,0 0 1,4 1-1,5 2-6771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12 1 24575,'-1'1'0,"-1"1"0,1 0 0,0 0 0,0 0 0,0 0 0,1 0 0,-1-1 0,0 2 0,0-2 0,1 2 0,-1-1 0,1 0 0,0 0 0,0 4 0,4 33 0,-2-27 0,1 16 0,-1-12 0,0 0 0,1 0 0,5 16 0,25 81 0,-22-70 0,-7-26 53,2 30 0,-5-33-544,1 1 1,7 24 0,-7-31-6336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24575,'0'568'0,"0"-558"0,1 0 0,5 18 0,-1-5 0,-3-13 0,1-1 0,0 0 0,8 16 0,1 6 0,-4 1-1365,-5-25-5461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12 0 24575,'10'39'0,"-6"16"0,-4 71 0,-1-49 0,1-47 0,1-11 0,-1 0 0,0-1 0,-2 0 0,0 1 0,-1-1 0,-8 25 0,5-24-1365,5-11-5461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164 0 24575,'0'4'0,"0"1"0,-1-1 0,0 0 0,0 0 0,0 0 0,0 0 0,-1 0 0,1 0 0,-1 0 0,0 0 0,-4 4 0,-7 15 0,11-16 0,1-1 0,-1 0 0,1 1 0,0-1 0,0 0 0,1 1 0,0-1 0,1 13 0,0-13 0,0 0 0,-1 0 0,0 1 0,0-1 0,-1 0 0,0 0 0,0 0 0,0 0 0,-5 11 0,-6 10 0,2 0 0,-10 41 0,9-29 0,-4 1 0,11-33 0,0 1 0,1 0 0,1 0 0,0 0 0,-1 0 0,0 12 0,2-14 0,1 2 0,-2-1 0,0 0 0,-4 12 0,2-12 0,2-1 0,0 2 0,0-2 0,-1 14 0,1 0-1365,-1-12-5461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121 0 24575,'-6'0'0,"0"0"0,0 0 0,-1 1 0,1 0 0,-6 2 0,9-2 0,0-1 0,1 2 0,0-1 0,-1 0 0,2 0 0,-2 1 0,1-1 0,0 1 0,0 0 0,0 0 0,0-1 0,1 1 0,0 0 0,-1 1 0,-1 1 0,-6 12 0,9-14 0,-2 1 0,1 0 0,0-1 0,-1 1 0,1-1 0,-2 1 0,2-1 0,-2 0 0,1 1 0,1-2 0,-2 1 0,-4 3 0,-1 2 0,8-4 0,1-3 0,-1 1 0,2-1 0,-2 0 0,1 1 0,-1-1 0,1 0 0,0 0 0,0 0 0,-1 0 0,1-1 0,-1 1 0,2 0 0,-2-1 0,1 1 0,-1 0 0,1 0 0,0-1 0,0 1 0,-1 0 0,2-1 0,10-7 0,1 0 0,-1-1 0,18-17 0,-18 9-9,-8 10-1347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152 13 24575,'-11'-1'0,"1"0"0,-13-3 0,12 2 0,1 1 0,-1-1 0,-14 1 0,23 1 0,-1 0 0,0 0 0,0 0 0,0 1 0,1 0 0,-1 0 0,0-1 0,1 1 0,0 1 0,-1-2 0,1 2 0,0-1 0,-1 1 0,1-1 0,0 1 0,0-1 0,-4 5 0,6-6 0,0 1 0,0-1 0,-1 0 0,1 0 0,-1 1 0,1-1 0,0 1 0,0-1 0,0 0 0,-1 1 0,1-1 0,0 0 0,0 0 0,0 1 0,0 0 0,0-1 0,0 0 0,0 1 0,0-1 0,0 0 0,0 1 0,0 0 0,0-1 0,0 0 0,0 1 0,0-1 0,1 0 0,-1 1 0,11 7 0,17 0 0,-7-7-1,30-2 0,-22 1-1362,-19 0-5463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115 3 24575,'-23'-1'0,"16"0"0,0 1 0,0 0 0,0 0 0,0 0 0,0 1 0,-11 2 0,17-1 0,-1-2 0,1 1 0,-1 0 0,1 1 0,-1-1 0,0 0 0,2 1 0,-2-1 0,1 1 0,0-1 0,-2 3 0,-10 19 0,13-22 0,0-1 0,0 0 0,0 1 0,-1 0 0,1-1 0,0 0 0,0 0 0,0 1 0,0-1 0,0 1 0,0-1 0,0 0 0,0 1 0,0-1 0,0 1 0,0-1 0,0 0 0,0 1 0,0-1 0,1 1 0,-1-1 0,0 0 0,0 1 0,0-1 0,1 0 0,-1 1 0,1-1 0,-1 0 0,0 1 0,1-1 0,-1 1 0,2 0 0,-1-1 0,0 0 0,0 1 0,1-1 0,-2 1 0,2-1 0,-1 1 0,0-1 0,2 0 0,2 0 0,0 0 0,-1 0 0,0 0 0,10-2 0,-11 1-76,1 0 1,-1 0-1,1-1 0,-1 1 0,1-1 0,-1 0 0,1 0 0,-2-1 1,1 2-1,0-2 0,0 0 0,0 1 0,-1-1 0,0 0 1,0 0-1,0 0 0,3-6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189 1 24575,'-11'0'0,"0"2"0,1-1 0,-1 2 0,-14 3 0,14-3 0,0 0 0,-1 0 0,-21 1 0,31-4 0,1 0 0,-2 0 0,2 0 0,-2 0 0,2 1 0,-2 0 0,2-1 0,-1 1 0,0-1 0,0 2 0,1-2 0,-1 1 0,0 0 0,0 1 0,1-2 0,-2 3 0,0 1 0,0-1 0,0 0 0,1 1 0,0-1 0,0 1 0,-3 5 0,5-8 0,0-1 0,0 0 0,-1 1 0,1-1 0,0 1 0,0-1 0,0 0 0,0 1 0,0-1 0,0 1 0,0-1 0,0 0 0,0 1 0,0-1 0,0 1 0,0-1 0,0 0 0,0 0 0,0 1 0,0-1 0,0 1 0,1-1 0,-1 0 0,0 0 0,0 1 0,0-1 0,1 0 0,0 2 0,11 2 0,20-2 0,-27-3 0,3 1 0,-1-1 0,0 0 0,1 0 0,-1-1 0,1 0 0,-1-1 0,0 1 0,0-1 0,0 0 0,0-1 0,-1 1 0,1-2 0,5-4 0,18-11-1365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178 2 24575,'-27'-1'0,"5"1"0,0 0 0,0 1 0,0 1 0,-23 6 0,44-8 0,0 0 0,0 0 0,0 0 0,-1 1 0,1 0 0,1-1 0,-1 1 0,-1-1 0,1 1 0,1-1 0,-1 2 0,-1-2 0,0 3 0,2-3 0,-1 0 0,1 0 0,0 1 0,0-1 0,0 1 0,-1-1 0,1 1 0,0-1 0,0 1 0,0-1 0,0 1 0,0-1 0,0 0 0,0 1 0,0 0 0,0-1 0,0 1 0,0-1 0,0 0 0,0 1 0,1 0 0,-1-1 0,0 1 0,2 0 0,-2 1 0,1-2 0,1 2 0,-1-1 0,-1 0 0,1 0 0,1 0 0,-1 0 0,0 0 0,1-1 0,-1 2 0,1-2 0,-1 1 0,1-1 0,-1 1 0,1-1 0,0 1 0,1 0 0,19 1 0,-1-1 0,0 0 0,41-5 0,-60 4-68,-1 0 0,1 0-1,0 0 1,0-1 0,-1 1 0,1-1-1,0 0 1,-1 1 0,1 0 0,-1-1-1,1 0 1,-1 0 0,1 0 0,-1 0-1,1 0 1,-2 0 0,2 0-1,-1-1 1,2-1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377 0 24575,'-1'0'0,"-1"1"0,1-1 0,0 1 0,-1 0 0,1-1 0,-1 0 0,1 1 0,0 0 0,0 0 0,-1 0 0,2 0 0,-2 0 0,1 0 0,0 0 0,1-1 0,-2 2 0,1-1 0,-1 2 0,-13 24 0,2 13 0,11-31 0,-1-1 0,0 1 0,0-1 0,-8 13 0,6-10 0,-1 1 0,1 0 0,0 1 0,1-1 0,-4 20 0,-6 21 0,-2-19 0,2-8 0,5-8 0,0 1 0,-2-1 0,0-1 0,-1 0 0,-20 22 0,18-24 0,-20 28 0,12-6 0,-3-1 0,18-26-227,0 1-1,0 0 1,1 0-1,1 0 1,-6 17-1,8-18-6598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11 24575,'0'31'0,"1"32"0,-1-61 0,0-1 0,0 0 0,0 0 0,0 0 0,0 0 0,1 0 0,0 0 0,-1 0 0,0 0 0,1-1 0,-1 1 0,0 0 0,1 0 0,0 0 0,-1 0 0,1 0 0,-1-1 0,1 1 0,0 0 0,0-1 0,0 1 0,-1-1 0,1 1 0,0-1 0,0 1 0,0-1 0,0 1 0,0-1 0,0 0 0,0 1 0,0-1 0,0 0 0,0 0 0,0 0 0,0 0 0,0 0 0,0 0 0,0 0 0,0 0 0,0 0 0,1 0 0,-1-1 0,-1 1 0,1 0 0,0-1 0,0 1 0,0 0 0,0-1 0,0 0 0,0 1 0,-1-1 0,1 1 0,0-1 0,0 0 0,-1 1 0,1-1 0,0 0 0,-1 0 0,1 1 0,0-1 0,-1 0 0,0 0 0,1 0 0,-1 0 0,0 0 0,1 0 0,-1 0 0,0 0 0,1-2 0,3-14 0,-2 10 0,0 0 0,-1-1 0,1 0 0,-1-7 0,-1 13 0,0 0 0,0 0 0,-1-1 0,1 1 0,0 0 0,-1 0 0,0 0 0,1 0 0,-1 0 0,0 0 0,0 0 0,0 0 0,0 1 0,-1-2 0,1 2 0,0-1 0,-1 1 0,-3-3 0,-1-2-1365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151 14 24575,'-12'-1'0,"0"-1"0,-15-2 0,-19-2 0,38 5 0,-18 1 0,25 0 0,0 0 0,0 0 0,0 0 0,0 0 0,1 0 0,-2 1 0,1-1 0,1 0 0,-1 0 0,0 1 0,0 0 0,0-1 0,1 0 0,-1 1 0,-1-1 0,2 1 0,-1 0 0,1-1 0,-3 2 0,3-2 0,0 0 0,0 1 0,0-1 0,0 0 0,0 1 0,0-1 0,0 0 0,0 0 0,0 1 0,0-1 0,0 0 0,0 0 0,0 0 0,0 0 0,0 1 0,0 0 0,0-1 0,0 0 0,0 0 0,0 1 0,0-1 0,0 0 0,0 0 0,1 0 0,-1 0 0,0 1 0,0-1 0,0 0 0,0 0 0,1 0 0,0 1 0,10 4 0,11-1 0,38 6-1365,-48-9-5461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82 1 24575,'-14'0'0,"-19"0"0,31 0 0,-1 0 0,2 1 0,-2-1 0,1 1 0,0 0 0,0-1 0,0 1 0,0 0 0,0 0 0,0 0 0,-3 2 0,5-3 0,-1 1 0,0-1 0,1 0 0,0 0 0,0 1 0,-1 0 0,1-1 0,0 1 0,-1-1 0,0 0 0,1 0 0,0 1 0,0 0 0,-1 0 0,1-1 0,0 0 0,0 1 0,0-1 0,0 1 0,0 0 0,0-1 0,0 0 0,0 1 0,0 0 0,0-1 0,0 1 0,0-1 0,0 2 0,1-2 0,0 2 0,0-1 0,0 0 0,-1 0 0,1 0 0,0 0 0,0 0 0,0 0 0,1 0 0,-1-1 0,2 2 0,4 2 0,0 0 0,0-1 0,8 2 0,-15-5 0,11 3 0,0-1 0,0-1 0,0 1 0,1-1 0,-1-1 0,0 0 0,15-3 0,-26 3 0,1 0 0,-1 0 0,0 0 0,0 0 0,1 0 0,-1 0 0,0 0 0,0 0 0,1 0 0,-1 0 0,0 0 0,0 0 0,1 0 0,-1 0 0,0 0 0,0 0 0,0 0 0,1 0 0,-1 0 0,0 0 0,0 0 0,0-1 0,1 1 0,-1 0 0,0 0 0,0 0 0,0-1 0,1 1 0,-1 0 0,0 0 0,0 0 0,0-1 0,0 1 0,0 0 0,0 0 0,0-1 0,0 1 0,0 0 0,-7-9 0,-24-9 0,24 14 0,-20-13-1365,19 13-5461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104 21 24575,'-3'0'0,"-1"0"0,1-2 0,0 2 0,-1-1 0,1 0 0,0-1 0,0 1 0,-4-2 0,3 1 0,1 0 0,-1 1 0,1-1 0,-1 2 0,-6-3 0,9 3 0,0 0 0,-1 0 0,1 0 0,0 0 0,-1 0 0,1 0 0,0 0 0,0 1 0,-1-1 0,1 1 0,0 0 0,-1-1 0,1 0 0,0 1 0,0 0 0,0 0 0,0-1 0,-1 1 0,0 2 0,0-2 0,1 1 0,-1-1 0,1 2 0,-1-2 0,1 1 0,0 0 0,0 0 0,-1-1 0,2 2 0,-1-1 0,0-1 0,-1 5 0,2-5 0,0 0 0,0 0 0,0 0 0,0 0 0,0-1 0,1 2 0,-1-1 0,0-1 0,0 1 0,1 1 0,0-2 0,-1 1 0,1 0 0,-1 0 0,0 0 0,1-1 0,0 1 0,0 0 0,-1 0 0,1-1 0,-1 1 0,2 0 0,-1-1 0,-1 1 0,1-1 0,0 1 0,0-1 0,-1 0 0,1 0 0,2 1 0,3 1 0,0 1 0,0-2 0,0 0 0,0 0 0,0 0 0,0 0 0,1-1 0,-1 0 0,0 0 0,0-1 0,11-2 0,-15 2-85,-1 1 0,1-2-1,0 1 1,-1-1 0,1 1-1,-1 0 1,1-1 0,-1 1-1,0-1 1,1 0 0,-1 0-1,0 1 1,0-1 0,-1 0-1,2-3 1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129 1 24575,'-35'-1'0,"-39"2"0,73-1 0,1 0 0,-1 0 0,0 0 0,0 0 0,0 0 0,1 0 0,-2 0 0,1 1 0,1-1 0,-1 1 0,0-1 0,0 0 0,0 0 0,1 1 0,-1-1 0,0 1 0,0 0 0,1-1 0,-1 0 0,1 1 0,-1 0 0,0-1 0,0 2 0,1-1 0,0 0 0,0 0 0,0 0 0,0-1 0,0 1 0,0 0 0,0 0 0,1-1 0,-1 1 0,0 0 0,0 0 0,1-1 0,0 1 0,-1 0 0,1 0 0,-1-1 0,0 1 0,1 0 0,0-1 0,-1 0 0,1 1 0,-1 0 0,1-1 0,1 1 0,2 2 0,0 0 0,0-1 0,1 1 0,0-1 0,-1-1 0,0 2 0,2-2 0,-2 1 0,1-1 0,0-1 0,0 1 0,0 0 0,0-1 0,0 0 0,0 0 0,0 0 0,0-1 0,0 0 0,8-2 0,-12 2-57,1 1 0,-1-1 1,0 0-1,0 0 0,0 0 0,0 0 0,0 0 0,0 0 0,0-1 0,0 1 0,0 0 1,-1 0-1,1-1 0,0 1 0,-1-1 0,1 1 0,-1-1 0,0 1 0,1 0 1,-1 0-1,0-1 0,0 0 0,0-2 0,0-5-6769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66 11 24575,'-14'-1'0,"-14"1"0,26 0 0,1 0 0,-1 0 0,1 0 0,0 1 0,-1-1 0,1 0 0,0 1 0,0-1 0,-1 0 0,1 1 0,0 0 0,0 0 0,-1-1 0,1 1 0,-1 1 0,2-2 0,-1 0 0,1 1 0,0-1 0,0 1 0,0-1 0,0 1 0,0-1 0,0 0 0,0 0 0,0 1 0,0-1 0,0 1 0,0-1 0,0 0 0,0 1 0,0-1 0,0 1 0,0-1 0,0 0 0,1 1 0,-1-1 0,0 0 0,0 0 0,0 1 0,1-1 0,-1 1 0,1-1 0,-1 0 0,0 1 0,1-1 0,-1 0 0,0 0 0,0 0 0,0 0 0,1 0 0,0 1 0,-1-1 0,0 0 0,1 1 0,16 6 0,24 10 0,-21-9 0,1 0 0,22 5 0,-43-12 0,0-1 0,1 0 0,-1 0 0,0 0 0,1 0 0,-1 0 0,0 1 0,1-1 0,-1 0 0,1 0 0,-1 0 0,0 0 0,1 0 0,-1 0 0,0 0 0,1 0 0,-1 0 0,1-1 0,-1 1 0,0 0 0,1 0 0,-1 0 0,0 0 0,1 0 0,-1-1 0,0 1 0,0 0 0,1 0 0,-1-1 0,0 1 0,1 0 0,-1 0 0,0-1 0,0 1 0,0 0 0,1-1 0,-1 1 0,0 0 0,0-1 0,0 1 0,0 0 0,1 0 0,-1 0 0,0-1 0,0 0 0,0 1 0,0 0 0,0-1 0,0 1 0,0 0 0,0 0 0,0-1 0,0 0 0,0 1 0,-1 0 0,1 0 0,0-1 0,0 1 0,0 0 0,0-1 0,-1 1 0,0-3 0,0 0 0,0 1 0,0 0 0,-1-1 0,1 1 0,-4-5 0,-2 1-170,0 0-1,0 0 0,0 1 1,-1-1-1,0 2 0,0-1 1,-12-4-1,11 6-6655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148 41 24575,'-5'-3'0,"1"0"0,-1 0 0,1 1 0,-1 0 0,0 0 0,0 0 0,1 0 0,-2 1 0,1 0 0,-9-1 0,2 0 0,0 1 0,1-2 0,-23-7 0,33 10 0,1-1 0,0 1 0,-1 0 0,1 0 0,0 0 0,-1 0 0,0 0 0,1 0 0,0 0 0,-1 0 0,1 0 0,0 0 0,-1 0 0,1 0 0,-1 0 0,1 0 0,-1 0 0,1 0 0,-1 0 0,1 0 0,0 1 0,0-1 0,-1 0 0,1 0 0,-1 1 0,1-1 0,-1 1 0,1-1 0,-1 1 0,1 1 0,-1-2 0,0 1 0,1 0 0,0-1 0,-1 1 0,1 0 0,0 0 0,0 0 0,0 0 0,0 1 0,0 1 0,0-1 0,0 1 0,0-1 0,1 1 0,-1-1 0,1 0 0,0 0 0,0 1 0,2 3 0,0-2 0,1 0 0,-1-1 0,1 1 0,0-1 0,0 1 0,0-2 0,1 1 0,-1 0 0,1-1 0,0 0 0,0 0 0,6 2 0,-7-3 0,1 0 0,0 1 0,-1-2 0,1 1 0,0 0 0,-1-1 0,1 0 0,0 0 0,-1 0 0,1-1 0,0 1 0,-1-1 0,10-3 0,-13 3-72,0 1 1,0-1-1,0 0 0,0 0 0,0 1 0,0-1 0,0 0 0,0 0 1,0 0-1,0 0 0,0 0 0,-1 0 0,1 0 0,0 0 0,-1-1 1,1 1-1,-1 0 0,1-2 0,1-6-6754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1 24575,'1'1'0,"-1"-1"0,2 1 0,-2-1 0,1 0 0,-1 0 0,1 0 0,0 1 0,0-1 0,-1 0 0,0 1 0,1-1 0,-1 1 0,1-1 0,0 1 0,-1 0 0,1-1 0,-1 0 0,0 1 0,1 0 0,-1 0 0,0-1 0,1 1 0,7 18 0,-8-15 0,7 21 0,-6-20 0,0 1 0,1-1 0,-2-1 0,3 1 0,-2 0 0,2 0 0,-2-1 0,6 7 0,-4-9 0,-2-1 0,2 1 0,-1-1 0,0 0 0,1 0 0,-1 0 0,0 0 0,1 0 0,0 0 0,-1-1 0,1 1 0,-1-1 0,1 0 0,0 0 0,4 0 0,-5 0 0,0 0 0,0 0 0,0 0 0,0 0 0,0 0 0,-1-1 0,1 1 0,0 0 0,0-1 0,0 1 0,0-2 0,-1 2 0,1-1 0,0 0 0,0 0 0,-1 0 0,1 0 0,-1 0 0,1-1 0,-1 1 0,2-2 0,-3 1 0,1 1 0,-1-1 0,1 1 0,-1 0 0,0 0 0,0-1 0,0 1 0,1-1 0,-2 1 0,1-1 0,0 1 0,0-1 0,0 2 0,-1-2 0,1 1 0,0-1 0,-1 1 0,0 0 0,1-1 0,-1 1 0,0 0 0,1 0 0,-1 0 0,0-1 0,-2 0 0,-2-4 0,-1 1 0,0 0 0,-10-7 0,2 2 0,7 4 0,3 2 0,-1 0 0,0-1 0,-11-4 0,16 8 0,-1 0 0,0 1 0,0 0 0,0-1 0,0 1 0,0-1 0,0 1 0,0 0 0,-1-1 0,1 1 0,1 0 0,-2 0 0,1 0 0,1 0 0,-1 0 0,-1 0 0,1 1 0,0-1 0,0 0 0,0 0 0,0 1 0,0 0 0,0-1 0,0 0 0,0 0 0,0 1 0,0 0 0,1-1 0,-3 2 0,2-1-3,1-1 0,0 0 0,0 0-1,-1 1 1,1 0 0,0-1 0,0 1 0,-1-1-1,1 0 1,-1 1 0,1 0 0,0 0-1,0-1 1,0 0 0,0 1 0,0-1 0,0 1-1,0 0 1,0-1 0,0 1 0,0-1-1,0 1 1,0-1 0,0 2 0,1-1 23,0 1 0,0-1 0,-1 1 0,1-1 0,0 0 0,0 0 0,0 0 0,0 0 0,1 2 0,3 1-391,1-1-1,-2 0 1,10 5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38 14 24575,'-2'2'0,"-1"2"0,0-1 0,2 0 0,-2 2 0,2-2 0,-2 1 0,2 0 0,-1 0 0,2-1 0,-1 1 0,-2 7 0,2-1 0,0-1 0,0 0 0,2 19 0,1-25 0,-2-1 0,1 0 0,-1 1 0,2-1 0,-1 0 0,0 0 0,1 1 0,-1-2 0,1 1 0,-1 0 0,0 0 0,1 0 0,1 0 0,1 2 0,-3-4 0,0 2 0,1-1 0,-1 0 0,1 0 0,-1 0 0,2 0 0,-2 0 0,1 0 0,-1-1 0,2 1 0,-2-1 0,1 1 0,0-1 0,0 0 0,-1 0 0,2 0 0,-2 0 0,1 0 0,3 0 0,-4 0 0,1-1 0,-1 0 0,1 0 0,-1 0 0,0 0 0,0-1 0,1 1 0,-1 0 0,0 0 0,0 0 0,0-1 0,-1 1 0,1 0 0,0-1 0,0 0 0,-1 1 0,1-1 0,0 1 0,-1-3 0,1 2 0,-1 0 0,1 0 0,-1 0 0,0-1 0,1 1 0,-1 0 0,0-1 0,0 2 0,-1-2 0,1 1 0,0 0 0,-1 0 0,0-4 0,-2 3 0,1 1 0,0-1 0,0 1 0,0-1 0,-6-4 0,6 5 0,-1 0 0,1 0 0,0-1 0,0 1 0,0 0 0,0-1 0,0 1 0,-1-4 0,-16-27 0,17 30 0,1 1 0,-2-1 0,1 0 0,0 1 0,-1 0 0,1 0 0,0-1 0,-1 1 0,-4-2 0,7 4 0,0 0 0,0 0 0,0 0 0,0 0 0,0 0 0,0 0 0,0 0 0,0 0 0,0 0 0,0 0 0,0 0 0,0 0 0,0 0 0,0 0 0,0 0 0,0 0 0,-1 0 0,1 0 0,0 0 0,0 0 0,0 0 0,0 0 0,0 0 0,0 0 0,0 0 0,0 0 0,0 0 0,0 0 0,-1 0 0,1 0 0,0 0 0,0 0 0,0 0 0,0 0 0,0 0 0,0 0 0,-1 0 0,1 0 0,0 0 0,0 1 0,0-1 0,0 0 0,0 0 0,0 0 0,0 0 0,0 0 0,0 0 0,0 0 0,0 0 0,0 0 0,0 0 0,0 1 0,1 6 0,5 8 0,-6-15 0,0 1 0,11 31 0,-10-30 0,0-1 0,-1 1 0,0-1 0,1 1 0,-1-1 0,0 1 0,0-1 0,0 1 0,0 0 0,-1-1 0,1 1 0,0-1 0,-1 1 0,0-1 0,1 1 0,-1-1 0,1 1 0,-3 1 0,3-2-2,0-1-1,0 0 1,0 0 0,0 0-1,0 1 1,0-1-1,0 0 1,-1 0 0,1 0-1,0 0 1,0 0-1,0 0 1,-1 0-1,1 0 1,-1 1 0,1-1-1,0 0 1,0 0-1,-1 0 1,1 0 0,0 0-1,0 0 1,0 0-1,0 0 1,-1 0-1,1 0 1,-1 0 0,1 0-1,0 0 1,0 0-1,-1 0 1,1 0 0,-5-8 200,0-11-1682,4 9-5342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1 1 24575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419 1 24575,'0'4'0,"0"1"0,-1 0 0,0-1 0,0 0 0,0 1 0,0-1 0,-1 0 0,1 1 0,-1-1 0,-3 4 0,-2 3 0,-1 0 0,-10 10 0,9-11 0,2 0 0,-13 17 0,11-11 0,-2-1 0,-20 23 0,16-21 0,-18 26 0,-2 18 0,22-35 0,-2-2 0,-24 32 0,2-17 0,23-26 0,-19 27 0,15-7 78,15-27-318,0 0-1,0 0 1,0 0-1,-1-1 0,-5 8 1,3-7-6586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1 0 24575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41 24575,'0'4'0,"1"0"0,0 1 0,0-1 0,0 0 0,0 0 0,1 0 0,3 6 0,-3-5 0,1 0 0,-2 0 0,1 0 0,2 8 0,-4-10 0,1 0 0,-1 0 0,1-1 0,0 1 0,0 0 0,0 0 0,2 2 0,-3-4 0,1-1 0,-1 0 0,0 0 0,0 1 0,1-1 0,0 1 0,-1-1 0,0 0 0,0 1 0,1-1 0,-1 0 0,0 0 0,1 1 0,-1-1 0,1 0 0,0 0 0,-1 0 0,0 0 0,1 1 0,0-1 0,0 0 0,-1-1 0,1 1 0,0 0 0,-1 0 0,1-1 0,0 1 0,-1 0 0,1-1 0,-1 1 0,1 0 0,0-1 0,-1 1 0,1-1 0,-1 1 0,0 0 0,1-1 0,-1 0 0,1 0 0,0 0 0,0-3 0,2 0 0,-2 0 0,1 0 0,-1 0 0,0-1 0,0 1 0,0 0 0,-1 0 0,0-1 0,0-5 0,-3-44 0,2 52 0,1 0 0,0 1 0,0-1 0,-2 1 0,2-1 0,-1 0 0,1 1 0,-2-1 0,1 1 0,0-1 0,1 1 0,-2 0 0,1 0 0,0-1 0,-1 2 0,-1-3 0,2 2 0,1 1 0,0-1 0,-1 1 0,1 0 0,0 0 0,-1 0 0,0-1 0,1 1 0,-1 0 0,1 0 0,0 0 0,-1 0 0,0 0 0,1 0 0,-1 0 0,1 0 0,-1 0 0,1 0 0,0 0 0,0 0 0,-1 0 0,0 1 0,0-1 0,1 1 0,-1 0 0,1-1 0,-1 0 0,0 1 0,0 0 0,1 0 0,0-1 0,-1 1 0,1 0 0,-1 0 0,1-1 0,0 1 0,-1 0 0,1-1 0,0 2 0,0-1 0,0 1 0,-1 9-109,0 1 0,1 14 0,1-15-929,-1 0-5788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1 24575,'-1'0'0,"0"1"0,1 0 0,0 0 0,-1-1 0,1 1 0,-1 0 0,1 0 0,0-1 0,-2 1 0,2-1 0,-1 1 0,1-1 0,-1 1 0,-1 0 0,-6 6 0,5 1 0,-1 1 0,1-1 0,0 0 0,1 1 0,0-1 0,1 1 0,-1 0 0,1 0 0,1 0 0,0-1 0,1 11 0,-1-19 0,0 1 0,0 0 0,0 0 0,0 0 0,1 0 0,-1 0 0,1-1 0,-1 2 0,0-1 0,1-1 0,-1 1 0,0 0 0,0-1 0,1 1 0,0 0 0,-1 0 0,1-1 0,-1 1 0,1 0 0,0-1 0,0 1 0,-1-1 0,1 1 0,0-1 0,-1 1 0,2-1 0,-2 1 0,1-1 0,0 0 0,0 0 0,0 0 0,-1 0 0,1 1 0,1-1 0,0 0 0,0 0 0,-2-1 0,2 1 0,-1 0 0,0 0 0,1 0 0,-1-1 0,0 1 0,0-1 0,0 0 0,0 1 0,0-1 0,0 0 0,0 0 0,0 0 0,0 1 0,0-1 0,-1 0 0,1 0 0,0 0 0,-1 0 0,2-1 0,-2 2 0,0-1 0,1-1 0,-1 1 0,1-1 0,1-5 0,-1 0 0,-1-1 0,1 1 0,0 0 0,-2-8 0,0 7 0,1 0 0,0 1 0,1 0 0,2-15 0,6-5-1365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35 35 24575,'-1'0'0,"0"0"0,1 0 0,-1 1 0,1-1 0,-1 0 0,1 1 0,-1-1 0,0 1 0,1-1 0,-1 1 0,1-1 0,0 1 0,0-1 0,-1 1 0,0-1 0,1 1 0,0 0 0,-1-1 0,1 0 0,0 2 0,0-1 0,-6 18 0,5-15 0,-15 61 0,16-63 0,-1-1 0,1-1 0,0 1 0,-1 0 0,1 0 0,0-1 0,0 1 0,0 0 0,0 0 0,0 0 0,0 0 0,0-1 0,0 1 0,0 0 0,0 0 0,1 0 0,-1 0 0,0 0 0,0-1 0,1 1 0,0 0 0,-1 0 0,1-1 0,-1 1 0,0-1 0,1 1 0,0 0 0,-1-1 0,1 1 0,-1-1 0,1 1 0,0-1 0,0 1 0,0 0 0,1-1 0,-1 1 0,1-1 0,0 0 0,-1 0 0,1 0 0,-1 0 0,1-1 0,-1 1 0,1 0 0,-1-1 0,0 1 0,1-1 0,-1 1 0,1-1 0,-1 1 0,0-1 0,1 0 0,-1 0 0,2-1 0,0-1 0,-1 1 0,1-1 0,-2 0 0,1 1 0,0-1 0,0 0 0,0-1 0,-1 1 0,0 0 0,1 0 0,-1 0 0,1-6 0,0-3 0,0 0 0,0-14 0,-2-22-1365,-1 38-5461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173 1 24575,'-43'0'0,"-49"1"0,90-1 0,-1 1 0,0 0 0,1-1 0,0 1 0,-1 0 0,0 0 0,1 0 0,-1 0 0,1 0 0,-3 3 0,4-4 0,1 1 0,-1-1 0,0 0 0,1 1 0,0-1 0,-1 1 0,1 0 0,0-1 0,-1 0 0,0 1 0,1 0 0,0 0 0,0-1 0,-1 0 0,1 1 0,0 0 0,0-1 0,0 1 0,0 0 0,0-1 0,0 1 0,0-1 0,0 1 0,0 0 0,0 0 0,0-1 0,0 0 0,0 2 0,0-2 0,1 1 0,-1-1 0,0 1 0,1-1 0,-1 1 0,1 0 0,-1-1 0,1 0 0,-1 1 0,0-1 0,0 1 0,1-1 0,0 1 0,-1-1 0,1 1 0,-1-1 0,1 1 0,2 0 0,0 1 0,-1-1 0,0 0 0,1 0 0,0 0 0,0 1 0,-1-2 0,1 1 0,0-1 0,0 1 0,5-1 0,36 0 0,-25-1 0,-12 1 30,1 0 0,0-1 0,15-3 0,-21 4-117,1-2-1,-1 2 1,0-1 0,1 0-1,-1 0 1,0-1 0,0 1-1,0-1 1,0 1-1,0-1 1,0 1 0,0-1-1,0 0 1,-1 0 0,1 0-1,0-2 1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863 0 24575,'-3'0'0,"1"0"0,-1 0 0,0 0 0,0 1 0,1-1 0,-1 1 0,1 0 0,-1-1 0,1 1 0,-1 1 0,1-1 0,-1 0 0,1 0 0,0 1 0,0 0 0,-4 2 0,4-1 0,-1 0 0,0 1 0,0 0 0,0-1 0,2 1 0,-1 0 0,0 0 0,-3 9 0,-28 77 0,26-71 0,-13 22 0,11-25 0,-10 31 0,13-31 0,-11 21 0,11-25 0,0 1 0,1-1 0,-5 18 0,8-23 0,0 1 0,-1-1 0,-7 13 0,7-14 0,1-1 0,-1 1 0,0 1 0,1-2 0,0 1 0,-2 11 0,-13 89 0,15-99 0,0-1 0,-1 1 0,-6 10 0,-6 17 0,11-22 0,-1-1 0,-1 0 0,1 0 0,-1 0 0,-15 19 0,12-19 0,0 3 0,1-1 0,-7 16 0,12-23 0,-1-1 0,1 1 0,-1 0 0,-7 8 0,6-9 0,0 1 0,1-1 0,-6 13 0,-10 28 0,-22 41 0,34-73 0,1 0 0,0 0 0,0 1 0,2-1 0,-7 31 0,8-31 0,0 0 0,0 0 0,-2 0 0,-8 17 0,-27 42 0,32-54 0,1 0 0,-2-2 0,-1 1 0,-15 19 0,21-30 0,0 2 0,0-1 0,1 0 0,0 1 0,0 0 0,1 0 0,-4 15 0,5-15 0,0 0 0,-1 0 0,-1 0 0,1 0 0,-1-1 0,-1 1 0,-9 13 0,9-18 0,0 0 0,1 1 0,-1-2 0,0 1 0,-1-1 0,-6 3 0,-10 7 0,17-9-170,-1 0-1,1-1 0,-1 2 1,2-1-1,-1 1 0,0 0 1,-6 9-1,7-6-6655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377 0 24575,'-1'0'0,"-1"1"0,1-1 0,0 1 0,-1 0 0,1-1 0,-1 0 0,1 1 0,0 0 0,0 0 0,-1 0 0,2 0 0,-2 0 0,1 0 0,0 0 0,1-1 0,-2 2 0,1-1 0,-1 2 0,-13 24 0,2 13 0,11-31 0,-1-1 0,0 1 0,0-1 0,-8 13 0,6-10 0,-1 1 0,1 0 0,0 1 0,1-1 0,-4 20 0,-6 21 0,-2-19 0,2-8 0,5-8 0,0 1 0,-2-1 0,0-1 0,-1 0 0,-20 22 0,18-24 0,-20 28 0,12-6 0,-3-1 0,18-26-227,0 1-1,0 0 1,1 0-1,1 0 1,-6 17-1,8-18-6598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0 555 24575,'2'0'0,"0"0"0,0 0 0,-1-1 0,1 1 0,0-1 0,-1 1 0,1-1 0,0 1 0,0-2 0,-1 1 0,1 1 0,-1-2 0,1 2 0,-1-2 0,0 1 0,1 0 0,1-2 0,19-29 0,-8 14 0,-3 4 0,25-19 0,-30 28 0,1-1 0,0 1 0,15-8 0,10-7 0,-4 0 0,-21 15 0,1 1 0,-1-2 0,1 0 0,11-13 0,-4 1 0,20-36 0,-24 39 0,22-27 0,-25 34 0,0 0 0,15-10 0,-16 13 0,0 0 0,0-1 0,-1 1 0,0-2 0,10-11 0,-4-1 0,19-24 0,-31 42-13,5-4-156,-1 0 0,0-1 0,0 1 0,-1-1 0,0 0 0,1 0 0,1-8 0,-3 6-6657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372 0 24575,'-2'0'0,"0"1"0,0 1 0,0-2 0,0 1 0,1 0 0,-2 0 0,2 0 0,-1 1 0,1-1 0,-1 0 0,0 1 0,2-1 0,-3 3 0,-6 3 0,6-4 0,-6 4 0,1 0 0,-1-1 0,1 1 0,-20 7 0,17-7 0,-1 0 0,1 0 0,0 1 0,1 0 0,0 1 0,0 0 0,-11 14 0,7-9 0,-4 2 0,13-12 0,1 0 0,-1 0 0,1 1 0,-7 8 0,0 6 0,-12 25 0,-2 5 0,-3-11 133,4-6-1631,19-25-5328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340 0 24575,'-1'0'0,"-2"1"0,1-1 0,1 0 0,-2 1 0,2 0 0,-1-1 0,0 1 0,0 1 0,1-2 0,-1 1 0,0 0 0,1 0 0,-1 1 0,1-2 0,-2 4 0,-24 27 0,12-12 0,8-11 0,1 0 0,-9 16 0,-10 12 0,20-29 0,0 0 0,1 0 0,0 1 0,0-1 0,1 1 0,-5 16 0,5-15 0,1 1 0,-2-1 0,0 0 0,0-1 0,-6 9 0,-49 59 0,-11 14 0,69-89-41,-4 7-401,-1 1 1,-5 11 0,7-10-6385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61 0 24575,'0'6'0,"-2"-1"0,1 1 0,-1-1 0,-3 11 0,2-10 0,2-2 0,-2 1 0,1 0 0,0-1 0,-1 1 0,0 0 0,-6 7 0,7-10 0,1 0 0,0 0 0,0-1 0,0 1 0,0 0 0,1 1 0,-2 1 0,2-2 0,-1-1 0,1 1 0,0-1 0,-1 1 0,0-1 0,0 1 0,1-1 0,-1 0 0,0 1 0,0-1 0,-1 2 0,2-3 0,-1-1 0,1 1 0,-1 0 0,1 0 0,0-1 0,0 1 0,0 0 0,0 0 0,-1 0 0,1 0 0,0 0 0,0 0 0,-1-1 0,1 1 0,0 0 0,-1 0 0,1-1 0,0 1 0,0 0 0,0 0 0,0-1 0,0 1 0,0 0 0,0-1 0,-1 1 0,1 0 0,0 0 0,0-1 0,0 1 0,0 0 0,0-1 0,0 1 0,0 0 0,0-1 0,1 1 0,-2-14 0,1 10 0,1 0 0,1 1 0,-1-1 0,0 0 0,1 0 0,-1 1 0,1-1 0,4-5 0,21-25 0,-19 26-1365,0 0-5461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116 14 24575,'0'0'0,"-1"-1"0,1 0 0,0 1 0,0 0 0,-1-1 0,1 1 0,0-1 0,-1 1 0,1-1 0,-1 1 0,1-1 0,0 1 0,-1 0 0,1-1 0,-1 1 0,1 0 0,0 0 0,-1 0 0,0-1 0,1 1 0,-1 0 0,0-1 0,1 1 0,-1 0 0,1 0 0,-1 0 0,1 0 0,-2 0 0,-17 0 0,17 2 0,0-2 0,1 1 0,-2 1 0,1-1 0,1 0 0,-1 1 0,0-1 0,1 1 0,-1-1 0,1 2 0,-1-2 0,1 1 0,0 0 0,-1 0 0,1-1 0,1 2 0,-1-1 0,0 0 0,-1 3 0,2-2 0,-1-1 0,0 1 0,0 0 0,0-1 0,-1 1 0,1-1 0,-1 0 0,0 0 0,1 1 0,-1-2 0,0 2 0,0-1 0,-5 3 0,4-4 0,-1 1 0,1-1 0,-1 0 0,1 1 0,-6-1 0,7 0 0,12-3 0,-8 2 0,2 0 0,-1-1 0,0 1 0,0-1 0,0 0 0,1 0 0,-1 1 0,-1-2 0,1 1 0,0-1 0,0 1 0,0-1 0,4-4 0,13-17 0,-18 22 0,-1-1 0,0 0 0,0 1 0,0-1 0,0 0 0,-1 1 0,2-2 0,-2 2 0,0-1 0,1 0 0,-1 0 0,0 1 0,1-4 0,-1 4 0,-1 1 0,1-1 0,0 0 0,0 0 0,-1 1 0,1-1 0,0 0 0,0 1 0,-1-1 0,0 0 0,1 1 0,-1-1 0,1 1 0,-1-1 0,1 0 0,-1 1 0,0-1 0,1 1 0,-1 0 0,1-1 0,-1 1 0,0-1 0,0 1 0,0 0 0,0-1 0,1 1 0,-1 0 0,0 0 0,1 0 0,-2 0 0,2 0 0,-1 0 0,0 0 0,1 0 0,-2 0 0,2 0 0,-2 1 0,-1-1 0,1 0 0,-1 1 0,1 0 0,-1-1 0,1 1 0,0 0 0,-1 0 0,1 0 0,0 0 0,-5 4 0,6-4-27,-1 2 0,1-1 0,-1 0 1,1 0-1,-1 0 0,1 1 0,0 0 0,0-1 0,0 0 0,0 5 0,-2-1-1042,0 4-5757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187 25 24575,'-17'-1'0,"0"2"0,-1 0 0,1 1 0,-26 6 0,28-4 0,11-4 0,-1 1 0,1 0 0,0 0 0,0 1 0,0-1 0,0 1 0,-1 0 0,1 0 0,0 0 0,0 0 0,1 1 0,-5 4 0,8-7 0,-1 0 0,1 1 0,-1-1 0,1 1 0,0 0 0,0-1 0,-1 1 0,1-1 0,0 1 0,0 0 0,0-1 0,0 1 0,0-1 0,0 1 0,0-1 0,0 1 0,0-1 0,0 1 0,0 0 0,0-1 0,1 1 0,-1-1 0,0 1 0,0 0 0,1-1 0,-1 0 0,1 1 0,-1-1 0,0 1 0,1-1 0,-1 1 0,0-1 0,1 1 0,-1-1 0,1 0 0,-1 1 0,1-1 0,-1 0 0,1 1 0,-1-1 0,1 0 0,0 0 0,-1 1 0,1-1 0,3 2 0,-1-1 0,1 0 0,0 0 0,0 1 0,5 0 0,-5-2 0,0 0 0,0 1 0,-1-1 0,1 0 0,0-1 0,0 1 0,-1-1 0,1 0 0,-1 1 0,1-2 0,0 1 0,-1 0 0,1 0 0,-1-1 0,4-2 0,-2-1 0,0 1 0,0 0 0,0-1 0,-1 0 0,0 0 0,0-1 0,5-8 0,-7 11 0,0 1 0,-1 0 0,1-1 0,0 1 0,0 0 0,0 0 0,1 0 0,-1 0 0,1 0 0,-1 1 0,1-1 0,-1 1 0,1-1 0,0 1 0,0 0 0,-1 0 0,1 0 0,0 0 0,5 0 0,-8 1 0,0 0 0,1 1 0,-1-1 0,0 0 0,0 1 0,0 0 0,0-1 0,1 0 0,-1 0 0,0 1 0,0-1 0,0 1 0,0-1 0,0 1 0,0-1 0,0 0 0,0 1 0,0-1 0,0 0 0,0 1 0,0-1 0,-1 0 0,1 1 0,0-1 0,0 1 0,-4 11 0,3-10-62,1-1 0,-1 1 0,0-1 0,0 1 0,1-1 0,-1 0 0,0 1 0,-1-1 0,1 0 0,0 0 0,-1 0 0,2 0-1,-2 0 1,1 0 0,-1 0 0,1-1 0,0 2 0,-1-2 0,0 1 0,1-1 0,-4 1 0,-4 1-6764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93 1 24575,'-5'0'0,"1"0"0,-1 1 0,1-1 0,0 2 0,-1-2 0,1 2 0,0-1 0,0 1 0,0 0 0,-1-1 0,1 2 0,1-1 0,-1 0 0,0 1 0,1 0 0,-1 0 0,1 0 0,1 0 0,-1 0 0,0 1 0,0 0 0,1-1 0,-3 5 0,5-8 0,-1 1 0,1-1 0,0 0 0,0 1 0,0-1 0,0 1 0,0-1 0,0 0 0,0 1 0,0-1 0,0 0 0,0 1 0,0-1 0,0 0 0,0 1 0,0 0 0,0-1 0,0 0 0,0 0 0,0 1 0,1-1 0,-1 1 0,0 0 0,0-1 0,0 0 0,1 0 0,0 1 0,12 4 0,20-4 0,-29-1 0,41 0 0,35-1 0,-78 0 0,1 1 0,-1-1 0,1 0 0,-1 1 0,1-1 0,-1 0 0,0 0 0,1 0 0,-1-1 0,0 1 0,0-1 0,0 1 0,4-4 0,-6 5 0,1-1 0,-1 1 0,0-1 0,1 1 0,-1 0 0,0-1 0,1 0 0,-1 1 0,0-1 0,0 1 0,0 0 0,1-2 0,-1 2 0,0-1 0,0 1 0,0 0 0,0-1 0,0 0 0,0 0 0,0 1 0,0 0 0,0-1 0,-1 0 0,1 0 0,-1 0 0,0 0 0,1 0 0,-1 0 0,0 0 0,0 1 0,0-1 0,1 0 0,-1 0 0,0 1 0,0 0 0,0-1 0,-1 1 0,2-1 0,-1 0 0,0 1 0,-2 0 0,-8-3 34,0 1 1,-12-1-1,-3-1-1502,15 2-5358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173 1 24575,'-43'0'0,"-49"1"0,90-1 0,-1 1 0,0 0 0,1-1 0,0 1 0,-1 0 0,0 0 0,1 0 0,-1 0 0,1 0 0,-3 3 0,4-4 0,1 1 0,-1-1 0,0 0 0,1 1 0,0-1 0,-1 1 0,1 0 0,0-1 0,-1 0 0,0 1 0,1 0 0,0 0 0,0-1 0,-1 0 0,1 1 0,0 0 0,0-1 0,0 1 0,0 0 0,0-1 0,0 1 0,0-1 0,0 1 0,0 0 0,0 0 0,0-1 0,0 0 0,0 2 0,0-2 0,1 1 0,-1-1 0,0 1 0,1-1 0,-1 1 0,1 0 0,-1-1 0,1 0 0,-1 1 0,0-1 0,0 1 0,1-1 0,0 1 0,-1-1 0,1 1 0,-1-1 0,1 1 0,2 0 0,0 1 0,-1-1 0,0 0 0,1 0 0,0 0 0,0 1 0,-1-2 0,1 1 0,0-1 0,0 1 0,5 0 0,36-2 0,-25 0 0,-12 1 30,1 0 0,0-1 0,15-3 0,-21 4-117,1-2-1,-1 2 1,0-1 0,1 0-1,-1 0 1,0-1 0,0 1-1,0-1 1,0 1-1,0-1 1,0 1 0,0-1-1,0 0 1,-1 0 0,1 0-1,0-2 1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122 49 24575,'-1'-1'0,"0"1"0,0 0 0,0-2 0,0 1 0,-1 1 0,1-1 0,1-1 0,-1 2 0,0-1 0,0 0 0,0 0 0,1-1 0,-2-1 0,-5-6 0,2 6 0,0-1 0,0 2 0,0-1 0,-1 1 0,1 0 0,-1 0 0,1 1 0,-1-1 0,1 1 0,-1-1 0,0 2 0,1-1 0,-1 1 0,0 0 0,-7 1 0,12-1 0,1 0 0,-1 0 0,1 0 0,0 0 0,0 0 0,0 0 0,0 0 0,0 0 0,0 0 0,-1 0 0,1 0 0,0 0 0,0 1 0,0-1 0,-1 0 0,1 0 0,0 0 0,-1 1 0,1-1 0,0 0 0,0 0 0,0 0 0,0 0 0,0 0 0,0 0 0,-1 0 0,1 1 0,0-1 0,0 0 0,0 0 0,0 0 0,0 0 0,0 1 0,0-1 0,0 1 0,0-1 0,0 0 0,0 0 0,6 8 0,10 4 0,-3-6 0,0-1 0,20 6 0,-17-7 0,-9-1-117,-4-2 153,1 0 0,-1 0 0,0 0-1,0-1 1,1 1 0,6 0 0,-10-1-51,1 0 0,-1-1 0,1 1 0,-1 0 0,1 0 0,-1 0 0,1 0 0,-1 0 0,1-1 0,-1 1 0,1 0 0,-1 0 0,1 0 0,-1-1 0,0 1 0,1 0 0,-1-1 0,1 1 0,-1-1 0,1-1-71,-1 1 1,1 0-1,-1 0 1,0 1-1,1-2 0,-1 1 1,0 0-1,0 0 0,0 0 1,0 0-1,0-1 0,0 1 1,0-1-1,-2-7-6740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86 140 24575,'0'-1'0,"-2"-1"0,2 0 0,-1 0 0,0 1 0,0-1 0,0 0 0,0 1 0,-3-2 0,0-3 0,1 0 0,0 1 0,0 0 0,0-1 0,1 0 0,0 1 0,0-1 0,0 0 0,2 0 0,-1 1 0,-1-2 0,2 1 0,0-9 0,0 13 0,0 0 0,0 0 0,-1 0 0,1 0 0,0 0 0,0 0 0,-2 0 0,2 0 0,-1 0 0,0 1 0,1-1 0,-2 0 0,-1-2 0,3 3 0,-1 1 0,1-1 0,-1 1 0,1 0 0,0 0 0,0-1 0,-1 1 0,0-1 0,1 1 0,-1 0 0,1 0 0,0-1 0,-1 1 0,1 0 0,-1 0 0,0 0 0,0 0 0,1 0 0,0 0 0,-1 0 0,-1 0 0,2 0 0,-1 1 0,-1-1 0,1 0 0,1 1 0,-1 0 0,0-1 0,0 1 0,0-1 0,1 1 0,-2 0 0,2-1 0,-1 1 0,1 0 0,-2 0 0,1 1 0,0 0 0,-1-1 0,1 1 0,1 0 0,-1 0 0,-1 0 0,2 0 0,-1 0 0,0 0 0,0 0 0,1 0 0,-1 0 0,1 0 0,0 1 0,0-1 0,0 0 0,0 0 0,0 1 0,0-2 0,1 2 0,-1-1 0,1 0 0,0 0 0,0 0 0,-1 0 0,1 0 0,0 0 0,0 0 0,0 0 0,1-1 0,-1 1 0,3 2 0,13 11 0,-14-12 0,-1 0 0,1 0 0,0 0 0,1-1 0,-1 0 0,1 0 0,5 3 0,-1-1-1365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37 13 24575,'-1'0'0,"0"-1"0,-1 1 0,1 0 0,0 0 0,-1-1 0,1 0 0,-1 1 0,1-1 0,-3-1 0,-9-4 0,12 6 0,1 0 0,0 0 0,-1 0 0,1 1 0,0-1 0,-1 0 0,0 0 0,1 1 0,0 0 0,0-1 0,-1 0 0,1 0 0,0 0 0,-1 1 0,1-1 0,-1 1 0,1 0 0,0-1 0,0 0 0,0 0 0,-1 1 0,1-1 0,0 1 0,0-1 0,0 1 0,0-1 0,0 1 0,0-1 0,0 1 0,0-1 0,0 2 0,0 0 0,0 1 0,0 0 0,0 0 0,1 0 0,-1-1 0,1 1 0,0 0 0,0-1 0,-1 1 0,2-1 0,-1 1 0,2 2 0,22 31 0,-7-13 0,-17-22 0,-1 0 0,1 0 0,-1 0 0,1 0 0,0 0 0,-1-1 0,1 1 0,-1 0 0,2 0 0,-2 0 0,1-1 0,0 0 0,0 2 0,0-2 0,-1 1 0,1-1 0,1 0 0,-2 1 0,1 0 0,0-1 0,1 0 0,0 0 0,-1 0 0,0 0 0,0 0 0,0-1 0,0 0 0,-1 1 0,1 0 0,0-1 0,0 1 0,-1-1 0,1 0 0,0 1 0,-1-1 0,1 0 0,0 1 0,-1-1 0,1 0 0,-1 0 0,0 0 0,1 0 0,-1-1 0,3-4 0,-1 0 0,0-1 0,0 1 0,-1 0 0,1-13 0,-2 17-62,0 0 0,0 0 0,0 0 0,0-1 0,0 2 0,0-2 0,0 2 0,-1-2 0,1 1 0,-1 0 0,0 0 0,1 1-1,-1-2 1,0 2 0,0-1 0,0 0 0,-1 1 0,1-1 0,0 0 0,-1 1 0,-2-3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0 24575,'1'11'0,"1"-1"0,-1 1 0,2-1 0,4 17 0,-5-23 0,0-1 0,-1 1 0,2 0 0,-1 0 0,4 4 0,-3-5 0,-1 0 0,0 0 0,0 0 0,0 0 0,-1 0 0,1 0 0,0 1 0,-2-1 0,2 4 0,1 24 0,-3-30 0,0-1 0,0 1 0,0 0 0,0 0 0,0 0 0,0-1 0,0 2 0,0-1 0,0-1 0,-1 1 0,1 0 0,0 0 0,0 0 0,-1-1 0,1 1 0,-1 0 0,1 0 0,-1-1 0,1 1 0,-1-1 0,1 2 0,0-2 0,-2 1 0,2-1 0,-1 0 0,0 1 0,1 0 0,-1-1 0,0 1 0,0-1 0,-1 1 0,0-2 0,0 1 0,1 0 0,-1-1 0,1 0 0,-1 0 0,0 1 0,1-1 0,-1-1 0,1 2 0,0-1 0,-1-1 0,1 1 0,-2-2 0,-17-19 0,16 16 0,0 0 0,0 0 0,1-1 0,0 1 0,0-1 0,1 0 0,-1 0 0,1 0 0,1 0 0,-1 0 0,1-1 0,0 1 0,1-1 0,0 1 0,0 0 0,3-8 0,-3 14-105,0-1 0,0 1 0,0 0 0,1-1 0,-1 1 0,0 0 0,1 0 0,0 0 0,0-1 0,-1 1 0,0 0 0,3-1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665 1 24575,'-1'1'0,"0"1"0,0-1 0,-1 1 0,1-1 0,0 0 0,0 0 0,-1 1 0,1-2 0,0 2 0,-1-1 0,1-1 0,-1 1 0,-2 1 0,-3 2 0,0 0 0,-2 1 0,1-1 0,0 0 0,-1-1 0,-11 3 0,11-4 0,0 1 0,0 0 0,1 1 0,0 0 0,-10 6 0,-23 16 0,-51 24 0,75-41 0,2 2 0,-2 0 0,-20 20 0,-9 5 0,42-33 0,-1 0 0,1-2 0,0 2 0,-6 1 0,5-2 0,1-1 0,0 1 0,1 0 0,-1 0 0,-1 0 0,-1 3 0,-31 23 19,-54 32 0,34-23-1422,50-32-5423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0 24575,'0'0'0,"-2"0"0,0 1 0,2-1 0,-2 1 0,1 0 0,0-1 0,-1 1 0,1-1 0,0 2 0,0-2 0,0 1 0,0 0 0,-1 0 0,1 0 0,1 0 0,-1-1 0,-1 3 0,0 0 0,0 0 0,0-1 0,1 1 0,0 0 0,-1 0 0,0 3 0,0 6 0,-1 1 0,2-1 0,1 0 0,1 24 0,1-4 0,2-10 0,0-13 0,-3-9 0,-1 0 0,0 0 0,0 0 0,0 0 0,1 0 0,-1 0 0,1 1 0,-1-1 0,0 0 0,0 0 0,0 0 0,0 0 0,1 0 0,-1 0 0,0 0 0,0 0 0,1 0 0,-1 0 0,1-1 0,-1 1 0,0 0 0,0 0 0,1 0 0,-1 0 0,0 0 0,0 0 0,0 0 0,0-1 0,0 1 0,0 0 0,1 0 0,-1 0 0,0 0 0,0 0 0,1-1 0,0-1 0,0 1 0,0-1 0,0 1 0,0 0 0,-1-1 0,1 0 0,-1 1 0,1-1 0,0 0 0,-1 1 0,0-1 0,1-3 0,-2-26 0,1 10 0,1 14-5,1-1 1,-1 0-1,2 1 0,3-10 0,0-1-1336,-3 11-5485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52 0 24575,'-2'0'0,"0"1"0,1-1 0,-1 1 0,1 0 0,0-1 0,-1 1 0,1 0 0,-1 0 0,1 0 0,0 0 0,-1 0 0,-1 2 0,-14 16 0,15-16 0,1-1 0,-1 2 0,1-2 0,-1 2 0,1-1 0,0 1 0,0-1 0,0 0 0,0 1 0,1 5 0,1 38 0,0-24 0,-1-21 0,0 0 0,1 0 0,-1 0 0,0 0 0,1-1 0,-1 1 0,0 0 0,1 0 0,0 0 0,0-1 0,-1 1 0,1 0 0,1-1 0,-1 1 0,2 2 0,-2-3 0,0-1 0,0 1 0,0 0 0,0 0 0,1-1 0,-2 1 0,2-1 0,-1 0 0,0 1 0,0-1 0,1 1 0,-1-1 0,0 0 0,1 0 0,-1 0 0,0 0 0,0 0 0,0 0 0,1 0 0,-1 0 0,0 0 0,1-1 0,-1 0 0,0 1 0,2-1 0,-2 0 0,1 1 0,-2-1 0,2 0 0,-1 0 0,0 0 0,0 0 0,1 0 0,-2 0 0,1-1 0,0 2 0,0-2 0,0 1 0,-1 0 0,1-1 0,0 1 0,0 0 0,-1-1 0,0 1 0,0-1 0,1 1 0,-1 0 0,0-3 0,1-5 0,0 0 0,-3-15 0,1 13 0,1-37-1365,-1 38-5461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99 2 24575,'-5'0'0,"1"1"0,0 0 0,-1-1 0,1 1 0,-1 1 0,1-1 0,0 0 0,0 1 0,-1 0 0,2 0 0,-1 1 0,0-1 0,0 0 0,1 1 0,-1 0 0,1 0 0,0 0 0,0 0 0,0 1 0,1-1 0,-1 1 0,0-1 0,2 1 0,-2 0 0,2 0 0,-1 0 0,-1 4 0,2-6 0,1 0 0,-1 0 0,1 0 0,0-1 0,0 1 0,0 0 0,0 0 0,0-1 0,0 2 0,0-2 0,0 1 0,1 0 0,-1-1 0,1 1 0,0 0 0,0 0 0,-1-1 0,3 3 0,-2-3 0,0 0 0,0 0 0,0 0 0,0 0 0,1 0 0,-1-1 0,1 1 0,-1-1 0,0 1 0,1-1 0,-2 1 0,2-1 0,0 0 0,-1 0 0,1 0 0,-2 0 0,2 0 0,0 0 0,-1 0 0,1 0 0,-1 0 0,0 0 0,1 0 0,-1-1 0,2 0 0,0 1 0,-1-1 0,0 0 0,1 0 0,-1 0 0,0 0 0,1 0 0,-2 0 0,2-1 0,-2 1 0,1-1 0,0 1 0,0-1 0,2-3 0,-1 1 0,0 0 0,-1-1 0,0 0 0,4-7 0,2-9 0,4 6 0,-10 12 0,-1 2 0,1-1 0,0-1 0,-1 1 0,1 0 0,-1-1 0,1-1 0,-2 3 0,0 1 0,0 0 0,0-1 0,0 1 0,0-1 0,0 1 0,0-1 0,0 1 0,0 0 0,0-1 0,-1 1 0,1 0 0,0 0 0,0-1 0,0 0 0,-1 1 0,1 0 0,0-1 0,0 1 0,-1 0 0,1 0 0,0 0 0,-1-1 0,1 0 0,0 1 0,-1 0 0,1 0 0,0 0 0,-1-1 0,1 1 0,-1 0 0,1 0 0,0 0 0,-1 0 0,1 0 0,-1 0 0,1 0 0,-1 0 0,1 0 0,0 0 0,-1 0 0,1 0 0,-1 0 0,-19 1 0,14 1 0,0 0 0,1 0 0,-1 0 0,1 0 0,1 1 0,-2 0 0,-5 5 0,10-8 0,-1 2 0,1-1 0,-1-1 0,1 2 0,0-1 0,0 0 0,0 1 0,0-1 0,0 1 0,0-1 0,0 1 0,0-1 0,1 0 0,-1 2 0,0-2 0,1 1 0,-1-1 0,1 1 0,0 0 0,0-1 0,0 1 0,0 0 0,0-1 0,0 2 0,0-2 0,0 1 0,1 3 0,0-5-85,0 1 0,-1 0-1,0 0 1,1 0 0,-1-1-1,1 1 1,0 0 0,0-1-1,-1 1 1,1 0 0,-1 0-1,2-1 1,-2 0 0,1 1-1,2 0 1,4 2-6741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41 10 24575,'-5'0'0,"2"0"0,1 0 0,-1 0 0,0 0 0,0 0 0,1 0 0,0 1 0,-5 1 0,7-2 0,-1 1 0,0-1 0,0 0 0,0 1 0,1-1 0,-1 1 0,1 0 0,-1-1 0,0 1 0,1 0 0,0 0 0,-1-1 0,1 1 0,-1 0 0,0 0 0,1 0 0,0-1 0,0 1 0,-1 0 0,1 0 0,0 0 0,0-1 0,0 2 0,0-1 0,0-1 0,0 3 0,1 10 0,0 0 0,1 1 0,0-1 0,8 25 0,1-70 0,-10 29 0,0 0 0,1 0 0,-1 0 0,2 0 0,1-4 0,-2 4 0,0 1 0,-1-1 0,1 0 0,-1 1 0,1-1 0,-1 0 0,2-5 0,-2-26-1365,-1 24-5461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97 12 24575,'-3'0'0,"0"2"0,0-1 0,1 0 0,-1 1 0,1 0 0,0-1 0,-1 1 0,1 0 0,0 0 0,0 0 0,0 0 0,-2 4 0,-2 0 0,-5 4 0,2-2 0,1 0 0,-9 11 0,16-17 0,0-1 0,-1 2 0,1-2 0,0 1 0,0 0 0,0 0 0,0 1 0,1-1 0,-1 0 0,0 0 0,0 0 0,1 0 0,0 1 0,0-1 0,0 0 0,0 0 0,0 3 0,0-5 0,0 0 0,0 1 0,0-1 0,0 0 0,0 0 0,0 0 0,0 1 0,0-1 0,1 0 0,-1 0 0,0 0 0,0 1 0,0-1 0,0 0 0,0 0 0,1 0 0,-1 0 0,0 1 0,1-1 0,-1 0 0,0 0 0,0 0 0,0 0 0,0 0 0,1 0 0,-1 0 0,0 0 0,0 0 0,0 1 0,0-1 0,0 0 0,1 0 0,-1 0 0,1 0 0,8-4 0,8-8 0,-9 3 0,16-18 0,-16 17 0,10-20 0,-9 15 0,-3-2-1365,-4 9-5461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78 1 24575,'0'4'0,"-1"0"0,0-1 0,-1 1 0,1 0 0,-1 0 0,0-1 0,0 1 0,0-1 0,1 0 0,-2 1 0,0-2 0,-2 5 0,-12 15 0,9-9 0,0 1 0,-9 21 0,16-35 0,0 1 0,1 0 0,0-1 0,0 1 0,-1-1 0,1 1 0,0 0 0,0 0 0,0-1 0,0 1 0,0-1 0,0 1 0,0 0 0,0-1 0,0 1 0,0 0 0,0-1 0,1 1 0,-1 1 0,1-2 0,-1 0 0,1 1 0,-1-1 0,1 0 0,-1 1 0,0-1 0,0 0 0,1 0 0,0 1 0,-1-1 0,0 0 0,1 0 0,-1 0 0,0 0 0,1 0 0,-1 0 0,1 0 0,0 0 0,-1 0 0,1 0 0,-1 0 0,3 0 0,-1 0 0,0-1 0,1 1 0,-2-1 0,2 1 0,-2-1 0,1 0 0,1 0 0,-2 0 0,4-2 0,-3 1 0,1 0 0,-1 0 0,0 0 0,-1-1 0,2 1 0,-2-1 0,1 0 0,-1 1 0,2-6 0,9-28 0,-2 5 0,3-11-1365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11 24575,'0'31'0,"1"32"0,-1-61 0,0-1 0,0 0 0,0 0 0,0 0 0,0 0 0,1 0 0,0 0 0,-1 0 0,0 0 0,1-1 0,-1 1 0,0 0 0,1 0 0,0 0 0,-1 0 0,1 0 0,-1-1 0,1 1 0,0 0 0,0-1 0,0 1 0,-1-1 0,1 1 0,0-1 0,0 1 0,0-1 0,0 1 0,0-1 0,0 0 0,0 1 0,0-1 0,0 0 0,0 0 0,0 0 0,0 0 0,0 0 0,0 0 0,0 0 0,0 0 0,0 0 0,1 0 0,-1-1 0,-1 1 0,1 0 0,0-1 0,0 1 0,0 0 0,0-1 0,0 0 0,0 1 0,-1-1 0,1 1 0,0-1 0,0 0 0,-1 1 0,1-1 0,0 0 0,-1 0 0,1 1 0,0-1 0,-1 0 0,0 0 0,1 0 0,-1 0 0,0 0 0,1 0 0,-1 0 0,0 0 0,1-2 0,3-14 0,-2 10 0,0 0 0,-1-1 0,1 0 0,-1-7 0,-1 13 0,0 0 0,0 0 0,-1-1 0,1 1 0,0 0 0,-1 0 0,0 0 0,1 0 0,-1 0 0,0 0 0,0 0 0,0 0 0,0 1 0,-1-2 0,1 2 0,0-1 0,-1 1 0,-3-3 0,-1-2-1365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419 1 24575,'0'4'0,"0"1"0,-1 0 0,0-1 0,0 0 0,0 1 0,0-1 0,-1 0 0,1 1 0,-1-1 0,-3 4 0,-2 3 0,-1 0 0,-10 10 0,9-11 0,2 0 0,-13 17 0,11-11 0,-2-1 0,-20 23 0,16-21 0,-18 26 0,-2 18 0,22-35 0,-2-2 0,-24 32 0,2-17 0,23-26 0,-19 27 0,15-7 78,15-27-318,0 0-1,0 0 1,0 0-1,-1-1 0,-5 8 1,3-7-6586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372 0 24575,'-2'0'0,"0"1"0,0 1 0,0-2 0,0 1 0,1 0 0,-2 0 0,2 0 0,-1 1 0,1-1 0,-1 0 0,0 1 0,2-1 0,-3 3 0,-6 3 0,6-4 0,-6 4 0,1 0 0,-1-1 0,1 1 0,-20 7 0,17-7 0,-1 0 0,1 0 0,0 1 0,1 0 0,0 1 0,0 0 0,-11 14 0,7-9 0,-4 2 0,13-12 0,1 0 0,-1 0 0,1 1 0,-7 8 0,0 6 0,-12 25 0,-2 5 0,-3-11 133,4-6-1631,19-25-5328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665 1 24575,'-1'1'0,"0"1"0,0-1 0,-1 1 0,1-1 0,0 0 0,0 0 0,-1 1 0,1-2 0,0 2 0,-1-1 0,1-1 0,-1 1 0,-2 1 0,-3 2 0,0 0 0,-2 1 0,1-1 0,0 0 0,-1-1 0,-11 3 0,11-4 0,0 1 0,0 0 0,1 1 0,0 0 0,-10 6 0,-23 16 0,-51 24 0,75-41 0,2 2 0,-2 0 0,-20 20 0,-9 5 0,42-33 0,-1 0 0,1-2 0,0 2 0,-6 1 0,5-2 0,1-1 0,0 1 0,1 0 0,-1 0 0,-1 0 0,-1 3 0,-31 23 19,-54 32 0,34-23-1422,50-32-5423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791 2 24575,'-39'0'0,"10"-1"0,1 1 0,-1 1 0,-54 11 0,69-8 0,1 0 0,-19 10 0,20-8 0,-1 0 0,-22 6 0,22-10 0,1 2 0,-1-1 0,1 1 0,0 1 0,-15 8 0,9-4 0,-2 0 0,1 0 0,-2-2 0,-33 8 0,32-12 0,0 0 0,1-2 0,-1 0 0,-23-3 0,-7 0 0,4 2-1365,37 0-5461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791 2 24575,'-39'0'0,"10"-1"0,1 1 0,-1 1 0,-54 11 0,69-8 0,1 0 0,-19 10 0,20-8 0,-1 0 0,-22 6 0,22-10 0,1 2 0,-1-1 0,1 1 0,0 1 0,-15 8 0,9-4 0,-2 0 0,1 0 0,-2-2 0,-33 8 0,32-12 0,0 0 0,1-2 0,-1 0 0,-23-3 0,-7 0 0,4 2-1365,37 0-5461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0 178 24575,'33'-6'0,"20"1"0,-24 2 0,48-8 0,-68 9 0,9-2 0,32-12 0,-36 11 0,25-5 0,-28 8 0,-1-1 0,-1 0 0,1 0 0,0 0 0,12-8 0,-3-1 0,2 1 0,-1 1 0,2 1 0,-1 0 0,1 2 0,41-9 0,-55 14-119,-3 2-89,2-1 1,-2 0-1,1-1 0,0 1 1,5-3-1,-1-2-6618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24575,'515'0'0,"-504"0"0,1 2 0,-1 0 0,1 0 0,11 4 0,-9-3 0,-2 1 0,26 1 0,1 1 108,6 0-1581,-35-6-5353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24575,'115'8'0,"-58"-3"0,-36-3 0,0 3 0,0-1 0,22 8 0,-21-5 0,0-1 0,33 4 0,-22-7 0,58 8 0,-77-7 0,0 0 0,-2 1 0,2-1 0,23 15 0,-11-6 0,-11-5-3,-2 1 0,0-1 0,1 2 0,12 12 0,5 3-1347,-25-20-5476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24575,'2'0'0,"0"0"0,0 1 0,-1-1 0,2 1 0,-2 0 0,1-1 0,0 1 0,0 0 0,-1 0 0,1 0 0,3 2 0,18 16 0,-9-6 0,18 9 0,38 19 0,-24-15 0,-24-13 0,-3-1 0,2 0 0,29 12 0,-29-15 0,-3 0 0,1 2 0,-1 0 0,0 0 0,0 3 0,19 17 0,46 38 0,-79-65 0,1-1 0,0 0 0,0 0 0,1-1 0,-1 1 0,1-2 0,-1 2 0,11 0 0,-8 0 0,1-1 0,16 8 0,-13-4-455,-1-1 0,20 6 0,-21-8-6371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0 24575,'7'11'0,"0"-1"0,1 0 0,1-1 0,-1 0 0,1 0 0,15 11 0,8 8 0,-6-5 0,-18-17 0,-1 0 0,0 1 0,10 12 0,-9-9 0,0 0 0,0 0 0,1-1 0,0 0 0,1-1 0,-1 1 0,16 8 0,-19-14 0,-1 1 0,1-2 0,-1 1 0,1 0 0,0 0 0,11 2 0,-14-4-195,0 0 0,0 0 0,0 0 0,0 0 0,0 0 0,5 4 0,-3-1-6631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0 24575,'1'0'0,"1"1"0,-1 1 0,0-2 0,1 1 0,-2 0 0,1 0 0,1 0 0,-1 0 0,-1 0 0,1 0 0,1 0 0,-2 1 0,1-1 0,-1 0 0,2 1 0,-2-1 0,1 2 0,2 2 0,5 10 0,0 0 0,2-1 0,0 0 0,1 0 0,17 15 0,-22-22 0,0 0 0,0 1 0,0-1 0,-1 1 0,6 12 0,-7-12 0,1 1 0,1-1 0,0 0 0,10 11 0,-11-13 0,-1-1 0,1 2 0,-1-1 0,0 0 0,-1 0 0,6 14 0,-6-11 0,1-1 0,0 0 0,10 13 0,37 57 0,-36-53 0,2-1 0,19 23 0,1-10-1365,-31-30-5461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24575,'0'1'0,"0"1"0,1-1 0,-1 1 0,1-1 0,0 0 0,0 1 0,-1-1 0,1 0 0,0 0 0,0 0 0,1 2 0,6 8 0,0 12 0,-7-15 0,2 0 0,0-1 0,0 1 0,1 0 0,0-1 0,0 0 0,10 13 0,8 6 0,-2 2 0,-1 2 0,-1-1 0,25 59 0,-39-77 0,-1-1 0,4 17 0,4 15 0,18 47-1365,-26-82-5461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24575,'7'159'0,"-2"-102"0,-3-29 0,12 55 0,-10-66 0,-2 1 0,-1-1 0,0 1 0,-1 18 0,1 27 0,11 8 0,-1-25 79,-7-35-440,-1 0 0,-1 0 0,2 16 0,-3-16-6465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24575,'5'27'0,"0"-6"0,7 58 0,-6-46 0,-2 0 0,1 38 0,-6 115-1365,1-177-5461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0 178 24575,'33'-6'0,"20"1"0,-24 2 0,48-8 0,-68 9 0,9-2 0,32-12 0,-36 11 0,25-5 0,-28 8 0,-1-1 0,-1 0 0,1 0 0,0 0 0,12-8 0,-3-1 0,2 1 0,-1 1 0,2 1 0,-1 0 0,1 2 0,41-9 0,-55 14-119,-3 2-89,2-1 1,-2 0-1,1-1 0,0 1 1,5-3-1,-1-2-6618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66 0 24575,'0'437'0,"-1"-419"0,-4 25 0,2-25 0,0 25 0,3-28 0,-1 2 0,0-1 0,-1-1 0,-1 2 0,-6 19 0,0 1 0,7-27 0,0 0 0,-1-1 0,-6 15 0,1-6-1365,4-9-5461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200 1 24575,'0'23'0,"-2"-1"0,0 0 0,-12 44 0,9-50 0,0 2 0,-4 24 0,7-30 0,0 0 0,-1-1 0,-1 1 0,0 0 0,0-1 0,-1-1 0,-1 2 0,0-2 0,0 1 0,-1-2 0,-12 15 0,5-6 0,1 0 0,1 0 0,-11 21 0,4-4 0,9-18-1365,6-9-5461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1 174 24575,'14'-1'0,"1"-1"0,25-5 0,-7 0 0,44-8 0,23-4 0,-44 16 0,-37 2 0,1 0 0,34-8 0,104-43 0,-135 44 0,-13 5 0,-1-1 0,0 0 0,1 1 0,-2-3 0,2 2 0,11-11 0,-15 10-1365,0 1-5461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1 179 24575,'39'0'0,"52"-7"0,-70 4 0,-1-1 0,30-8 0,-28 6 0,33-5 0,-35 7 0,-16 3 0,0 0 0,-1-1 0,1 1 0,-1-1 0,1 0 0,-1 0 0,1 0 0,3-3 0,-3 2 0,1 0 0,0 0 0,9-4 0,-10 5 0,-1 0 0,1 0 0,0 0 0,0-1 0,0 0 0,-1 0 0,4-3 0,-4 3 0,0 0 0,1 0 0,-1 0 0,1 1 0,-1 0 0,1-1 0,0 1 0,7-2 0,2-1-273,0-1 0,0 0 0,0-1 0,19-12 0,-23 13-6553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1 267 24575,'4'-1'0,"0"0"0,0 0 0,1 1 0,-1-2 0,0 1 0,0-1 0,0 0 0,6-4 0,12-4 0,8-1 0,54-26 0,-55 23 0,-19 10 0,0-1 0,-1 0 0,0-1 0,9-6 0,-13 7 0,2 1 0,0 0 0,13-5 0,-14 6 0,0 0 0,-1 0 0,1 0 0,-1 0 0,0-1 0,7-6 0,23-28 0,-32 35 0,0 0 0,1 1 0,-2-1 0,2 1 0,-1 0 0,1 0 0,7-3 0,14-10 0,-22 13 2,-1 1-1,1-1 1,0 1-1,0-1 0,0 1 1,0 0-1,1 0 1,2-1-1,8-2-1379,-7 1-5448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15 24575,'0'-1'0,"0"0"0,1 0 0,-1 1 0,0 0 0,1-1 0,-1 1 0,1-1 0,-1 1 0,1-1 0,-1 1 0,0-1 0,1 1 0,0-1 0,-1 1 0,1 0 0,-1 0 0,0-1 0,1 1 0,0-1 0,0 1 0,-1 0 0,1 0 0,-1 0 0,1 0 0,-1-1 0,1 1 0,0 0 0,0 0 0,23-1 0,-20 0 0,329 0 0,-169 2 0,-128-1 0,1-1 0,1 2 0,41 7 0,-60-6 28,12 3-1421,-24-3-5433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2 24575,'68'-1'0,"74"2"0,-19 11 0,-83-7 69,-26-2-786,26 1 0,-30-4-6109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24575,'7'0'0,"0"2"0,0-1 0,0 1 0,-1 0 0,1 0 0,7 3 0,3 2 0,-3-1 0,21 11 0,-24-11 0,-1-1 0,1 0 0,22 6 0,6-3 0,51 6 0,-45-11 0,-3 1 0,-1 1 0,50 12 0,-64-11-1365,-16-5-5461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24575,'14'0'0,"0"0"0,0 1 0,1 1 0,-1 1 0,0-1 0,-1 1 0,24 10 0,8 5 0,141 55 0,-138-55 0,-33-12 0,1 1 0,-1-2 0,1-1 0,32 6 0,-42-10 0,0 1 0,1 0 0,-1-1 0,1 2 0,-1-1 0,0 1 0,0 0 0,0 0 0,0 0 0,-1 1 0,1 0 0,-1 1 0,9 5 0,-10-5-77,5 3-107,0 1 0,0-1 0,1 0 0,0 0 0,0-1 0,22 8 0,-23-11-6642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24575,'1'2'0,"-1"0"0,2 0 0,-1 1 0,0-1 0,1 0 0,-2-1 0,2 2 0,0-2 0,-1 1 0,1 0 0,3 2 0,2 3 0,2 3 0,-1 0 0,0 1 0,12 20 0,-18-28 0,0 0 0,0-1 0,0 0 0,0 0 0,0 1 0,0-1 0,0 0 0,1 0 0,-1 0 0,2-1 0,-2 1 0,4 1 0,39 14 0,-28-11 0,18 6 0,-1-1 0,0 3 0,52 27 0,-57-28 20,-24-11-173,0 0-1,1-1 0,-2 2 0,0 0 0,1-1 0,0 1 0,-2 0 0,8 6 0,-6-3-6672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24575,'515'0'0,"-504"0"0,1 2 0,-1 0 0,1 0 0,11 4 0,-9-3 0,-2 1 0,26 1 0,1 1 108,6 0-1581,-35-6-5353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24575,'0'0'0,"1"0"0,1 1 0,-2-1 0,1 1 0,0 0 0,0-1 0,0 0 0,-1 1 0,1-1 0,-1 1 0,1 0 0,0-1 0,0 1 0,-1-1 0,0 1 0,2 1 0,10 16 0,-9-12 0,54 91 0,-50-84 0,10 20 0,0-1 0,-11-21 0,0-2 0,1 1 0,0-2 0,1 1 0,0 0 0,15 11 0,-18-17 0,1 0 0,-1 0 0,0 0 0,1 0 0,9 2 0,-11-4 0,0 1 0,1-1 0,0 1 0,-1 0 0,0 0 0,1 0 0,-1 1 0,0 0 0,-1 0 0,5 4 0,-4-3 0,0 0 0,1-1 0,0 1 0,-1-1 0,2 0 0,-2 0 0,10 2 0,-8-2 0,0 0 0,0 1 0,1 0 0,7 6 0,4 4 0,0-1 0,36 19 0,-41-25 0,41 26-1365,-45-28-5461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24575,'0'10'0,"0"0"0,1 1 0,2-1 0,-1 0 0,0-1 0,1 1 0,0 0 0,1 0 0,0-1 0,1 0 0,7 11 0,-9-15 0,-1 1 0,0-1 0,3 12 0,-3-11 0,-1-1 0,1 0 0,0 1 0,0-2 0,4 6 0,1 2 0,0 1 0,9 25 0,-16-38 0,5 11 0,1-1 0,0 0 0,0 0 0,14 15 0,-13-16 0,1 0 0,-2 1 0,1 0 0,5 14 0,-7-16 10,-1 0 0,1 0 0,0-1 0,1 1 0,0-1 0,1 0 0,13 11 0,12 15-1455,-25-26-5381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24575,'1'5'0,"0"0"0,1-1 0,-1 2 0,1-2 0,0 0 0,0 1 0,1-1 0,5 8 0,-2-3 0,8 16 0,-2 0 0,14 42 0,-9-21 0,-4-9 0,-11-28 0,1 1 0,0-1 0,1 0 0,8 13 0,-7-13 0,-1-1 0,1 0 0,-1 0 0,3 10 0,8 21 0,-9-27 0,-1 0 0,5 20 0,-7-19 0,2 0 0,9 20 0,-8-19 0,0-1 0,4 18 0,-8-23 0,1-1 0,0 0 0,1 0 0,-1 0 0,8 9 0,-7-10 0,-1 1 0,1-1 0,0 1 0,-1-1 0,0 1 0,1 9 0,-4-15-54,0 1-1,1 1 0,-1-1 1,0 0-1,2-1 1,-2 2-1,1-2 0,-1 1 1,2 0-1,-1 0 1,-1 0-1,1 0 0,1 0 1,-1-1-1,0 0 0,1 1 1,-1 0-1,2-1 1,-2 0-1,1 1 0,-1-1 1,1 0-1,0 0 1,4 1-1,5 2-6771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12 1 24575,'-1'1'0,"-1"1"0,1 0 0,0 0 0,0 0 0,0 0 0,1 0 0,-1-1 0,0 2 0,0-2 0,1 2 0,-1-1 0,1 0 0,0 0 0,0 4 0,4 33 0,-2-27 0,1 16 0,-1-12 0,0 0 0,1 0 0,5 16 0,25 81 0,-22-70 0,-7-26 53,2 30 0,-5-33-544,1 1 1,7 24 0,-7-31-6336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24575,'0'568'0,"0"-558"0,1 0 0,5 18 0,-1-5 0,-3-13 0,1-1 0,0 0 0,8 16 0,1 6 0,-4 1-1365,-5-25-5461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12 0 24575,'10'39'0,"-6"16"0,-4 71 0,-1-49 0,1-47 0,1-11 0,-1 0 0,0-1 0,-2 0 0,0 1 0,-1-1 0,-8 25 0,5-24-1365,5-11-5461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164 0 24575,'0'4'0,"0"1"0,-1-1 0,0 0 0,0 0 0,0 0 0,0 0 0,-1 0 0,1 0 0,-1 0 0,0 0 0,-4 4 0,-7 15 0,11-16 0,1-1 0,-1 0 0,1 1 0,0-1 0,0 0 0,1 1 0,0-1 0,1 13 0,0-13 0,0 0 0,-1 0 0,0 1 0,0-1 0,-1 0 0,0 0 0,0 0 0,0 0 0,-5 11 0,-6 10 0,2 0 0,-10 41 0,9-29 0,-4 1 0,11-33 0,0 1 0,1 0 0,1 0 0,0 0 0,-1 0 0,0 12 0,2-14 0,1 2 0,-2-1 0,0 0 0,-4 12 0,2-12 0,2-1 0,0 2 0,0-2 0,-1 14 0,1 0-1365,-1-12-5461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121 0 24575,'-6'0'0,"0"0"0,0 0 0,-1 1 0,1 0 0,-6 2 0,9-2 0,0-1 0,1 2 0,0-1 0,-1 0 0,2 0 0,-2 1 0,1-1 0,0 1 0,0 0 0,0 0 0,0-1 0,1 1 0,0 0 0,-1 1 0,-1 1 0,-6 12 0,9-14 0,-2 1 0,1 0 0,0-1 0,-1 1 0,1-1 0,-2 1 0,2-1 0,-2 0 0,1 1 0,1-2 0,-2 1 0,-4 3 0,-1 2 0,8-4 0,1-3 0,-1 1 0,2-1 0,-2 0 0,1 1 0,-1-1 0,1 0 0,0 0 0,0 0 0,-1 0 0,1-1 0,-1 1 0,2 0 0,-2-1 0,1 1 0,-1 0 0,1 0 0,0-1 0,0 1 0,-1 0 0,2-1 0,10-7 0,1 0 0,-1-1 0,18-17 0,-18 9-9,-8 10-1347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152 13 24575,'-11'-1'0,"1"0"0,-13-3 0,12 2 0,1 1 0,-1-1 0,-14 1 0,23 1 0,-1 0 0,0 0 0,0 0 0,0 1 0,1 0 0,-1 0 0,0-1 0,1 1 0,0 1 0,-1-2 0,1 2 0,0-1 0,-1 1 0,1-1 0,0 1 0,0-1 0,-4 5 0,6-6 0,0 1 0,0-1 0,-1 0 0,1 0 0,-1 1 0,1-1 0,0 1 0,0-1 0,0 0 0,-1 1 0,1-1 0,0 0 0,0 0 0,0 1 0,0 0 0,0-1 0,0 0 0,0 1 0,0-1 0,0 0 0,0 1 0,0 0 0,0-1 0,0 0 0,0 1 0,0-1 0,1 0 0,-1 1 0,11 7 0,17 0 0,-7-7-1,30-2 0,-22 1-1362,-19 0-5463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115 3 24575,'-23'-1'0,"16"0"0,0 1 0,0 0 0,0 0 0,0 0 0,0 1 0,-11 2 0,17-1 0,-1-2 0,1 1 0,-1 0 0,1 1 0,-1-1 0,0 0 0,2 1 0,-2-1 0,1 1 0,0-1 0,-2 3 0,-10 19 0,13-22 0,0-1 0,0 0 0,0 1 0,-1 0 0,1-1 0,0 0 0,0 0 0,0 1 0,0-1 0,0 1 0,0-1 0,0 0 0,0 1 0,0-1 0,0 1 0,0-1 0,0 0 0,0 1 0,0-1 0,1 1 0,-1-1 0,0 0 0,0 1 0,0-1 0,1 0 0,-1 1 0,1-1 0,-1 0 0,0 1 0,1-1 0,-1 1 0,2 0 0,-1-1 0,0 0 0,0 1 0,1-1 0,-2 1 0,2-1 0,-1 1 0,0-1 0,2 0 0,2 0 0,0 0 0,-1 0 0,0 0 0,10-2 0,-11 1-76,1 0 1,-1 0-1,1-1 0,-1 1 0,1-1 0,-1 0 0,1 0 0,-2-1 1,1 2-1,0-2 0,0 0 0,0 1 0,-1-1 0,0 0 1,0 0-1,0 0 0,3-6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24575,'115'8'0,"-58"-3"0,-36-3 0,0 3 0,0-1 0,22 8 0,-21-5 0,0-1 0,33 4 0,-22-7 0,58 8 0,-77-7 0,0 0 0,-2 1 0,2-1 0,23 15 0,-11-6 0,-11-5-3,-2 1 0,0-1 0,1 2 0,12 12 0,5 3-1347,-25-20-5476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189 1 24575,'-11'0'0,"0"2"0,1-1 0,-1 2 0,-14 3 0,14-3 0,0 0 0,-1 0 0,-21 1 0,31-4 0,1 0 0,-2 0 0,2 0 0,-2 0 0,2 1 0,-2 0 0,2-1 0,-1 1 0,0-1 0,0 2 0,1-2 0,-1 1 0,0 0 0,0 1 0,1-2 0,-2 3 0,0 1 0,0-1 0,0 0 0,1 1 0,0-1 0,0 1 0,-3 5 0,5-8 0,0-1 0,0 0 0,-1 1 0,1-1 0,0 1 0,0-1 0,0 0 0,0 1 0,0-1 0,0 1 0,0-1 0,0 0 0,0 1 0,0-1 0,0 1 0,0-1 0,0 0 0,0 0 0,0 1 0,0-1 0,0 1 0,1-1 0,-1 0 0,0 0 0,0 1 0,0-1 0,1 0 0,0 2 0,11 2 0,20-2 0,-27-3 0,3 1 0,-1-1 0,0 0 0,1 0 0,-1-1 0,1 0 0,-1-1 0,0 1 0,0-1 0,0 0 0,0-1 0,-1 1 0,1-2 0,5-4 0,18-11-1365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178 2 24575,'-27'-1'0,"5"1"0,0 0 0,0 1 0,0 1 0,-23 6 0,44-8 0,0 0 0,0 0 0,0 0 0,-1 1 0,1 0 0,1-1 0,-1 1 0,-1-1 0,1 1 0,1-1 0,-1 2 0,-1-2 0,0 3 0,2-3 0,-1 0 0,1 0 0,0 1 0,0-1 0,0 1 0,-1-1 0,1 1 0,0-1 0,0 1 0,0-1 0,0 1 0,0-1 0,0 0 0,0 1 0,0 0 0,0-1 0,0 1 0,0-1 0,0 0 0,0 1 0,1 0 0,-1-1 0,0 1 0,2 0 0,-2 1 0,1-2 0,1 2 0,-1-1 0,-1 0 0,1 0 0,1 0 0,-1 0 0,0 0 0,1-1 0,-1 2 0,1-2 0,-1 1 0,1-1 0,-1 1 0,1-1 0,0 1 0,1 0 0,19 1 0,-1-1 0,0 0 0,41-5 0,-60 4-68,-1 0 0,1 0-1,0 0 1,0-1 0,-1 1 0,1-1-1,0 0 1,-1 1 0,1 0 0,-1-1-1,1 0 1,-1 0 0,1 0 0,-1 0-1,1 0 1,-2 0 0,2 0-1,-1-1 1,2-1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151 14 24575,'-12'-1'0,"0"-1"0,-15-2 0,-19-2 0,38 5 0,-18 1 0,25 0 0,0 0 0,0 0 0,0 0 0,0 0 0,1 0 0,-2 1 0,1-1 0,1 0 0,-1 0 0,0 1 0,0 0 0,0-1 0,1 0 0,-1 1 0,-1-1 0,2 1 0,-1 0 0,1-1 0,-3 2 0,3-2 0,0 0 0,0 1 0,0-1 0,0 0 0,0 1 0,0-1 0,0 0 0,0 0 0,0 1 0,0-1 0,0 0 0,0 0 0,0 0 0,0 0 0,0 1 0,0 0 0,0-1 0,0 0 0,0 0 0,0 1 0,0-1 0,0 0 0,0 0 0,1 0 0,-1 0 0,0 1 0,0-1 0,0 0 0,0 0 0,1 0 0,0 1 0,10 4 0,11-1 0,38 6-1365,-48-9-5461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82 1 24575,'-14'0'0,"-19"0"0,31 0 0,-1 0 0,2 1 0,-2-1 0,1 1 0,0 0 0,0-1 0,0 1 0,0 0 0,0 0 0,0 0 0,-3 2 0,5-3 0,-1 1 0,0-1 0,1 0 0,0 0 0,0 1 0,-1 0 0,1-1 0,0 1 0,-1-1 0,0 0 0,1 0 0,0 1 0,0 0 0,-1 0 0,1-1 0,0 0 0,0 1 0,0-1 0,0 1 0,0 0 0,0-1 0,0 0 0,0 1 0,0 0 0,0-1 0,0 1 0,0-1 0,0 2 0,1-2 0,0 2 0,0-1 0,0 0 0,-1 0 0,1 0 0,0 0 0,0 0 0,0 0 0,1 0 0,-1-1 0,2 2 0,4 2 0,0 0 0,0-1 0,8 2 0,-15-5 0,11 3 0,0-1 0,0-1 0,0 1 0,1-1 0,-1-1 0,0 0 0,15-3 0,-26 3 0,1 0 0,-1 0 0,0 0 0,0 0 0,1 0 0,-1 0 0,0 0 0,0 0 0,1 0 0,-1 0 0,0 0 0,0 0 0,1 0 0,-1 0 0,0 0 0,0 0 0,0 0 0,1 0 0,-1 0 0,0 0 0,0 0 0,0-1 0,1 1 0,-1 0 0,0 0 0,0 0 0,0-1 0,1 1 0,-1 0 0,0 0 0,0 0 0,0-1 0,0 1 0,0 0 0,0 0 0,0-1 0,0 1 0,0 0 0,-7-9 0,-24-9 0,24 14 0,-20-13-1365,19 13-5461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104 21 24575,'-3'0'0,"-1"0"0,1-2 0,0 2 0,-1-1 0,1 0 0,0-1 0,0 1 0,-4-2 0,3 1 0,1 0 0,-1 1 0,1-1 0,-1 2 0,-6-3 0,9 3 0,0 0 0,-1 0 0,1 0 0,0 0 0,-1 0 0,1 0 0,0 0 0,0 1 0,-1-1 0,1 1 0,0 0 0,-1-1 0,1 0 0,0 1 0,0 0 0,0 0 0,0-1 0,-1 1 0,0 2 0,0-2 0,1 1 0,-1-1 0,1 2 0,-1-2 0,1 1 0,0 0 0,0 0 0,-1-1 0,2 2 0,-1-1 0,0-1 0,-1 5 0,2-5 0,0 0 0,0 0 0,0 0 0,0 0 0,0-1 0,1 2 0,-1-1 0,0-1 0,0 1 0,1 1 0,0-2 0,-1 1 0,1 0 0,-1 0 0,0 0 0,1-1 0,0 1 0,0 0 0,-1 0 0,1-1 0,-1 1 0,2 0 0,-1-1 0,-1 1 0,1-1 0,0 1 0,0-1 0,-1 0 0,1 0 0,2 1 0,3 1 0,0 1 0,0-2 0,0 0 0,0 0 0,0 0 0,0 0 0,1-1 0,-1 0 0,0 0 0,0-1 0,11-2 0,-15 2-85,-1 1 0,1-2-1,0 1 1,-1-1 0,1 1-1,-1 0 1,1-1 0,-1 1-1,0-1 1,1 0 0,-1 0-1,0 1 1,0-1 0,-1 0-1,2-3 1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129 1 24575,'-35'-1'0,"-39"2"0,73-1 0,1 0 0,-1 0 0,0 0 0,0 0 0,0 0 0,1 0 0,-2 0 0,1 1 0,1-1 0,-1 1 0,0-1 0,0 0 0,0 0 0,1 1 0,-1-1 0,0 1 0,0 0 0,1-1 0,-1 0 0,1 1 0,-1 0 0,0-1 0,0 2 0,1-1 0,0 0 0,0 0 0,0 0 0,0-1 0,0 1 0,0 0 0,0 0 0,1-1 0,-1 1 0,0 0 0,0 0 0,1-1 0,0 1 0,-1 0 0,1 0 0,-1-1 0,0 1 0,1 0 0,0-1 0,-1 0 0,1 1 0,-1 0 0,1-1 0,1 1 0,2 2 0,0 0 0,0-1 0,1 1 0,0-1 0,-1-1 0,0 2 0,2-2 0,-2 1 0,1-1 0,0-1 0,0 1 0,0 0 0,0-1 0,0 0 0,0 0 0,0 0 0,0-1 0,0 0 0,8-2 0,-12 2-57,1 1 0,-1-1 1,0 0-1,0 0 0,0 0 0,0 0 0,0 0 0,0 0 0,0-1 0,0 1 0,0 0 1,-1 0-1,1-1 0,0 1 0,-1-1 0,1 1 0,-1-1 0,0 1 0,1 0 1,-1 0-1,0-1 0,0 0 0,0-2 0,0-5-6769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66 11 24575,'-14'-1'0,"-14"1"0,26 0 0,1 0 0,-1 0 0,1 0 0,0 1 0,-1-1 0,1 0 0,0 1 0,0-1 0,-1 0 0,1 1 0,0 0 0,0 0 0,-1-1 0,1 1 0,-1 1 0,2-2 0,-1 0 0,1 1 0,0-1 0,0 1 0,0-1 0,0 1 0,0-1 0,0 0 0,0 0 0,0 1 0,0-1 0,0 1 0,0-1 0,0 0 0,0 1 0,0-1 0,0 1 0,0-1 0,0 0 0,1 1 0,-1-1 0,0 0 0,0 0 0,0 1 0,1-1 0,-1 1 0,1-1 0,-1 0 0,0 1 0,1-1 0,-1 0 0,0 0 0,0 0 0,0 0 0,1 0 0,0 1 0,-1-1 0,0 0 0,1 1 0,16 6 0,24 10 0,-21-9 0,1 0 0,22 5 0,-43-12 0,0-1 0,1 0 0,-1 0 0,0 0 0,1 0 0,-1 0 0,0 1 0,1-1 0,-1 0 0,1 0 0,-1 0 0,0 0 0,1 0 0,-1 0 0,0 0 0,1 0 0,-1 0 0,1-1 0,-1 1 0,0 0 0,1 0 0,-1 0 0,0 0 0,1 0 0,-1-1 0,0 1 0,0 0 0,1 0 0,-1-1 0,0 1 0,1 0 0,-1 0 0,0-1 0,0 1 0,0 0 0,1-1 0,-1 1 0,0 0 0,0-1 0,0 1 0,0 0 0,1 0 0,-1 0 0,0-1 0,0 0 0,0 1 0,0 0 0,0-1 0,0 1 0,0 0 0,0 0 0,0-1 0,0 0 0,0 1 0,-1 0 0,1 0 0,0-1 0,0 1 0,0 0 0,0-1 0,-1 1 0,0-3 0,0 0 0,0 1 0,0 0 0,-1-1 0,1 1 0,-4-5 0,-2 1-170,0 0-1,0 0 0,0 1 1,-1-1-1,0 2 0,0-1 1,-12-4-1,11 6-6655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148 41 24575,'-5'-3'0,"1"0"0,-1 0 0,1 1 0,-1 0 0,0 0 0,0 0 0,1 0 0,-2 1 0,1 0 0,-9-1 0,2 0 0,0 1 0,1-2 0,-23-7 0,33 10 0,1-1 0,0 1 0,-1 0 0,1 0 0,0 0 0,-1 0 0,0 0 0,1 0 0,0 0 0,-1 0 0,1 0 0,0 0 0,-1 0 0,1 0 0,-1 0 0,1 0 0,-1 0 0,1 0 0,-1 0 0,1 0 0,0 1 0,0-1 0,-1 0 0,1 0 0,-1 1 0,1-1 0,-1 1 0,1-1 0,-1 1 0,1 1 0,-1-2 0,0 1 0,1 0 0,0-1 0,-1 1 0,1 0 0,0 0 0,0 0 0,0 0 0,0 1 0,0 1 0,0-1 0,0 1 0,0-1 0,1 1 0,-1-1 0,1 0 0,0 0 0,0 1 0,2 3 0,0-2 0,1 0 0,-1-1 0,1 1 0,0-1 0,0 1 0,0-2 0,1 1 0,-1 0 0,1-1 0,0 0 0,0 0 0,6 2 0,-7-3 0,1 0 0,0 1 0,-1-2 0,1 1 0,0 0 0,-1-1 0,1 0 0,0 0 0,-1 0 0,1-1 0,0 1 0,-1-1 0,10-3 0,-13 3-72,0 1 1,0-1-1,0 0 0,0 0 0,0 1 0,0-1 0,0 0 0,0 0 1,0 0-1,0 0 0,0 0 0,-1 0 0,1 0 0,0 0 0,-1-1 1,1 1-1,-1 0 0,1-2 0,1-6-6754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1 24575,'1'1'0,"-1"-1"0,2 1 0,-2-1 0,1 0 0,-1 0 0,1 0 0,0 1 0,0-1 0,-1 0 0,0 1 0,1-1 0,-1 1 0,1-1 0,0 1 0,-1 0 0,1-1 0,-1 0 0,0 1 0,1 0 0,-1 0 0,0-1 0,1 1 0,7 18 0,-8-15 0,7 21 0,-6-20 0,0 1 0,1-1 0,-2-1 0,3 1 0,-2 0 0,2 0 0,-2-1 0,6 7 0,-4-9 0,-2-1 0,2 1 0,-1-1 0,0 0 0,1 0 0,-1 0 0,0 0 0,1 0 0,0 0 0,-1-1 0,1 1 0,-1-1 0,1 0 0,0 0 0,4 0 0,-5 0 0,0 0 0,0 0 0,0 0 0,0 0 0,0 0 0,-1-1 0,1 1 0,0 0 0,0-1 0,0 1 0,0-2 0,-1 2 0,1-1 0,0 0 0,0 0 0,-1 0 0,1 0 0,-1 0 0,1-1 0,-1 1 0,2-2 0,-3 1 0,1 1 0,-1-1 0,1 1 0,-1 0 0,0 0 0,0-1 0,0 1 0,1-1 0,-2 1 0,1-1 0,0 1 0,0-1 0,0 2 0,-1-2 0,1 1 0,0-1 0,-1 1 0,0 0 0,1-1 0,-1 1 0,0 0 0,1 0 0,-1 0 0,0-1 0,-2 0 0,-2-4 0,-1 1 0,0 0 0,-10-7 0,2 2 0,7 4 0,3 2 0,-1 0 0,0-1 0,-11-4 0,16 8 0,-1 0 0,0 1 0,0 0 0,0-1 0,0 1 0,0-1 0,0 1 0,0 0 0,-1-1 0,1 1 0,1 0 0,-2 0 0,1 0 0,1 0 0,-1 0 0,-1 0 0,1 1 0,0-1 0,0 0 0,0 0 0,0 1 0,0 0 0,0-1 0,0 0 0,0 0 0,0 1 0,0 0 0,1-1 0,-3 2 0,2-1-3,1-1 0,0 0 0,0 0-1,-1 1 1,1 0 0,0-1 0,0 1 0,-1-1-1,1 0 1,-1 1 0,1 0 0,0 0-1,0-1 1,0 0 0,0 1 0,0-1 0,0 1-1,0 0 1,0-1 0,0 1 0,0-1-1,0 1 1,0-1 0,0 2 0,1-1 23,0 1 0,0-1 0,-1 1 0,1-1 0,0 0 0,0 0 0,0 0 0,0 0 0,1 2 0,3 1-391,1-1-1,-2 0 1,10 5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38 14 24575,'-2'2'0,"-1"2"0,0-1 0,2 0 0,-2 2 0,2-2 0,-2 1 0,2 0 0,-1 0 0,2-1 0,-1 1 0,-2 7 0,2-1 0,0-1 0,0 0 0,2 19 0,1-25 0,-2-1 0,1 0 0,-1 1 0,2-1 0,-1 0 0,0 0 0,1 1 0,-1-2 0,1 1 0,-1 0 0,0 0 0,1 0 0,1 0 0,1 2 0,-3-4 0,0 2 0,1-1 0,-1 0 0,1 0 0,-1 0 0,2 0 0,-2 0 0,1 0 0,-1-1 0,2 1 0,-2-1 0,1 1 0,0-1 0,0 0 0,-1 0 0,2 0 0,-2 0 0,1 0 0,3 0 0,-4 0 0,1-1 0,-1 0 0,1 0 0,-1 0 0,0 0 0,0-1 0,1 1 0,-1 0 0,0 0 0,0 0 0,0-1 0,-1 1 0,1 0 0,0-1 0,0 0 0,-1 1 0,1-1 0,0 1 0,-1-3 0,1 2 0,-1 0 0,1 0 0,-1 0 0,0-1 0,1 1 0,-1 0 0,0-1 0,0 2 0,-1-2 0,1 1 0,0 0 0,-1 0 0,0-4 0,-2 3 0,1 1 0,0-1 0,0 1 0,0-1 0,-6-4 0,6 5 0,-1 0 0,1 0 0,0-1 0,0 1 0,0 0 0,0-1 0,0 1 0,-1-4 0,-16-27 0,17 30 0,1 1 0,-2-1 0,1 0 0,0 1 0,-1 0 0,1 0 0,0-1 0,-1 1 0,-4-2 0,7 4 0,0 0 0,0 0 0,0 0 0,0 0 0,0 0 0,0 0 0,0 0 0,0 0 0,0 0 0,0 0 0,0 0 0,0 0 0,0 0 0,0 0 0,0 0 0,0 0 0,-1 0 0,1 0 0,0 0 0,0 0 0,0 0 0,0 0 0,0 0 0,0 0 0,0 0 0,0 0 0,0 0 0,0 0 0,-1 0 0,1 0 0,0 0 0,0 0 0,0 0 0,0 0 0,0 0 0,0 0 0,-1 0 0,1 0 0,0 0 0,0 1 0,0-1 0,0 0 0,0 0 0,0 0 0,0 0 0,0 0 0,0 0 0,0 0 0,0 0 0,0 0 0,0 0 0,0 1 0,1 6 0,5 8 0,-6-15 0,0 1 0,11 31 0,-10-30 0,0-1 0,-1 1 0,0-1 0,1 1 0,-1-1 0,0 1 0,0-1 0,0 1 0,0 0 0,-1-1 0,1 1 0,0-1 0,-1 1 0,0-1 0,1 1 0,-1-1 0,1 1 0,-3 1 0,3-2-2,0-1-1,0 0 1,0 0 0,0 0-1,0 1 1,0-1-1,0 0 1,-1 0 0,1 0-1,0 0 1,0 0-1,0 0 1,-1 0-1,1 0 1,-1 1 0,1-1-1,0 0 1,0 0-1,-1 0 1,1 0 0,0 0-1,0 0 1,0 0-1,0 0 1,-1 0-1,1 0 1,-1 0 0,1 0-1,0 0 1,0 0-1,-1 0 1,1 0 0,-5-8 200,0-11-1682,4 9-5342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24575,'2'0'0,"0"0"0,0 1 0,-1-1 0,2 1 0,-2 0 0,1-1 0,0 1 0,0 0 0,-1 0 0,1 0 0,3 2 0,18 16 0,-9-6 0,18 9 0,38 19 0,-24-15 0,-24-13 0,-3-1 0,2 0 0,29 12 0,-29-15 0,-3 0 0,1 2 0,-1 0 0,0 0 0,0 3 0,19 17 0,46 38 0,-79-65 0,1-1 0,0 0 0,0 0 0,1-1 0,-1 1 0,1-2 0,-1 2 0,11 0 0,-8 0 0,1-1 0,16 8 0,-13-4-455,-1-1 0,20 6 0,-21-8-6371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1 1 24575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1 0 24575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41 24575,'0'4'0,"1"0"0,0 1 0,0-1 0,0 0 0,0 0 0,1 0 0,3 6 0,-3-5 0,1 0 0,-2 0 0,1 0 0,2 8 0,-4-10 0,1 0 0,-1 0 0,1-1 0,0 1 0,0 0 0,0 0 0,2 2 0,-3-4 0,1-1 0,-1 0 0,0 0 0,0 1 0,1-1 0,0 1 0,-1-1 0,0 0 0,0 1 0,1-1 0,-1 0 0,0 0 0,1 1 0,-1-1 0,1 0 0,0 0 0,-1 0 0,0 0 0,1 1 0,0-1 0,0 0 0,-1-1 0,1 1 0,0 0 0,-1 0 0,1-1 0,0 1 0,-1 0 0,1-1 0,-1 1 0,1 0 0,0-1 0,-1 1 0,1-1 0,-1 1 0,0 0 0,1-1 0,-1 0 0,1 0 0,0 0 0,0-3 0,2 0 0,-2 0 0,1 0 0,-1 0 0,0-1 0,0 1 0,0 0 0,-1 0 0,0-1 0,0-5 0,-3-44 0,2 52 0,1 0 0,0 1 0,0-1 0,-2 1 0,2-1 0,-1 0 0,1 1 0,-2-1 0,1 1 0,0-1 0,1 1 0,-2 0 0,1 0 0,0-1 0,-1 2 0,-1-3 0,2 2 0,1 1 0,0-1 0,-1 1 0,1 0 0,0 0 0,-1 0 0,0-1 0,1 1 0,-1 0 0,1 0 0,0 0 0,-1 0 0,0 0 0,1 0 0,-1 0 0,1 0 0,-1 0 0,1 0 0,0 0 0,0 0 0,-1 0 0,0 1 0,0-1 0,1 1 0,-1 0 0,1-1 0,-1 0 0,0 1 0,0 0 0,1 0 0,0-1 0,-1 1 0,1 0 0,-1 0 0,1-1 0,0 1 0,-1 0 0,1-1 0,0 2 0,0-1 0,0 1 0,-1 9-109,0 1 0,1 14 0,1-15-929,-1 0-5788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1 24575,'-1'0'0,"0"1"0,1 0 0,0 0 0,-1-1 0,1 1 0,-1 0 0,1 0 0,0-1 0,-2 1 0,2-1 0,-1 1 0,1-1 0,-1 1 0,-1 0 0,-6 6 0,5 1 0,-1 1 0,1-1 0,0 0 0,1 1 0,0-1 0,1 1 0,-1 0 0,1 0 0,1 0 0,0-1 0,1 11 0,-1-19 0,0 1 0,0 0 0,0 0 0,0 0 0,1 0 0,-1 0 0,1-1 0,-1 2 0,0-1 0,1-1 0,-1 1 0,0 0 0,0-1 0,1 1 0,0 0 0,-1 0 0,1-1 0,-1 1 0,1 0 0,0-1 0,0 1 0,-1-1 0,1 1 0,0-1 0,-1 1 0,2-1 0,-2 1 0,1-1 0,0 0 0,0 0 0,0 0 0,-1 0 0,1 1 0,1-1 0,0 0 0,0 0 0,-2-1 0,2 1 0,-1 0 0,0 0 0,1 0 0,-1-1 0,0 1 0,0-1 0,0 0 0,0 1 0,0-1 0,0 0 0,0 0 0,0 0 0,0 1 0,0-1 0,-1 0 0,1 0 0,0 0 0,-1 0 0,2-1 0,-2 2 0,0-1 0,1-1 0,-1 1 0,1-1 0,1-5 0,-1 0 0,-1-1 0,1 1 0,0 0 0,-2-8 0,0 7 0,1 0 0,0 1 0,1 0 0,2-15 0,6-5-1365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35 35 24575,'-1'0'0,"0"0"0,1 0 0,-1 1 0,1-1 0,-1 0 0,1 1 0,-1-1 0,0 1 0,1-1 0,-1 1 0,1-1 0,0 1 0,0-1 0,-1 1 0,0-1 0,1 1 0,0 0 0,-1-1 0,1 0 0,0 2 0,0-1 0,-6 18 0,5-15 0,-15 61 0,16-63 0,-1-1 0,1-1 0,0 1 0,-1 0 0,1 0 0,0-1 0,0 1 0,0 0 0,0 0 0,0 0 0,0 0 0,0-1 0,0 1 0,0 0 0,0 0 0,1 0 0,-1 0 0,0 0 0,0-1 0,1 1 0,0 0 0,-1 0 0,1-1 0,-1 1 0,0-1 0,1 1 0,0 0 0,-1-1 0,1 1 0,-1-1 0,1 1 0,0-1 0,0 1 0,0 0 0,1-1 0,-1 1 0,1-1 0,0 0 0,-1 0 0,1 0 0,-1 0 0,1-1 0,-1 1 0,1 0 0,-1-1 0,0 1 0,1-1 0,-1 1 0,1-1 0,-1 1 0,0-1 0,1 0 0,-1 0 0,2-1 0,0-1 0,-1 1 0,1-1 0,-2 0 0,1 1 0,0-1 0,0 0 0,0-1 0,-1 1 0,0 0 0,1 0 0,-1 0 0,1-6 0,0-3 0,0 0 0,0-14 0,-2-22-1365,-1 38-5461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173 1 24575,'-43'0'0,"-49"1"0,90-1 0,-1 1 0,0 0 0,1-1 0,0 1 0,-1 0 0,0 0 0,1 0 0,-1 0 0,1 0 0,-3 3 0,4-4 0,1 1 0,-1-1 0,0 0 0,1 1 0,0-1 0,-1 1 0,1 0 0,0-1 0,-1 0 0,0 1 0,1 0 0,0 0 0,0-1 0,-1 0 0,1 1 0,0 0 0,0-1 0,0 1 0,0 0 0,0-1 0,0 1 0,0-1 0,0 1 0,0 0 0,0 0 0,0-1 0,0 0 0,0 2 0,0-2 0,1 1 0,-1-1 0,0 1 0,1-1 0,-1 1 0,1 0 0,-1-1 0,1 0 0,-1 1 0,0-1 0,0 1 0,1-1 0,0 1 0,-1-1 0,1 1 0,-1-1 0,1 1 0,2 0 0,0 1 0,-1-1 0,0 0 0,1 0 0,0 0 0,0 1 0,-1-2 0,1 1 0,0-1 0,0 1 0,5-1 0,36 0 0,-25-1 0,-12 1 30,1 0 0,0-1 0,15-3 0,-21 4-117,1-2-1,-1 2 1,0-1 0,1 0-1,-1 0 1,0-1 0,0 1-1,0-1 1,0 1-1,0-1 1,0 1 0,0-1-1,0 0 1,-1 0 0,1 0-1,0-2 1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863 0 24575,'-3'0'0,"1"0"0,-1 0 0,0 0 0,0 1 0,1-1 0,-1 1 0,1 0 0,-1-1 0,1 1 0,-1 1 0,1-1 0,-1 0 0,1 0 0,0 1 0,0 0 0,-4 2 0,4-1 0,-1 0 0,0 1 0,0 0 0,0-1 0,2 1 0,-1 0 0,0 0 0,-3 9 0,-28 77 0,26-71 0,-13 22 0,11-25 0,-10 31 0,13-31 0,-11 21 0,11-25 0,0 1 0,1-1 0,-5 18 0,8-23 0,0 1 0,-1-1 0,-7 13 0,7-14 0,1-1 0,-1 1 0,0 1 0,1-2 0,0 1 0,-2 11 0,-13 89 0,15-99 0,0-1 0,-1 1 0,-6 10 0,-6 17 0,11-22 0,-1-1 0,-1 0 0,1 0 0,-1 0 0,-15 19 0,12-19 0,0 3 0,1-1 0,-7 16 0,12-23 0,-1-1 0,1 1 0,-1 0 0,-7 8 0,6-9 0,0 1 0,1-1 0,-6 13 0,-10 28 0,-22 41 0,34-73 0,1 0 0,0 0 0,0 1 0,2-1 0,-7 31 0,8-31 0,0 0 0,0 0 0,-2 0 0,-8 17 0,-27 42 0,32-54 0,1 0 0,-2-2 0,-1 1 0,-15 19 0,21-30 0,0 2 0,0-1 0,1 0 0,0 1 0,0 0 0,1 0 0,-4 15 0,5-15 0,0 0 0,-1 0 0,-1 0 0,1 0 0,-1-1 0,-1 1 0,-9 13 0,9-18 0,0 0 0,1 1 0,-1-2 0,0 1 0,-1-1 0,-6 3 0,-10 7 0,17-9-170,-1 0-1,1-1 0,-1 2 1,2-1-1,-1 1 0,0 0 1,-6 9-1,7-6-6655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0 24575,'7'11'0,"0"-1"0,1 0 0,1-1 0,-1 0 0,1 0 0,15 11 0,8 8 0,-6-5 0,-18-17 0,-1 0 0,0 1 0,10 12 0,-9-9 0,0 0 0,0 0 0,1-1 0,0 0 0,1-1 0,-1 1 0,16 8 0,-19-14 0,-1 1 0,1-2 0,-1 1 0,1 0 0,0 0 0,11 2 0,-14-4-195,0 0 0,0 0 0,0 0 0,0 0 0,0 0 0,5 4 0,-3-1-6631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377 0 24575,'-1'0'0,"-1"1"0,1-1 0,0 1 0,-1 0 0,1-1 0,-1 0 0,1 1 0,0 0 0,0 0 0,-1 0 0,2 0 0,-2 0 0,1 0 0,0 0 0,1-1 0,-2 2 0,1-1 0,-1 2 0,-13 24 0,2 13 0,11-31 0,-1-1 0,0 1 0,0-1 0,-8 13 0,6-10 0,-1 1 0,1 0 0,0 1 0,1-1 0,-4 20 0,-6 21 0,-2-19 0,2-8 0,5-8 0,0 1 0,-2-1 0,0-1 0,-1 0 0,-20 22 0,18-24 0,-20 28 0,12-6 0,-3-1 0,18-26-227,0 1-1,0 0 1,1 0-1,1 0 1,-6 17-1,8-18-6598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0 555 24575,'2'0'0,"0"0"0,0 0 0,-1-1 0,1 1 0,0-1 0,-1 1 0,1-1 0,0 1 0,0-2 0,-1 1 0,1 1 0,-1-2 0,1 2 0,-1-2 0,0 1 0,1 0 0,1-2 0,19-29 0,-8 14 0,-3 4 0,25-19 0,-30 28 0,1-1 0,0 1 0,15-8 0,10-7 0,-4 0 0,-21 15 0,1 1 0,-1-2 0,1 0 0,11-13 0,-4 1 0,20-36 0,-24 39 0,22-27 0,-25 34 0,0 0 0,15-10 0,-16 13 0,0 0 0,0-1 0,-1 1 0,0-2 0,10-11 0,-4-1 0,19-24 0,-31 42-13,5-4-156,-1 0 0,0-1 0,0 1 0,-1-1 0,0 0 0,1 0 0,1-8 0,-3 6-6657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340 0 24575,'-1'0'0,"-2"1"0,1-1 0,1 0 0,-2 1 0,2 0 0,-1-1 0,0 1 0,0 1 0,1-2 0,-1 1 0,0 0 0,1 0 0,-1 1 0,1-2 0,-2 4 0,-24 27 0,12-12 0,8-11 0,1 0 0,-9 16 0,-10 12 0,20-29 0,0 0 0,1 0 0,0 1 0,0-1 0,1 1 0,-5 16 0,5-15 0,1 1 0,-2-1 0,0 0 0,0-1 0,-6 9 0,-49 59 0,-11 14 0,69-89-41,-4 7-401,-1 1 1,-5 11 0,7-10-6385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61 0 24575,'0'6'0,"-2"-1"0,1 1 0,-1-1 0,-3 11 0,2-10 0,2-2 0,-2 1 0,1 0 0,0-1 0,-1 1 0,0 0 0,-6 7 0,7-10 0,1 0 0,0 0 0,0-1 0,0 1 0,0 0 0,1 1 0,-2 1 0,2-2 0,-1-1 0,1 1 0,0-1 0,-1 1 0,0-1 0,0 1 0,1-1 0,-1 0 0,0 1 0,0-1 0,-1 2 0,2-3 0,-1-1 0,1 1 0,-1 0 0,1 0 0,0-1 0,0 1 0,0 0 0,0 0 0,-1 0 0,1 0 0,0 0 0,0 0 0,-1-1 0,1 1 0,0 0 0,-1 0 0,1-1 0,0 1 0,0 0 0,0 0 0,0-1 0,0 1 0,0 0 0,0-1 0,-1 1 0,1 0 0,0 0 0,0-1 0,0 1 0,0 0 0,0-1 0,0 1 0,0 0 0,0-1 0,1 1 0,-2-14 0,1 10 0,1 0 0,1 1 0,-1-1 0,0 0 0,1 0 0,-1 1 0,1-1 0,4-5 0,21-25 0,-19 26-1365,0 0-5461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116 14 24575,'0'0'0,"-1"-1"0,1 0 0,0 1 0,0 0 0,-1-1 0,1 1 0,0-1 0,-1 1 0,1-1 0,-1 1 0,1-1 0,0 1 0,-1 0 0,1-1 0,-1 1 0,1 0 0,0 0 0,-1 0 0,0-1 0,1 1 0,-1 0 0,0-1 0,1 1 0,-1 0 0,1 0 0,-1 0 0,1 0 0,-2 0 0,-17 0 0,17 2 0,0-2 0,1 1 0,-2 1 0,1-1 0,1 0 0,-1 1 0,0-1 0,1 1 0,-1-1 0,1 2 0,-1-2 0,1 1 0,0 0 0,-1 0 0,1-1 0,1 2 0,-1-1 0,0 0 0,-1 3 0,2-2 0,-1-1 0,0 1 0,0 0 0,0-1 0,-1 1 0,1-1 0,-1 0 0,0 0 0,1 1 0,-1-2 0,0 2 0,0-1 0,-5 3 0,4-4 0,-1 1 0,1-1 0,-1 0 0,1 1 0,-6-1 0,7 0 0,12-3 0,-8 2 0,2 0 0,-1-1 0,0 1 0,0-1 0,0 0 0,1 0 0,-1 1 0,-1-2 0,1 1 0,0-1 0,0 1 0,0-1 0,4-4 0,13-17 0,-18 22 0,-1-1 0,0 0 0,0 1 0,0-1 0,0 0 0,-1 1 0,2-2 0,-2 2 0,0-1 0,1 0 0,-1 0 0,0 1 0,1-4 0,-1 4 0,-1 1 0,1-1 0,0 0 0,0 0 0,-1 1 0,1-1 0,0 0 0,0 1 0,-1-1 0,0 0 0,1 1 0,-1-1 0,1 1 0,-1-1 0,1 0 0,-1 1 0,0-1 0,1 1 0,-1 0 0,1-1 0,-1 1 0,0-1 0,0 1 0,0 0 0,0-1 0,1 1 0,-1 0 0,0 0 0,1 0 0,-2 0 0,2 0 0,-1 0 0,0 0 0,1 0 0,-2 0 0,2 0 0,-2 1 0,-1-1 0,1 0 0,-1 1 0,1 0 0,-1-1 0,1 1 0,0 0 0,-1 0 0,1 0 0,0 0 0,-5 4 0,6-4-27,-1 2 0,1-1 0,-1 0 1,1 0-1,-1 0 0,1 1 0,0 0 0,0-1 0,0 0 0,0 5 0,-2-1-1042,0 4-5757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187 25 24575,'-17'-1'0,"0"2"0,-1 0 0,1 1 0,-26 6 0,28-4 0,11-4 0,-1 1 0,1 0 0,0 0 0,0 1 0,0-1 0,0 1 0,-1 0 0,1 0 0,0 0 0,0 0 0,1 1 0,-5 4 0,8-7 0,-1 0 0,1 1 0,-1-1 0,1 1 0,0 0 0,0-1 0,-1 1 0,1-1 0,0 1 0,0 0 0,0-1 0,0 1 0,0-1 0,0 1 0,0-1 0,0 1 0,0-1 0,0 1 0,0 0 0,0-1 0,1 1 0,-1-1 0,0 1 0,0 0 0,1-1 0,-1 0 0,1 1 0,-1-1 0,0 1 0,1-1 0,-1 1 0,0-1 0,1 1 0,-1-1 0,1 0 0,-1 1 0,1-1 0,-1 0 0,1 1 0,-1-1 0,1 0 0,0 0 0,-1 1 0,1-1 0,3 2 0,-1-1 0,1 0 0,0 0 0,0 1 0,5 0 0,-5-2 0,0 0 0,0 1 0,-1-1 0,1 0 0,0-1 0,0 1 0,-1-1 0,1 0 0,-1 1 0,1-2 0,0 1 0,-1 0 0,1 0 0,-1-1 0,4-2 0,-2-1 0,0 1 0,0 0 0,0-1 0,-1 0 0,0 0 0,0-1 0,5-8 0,-7 11 0,0 1 0,-1 0 0,1-1 0,0 1 0,0 0 0,0 0 0,1 0 0,-1 0 0,1 0 0,-1 1 0,1-1 0,-1 1 0,1-1 0,0 1 0,0 0 0,-1 0 0,1 0 0,0 0 0,5 0 0,-8 1 0,0 0 0,1 1 0,-1-1 0,0 0 0,0 1 0,0 0 0,0-1 0,1 0 0,-1 0 0,0 1 0,0-1 0,0 1 0,0-1 0,0 1 0,0-1 0,0 0 0,0 1 0,0-1 0,0 0 0,0 1 0,0-1 0,-1 0 0,1 1 0,0-1 0,0 1 0,-4 11 0,3-10-62,1-1 0,-1 1 0,0-1 0,0 1 0,1-1 0,-1 0 0,0 1 0,-1-1 0,1 0 0,0 0 0,-1 0 0,2 0-1,-2 0 1,1 0 0,-1 0 0,1-1 0,0 2 0,-1-2 0,0 1 0,1-1 0,-4 1 0,-4 1-6764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93 1 24575,'-5'0'0,"1"0"0,-1 1 0,1-1 0,0 2 0,-1-2 0,1 2 0,0-1 0,0 1 0,0 0 0,-1-1 0,1 2 0,1-1 0,-1 0 0,0 1 0,1 0 0,-1 0 0,1 0 0,1 0 0,-1 0 0,0 1 0,0 0 0,1-1 0,-3 5 0,5-8 0,-1 1 0,1-1 0,0 0 0,0 1 0,0-1 0,0 1 0,0-1 0,0 0 0,0 1 0,0-1 0,0 0 0,0 1 0,0-1 0,0 0 0,0 1 0,0 0 0,0-1 0,0 0 0,0 0 0,0 1 0,1-1 0,-1 1 0,0 0 0,0-1 0,0 0 0,1 0 0,0 1 0,12 4 0,20-4 0,-29-1 0,41 0 0,35-1 0,-78 0 0,1 1 0,-1-1 0,1 0 0,-1 1 0,1-1 0,-1 0 0,0 0 0,1 0 0,-1-1 0,0 1 0,0-1 0,0 1 0,4-4 0,-6 5 0,1-1 0,-1 1 0,0-1 0,1 1 0,-1 0 0,0-1 0,1 0 0,-1 1 0,0-1 0,0 1 0,0 0 0,1-2 0,-1 2 0,0-1 0,0 1 0,0 0 0,0-1 0,0 0 0,0 0 0,0 1 0,0 0 0,0-1 0,-1 0 0,1 0 0,-1 0 0,0 0 0,1 0 0,-1 0 0,0 0 0,0 1 0,0-1 0,1 0 0,-1 0 0,0 1 0,0 0 0,0-1 0,-1 1 0,2-1 0,-1 0 0,0 1 0,-2 0 0,-8-3 34,0 1 1,-12-1-1,-3-1-1502,15 2-5358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173 1 24575,'-43'0'0,"-49"1"0,90-1 0,-1 1 0,0 0 0,1-1 0,0 1 0,-1 0 0,0 0 0,1 0 0,-1 0 0,1 0 0,-3 3 0,4-4 0,1 1 0,-1-1 0,0 0 0,1 1 0,0-1 0,-1 1 0,1 0 0,0-1 0,-1 0 0,0 1 0,1 0 0,0 0 0,0-1 0,-1 0 0,1 1 0,0 0 0,0-1 0,0 1 0,0 0 0,0-1 0,0 1 0,0-1 0,0 1 0,0 0 0,0 0 0,0-1 0,0 0 0,0 2 0,0-2 0,1 1 0,-1-1 0,0 1 0,1-1 0,-1 1 0,1 0 0,-1-1 0,1 0 0,-1 1 0,0-1 0,0 1 0,1-1 0,0 1 0,-1-1 0,1 1 0,-1-1 0,1 1 0,2 0 0,0 1 0,-1-1 0,0 0 0,1 0 0,0 0 0,0 1 0,-1-2 0,1 1 0,0-1 0,0 1 0,5 0 0,36-2 0,-25 0 0,-12 1 30,1 0 0,0-1 0,15-3 0,-21 4-117,1-2-1,-1 2 1,0-1 0,1 0-1,-1 0 1,0-1 0,0 1-1,0-1 1,0 1-1,0-1 1,0 1 0,0-1-1,0 0 1,-1 0 0,1 0-1,0-2 1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122 49 24575,'-1'-1'0,"0"1"0,0 0 0,0-2 0,0 1 0,-1 1 0,1-1 0,1-1 0,-1 2 0,0-1 0,0 0 0,0 0 0,1-1 0,-2-1 0,-5-6 0,2 6 0,0-1 0,0 2 0,0-1 0,-1 1 0,1 0 0,-1 0 0,1 1 0,-1-1 0,1 1 0,-1-1 0,0 2 0,1-1 0,-1 1 0,0 0 0,-7 1 0,12-1 0,1 0 0,-1 0 0,1 0 0,0 0 0,0 0 0,0 0 0,0 0 0,0 0 0,0 0 0,-1 0 0,1 0 0,0 0 0,0 1 0,0-1 0,-1 0 0,1 0 0,0 0 0,-1 1 0,1-1 0,0 0 0,0 0 0,0 0 0,0 0 0,0 0 0,0 0 0,-1 0 0,1 1 0,0-1 0,0 0 0,0 0 0,0 0 0,0 0 0,0 1 0,0-1 0,0 1 0,0-1 0,0 0 0,0 0 0,6 8 0,10 4 0,-3-6 0,0-1 0,20 6 0,-17-7 0,-9-1-117,-4-2 153,1 0 0,-1 0 0,0 0-1,0-1 1,1 1 0,6 0 0,-10-1-51,1 0 0,-1-1 0,1 1 0,-1 0 0,1 0 0,-1 0 0,1 0 0,-1 0 0,1-1 0,-1 1 0,1 0 0,-1 0 0,1 0 0,-1-1 0,0 1 0,1 0 0,-1-1 0,1 1 0,-1-1 0,1-1-71,-1 1 1,1 0-1,-1 0 1,0 1-1,1-2 0,-1 1 1,0 0-1,0 0 0,0 0 1,0 0-1,0-1 0,0 1 1,0-1-1,-2-7-6740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86 140 24575,'0'-1'0,"-2"-1"0,2 0 0,-1 0 0,0 1 0,0-1 0,0 0 0,0 1 0,-3-2 0,0-3 0,1 0 0,0 1 0,0 0 0,0-1 0,1 0 0,0 1 0,0-1 0,0 0 0,2 0 0,-1 1 0,-1-2 0,2 1 0,0-9 0,0 13 0,0 0 0,0 0 0,-1 0 0,1 0 0,0 0 0,0 0 0,-2 0 0,2 0 0,-1 0 0,0 1 0,1-1 0,-2 0 0,-1-2 0,3 3 0,-1 1 0,1-1 0,-1 1 0,1 0 0,0 0 0,0-1 0,-1 1 0,0-1 0,1 1 0,-1 0 0,1 0 0,0-1 0,-1 1 0,1 0 0,-1 0 0,0 0 0,0 0 0,1 0 0,0 0 0,-1 0 0,-1 0 0,2 0 0,-1 1 0,-1-1 0,1 0 0,1 1 0,-1 0 0,0-1 0,0 1 0,0-1 0,1 1 0,-2 0 0,2-1 0,-1 1 0,1 0 0,-2 0 0,1 1 0,0 0 0,-1-1 0,1 1 0,1 0 0,-1 0 0,-1 0 0,2 0 0,-1 0 0,0 0 0,0 0 0,1 0 0,-1 0 0,1 0 0,0 1 0,0-1 0,0 0 0,0 0 0,0 1 0,0-2 0,1 2 0,-1-1 0,1 0 0,0 0 0,0 0 0,-1 0 0,1 0 0,0 0 0,0 0 0,0 0 0,1-1 0,-1 1 0,3 2 0,13 11 0,-14-12 0,-1 0 0,1 0 0,0 0 0,1-1 0,-1 0 0,1 0 0,5 3 0,-1-1-1365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0 555 24575,'2'0'0,"0"0"0,0 0 0,-1-1 0,1 1 0,0-1 0,-1 1 0,1-1 0,0 1 0,0-2 0,-1 1 0,1 1 0,-1-2 0,1 2 0,-1-2 0,0 1 0,1 0 0,1-2 0,19-29 0,-8 14 0,-3 4 0,25-19 0,-30 28 0,1-1 0,0 1 0,15-8 0,10-7 0,-4 0 0,-21 15 0,1 1 0,-1-2 0,1 0 0,11-13 0,-4 1 0,20-36 0,-24 39 0,22-27 0,-25 34 0,0 0 0,15-10 0,-16 13 0,0 0 0,0-1 0,-1 1 0,0-2 0,10-11 0,-4-1 0,19-24 0,-31 42-13,5-4-156,-1 0 0,0-1 0,0 1 0,-1-1 0,0 0 0,1 0 0,1-8 0,-3 6-6657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0 24575,'1'0'0,"1"1"0,-1 1 0,0-2 0,1 1 0,-2 0 0,1 0 0,1 0 0,-1 0 0,-1 0 0,1 0 0,1 0 0,-2 1 0,1-1 0,-1 0 0,2 1 0,-2-1 0,1 2 0,2 2 0,5 10 0,0 0 0,2-1 0,0 0 0,1 0 0,17 15 0,-22-22 0,0 0 0,0 1 0,0-1 0,-1 1 0,6 12 0,-7-12 0,1 1 0,1-1 0,0 0 0,10 11 0,-11-13 0,-1-1 0,1 2 0,-1-1 0,0 0 0,-1 0 0,6 14 0,-6-11 0,1-1 0,0 0 0,10 13 0,37 57 0,-36-53 0,2-1 0,19 23 0,1-10-1365,-31-30-5461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37 13 24575,'-1'0'0,"0"-1"0,-1 1 0,1 0 0,0 0 0,-1-1 0,1 0 0,-1 1 0,1-1 0,-3-1 0,-9-4 0,12 6 0,1 0 0,0 0 0,-1 0 0,1 1 0,0-1 0,-1 0 0,0 0 0,1 1 0,0 0 0,0-1 0,-1 0 0,1 0 0,0 0 0,-1 1 0,1-1 0,-1 1 0,1 0 0,0-1 0,0 0 0,0 0 0,-1 1 0,1-1 0,0 1 0,0-1 0,0 1 0,0-1 0,0 1 0,0-1 0,0 1 0,0-1 0,0 2 0,0 0 0,0 1 0,0 0 0,0 0 0,1 0 0,-1-1 0,1 1 0,0 0 0,0-1 0,-1 1 0,2-1 0,-1 1 0,2 2 0,22 31 0,-7-13 0,-17-22 0,-1 0 0,1 0 0,-1 0 0,1 0 0,0 0 0,-1-1 0,1 1 0,-1 0 0,2 0 0,-2 0 0,1-1 0,0 0 0,0 2 0,0-2 0,-1 1 0,1-1 0,1 0 0,-2 1 0,1 0 0,0-1 0,1 0 0,0 0 0,-1 0 0,0 0 0,0 0 0,0-1 0,0 0 0,-1 1 0,1 0 0,0-1 0,0 1 0,-1-1 0,1 0 0,0 1 0,-1-1 0,1 0 0,0 1 0,-1-1 0,1 0 0,-1 0 0,0 0 0,1 0 0,-1-1 0,3-4 0,-1 0 0,0-1 0,0 1 0,-1 0 0,1-13 0,-2 17-62,0 0 0,0 0 0,0 0 0,0-1 0,0 2 0,0-2 0,0 2 0,-1-2 0,1 1 0,-1 0 0,0 0 0,1 1-1,-1-2 1,0 2 0,0-1 0,0 0 0,-1 1 0,1-1 0,0 0 0,-1 1 0,-2-3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0 24575,'1'11'0,"1"-1"0,-1 1 0,2-1 0,4 17 0,-5-23 0,0-1 0,-1 1 0,2 0 0,-1 0 0,4 4 0,-3-5 0,-1 0 0,0 0 0,0 0 0,0 0 0,-1 0 0,1 0 0,0 1 0,-2-1 0,2 4 0,1 24 0,-3-30 0,0-1 0,0 1 0,0 0 0,0 0 0,0 0 0,0-1 0,0 2 0,0-1 0,0-1 0,-1 1 0,1 0 0,0 0 0,0 0 0,-1-1 0,1 1 0,-1 0 0,1 0 0,-1-1 0,1 1 0,-1-1 0,1 2 0,0-2 0,-2 1 0,2-1 0,-1 0 0,0 1 0,1 0 0,-1-1 0,0 1 0,0-1 0,-1 1 0,0-2 0,0 1 0,1 0 0,-1-1 0,1 0 0,-1 0 0,0 1 0,1-1 0,-1-1 0,1 2 0,0-1 0,-1-1 0,1 1 0,-2-2 0,-17-19 0,16 16 0,0 0 0,0 0 0,1-1 0,0 1 0,0-1 0,1 0 0,-1 0 0,1 0 0,1 0 0,-1 0 0,1-1 0,0 1 0,1-1 0,0 1 0,0 0 0,3-8 0,-3 14-105,0-1 0,0 1 0,0 0 0,1-1 0,-1 1 0,0 0 0,1 0 0,0 0 0,0-1 0,-1 1 0,0 0 0,3-1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0 24575,'0'0'0,"-2"0"0,0 1 0,2-1 0,-2 1 0,1 0 0,0-1 0,-1 1 0,1-1 0,0 2 0,0-2 0,0 1 0,0 0 0,-1 0 0,1 0 0,1 0 0,-1-1 0,-1 3 0,0 0 0,0 0 0,0-1 0,1 1 0,0 0 0,-1 0 0,0 3 0,0 6 0,-1 1 0,2-1 0,1 0 0,1 24 0,1-4 0,2-10 0,0-13 0,-3-9 0,-1 0 0,0 0 0,0 0 0,0 0 0,1 0 0,-1 0 0,1 1 0,-1-1 0,0 0 0,0 0 0,0 0 0,0 0 0,1 0 0,-1 0 0,0 0 0,0 0 0,1 0 0,-1 0 0,1-1 0,-1 1 0,0 0 0,0 0 0,1 0 0,-1 0 0,0 0 0,0 0 0,0 0 0,0-1 0,0 1 0,0 0 0,1 0 0,-1 0 0,0 0 0,0 0 0,1-1 0,0-1 0,0 1 0,0-1 0,0 1 0,0 0 0,-1-1 0,1 0 0,-1 1 0,1-1 0,0 0 0,-1 1 0,0-1 0,1-3 0,-2-26 0,1 10 0,1 14-5,1-1 1,-1 0-1,2 1 0,3-10 0,0-1-1336,-3 11-5485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52 0 24575,'-2'0'0,"0"1"0,1-1 0,-1 1 0,1 0 0,0-1 0,-1 1 0,1 0 0,-1 0 0,1 0 0,0 0 0,-1 0 0,-1 2 0,-14 16 0,15-16 0,1-1 0,-1 2 0,1-2 0,-1 2 0,1-1 0,0 1 0,0-1 0,0 0 0,0 1 0,1 5 0,1 38 0,0-24 0,-1-21 0,0 0 0,1 0 0,-1 0 0,0 0 0,1-1 0,-1 1 0,0 0 0,1 0 0,0 0 0,0-1 0,-1 1 0,1 0 0,1-1 0,-1 1 0,2 2 0,-2-3 0,0-1 0,0 1 0,0 0 0,0 0 0,1-1 0,-2 1 0,2-1 0,-1 0 0,0 1 0,0-1 0,1 1 0,-1-1 0,0 0 0,1 0 0,-1 0 0,0 0 0,0 0 0,0 0 0,1 0 0,-1 0 0,0 0 0,1-1 0,-1 0 0,0 1 0,2-1 0,-2 0 0,1 1 0,-2-1 0,2 0 0,-1 0 0,0 0 0,0 0 0,1 0 0,-2 0 0,1-1 0,0 2 0,0-2 0,0 1 0,-1 0 0,1-1 0,0 1 0,0 0 0,-1-1 0,0 1 0,0-1 0,1 1 0,-1 0 0,0-3 0,1-5 0,0 0 0,-3-15 0,1 13 0,1-37-1365,-1 38-5461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99 2 24575,'-5'0'0,"1"1"0,0 0 0,-1-1 0,1 1 0,-1 1 0,1-1 0,0 0 0,0 1 0,-1 0 0,2 0 0,-1 1 0,0-1 0,0 0 0,1 1 0,-1 0 0,1 0 0,0 0 0,0 0 0,0 1 0,1-1 0,-1 1 0,0-1 0,2 1 0,-2 0 0,2 0 0,-1 0 0,-1 4 0,2-6 0,1 0 0,-1 0 0,1 0 0,0-1 0,0 1 0,0 0 0,0 0 0,0-1 0,0 2 0,0-2 0,0 1 0,1 0 0,-1-1 0,1 1 0,0 0 0,0 0 0,-1-1 0,3 3 0,-2-3 0,0 0 0,0 0 0,0 0 0,0 0 0,1 0 0,-1-1 0,1 1 0,-1-1 0,0 1 0,1-1 0,-2 1 0,2-1 0,0 0 0,-1 0 0,1 0 0,-2 0 0,2 0 0,0 0 0,-1 0 0,1 0 0,-1 0 0,0 0 0,1 0 0,-1-1 0,2 0 0,0 1 0,-1-1 0,0 0 0,1 0 0,-1 0 0,0 0 0,1 0 0,-2 0 0,2-1 0,-2 1 0,1-1 0,0 1 0,0-1 0,2-3 0,-1 1 0,0 0 0,-1-1 0,0 0 0,4-7 0,2-9 0,4 6 0,-10 12 0,-1 2 0,1-1 0,0-1 0,-1 1 0,1 0 0,-1-1 0,1-1 0,-2 3 0,0 1 0,0 0 0,0-1 0,0 1 0,0-1 0,0 1 0,0-1 0,0 1 0,0 0 0,0-1 0,-1 1 0,1 0 0,0 0 0,0-1 0,0 0 0,-1 1 0,1 0 0,0-1 0,0 1 0,-1 0 0,1 0 0,0 0 0,-1-1 0,1 0 0,0 1 0,-1 0 0,1 0 0,0 0 0,-1-1 0,1 1 0,-1 0 0,1 0 0,0 0 0,-1 0 0,1 0 0,-1 0 0,1 0 0,-1 0 0,1 0 0,0 0 0,-1 0 0,1 0 0,-1 0 0,-19 1 0,14 1 0,0 0 0,1 0 0,-1 0 0,1 0 0,1 1 0,-2 0 0,-5 5 0,10-8 0,-1 2 0,1-1 0,-1-1 0,1 2 0,0-1 0,0 0 0,0 1 0,0-1 0,0 1 0,0-1 0,0 1 0,0-1 0,1 0 0,-1 2 0,0-2 0,1 1 0,-1-1 0,1 1 0,0 0 0,0-1 0,0 1 0,0 0 0,0-1 0,0 2 0,0-2 0,0 1 0,1 3 0,0-5-85,0 1 0,-1 0-1,0 0 1,1 0 0,-1-1-1,1 1 1,0 0 0,0-1-1,-1 1 1,1 0 0,-1 0-1,2-1 1,-2 0 0,1 1-1,2 0 1,4 2-6741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41 10 24575,'-5'0'0,"2"0"0,1 0 0,-1 0 0,0 0 0,0 0 0,1 0 0,0 1 0,-5 1 0,7-2 0,-1 1 0,0-1 0,0 0 0,0 1 0,1-1 0,-1 1 0,1 0 0,-1-1 0,0 1 0,1 0 0,0 0 0,-1-1 0,1 1 0,-1 0 0,0 0 0,1 0 0,0-1 0,0 1 0,-1 0 0,1 0 0,0 0 0,0-1 0,0 2 0,0-1 0,0-1 0,0 3 0,1 10 0,0 0 0,1 1 0,0-1 0,8 25 0,1-70 0,-10 29 0,0 0 0,1 0 0,-1 0 0,2 0 0,1-4 0,-2 4 0,0 1 0,-1-1 0,1 0 0,-1 1 0,1-1 0,-1 0 0,2-5 0,-2-26-1365,-1 24-5461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97 12 24575,'-3'0'0,"0"2"0,0-1 0,1 0 0,-1 1 0,1 0 0,0-1 0,-1 1 0,1 0 0,0 0 0,0 0 0,0 0 0,-2 4 0,-2 0 0,-5 4 0,2-2 0,1 0 0,-9 11 0,16-17 0,0-1 0,-1 2 0,1-2 0,0 1 0,0 0 0,0 0 0,0 1 0,1-1 0,-1 0 0,0 0 0,0 0 0,1 0 0,0 1 0,0-1 0,0 0 0,0 0 0,0 3 0,0-5 0,0 0 0,0 1 0,0-1 0,0 0 0,0 0 0,0 0 0,0 1 0,0-1 0,1 0 0,-1 0 0,0 0 0,0 1 0,0-1 0,0 0 0,0 0 0,1 0 0,-1 0 0,0 1 0,1-1 0,-1 0 0,0 0 0,0 0 0,0 0 0,0 0 0,1 0 0,-1 0 0,0 0 0,0 0 0,0 1 0,0-1 0,0 0 0,1 0 0,-1 0 0,1 0 0,8-4 0,8-8 0,-9 3 0,16-18 0,-16 17 0,10-20 0,-9 15 0,-3-2-1365,-4 9-5461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78 1 24575,'0'4'0,"-1"0"0,0-1 0,-1 1 0,1 0 0,-1 0 0,0-1 0,0 1 0,0-1 0,1 0 0,-2 1 0,0-2 0,-2 5 0,-12 15 0,9-9 0,0 1 0,-9 21 0,16-35 0,0 1 0,1 0 0,0-1 0,0 1 0,-1-1 0,1 1 0,0 0 0,0 0 0,0-1 0,0 1 0,0-1 0,0 1 0,0 0 0,0-1 0,0 1 0,0 0 0,0-1 0,1 1 0,-1 1 0,1-2 0,-1 0 0,1 1 0,-1-1 0,1 0 0,-1 1 0,0-1 0,0 0 0,1 0 0,0 1 0,-1-1 0,0 0 0,1 0 0,-1 0 0,0 0 0,1 0 0,-1 0 0,1 0 0,0 0 0,-1 0 0,1 0 0,-1 0 0,3 0 0,-1 0 0,0-1 0,1 1 0,-2-1 0,2 1 0,-2-1 0,1 0 0,1 0 0,-2 0 0,4-2 0,-3 1 0,1 0 0,-1 0 0,0 0 0,-1-1 0,2 1 0,-2-1 0,1 0 0,-1 1 0,2-6 0,9-28 0,-2 5 0,3-11-1365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11 24575,'0'31'0,"1"32"0,-1-61 0,0-1 0,0 0 0,0 0 0,0 0 0,0 0 0,1 0 0,0 0 0,-1 0 0,0 0 0,1-1 0,-1 1 0,0 0 0,1 0 0,0 0 0,-1 0 0,1 0 0,-1-1 0,1 1 0,0 0 0,0-1 0,0 1 0,-1-1 0,1 1 0,0-1 0,0 1 0,0-1 0,0 1 0,0-1 0,0 0 0,0 1 0,0-1 0,0 0 0,0 0 0,0 0 0,0 0 0,0 0 0,0 0 0,0 0 0,0 0 0,0 0 0,1 0 0,-1-1 0,-1 1 0,1 0 0,0-1 0,0 1 0,0 0 0,0-1 0,0 0 0,0 1 0,-1-1 0,1 1 0,0-1 0,0 0 0,-1 1 0,1-1 0,0 0 0,-1 0 0,1 1 0,0-1 0,-1 0 0,0 0 0,1 0 0,-1 0 0,0 0 0,1 0 0,-1 0 0,0 0 0,1-2 0,3-14 0,-2 10 0,0 0 0,-1-1 0,1 0 0,-1-7 0,-1 13 0,0 0 0,0 0 0,-1-1 0,1 1 0,0 0 0,-1 0 0,0 0 0,1 0 0,-1 0 0,0 0 0,0 0 0,0 0 0,0 1 0,-1-2 0,1 2 0,0-1 0,-1 1 0,-3-3 0,-1-2-1365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419 1 24575,'0'4'0,"0"1"0,-1 0 0,0-1 0,0 0 0,0 1 0,0-1 0,-1 0 0,1 1 0,-1-1 0,-3 4 0,-2 3 0,-1 0 0,-10 10 0,9-11 0,2 0 0,-13 17 0,11-11 0,-2-1 0,-20 23 0,16-21 0,-18 26 0,-2 18 0,22-35 0,-2-2 0,-24 32 0,2-17 0,23-26 0,-19 27 0,15-7 78,15-27-318,0 0-1,0 0 1,0 0-1,-1-1 0,-5 8 1,3-7-6586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24575,'0'1'0,"0"1"0,1-1 0,-1 1 0,1-1 0,0 0 0,0 1 0,-1-1 0,1 0 0,0 0 0,0 0 0,1 2 0,6 8 0,0 12 0,-7-15 0,2 0 0,0-1 0,0 1 0,1 0 0,0-1 0,0 0 0,10 13 0,8 6 0,-2 2 0,-1 2 0,-1-1 0,25 59 0,-39-77 0,-1-1 0,4 17 0,4 15 0,18 47-1365,-26-82-5461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372 0 24575,'-2'0'0,"0"1"0,0 1 0,0-2 0,0 1 0,1 0 0,-2 0 0,2 0 0,-1 1 0,1-1 0,-1 0 0,0 1 0,2-1 0,-3 3 0,-6 3 0,6-4 0,-6 4 0,1 0 0,-1-1 0,1 1 0,-20 7 0,17-7 0,-1 0 0,1 0 0,0 1 0,1 0 0,0 1 0,0 0 0,-11 14 0,7-9 0,-4 2 0,13-12 0,1 0 0,-1 0 0,1 1 0,-7 8 0,0 6 0,-12 25 0,-2 5 0,-3-11 133,4-6-1631,19-25-5328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665 1 24575,'-1'1'0,"0"1"0,0-1 0,-1 1 0,1-1 0,0 0 0,0 0 0,-1 1 0,1-2 0,0 2 0,-1-1 0,1-1 0,-1 1 0,-2 1 0,-3 2 0,0 0 0,-2 1 0,1-1 0,0 0 0,-1-1 0,-11 3 0,11-4 0,0 1 0,0 0 0,1 1 0,0 0 0,-10 6 0,-23 16 0,-51 24 0,75-41 0,2 2 0,-2 0 0,-20 20 0,-9 5 0,42-33 0,-1 0 0,1-2 0,0 2 0,-6 1 0,5-2 0,1-1 0,0 1 0,1 0 0,-1 0 0,-1 0 0,-1 3 0,-31 23 19,-54 32 0,34-23-1422,50-32-5423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791 2 24575,'-39'0'0,"10"-1"0,1 1 0,-1 1 0,-54 11 0,69-8 0,1 0 0,-19 10 0,20-8 0,-1 0 0,-22 6 0,22-10 0,1 2 0,-1-1 0,1 1 0,0 1 0,-15 8 0,9-4 0,-2 0 0,1 0 0,-2-2 0,-33 8 0,32-12 0,0 0 0,1-2 0,-1 0 0,-23-3 0,-7 0 0,4 2-1365,37 0-5461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0 178 24575,'33'-6'0,"20"1"0,-24 2 0,48-8 0,-68 9 0,9-2 0,32-12 0,-36 11 0,25-5 0,-28 8 0,-1-1 0,-1 0 0,1 0 0,0 0 0,12-8 0,-3-1 0,2 1 0,-1 1 0,2 1 0,-1 0 0,1 2 0,41-9 0,-55 14-119,-3 2-89,2-1 1,-2 0-1,1-1 0,0 1 1,5-3-1,-1-2-6618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24575,'515'0'0,"-504"0"0,1 2 0,-1 0 0,1 0 0,11 4 0,-9-3 0,-2 1 0,26 1 0,1 1 108,6 0-1581,-35-6-5353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24575,'115'8'0,"-58"-3"0,-36-3 0,0 3 0,0-1 0,22 8 0,-21-5 0,0-1 0,33 4 0,-22-7 0,58 8 0,-77-7 0,0 0 0,-2 1 0,2-1 0,23 15 0,-11-6 0,-11-5-3,-2 1 0,0-1 0,1 2 0,12 12 0,5 3-1347,-25-20-5476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24575,'2'0'0,"0"0"0,0 1 0,-1-1 0,2 1 0,-2 0 0,1-1 0,0 1 0,0 0 0,-1 0 0,1 0 0,3 2 0,18 16 0,-9-6 0,18 9 0,38 19 0,-24-15 0,-24-13 0,-3-1 0,2 0 0,29 12 0,-29-15 0,-3 0 0,1 2 0,-1 0 0,0 0 0,0 3 0,19 17 0,46 38 0,-79-65 0,1-1 0,0 0 0,0 0 0,1-1 0,-1 1 0,1-2 0,-1 2 0,11 0 0,-8 0 0,1-1 0,16 8 0,-13-4-455,-1-1 0,20 6 0,-21-8-6371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0 24575,'7'11'0,"0"-1"0,1 0 0,1-1 0,-1 0 0,1 0 0,15 11 0,8 8 0,-6-5 0,-18-17 0,-1 0 0,0 1 0,10 12 0,-9-9 0,0 0 0,0 0 0,1-1 0,0 0 0,1-1 0,-1 1 0,16 8 0,-19-14 0,-1 1 0,1-2 0,-1 1 0,1 0 0,0 0 0,11 2 0,-14-4-195,0 0 0,0 0 0,0 0 0,0 0 0,0 0 0,5 4 0,-3-1-6631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0 24575,'1'0'0,"1"1"0,-1 1 0,0-2 0,1 1 0,-2 0 0,1 0 0,1 0 0,-1 0 0,-1 0 0,1 0 0,1 0 0,-2 1 0,1-1 0,-1 0 0,2 1 0,-2-1 0,1 2 0,2 2 0,5 10 0,0 0 0,2-1 0,0 0 0,1 0 0,17 15 0,-22-22 0,0 0 0,0 1 0,0-1 0,-1 1 0,6 12 0,-7-12 0,1 1 0,1-1 0,0 0 0,10 11 0,-11-13 0,-1-1 0,1 2 0,-1-1 0,0 0 0,-1 0 0,6 14 0,-6-11 0,1-1 0,0 0 0,10 13 0,37 57 0,-36-53 0,2-1 0,19 23 0,1-10-1365,-31-30-5461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24575,'0'1'0,"0"1"0,1-1 0,-1 1 0,1-1 0,0 0 0,0 1 0,-1-1 0,1 0 0,0 0 0,0 0 0,1 2 0,6 8 0,0 12 0,-7-15 0,2 0 0,0-1 0,0 1 0,1 0 0,0-1 0,0 0 0,10 13 0,8 6 0,-2 2 0,-1 2 0,-1-1 0,25 59 0,-39-77 0,-1-1 0,4 17 0,4 15 0,18 47-1365,-26-82-5461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24575,'7'159'0,"-2"-102"0,-3-29 0,12 55 0,-10-66 0,-2 1 0,-1-1 0,0 1 0,-1 18 0,1 27 0,11 8 0,-1-25 79,-7-35-440,-1 0 0,-1 0 0,2 16 0,-3-16-6465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24575,'7'159'0,"-2"-102"0,-3-29 0,12 55 0,-10-66 0,-2 1 0,-1-1 0,0 1 0,-1 18 0,1 27 0,11 8 0,-1-25 79,-7-35-440,-1 0 0,-1 0 0,2 16 0,-3-16-6465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24575,'5'27'0,"0"-6"0,7 58 0,-6-46 0,-2 0 0,1 38 0,-6 115-1365,1-177-5461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66 0 24575,'0'437'0,"-1"-419"0,-4 25 0,2-25 0,0 25 0,3-28 0,-1 2 0,0-1 0,-1-1 0,-1 2 0,-6 19 0,0 1 0,7-27 0,0 0 0,-1-1 0,-6 15 0,1-6-1365,4-9-5461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200 1 24575,'0'23'0,"-2"-1"0,0 0 0,-12 44 0,9-50 0,0 2 0,-4 24 0,7-30 0,0 0 0,-1-1 0,-1 1 0,0 0 0,0-1 0,-1-1 0,-1 2 0,0-2 0,0 1 0,-1-2 0,-12 15 0,5-6 0,1 0 0,1 0 0,-11 21 0,4-4 0,9-18-1365,6-9-5461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1 174 24575,'14'-1'0,"1"-1"0,25-5 0,-7 0 0,44-8 0,23-4 0,-44 16 0,-37 2 0,1 0 0,34-8 0,104-43 0,-135 44 0,-13 5 0,-1-1 0,0 0 0,1 1 0,-2-3 0,2 2 0,11-11 0,-15 10-1365,0 1-5461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1 179 24575,'39'0'0,"52"-7"0,-70 4 0,-1-1 0,30-8 0,-28 6 0,33-5 0,-35 7 0,-16 3 0,0 0 0,-1-1 0,1 1 0,-1-1 0,1 0 0,-1 0 0,1 0 0,3-3 0,-3 2 0,1 0 0,0 0 0,9-4 0,-10 5 0,-1 0 0,1 0 0,0 0 0,0-1 0,0 0 0,-1 0 0,4-3 0,-4 3 0,0 0 0,1 0 0,-1 0 0,1 1 0,-1 0 0,1-1 0,0 1 0,7-2 0,2-1-273,0-1 0,0 0 0,0-1 0,19-12 0,-23 13-6553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1 267 24575,'4'-1'0,"0"0"0,0 0 0,1 1 0,-1-2 0,0 1 0,0-1 0,0 0 0,6-4 0,12-4 0,8-1 0,54-26 0,-55 23 0,-19 10 0,0-1 0,-1 0 0,0-1 0,9-6 0,-13 7 0,2 1 0,0 0 0,13-5 0,-14 6 0,0 0 0,-1 0 0,1 0 0,-1 0 0,0-1 0,7-6 0,23-28 0,-32 35 0,0 0 0,1 1 0,-2-1 0,2 1 0,-1 0 0,1 0 0,7-3 0,14-10 0,-22 13 2,-1 1-1,1-1 1,0 1-1,0-1 0,0 1 1,0 0-1,1 0 1,2-1-1,8-2-1379,-7 1-5448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15 24575,'0'-1'0,"0"0"0,1 0 0,-1 1 0,0 0 0,1-1 0,-1 1 0,1-1 0,-1 1 0,1-1 0,-1 1 0,0-1 0,1 1 0,0-1 0,-1 1 0,1 0 0,-1 0 0,0-1 0,1 1 0,0-1 0,0 1 0,-1 0 0,1 0 0,-1 0 0,1 0 0,-1-1 0,1 1 0,0 0 0,0 0 0,23-1 0,-20 0 0,329 0 0,-169 2 0,-128-1 0,1-1 0,1 2 0,41 7 0,-60-6 28,12 3-1421,-24-3-5433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2 24575,'68'-1'0,"74"2"0,-19 11 0,-83-7 69,-26-2-786,26 1 0,-30-4-6109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24575,'7'0'0,"0"2"0,0-1 0,0 1 0,-1 0 0,1 0 0,7 3 0,3 2 0,-3-1 0,21 11 0,-24-11 0,-1-1 0,1 0 0,22 6 0,6-3 0,51 6 0,-45-11 0,-3 1 0,-1 1 0,50 12 0,-64-11-1365,-16-5-5461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24575,'5'27'0,"0"-6"0,7 58 0,-6-46 0,-2 0 0,1 38 0,-6 115-1365,1-177-5461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24575,'14'0'0,"0"0"0,0 1 0,1 1 0,-1 1 0,0-1 0,-1 1 0,24 10 0,8 5 0,141 55 0,-138-55 0,-33-12 0,1 1 0,-1-2 0,1-1 0,32 6 0,-42-10 0,0 1 0,1 0 0,-1-1 0,1 2 0,-1-1 0,0 1 0,0 0 0,0 0 0,0 0 0,-1 1 0,1 0 0,-1 1 0,9 5 0,-10-5-77,5 3-107,0 1 0,0-1 0,1 0 0,0 0 0,0-1 0,22 8 0,-23-11-6642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24575,'1'2'0,"-1"0"0,2 0 0,-1 1 0,0-1 0,1 0 0,-2-1 0,2 2 0,0-2 0,-1 1 0,1 0 0,3 2 0,2 3 0,2 3 0,-1 0 0,0 1 0,12 20 0,-18-28 0,0 0 0,0-1 0,0 0 0,0 0 0,0 1 0,0-1 0,0 0 0,1 0 0,-1 0 0,2-1 0,-2 1 0,4 1 0,39 14 0,-28-11 0,18 6 0,-1-1 0,0 3 0,52 27 0,-57-28 20,-24-11-173,0 0-1,1-1 0,-2 2 0,0 0 0,1-1 0,0 1 0,-2 0 0,8 6 0,-6-3-6672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24575,'0'0'0,"1"0"0,1 1 0,-2-1 0,1 1 0,0 0 0,0-1 0,0 0 0,-1 1 0,1-1 0,-1 1 0,1 0 0,0-1 0,0 1 0,-1-1 0,0 1 0,2 1 0,10 16 0,-9-12 0,54 91 0,-50-84 0,10 20 0,0-1 0,-11-21 0,0-2 0,1 1 0,0-2 0,1 1 0,0 0 0,15 11 0,-18-17 0,1 0 0,-1 0 0,0 0 0,1 0 0,9 2 0,-11-4 0,0 1 0,1-1 0,0 1 0,-1 0 0,0 0 0,1 0 0,-1 1 0,0 0 0,-1 0 0,5 4 0,-4-3 0,0 0 0,1-1 0,0 1 0,-1-1 0,2 0 0,-2 0 0,10 2 0,-8-2 0,0 0 0,0 1 0,1 0 0,7 6 0,4 4 0,0-1 0,36 19 0,-41-25 0,41 26-1365,-45-28-5461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24575,'0'10'0,"0"0"0,1 1 0,2-1 0,-1 0 0,0-1 0,1 1 0,0 0 0,1 0 0,0-1 0,1 0 0,7 11 0,-9-15 0,-1 1 0,0-1 0,3 12 0,-3-11 0,-1-1 0,1 0 0,0 1 0,0-2 0,4 6 0,1 2 0,0 1 0,9 25 0,-16-38 0,5 11 0,1-1 0,0 0 0,0 0 0,14 15 0,-13-16 0,1 0 0,-2 1 0,1 0 0,5 14 0,-7-16 10,-1 0 0,1 0 0,0-1 0,1 1 0,0-1 0,1 0 0,13 11 0,12 15-1455,-25-26-5381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24575,'1'5'0,"0"0"0,1-1 0,-1 2 0,1-2 0,0 0 0,0 1 0,1-1 0,5 8 0,-2-3 0,8 16 0,-2 0 0,14 42 0,-9-21 0,-4-9 0,-11-28 0,1 1 0,0-1 0,1 0 0,8 13 0,-7-13 0,-1-1 0,1 0 0,-1 0 0,3 10 0,8 21 0,-9-27 0,-1 0 0,5 20 0,-7-19 0,2 0 0,9 20 0,-8-19 0,0-1 0,4 18 0,-8-23 0,1-1 0,0 0 0,1 0 0,-1 0 0,8 9 0,-7-10 0,-1 1 0,1-1 0,0 1 0,-1-1 0,0 1 0,1 9 0,-4-15-54,0 1-1,1 1 0,-1-1 1,0 0-1,2-1 1,-2 2-1,1-2 0,-1 1 1,2 0-1,-1 0 1,-1 0-1,1 0 0,1 0 1,-1-1-1,0 0 0,1 1 1,-1 0-1,2-1 1,-2 0-1,1 1 0,-1-1 1,1 0-1,0 0 1,4 1-1,5 2-6771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12 1 24575,'-1'1'0,"-1"1"0,1 0 0,0 0 0,0 0 0,0 0 0,1 0 0,-1-1 0,0 2 0,0-2 0,1 2 0,-1-1 0,1 0 0,0 0 0,0 4 0,4 33 0,-2-27 0,1 16 0,-1-12 0,0 0 0,1 0 0,5 16 0,25 81 0,-22-70 0,-7-26 53,2 30 0,-5-33-544,1 1 1,7 24 0,-7-31-6336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24575,'0'568'0,"0"-558"0,1 0 0,5 18 0,-1-5 0,-3-13 0,1-1 0,0 0 0,8 16 0,1 6 0,-4 1-1365,-5-25-5461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12 0 24575,'10'39'0,"-6"16"0,-4 71 0,-1-49 0,1-47 0,1-11 0,-1 0 0,0-1 0,-2 0 0,0 1 0,-1-1 0,-8 25 0,5-24-1365,5-11-5461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164 0 24575,'0'4'0,"0"1"0,-1-1 0,0 0 0,0 0 0,0 0 0,0 0 0,-1 0 0,1 0 0,-1 0 0,0 0 0,-4 4 0,-7 15 0,11-16 0,1-1 0,-1 0 0,1 1 0,0-1 0,0 0 0,1 1 0,0-1 0,1 13 0,0-13 0,0 0 0,-1 0 0,0 1 0,0-1 0,-1 0 0,0 0 0,0 0 0,0 0 0,-5 11 0,-6 10 0,2 0 0,-10 41 0,9-29 0,-4 1 0,11-33 0,0 1 0,1 0 0,1 0 0,0 0 0,-1 0 0,0 12 0,2-14 0,1 2 0,-2-1 0,0 0 0,-4 12 0,2-12 0,2-1 0,0 2 0,0-2 0,-1 14 0,1 0-1365,-1-12-5461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121 0 24575,'-6'0'0,"0"0"0,0 0 0,-1 1 0,1 0 0,-6 2 0,9-2 0,0-1 0,1 2 0,0-1 0,-1 0 0,2 0 0,-2 1 0,1-1 0,0 1 0,0 0 0,0 0 0,0-1 0,1 1 0,0 0 0,-1 1 0,-1 1 0,-6 12 0,9-14 0,-2 1 0,1 0 0,0-1 0,-1 1 0,1-1 0,-2 1 0,2-1 0,-2 0 0,1 1 0,1-2 0,-2 1 0,-4 3 0,-1 2 0,8-4 0,1-3 0,-1 1 0,2-1 0,-2 0 0,1 1 0,-1-1 0,1 0 0,0 0 0,0 0 0,-1 0 0,1-1 0,-1 1 0,2 0 0,-2-1 0,1 1 0,-1 0 0,1 0 0,0-1 0,0 1 0,-1 0 0,2-1 0,10-7 0,1 0 0,-1-1 0,18-17 0,-18 9-9,-8 10-1347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66 0 24575,'0'437'0,"-1"-419"0,-4 25 0,2-25 0,0 25 0,3-28 0,-1 2 0,0-1 0,-1-1 0,-1 2 0,-6 19 0,0 1 0,7-27 0,0 0 0,-1-1 0,-6 15 0,1-6-1365,4-9-5461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152 13 24575,'-11'-1'0,"1"0"0,-13-3 0,12 2 0,1 1 0,-1-1 0,-14 1 0,23 1 0,-1 0 0,0 0 0,0 0 0,0 1 0,1 0 0,-1 0 0,0-1 0,1 1 0,0 1 0,-1-2 0,1 2 0,0-1 0,-1 1 0,1-1 0,0 1 0,0-1 0,-4 5 0,6-6 0,0 1 0,0-1 0,-1 0 0,1 0 0,-1 1 0,1-1 0,0 1 0,0-1 0,0 0 0,-1 1 0,1-1 0,0 0 0,0 0 0,0 1 0,0 0 0,0-1 0,0 0 0,0 1 0,0-1 0,0 0 0,0 1 0,0 0 0,0-1 0,0 0 0,0 1 0,0-1 0,1 0 0,-1 1 0,11 7 0,17 0 0,-7-7-1,30-2 0,-22 1-1362,-19 0-5463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115 3 24575,'-23'-1'0,"16"0"0,0 1 0,0 0 0,0 0 0,0 0 0,0 1 0,-11 2 0,17-1 0,-1-2 0,1 1 0,-1 0 0,1 1 0,-1-1 0,0 0 0,2 1 0,-2-1 0,1 1 0,0-1 0,-2 3 0,-10 19 0,13-22 0,0-1 0,0 0 0,0 1 0,-1 0 0,1-1 0,0 0 0,0 0 0,0 1 0,0-1 0,0 1 0,0-1 0,0 0 0,0 1 0,0-1 0,0 1 0,0-1 0,0 0 0,0 1 0,0-1 0,1 1 0,-1-1 0,0 0 0,0 1 0,0-1 0,1 0 0,-1 1 0,1-1 0,-1 0 0,0 1 0,1-1 0,-1 1 0,2 0 0,-1-1 0,0 0 0,0 1 0,1-1 0,-2 1 0,2-1 0,-1 1 0,0-1 0,2 0 0,2 0 0,0 0 0,-1 0 0,0 0 0,10-2 0,-11 1-76,1 0 1,-1 0-1,1-1 0,-1 1 0,1-1 0,-1 0 0,1 0 0,-2-1 1,1 2-1,0-2 0,0 0 0,0 1 0,-1-1 0,0 0 1,0 0-1,0 0 0,3-6 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189 1 24575,'-11'0'0,"0"2"0,1-1 0,-1 2 0,-14 3 0,14-3 0,0 0 0,-1 0 0,-21 1 0,31-4 0,1 0 0,-2 0 0,2 0 0,-2 0 0,2 1 0,-2 0 0,2-1 0,-1 1 0,0-1 0,0 2 0,1-2 0,-1 1 0,0 0 0,0 1 0,1-2 0,-2 3 0,0 1 0,0-1 0,0 0 0,1 1 0,0-1 0,0 1 0,-3 5 0,5-8 0,0-1 0,0 0 0,-1 1 0,1-1 0,0 1 0,0-1 0,0 0 0,0 1 0,0-1 0,0 1 0,0-1 0,0 0 0,0 1 0,0-1 0,0 1 0,0-1 0,0 0 0,0 0 0,0 1 0,0-1 0,0 1 0,1-1 0,-1 0 0,0 0 0,0 1 0,0-1 0,1 0 0,0 2 0,11 2 0,20-2 0,-27-3 0,3 1 0,-1-1 0,0 0 0,1 0 0,-1-1 0,1 0 0,-1-1 0,0 1 0,0-1 0,0 0 0,0-1 0,-1 1 0,1-2 0,5-4 0,18-11-1365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178 2 24575,'-27'-1'0,"5"1"0,0 0 0,0 1 0,0 1 0,-23 6 0,44-8 0,0 0 0,0 0 0,0 0 0,-1 1 0,1 0 0,1-1 0,-1 1 0,-1-1 0,1 1 0,1-1 0,-1 2 0,-1-2 0,0 3 0,2-3 0,-1 0 0,1 0 0,0 1 0,0-1 0,0 1 0,-1-1 0,1 1 0,0-1 0,0 1 0,0-1 0,0 1 0,0-1 0,0 0 0,0 1 0,0 0 0,0-1 0,0 1 0,0-1 0,0 0 0,0 1 0,1 0 0,-1-1 0,0 1 0,2 0 0,-2 1 0,1-2 0,1 2 0,-1-1 0,-1 0 0,1 0 0,1 0 0,-1 0 0,0 0 0,1-1 0,-1 2 0,1-2 0,-1 1 0,1-1 0,-1 1 0,1-1 0,0 1 0,1 0 0,19 1 0,-1-1 0,0 0 0,41-5 0,-60 4-68,-1 0 0,1 0-1,0 0 1,0-1 0,-1 1 0,1-1-1,0 0 1,-1 1 0,1 0 0,-1-1-1,1 0 1,-1 0 0,1 0 0,-1 0-1,1 0 1,-2 0 0,2 0-1,-1-1 1,2-1 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151 14 24575,'-12'-1'0,"0"-1"0,-15-2 0,-19-2 0,38 5 0,-18 1 0,25 0 0,0 0 0,0 0 0,0 0 0,0 0 0,1 0 0,-2 1 0,1-1 0,1 0 0,-1 0 0,0 1 0,0 0 0,0-1 0,1 0 0,-1 1 0,-1-1 0,2 1 0,-1 0 0,1-1 0,-3 2 0,3-2 0,0 0 0,0 1 0,0-1 0,0 0 0,0 1 0,0-1 0,0 0 0,0 0 0,0 1 0,0-1 0,0 0 0,0 0 0,0 0 0,0 0 0,0 1 0,0 0 0,0-1 0,0 0 0,0 0 0,0 1 0,0-1 0,0 0 0,0 0 0,1 0 0,-1 0 0,0 1 0,0-1 0,0 0 0,0 0 0,1 0 0,0 1 0,10 4 0,11-1 0,38 6-1365,-48-9-5461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82 1 24575,'-14'0'0,"-19"0"0,31 0 0,-1 0 0,2 1 0,-2-1 0,1 1 0,0 0 0,0-1 0,0 1 0,0 0 0,0 0 0,0 0 0,-3 2 0,5-3 0,-1 1 0,0-1 0,1 0 0,0 0 0,0 1 0,-1 0 0,1-1 0,0 1 0,-1-1 0,0 0 0,1 0 0,0 1 0,0 0 0,-1 0 0,1-1 0,0 0 0,0 1 0,0-1 0,0 1 0,0 0 0,0-1 0,0 0 0,0 1 0,0 0 0,0-1 0,0 1 0,0-1 0,0 2 0,1-2 0,0 2 0,0-1 0,0 0 0,-1 0 0,1 0 0,0 0 0,0 0 0,0 0 0,1 0 0,-1-1 0,2 2 0,4 2 0,0 0 0,0-1 0,8 2 0,-15-5 0,11 3 0,0-1 0,0-1 0,0 1 0,1-1 0,-1-1 0,0 0 0,15-3 0,-26 3 0,1 0 0,-1 0 0,0 0 0,0 0 0,1 0 0,-1 0 0,0 0 0,0 0 0,1 0 0,-1 0 0,0 0 0,0 0 0,1 0 0,-1 0 0,0 0 0,0 0 0,0 0 0,1 0 0,-1 0 0,0 0 0,0 0 0,0-1 0,1 1 0,-1 0 0,0 0 0,0 0 0,0-1 0,1 1 0,-1 0 0,0 0 0,0 0 0,0-1 0,0 1 0,0 0 0,0 0 0,0-1 0,0 1 0,0 0 0,-7-9 0,-24-9 0,24 14 0,-20-13-1365,19 13-5461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104 21 24575,'-3'0'0,"-1"0"0,1-2 0,0 2 0,-1-1 0,1 0 0,0-1 0,0 1 0,-4-2 0,3 1 0,1 0 0,-1 1 0,1-1 0,-1 2 0,-6-3 0,9 3 0,0 0 0,-1 0 0,1 0 0,0 0 0,-1 0 0,1 0 0,0 0 0,0 1 0,-1-1 0,1 1 0,0 0 0,-1-1 0,1 0 0,0 1 0,0 0 0,0 0 0,0-1 0,-1 1 0,0 2 0,0-2 0,1 1 0,-1-1 0,1 2 0,-1-2 0,1 1 0,0 0 0,0 0 0,-1-1 0,2 2 0,-1-1 0,0-1 0,-1 5 0,2-5 0,0 0 0,0 0 0,0 0 0,0 0 0,0-1 0,1 2 0,-1-1 0,0-1 0,0 1 0,1 1 0,0-2 0,-1 1 0,1 0 0,-1 0 0,0 0 0,1-1 0,0 1 0,0 0 0,-1 0 0,1-1 0,-1 1 0,2 0 0,-1-1 0,-1 1 0,1-1 0,0 1 0,0-1 0,-1 0 0,1 0 0,2 1 0,3 1 0,0 1 0,0-2 0,0 0 0,0 0 0,0 0 0,0 0 0,1-1 0,-1 0 0,0 0 0,0-1 0,11-2 0,-15 2-85,-1 1 0,1-2-1,0 1 1,-1-1 0,1 1-1,-1 0 1,1-1 0,-1 1-1,0-1 1,1 0 0,-1 0-1,0 1 1,0-1 0,-1 0-1,2-3 1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129 1 24575,'-35'-1'0,"-39"2"0,73-1 0,1 0 0,-1 0 0,0 0 0,0 0 0,0 0 0,1 0 0,-2 0 0,1 1 0,1-1 0,-1 1 0,0-1 0,0 0 0,0 0 0,1 1 0,-1-1 0,0 1 0,0 0 0,1-1 0,-1 0 0,1 1 0,-1 0 0,0-1 0,0 2 0,1-1 0,0 0 0,0 0 0,0 0 0,0-1 0,0 1 0,0 0 0,0 0 0,1-1 0,-1 1 0,0 0 0,0 0 0,1-1 0,0 1 0,-1 0 0,1 0 0,-1-1 0,0 1 0,1 0 0,0-1 0,-1 0 0,1 1 0,-1 0 0,1-1 0,1 1 0,2 2 0,0 0 0,0-1 0,1 1 0,0-1 0,-1-1 0,0 2 0,2-2 0,-2 1 0,1-1 0,0-1 0,0 1 0,0 0 0,0-1 0,0 0 0,0 0 0,0 0 0,0-1 0,0 0 0,8-2 0,-12 2-57,1 1 0,-1-1 1,0 0-1,0 0 0,0 0 0,0 0 0,0 0 0,0 0 0,0-1 0,0 1 0,0 0 1,-1 0-1,1-1 0,0 1 0,-1-1 0,1 1 0,-1-1 0,0 1 0,1 0 1,-1 0-1,0-1 0,0 0 0,0-2 0,0-5-6769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66 11 24575,'-14'-1'0,"-14"1"0,26 0 0,1 0 0,-1 0 0,1 0 0,0 1 0,-1-1 0,1 0 0,0 1 0,0-1 0,-1 0 0,1 1 0,0 0 0,0 0 0,-1-1 0,1 1 0,-1 1 0,2-2 0,-1 0 0,1 1 0,0-1 0,0 1 0,0-1 0,0 1 0,0-1 0,0 0 0,0 0 0,0 1 0,0-1 0,0 1 0,0-1 0,0 0 0,0 1 0,0-1 0,0 1 0,0-1 0,0 0 0,1 1 0,-1-1 0,0 0 0,0 0 0,0 1 0,1-1 0,-1 1 0,1-1 0,-1 0 0,0 1 0,1-1 0,-1 0 0,0 0 0,0 0 0,0 0 0,1 0 0,0 1 0,-1-1 0,0 0 0,1 1 0,16 6 0,24 10 0,-21-9 0,1 0 0,22 5 0,-43-12 0,0-1 0,1 0 0,-1 0 0,0 0 0,1 0 0,-1 0 0,0 1 0,1-1 0,-1 0 0,1 0 0,-1 0 0,0 0 0,1 0 0,-1 0 0,0 0 0,1 0 0,-1 0 0,1-1 0,-1 1 0,0 0 0,1 0 0,-1 0 0,0 0 0,1 0 0,-1-1 0,0 1 0,0 0 0,1 0 0,-1-1 0,0 1 0,1 0 0,-1 0 0,0-1 0,0 1 0,0 0 0,1-1 0,-1 1 0,0 0 0,0-1 0,0 1 0,0 0 0,1 0 0,-1 0 0,0-1 0,0 0 0,0 1 0,0 0 0,0-1 0,0 1 0,0 0 0,0 0 0,0-1 0,0 0 0,0 1 0,-1 0 0,1 0 0,0-1 0,0 1 0,0 0 0,0-1 0,-1 1 0,0-3 0,0 0 0,0 1 0,0 0 0,-1-1 0,1 1 0,-4-5 0,-2 1-170,0 0-1,0 0 0,0 1 1,-1-1-1,0 2 0,0-1 1,-12-4-1,11 6-6655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148 41 24575,'-5'-3'0,"1"0"0,-1 0 0,1 1 0,-1 0 0,0 0 0,0 0 0,1 0 0,-2 1 0,1 0 0,-9-1 0,2 0 0,0 1 0,1-2 0,-23-7 0,33 10 0,1-1 0,0 1 0,-1 0 0,1 0 0,0 0 0,-1 0 0,0 0 0,1 0 0,0 0 0,-1 0 0,1 0 0,0 0 0,-1 0 0,1 0 0,-1 0 0,1 0 0,-1 0 0,1 0 0,-1 0 0,1 0 0,0 1 0,0-1 0,-1 0 0,1 0 0,-1 1 0,1-1 0,-1 1 0,1-1 0,-1 1 0,1 1 0,-1-2 0,0 1 0,1 0 0,0-1 0,-1 1 0,1 0 0,0 0 0,0 0 0,0 0 0,0 1 0,0 1 0,0-1 0,0 1 0,0-1 0,1 1 0,-1-1 0,1 0 0,0 0 0,0 1 0,2 3 0,0-2 0,1 0 0,-1-1 0,1 1 0,0-1 0,0 1 0,0-2 0,1 1 0,-1 0 0,1-1 0,0 0 0,0 0 0,6 2 0,-7-3 0,1 0 0,0 1 0,-1-2 0,1 1 0,0 0 0,-1-1 0,1 0 0,0 0 0,-1 0 0,1-1 0,0 1 0,-1-1 0,10-3 0,-13 3-72,0 1 1,0-1-1,0 0 0,0 0 0,0 1 0,0-1 0,0 0 0,0 0 1,0 0-1,0 0 0,0 0 0,-1 0 0,1 0 0,0 0 0,-1-1 1,1 1-1,-1 0 0,1-2 0,1-6-6754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200 1 24575,'0'23'0,"-2"-1"0,0 0 0,-12 44 0,9-50 0,0 2 0,-4 24 0,7-30 0,0 0 0,-1-1 0,-1 1 0,0 0 0,0-1 0,-1-1 0,-1 2 0,0-2 0,0 1 0,-1-2 0,-12 15 0,5-6 0,1 0 0,1 0 0,-11 21 0,4-4 0,9-18-1365,6-9-5461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1 24575,'1'1'0,"-1"-1"0,2 1 0,-2-1 0,1 0 0,-1 0 0,1 0 0,0 1 0,0-1 0,-1 0 0,0 1 0,1-1 0,-1 1 0,1-1 0,0 1 0,-1 0 0,1-1 0,-1 0 0,0 1 0,1 0 0,-1 0 0,0-1 0,1 1 0,7 18 0,-8-15 0,7 21 0,-6-20 0,0 1 0,1-1 0,-2-1 0,3 1 0,-2 0 0,2 0 0,-2-1 0,6 7 0,-4-9 0,-2-1 0,2 1 0,-1-1 0,0 0 0,1 0 0,-1 0 0,0 0 0,1 0 0,0 0 0,-1-1 0,1 1 0,-1-1 0,1 0 0,0 0 0,4 0 0,-5 0 0,0 0 0,0 0 0,0 0 0,0 0 0,0 0 0,-1-1 0,1 1 0,0 0 0,0-1 0,0 1 0,0-2 0,-1 2 0,1-1 0,0 0 0,0 0 0,-1 0 0,1 0 0,-1 0 0,1-1 0,-1 1 0,2-2 0,-3 1 0,1 1 0,-1-1 0,1 1 0,-1 0 0,0 0 0,0-1 0,0 1 0,1-1 0,-2 1 0,1-1 0,0 1 0,0-1 0,0 2 0,-1-2 0,1 1 0,0-1 0,-1 1 0,0 0 0,1-1 0,-1 1 0,0 0 0,1 0 0,-1 0 0,0-1 0,-2 0 0,-2-4 0,-1 1 0,0 0 0,-10-7 0,2 2 0,7 4 0,3 2 0,-1 0 0,0-1 0,-11-4 0,16 8 0,-1 0 0,0 1 0,0 0 0,0-1 0,0 1 0,0-1 0,0 1 0,0 0 0,-1-1 0,1 1 0,1 0 0,-2 0 0,1 0 0,1 0 0,-1 0 0,-1 0 0,1 1 0,0-1 0,0 0 0,0 0 0,0 1 0,0 0 0,0-1 0,0 0 0,0 0 0,0 1 0,0 0 0,1-1 0,-3 2 0,2-1-3,1-1 0,0 0 0,0 0-1,-1 1 1,1 0 0,0-1 0,0 1 0,-1-1-1,1 0 1,-1 1 0,1 0 0,0 0-1,0-1 1,0 0 0,0 1 0,0-1 0,0 1-1,0 0 1,0-1 0,0 1 0,0-1-1,0 1 1,0-1 0,0 2 0,1-1 23,0 1 0,0-1 0,-1 1 0,1-1 0,0 0 0,0 0 0,0 0 0,0 0 0,1 2 0,3 1-391,1-1-1,-2 0 1,10 5 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38 14 24575,'-2'2'0,"-1"2"0,0-1 0,2 0 0,-2 2 0,2-2 0,-2 1 0,2 0 0,-1 0 0,2-1 0,-1 1 0,-2 7 0,2-1 0,0-1 0,0 0 0,2 19 0,1-25 0,-2-1 0,1 0 0,-1 1 0,2-1 0,-1 0 0,0 0 0,1 1 0,-1-2 0,1 1 0,-1 0 0,0 0 0,1 0 0,1 0 0,1 2 0,-3-4 0,0 2 0,1-1 0,-1 0 0,1 0 0,-1 0 0,2 0 0,-2 0 0,1 0 0,-1-1 0,2 1 0,-2-1 0,1 1 0,0-1 0,0 0 0,-1 0 0,2 0 0,-2 0 0,1 0 0,3 0 0,-4 0 0,1-1 0,-1 0 0,1 0 0,-1 0 0,0 0 0,0-1 0,1 1 0,-1 0 0,0 0 0,0 0 0,0-1 0,-1 1 0,1 0 0,0-1 0,0 0 0,-1 1 0,1-1 0,0 1 0,-1-3 0,1 2 0,-1 0 0,1 0 0,-1 0 0,0-1 0,1 1 0,-1 0 0,0-1 0,0 2 0,-1-2 0,1 1 0,0 0 0,-1 0 0,0-4 0,-2 3 0,1 1 0,0-1 0,0 1 0,0-1 0,-6-4 0,6 5 0,-1 0 0,1 0 0,0-1 0,0 1 0,0 0 0,0-1 0,0 1 0,-1-4 0,-16-27 0,17 30 0,1 1 0,-2-1 0,1 0 0,0 1 0,-1 0 0,1 0 0,0-1 0,-1 1 0,-4-2 0,7 4 0,0 0 0,0 0 0,0 0 0,0 0 0,0 0 0,0 0 0,0 0 0,0 0 0,0 0 0,0 0 0,0 0 0,0 0 0,0 0 0,0 0 0,0 0 0,0 0 0,-1 0 0,1 0 0,0 0 0,0 0 0,0 0 0,0 0 0,0 0 0,0 0 0,0 0 0,0 0 0,0 0 0,0 0 0,-1 0 0,1 0 0,0 0 0,0 0 0,0 0 0,0 0 0,0 0 0,0 0 0,-1 0 0,1 0 0,0 0 0,0 1 0,0-1 0,0 0 0,0 0 0,0 0 0,0 0 0,0 0 0,0 0 0,0 0 0,0 0 0,0 0 0,0 0 0,0 1 0,1 6 0,5 8 0,-6-15 0,0 1 0,11 31 0,-10-30 0,0-1 0,-1 1 0,0-1 0,1 1 0,-1-1 0,0 1 0,0-1 0,0 1 0,0 0 0,-1-1 0,1 1 0,0-1 0,-1 1 0,0-1 0,1 1 0,-1-1 0,1 1 0,-3 1 0,3-2-2,0-1-1,0 0 1,0 0 0,0 0-1,0 1 1,0-1-1,0 0 1,-1 0 0,1 0-1,0 0 1,0 0-1,0 0 1,-1 0-1,1 0 1,-1 1 0,1-1-1,0 0 1,0 0-1,-1 0 1,1 0 0,0 0-1,0 0 1,0 0-1,0 0 1,-1 0-1,1 0 1,-1 0 0,1 0-1,0 0 1,0 0-1,-1 0 1,1 0 0,-5-8 200,0-11-1682,4 9-5342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1 1 24575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1 0 24575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41 24575,'0'4'0,"1"0"0,0 1 0,0-1 0,0 0 0,0 0 0,1 0 0,3 6 0,-3-5 0,1 0 0,-2 0 0,1 0 0,2 8 0,-4-10 0,1 0 0,-1 0 0,1-1 0,0 1 0,0 0 0,0 0 0,2 2 0,-3-4 0,1-1 0,-1 0 0,0 0 0,0 1 0,1-1 0,0 1 0,-1-1 0,0 0 0,0 1 0,1-1 0,-1 0 0,0 0 0,1 1 0,-1-1 0,1 0 0,0 0 0,-1 0 0,0 0 0,1 1 0,0-1 0,0 0 0,-1-1 0,1 1 0,0 0 0,-1 0 0,1-1 0,0 1 0,-1 0 0,1-1 0,-1 1 0,1 0 0,0-1 0,-1 1 0,1-1 0,-1 1 0,0 0 0,1-1 0,-1 0 0,1 0 0,0 0 0,0-3 0,2 0 0,-2 0 0,1 0 0,-1 0 0,0-1 0,0 1 0,0 0 0,-1 0 0,0-1 0,0-5 0,-3-44 0,2 52 0,1 0 0,0 1 0,0-1 0,-2 1 0,2-1 0,-1 0 0,1 1 0,-2-1 0,1 1 0,0-1 0,1 1 0,-2 0 0,1 0 0,0-1 0,-1 2 0,-1-3 0,2 2 0,1 1 0,0-1 0,-1 1 0,1 0 0,0 0 0,-1 0 0,0-1 0,1 1 0,-1 0 0,1 0 0,0 0 0,-1 0 0,0 0 0,1 0 0,-1 0 0,1 0 0,-1 0 0,1 0 0,0 0 0,0 0 0,-1 0 0,0 1 0,0-1 0,1 1 0,-1 0 0,1-1 0,-1 0 0,0 1 0,0 0 0,1 0 0,0-1 0,-1 1 0,1 0 0,-1 0 0,1-1 0,0 1 0,-1 0 0,1-1 0,0 2 0,0-1 0,0 1 0,-1 9-109,0 1 0,1 14 0,1-15-929,-1 0-5788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1 24575,'-1'0'0,"0"1"0,1 0 0,0 0 0,-1-1 0,1 1 0,-1 0 0,1 0 0,0-1 0,-2 1 0,2-1 0,-1 1 0,1-1 0,-1 1 0,-1 0 0,-6 6 0,5 1 0,-1 1 0,1-1 0,0 0 0,1 1 0,0-1 0,1 1 0,-1 0 0,1 0 0,1 0 0,0-1 0,1 11 0,-1-19 0,0 1 0,0 0 0,0 0 0,0 0 0,1 0 0,-1 0 0,1-1 0,-1 2 0,0-1 0,1-1 0,-1 1 0,0 0 0,0-1 0,1 1 0,0 0 0,-1 0 0,1-1 0,-1 1 0,1 0 0,0-1 0,0 1 0,-1-1 0,1 1 0,0-1 0,-1 1 0,2-1 0,-2 1 0,1-1 0,0 0 0,0 0 0,0 0 0,-1 0 0,1 1 0,1-1 0,0 0 0,0 0 0,-2-1 0,2 1 0,-1 0 0,0 0 0,1 0 0,-1-1 0,0 1 0,0-1 0,0 0 0,0 1 0,0-1 0,0 0 0,0 0 0,0 0 0,0 1 0,0-1 0,-1 0 0,1 0 0,0 0 0,-1 0 0,2-1 0,-2 2 0,0-1 0,1-1 0,-1 1 0,1-1 0,1-5 0,-1 0 0,-1-1 0,1 1 0,0 0 0,-2-8 0,0 7 0,1 0 0,0 1 0,1 0 0,2-15 0,6-5-1365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35 35 24575,'-1'0'0,"0"0"0,1 0 0,-1 1 0,1-1 0,-1 0 0,1 1 0,-1-1 0,0 1 0,1-1 0,-1 1 0,1-1 0,0 1 0,0-1 0,-1 1 0,0-1 0,1 1 0,0 0 0,-1-1 0,1 0 0,0 2 0,0-1 0,-6 18 0,5-15 0,-15 61 0,16-63 0,-1-1 0,1-1 0,0 1 0,-1 0 0,1 0 0,0-1 0,0 1 0,0 0 0,0 0 0,0 0 0,0 0 0,0-1 0,0 1 0,0 0 0,0 0 0,1 0 0,-1 0 0,0 0 0,0-1 0,1 1 0,0 0 0,-1 0 0,1-1 0,-1 1 0,0-1 0,1 1 0,0 0 0,-1-1 0,1 1 0,-1-1 0,1 1 0,0-1 0,0 1 0,0 0 0,1-1 0,-1 1 0,1-1 0,0 0 0,-1 0 0,1 0 0,-1 0 0,1-1 0,-1 1 0,1 0 0,-1-1 0,0 1 0,1-1 0,-1 1 0,1-1 0,-1 1 0,0-1 0,1 0 0,-1 0 0,2-1 0,0-1 0,-1 1 0,1-1 0,-2 0 0,1 1 0,0-1 0,0 0 0,0-1 0,-1 1 0,0 0 0,1 0 0,-1 0 0,1-6 0,0-3 0,0 0 0,0-14 0,-2-22-1365,-1 38-5461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1 174 24575,'14'-1'0,"1"-1"0,25-5 0,-7 0 0,44-8 0,23-4 0,-44 16 0,-37 2 0,1 0 0,34-8 0,104-43 0,-135 44 0,-13 5 0,-1-1 0,0 0 0,1 1 0,-2-3 0,2 2 0,11-11 0,-15 10-1365,0 1-5461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173 1 24575,'-43'0'0,"-49"1"0,90-1 0,-1 1 0,0 0 0,1-1 0,0 1 0,-1 0 0,0 0 0,1 0 0,-1 0 0,1 0 0,-3 3 0,4-4 0,1 1 0,-1-1 0,0 0 0,1 1 0,0-1 0,-1 1 0,1 0 0,0-1 0,-1 0 0,0 1 0,1 0 0,0 0 0,0-1 0,-1 0 0,1 1 0,0 0 0,0-1 0,0 1 0,0 0 0,0-1 0,0 1 0,0-1 0,0 1 0,0 0 0,0 0 0,0-1 0,0 0 0,0 2 0,0-2 0,1 1 0,-1-1 0,0 1 0,1-1 0,-1 1 0,1 0 0,-1-1 0,1 0 0,-1 1 0,0-1 0,0 1 0,1-1 0,0 1 0,-1-1 0,1 1 0,-1-1 0,1 1 0,2 0 0,0 1 0,-1-1 0,0 0 0,1 0 0,0 0 0,0 1 0,-1-2 0,1 1 0,0-1 0,0 1 0,5-1 0,36 0 0,-25-1 0,-12 1 30,1 0 0,0-1 0,15-3 0,-21 4-117,1-2-1,-1 2 1,0-1 0,1 0-1,-1 0 1,0-1 0,0 1-1,0-1 1,0 1-1,0-1 1,0 1 0,0-1-1,0 0 1,-1 0 0,1 0-1,0-2 1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863 0 24575,'-3'0'0,"1"0"0,-1 0 0,0 0 0,0 1 0,1-1 0,-1 1 0,1 0 0,-1-1 0,1 1 0,-1 1 0,1-1 0,-1 0 0,1 0 0,0 1 0,0 0 0,-4 2 0,4-1 0,-1 0 0,0 1 0,0 0 0,0-1 0,2 1 0,-1 0 0,0 0 0,-3 9 0,-28 77 0,26-71 0,-13 22 0,11-25 0,-10 31 0,13-31 0,-11 21 0,11-25 0,0 1 0,1-1 0,-5 18 0,8-23 0,0 1 0,-1-1 0,-7 13 0,7-14 0,1-1 0,-1 1 0,0 1 0,1-2 0,0 1 0,-2 11 0,-13 89 0,15-99 0,0-1 0,-1 1 0,-6 10 0,-6 17 0,11-22 0,-1-1 0,-1 0 0,1 0 0,-1 0 0,-15 19 0,12-19 0,0 3 0,1-1 0,-7 16 0,12-23 0,-1-1 0,1 1 0,-1 0 0,-7 8 0,6-9 0,0 1 0,1-1 0,-6 13 0,-10 28 0,-22 41 0,34-73 0,1 0 0,0 0 0,0 1 0,2-1 0,-7 31 0,8-31 0,0 0 0,0 0 0,-2 0 0,-8 17 0,-27 42 0,32-54 0,1 0 0,-2-2 0,-1 1 0,-15 19 0,21-30 0,0 2 0,0-1 0,1 0 0,0 1 0,0 0 0,1 0 0,-4 15 0,5-15 0,0 0 0,-1 0 0,-1 0 0,1 0 0,-1-1 0,-1 1 0,-9 13 0,9-18 0,0 0 0,1 1 0,-1-2 0,0 1 0,-1-1 0,-6 3 0,-10 7 0,17-9-170,-1 0-1,1-1 0,-1 2 1,2-1-1,-1 1 0,0 0 1,-6 9-1,7-6-6655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377 0 24575,'-1'0'0,"-1"1"0,1-1 0,0 1 0,-1 0 0,1-1 0,-1 0 0,1 1 0,0 0 0,0 0 0,-1 0 0,2 0 0,-2 0 0,1 0 0,0 0 0,1-1 0,-2 2 0,1-1 0,-1 2 0,-13 24 0,2 13 0,11-31 0,-1-1 0,0 1 0,0-1 0,-8 13 0,6-10 0,-1 1 0,1 0 0,0 1 0,1-1 0,-4 20 0,-6 21 0,-2-19 0,2-8 0,5-8 0,0 1 0,-2-1 0,0-1 0,-1 0 0,-20 22 0,18-24 0,-20 28 0,12-6 0,-3-1 0,18-26-227,0 1-1,0 0 1,1 0-1,1 0 1,-6 17-1,8-18-6598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0 555 24575,'2'0'0,"0"0"0,0 0 0,-1-1 0,1 1 0,0-1 0,-1 1 0,1-1 0,0 1 0,0-2 0,-1 1 0,1 1 0,-1-2 0,1 2 0,-1-2 0,0 1 0,1 0 0,1-2 0,19-29 0,-8 14 0,-3 4 0,25-19 0,-30 28 0,1-1 0,0 1 0,15-8 0,10-7 0,-4 0 0,-21 15 0,1 1 0,-1-2 0,1 0 0,11-13 0,-4 1 0,20-36 0,-24 39 0,22-27 0,-25 34 0,0 0 0,15-10 0,-16 13 0,0 0 0,0-1 0,-1 1 0,0-2 0,10-11 0,-4-1 0,19-24 0,-31 42-13,5-4-156,-1 0 0,0-1 0,0 1 0,-1-1 0,0 0 0,1 0 0,1-8 0,-3 6-6657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340 0 24575,'-1'0'0,"-2"1"0,1-1 0,1 0 0,-2 1 0,2 0 0,-1-1 0,0 1 0,0 1 0,1-2 0,-1 1 0,0 0 0,1 0 0,-1 1 0,1-2 0,-2 4 0,-24 27 0,12-12 0,8-11 0,1 0 0,-9 16 0,-10 12 0,20-29 0,0 0 0,1 0 0,0 1 0,0-1 0,1 1 0,-5 16 0,5-15 0,1 1 0,-2-1 0,0 0 0,0-1 0,-6 9 0,-49 59 0,-11 14 0,69-89-41,-4 7-401,-1 1 1,-5 11 0,7-10-6385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61 0 24575,'0'6'0,"-2"-1"0,1 1 0,-1-1 0,-3 11 0,2-10 0,2-2 0,-2 1 0,1 0 0,0-1 0,-1 1 0,0 0 0,-6 7 0,7-10 0,1 0 0,0 0 0,0-1 0,0 1 0,0 0 0,1 1 0,-2 1 0,2-2 0,-1-1 0,1 1 0,0-1 0,-1 1 0,0-1 0,0 1 0,1-1 0,-1 0 0,0 1 0,0-1 0,-1 2 0,2-3 0,-1-1 0,1 1 0,-1 0 0,1 0 0,0-1 0,0 1 0,0 0 0,0 0 0,-1 0 0,1 0 0,0 0 0,0 0 0,-1-1 0,1 1 0,0 0 0,-1 0 0,1-1 0,0 1 0,0 0 0,0 0 0,0-1 0,0 1 0,0 0 0,0-1 0,-1 1 0,1 0 0,0 0 0,0-1 0,0 1 0,0 0 0,0-1 0,0 1 0,0 0 0,0-1 0,1 1 0,-2-14 0,1 10 0,1 0 0,1 1 0,-1-1 0,0 0 0,1 0 0,-1 1 0,1-1 0,4-5 0,21-25 0,-19 26-1365,0 0-5461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116 14 24575,'0'0'0,"-1"-1"0,1 0 0,0 1 0,0 0 0,-1-1 0,1 1 0,0-1 0,-1 1 0,1-1 0,-1 1 0,1-1 0,0 1 0,-1 0 0,1-1 0,-1 1 0,1 0 0,0 0 0,-1 0 0,0-1 0,1 1 0,-1 0 0,0-1 0,1 1 0,-1 0 0,1 0 0,-1 0 0,1 0 0,-2 0 0,-17 0 0,17 2 0,0-2 0,1 1 0,-2 1 0,1-1 0,1 0 0,-1 1 0,0-1 0,1 1 0,-1-1 0,1 2 0,-1-2 0,1 1 0,0 0 0,-1 0 0,1-1 0,1 2 0,-1-1 0,0 0 0,-1 3 0,2-2 0,-1-1 0,0 1 0,0 0 0,0-1 0,-1 1 0,1-1 0,-1 0 0,0 0 0,1 1 0,-1-2 0,0 2 0,0-1 0,-5 3 0,4-4 0,-1 1 0,1-1 0,-1 0 0,1 1 0,-6-1 0,7 0 0,12-3 0,-8 2 0,2 0 0,-1-1 0,0 1 0,0-1 0,0 0 0,1 0 0,-1 1 0,-1-2 0,1 1 0,0-1 0,0 1 0,0-1 0,4-4 0,13-17 0,-18 22 0,-1-1 0,0 0 0,0 1 0,0-1 0,0 0 0,-1 1 0,2-2 0,-2 2 0,0-1 0,1 0 0,-1 0 0,0 1 0,1-4 0,-1 4 0,-1 1 0,1-1 0,0 0 0,0 0 0,-1 1 0,1-1 0,0 0 0,0 1 0,-1-1 0,0 0 0,1 1 0,-1-1 0,1 1 0,-1-1 0,1 0 0,-1 1 0,0-1 0,1 1 0,-1 0 0,1-1 0,-1 1 0,0-1 0,0 1 0,0 0 0,0-1 0,1 1 0,-1 0 0,0 0 0,1 0 0,-2 0 0,2 0 0,-1 0 0,0 0 0,1 0 0,-2 0 0,2 0 0,-2 1 0,-1-1 0,1 0 0,-1 1 0,1 0 0,-1-1 0,1 1 0,0 0 0,-1 0 0,1 0 0,0 0 0,-5 4 0,6-4-27,-1 2 0,1-1 0,-1 0 1,1 0-1,-1 0 0,1 1 0,0 0 0,0-1 0,0 0 0,0 5 0,-2-1-1042,0 4-5757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187 25 24575,'-17'-1'0,"0"2"0,-1 0 0,1 1 0,-26 6 0,28-4 0,11-4 0,-1 1 0,1 0 0,0 0 0,0 1 0,0-1 0,0 1 0,-1 0 0,1 0 0,0 0 0,0 0 0,1 1 0,-5 4 0,8-7 0,-1 0 0,1 1 0,-1-1 0,1 1 0,0 0 0,0-1 0,-1 1 0,1-1 0,0 1 0,0 0 0,0-1 0,0 1 0,0-1 0,0 1 0,0-1 0,0 1 0,0-1 0,0 1 0,0 0 0,0-1 0,1 1 0,-1-1 0,0 1 0,0 0 0,1-1 0,-1 0 0,1 1 0,-1-1 0,0 1 0,1-1 0,-1 1 0,0-1 0,1 1 0,-1-1 0,1 0 0,-1 1 0,1-1 0,-1 0 0,1 1 0,-1-1 0,1 0 0,0 0 0,-1 1 0,1-1 0,3 2 0,-1-1 0,1 0 0,0 0 0,0 1 0,5 0 0,-5-2 0,0 0 0,0 1 0,-1-1 0,1 0 0,0-1 0,0 1 0,-1-1 0,1 0 0,-1 1 0,1-2 0,0 1 0,-1 0 0,1 0 0,-1-1 0,4-2 0,-2-1 0,0 1 0,0 0 0,0-1 0,-1 0 0,0 0 0,0-1 0,5-8 0,-7 11 0,0 1 0,-1 0 0,1-1 0,0 1 0,0 0 0,0 0 0,1 0 0,-1 0 0,1 0 0,-1 1 0,1-1 0,-1 1 0,1-1 0,0 1 0,0 0 0,-1 0 0,1 0 0,0 0 0,5 0 0,-8 1 0,0 0 0,1 1 0,-1-1 0,0 0 0,0 1 0,0 0 0,0-1 0,1 0 0,-1 0 0,0 1 0,0-1 0,0 1 0,0-1 0,0 1 0,0-1 0,0 0 0,0 1 0,0-1 0,0 0 0,0 1 0,0-1 0,-1 0 0,1 1 0,0-1 0,0 1 0,-4 11 0,3-10-62,1-1 0,-1 1 0,0-1 0,0 1 0,1-1 0,-1 0 0,0 1 0,-1-1 0,1 0 0,0 0 0,-1 0 0,2 0-1,-2 0 1,1 0 0,-1 0 0,1-1 0,0 2 0,-1-2 0,0 1 0,1-1 0,-4 1 0,-4 1-6764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93 1 24575,'-5'0'0,"1"0"0,-1 1 0,1-1 0,0 2 0,-1-2 0,1 2 0,0-1 0,0 1 0,0 0 0,-1-1 0,1 2 0,1-1 0,-1 0 0,0 1 0,1 0 0,-1 0 0,1 0 0,1 0 0,-1 0 0,0 1 0,0 0 0,1-1 0,-3 5 0,5-8 0,-1 1 0,1-1 0,0 0 0,0 1 0,0-1 0,0 1 0,0-1 0,0 0 0,0 1 0,0-1 0,0 0 0,0 1 0,0-1 0,0 0 0,0 1 0,0 0 0,0-1 0,0 0 0,0 0 0,0 1 0,1-1 0,-1 1 0,0 0 0,0-1 0,0 0 0,1 0 0,0 1 0,12 4 0,20-4 0,-29-1 0,41 0 0,35-1 0,-78 0 0,1 1 0,-1-1 0,1 0 0,-1 1 0,1-1 0,-1 0 0,0 0 0,1 0 0,-1-1 0,0 1 0,0-1 0,0 1 0,4-4 0,-6 5 0,1-1 0,-1 1 0,0-1 0,1 1 0,-1 0 0,0-1 0,1 0 0,-1 1 0,0-1 0,0 1 0,0 0 0,1-2 0,-1 2 0,0-1 0,0 1 0,0 0 0,0-1 0,0 0 0,0 0 0,0 1 0,0 0 0,0-1 0,-1 0 0,1 0 0,-1 0 0,0 0 0,1 0 0,-1 0 0,0 0 0,0 1 0,0-1 0,1 0 0,-1 0 0,0 1 0,0 0 0,0-1 0,-1 1 0,2-1 0,-1 0 0,0 1 0,-2 0 0,-8-3 34,0 1 1,-12-1-1,-3-1-1502,15 2-5358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173 1 24575,'-43'0'0,"-49"1"0,90-1 0,-1 1 0,0 0 0,1-1 0,0 1 0,-1 0 0,0 0 0,1 0 0,-1 0 0,1 0 0,-3 3 0,4-4 0,1 1 0,-1-1 0,0 0 0,1 1 0,0-1 0,-1 1 0,1 0 0,0-1 0,-1 0 0,0 1 0,1 0 0,0 0 0,0-1 0,-1 0 0,1 1 0,0 0 0,0-1 0,0 1 0,0 0 0,0-1 0,0 1 0,0-1 0,0 1 0,0 0 0,0 0 0,0-1 0,0 0 0,0 2 0,0-2 0,1 1 0,-1-1 0,0 1 0,1-1 0,-1 1 0,1 0 0,-1-1 0,1 0 0,-1 1 0,0-1 0,0 1 0,1-1 0,0 1 0,-1-1 0,1 1 0,-1-1 0,1 1 0,2 0 0,0 1 0,-1-1 0,0 0 0,1 0 0,0 0 0,0 1 0,-1-2 0,1 1 0,0-1 0,0 1 0,5 0 0,36-2 0,-25 0 0,-12 1 30,1 0 0,0-1 0,15-3 0,-21 4-117,1-2-1,-1 2 1,0-1 0,1 0-1,-1 0 1,0-1 0,0 1-1,0-1 1,0 1-1,0-1 1,0 1 0,0-1-1,0 0 1,-1 0 0,1 0-1,0-2 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1 179 24575,'39'0'0,"52"-7"0,-70 4 0,-1-1 0,30-8 0,-28 6 0,33-5 0,-35 7 0,-16 3 0,0 0 0,-1-1 0,1 1 0,-1-1 0,1 0 0,-1 0 0,1 0 0,3-3 0,-3 2 0,1 0 0,0 0 0,9-4 0,-10 5 0,-1 0 0,1 0 0,0 0 0,0-1 0,0 0 0,-1 0 0,4-3 0,-4 3 0,0 0 0,1 0 0,-1 0 0,1 1 0,-1 0 0,1-1 0,0 1 0,7-2 0,2-1-273,0-1 0,0 0 0,0-1 0,19-12 0,-23 13-6553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122 49 24575,'-1'-1'0,"0"1"0,0 0 0,0-2 0,0 1 0,-1 1 0,1-1 0,1-1 0,-1 2 0,0-1 0,0 0 0,0 0 0,1-1 0,-2-1 0,-5-6 0,2 6 0,0-1 0,0 2 0,0-1 0,-1 1 0,1 0 0,-1 0 0,1 1 0,-1-1 0,1 1 0,-1-1 0,0 2 0,1-1 0,-1 1 0,0 0 0,-7 1 0,12-1 0,1 0 0,-1 0 0,1 0 0,0 0 0,0 0 0,0 0 0,0 0 0,0 0 0,0 0 0,-1 0 0,1 0 0,0 0 0,0 1 0,0-1 0,-1 0 0,1 0 0,0 0 0,-1 1 0,1-1 0,0 0 0,0 0 0,0 0 0,0 0 0,0 0 0,0 0 0,-1 0 0,1 1 0,0-1 0,0 0 0,0 0 0,0 0 0,0 0 0,0 1 0,0-1 0,0 1 0,0-1 0,0 0 0,0 0 0,6 8 0,10 4 0,-3-6 0,0-1 0,20 6 0,-17-7 0,-9-1-117,-4-2 153,1 0 0,-1 0 0,0 0-1,0-1 1,1 1 0,6 0 0,-10-1-51,1 0 0,-1-1 0,1 1 0,-1 0 0,1 0 0,-1 0 0,1 0 0,-1 0 0,1-1 0,-1 1 0,1 0 0,-1 0 0,1 0 0,-1-1 0,0 1 0,1 0 0,-1-1 0,1 1 0,-1-1 0,1-1-71,-1 1 1,1 0-1,-1 0 1,0 1-1,1-2 0,-1 1 1,0 0-1,0 0 0,0 0 1,0 0-1,0-1 0,0 1 1,0-1-1,-2-7-6740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86 140 24575,'0'-1'0,"-2"-1"0,2 0 0,-1 0 0,0 1 0,0-1 0,0 0 0,0 1 0,-3-2 0,0-3 0,1 0 0,0 1 0,0 0 0,0-1 0,1 0 0,0 1 0,0-1 0,0 0 0,2 0 0,-1 1 0,-1-2 0,2 1 0,0-9 0,0 13 0,0 0 0,0 0 0,-1 0 0,1 0 0,0 0 0,0 0 0,-2 0 0,2 0 0,-1 0 0,0 1 0,1-1 0,-2 0 0,-1-2 0,3 3 0,-1 1 0,1-1 0,-1 1 0,1 0 0,0 0 0,0-1 0,-1 1 0,0-1 0,1 1 0,-1 0 0,1 0 0,0-1 0,-1 1 0,1 0 0,-1 0 0,0 0 0,0 0 0,1 0 0,0 0 0,-1 0 0,-1 0 0,2 0 0,-1 1 0,-1-1 0,1 0 0,1 1 0,-1 0 0,0-1 0,0 1 0,0-1 0,1 1 0,-2 0 0,2-1 0,-1 1 0,1 0 0,-2 0 0,1 1 0,0 0 0,-1-1 0,1 1 0,1 0 0,-1 0 0,-1 0 0,2 0 0,-1 0 0,0 0 0,0 0 0,1 0 0,-1 0 0,1 0 0,0 1 0,0-1 0,0 0 0,0 0 0,0 1 0,0-2 0,1 2 0,-1-1 0,1 0 0,0 0 0,0 0 0,-1 0 0,1 0 0,0 0 0,0 0 0,0 0 0,1-1 0,-1 1 0,3 2 0,13 11 0,-14-12 0,-1 0 0,1 0 0,0 0 0,1-1 0,-1 0 0,1 0 0,5 3 0,-1-1-1365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37 13 24575,'-1'0'0,"0"-1"0,-1 1 0,1 0 0,0 0 0,-1-1 0,1 0 0,-1 1 0,1-1 0,-3-1 0,-9-4 0,12 6 0,1 0 0,0 0 0,-1 0 0,1 1 0,0-1 0,-1 0 0,0 0 0,1 1 0,0 0 0,0-1 0,-1 0 0,1 0 0,0 0 0,-1 1 0,1-1 0,-1 1 0,1 0 0,0-1 0,0 0 0,0 0 0,-1 1 0,1-1 0,0 1 0,0-1 0,0 1 0,0-1 0,0 1 0,0-1 0,0 1 0,0-1 0,0 2 0,0 0 0,0 1 0,0 0 0,0 0 0,1 0 0,-1-1 0,1 1 0,0 0 0,0-1 0,-1 1 0,2-1 0,-1 1 0,2 2 0,22 31 0,-7-13 0,-17-22 0,-1 0 0,1 0 0,-1 0 0,1 0 0,0 0 0,-1-1 0,1 1 0,-1 0 0,2 0 0,-2 0 0,1-1 0,0 0 0,0 2 0,0-2 0,-1 1 0,1-1 0,1 0 0,-2 1 0,1 0 0,0-1 0,1 0 0,0 0 0,-1 0 0,0 0 0,0 0 0,0-1 0,0 0 0,-1 1 0,1 0 0,0-1 0,0 1 0,-1-1 0,1 0 0,0 1 0,-1-1 0,1 0 0,0 1 0,-1-1 0,1 0 0,-1 0 0,0 0 0,1 0 0,-1-1 0,3-4 0,-1 0 0,0-1 0,0 1 0,-1 0 0,1-13 0,-2 17-62,0 0 0,0 0 0,0 0 0,0-1 0,0 2 0,0-2 0,0 2 0,-1-2 0,1 1 0,-1 0 0,0 0 0,1 1-1,-1-2 1,0 2 0,0-1 0,0 0 0,-1 1 0,1-1 0,0 0 0,-1 1 0,-2-3 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0 24575,'1'11'0,"1"-1"0,-1 1 0,2-1 0,4 17 0,-5-23 0,0-1 0,-1 1 0,2 0 0,-1 0 0,4 4 0,-3-5 0,-1 0 0,0 0 0,0 0 0,0 0 0,-1 0 0,1 0 0,0 1 0,-2-1 0,2 4 0,1 24 0,-3-30 0,0-1 0,0 1 0,0 0 0,0 0 0,0 0 0,0-1 0,0 2 0,0-1 0,0-1 0,-1 1 0,1 0 0,0 0 0,0 0 0,-1-1 0,1 1 0,-1 0 0,1 0 0,-1-1 0,1 1 0,-1-1 0,1 2 0,0-2 0,-2 1 0,2-1 0,-1 0 0,0 1 0,1 0 0,-1-1 0,0 1 0,0-1 0,-1 1 0,0-2 0,0 1 0,1 0 0,-1-1 0,1 0 0,-1 0 0,0 1 0,1-1 0,-1-1 0,1 2 0,0-1 0,-1-1 0,1 1 0,-2-2 0,-17-19 0,16 16 0,0 0 0,0 0 0,1-1 0,0 1 0,0-1 0,1 0 0,-1 0 0,1 0 0,1 0 0,-1 0 0,1-1 0,0 1 0,1-1 0,0 1 0,0 0 0,3-8 0,-3 14-105,0-1 0,0 1 0,0 0 0,1-1 0,-1 1 0,0 0 0,1 0 0,0 0 0,0-1 0,-1 1 0,0 0 0,3-1 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0 24575,'0'0'0,"-2"0"0,0 1 0,2-1 0,-2 1 0,1 0 0,0-1 0,-1 1 0,1-1 0,0 2 0,0-2 0,0 1 0,0 0 0,-1 0 0,1 0 0,1 0 0,-1-1 0,-1 3 0,0 0 0,0 0 0,0-1 0,1 1 0,0 0 0,-1 0 0,0 3 0,0 6 0,-1 1 0,2-1 0,1 0 0,1 24 0,1-4 0,2-10 0,0-13 0,-3-9 0,-1 0 0,0 0 0,0 0 0,0 0 0,1 0 0,-1 0 0,1 1 0,-1-1 0,0 0 0,0 0 0,0 0 0,0 0 0,1 0 0,-1 0 0,0 0 0,0 0 0,1 0 0,-1 0 0,1-1 0,-1 1 0,0 0 0,0 0 0,1 0 0,-1 0 0,0 0 0,0 0 0,0 0 0,0-1 0,0 1 0,0 0 0,1 0 0,-1 0 0,0 0 0,0 0 0,1-1 0,0-1 0,0 1 0,0-1 0,0 1 0,0 0 0,-1-1 0,1 0 0,-1 1 0,1-1 0,0 0 0,-1 1 0,0-1 0,1-3 0,-2-26 0,1 10 0,1 14-5,1-1 1,-1 0-1,2 1 0,3-10 0,0-1-1336,-3 11-5485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52 0 24575,'-2'0'0,"0"1"0,1-1 0,-1 1 0,1 0 0,0-1 0,-1 1 0,1 0 0,-1 0 0,1 0 0,0 0 0,-1 0 0,-1 2 0,-14 16 0,15-16 0,1-1 0,-1 2 0,1-2 0,-1 2 0,1-1 0,0 1 0,0-1 0,0 0 0,0 1 0,1 5 0,1 38 0,0-24 0,-1-21 0,0 0 0,1 0 0,-1 0 0,0 0 0,1-1 0,-1 1 0,0 0 0,1 0 0,0 0 0,0-1 0,-1 1 0,1 0 0,1-1 0,-1 1 0,2 2 0,-2-3 0,0-1 0,0 1 0,0 0 0,0 0 0,1-1 0,-2 1 0,2-1 0,-1 0 0,0 1 0,0-1 0,1 1 0,-1-1 0,0 0 0,1 0 0,-1 0 0,0 0 0,0 0 0,0 0 0,1 0 0,-1 0 0,0 0 0,1-1 0,-1 0 0,0 1 0,2-1 0,-2 0 0,1 1 0,-2-1 0,2 0 0,-1 0 0,0 0 0,0 0 0,1 0 0,-2 0 0,1-1 0,0 2 0,0-2 0,0 1 0,-1 0 0,1-1 0,0 1 0,0 0 0,-1-1 0,0 1 0,0-1 0,1 1 0,-1 0 0,0-3 0,1-5 0,0 0 0,-3-15 0,1 13 0,1-37-1365,-1 38-5461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99 2 24575,'-5'0'0,"1"1"0,0 0 0,-1-1 0,1 1 0,-1 1 0,1-1 0,0 0 0,0 1 0,-1 0 0,2 0 0,-1 1 0,0-1 0,0 0 0,1 1 0,-1 0 0,1 0 0,0 0 0,0 0 0,0 1 0,1-1 0,-1 1 0,0-1 0,2 1 0,-2 0 0,2 0 0,-1 0 0,-1 4 0,2-6 0,1 0 0,-1 0 0,1 0 0,0-1 0,0 1 0,0 0 0,0 0 0,0-1 0,0 2 0,0-2 0,0 1 0,1 0 0,-1-1 0,1 1 0,0 0 0,0 0 0,-1-1 0,3 3 0,-2-3 0,0 0 0,0 0 0,0 0 0,0 0 0,1 0 0,-1-1 0,1 1 0,-1-1 0,0 1 0,1-1 0,-2 1 0,2-1 0,0 0 0,-1 0 0,1 0 0,-2 0 0,2 0 0,0 0 0,-1 0 0,1 0 0,-1 0 0,0 0 0,1 0 0,-1-1 0,2 0 0,0 1 0,-1-1 0,0 0 0,1 0 0,-1 0 0,0 0 0,1 0 0,-2 0 0,2-1 0,-2 1 0,1-1 0,0 1 0,0-1 0,2-3 0,-1 1 0,0 0 0,-1-1 0,0 0 0,4-7 0,2-9 0,4 6 0,-10 12 0,-1 2 0,1-1 0,0-1 0,-1 1 0,1 0 0,-1-1 0,1-1 0,-2 3 0,0 1 0,0 0 0,0-1 0,0 1 0,0-1 0,0 1 0,0-1 0,0 1 0,0 0 0,0-1 0,-1 1 0,1 0 0,0 0 0,0-1 0,0 0 0,-1 1 0,1 0 0,0-1 0,0 1 0,-1 0 0,1 0 0,0 0 0,-1-1 0,1 0 0,0 1 0,-1 0 0,1 0 0,0 0 0,-1-1 0,1 1 0,-1 0 0,1 0 0,0 0 0,-1 0 0,1 0 0,-1 0 0,1 0 0,-1 0 0,1 0 0,0 0 0,-1 0 0,1 0 0,-1 0 0,-19 1 0,14 1 0,0 0 0,1 0 0,-1 0 0,1 0 0,1 1 0,-2 0 0,-5 5 0,10-8 0,-1 2 0,1-1 0,-1-1 0,1 2 0,0-1 0,0 0 0,0 1 0,0-1 0,0 1 0,0-1 0,0 1 0,0-1 0,1 0 0,-1 2 0,0-2 0,1 1 0,-1-1 0,1 1 0,0 0 0,0-1 0,0 1 0,0 0 0,0-1 0,0 2 0,0-2 0,0 1 0,1 3 0,0-5-85,0 1 0,-1 0-1,0 0 1,1 0 0,-1-1-1,1 1 1,0 0 0,0-1-1,-1 1 1,1 0 0,-1 0-1,2-1 1,-2 0 0,1 1-1,2 0 1,4 2-6741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41 10 24575,'-5'0'0,"2"0"0,1 0 0,-1 0 0,0 0 0,0 0 0,1 0 0,0 1 0,-5 1 0,7-2 0,-1 1 0,0-1 0,0 0 0,0 1 0,1-1 0,-1 1 0,1 0 0,-1-1 0,0 1 0,1 0 0,0 0 0,-1-1 0,1 1 0,-1 0 0,0 0 0,1 0 0,0-1 0,0 1 0,-1 0 0,1 0 0,0 0 0,0-1 0,0 2 0,0-1 0,0-1 0,0 3 0,1 10 0,0 0 0,1 1 0,0-1 0,8 25 0,1-70 0,-10 29 0,0 0 0,1 0 0,-1 0 0,2 0 0,1-4 0,-2 4 0,0 1 0,-1-1 0,1 0 0,-1 1 0,1-1 0,-1 0 0,2-5 0,-2-26-1365,-1 24-5461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97 12 24575,'-3'0'0,"0"2"0,0-1 0,1 0 0,-1 1 0,1 0 0,0-1 0,-1 1 0,1 0 0,0 0 0,0 0 0,0 0 0,-2 4 0,-2 0 0,-5 4 0,2-2 0,1 0 0,-9 11 0,16-17 0,0-1 0,-1 2 0,1-2 0,0 1 0,0 0 0,0 0 0,0 1 0,1-1 0,-1 0 0,0 0 0,0 0 0,1 0 0,0 1 0,0-1 0,0 0 0,0 0 0,0 3 0,0-5 0,0 0 0,0 1 0,0-1 0,0 0 0,0 0 0,0 0 0,0 1 0,0-1 0,1 0 0,-1 0 0,0 0 0,0 1 0,0-1 0,0 0 0,0 0 0,1 0 0,-1 0 0,0 1 0,1-1 0,-1 0 0,0 0 0,0 0 0,0 0 0,0 0 0,1 0 0,-1 0 0,0 0 0,0 0 0,0 1 0,0-1 0,0 0 0,1 0 0,-1 0 0,1 0 0,8-4 0,8-8 0,-9 3 0,16-18 0,-16 17 0,10-20 0,-9 15 0,-3-2-1365,-4 9-5461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78 1 24575,'0'4'0,"-1"0"0,0-1 0,-1 1 0,1 0 0,-1 0 0,0-1 0,0 1 0,0-1 0,1 0 0,-2 1 0,0-2 0,-2 5 0,-12 15 0,9-9 0,0 1 0,-9 21 0,16-35 0,0 1 0,1 0 0,0-1 0,0 1 0,-1-1 0,1 1 0,0 0 0,0 0 0,0-1 0,0 1 0,0-1 0,0 1 0,0 0 0,0-1 0,0 1 0,0 0 0,0-1 0,1 1 0,-1 1 0,1-2 0,-1 0 0,1 1 0,-1-1 0,1 0 0,-1 1 0,0-1 0,0 0 0,1 0 0,0 1 0,-1-1 0,0 0 0,1 0 0,-1 0 0,0 0 0,1 0 0,-1 0 0,1 0 0,0 0 0,-1 0 0,1 0 0,-1 0 0,3 0 0,-1 0 0,0-1 0,1 1 0,-2-1 0,2 1 0,-2-1 0,1 0 0,1 0 0,-2 0 0,4-2 0,-3 1 0,1 0 0,-1 0 0,0 0 0,-1-1 0,2 1 0,-2-1 0,1 0 0,-1 1 0,2-6 0,9-28 0,-2 5 0,3-11-1365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1 267 24575,'4'-1'0,"0"0"0,0 0 0,1 1 0,-1-2 0,0 1 0,0-1 0,0 0 0,6-4 0,12-4 0,8-1 0,54-26 0,-55 23 0,-19 10 0,0-1 0,-1 0 0,0-1 0,9-6 0,-13 7 0,2 1 0,0 0 0,13-5 0,-14 6 0,0 0 0,-1 0 0,1 0 0,-1 0 0,0-1 0,7-6 0,23-28 0,-32 35 0,0 0 0,1 1 0,-2-1 0,2 1 0,-1 0 0,1 0 0,7-3 0,14-10 0,-22 13 2,-1 1-1,1-1 1,0 1-1,0-1 0,0 1 1,0 0-1,1 0 1,2-1-1,8-2-1379,-7 1-5448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11 24575,'0'31'0,"1"32"0,-1-61 0,0-1 0,0 0 0,0 0 0,0 0 0,0 0 0,1 0 0,0 0 0,-1 0 0,0 0 0,1-1 0,-1 1 0,0 0 0,1 0 0,0 0 0,-1 0 0,1 0 0,-1-1 0,1 1 0,0 0 0,0-1 0,0 1 0,-1-1 0,1 1 0,0-1 0,0 1 0,0-1 0,0 1 0,0-1 0,0 0 0,0 1 0,0-1 0,0 0 0,0 0 0,0 0 0,0 0 0,0 0 0,0 0 0,0 0 0,0 0 0,0 0 0,1 0 0,-1-1 0,-1 1 0,1 0 0,0-1 0,0 1 0,0 0 0,0-1 0,0 0 0,0 1 0,-1-1 0,1 1 0,0-1 0,0 0 0,-1 1 0,1-1 0,0 0 0,-1 0 0,1 1 0,0-1 0,-1 0 0,0 0 0,1 0 0,-1 0 0,0 0 0,1 0 0,-1 0 0,0 0 0,1-2 0,3-14 0,-2 10 0,0 0 0,-1-1 0,1 0 0,-1-7 0,-1 13 0,0 0 0,0 0 0,-1-1 0,1 1 0,0 0 0,-1 0 0,0 0 0,1 0 0,-1 0 0,0 0 0,0 0 0,0 0 0,0 1 0,-1-2 0,1 2 0,0-1 0,-1 1 0,-3-3 0,-1-2-1365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419 1 24575,'0'4'0,"0"1"0,-1 0 0,0-1 0,0 0 0,0 1 0,0-1 0,-1 0 0,1 1 0,-1-1 0,-3 4 0,-2 3 0,-1 0 0,-10 10 0,9-11 0,2 0 0,-13 17 0,11-11 0,-2-1 0,-20 23 0,16-21 0,-18 26 0,-2 18 0,22-35 0,-2-2 0,-24 32 0,2-17 0,23-26 0,-19 27 0,15-7 78,15-27-318,0 0-1,0 0 1,0 0-1,-1-1 0,-5 8 1,3-7-6586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372 0 24575,'-2'0'0,"0"1"0,0 1 0,0-2 0,0 1 0,1 0 0,-2 0 0,2 0 0,-1 1 0,1-1 0,-1 0 0,0 1 0,2-1 0,-3 3 0,-6 3 0,6-4 0,-6 4 0,1 0 0,-1-1 0,1 1 0,-20 7 0,17-7 0,-1 0 0,1 0 0,0 1 0,1 0 0,0 1 0,0 0 0,-11 14 0,7-9 0,-4 2 0,13-12 0,1 0 0,-1 0 0,1 1 0,-7 8 0,0 6 0,-12 25 0,-2 5 0,-3-11 133,4-6-1631,19-25-5328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665 1 24575,'-1'1'0,"0"1"0,0-1 0,-1 1 0,1-1 0,0 0 0,0 0 0,-1 1 0,1-2 0,0 2 0,-1-1 0,1-1 0,-1 1 0,-2 1 0,-3 2 0,0 0 0,-2 1 0,1-1 0,0 0 0,-1-1 0,-11 3 0,11-4 0,0 1 0,0 0 0,1 1 0,0 0 0,-10 6 0,-23 16 0,-51 24 0,75-41 0,2 2 0,-2 0 0,-20 20 0,-9 5 0,42-33 0,-1 0 0,1-2 0,0 2 0,-6 1 0,5-2 0,1-1 0,0 1 0,1 0 0,-1 0 0,-1 0 0,-1 3 0,-31 23 19,-54 32 0,34-23-1422,50-32-5423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791 2 24575,'-39'0'0,"10"-1"0,1 1 0,-1 1 0,-54 11 0,69-8 0,1 0 0,-19 10 0,20-8 0,-1 0 0,-22 6 0,22-10 0,1 2 0,-1-1 0,1 1 0,0 1 0,-15 8 0,9-4 0,-2 0 0,1 0 0,-2-2 0,-33 8 0,32-12 0,0 0 0,1-2 0,-1 0 0,-23-3 0,-7 0 0,4 2-1365,37 0-5461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0 178 24575,'33'-6'0,"20"1"0,-24 2 0,48-8 0,-68 9 0,9-2 0,32-12 0,-36 11 0,25-5 0,-28 8 0,-1-1 0,-1 0 0,1 0 0,0 0 0,12-8 0,-3-1 0,2 1 0,-1 1 0,2 1 0,-1 0 0,1 2 0,41-9 0,-55 14-119,-3 2-89,2-1 1,-2 0-1,1-1 0,0 1 1,5-3-1,-1-2-6618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24575,'515'0'0,"-504"0"0,1 2 0,-1 0 0,1 0 0,11 4 0,-9-3 0,-2 1 0,26 1 0,1 1 108,6 0-1581,-35-6-5353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24575,'115'8'0,"-58"-3"0,-36-3 0,0 3 0,0-1 0,22 8 0,-21-5 0,0-1 0,33 4 0,-22-7 0,58 8 0,-77-7 0,0 0 0,-2 1 0,2-1 0,23 15 0,-11-6 0,-11-5-3,-2 1 0,0-1 0,1 2 0,12 12 0,5 3-1347,-25-20-5476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24575,'2'0'0,"0"0"0,0 1 0,-1-1 0,2 1 0,-2 0 0,1-1 0,0 1 0,0 0 0,-1 0 0,1 0 0,3 2 0,18 16 0,-9-6 0,18 9 0,38 19 0,-24-15 0,-24-13 0,-3-1 0,2 0 0,29 12 0,-29-15 0,-3 0 0,1 2 0,-1 0 0,0 0 0,0 3 0,19 17 0,46 38 0,-79-65 0,1-1 0,0 0 0,0 0 0,1-1 0,-1 1 0,1-2 0,-1 2 0,11 0 0,-8 0 0,1-1 0,16 8 0,-13-4-455,-1-1 0,20 6 0,-21-8-6371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0 24575,'7'11'0,"0"-1"0,1 0 0,1-1 0,-1 0 0,1 0 0,15 11 0,8 8 0,-6-5 0,-18-17 0,-1 0 0,0 1 0,10 12 0,-9-9 0,0 0 0,0 0 0,1-1 0,0 0 0,1-1 0,-1 1 0,16 8 0,-19-14 0,-1 1 0,1-2 0,-1 1 0,1 0 0,0 0 0,11 2 0,-14-4-195,0 0 0,0 0 0,0 0 0,0 0 0,0 0 0,5 4 0,-3-1-6631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15 24575,'0'-1'0,"0"0"0,1 0 0,-1 1 0,0 0 0,1-1 0,-1 1 0,1-1 0,-1 1 0,1-1 0,-1 1 0,0-1 0,1 1 0,0-1 0,-1 1 0,1 0 0,-1 0 0,0-1 0,1 1 0,0-1 0,0 1 0,-1 0 0,1 0 0,-1 0 0,1 0 0,-1-1 0,1 1 0,0 0 0,0 0 0,23-1 0,-20 0 0,329 0 0,-169 2 0,-128-1 0,1-1 0,1 2 0,41 7 0,-60-6 28,12 3-1421,-24-3-5433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0 24575,'1'0'0,"1"1"0,-1 1 0,0-2 0,1 1 0,-2 0 0,1 0 0,1 0 0,-1 0 0,-1 0 0,1 0 0,1 0 0,-2 1 0,1-1 0,-1 0 0,2 1 0,-2-1 0,1 2 0,2 2 0,5 10 0,0 0 0,2-1 0,0 0 0,1 0 0,17 15 0,-22-22 0,0 0 0,0 1 0,0-1 0,-1 1 0,6 12 0,-7-12 0,1 1 0,1-1 0,0 0 0,10 11 0,-11-13 0,-1-1 0,1 2 0,-1-1 0,0 0 0,-1 0 0,6 14 0,-6-11 0,1-1 0,0 0 0,10 13 0,37 57 0,-36-53 0,2-1 0,19 23 0,1-10-1365,-31-30-5461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24575,'0'1'0,"0"1"0,1-1 0,-1 1 0,1-1 0,0 0 0,0 1 0,-1-1 0,1 0 0,0 0 0,0 0 0,1 2 0,6 8 0,0 12 0,-7-15 0,2 0 0,0-1 0,0 1 0,1 0 0,0-1 0,0 0 0,10 13 0,8 6 0,-2 2 0,-1 2 0,-1-1 0,25 59 0,-39-77 0,-1-1 0,4 17 0,4 15 0,18 47-1365,-26-82-5461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24575,'7'159'0,"-2"-102"0,-3-29 0,12 55 0,-10-66 0,-2 1 0,-1-1 0,0 1 0,-1 18 0,1 27 0,11 8 0,-1-25 79,-7-35-440,-1 0 0,-1 0 0,2 16 0,-3-16-6465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24575,'5'27'0,"0"-6"0,7 58 0,-6-46 0,-2 0 0,1 38 0,-6 115-1365,1-177-5461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66 0 24575,'0'437'0,"-1"-419"0,-4 25 0,2-25 0,0 25 0,3-28 0,-1 2 0,0-1 0,-1-1 0,-1 2 0,-6 19 0,0 1 0,7-27 0,0 0 0,-1-1 0,-6 15 0,1-6-1365,4-9-5461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200 1 24575,'0'23'0,"-2"-1"0,0 0 0,-12 44 0,9-50 0,0 2 0,-4 24 0,7-30 0,0 0 0,-1-1 0,-1 1 0,0 0 0,0-1 0,-1-1 0,-1 2 0,0-2 0,0 1 0,-1-2 0,-12 15 0,5-6 0,1 0 0,1 0 0,-11 21 0,4-4 0,9-18-1365,6-9-5461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1 174 24575,'14'-1'0,"1"-1"0,25-5 0,-7 0 0,44-8 0,23-4 0,-44 16 0,-37 2 0,1 0 0,34-8 0,104-43 0,-135 44 0,-13 5 0,-1-1 0,0 0 0,1 1 0,-2-3 0,2 2 0,11-11 0,-15 10-1365,0 1-5461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1 179 24575,'39'0'0,"52"-7"0,-70 4 0,-1-1 0,30-8 0,-28 6 0,33-5 0,-35 7 0,-16 3 0,0 0 0,-1-1 0,1 1 0,-1-1 0,1 0 0,-1 0 0,1 0 0,3-3 0,-3 2 0,1 0 0,0 0 0,9-4 0,-10 5 0,-1 0 0,1 0 0,0 0 0,0-1 0,0 0 0,-1 0 0,4-3 0,-4 3 0,0 0 0,1 0 0,-1 0 0,1 1 0,-1 0 0,1-1 0,0 1 0,7-2 0,2-1-273,0-1 0,0 0 0,0-1 0,19-12 0,-23 13-6553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1 267 24575,'4'-1'0,"0"0"0,0 0 0,1 1 0,-1-2 0,0 1 0,0-1 0,0 0 0,6-4 0,12-4 0,8-1 0,54-26 0,-55 23 0,-19 10 0,0-1 0,-1 0 0,0-1 0,9-6 0,-13 7 0,2 1 0,0 0 0,13-5 0,-14 6 0,0 0 0,-1 0 0,1 0 0,-1 0 0,0-1 0,7-6 0,23-28 0,-32 35 0,0 0 0,1 1 0,-2-1 0,2 1 0,-1 0 0,1 0 0,7-3 0,14-10 0,-22 13 2,-1 1-1,1-1 1,0 1-1,0-1 0,0 1 1,0 0-1,1 0 1,2-1-1,8-2-1379,-7 1-5448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15 24575,'0'-1'0,"0"0"0,1 0 0,-1 1 0,0 0 0,1-1 0,-1 1 0,1-1 0,-1 1 0,1-1 0,-1 1 0,0-1 0,1 1 0,0-1 0,-1 1 0,1 0 0,-1 0 0,0-1 0,1 1 0,0-1 0,0 1 0,-1 0 0,1 0 0,-1 0 0,1 0 0,-1-1 0,1 1 0,0 0 0,0 0 0,23-1 0,-20 0 0,329 0 0,-169 2 0,-128-1 0,1-1 0,1 2 0,41 7 0,-60-6 28,12 3-1421,-24-3-5433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340 0 24575,'-1'0'0,"-2"1"0,1-1 0,1 0 0,-2 1 0,2 0 0,-1-1 0,0 1 0,0 1 0,1-2 0,-1 1 0,0 0 0,1 0 0,-1 1 0,1-2 0,-2 4 0,-24 27 0,12-12 0,8-11 0,1 0 0,-9 16 0,-10 12 0,20-29 0,0 0 0,1 0 0,0 1 0,0-1 0,1 1 0,-5 16 0,5-15 0,1 1 0,-2-1 0,0 0 0,0-1 0,-6 9 0,-49 59 0,-11 14 0,69-89-41,-4 7-401,-1 1 1,-5 11 0,7-10-6385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2 24575,'68'-1'0,"74"2"0,-19 11 0,-83-7 69,-26-2-786,26 1 0,-30-4-6109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2 24575,'68'-1'0,"74"2"0,-19 11 0,-83-7 69,-26-2-786,26 1 0,-30-4-6109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24575,'7'0'0,"0"2"0,0-1 0,0 1 0,-1 0 0,1 0 0,7 3 0,3 2 0,-3-1 0,21 11 0,-24-11 0,-1-1 0,1 0 0,22 6 0,6-3 0,51 6 0,-45-11 0,-3 1 0,-1 1 0,50 12 0,-64-11-1365,-16-5-5461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24575,'14'0'0,"0"0"0,0 1 0,1 1 0,-1 1 0,0-1 0,-1 1 0,24 10 0,8 5 0,141 55 0,-138-55 0,-33-12 0,1 1 0,-1-2 0,1-1 0,32 6 0,-42-10 0,0 1 0,1 0 0,-1-1 0,1 2 0,-1-1 0,0 1 0,0 0 0,0 0 0,0 0 0,-1 1 0,1 0 0,-1 1 0,9 5 0,-10-5-77,5 3-107,0 1 0,0-1 0,1 0 0,0 0 0,0-1 0,22 8 0,-23-11-6642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24575,'1'2'0,"-1"0"0,2 0 0,-1 1 0,0-1 0,1 0 0,-2-1 0,2 2 0,0-2 0,-1 1 0,1 0 0,3 2 0,2 3 0,2 3 0,-1 0 0,0 1 0,12 20 0,-18-28 0,0 0 0,0-1 0,0 0 0,0 0 0,0 1 0,0-1 0,0 0 0,1 0 0,-1 0 0,2-1 0,-2 1 0,4 1 0,39 14 0,-28-11 0,18 6 0,-1-1 0,0 3 0,52 27 0,-57-28 20,-24-11-173,0 0-1,1-1 0,-2 2 0,0 0 0,1-1 0,0 1 0,-2 0 0,8 6 0,-6-3-6672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24575,'0'0'0,"1"0"0,1 1 0,-2-1 0,1 1 0,0 0 0,0-1 0,0 0 0,-1 1 0,1-1 0,-1 1 0,1 0 0,0-1 0,0 1 0,-1-1 0,0 1 0,2 1 0,10 16 0,-9-12 0,54 91 0,-50-84 0,10 20 0,0-1 0,-11-21 0,0-2 0,1 1 0,0-2 0,1 1 0,0 0 0,15 11 0,-18-17 0,1 0 0,-1 0 0,0 0 0,1 0 0,9 2 0,-11-4 0,0 1 0,1-1 0,0 1 0,-1 0 0,0 0 0,1 0 0,-1 1 0,0 0 0,-1 0 0,5 4 0,-4-3 0,0 0 0,1-1 0,0 1 0,-1-1 0,2 0 0,-2 0 0,10 2 0,-8-2 0,0 0 0,0 1 0,1 0 0,7 6 0,4 4 0,0-1 0,36 19 0,-41-25 0,41 26-1365,-45-28-5461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24575,'0'10'0,"0"0"0,1 1 0,2-1 0,-1 0 0,0-1 0,1 1 0,0 0 0,1 0 0,0-1 0,1 0 0,7 11 0,-9-15 0,-1 1 0,0-1 0,3 12 0,-3-11 0,-1-1 0,1 0 0,0 1 0,0-2 0,4 6 0,1 2 0,0 1 0,9 25 0,-16-38 0,5 11 0,1-1 0,0 0 0,0 0 0,14 15 0,-13-16 0,1 0 0,-2 1 0,1 0 0,5 14 0,-7-16 10,-1 0 0,1 0 0,0-1 0,1 1 0,0-1 0,1 0 0,13 11 0,12 15-1455,-25-26-5381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24575,'1'5'0,"0"0"0,1-1 0,-1 2 0,1-2 0,0 0 0,0 1 0,1-1 0,5 8 0,-2-3 0,8 16 0,-2 0 0,14 42 0,-9-21 0,-4-9 0,-11-28 0,1 1 0,0-1 0,1 0 0,8 13 0,-7-13 0,-1-1 0,1 0 0,-1 0 0,3 10 0,8 21 0,-9-27 0,-1 0 0,5 20 0,-7-19 0,2 0 0,9 20 0,-8-19 0,0-1 0,4 18 0,-8-23 0,1-1 0,0 0 0,1 0 0,-1 0 0,8 9 0,-7-10 0,-1 1 0,1-1 0,0 1 0,-1-1 0,0 1 0,1 9 0,-4-15-54,0 1-1,1 1 0,-1-1 1,0 0-1,2-1 1,-2 2-1,1-2 0,-1 1 1,2 0-1,-1 0 1,-1 0-1,1 0 0,1 0 1,-1-1-1,0 0 0,1 1 1,-1 0-1,2-1 1,-2 0-1,1 1 0,-1-1 1,1 0-1,0 0 1,4 1-1,5 2-6771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12 1 24575,'-1'1'0,"-1"1"0,1 0 0,0 0 0,0 0 0,0 0 0,1 0 0,-1-1 0,0 2 0,0-2 0,1 2 0,-1-1 0,1 0 0,0 0 0,0 4 0,4 33 0,-2-27 0,1 16 0,-1-12 0,0 0 0,1 0 0,5 16 0,25 81 0,-22-70 0,-7-26 53,2 30 0,-5-33-544,1 1 1,7 24 0,-7-31-6336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24575,'0'568'0,"0"-558"0,1 0 0,5 18 0,-1-5 0,-3-13 0,1-1 0,0 0 0,8 16 0,1 6 0,-4 1-1365,-5-25-5461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12 0 24575,'10'39'0,"-6"16"0,-4 71 0,-1-49 0,1-47 0,1-11 0,-1 0 0,0-1 0,-2 0 0,0 1 0,-1-1 0,-8 25 0,5-24-1365,5-11-5461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24575,'7'0'0,"0"2"0,0-1 0,0 1 0,-1 0 0,1 0 0,7 3 0,3 2 0,-3-1 0,21 11 0,-24-11 0,-1-1 0,1 0 0,22 6 0,6-3 0,51 6 0,-45-11 0,-3 1 0,-1 1 0,50 12 0,-64-11-1365,-16-5-5461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164 0 24575,'0'4'0,"0"1"0,-1-1 0,0 0 0,0 0 0,0 0 0,0 0 0,-1 0 0,1 0 0,-1 0 0,0 0 0,-4 4 0,-7 15 0,11-16 0,1-1 0,-1 0 0,1 1 0,0-1 0,0 0 0,1 1 0,0-1 0,1 13 0,0-13 0,0 0 0,-1 0 0,0 1 0,0-1 0,-1 0 0,0 0 0,0 0 0,0 0 0,-5 11 0,-6 10 0,2 0 0,-10 41 0,9-29 0,-4 1 0,11-33 0,0 1 0,1 0 0,1 0 0,0 0 0,-1 0 0,0 12 0,2-14 0,1 2 0,-2-1 0,0 0 0,-4 12 0,2-12 0,2-1 0,0 2 0,0-2 0,-1 14 0,1 0-1365,-1-12-5461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121 0 24575,'-6'0'0,"0"0"0,0 0 0,-1 1 0,1 0 0,-6 2 0,9-2 0,0-1 0,1 2 0,0-1 0,-1 0 0,2 0 0,-2 1 0,1-1 0,0 1 0,0 0 0,0 0 0,0-1 0,1 1 0,0 0 0,-1 1 0,-1 1 0,-6 12 0,9-14 0,-2 1 0,1 0 0,0-1 0,-1 1 0,1-1 0,-2 1 0,2-1 0,-2 0 0,1 1 0,1-2 0,-2 1 0,-4 3 0,-1 2 0,8-4 0,1-3 0,-1 1 0,2-1 0,-2 0 0,1 1 0,-1-1 0,1 0 0,0 0 0,0 0 0,-1 0 0,1-1 0,-1 1 0,2 0 0,-2-1 0,1 1 0,-1 0 0,1 0 0,0-1 0,0 1 0,-1 0 0,2-1 0,10-7 0,1 0 0,-1-1 0,18-17 0,-18 9-9,-8 10-1347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152 13 24575,'-11'-1'0,"1"0"0,-13-3 0,12 2 0,1 1 0,-1-1 0,-14 1 0,23 1 0,-1 0 0,0 0 0,0 0 0,0 1 0,1 0 0,-1 0 0,0-1 0,1 1 0,0 1 0,-1-2 0,1 2 0,0-1 0,-1 1 0,1-1 0,0 1 0,0-1 0,-4 5 0,6-6 0,0 1 0,0-1 0,-1 0 0,1 0 0,-1 1 0,1-1 0,0 1 0,0-1 0,0 0 0,-1 1 0,1-1 0,0 0 0,0 0 0,0 1 0,0 0 0,0-1 0,0 0 0,0 1 0,0-1 0,0 0 0,0 1 0,0 0 0,0-1 0,0 0 0,0 1 0,0-1 0,1 0 0,-1 1 0,11 7 0,17 0 0,-7-7-1,30-2 0,-22 1-1362,-19 0-5463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115 3 24575,'-23'-1'0,"16"0"0,0 1 0,0 0 0,0 0 0,0 0 0,0 1 0,-11 2 0,17-1 0,-1-2 0,1 1 0,-1 0 0,1 1 0,-1-1 0,0 0 0,2 1 0,-2-1 0,1 1 0,0-1 0,-2 3 0,-10 19 0,13-22 0,0-1 0,0 0 0,0 1 0,-1 0 0,1-1 0,0 0 0,0 0 0,0 1 0,0-1 0,0 1 0,0-1 0,0 0 0,0 1 0,0-1 0,0 1 0,0-1 0,0 0 0,0 1 0,0-1 0,1 1 0,-1-1 0,0 0 0,0 1 0,0-1 0,1 0 0,-1 1 0,1-1 0,-1 0 0,0 1 0,1-1 0,-1 1 0,2 0 0,-1-1 0,0 0 0,0 1 0,1-1 0,-2 1 0,2-1 0,-1 1 0,0-1 0,2 0 0,2 0 0,0 0 0,-1 0 0,0 0 0,10-2 0,-11 1-76,1 0 1,-1 0-1,1-1 0,-1 1 0,1-1 0,-1 0 0,1 0 0,-2-1 1,1 2-1,0-2 0,0 0 0,0 1 0,-1-1 0,0 0 1,0 0-1,0 0 0,3-6 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189 1 24575,'-11'0'0,"0"2"0,1-1 0,-1 2 0,-14 3 0,14-3 0,0 0 0,-1 0 0,-21 1 0,31-4 0,1 0 0,-2 0 0,2 0 0,-2 0 0,2 1 0,-2 0 0,2-1 0,-1 1 0,0-1 0,0 2 0,1-2 0,-1 1 0,0 0 0,0 1 0,1-2 0,-2 3 0,0 1 0,0-1 0,0 0 0,1 1 0,0-1 0,0 1 0,-3 5 0,5-8 0,0-1 0,0 0 0,-1 1 0,1-1 0,0 1 0,0-1 0,0 0 0,0 1 0,0-1 0,0 1 0,0-1 0,0 0 0,0 1 0,0-1 0,0 1 0,0-1 0,0 0 0,0 0 0,0 1 0,0-1 0,0 1 0,1-1 0,-1 0 0,0 0 0,0 1 0,0-1 0,1 0 0,0 2 0,11 2 0,20-2 0,-27-3 0,3 1 0,-1-1 0,0 0 0,1 0 0,-1-1 0,1 0 0,-1-1 0,0 1 0,0-1 0,0 0 0,0-1 0,-1 1 0,1-2 0,5-4 0,18-11-1365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178 2 24575,'-27'-1'0,"5"1"0,0 0 0,0 1 0,0 1 0,-23 6 0,44-8 0,0 0 0,0 0 0,0 0 0,-1 1 0,1 0 0,1-1 0,-1 1 0,-1-1 0,1 1 0,1-1 0,-1 2 0,-1-2 0,0 3 0,2-3 0,-1 0 0,1 0 0,0 1 0,0-1 0,0 1 0,-1-1 0,1 1 0,0-1 0,0 1 0,0-1 0,0 1 0,0-1 0,0 0 0,0 1 0,0 0 0,0-1 0,0 1 0,0-1 0,0 0 0,0 1 0,1 0 0,-1-1 0,0 1 0,2 0 0,-2 1 0,1-2 0,1 2 0,-1-1 0,-1 0 0,1 0 0,1 0 0,-1 0 0,0 0 0,1-1 0,-1 2 0,1-2 0,-1 1 0,1-1 0,-1 1 0,1-1 0,0 1 0,1 0 0,19 1 0,-1-1 0,0 0 0,41-5 0,-60 4-68,-1 0 0,1 0-1,0 0 1,0-1 0,-1 1 0,1-1-1,0 0 1,-1 1 0,1 0 0,-1-1-1,1 0 1,-1 0 0,1 0 0,-1 0-1,1 0 1,-2 0 0,2 0-1,-1-1 1,2-1 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151 14 24575,'-12'-1'0,"0"-1"0,-15-2 0,-19-2 0,38 5 0,-18 1 0,25 0 0,0 0 0,0 0 0,0 0 0,0 0 0,1 0 0,-2 1 0,1-1 0,1 0 0,-1 0 0,0 1 0,0 0 0,0-1 0,1 0 0,-1 1 0,-1-1 0,2 1 0,-1 0 0,1-1 0,-3 2 0,3-2 0,0 0 0,0 1 0,0-1 0,0 0 0,0 1 0,0-1 0,0 0 0,0 0 0,0 1 0,0-1 0,0 0 0,0 0 0,0 0 0,0 0 0,0 1 0,0 0 0,0-1 0,0 0 0,0 0 0,0 1 0,0-1 0,0 0 0,0 0 0,1 0 0,-1 0 0,0 1 0,0-1 0,0 0 0,0 0 0,1 0 0,0 1 0,10 4 0,11-1 0,38 6-1365,-48-9-5461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82 1 24575,'-14'0'0,"-19"0"0,31 0 0,-1 0 0,2 1 0,-2-1 0,1 1 0,0 0 0,0-1 0,0 1 0,0 0 0,0 0 0,0 0 0,-3 2 0,5-3 0,-1 1 0,0-1 0,1 0 0,0 0 0,0 1 0,-1 0 0,1-1 0,0 1 0,-1-1 0,0 0 0,1 0 0,0 1 0,0 0 0,-1 0 0,1-1 0,0 0 0,0 1 0,0-1 0,0 1 0,0 0 0,0-1 0,0 0 0,0 1 0,0 0 0,0-1 0,0 1 0,0-1 0,0 2 0,1-2 0,0 2 0,0-1 0,0 0 0,-1 0 0,1 0 0,0 0 0,0 0 0,0 0 0,1 0 0,-1-1 0,2 2 0,4 2 0,0 0 0,0-1 0,8 2 0,-15-5 0,11 3 0,0-1 0,0-1 0,0 1 0,1-1 0,-1-1 0,0 0 0,15-3 0,-26 3 0,1 0 0,-1 0 0,0 0 0,0 0 0,1 0 0,-1 0 0,0 0 0,0 0 0,1 0 0,-1 0 0,0 0 0,0 0 0,1 0 0,-1 0 0,0 0 0,0 0 0,0 0 0,1 0 0,-1 0 0,0 0 0,0 0 0,0-1 0,1 1 0,-1 0 0,0 0 0,0 0 0,0-1 0,1 1 0,-1 0 0,0 0 0,0 0 0,0-1 0,0 1 0,0 0 0,0 0 0,0-1 0,0 1 0,0 0 0,-7-9 0,-24-9 0,24 14 0,-20-13-1365,19 13-5461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104 21 24575,'-3'0'0,"-1"0"0,1-2 0,0 2 0,-1-1 0,1 0 0,0-1 0,0 1 0,-4-2 0,3 1 0,1 0 0,-1 1 0,1-1 0,-1 2 0,-6-3 0,9 3 0,0 0 0,-1 0 0,1 0 0,0 0 0,-1 0 0,1 0 0,0 0 0,0 1 0,-1-1 0,1 1 0,0 0 0,-1-1 0,1 0 0,0 1 0,0 0 0,0 0 0,0-1 0,-1 1 0,0 2 0,0-2 0,1 1 0,-1-1 0,1 2 0,-1-2 0,1 1 0,0 0 0,0 0 0,-1-1 0,2 2 0,-1-1 0,0-1 0,-1 5 0,2-5 0,0 0 0,0 0 0,0 0 0,0 0 0,0-1 0,1 2 0,-1-1 0,0-1 0,0 1 0,1 1 0,0-2 0,-1 1 0,1 0 0,-1 0 0,0 0 0,1-1 0,0 1 0,0 0 0,-1 0 0,1-1 0,-1 1 0,2 0 0,-1-1 0,-1 1 0,1-1 0,0 1 0,0-1 0,-1 0 0,1 0 0,2 1 0,3 1 0,0 1 0,0-2 0,0 0 0,0 0 0,0 0 0,0 0 0,1-1 0,-1 0 0,0 0 0,0-1 0,11-2 0,-15 2-85,-1 1 0,1-2-1,0 1 1,-1-1 0,1 1-1,-1 0 1,1-1 0,-1 1-1,0-1 1,1 0 0,-1 0-1,0 1 1,0-1 0,-1 0-1,2-3 1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129 1 24575,'-35'-1'0,"-39"2"0,73-1 0,1 0 0,-1 0 0,0 0 0,0 0 0,0 0 0,1 0 0,-2 0 0,1 1 0,1-1 0,-1 1 0,0-1 0,0 0 0,0 0 0,1 1 0,-1-1 0,0 1 0,0 0 0,1-1 0,-1 0 0,1 1 0,-1 0 0,0-1 0,0 2 0,1-1 0,0 0 0,0 0 0,0 0 0,0-1 0,0 1 0,0 0 0,0 0 0,1-1 0,-1 1 0,0 0 0,0 0 0,1-1 0,0 1 0,-1 0 0,1 0 0,-1-1 0,0 1 0,1 0 0,0-1 0,-1 0 0,1 1 0,-1 0 0,1-1 0,1 1 0,2 2 0,0 0 0,0-1 0,1 1 0,0-1 0,-1-1 0,0 2 0,2-2 0,-2 1 0,1-1 0,0-1 0,0 1 0,0 0 0,0-1 0,0 0 0,0 0 0,0 0 0,0-1 0,0 0 0,8-2 0,-12 2-57,1 1 0,-1-1 1,0 0-1,0 0 0,0 0 0,0 0 0,0 0 0,0 0 0,0-1 0,0 1 0,0 0 1,-1 0-1,1-1 0,0 1 0,-1-1 0,1 1 0,-1-1 0,0 1 0,1 0 1,-1 0-1,0-1 0,0 0 0,0-2 0,0-5-6769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24575,'14'0'0,"0"0"0,0 1 0,1 1 0,-1 1 0,0-1 0,-1 1 0,24 10 0,8 5 0,141 55 0,-138-55 0,-33-12 0,1 1 0,-1-2 0,1-1 0,32 6 0,-42-10 0,0 1 0,1 0 0,-1-1 0,1 2 0,-1-1 0,0 1 0,0 0 0,0 0 0,0 0 0,-1 1 0,1 0 0,-1 1 0,9 5 0,-10-5-77,5 3-107,0 1 0,0-1 0,1 0 0,0 0 0,0-1 0,22 8 0,-23-11-6642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66 11 24575,'-14'-1'0,"-14"1"0,26 0 0,1 0 0,-1 0 0,1 0 0,0 1 0,-1-1 0,1 0 0,0 1 0,0-1 0,-1 0 0,1 1 0,0 0 0,0 0 0,-1-1 0,1 1 0,-1 1 0,2-2 0,-1 0 0,1 1 0,0-1 0,0 1 0,0-1 0,0 1 0,0-1 0,0 0 0,0 0 0,0 1 0,0-1 0,0 1 0,0-1 0,0 0 0,0 1 0,0-1 0,0 1 0,0-1 0,0 0 0,1 1 0,-1-1 0,0 0 0,0 0 0,0 1 0,1-1 0,-1 1 0,1-1 0,-1 0 0,0 1 0,1-1 0,-1 0 0,0 0 0,0 0 0,0 0 0,1 0 0,0 1 0,-1-1 0,0 0 0,1 1 0,16 6 0,24 10 0,-21-9 0,1 0 0,22 5 0,-43-12 0,0-1 0,1 0 0,-1 0 0,0 0 0,1 0 0,-1 0 0,0 1 0,1-1 0,-1 0 0,1 0 0,-1 0 0,0 0 0,1 0 0,-1 0 0,0 0 0,1 0 0,-1 0 0,1-1 0,-1 1 0,0 0 0,1 0 0,-1 0 0,0 0 0,1 0 0,-1-1 0,0 1 0,0 0 0,1 0 0,-1-1 0,0 1 0,1 0 0,-1 0 0,0-1 0,0 1 0,0 0 0,1-1 0,-1 1 0,0 0 0,0-1 0,0 1 0,0 0 0,1 0 0,-1 0 0,0-1 0,0 0 0,0 1 0,0 0 0,0-1 0,0 1 0,0 0 0,0 0 0,0-1 0,0 0 0,0 1 0,-1 0 0,1 0 0,0-1 0,0 1 0,0 0 0,0-1 0,-1 1 0,0-3 0,0 0 0,0 1 0,0 0 0,-1-1 0,1 1 0,-4-5 0,-2 1-170,0 0-1,0 0 0,0 1 1,-1-1-1,0 2 0,0-1 1,-12-4-1,11 6-6655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148 41 24575,'-5'-3'0,"1"0"0,-1 0 0,1 1 0,-1 0 0,0 0 0,0 0 0,1 0 0,-2 1 0,1 0 0,-9-1 0,2 0 0,0 1 0,1-2 0,-23-7 0,33 10 0,1-1 0,0 1 0,-1 0 0,1 0 0,0 0 0,-1 0 0,0 0 0,1 0 0,0 0 0,-1 0 0,1 0 0,0 0 0,-1 0 0,1 0 0,-1 0 0,1 0 0,-1 0 0,1 0 0,-1 0 0,1 0 0,0 1 0,0-1 0,-1 0 0,1 0 0,-1 1 0,1-1 0,-1 1 0,1-1 0,-1 1 0,1 1 0,-1-2 0,0 1 0,1 0 0,0-1 0,-1 1 0,1 0 0,0 0 0,0 0 0,0 0 0,0 1 0,0 1 0,0-1 0,0 1 0,0-1 0,1 1 0,-1-1 0,1 0 0,0 0 0,0 1 0,2 3 0,0-2 0,1 0 0,-1-1 0,1 1 0,0-1 0,0 1 0,0-2 0,1 1 0,-1 0 0,1-1 0,0 0 0,0 0 0,6 2 0,-7-3 0,1 0 0,0 1 0,-1-2 0,1 1 0,0 0 0,-1-1 0,1 0 0,0 0 0,-1 0 0,1-1 0,0 1 0,-1-1 0,10-3 0,-13 3-72,0 1 1,0-1-1,0 0 0,0 0 0,0 1 0,0-1 0,0 0 0,0 0 1,0 0-1,0 0 0,0 0 0,-1 0 0,1 0 0,0 0 0,-1-1 1,1 1-1,-1 0 0,1-2 0,1-6-6754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1 24575,'1'1'0,"-1"-1"0,2 1 0,-2-1 0,1 0 0,-1 0 0,1 0 0,0 1 0,0-1 0,-1 0 0,0 1 0,1-1 0,-1 1 0,1-1 0,0 1 0,-1 0 0,1-1 0,-1 0 0,0 1 0,1 0 0,-1 0 0,0-1 0,1 1 0,7 18 0,-8-15 0,7 21 0,-6-20 0,0 1 0,1-1 0,-2-1 0,3 1 0,-2 0 0,2 0 0,-2-1 0,6 7 0,-4-9 0,-2-1 0,2 1 0,-1-1 0,0 0 0,1 0 0,-1 0 0,0 0 0,1 0 0,0 0 0,-1-1 0,1 1 0,-1-1 0,1 0 0,0 0 0,4 0 0,-5 0 0,0 0 0,0 0 0,0 0 0,0 0 0,0 0 0,-1-1 0,1 1 0,0 0 0,0-1 0,0 1 0,0-2 0,-1 2 0,1-1 0,0 0 0,0 0 0,-1 0 0,1 0 0,-1 0 0,1-1 0,-1 1 0,2-2 0,-3 1 0,1 1 0,-1-1 0,1 1 0,-1 0 0,0 0 0,0-1 0,0 1 0,1-1 0,-2 1 0,1-1 0,0 1 0,0-1 0,0 2 0,-1-2 0,1 1 0,0-1 0,-1 1 0,0 0 0,1-1 0,-1 1 0,0 0 0,1 0 0,-1 0 0,0-1 0,-2 0 0,-2-4 0,-1 1 0,0 0 0,-10-7 0,2 2 0,7 4 0,3 2 0,-1 0 0,0-1 0,-11-4 0,16 8 0,-1 0 0,0 1 0,0 0 0,0-1 0,0 1 0,0-1 0,0 1 0,0 0 0,-1-1 0,1 1 0,1 0 0,-2 0 0,1 0 0,1 0 0,-1 0 0,-1 0 0,1 1 0,0-1 0,0 0 0,0 0 0,0 1 0,0 0 0,0-1 0,0 0 0,0 0 0,0 1 0,0 0 0,1-1 0,-3 2 0,2-1-3,1-1 0,0 0 0,0 0-1,-1 1 1,1 0 0,0-1 0,0 1 0,-1-1-1,1 0 1,-1 1 0,1 0 0,0 0-1,0-1 1,0 0 0,0 1 0,0-1 0,0 1-1,0 0 1,0-1 0,0 1 0,0-1-1,0 1 1,0-1 0,0 2 0,1-1 23,0 1 0,0-1 0,-1 1 0,1-1 0,0 0 0,0 0 0,0 0 0,0 0 0,1 2 0,3 1-391,1-1-1,-2 0 1,10 5 0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38 14 24575,'-2'2'0,"-1"2"0,0-1 0,2 0 0,-2 2 0,2-2 0,-2 1 0,2 0 0,-1 0 0,2-1 0,-1 1 0,-2 7 0,2-1 0,0-1 0,0 0 0,2 19 0,1-25 0,-2-1 0,1 0 0,-1 1 0,2-1 0,-1 0 0,0 0 0,1 1 0,-1-2 0,1 1 0,-1 0 0,0 0 0,1 0 0,1 0 0,1 2 0,-3-4 0,0 2 0,1-1 0,-1 0 0,1 0 0,-1 0 0,2 0 0,-2 0 0,1 0 0,-1-1 0,2 1 0,-2-1 0,1 1 0,0-1 0,0 0 0,-1 0 0,2 0 0,-2 0 0,1 0 0,3 0 0,-4 0 0,1-1 0,-1 0 0,1 0 0,-1 0 0,0 0 0,0-1 0,1 1 0,-1 0 0,0 0 0,0 0 0,0-1 0,-1 1 0,1 0 0,0-1 0,0 0 0,-1 1 0,1-1 0,0 1 0,-1-3 0,1 2 0,-1 0 0,1 0 0,-1 0 0,0-1 0,1 1 0,-1 0 0,0-1 0,0 2 0,-1-2 0,1 1 0,0 0 0,-1 0 0,0-4 0,-2 3 0,1 1 0,0-1 0,0 1 0,0-1 0,-6-4 0,6 5 0,-1 0 0,1 0 0,0-1 0,0 1 0,0 0 0,0-1 0,0 1 0,-1-4 0,-16-27 0,17 30 0,1 1 0,-2-1 0,1 0 0,0 1 0,-1 0 0,1 0 0,0-1 0,-1 1 0,-4-2 0,7 4 0,0 0 0,0 0 0,0 0 0,0 0 0,0 0 0,0 0 0,0 0 0,0 0 0,0 0 0,0 0 0,0 0 0,0 0 0,0 0 0,0 0 0,0 0 0,0 0 0,-1 0 0,1 0 0,0 0 0,0 0 0,0 0 0,0 0 0,0 0 0,0 0 0,0 0 0,0 0 0,0 0 0,0 0 0,-1 0 0,1 0 0,0 0 0,0 0 0,0 0 0,0 0 0,0 0 0,0 0 0,-1 0 0,1 0 0,0 0 0,0 1 0,0-1 0,0 0 0,0 0 0,0 0 0,0 0 0,0 0 0,0 0 0,0 0 0,0 0 0,0 0 0,0 0 0,0 1 0,1 6 0,5 8 0,-6-15 0,0 1 0,11 31 0,-10-30 0,0-1 0,-1 1 0,0-1 0,1 1 0,-1-1 0,0 1 0,0-1 0,0 1 0,0 0 0,-1-1 0,1 1 0,0-1 0,-1 1 0,0-1 0,1 1 0,-1-1 0,1 1 0,-3 1 0,3-2-2,0-1-1,0 0 1,0 0 0,0 0-1,0 1 1,0-1-1,0 0 1,-1 0 0,1 0-1,0 0 1,0 0-1,0 0 1,-1 0-1,1 0 1,-1 1 0,1-1-1,0 0 1,0 0-1,-1 0 1,1 0 0,0 0-1,0 0 1,0 0-1,0 0 1,-1 0-1,1 0 1,-1 0 0,1 0-1,0 0 1,0 0-1,-1 0 1,1 0 0,-5-8 200,0-11-1682,4 9-5342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1 1 24575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1 0 24575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41 24575,'0'4'0,"1"0"0,0 1 0,0-1 0,0 0 0,0 0 0,1 0 0,3 6 0,-3-5 0,1 0 0,-2 0 0,1 0 0,2 8 0,-4-10 0,1 0 0,-1 0 0,1-1 0,0 1 0,0 0 0,0 0 0,2 2 0,-3-4 0,1-1 0,-1 0 0,0 0 0,0 1 0,1-1 0,0 1 0,-1-1 0,0 0 0,0 1 0,1-1 0,-1 0 0,0 0 0,1 1 0,-1-1 0,1 0 0,0 0 0,-1 0 0,0 0 0,1 1 0,0-1 0,0 0 0,-1-1 0,1 1 0,0 0 0,-1 0 0,1-1 0,0 1 0,-1 0 0,1-1 0,-1 1 0,1 0 0,0-1 0,-1 1 0,1-1 0,-1 1 0,0 0 0,1-1 0,-1 0 0,1 0 0,0 0 0,0-3 0,2 0 0,-2 0 0,1 0 0,-1 0 0,0-1 0,0 1 0,0 0 0,-1 0 0,0-1 0,0-5 0,-3-44 0,2 52 0,1 0 0,0 1 0,0-1 0,-2 1 0,2-1 0,-1 0 0,1 1 0,-2-1 0,1 1 0,0-1 0,1 1 0,-2 0 0,1 0 0,0-1 0,-1 2 0,-1-3 0,2 2 0,1 1 0,0-1 0,-1 1 0,1 0 0,0 0 0,-1 0 0,0-1 0,1 1 0,-1 0 0,1 0 0,0 0 0,-1 0 0,0 0 0,1 0 0,-1 0 0,1 0 0,-1 0 0,1 0 0,0 0 0,0 0 0,-1 0 0,0 1 0,0-1 0,1 1 0,-1 0 0,1-1 0,-1 0 0,0 1 0,0 0 0,1 0 0,0-1 0,-1 1 0,1 0 0,-1 0 0,1-1 0,0 1 0,-1 0 0,1-1 0,0 2 0,0-1 0,0 1 0,-1 9-109,0 1 0,1 14 0,1-15-929,-1 0-5788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24575,'1'2'0,"-1"0"0,2 0 0,-1 1 0,0-1 0,1 0 0,-2-1 0,2 2 0,0-2 0,-1 1 0,1 0 0,3 2 0,2 3 0,2 3 0,-1 0 0,0 1 0,12 20 0,-18-28 0,0 0 0,0-1 0,0 0 0,0 0 0,0 1 0,0-1 0,0 0 0,1 0 0,-1 0 0,2-1 0,-2 1 0,4 1 0,39 14 0,-28-11 0,18 6 0,-1-1 0,0 3 0,52 27 0,-57-28 20,-24-11-173,0 0-1,1-1 0,-2 2 0,0 0 0,1-1 0,0 1 0,-2 0 0,8 6 0,-6-3-6672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1 24575,'-1'0'0,"0"1"0,1 0 0,0 0 0,-1-1 0,1 1 0,-1 0 0,1 0 0,0-1 0,-2 1 0,2-1 0,-1 1 0,1-1 0,-1 1 0,-1 0 0,-6 6 0,5 1 0,-1 1 0,1-1 0,0 0 0,1 1 0,0-1 0,1 1 0,-1 0 0,1 0 0,1 0 0,0-1 0,1 11 0,-1-19 0,0 1 0,0 0 0,0 0 0,0 0 0,1 0 0,-1 0 0,1-1 0,-1 2 0,0-1 0,1-1 0,-1 1 0,0 0 0,0-1 0,1 1 0,0 0 0,-1 0 0,1-1 0,-1 1 0,1 0 0,0-1 0,0 1 0,-1-1 0,1 1 0,0-1 0,-1 1 0,2-1 0,-2 1 0,1-1 0,0 0 0,0 0 0,0 0 0,-1 0 0,1 1 0,1-1 0,0 0 0,0 0 0,-2-1 0,2 1 0,-1 0 0,0 0 0,1 0 0,-1-1 0,0 1 0,0-1 0,0 0 0,0 1 0,0-1 0,0 0 0,0 0 0,0 0 0,0 1 0,0-1 0,-1 0 0,1 0 0,0 0 0,-1 0 0,2-1 0,-2 2 0,0-1 0,1-1 0,-1 1 0,1-1 0,1-5 0,-1 0 0,-1-1 0,1 1 0,0 0 0,-2-8 0,0 7 0,1 0 0,0 1 0,1 0 0,2-15 0,6-5-1365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35 35 24575,'-1'0'0,"0"0"0,1 0 0,-1 1 0,1-1 0,-1 0 0,1 1 0,-1-1 0,0 1 0,1-1 0,-1 1 0,1-1 0,0 1 0,0-1 0,-1 1 0,0-1 0,1 1 0,0 0 0,-1-1 0,1 0 0,0 2 0,0-1 0,-6 18 0,5-15 0,-15 61 0,16-63 0,-1-1 0,1-1 0,0 1 0,-1 0 0,1 0 0,0-1 0,0 1 0,0 0 0,0 0 0,0 0 0,0 0 0,0-1 0,0 1 0,0 0 0,0 0 0,1 0 0,-1 0 0,0 0 0,0-1 0,1 1 0,0 0 0,-1 0 0,1-1 0,-1 1 0,0-1 0,1 1 0,0 0 0,-1-1 0,1 1 0,-1-1 0,1 1 0,0-1 0,0 1 0,0 0 0,1-1 0,-1 1 0,1-1 0,0 0 0,-1 0 0,1 0 0,-1 0 0,1-1 0,-1 1 0,1 0 0,-1-1 0,0 1 0,1-1 0,-1 1 0,1-1 0,-1 1 0,0-1 0,1 0 0,-1 0 0,2-1 0,0-1 0,-1 1 0,1-1 0,-2 0 0,1 1 0,0-1 0,0 0 0,0-1 0,-1 1 0,0 0 0,1 0 0,-1 0 0,1-6 0,0-3 0,0 0 0,0-14 0,-2-22-1365,-1 38-5461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173 1 24575,'-43'0'0,"-49"1"0,90-1 0,-1 1 0,0 0 0,1-1 0,0 1 0,-1 0 0,0 0 0,1 0 0,-1 0 0,1 0 0,-3 3 0,4-4 0,1 1 0,-1-1 0,0 0 0,1 1 0,0-1 0,-1 1 0,1 0 0,0-1 0,-1 0 0,0 1 0,1 0 0,0 0 0,0-1 0,-1 0 0,1 1 0,0 0 0,0-1 0,0 1 0,0 0 0,0-1 0,0 1 0,0-1 0,0 1 0,0 0 0,0 0 0,0-1 0,0 0 0,0 2 0,0-2 0,1 1 0,-1-1 0,0 1 0,1-1 0,-1 1 0,1 0 0,-1-1 0,1 0 0,-1 1 0,0-1 0,0 1 0,1-1 0,0 1 0,-1-1 0,1 1 0,-1-1 0,1 1 0,2 0 0,0 1 0,-1-1 0,0 0 0,1 0 0,0 0 0,0 1 0,-1-2 0,1 1 0,0-1 0,0 1 0,5-1 0,36 0 0,-25-1 0,-12 1 30,1 0 0,0-1 0,15-3 0,-21 4-117,1-2-1,-1 2 1,0-1 0,1 0-1,-1 0 1,0-1 0,0 1-1,0-1 1,0 1-1,0-1 1,0 1 0,0-1-1,0 0 1,-1 0 0,1 0-1,0-2 1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863 0 24575,'-3'0'0,"1"0"0,-1 0 0,0 0 0,0 1 0,1-1 0,-1 1 0,1 0 0,-1-1 0,1 1 0,-1 1 0,1-1 0,-1 0 0,1 0 0,0 1 0,0 0 0,-4 2 0,4-1 0,-1 0 0,0 1 0,0 0 0,0-1 0,2 1 0,-1 0 0,0 0 0,-3 9 0,-28 77 0,26-71 0,-13 22 0,11-25 0,-10 31 0,13-31 0,-11 21 0,11-25 0,0 1 0,1-1 0,-5 18 0,8-23 0,0 1 0,-1-1 0,-7 13 0,7-14 0,1-1 0,-1 1 0,0 1 0,1-2 0,0 1 0,-2 11 0,-13 89 0,15-99 0,0-1 0,-1 1 0,-6 10 0,-6 17 0,11-22 0,-1-1 0,-1 0 0,1 0 0,-1 0 0,-15 19 0,12-19 0,0 3 0,1-1 0,-7 16 0,12-23 0,-1-1 0,1 1 0,-1 0 0,-7 8 0,6-9 0,0 1 0,1-1 0,-6 13 0,-10 28 0,-22 41 0,34-73 0,1 0 0,0 0 0,0 1 0,2-1 0,-7 31 0,8-31 0,0 0 0,0 0 0,-2 0 0,-8 17 0,-27 42 0,32-54 0,1 0 0,-2-2 0,-1 1 0,-15 19 0,21-30 0,0 2 0,0-1 0,1 0 0,0 1 0,0 0 0,1 0 0,-4 15 0,5-15 0,0 0 0,-1 0 0,-1 0 0,1 0 0,-1-1 0,-1 1 0,-9 13 0,9-18 0,0 0 0,1 1 0,-1-2 0,0 1 0,-1-1 0,-6 3 0,-10 7 0,17-9-170,-1 0-1,1-1 0,-1 2 1,2-1-1,-1 1 0,0 0 1,-6 9-1,7-6-6655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377 0 24575,'-1'0'0,"-1"1"0,1-1 0,0 1 0,-1 0 0,1-1 0,-1 0 0,1 1 0,0 0 0,0 0 0,-1 0 0,2 0 0,-2 0 0,1 0 0,0 0 0,1-1 0,-2 2 0,1-1 0,-1 2 0,-13 24 0,2 13 0,11-31 0,-1-1 0,0 1 0,0-1 0,-8 13 0,6-10 0,-1 1 0,1 0 0,0 1 0,1-1 0,-4 20 0,-6 21 0,-2-19 0,2-8 0,5-8 0,0 1 0,-2-1 0,0-1 0,-1 0 0,-20 22 0,18-24 0,-20 28 0,12-6 0,-3-1 0,18-26-227,0 1-1,0 0 1,1 0-1,1 0 1,-6 17-1,8-18-6598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0 555 24575,'2'0'0,"0"0"0,0 0 0,-1-1 0,1 1 0,0-1 0,-1 1 0,1-1 0,0 1 0,0-2 0,-1 1 0,1 1 0,-1-2 0,1 2 0,-1-2 0,0 1 0,1 0 0,1-2 0,19-29 0,-8 14 0,-3 4 0,25-19 0,-30 28 0,1-1 0,0 1 0,15-8 0,10-7 0,-4 0 0,-21 15 0,1 1 0,-1-2 0,1 0 0,11-13 0,-4 1 0,20-36 0,-24 39 0,22-27 0,-25 34 0,0 0 0,15-10 0,-16 13 0,0 0 0,0-1 0,-1 1 0,0-2 0,10-11 0,-4-1 0,19-24 0,-31 42-13,5-4-156,-1 0 0,0-1 0,0 1 0,-1-1 0,0 0 0,1 0 0,1-8 0,-3 6-6657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340 0 24575,'-1'0'0,"-2"1"0,1-1 0,1 0 0,-2 1 0,2 0 0,-1-1 0,0 1 0,0 1 0,1-2 0,-1 1 0,0 0 0,1 0 0,-1 1 0,1-2 0,-2 4 0,-24 27 0,12-12 0,8-11 0,1 0 0,-9 16 0,-10 12 0,20-29 0,0 0 0,1 0 0,0 1 0,0-1 0,1 1 0,-5 16 0,5-15 0,1 1 0,-2-1 0,0 0 0,0-1 0,-6 9 0,-49 59 0,-11 14 0,69-89-41,-4 7-401,-1 1 1,-5 11 0,7-10-6385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61 0 24575,'0'6'0,"-2"-1"0,1 1 0,-1-1 0,-3 11 0,2-10 0,2-2 0,-2 1 0,1 0 0,0-1 0,-1 1 0,0 0 0,-6 7 0,7-10 0,1 0 0,0 0 0,0-1 0,0 1 0,0 0 0,1 1 0,-2 1 0,2-2 0,-1-1 0,1 1 0,0-1 0,-1 1 0,0-1 0,0 1 0,1-1 0,-1 0 0,0 1 0,0-1 0,-1 2 0,2-3 0,-1-1 0,1 1 0,-1 0 0,1 0 0,0-1 0,0 1 0,0 0 0,0 0 0,-1 0 0,1 0 0,0 0 0,0 0 0,-1-1 0,1 1 0,0 0 0,-1 0 0,1-1 0,0 1 0,0 0 0,0 0 0,0-1 0,0 1 0,0 0 0,0-1 0,-1 1 0,1 0 0,0 0 0,0-1 0,0 1 0,0 0 0,0-1 0,0 1 0,0 0 0,0-1 0,1 1 0,-2-14 0,1 10 0,1 0 0,1 1 0,-1-1 0,0 0 0,1 0 0,-1 1 0,1-1 0,4-5 0,21-25 0,-19 26-1365,0 0-5461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116 14 24575,'0'0'0,"-1"-1"0,1 0 0,0 1 0,0 0 0,-1-1 0,1 1 0,0-1 0,-1 1 0,1-1 0,-1 1 0,1-1 0,0 1 0,-1 0 0,1-1 0,-1 1 0,1 0 0,0 0 0,-1 0 0,0-1 0,1 1 0,-1 0 0,0-1 0,1 1 0,-1 0 0,1 0 0,-1 0 0,1 0 0,-2 0 0,-17 0 0,17 2 0,0-2 0,1 1 0,-2 1 0,1-1 0,1 0 0,-1 1 0,0-1 0,1 1 0,-1-1 0,1 2 0,-1-2 0,1 1 0,0 0 0,-1 0 0,1-1 0,1 2 0,-1-1 0,0 0 0,-1 3 0,2-2 0,-1-1 0,0 1 0,0 0 0,0-1 0,-1 1 0,1-1 0,-1 0 0,0 0 0,1 1 0,-1-2 0,0 2 0,0-1 0,-5 3 0,4-4 0,-1 1 0,1-1 0,-1 0 0,1 1 0,-6-1 0,7 0 0,12-3 0,-8 2 0,2 0 0,-1-1 0,0 1 0,0-1 0,0 0 0,1 0 0,-1 1 0,-1-2 0,1 1 0,0-1 0,0 1 0,0-1 0,4-4 0,13-17 0,-18 22 0,-1-1 0,0 0 0,0 1 0,0-1 0,0 0 0,-1 1 0,2-2 0,-2 2 0,0-1 0,1 0 0,-1 0 0,0 1 0,1-4 0,-1 4 0,-1 1 0,1-1 0,0 0 0,0 0 0,-1 1 0,1-1 0,0 0 0,0 1 0,-1-1 0,0 0 0,1 1 0,-1-1 0,1 1 0,-1-1 0,1 0 0,-1 1 0,0-1 0,1 1 0,-1 0 0,1-1 0,-1 1 0,0-1 0,0 1 0,0 0 0,0-1 0,1 1 0,-1 0 0,0 0 0,1 0 0,-2 0 0,2 0 0,-1 0 0,0 0 0,1 0 0,-2 0 0,2 0 0,-2 1 0,-1-1 0,1 0 0,-1 1 0,1 0 0,-1-1 0,1 1 0,0 0 0,-1 0 0,1 0 0,0 0 0,-5 4 0,6-4-27,-1 2 0,1-1 0,-1 0 1,1 0-1,-1 0 0,1 1 0,0 0 0,0-1 0,0 0 0,0 5 0,-2-1-1042,0 4-5757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187 25 24575,'-17'-1'0,"0"2"0,-1 0 0,1 1 0,-26 6 0,28-4 0,11-4 0,-1 1 0,1 0 0,0 0 0,0 1 0,0-1 0,0 1 0,-1 0 0,1 0 0,0 0 0,0 0 0,1 1 0,-5 4 0,8-7 0,-1 0 0,1 1 0,-1-1 0,1 1 0,0 0 0,0-1 0,-1 1 0,1-1 0,0 1 0,0 0 0,0-1 0,0 1 0,0-1 0,0 1 0,0-1 0,0 1 0,0-1 0,0 1 0,0 0 0,0-1 0,1 1 0,-1-1 0,0 1 0,0 0 0,1-1 0,-1 0 0,1 1 0,-1-1 0,0 1 0,1-1 0,-1 1 0,0-1 0,1 1 0,-1-1 0,1 0 0,-1 1 0,1-1 0,-1 0 0,1 1 0,-1-1 0,1 0 0,0 0 0,-1 1 0,1-1 0,3 2 0,-1-1 0,1 0 0,0 0 0,0 1 0,5 0 0,-5-2 0,0 0 0,0 1 0,-1-1 0,1 0 0,0-1 0,0 1 0,-1-1 0,1 0 0,-1 1 0,1-2 0,0 1 0,-1 0 0,1 0 0,-1-1 0,4-2 0,-2-1 0,0 1 0,0 0 0,0-1 0,-1 0 0,0 0 0,0-1 0,5-8 0,-7 11 0,0 1 0,-1 0 0,1-1 0,0 1 0,0 0 0,0 0 0,1 0 0,-1 0 0,1 0 0,-1 1 0,1-1 0,-1 1 0,1-1 0,0 1 0,0 0 0,-1 0 0,1 0 0,0 0 0,5 0 0,-8 1 0,0 0 0,1 1 0,-1-1 0,0 0 0,0 1 0,0 0 0,0-1 0,1 0 0,-1 0 0,0 1 0,0-1 0,0 1 0,0-1 0,0 1 0,0-1 0,0 0 0,0 1 0,0-1 0,0 0 0,0 1 0,0-1 0,-1 0 0,1 1 0,0-1 0,0 1 0,-4 11 0,3-10-62,1-1 0,-1 1 0,0-1 0,0 1 0,1-1 0,-1 0 0,0 1 0,-1-1 0,1 0 0,0 0 0,-1 0 0,2 0-1,-2 0 1,1 0 0,-1 0 0,1-1 0,0 2 0,-1-2 0,0 1 0,1-1 0,-4 1 0,-4 1-6764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24575,'0'0'0,"1"0"0,1 1 0,-2-1 0,1 1 0,0 0 0,0-1 0,0 0 0,-1 1 0,1-1 0,-1 1 0,1 0 0,0-1 0,0 1 0,-1-1 0,0 1 0,2 1 0,10 16 0,-9-12 0,54 91 0,-50-84 0,10 20 0,0-1 0,-11-21 0,0-2 0,1 1 0,0-2 0,1 1 0,0 0 0,15 11 0,-18-17 0,1 0 0,-1 0 0,0 0 0,1 0 0,9 2 0,-11-4 0,0 1 0,1-1 0,0 1 0,-1 0 0,0 0 0,1 0 0,-1 1 0,0 0 0,-1 0 0,5 4 0,-4-3 0,0 0 0,1-1 0,0 1 0,-1-1 0,2 0 0,-2 0 0,10 2 0,-8-2 0,0 0 0,0 1 0,1 0 0,7 6 0,4 4 0,0-1 0,36 19 0,-41-25 0,41 26-1365,-45-28-5461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93 1 24575,'-5'0'0,"1"0"0,-1 1 0,1-1 0,0 2 0,-1-2 0,1 2 0,0-1 0,0 1 0,0 0 0,-1-1 0,1 2 0,1-1 0,-1 0 0,0 1 0,1 0 0,-1 0 0,1 0 0,1 0 0,-1 0 0,0 1 0,0 0 0,1-1 0,-3 5 0,5-8 0,-1 1 0,1-1 0,0 0 0,0 1 0,0-1 0,0 1 0,0-1 0,0 0 0,0 1 0,0-1 0,0 0 0,0 1 0,0-1 0,0 0 0,0 1 0,0 0 0,0-1 0,0 0 0,0 0 0,0 1 0,1-1 0,-1 1 0,0 0 0,0-1 0,0 0 0,1 0 0,0 1 0,12 4 0,20-4 0,-29-1 0,41 0 0,35-1 0,-78 0 0,1 1 0,-1-1 0,1 0 0,-1 1 0,1-1 0,-1 0 0,0 0 0,1 0 0,-1-1 0,0 1 0,0-1 0,0 1 0,4-4 0,-6 5 0,1-1 0,-1 1 0,0-1 0,1 1 0,-1 0 0,0-1 0,1 0 0,-1 1 0,0-1 0,0 1 0,0 0 0,1-2 0,-1 2 0,0-1 0,0 1 0,0 0 0,0-1 0,0 0 0,0 0 0,0 1 0,0 0 0,0-1 0,-1 0 0,1 0 0,-1 0 0,0 0 0,1 0 0,-1 0 0,0 0 0,0 1 0,0-1 0,1 0 0,-1 0 0,0 1 0,0 0 0,0-1 0,-1 1 0,2-1 0,-1 0 0,0 1 0,-2 0 0,-8-3 34,0 1 1,-12-1-1,-3-1-1502,15 2-5358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173 1 24575,'-43'0'0,"-49"1"0,90-1 0,-1 1 0,0 0 0,1-1 0,0 1 0,-1 0 0,0 0 0,1 0 0,-1 0 0,1 0 0,-3 3 0,4-4 0,1 1 0,-1-1 0,0 0 0,1 1 0,0-1 0,-1 1 0,1 0 0,0-1 0,-1 0 0,0 1 0,1 0 0,0 0 0,0-1 0,-1 0 0,1 1 0,0 0 0,0-1 0,0 1 0,0 0 0,0-1 0,0 1 0,0-1 0,0 1 0,0 0 0,0 0 0,0-1 0,0 0 0,0 2 0,0-2 0,1 1 0,-1-1 0,0 1 0,1-1 0,-1 1 0,1 0 0,-1-1 0,1 0 0,-1 1 0,0-1 0,0 1 0,1-1 0,0 1 0,-1-1 0,1 1 0,-1-1 0,1 1 0,2 0 0,0 1 0,-1-1 0,0 0 0,1 0 0,0 0 0,0 1 0,-1-2 0,1 1 0,0-1 0,0 1 0,5 0 0,36-2 0,-25 0 0,-12 1 30,1 0 0,0-1 0,15-3 0,-21 4-117,1-2-1,-1 2 1,0-1 0,1 0-1,-1 0 1,0-1 0,0 1-1,0-1 1,0 1-1,0-1 1,0 1 0,0-1-1,0 0 1,-1 0 0,1 0-1,0-2 1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122 49 24575,'-1'-1'0,"0"1"0,0 0 0,0-2 0,0 1 0,-1 1 0,1-1 0,1-1 0,-1 2 0,0-1 0,0 0 0,0 0 0,1-1 0,-2-1 0,-5-6 0,2 6 0,0-1 0,0 2 0,0-1 0,-1 1 0,1 0 0,-1 0 0,1 1 0,-1-1 0,1 1 0,-1-1 0,0 2 0,1-1 0,-1 1 0,0 0 0,-7 1 0,12-1 0,1 0 0,-1 0 0,1 0 0,0 0 0,0 0 0,0 0 0,0 0 0,0 0 0,0 0 0,-1 0 0,1 0 0,0 0 0,0 1 0,0-1 0,-1 0 0,1 0 0,0 0 0,-1 1 0,1-1 0,0 0 0,0 0 0,0 0 0,0 0 0,0 0 0,0 0 0,-1 0 0,1 1 0,0-1 0,0 0 0,0 0 0,0 0 0,0 0 0,0 1 0,0-1 0,0 1 0,0-1 0,0 0 0,0 0 0,6 8 0,10 4 0,-3-6 0,0-1 0,20 6 0,-17-7 0,-9-1-117,-4-2 153,1 0 0,-1 0 0,0 0-1,0-1 1,1 1 0,6 0 0,-10-1-51,1 0 0,-1-1 0,1 1 0,-1 0 0,1 0 0,-1 0 0,1 0 0,-1 0 0,1-1 0,-1 1 0,1 0 0,-1 0 0,1 0 0,-1-1 0,0 1 0,1 0 0,-1-1 0,1 1 0,-1-1 0,1-1-71,-1 1 1,1 0-1,-1 0 1,0 1-1,1-2 0,-1 1 1,0 0-1,0 0 0,0 0 1,0 0-1,0-1 0,0 1 1,0-1-1,-2-7-6740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86 140 24575,'0'-1'0,"-2"-1"0,2 0 0,-1 0 0,0 1 0,0-1 0,0 0 0,0 1 0,-3-2 0,0-3 0,1 0 0,0 1 0,0 0 0,0-1 0,1 0 0,0 1 0,0-1 0,0 0 0,2 0 0,-1 1 0,-1-2 0,2 1 0,0-9 0,0 13 0,0 0 0,0 0 0,-1 0 0,1 0 0,0 0 0,0 0 0,-2 0 0,2 0 0,-1 0 0,0 1 0,1-1 0,-2 0 0,-1-2 0,3 3 0,-1 1 0,1-1 0,-1 1 0,1 0 0,0 0 0,0-1 0,-1 1 0,0-1 0,1 1 0,-1 0 0,1 0 0,0-1 0,-1 1 0,1 0 0,-1 0 0,0 0 0,0 0 0,1 0 0,0 0 0,-1 0 0,-1 0 0,2 0 0,-1 1 0,-1-1 0,1 0 0,1 1 0,-1 0 0,0-1 0,0 1 0,0-1 0,1 1 0,-2 0 0,2-1 0,-1 1 0,1 0 0,-2 0 0,1 1 0,0 0 0,-1-1 0,1 1 0,1 0 0,-1 0 0,-1 0 0,2 0 0,-1 0 0,0 0 0,0 0 0,1 0 0,-1 0 0,1 0 0,0 1 0,0-1 0,0 0 0,0 0 0,0 1 0,0-2 0,1 2 0,-1-1 0,1 0 0,0 0 0,0 0 0,-1 0 0,1 0 0,0 0 0,0 0 0,0 0 0,1-1 0,-1 1 0,3 2 0,13 11 0,-14-12 0,-1 0 0,1 0 0,0 0 0,1-1 0,-1 0 0,1 0 0,5 3 0,-1-1-1365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37 13 24575,'-1'0'0,"0"-1"0,-1 1 0,1 0 0,0 0 0,-1-1 0,1 0 0,-1 1 0,1-1 0,-3-1 0,-9-4 0,12 6 0,1 0 0,0 0 0,-1 0 0,1 1 0,0-1 0,-1 0 0,0 0 0,1 1 0,0 0 0,0-1 0,-1 0 0,1 0 0,0 0 0,-1 1 0,1-1 0,-1 1 0,1 0 0,0-1 0,0 0 0,0 0 0,-1 1 0,1-1 0,0 1 0,0-1 0,0 1 0,0-1 0,0 1 0,0-1 0,0 1 0,0-1 0,0 2 0,0 0 0,0 1 0,0 0 0,0 0 0,1 0 0,-1-1 0,1 1 0,0 0 0,0-1 0,-1 1 0,2-1 0,-1 1 0,2 2 0,22 31 0,-7-13 0,-17-22 0,-1 0 0,1 0 0,-1 0 0,1 0 0,0 0 0,-1-1 0,1 1 0,-1 0 0,2 0 0,-2 0 0,1-1 0,0 0 0,0 2 0,0-2 0,-1 1 0,1-1 0,1 0 0,-2 1 0,1 0 0,0-1 0,1 0 0,0 0 0,-1 0 0,0 0 0,0 0 0,0-1 0,0 0 0,-1 1 0,1 0 0,0-1 0,0 1 0,-1-1 0,1 0 0,0 1 0,-1-1 0,1 0 0,0 1 0,-1-1 0,1 0 0,-1 0 0,0 0 0,1 0 0,-1-1 0,3-4 0,-1 0 0,0-1 0,0 1 0,-1 0 0,1-13 0,-2 17-62,0 0 0,0 0 0,0 0 0,0-1 0,0 2 0,0-2 0,0 2 0,-1-2 0,1 1 0,-1 0 0,0 0 0,1 1-1,-1-2 1,0 2 0,0-1 0,0 0 0,-1 1 0,1-1 0,0 0 0,-1 1 0,-2-3 0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0 24575,'1'11'0,"1"-1"0,-1 1 0,2-1 0,4 17 0,-5-23 0,0-1 0,-1 1 0,2 0 0,-1 0 0,4 4 0,-3-5 0,-1 0 0,0 0 0,0 0 0,0 0 0,-1 0 0,1 0 0,0 1 0,-2-1 0,2 4 0,1 24 0,-3-30 0,0-1 0,0 1 0,0 0 0,0 0 0,0 0 0,0-1 0,0 2 0,0-1 0,0-1 0,-1 1 0,1 0 0,0 0 0,0 0 0,-1-1 0,1 1 0,-1 0 0,1 0 0,-1-1 0,1 1 0,-1-1 0,1 2 0,0-2 0,-2 1 0,2-1 0,-1 0 0,0 1 0,1 0 0,-1-1 0,0 1 0,0-1 0,-1 1 0,0-2 0,0 1 0,1 0 0,-1-1 0,1 0 0,-1 0 0,0 1 0,1-1 0,-1-1 0,1 2 0,0-1 0,-1-1 0,1 1 0,-2-2 0,-17-19 0,16 16 0,0 0 0,0 0 0,1-1 0,0 1 0,0-1 0,1 0 0,-1 0 0,1 0 0,1 0 0,-1 0 0,1-1 0,0 1 0,1-1 0,0 1 0,0 0 0,3-8 0,-3 14-105,0-1 0,0 1 0,0 0 0,1-1 0,-1 1 0,0 0 0,1 0 0,0 0 0,0-1 0,-1 1 0,0 0 0,3-1 0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0 24575,'0'0'0,"-2"0"0,0 1 0,2-1 0,-2 1 0,1 0 0,0-1 0,-1 1 0,1-1 0,0 2 0,0-2 0,0 1 0,0 0 0,-1 0 0,1 0 0,1 0 0,-1-1 0,-1 3 0,0 0 0,0 0 0,0-1 0,1 1 0,0 0 0,-1 0 0,0 3 0,0 6 0,-1 1 0,2-1 0,1 0 0,1 24 0,1-4 0,2-10 0,0-13 0,-3-9 0,-1 0 0,0 0 0,0 0 0,0 0 0,1 0 0,-1 0 0,1 1 0,-1-1 0,0 0 0,0 0 0,0 0 0,0 0 0,1 0 0,-1 0 0,0 0 0,0 0 0,1 0 0,-1 0 0,1-1 0,-1 1 0,0 0 0,0 0 0,1 0 0,-1 0 0,0 0 0,0 0 0,0 0 0,0-1 0,0 1 0,0 0 0,1 0 0,-1 0 0,0 0 0,0 0 0,1-1 0,0-1 0,0 1 0,0-1 0,0 1 0,0 0 0,-1-1 0,1 0 0,-1 1 0,1-1 0,0 0 0,-1 1 0,0-1 0,1-3 0,-2-26 0,1 10 0,1 14-5,1-1 1,-1 0-1,2 1 0,3-10 0,0-1-1336,-3 11-5485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52 0 24575,'-2'0'0,"0"1"0,1-1 0,-1 1 0,1 0 0,0-1 0,-1 1 0,1 0 0,-1 0 0,1 0 0,0 0 0,-1 0 0,-1 2 0,-14 16 0,15-16 0,1-1 0,-1 2 0,1-2 0,-1 2 0,1-1 0,0 1 0,0-1 0,0 0 0,0 1 0,1 5 0,1 38 0,0-24 0,-1-21 0,0 0 0,1 0 0,-1 0 0,0 0 0,1-1 0,-1 1 0,0 0 0,1 0 0,0 0 0,0-1 0,-1 1 0,1 0 0,1-1 0,-1 1 0,2 2 0,-2-3 0,0-1 0,0 1 0,0 0 0,0 0 0,1-1 0,-2 1 0,2-1 0,-1 0 0,0 1 0,0-1 0,1 1 0,-1-1 0,0 0 0,1 0 0,-1 0 0,0 0 0,0 0 0,0 0 0,1 0 0,-1 0 0,0 0 0,1-1 0,-1 0 0,0 1 0,2-1 0,-2 0 0,1 1 0,-2-1 0,2 0 0,-1 0 0,0 0 0,0 0 0,1 0 0,-2 0 0,1-1 0,0 2 0,0-2 0,0 1 0,-1 0 0,1-1 0,0 1 0,0 0 0,-1-1 0,0 1 0,0-1 0,1 1 0,-1 0 0,0-3 0,1-5 0,0 0 0,-3-15 0,1 13 0,1-37-1365,-1 38-5461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99 2 24575,'-5'0'0,"1"1"0,0 0 0,-1-1 0,1 1 0,-1 1 0,1-1 0,0 0 0,0 1 0,-1 0 0,2 0 0,-1 1 0,0-1 0,0 0 0,1 1 0,-1 0 0,1 0 0,0 0 0,0 0 0,0 1 0,1-1 0,-1 1 0,0-1 0,2 1 0,-2 0 0,2 0 0,-1 0 0,-1 4 0,2-6 0,1 0 0,-1 0 0,1 0 0,0-1 0,0 1 0,0 0 0,0 0 0,0-1 0,0 2 0,0-2 0,0 1 0,1 0 0,-1-1 0,1 1 0,0 0 0,0 0 0,-1-1 0,3 3 0,-2-3 0,0 0 0,0 0 0,0 0 0,0 0 0,1 0 0,-1-1 0,1 1 0,-1-1 0,0 1 0,1-1 0,-2 1 0,2-1 0,0 0 0,-1 0 0,1 0 0,-2 0 0,2 0 0,0 0 0,-1 0 0,1 0 0,-1 0 0,0 0 0,1 0 0,-1-1 0,2 0 0,0 1 0,-1-1 0,0 0 0,1 0 0,-1 0 0,0 0 0,1 0 0,-2 0 0,2-1 0,-2 1 0,1-1 0,0 1 0,0-1 0,2-3 0,-1 1 0,0 0 0,-1-1 0,0 0 0,4-7 0,2-9 0,4 6 0,-10 12 0,-1 2 0,1-1 0,0-1 0,-1 1 0,1 0 0,-1-1 0,1-1 0,-2 3 0,0 1 0,0 0 0,0-1 0,0 1 0,0-1 0,0 1 0,0-1 0,0 1 0,0 0 0,0-1 0,-1 1 0,1 0 0,0 0 0,0-1 0,0 0 0,-1 1 0,1 0 0,0-1 0,0 1 0,-1 0 0,1 0 0,0 0 0,-1-1 0,1 0 0,0 1 0,-1 0 0,1 0 0,0 0 0,-1-1 0,1 1 0,-1 0 0,1 0 0,0 0 0,-1 0 0,1 0 0,-1 0 0,1 0 0,-1 0 0,1 0 0,0 0 0,-1 0 0,1 0 0,-1 0 0,-19 1 0,14 1 0,0 0 0,1 0 0,-1 0 0,1 0 0,1 1 0,-2 0 0,-5 5 0,10-8 0,-1 2 0,1-1 0,-1-1 0,1 2 0,0-1 0,0 0 0,0 1 0,0-1 0,0 1 0,0-1 0,0 1 0,0-1 0,1 0 0,-1 2 0,0-2 0,1 1 0,-1-1 0,1 1 0,0 0 0,0-1 0,0 1 0,0 0 0,0-1 0,0 2 0,0-2 0,0 1 0,1 3 0,0-5-85,0 1 0,-1 0-1,0 0 1,1 0 0,-1-1-1,1 1 1,0 0 0,0-1-1,-1 1 1,1 0 0,-1 0-1,2-1 1,-2 0 0,1 1-1,2 0 1,4 2-6741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41 10 24575,'-5'0'0,"2"0"0,1 0 0,-1 0 0,0 0 0,0 0 0,1 0 0,0 1 0,-5 1 0,7-2 0,-1 1 0,0-1 0,0 0 0,0 1 0,1-1 0,-1 1 0,1 0 0,-1-1 0,0 1 0,1 0 0,0 0 0,-1-1 0,1 1 0,-1 0 0,0 0 0,1 0 0,0-1 0,0 1 0,-1 0 0,1 0 0,0 0 0,0-1 0,0 2 0,0-1 0,0-1 0,0 3 0,1 10 0,0 0 0,1 1 0,0-1 0,8 25 0,1-70 0,-10 29 0,0 0 0,1 0 0,-1 0 0,2 0 0,1-4 0,-2 4 0,0 1 0,-1-1 0,1 0 0,-1 1 0,1-1 0,-1 0 0,2-5 0,-2-26-1365,-1 24-5461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24575,'0'10'0,"0"0"0,1 1 0,2-1 0,-1 0 0,0-1 0,1 1 0,0 0 0,1 0 0,0-1 0,1 0 0,7 11 0,-9-15 0,-1 1 0,0-1 0,3 12 0,-3-11 0,-1-1 0,1 0 0,0 1 0,0-2 0,4 6 0,1 2 0,0 1 0,9 25 0,-16-38 0,5 11 0,1-1 0,0 0 0,0 0 0,14 15 0,-13-16 0,1 0 0,-2 1 0,1 0 0,5 14 0,-7-16 10,-1 0 0,1 0 0,0-1 0,1 1 0,0-1 0,1 0 0,13 11 0,12 15-1455,-25-26-5381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97 12 24575,'-3'0'0,"0"2"0,0-1 0,1 0 0,-1 1 0,1 0 0,0-1 0,-1 1 0,1 0 0,0 0 0,0 0 0,0 0 0,-2 4 0,-2 0 0,-5 4 0,2-2 0,1 0 0,-9 11 0,16-17 0,0-1 0,-1 2 0,1-2 0,0 1 0,0 0 0,0 0 0,0 1 0,1-1 0,-1 0 0,0 0 0,0 0 0,1 0 0,0 1 0,0-1 0,0 0 0,0 0 0,0 3 0,0-5 0,0 0 0,0 1 0,0-1 0,0 0 0,0 0 0,0 0 0,0 1 0,0-1 0,1 0 0,-1 0 0,0 0 0,0 1 0,0-1 0,0 0 0,0 0 0,1 0 0,-1 0 0,0 1 0,1-1 0,-1 0 0,0 0 0,0 0 0,0 0 0,0 0 0,1 0 0,-1 0 0,0 0 0,0 0 0,0 1 0,0-1 0,0 0 0,1 0 0,-1 0 0,1 0 0,8-4 0,8-8 0,-9 3 0,16-18 0,-16 17 0,10-20 0,-9 15 0,-3-2-1365,-4 9-5461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78 1 24575,'0'4'0,"-1"0"0,0-1 0,-1 1 0,1 0 0,-1 0 0,0-1 0,0 1 0,0-1 0,1 0 0,-2 1 0,0-2 0,-2 5 0,-12 15 0,9-9 0,0 1 0,-9 21 0,16-35 0,0 1 0,1 0 0,0-1 0,0 1 0,-1-1 0,1 1 0,0 0 0,0 0 0,0-1 0,0 1 0,0-1 0,0 1 0,0 0 0,0-1 0,0 1 0,0 0 0,0-1 0,1 1 0,-1 1 0,1-2 0,-1 0 0,1 1 0,-1-1 0,1 0 0,-1 1 0,0-1 0,0 0 0,1 0 0,0 1 0,-1-1 0,0 0 0,1 0 0,-1 0 0,0 0 0,1 0 0,-1 0 0,1 0 0,0 0 0,-1 0 0,1 0 0,-1 0 0,3 0 0,-1 0 0,0-1 0,1 1 0,-2-1 0,2 1 0,-2-1 0,1 0 0,1 0 0,-2 0 0,4-2 0,-3 1 0,1 0 0,-1 0 0,0 0 0,-1-1 0,2 1 0,-2-1 0,1 0 0,-1 1 0,2-6 0,9-28 0,-2 5 0,3-11-1365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11 24575,'0'31'0,"1"32"0,-1-61 0,0-1 0,0 0 0,0 0 0,0 0 0,0 0 0,1 0 0,0 0 0,-1 0 0,0 0 0,1-1 0,-1 1 0,0 0 0,1 0 0,0 0 0,-1 0 0,1 0 0,-1-1 0,1 1 0,0 0 0,0-1 0,0 1 0,-1-1 0,1 1 0,0-1 0,0 1 0,0-1 0,0 1 0,0-1 0,0 0 0,0 1 0,0-1 0,0 0 0,0 0 0,0 0 0,0 0 0,0 0 0,0 0 0,0 0 0,0 0 0,0 0 0,1 0 0,-1-1 0,-1 1 0,1 0 0,0-1 0,0 1 0,0 0 0,0-1 0,0 0 0,0 1 0,-1-1 0,1 1 0,0-1 0,0 0 0,-1 1 0,1-1 0,0 0 0,-1 0 0,1 1 0,0-1 0,-1 0 0,0 0 0,1 0 0,-1 0 0,0 0 0,1 0 0,-1 0 0,0 0 0,1-2 0,3-14 0,-2 10 0,0 0 0,-1-1 0,1 0 0,-1-7 0,-1 13 0,0 0 0,0 0 0,-1-1 0,1 1 0,0 0 0,-1 0 0,0 0 0,1 0 0,-1 0 0,0 0 0,0 0 0,0 0 0,0 1 0,-1-2 0,1 2 0,0-1 0,-1 1 0,-3-3 0,-1-2-1365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419 1 24575,'0'4'0,"0"1"0,-1 0 0,0-1 0,0 0 0,0 1 0,0-1 0,-1 0 0,1 1 0,-1-1 0,-3 4 0,-2 3 0,-1 0 0,-10 10 0,9-11 0,2 0 0,-13 17 0,11-11 0,-2-1 0,-20 23 0,16-21 0,-18 26 0,-2 18 0,22-35 0,-2-2 0,-24 32 0,2-17 0,23-26 0,-19 27 0,15-7 78,15-27-318,0 0-1,0 0 1,0 0-1,-1-1 0,-5 8 1,3-7-6586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372 0 24575,'-2'0'0,"0"1"0,0 1 0,0-2 0,0 1 0,1 0 0,-2 0 0,2 0 0,-1 1 0,1-1 0,-1 0 0,0 1 0,2-1 0,-3 3 0,-6 3 0,6-4 0,-6 4 0,1 0 0,-1-1 0,1 1 0,-20 7 0,17-7 0,-1 0 0,1 0 0,0 1 0,1 0 0,0 1 0,0 0 0,-11 14 0,7-9 0,-4 2 0,13-12 0,1 0 0,-1 0 0,1 1 0,-7 8 0,0 6 0,-12 25 0,-2 5 0,-3-11 133,4-6-1631,19-25-5328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665 1 24575,'-1'1'0,"0"1"0,0-1 0,-1 1 0,1-1 0,0 0 0,0 0 0,-1 1 0,1-2 0,0 2 0,-1-1 0,1-1 0,-1 1 0,-2 1 0,-3 2 0,0 0 0,-2 1 0,1-1 0,0 0 0,-1-1 0,-11 3 0,11-4 0,0 1 0,0 0 0,1 1 0,0 0 0,-10 6 0,-23 16 0,-51 24 0,75-41 0,2 2 0,-2 0 0,-20 20 0,-9 5 0,42-33 0,-1 0 0,1-2 0,0 2 0,-6 1 0,5-2 0,1-1 0,0 1 0,1 0 0,-1 0 0,-1 0 0,-1 3 0,-31 23 19,-54 32 0,34-23-1422,50-32-5423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791 2 24575,'-39'0'0,"10"-1"0,1 1 0,-1 1 0,-54 11 0,69-8 0,1 0 0,-19 10 0,20-8 0,-1 0 0,-22 6 0,22-10 0,1 2 0,-1-1 0,1 1 0,0 1 0,-15 8 0,9-4 0,-2 0 0,1 0 0,-2-2 0,-33 8 0,32-12 0,0 0 0,1-2 0,-1 0 0,-23-3 0,-7 0 0,4 2-1365,37 0-5461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0 178 24575,'33'-6'0,"20"1"0,-24 2 0,48-8 0,-68 9 0,9-2 0,32-12 0,-36 11 0,25-5 0,-28 8 0,-1-1 0,-1 0 0,1 0 0,0 0 0,12-8 0,-3-1 0,2 1 0,-1 1 0,2 1 0,-1 0 0,1 2 0,41-9 0,-55 14-119,-3 2-89,2-1 1,-2 0-1,1-1 0,0 1 1,5-3-1,-1-2-6618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24575,'515'0'0,"-504"0"0,1 2 0,-1 0 0,1 0 0,11 4 0,-9-3 0,-2 1 0,26 1 0,1 1 108,6 0-1581,-35-6-5353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24575,'115'8'0,"-58"-3"0,-36-3 0,0 3 0,0-1 0,22 8 0,-21-5 0,0-1 0,33 4 0,-22-7 0,58 8 0,-77-7 0,0 0 0,-2 1 0,2-1 0,23 15 0,-11-6 0,-11-5-3,-2 1 0,0-1 0,1 2 0,12 12 0,5 3-1347,-25-20-5476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24575,'1'5'0,"0"0"0,1-1 0,-1 2 0,1-2 0,0 0 0,0 1 0,1-1 0,5 8 0,-2-3 0,8 16 0,-2 0 0,14 42 0,-9-21 0,-4-9 0,-11-28 0,1 1 0,0-1 0,1 0 0,8 13 0,-7-13 0,-1-1 0,1 0 0,-1 0 0,3 10 0,8 21 0,-9-27 0,-1 0 0,5 20 0,-7-19 0,2 0 0,9 20 0,-8-19 0,0-1 0,4 18 0,-8-23 0,1-1 0,0 0 0,1 0 0,-1 0 0,8 9 0,-7-10 0,-1 1 0,1-1 0,0 1 0,-1-1 0,0 1 0,1 9 0,-4-15-54,0 1-1,1 1 0,-1-1 1,0 0-1,2-1 1,-2 2-1,1-2 0,-1 1 1,2 0-1,-1 0 1,-1 0-1,1 0 0,1 0 1,-1-1-1,0 0 0,1 1 1,-1 0-1,2-1 1,-2 0-1,1 1 0,-1-1 1,1 0-1,0 0 1,4 1-1,5 2-6771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24575,'2'0'0,"0"0"0,0 1 0,-1-1 0,2 1 0,-2 0 0,1-1 0,0 1 0,0 0 0,-1 0 0,1 0 0,3 2 0,18 16 0,-9-6 0,18 9 0,38 19 0,-24-15 0,-24-13 0,-3-1 0,2 0 0,29 12 0,-29-15 0,-3 0 0,1 2 0,-1 0 0,0 0 0,0 3 0,19 17 0,46 38 0,-79-65 0,1-1 0,0 0 0,0 0 0,1-1 0,-1 1 0,1-2 0,-1 2 0,11 0 0,-8 0 0,1-1 0,16 8 0,-13-4-455,-1-1 0,20 6 0,-21-8-6371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0 24575,'7'11'0,"0"-1"0,1 0 0,1-1 0,-1 0 0,1 0 0,15 11 0,8 8 0,-6-5 0,-18-17 0,-1 0 0,0 1 0,10 12 0,-9-9 0,0 0 0,0 0 0,1-1 0,0 0 0,1-1 0,-1 1 0,16 8 0,-19-14 0,-1 1 0,1-2 0,-1 1 0,1 0 0,0 0 0,11 2 0,-14-4-195,0 0 0,0 0 0,0 0 0,0 0 0,0 0 0,5 4 0,-3-1-6631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0 24575,'1'0'0,"1"1"0,-1 1 0,0-2 0,1 1 0,-2 0 0,1 0 0,1 0 0,-1 0 0,-1 0 0,1 0 0,1 0 0,-2 1 0,1-1 0,-1 0 0,2 1 0,-2-1 0,1 2 0,2 2 0,5 10 0,0 0 0,2-1 0,0 0 0,1 0 0,17 15 0,-22-22 0,0 0 0,0 1 0,0-1 0,-1 1 0,6 12 0,-7-12 0,1 1 0,1-1 0,0 0 0,10 11 0,-11-13 0,-1-1 0,1 2 0,-1-1 0,0 0 0,-1 0 0,6 14 0,-6-11 0,1-1 0,0 0 0,10 13 0,37 57 0,-36-53 0,2-1 0,19 23 0,1-10-1365,-31-30-5461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24575,'0'1'0,"0"1"0,1-1 0,-1 1 0,1-1 0,0 0 0,0 1 0,-1-1 0,1 0 0,0 0 0,0 0 0,1 2 0,6 8 0,0 12 0,-7-15 0,2 0 0,0-1 0,0 1 0,1 0 0,0-1 0,0 0 0,10 13 0,8 6 0,-2 2 0,-1 2 0,-1-1 0,25 59 0,-39-77 0,-1-1 0,4 17 0,4 15 0,18 47-1365,-26-82-5461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24575,'7'159'0,"-2"-102"0,-3-29 0,12 55 0,-10-66 0,-2 1 0,-1-1 0,0 1 0,-1 18 0,1 27 0,11 8 0,-1-25 79,-7-35-440,-1 0 0,-1 0 0,2 16 0,-3-16-6465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24575,'5'27'0,"0"-6"0,7 58 0,-6-46 0,-2 0 0,1 38 0,-6 115-1365,1-177-5461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66 0 24575,'0'437'0,"-1"-419"0,-4 25 0,2-25 0,0 25 0,3-28 0,-1 2 0,0-1 0,-1-1 0,-1 2 0,-6 19 0,0 1 0,7-27 0,0 0 0,-1-1 0,-6 15 0,1-6-1365,4-9-5461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200 1 24575,'0'23'0,"-2"-1"0,0 0 0,-12 44 0,9-50 0,0 2 0,-4 24 0,7-30 0,0 0 0,-1-1 0,-1 1 0,0 0 0,0-1 0,-1-1 0,-1 2 0,0-2 0,0 1 0,-1-2 0,-12 15 0,5-6 0,1 0 0,1 0 0,-11 21 0,4-4 0,9-18-1365,6-9-5461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1 174 24575,'14'-1'0,"1"-1"0,25-5 0,-7 0 0,44-8 0,23-4 0,-44 16 0,-37 2 0,1 0 0,34-8 0,104-43 0,-135 44 0,-13 5 0,-1-1 0,0 0 0,1 1 0,-2-3 0,2 2 0,11-11 0,-15 10-1365,0 1-5461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1 179 24575,'39'0'0,"52"-7"0,-70 4 0,-1-1 0,30-8 0,-28 6 0,33-5 0,-35 7 0,-16 3 0,0 0 0,-1-1 0,1 1 0,-1-1 0,1 0 0,-1 0 0,1 0 0,3-3 0,-3 2 0,1 0 0,0 0 0,9-4 0,-10 5 0,-1 0 0,1 0 0,0 0 0,0-1 0,0 0 0,-1 0 0,4-3 0,-4 3 0,0 0 0,1 0 0,-1 0 0,1 1 0,-1 0 0,1-1 0,0 1 0,7-2 0,2-1-273,0-1 0,0 0 0,0-1 0,19-12 0,-23 13-6553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12 1 24575,'-1'1'0,"-1"1"0,1 0 0,0 0 0,0 0 0,0 0 0,1 0 0,-1-1 0,0 2 0,0-2 0,1 2 0,-1-1 0,1 0 0,0 0 0,0 4 0,4 33 0,-2-27 0,1 16 0,-1-12 0,0 0 0,1 0 0,5 16 0,25 81 0,-22-70 0,-7-26 53,2 30 0,-5-33-544,1 1 1,7 24 0,-7-31-6336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1 267 24575,'4'-1'0,"0"0"0,0 0 0,1 1 0,-1-2 0,0 1 0,0-1 0,0 0 0,6-4 0,12-4 0,8-1 0,54-26 0,-55 23 0,-19 10 0,0-1 0,-1 0 0,0-1 0,9-6 0,-13 7 0,2 1 0,0 0 0,13-5 0,-14 6 0,0 0 0,-1 0 0,1 0 0,-1 0 0,0-1 0,7-6 0,23-28 0,-32 35 0,0 0 0,1 1 0,-2-1 0,2 1 0,-1 0 0,1 0 0,7-3 0,14-10 0,-22 13 2,-1 1-1,1-1 1,0 1-1,0-1 0,0 1 1,0 0-1,1 0 1,2-1-1,8-2-1379,-7 1-5448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15 24575,'0'-1'0,"0"0"0,1 0 0,-1 1 0,0 0 0,1-1 0,-1 1 0,1-1 0,-1 1 0,1-1 0,-1 1 0,0-1 0,1 1 0,0-1 0,-1 1 0,1 0 0,-1 0 0,0-1 0,1 1 0,0-1 0,0 1 0,-1 0 0,1 0 0,-1 0 0,1 0 0,-1-1 0,1 1 0,0 0 0,0 0 0,23-1 0,-20 0 0,329 0 0,-169 2 0,-128-1 0,1-1 0,1 2 0,41 7 0,-60-6 28,12 3-1421,-24-3-5433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2 24575,'68'-1'0,"74"2"0,-19 11 0,-83-7 69,-26-2-786,26 1 0,-30-4-6109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24575,'7'0'0,"0"2"0,0-1 0,0 1 0,-1 0 0,1 0 0,7 3 0,3 2 0,-3-1 0,21 11 0,-24-11 0,-1-1 0,1 0 0,22 6 0,6-3 0,51 6 0,-45-11 0,-3 1 0,-1 1 0,50 12 0,-64-11-1365,-16-5-5461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24575,'14'0'0,"0"0"0,0 1 0,1 1 0,-1 1 0,0-1 0,-1 1 0,24 10 0,8 5 0,141 55 0,-138-55 0,-33-12 0,1 1 0,-1-2 0,1-1 0,32 6 0,-42-10 0,0 1 0,1 0 0,-1-1 0,1 2 0,-1-1 0,0 1 0,0 0 0,0 0 0,0 0 0,-1 1 0,1 0 0,-1 1 0,9 5 0,-10-5-77,5 3-107,0 1 0,0-1 0,1 0 0,0 0 0,0-1 0,22 8 0,-23-11-6642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24575,'1'2'0,"-1"0"0,2 0 0,-1 1 0,0-1 0,1 0 0,-2-1 0,2 2 0,0-2 0,-1 1 0,1 0 0,3 2 0,2 3 0,2 3 0,-1 0 0,0 1 0,12 20 0,-18-28 0,0 0 0,0-1 0,0 0 0,0 0 0,0 1 0,0-1 0,0 0 0,1 0 0,-1 0 0,2-1 0,-2 1 0,4 1 0,39 14 0,-28-11 0,18 6 0,-1-1 0,0 3 0,52 27 0,-57-28 20,-24-11-173,0 0-1,1-1 0,-2 2 0,0 0 0,1-1 0,0 1 0,-2 0 0,8 6 0,-6-3-6672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24575,'0'0'0,"1"0"0,1 1 0,-2-1 0,1 1 0,0 0 0,0-1 0,0 0 0,-1 1 0,1-1 0,-1 1 0,1 0 0,0-1 0,0 1 0,-1-1 0,0 1 0,2 1 0,10 16 0,-9-12 0,54 91 0,-50-84 0,10 20 0,0-1 0,-11-21 0,0-2 0,1 1 0,0-2 0,1 1 0,0 0 0,15 11 0,-18-17 0,1 0 0,-1 0 0,0 0 0,1 0 0,9 2 0,-11-4 0,0 1 0,1-1 0,0 1 0,-1 0 0,0 0 0,1 0 0,-1 1 0,0 0 0,-1 0 0,5 4 0,-4-3 0,0 0 0,1-1 0,0 1 0,-1-1 0,2 0 0,-2 0 0,10 2 0,-8-2 0,0 0 0,0 1 0,1 0 0,7 6 0,4 4 0,0-1 0,36 19 0,-41-25 0,41 26-1365,-45-28-5461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24575,'0'10'0,"0"0"0,1 1 0,2-1 0,-1 0 0,0-1 0,1 1 0,0 0 0,1 0 0,0-1 0,1 0 0,7 11 0,-9-15 0,-1 1 0,0-1 0,3 12 0,-3-11 0,-1-1 0,1 0 0,0 1 0,0-2 0,4 6 0,1 2 0,0 1 0,9 25 0,-16-38 0,5 11 0,1-1 0,0 0 0,0 0 0,14 15 0,-13-16 0,1 0 0,-2 1 0,1 0 0,5 14 0,-7-16 10,-1 0 0,1 0 0,0-1 0,1 1 0,0-1 0,1 0 0,13 11 0,12 15-1455,-25-26-5381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24575,'1'5'0,"0"0"0,1-1 0,-1 2 0,1-2 0,0 0 0,0 1 0,1-1 0,5 8 0,-2-3 0,8 16 0,-2 0 0,14 42 0,-9-21 0,-4-9 0,-11-28 0,1 1 0,0-1 0,1 0 0,8 13 0,-7-13 0,-1-1 0,1 0 0,-1 0 0,3 10 0,8 21 0,-9-27 0,-1 0 0,5 20 0,-7-19 0,2 0 0,9 20 0,-8-19 0,0-1 0,4 18 0,-8-23 0,1-1 0,0 0 0,1 0 0,-1 0 0,8 9 0,-7-10 0,-1 1 0,1-1 0,0 1 0,-1-1 0,0 1 0,1 9 0,-4-15-54,0 1-1,1 1 0,-1-1 1,0 0-1,2-1 1,-2 2-1,1-2 0,-1 1 1,2 0-1,-1 0 1,-1 0-1,1 0 0,1 0 1,-1-1-1,0 0 0,1 1 1,-1 0-1,2-1 1,-2 0-1,1 1 0,-1-1 1,1 0-1,0 0 1,4 1-1,5 2-6771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12 1 24575,'-1'1'0,"-1"1"0,1 0 0,0 0 0,0 0 0,0 0 0,1 0 0,-1-1 0,0 2 0,0-2 0,1 2 0,-1-1 0,1 0 0,0 0 0,0 4 0,4 33 0,-2-27 0,1 16 0,-1-12 0,0 0 0,1 0 0,5 16 0,25 81 0,-22-70 0,-7-26 53,2 30 0,-5-33-544,1 1 1,7 24 0,-7-31-6336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24575,'0'568'0,"0"-558"0,1 0 0,5 18 0,-1-5 0,-3-13 0,1-1 0,0 0 0,8 16 0,1 6 0,-4 1-1365,-5-25-5461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24575,'0'568'0,"0"-558"0,1 0 0,5 18 0,-1-5 0,-3-13 0,1-1 0,0 0 0,8 16 0,1 6 0,-4 1-1365,-5-25-5461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12 0 24575,'10'39'0,"-6"16"0,-4 71 0,-1-49 0,1-47 0,1-11 0,-1 0 0,0-1 0,-2 0 0,0 1 0,-1-1 0,-8 25 0,5-24-1365,5-11-5461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164 0 24575,'0'4'0,"0"1"0,-1-1 0,0 0 0,0 0 0,0 0 0,0 0 0,-1 0 0,1 0 0,-1 0 0,0 0 0,-4 4 0,-7 15 0,11-16 0,1-1 0,-1 0 0,1 1 0,0-1 0,0 0 0,1 1 0,0-1 0,1 13 0,0-13 0,0 0 0,-1 0 0,0 1 0,0-1 0,-1 0 0,0 0 0,0 0 0,0 0 0,-5 11 0,-6 10 0,2 0 0,-10 41 0,9-29 0,-4 1 0,11-33 0,0 1 0,1 0 0,1 0 0,0 0 0,-1 0 0,0 12 0,2-14 0,1 2 0,-2-1 0,0 0 0,-4 12 0,2-12 0,2-1 0,0 2 0,0-2 0,-1 14 0,1 0-1365,-1-12-5461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121 0 24575,'-6'0'0,"0"0"0,0 0 0,-1 1 0,1 0 0,-6 2 0,9-2 0,0-1 0,1 2 0,0-1 0,-1 0 0,2 0 0,-2 1 0,1-1 0,0 1 0,0 0 0,0 0 0,0-1 0,1 1 0,0 0 0,-1 1 0,-1 1 0,-6 12 0,9-14 0,-2 1 0,1 0 0,0-1 0,-1 1 0,1-1 0,-2 1 0,2-1 0,-2 0 0,1 1 0,1-2 0,-2 1 0,-4 3 0,-1 2 0,8-4 0,1-3 0,-1 1 0,2-1 0,-2 0 0,1 1 0,-1-1 0,1 0 0,0 0 0,0 0 0,-1 0 0,1-1 0,-1 1 0,2 0 0,-2-1 0,1 1 0,-1 0 0,1 0 0,0-1 0,0 1 0,-1 0 0,2-1 0,10-7 0,1 0 0,-1-1 0,18-17 0,-18 9-9,-8 10-1347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152 13 24575,'-11'-1'0,"1"0"0,-13-3 0,12 2 0,1 1 0,-1-1 0,-14 1 0,23 1 0,-1 0 0,0 0 0,0 0 0,0 1 0,1 0 0,-1 0 0,0-1 0,1 1 0,0 1 0,-1-2 0,1 2 0,0-1 0,-1 1 0,1-1 0,0 1 0,0-1 0,-4 5 0,6-6 0,0 1 0,0-1 0,-1 0 0,1 0 0,-1 1 0,1-1 0,0 1 0,0-1 0,0 0 0,-1 1 0,1-1 0,0 0 0,0 0 0,0 1 0,0 0 0,0-1 0,0 0 0,0 1 0,0-1 0,0 0 0,0 1 0,0 0 0,0-1 0,0 0 0,0 1 0,0-1 0,1 0 0,-1 1 0,11 7 0,17 0 0,-7-7-1,30-2 0,-22 1-1362,-19 0-5463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115 3 24575,'-23'-1'0,"16"0"0,0 1 0,0 0 0,0 0 0,0 0 0,0 1 0,-11 2 0,17-1 0,-1-2 0,1 1 0,-1 0 0,1 1 0,-1-1 0,0 0 0,2 1 0,-2-1 0,1 1 0,0-1 0,-2 3 0,-10 19 0,13-22 0,0-1 0,0 0 0,0 1 0,-1 0 0,1-1 0,0 0 0,0 0 0,0 1 0,0-1 0,0 1 0,0-1 0,0 0 0,0 1 0,0-1 0,0 1 0,0-1 0,0 0 0,0 1 0,0-1 0,1 1 0,-1-1 0,0 0 0,0 1 0,0-1 0,1 0 0,-1 1 0,1-1 0,-1 0 0,0 1 0,1-1 0,-1 1 0,2 0 0,-1-1 0,0 0 0,0 1 0,1-1 0,-2 1 0,2-1 0,-1 1 0,0-1 0,2 0 0,2 0 0,0 0 0,-1 0 0,0 0 0,10-2 0,-11 1-76,1 0 1,-1 0-1,1-1 0,-1 1 0,1-1 0,-1 0 0,1 0 0,-2-1 1,1 2-1,0-2 0,0 0 0,0 1 0,-1-1 0,0 0 1,0 0-1,0 0 0,3-6 0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189 1 24575,'-11'0'0,"0"2"0,1-1 0,-1 2 0,-14 3 0,14-3 0,0 0 0,-1 0 0,-21 1 0,31-4 0,1 0 0,-2 0 0,2 0 0,-2 0 0,2 1 0,-2 0 0,2-1 0,-1 1 0,0-1 0,0 2 0,1-2 0,-1 1 0,0 0 0,0 1 0,1-2 0,-2 3 0,0 1 0,0-1 0,0 0 0,1 1 0,0-1 0,0 1 0,-3 5 0,5-8 0,0-1 0,0 0 0,-1 1 0,1-1 0,0 1 0,0-1 0,0 0 0,0 1 0,0-1 0,0 1 0,0-1 0,0 0 0,0 1 0,0-1 0,0 1 0,0-1 0,0 0 0,0 0 0,0 1 0,0-1 0,0 1 0,1-1 0,-1 0 0,0 0 0,0 1 0,0-1 0,1 0 0,0 2 0,11 2 0,20-2 0,-27-3 0,3 1 0,-1-1 0,0 0 0,1 0 0,-1-1 0,1 0 0,-1-1 0,0 1 0,0-1 0,0 0 0,0-1 0,-1 1 0,1-2 0,5-4 0,18-11-1365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178 2 24575,'-27'-1'0,"5"1"0,0 0 0,0 1 0,0 1 0,-23 6 0,44-8 0,0 0 0,0 0 0,0 0 0,-1 1 0,1 0 0,1-1 0,-1 1 0,-1-1 0,1 1 0,1-1 0,-1 2 0,-1-2 0,0 3 0,2-3 0,-1 0 0,1 0 0,0 1 0,0-1 0,0 1 0,-1-1 0,1 1 0,0-1 0,0 1 0,0-1 0,0 1 0,0-1 0,0 0 0,0 1 0,0 0 0,0-1 0,0 1 0,0-1 0,0 0 0,0 1 0,1 0 0,-1-1 0,0 1 0,2 0 0,-2 1 0,1-2 0,1 2 0,-1-1 0,-1 0 0,1 0 0,1 0 0,-1 0 0,0 0 0,1-1 0,-1 2 0,1-2 0,-1 1 0,1-1 0,-1 1 0,1-1 0,0 1 0,1 0 0,19 1 0,-1-1 0,0 0 0,41-5 0,-60 4-68,-1 0 0,1 0-1,0 0 1,0-1 0,-1 1 0,1-1-1,0 0 1,-1 1 0,1 0 0,-1-1-1,1 0 1,-1 0 0,1 0 0,-1 0-1,1 0 1,-2 0 0,2 0-1,-1-1 1,2-1 0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151 14 24575,'-12'-1'0,"0"-1"0,-15-2 0,-19-2 0,38 5 0,-18 1 0,25 0 0,0 0 0,0 0 0,0 0 0,0 0 0,1 0 0,-2 1 0,1-1 0,1 0 0,-1 0 0,0 1 0,0 0 0,0-1 0,1 0 0,-1 1 0,-1-1 0,2 1 0,-1 0 0,1-1 0,-3 2 0,3-2 0,0 0 0,0 1 0,0-1 0,0 0 0,0 1 0,0-1 0,0 0 0,0 0 0,0 1 0,0-1 0,0 0 0,0 0 0,0 0 0,0 0 0,0 1 0,0 0 0,0-1 0,0 0 0,0 0 0,0 1 0,0-1 0,0 0 0,0 0 0,1 0 0,-1 0 0,0 1 0,0-1 0,0 0 0,0 0 0,1 0 0,0 1 0,10 4 0,11-1 0,38 6-1365,-48-9-5461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82 1 24575,'-14'0'0,"-19"0"0,31 0 0,-1 0 0,2 1 0,-2-1 0,1 1 0,0 0 0,0-1 0,0 1 0,0 0 0,0 0 0,0 0 0,-3 2 0,5-3 0,-1 1 0,0-1 0,1 0 0,0 0 0,0 1 0,-1 0 0,1-1 0,0 1 0,-1-1 0,0 0 0,1 0 0,0 1 0,0 0 0,-1 0 0,1-1 0,0 0 0,0 1 0,0-1 0,0 1 0,0 0 0,0-1 0,0 0 0,0 1 0,0 0 0,0-1 0,0 1 0,0-1 0,0 2 0,1-2 0,0 2 0,0-1 0,0 0 0,-1 0 0,1 0 0,0 0 0,0 0 0,0 0 0,1 0 0,-1-1 0,2 2 0,4 2 0,0 0 0,0-1 0,8 2 0,-15-5 0,11 3 0,0-1 0,0-1 0,0 1 0,1-1 0,-1-1 0,0 0 0,15-3 0,-26 3 0,1 0 0,-1 0 0,0 0 0,0 0 0,1 0 0,-1 0 0,0 0 0,0 0 0,1 0 0,-1 0 0,0 0 0,0 0 0,1 0 0,-1 0 0,0 0 0,0 0 0,0 0 0,1 0 0,-1 0 0,0 0 0,0 0 0,0-1 0,1 1 0,-1 0 0,0 0 0,0 0 0,0-1 0,1 1 0,-1 0 0,0 0 0,0 0 0,0-1 0,0 1 0,0 0 0,0 0 0,0-1 0,0 1 0,0 0 0,-7-9 0,-24-9 0,24 14 0,-20-13-1365,19 13-5461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12 0 24575,'10'39'0,"-6"16"0,-4 71 0,-1-49 0,1-47 0,1-11 0,-1 0 0,0-1 0,-2 0 0,0 1 0,-1-1 0,-8 25 0,5-24-1365,5-11-5461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104 21 24575,'-3'0'0,"-1"0"0,1-2 0,0 2 0,-1-1 0,1 0 0,0-1 0,0 1 0,-4-2 0,3 1 0,1 0 0,-1 1 0,1-1 0,-1 2 0,-6-3 0,9 3 0,0 0 0,-1 0 0,1 0 0,0 0 0,-1 0 0,1 0 0,0 0 0,0 1 0,-1-1 0,1 1 0,0 0 0,-1-1 0,1 0 0,0 1 0,0 0 0,0 0 0,0-1 0,-1 1 0,0 2 0,0-2 0,1 1 0,-1-1 0,1 2 0,-1-2 0,1 1 0,0 0 0,0 0 0,-1-1 0,2 2 0,-1-1 0,0-1 0,-1 5 0,2-5 0,0 0 0,0 0 0,0 0 0,0 0 0,0-1 0,1 2 0,-1-1 0,0-1 0,0 1 0,1 1 0,0-2 0,-1 1 0,1 0 0,-1 0 0,0 0 0,1-1 0,0 1 0,0 0 0,-1 0 0,1-1 0,-1 1 0,2 0 0,-1-1 0,-1 1 0,1-1 0,0 1 0,0-1 0,-1 0 0,1 0 0,2 1 0,3 1 0,0 1 0,0-2 0,0 0 0,0 0 0,0 0 0,0 0 0,1-1 0,-1 0 0,0 0 0,0-1 0,11-2 0,-15 2-85,-1 1 0,1-2-1,0 1 1,-1-1 0,1 1-1,-1 0 1,1-1 0,-1 1-1,0-1 1,1 0 0,-1 0-1,0 1 1,0-1 0,-1 0-1,2-3 1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129 1 24575,'-35'-1'0,"-39"2"0,73-1 0,1 0 0,-1 0 0,0 0 0,0 0 0,0 0 0,1 0 0,-2 0 0,1 1 0,1-1 0,-1 1 0,0-1 0,0 0 0,0 0 0,1 1 0,-1-1 0,0 1 0,0 0 0,1-1 0,-1 0 0,1 1 0,-1 0 0,0-1 0,0 2 0,1-1 0,0 0 0,0 0 0,0 0 0,0-1 0,0 1 0,0 0 0,0 0 0,1-1 0,-1 1 0,0 0 0,0 0 0,1-1 0,0 1 0,-1 0 0,1 0 0,-1-1 0,0 1 0,1 0 0,0-1 0,-1 0 0,1 1 0,-1 0 0,1-1 0,1 1 0,2 2 0,0 0 0,0-1 0,1 1 0,0-1 0,-1-1 0,0 2 0,2-2 0,-2 1 0,1-1 0,0-1 0,0 1 0,0 0 0,0-1 0,0 0 0,0 0 0,0 0 0,0-1 0,0 0 0,8-2 0,-12 2-57,1 1 0,-1-1 1,0 0-1,0 0 0,0 0 0,0 0 0,0 0 0,0 0 0,0-1 0,0 1 0,0 0 1,-1 0-1,1-1 0,0 1 0,-1-1 0,1 1 0,-1-1 0,0 1 0,1 0 1,-1 0-1,0-1 0,0 0 0,0-2 0,0-5-6769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66 11 24575,'-14'-1'0,"-14"1"0,26 0 0,1 0 0,-1 0 0,1 0 0,0 1 0,-1-1 0,1 0 0,0 1 0,0-1 0,-1 0 0,1 1 0,0 0 0,0 0 0,-1-1 0,1 1 0,-1 1 0,2-2 0,-1 0 0,1 1 0,0-1 0,0 1 0,0-1 0,0 1 0,0-1 0,0 0 0,0 0 0,0 1 0,0-1 0,0 1 0,0-1 0,0 0 0,0 1 0,0-1 0,0 1 0,0-1 0,0 0 0,1 1 0,-1-1 0,0 0 0,0 0 0,0 1 0,1-1 0,-1 1 0,1-1 0,-1 0 0,0 1 0,1-1 0,-1 0 0,0 0 0,0 0 0,0 0 0,1 0 0,0 1 0,-1-1 0,0 0 0,1 1 0,16 6 0,24 10 0,-21-9 0,1 0 0,22 5 0,-43-12 0,0-1 0,1 0 0,-1 0 0,0 0 0,1 0 0,-1 0 0,0 1 0,1-1 0,-1 0 0,1 0 0,-1 0 0,0 0 0,1 0 0,-1 0 0,0 0 0,1 0 0,-1 0 0,1-1 0,-1 1 0,0 0 0,1 0 0,-1 0 0,0 0 0,1 0 0,-1-1 0,0 1 0,0 0 0,1 0 0,-1-1 0,0 1 0,1 0 0,-1 0 0,0-1 0,0 1 0,0 0 0,1-1 0,-1 1 0,0 0 0,0-1 0,0 1 0,0 0 0,1 0 0,-1 0 0,0-1 0,0 0 0,0 1 0,0 0 0,0-1 0,0 1 0,0 0 0,0 0 0,0-1 0,0 0 0,0 1 0,-1 0 0,1 0 0,0-1 0,0 1 0,0 0 0,0-1 0,-1 1 0,0-3 0,0 0 0,0 1 0,0 0 0,-1-1 0,1 1 0,-4-5 0,-2 1-170,0 0-1,0 0 0,0 1 1,-1-1-1,0 2 0,0-1 1,-12-4-1,11 6-6655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148 41 24575,'-5'-3'0,"1"0"0,-1 0 0,1 1 0,-1 0 0,0 0 0,0 0 0,1 0 0,-2 1 0,1 0 0,-9-1 0,2 0 0,0 1 0,1-2 0,-23-7 0,33 10 0,1-1 0,0 1 0,-1 0 0,1 0 0,0 0 0,-1 0 0,0 0 0,1 0 0,0 0 0,-1 0 0,1 0 0,0 0 0,-1 0 0,1 0 0,-1 0 0,1 0 0,-1 0 0,1 0 0,-1 0 0,1 0 0,0 1 0,0-1 0,-1 0 0,1 0 0,-1 1 0,1-1 0,-1 1 0,1-1 0,-1 1 0,1 1 0,-1-2 0,0 1 0,1 0 0,0-1 0,-1 1 0,1 0 0,0 0 0,0 0 0,0 0 0,0 1 0,0 1 0,0-1 0,0 1 0,0-1 0,1 1 0,-1-1 0,1 0 0,0 0 0,0 1 0,2 3 0,0-2 0,1 0 0,-1-1 0,1 1 0,0-1 0,0 1 0,0-2 0,1 1 0,-1 0 0,1-1 0,0 0 0,0 0 0,6 2 0,-7-3 0,1 0 0,0 1 0,-1-2 0,1 1 0,0 0 0,-1-1 0,1 0 0,0 0 0,-1 0 0,1-1 0,0 1 0,-1-1 0,10-3 0,-13 3-72,0 1 1,0-1-1,0 0 0,0 0 0,0 1 0,0-1 0,0 0 0,0 0 1,0 0-1,0 0 0,0 0 0,-1 0 0,1 0 0,0 0 0,-1-1 1,1 1-1,-1 0 0,1-2 0,1-6-6754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1 24575,'1'1'0,"-1"-1"0,2 1 0,-2-1 0,1 0 0,-1 0 0,1 0 0,0 1 0,0-1 0,-1 0 0,0 1 0,1-1 0,-1 1 0,1-1 0,0 1 0,-1 0 0,1-1 0,-1 0 0,0 1 0,1 0 0,-1 0 0,0-1 0,1 1 0,7 18 0,-8-15 0,7 21 0,-6-20 0,0 1 0,1-1 0,-2-1 0,3 1 0,-2 0 0,2 0 0,-2-1 0,6 7 0,-4-9 0,-2-1 0,2 1 0,-1-1 0,0 0 0,1 0 0,-1 0 0,0 0 0,1 0 0,0 0 0,-1-1 0,1 1 0,-1-1 0,1 0 0,0 0 0,4 0 0,-5 0 0,0 0 0,0 0 0,0 0 0,0 0 0,0 0 0,-1-1 0,1 1 0,0 0 0,0-1 0,0 1 0,0-2 0,-1 2 0,1-1 0,0 0 0,0 0 0,-1 0 0,1 0 0,-1 0 0,1-1 0,-1 1 0,2-2 0,-3 1 0,1 1 0,-1-1 0,1 1 0,-1 0 0,0 0 0,0-1 0,0 1 0,1-1 0,-2 1 0,1-1 0,0 1 0,0-1 0,0 2 0,-1-2 0,1 1 0,0-1 0,-1 1 0,0 0 0,1-1 0,-1 1 0,0 0 0,1 0 0,-1 0 0,0-1 0,-2 0 0,-2-4 0,-1 1 0,0 0 0,-10-7 0,2 2 0,7 4 0,3 2 0,-1 0 0,0-1 0,-11-4 0,16 8 0,-1 0 0,0 1 0,0 0 0,0-1 0,0 1 0,0-1 0,0 1 0,0 0 0,-1-1 0,1 1 0,1 0 0,-2 0 0,1 0 0,1 0 0,-1 0 0,-1 0 0,1 1 0,0-1 0,0 0 0,0 0 0,0 1 0,0 0 0,0-1 0,0 0 0,0 0 0,0 1 0,0 0 0,1-1 0,-3 2 0,2-1-3,1-1 0,0 0 0,0 0-1,-1 1 1,1 0 0,0-1 0,0 1 0,-1-1-1,1 0 1,-1 1 0,1 0 0,0 0-1,0-1 1,0 0 0,0 1 0,0-1 0,0 1-1,0 0 1,0-1 0,0 1 0,0-1-1,0 1 1,0-1 0,0 2 0,1-1 23,0 1 0,0-1 0,-1 1 0,1-1 0,0 0 0,0 0 0,0 0 0,0 0 0,1 2 0,3 1-391,1-1-1,-2 0 1,10 5 0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38 14 24575,'-2'2'0,"-1"2"0,0-1 0,2 0 0,-2 2 0,2-2 0,-2 1 0,2 0 0,-1 0 0,2-1 0,-1 1 0,-2 7 0,2-1 0,0-1 0,0 0 0,2 19 0,1-25 0,-2-1 0,1 0 0,-1 1 0,2-1 0,-1 0 0,0 0 0,1 1 0,-1-2 0,1 1 0,-1 0 0,0 0 0,1 0 0,1 0 0,1 2 0,-3-4 0,0 2 0,1-1 0,-1 0 0,1 0 0,-1 0 0,2 0 0,-2 0 0,1 0 0,-1-1 0,2 1 0,-2-1 0,1 1 0,0-1 0,0 0 0,-1 0 0,2 0 0,-2 0 0,1 0 0,3 0 0,-4 0 0,1-1 0,-1 0 0,1 0 0,-1 0 0,0 0 0,0-1 0,1 1 0,-1 0 0,0 0 0,0 0 0,0-1 0,-1 1 0,1 0 0,0-1 0,0 0 0,-1 1 0,1-1 0,0 1 0,-1-3 0,1 2 0,-1 0 0,1 0 0,-1 0 0,0-1 0,1 1 0,-1 0 0,0-1 0,0 2 0,-1-2 0,1 1 0,0 0 0,-1 0 0,0-4 0,-2 3 0,1 1 0,0-1 0,0 1 0,0-1 0,-6-4 0,6 5 0,-1 0 0,1 0 0,0-1 0,0 1 0,0 0 0,0-1 0,0 1 0,-1-4 0,-16-27 0,17 30 0,1 1 0,-2-1 0,1 0 0,0 1 0,-1 0 0,1 0 0,0-1 0,-1 1 0,-4-2 0,7 4 0,0 0 0,0 0 0,0 0 0,0 0 0,0 0 0,0 0 0,0 0 0,0 0 0,0 0 0,0 0 0,0 0 0,0 0 0,0 0 0,0 0 0,0 0 0,0 0 0,-1 0 0,1 0 0,0 0 0,0 0 0,0 0 0,0 0 0,0 0 0,0 0 0,0 0 0,0 0 0,0 0 0,0 0 0,-1 0 0,1 0 0,0 0 0,0 0 0,0 0 0,0 0 0,0 0 0,0 0 0,-1 0 0,1 0 0,0 0 0,0 1 0,0-1 0,0 0 0,0 0 0,0 0 0,0 0 0,0 0 0,0 0 0,0 0 0,0 0 0,0 0 0,0 0 0,0 1 0,1 6 0,5 8 0,-6-15 0,0 1 0,11 31 0,-10-30 0,0-1 0,-1 1 0,0-1 0,1 1 0,-1-1 0,0 1 0,0-1 0,0 1 0,0 0 0,-1-1 0,1 1 0,0-1 0,-1 1 0,0-1 0,1 1 0,-1-1 0,1 1 0,-3 1 0,3-2-2,0-1-1,0 0 1,0 0 0,0 0-1,0 1 1,0-1-1,0 0 1,-1 0 0,1 0-1,0 0 1,0 0-1,0 0 1,-1 0-1,1 0 1,-1 1 0,1-1-1,0 0 1,0 0-1,-1 0 1,1 0 0,0 0-1,0 0 1,0 0-1,0 0 1,-1 0-1,1 0 1,-1 0 0,1 0-1,0 0 1,0 0-1,-1 0 1,1 0 0,-5-8 200,0-11-1682,4 9-5342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1 1 24575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61 0 24575,'0'6'0,"-2"-1"0,1 1 0,-1-1 0,-3 11 0,2-10 0,2-2 0,-2 1 0,1 0 0,0-1 0,-1 1 0,0 0 0,-6 7 0,7-10 0,1 0 0,0 0 0,0-1 0,0 1 0,0 0 0,1 1 0,-2 1 0,2-2 0,-1-1 0,1 1 0,0-1 0,-1 1 0,0-1 0,0 1 0,1-1 0,-1 0 0,0 1 0,0-1 0,-1 2 0,2-3 0,-1-1 0,1 1 0,-1 0 0,1 0 0,0-1 0,0 1 0,0 0 0,0 0 0,-1 0 0,1 0 0,0 0 0,0 0 0,-1-1 0,1 1 0,0 0 0,-1 0 0,1-1 0,0 1 0,0 0 0,0 0 0,0-1 0,0 1 0,0 0 0,0-1 0,-1 1 0,1 0 0,0 0 0,0-1 0,0 1 0,0 0 0,0-1 0,0 1 0,0 0 0,0-1 0,1 1 0,-2-14 0,1 10 0,1 0 0,1 1 0,-1-1 0,0 0 0,1 0 0,-1 1 0,1-1 0,4-5 0,21-25 0,-19 26-1365,0 0-5461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164 0 24575,'0'4'0,"0"1"0,-1-1 0,0 0 0,0 0 0,0 0 0,0 0 0,-1 0 0,1 0 0,-1 0 0,0 0 0,-4 4 0,-7 15 0,11-16 0,1-1 0,-1 0 0,1 1 0,0-1 0,0 0 0,1 1 0,0-1 0,1 13 0,0-13 0,0 0 0,-1 0 0,0 1 0,0-1 0,-1 0 0,0 0 0,0 0 0,0 0 0,-5 11 0,-6 10 0,2 0 0,-10 41 0,9-29 0,-4 1 0,11-33 0,0 1 0,1 0 0,1 0 0,0 0 0,-1 0 0,0 12 0,2-14 0,1 2 0,-2-1 0,0 0 0,-4 12 0,2-12 0,2-1 0,0 2 0,0-2 0,-1 14 0,1 0-1365,-1-12-5461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1 0 24575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41 24575,'0'4'0,"1"0"0,0 1 0,0-1 0,0 0 0,0 0 0,1 0 0,3 6 0,-3-5 0,1 0 0,-2 0 0,1 0 0,2 8 0,-4-10 0,1 0 0,-1 0 0,1-1 0,0 1 0,0 0 0,0 0 0,2 2 0,-3-4 0,1-1 0,-1 0 0,0 0 0,0 1 0,1-1 0,0 1 0,-1-1 0,0 0 0,0 1 0,1-1 0,-1 0 0,0 0 0,1 1 0,-1-1 0,1 0 0,0 0 0,-1 0 0,0 0 0,1 1 0,0-1 0,0 0 0,-1-1 0,1 1 0,0 0 0,-1 0 0,1-1 0,0 1 0,-1 0 0,1-1 0,-1 1 0,1 0 0,0-1 0,-1 1 0,1-1 0,-1 1 0,0 0 0,1-1 0,-1 0 0,1 0 0,0 0 0,0-3 0,2 0 0,-2 0 0,1 0 0,-1 0 0,0-1 0,0 1 0,0 0 0,-1 0 0,0-1 0,0-5 0,-3-44 0,2 52 0,1 0 0,0 1 0,0-1 0,-2 1 0,2-1 0,-1 0 0,1 1 0,-2-1 0,1 1 0,0-1 0,1 1 0,-2 0 0,1 0 0,0-1 0,-1 2 0,-1-3 0,2 2 0,1 1 0,0-1 0,-1 1 0,1 0 0,0 0 0,-1 0 0,0-1 0,1 1 0,-1 0 0,1 0 0,0 0 0,-1 0 0,0 0 0,1 0 0,-1 0 0,1 0 0,-1 0 0,1 0 0,0 0 0,0 0 0,-1 0 0,0 1 0,0-1 0,1 1 0,-1 0 0,1-1 0,-1 0 0,0 1 0,0 0 0,1 0 0,0-1 0,-1 1 0,1 0 0,-1 0 0,1-1 0,0 1 0,-1 0 0,1-1 0,0 2 0,0-1 0,0 1 0,-1 9-109,0 1 0,1 14 0,1-15-929,-1 0-5788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1 24575,'-1'0'0,"0"1"0,1 0 0,0 0 0,-1-1 0,1 1 0,-1 0 0,1 0 0,0-1 0,-2 1 0,2-1 0,-1 1 0,1-1 0,-1 1 0,-1 0 0,-6 6 0,5 1 0,-1 1 0,1-1 0,0 0 0,1 1 0,0-1 0,1 1 0,-1 0 0,1 0 0,1 0 0,0-1 0,1 11 0,-1-19 0,0 1 0,0 0 0,0 0 0,0 0 0,1 0 0,-1 0 0,1-1 0,-1 2 0,0-1 0,1-1 0,-1 1 0,0 0 0,0-1 0,1 1 0,0 0 0,-1 0 0,1-1 0,-1 1 0,1 0 0,0-1 0,0 1 0,-1-1 0,1 1 0,0-1 0,-1 1 0,2-1 0,-2 1 0,1-1 0,0 0 0,0 0 0,0 0 0,-1 0 0,1 1 0,1-1 0,0 0 0,0 0 0,-2-1 0,2 1 0,-1 0 0,0 0 0,1 0 0,-1-1 0,0 1 0,0-1 0,0 0 0,0 1 0,0-1 0,0 0 0,0 0 0,0 0 0,0 1 0,0-1 0,-1 0 0,1 0 0,0 0 0,-1 0 0,2-1 0,-2 2 0,0-1 0,1-1 0,-1 1 0,1-1 0,1-5 0,-1 0 0,-1-1 0,1 1 0,0 0 0,-2-8 0,0 7 0,1 0 0,0 1 0,1 0 0,2-15 0,6-5-1365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35 35 24575,'-1'0'0,"0"0"0,1 0 0,-1 1 0,1-1 0,-1 0 0,1 1 0,-1-1 0,0 1 0,1-1 0,-1 1 0,1-1 0,0 1 0,0-1 0,-1 1 0,0-1 0,1 1 0,0 0 0,-1-1 0,1 0 0,0 2 0,0-1 0,-6 18 0,5-15 0,-15 61 0,16-63 0,-1-1 0,1-1 0,0 1 0,-1 0 0,1 0 0,0-1 0,0 1 0,0 0 0,0 0 0,0 0 0,0 0 0,0-1 0,0 1 0,0 0 0,0 0 0,1 0 0,-1 0 0,0 0 0,0-1 0,1 1 0,0 0 0,-1 0 0,1-1 0,-1 1 0,0-1 0,1 1 0,0 0 0,-1-1 0,1 1 0,-1-1 0,1 1 0,0-1 0,0 1 0,0 0 0,1-1 0,-1 1 0,1-1 0,0 0 0,-1 0 0,1 0 0,-1 0 0,1-1 0,-1 1 0,1 0 0,-1-1 0,0 1 0,1-1 0,-1 1 0,1-1 0,-1 1 0,0-1 0,1 0 0,-1 0 0,2-1 0,0-1 0,-1 1 0,1-1 0,-2 0 0,1 1 0,0-1 0,0 0 0,0-1 0,-1 1 0,0 0 0,1 0 0,-1 0 0,1-6 0,0-3 0,0 0 0,0-14 0,-2-22-1365,-1 38-5461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173 1 24575,'-43'0'0,"-49"1"0,90-1 0,-1 1 0,0 0 0,1-1 0,0 1 0,-1 0 0,0 0 0,1 0 0,-1 0 0,1 0 0,-3 3 0,4-4 0,1 1 0,-1-1 0,0 0 0,1 1 0,0-1 0,-1 1 0,1 0 0,0-1 0,-1 0 0,0 1 0,1 0 0,0 0 0,0-1 0,-1 0 0,1 1 0,0 0 0,0-1 0,0 1 0,0 0 0,0-1 0,0 1 0,0-1 0,0 1 0,0 0 0,0 0 0,0-1 0,0 0 0,0 2 0,0-2 0,1 1 0,-1-1 0,0 1 0,1-1 0,-1 1 0,1 0 0,-1-1 0,1 0 0,-1 1 0,0-1 0,0 1 0,1-1 0,0 1 0,-1-1 0,1 1 0,-1-1 0,1 1 0,2 0 0,0 1 0,-1-1 0,0 0 0,1 0 0,0 0 0,0 1 0,-1-2 0,1 1 0,0-1 0,0 1 0,5-1 0,36 0 0,-25-1 0,-12 1 30,1 0 0,0-1 0,15-3 0,-21 4-117,1-2-1,-1 2 1,0-1 0,1 0-1,-1 0 1,0-1 0,0 1-1,0-1 1,0 1-1,0-1 1,0 1 0,0-1-1,0 0 1,-1 0 0,1 0-1,0-2 1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863 0 24575,'-3'0'0,"1"0"0,-1 0 0,0 0 0,0 1 0,1-1 0,-1 1 0,1 0 0,-1-1 0,1 1 0,-1 1 0,1-1 0,-1 0 0,1 0 0,0 1 0,0 0 0,-4 2 0,4-1 0,-1 0 0,0 1 0,0 0 0,0-1 0,2 1 0,-1 0 0,0 0 0,-3 9 0,-28 77 0,26-71 0,-13 22 0,11-25 0,-10 31 0,13-31 0,-11 21 0,11-25 0,0 1 0,1-1 0,-5 18 0,8-23 0,0 1 0,-1-1 0,-7 13 0,7-14 0,1-1 0,-1 1 0,0 1 0,1-2 0,0 1 0,-2 11 0,-13 89 0,15-99 0,0-1 0,-1 1 0,-6 10 0,-6 17 0,11-22 0,-1-1 0,-1 0 0,1 0 0,-1 0 0,-15 19 0,12-19 0,0 3 0,1-1 0,-7 16 0,12-23 0,-1-1 0,1 1 0,-1 0 0,-7 8 0,6-9 0,0 1 0,1-1 0,-6 13 0,-10 28 0,-22 41 0,34-73 0,1 0 0,0 0 0,0 1 0,2-1 0,-7 31 0,8-31 0,0 0 0,0 0 0,-2 0 0,-8 17 0,-27 42 0,32-54 0,1 0 0,-2-2 0,-1 1 0,-15 19 0,21-30 0,0 2 0,0-1 0,1 0 0,0 1 0,0 0 0,1 0 0,-4 15 0,5-15 0,0 0 0,-1 0 0,-1 0 0,1 0 0,-1-1 0,-1 1 0,-9 13 0,9-18 0,0 0 0,1 1 0,-1-2 0,0 1 0,-1-1 0,-6 3 0,-10 7 0,17-9-170,-1 0-1,1-1 0,-1 2 1,2-1-1,-1 1 0,0 0 1,-6 9-1,7-6-6655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377 0 24575,'-1'0'0,"-1"1"0,1-1 0,0 1 0,-1 0 0,1-1 0,-1 0 0,1 1 0,0 0 0,0 0 0,-1 0 0,2 0 0,-2 0 0,1 0 0,0 0 0,1-1 0,-2 2 0,1-1 0,-1 2 0,-13 24 0,2 13 0,11-31 0,-1-1 0,0 1 0,0-1 0,-8 13 0,6-10 0,-1 1 0,1 0 0,0 1 0,1-1 0,-4 20 0,-6 21 0,-2-19 0,2-8 0,5-8 0,0 1 0,-2-1 0,0-1 0,-1 0 0,-20 22 0,18-24 0,-20 28 0,12-6 0,-3-1 0,18-26-227,0 1-1,0 0 1,1 0-1,1 0 1,-6 17-1,8-18-6598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0 555 24575,'2'0'0,"0"0"0,0 0 0,-1-1 0,1 1 0,0-1 0,-1 1 0,1-1 0,0 1 0,0-2 0,-1 1 0,1 1 0,-1-2 0,1 2 0,-1-2 0,0 1 0,1 0 0,1-2 0,19-29 0,-8 14 0,-3 4 0,25-19 0,-30 28 0,1-1 0,0 1 0,15-8 0,10-7 0,-4 0 0,-21 15 0,1 1 0,-1-2 0,1 0 0,11-13 0,-4 1 0,20-36 0,-24 39 0,22-27 0,-25 34 0,0 0 0,15-10 0,-16 13 0,0 0 0,0-1 0,-1 1 0,0-2 0,10-11 0,-4-1 0,19-24 0,-31 42-13,5-4-156,-1 0 0,0-1 0,0 1 0,-1-1 0,0 0 0,1 0 0,1-8 0,-3 6-6657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340 0 24575,'-1'0'0,"-2"1"0,1-1 0,1 0 0,-2 1 0,2 0 0,-1-1 0,0 1 0,0 1 0,1-2 0,-1 1 0,0 0 0,1 0 0,-1 1 0,1-2 0,-2 4 0,-24 27 0,12-12 0,8-11 0,1 0 0,-9 16 0,-10 12 0,20-29 0,0 0 0,1 0 0,0 1 0,0-1 0,1 1 0,-5 16 0,5-15 0,1 1 0,-2-1 0,0 0 0,0-1 0,-6 9 0,-49 59 0,-11 14 0,69-89-41,-4 7-401,-1 1 1,-5 11 0,7-10-6385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61 0 24575,'0'6'0,"-2"-1"0,1 1 0,-1-1 0,-3 11 0,2-10 0,2-2 0,-2 1 0,1 0 0,0-1 0,-1 1 0,0 0 0,-6 7 0,7-10 0,1 0 0,0 0 0,0-1 0,0 1 0,0 0 0,1 1 0,-2 1 0,2-2 0,-1-1 0,1 1 0,0-1 0,-1 1 0,0-1 0,0 1 0,1-1 0,-1 0 0,0 1 0,0-1 0,-1 2 0,2-3 0,-1-1 0,1 1 0,-1 0 0,1 0 0,0-1 0,0 1 0,0 0 0,0 0 0,-1 0 0,1 0 0,0 0 0,0 0 0,-1-1 0,1 1 0,0 0 0,-1 0 0,1-1 0,0 1 0,0 0 0,0 0 0,0-1 0,0 1 0,0 0 0,0-1 0,-1 1 0,1 0 0,0 0 0,0-1 0,0 1 0,0 0 0,0-1 0,0 1 0,0 0 0,0-1 0,1 1 0,-2-14 0,1 10 0,1 0 0,1 1 0,-1-1 0,0 0 0,1 0 0,-1 1 0,1-1 0,4-5 0,21-25 0,-19 26-1365,0 0-5461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121 0 24575,'-6'0'0,"0"0"0,0 0 0,-1 1 0,1 0 0,-6 2 0,9-2 0,0-1 0,1 2 0,0-1 0,-1 0 0,2 0 0,-2 1 0,1-1 0,0 1 0,0 0 0,0 0 0,0-1 0,1 1 0,0 0 0,-1 1 0,-1 1 0,-6 12 0,9-14 0,-2 1 0,1 0 0,0-1 0,-1 1 0,1-1 0,-2 1 0,2-1 0,-2 0 0,1 1 0,1-2 0,-2 1 0,-4 3 0,-1 2 0,8-4 0,1-3 0,-1 1 0,2-1 0,-2 0 0,1 1 0,-1-1 0,1 0 0,0 0 0,0 0 0,-1 0 0,1-1 0,-1 1 0,2 0 0,-2-1 0,1 1 0,-1 0 0,1 0 0,0-1 0,0 1 0,-1 0 0,2-1 0,10-7 0,1 0 0,-1-1 0,18-17 0,-18 9-9,-8 10-1347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116 14 24575,'0'0'0,"-1"-1"0,1 0 0,0 1 0,0 0 0,-1-1 0,1 1 0,0-1 0,-1 1 0,1-1 0,-1 1 0,1-1 0,0 1 0,-1 0 0,1-1 0,-1 1 0,1 0 0,0 0 0,-1 0 0,0-1 0,1 1 0,-1 0 0,0-1 0,1 1 0,-1 0 0,1 0 0,-1 0 0,1 0 0,-2 0 0,-17 0 0,17 2 0,0-2 0,1 1 0,-2 1 0,1-1 0,1 0 0,-1 1 0,0-1 0,1 1 0,-1-1 0,1 2 0,-1-2 0,1 1 0,0 0 0,-1 0 0,1-1 0,1 2 0,-1-1 0,0 0 0,-1 3 0,2-2 0,-1-1 0,0 1 0,0 0 0,0-1 0,-1 1 0,1-1 0,-1 0 0,0 0 0,1 1 0,-1-2 0,0 2 0,0-1 0,-5 3 0,4-4 0,-1 1 0,1-1 0,-1 0 0,1 1 0,-6-1 0,7 0 0,12-3 0,-8 2 0,2 0 0,-1-1 0,0 1 0,0-1 0,0 0 0,1 0 0,-1 1 0,-1-2 0,1 1 0,0-1 0,0 1 0,0-1 0,4-4 0,13-17 0,-18 22 0,-1-1 0,0 0 0,0 1 0,0-1 0,0 0 0,-1 1 0,2-2 0,-2 2 0,0-1 0,1 0 0,-1 0 0,0 1 0,1-4 0,-1 4 0,-1 1 0,1-1 0,0 0 0,0 0 0,-1 1 0,1-1 0,0 0 0,0 1 0,-1-1 0,0 0 0,1 1 0,-1-1 0,1 1 0,-1-1 0,1 0 0,-1 1 0,0-1 0,1 1 0,-1 0 0,1-1 0,-1 1 0,0-1 0,0 1 0,0 0 0,0-1 0,1 1 0,-1 0 0,0 0 0,1 0 0,-2 0 0,2 0 0,-1 0 0,0 0 0,1 0 0,-2 0 0,2 0 0,-2 1 0,-1-1 0,1 0 0,-1 1 0,1 0 0,-1-1 0,1 1 0,0 0 0,-1 0 0,1 0 0,0 0 0,-5 4 0,6-4-27,-1 2 0,1-1 0,-1 0 1,1 0-1,-1 0 0,1 1 0,0 0 0,0-1 0,0 0 0,0 5 0,-2-1-1042,0 4-5757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187 25 24575,'-17'-1'0,"0"2"0,-1 0 0,1 1 0,-26 6 0,28-4 0,11-4 0,-1 1 0,1 0 0,0 0 0,0 1 0,0-1 0,0 1 0,-1 0 0,1 0 0,0 0 0,0 0 0,1 1 0,-5 4 0,8-7 0,-1 0 0,1 1 0,-1-1 0,1 1 0,0 0 0,0-1 0,-1 1 0,1-1 0,0 1 0,0 0 0,0-1 0,0 1 0,0-1 0,0 1 0,0-1 0,0 1 0,0-1 0,0 1 0,0 0 0,0-1 0,1 1 0,-1-1 0,0 1 0,0 0 0,1-1 0,-1 0 0,1 1 0,-1-1 0,0 1 0,1-1 0,-1 1 0,0-1 0,1 1 0,-1-1 0,1 0 0,-1 1 0,1-1 0,-1 0 0,1 1 0,-1-1 0,1 0 0,0 0 0,-1 1 0,1-1 0,3 2 0,-1-1 0,1 0 0,0 0 0,0 1 0,5 0 0,-5-2 0,0 0 0,0 1 0,-1-1 0,1 0 0,0-1 0,0 1 0,-1-1 0,1 0 0,-1 1 0,1-2 0,0 1 0,-1 0 0,1 0 0,-1-1 0,4-2 0,-2-1 0,0 1 0,0 0 0,0-1 0,-1 0 0,0 0 0,0-1 0,5-8 0,-7 11 0,0 1 0,-1 0 0,1-1 0,0 1 0,0 0 0,0 0 0,1 0 0,-1 0 0,1 0 0,-1 1 0,1-1 0,-1 1 0,1-1 0,0 1 0,0 0 0,-1 0 0,1 0 0,0 0 0,5 0 0,-8 1 0,0 0 0,1 1 0,-1-1 0,0 0 0,0 1 0,0 0 0,0-1 0,1 0 0,-1 0 0,0 1 0,0-1 0,0 1 0,0-1 0,0 1 0,0-1 0,0 0 0,0 1 0,0-1 0,0 0 0,0 1 0,0-1 0,-1 0 0,1 1 0,0-1 0,0 1 0,-4 11 0,3-10-62,1-1 0,-1 1 0,0-1 0,0 1 0,1-1 0,-1 0 0,0 1 0,-1-1 0,1 0 0,0 0 0,-1 0 0,2 0-1,-2 0 1,1 0 0,-1 0 0,1-1 0,0 2 0,-1-2 0,0 1 0,1-1 0,-4 1 0,-4 1-6764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93 1 24575,'-5'0'0,"1"0"0,-1 1 0,1-1 0,0 2 0,-1-2 0,1 2 0,0-1 0,0 1 0,0 0 0,-1-1 0,1 2 0,1-1 0,-1 0 0,0 1 0,1 0 0,-1 0 0,1 0 0,1 0 0,-1 0 0,0 1 0,0 0 0,1-1 0,-3 5 0,5-8 0,-1 1 0,1-1 0,0 0 0,0 1 0,0-1 0,0 1 0,0-1 0,0 0 0,0 1 0,0-1 0,0 0 0,0 1 0,0-1 0,0 0 0,0 1 0,0 0 0,0-1 0,0 0 0,0 0 0,0 1 0,1-1 0,-1 1 0,0 0 0,0-1 0,0 0 0,1 0 0,0 1 0,12 4 0,20-4 0,-29-1 0,41 0 0,35-1 0,-78 0 0,1 1 0,-1-1 0,1 0 0,-1 1 0,1-1 0,-1 0 0,0 0 0,1 0 0,-1-1 0,0 1 0,0-1 0,0 1 0,4-4 0,-6 5 0,1-1 0,-1 1 0,0-1 0,1 1 0,-1 0 0,0-1 0,1 0 0,-1 1 0,0-1 0,0 1 0,0 0 0,1-2 0,-1 2 0,0-1 0,0 1 0,0 0 0,0-1 0,0 0 0,0 0 0,0 1 0,0 0 0,0-1 0,-1 0 0,1 0 0,-1 0 0,0 0 0,1 0 0,-1 0 0,0 0 0,0 1 0,0-1 0,1 0 0,-1 0 0,0 1 0,0 0 0,0-1 0,-1 1 0,2-1 0,-1 0 0,0 1 0,-2 0 0,-8-3 34,0 1 1,-12-1-1,-3-1-1502,15 2-5358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173 1 24575,'-43'0'0,"-49"1"0,90-1 0,-1 1 0,0 0 0,1-1 0,0 1 0,-1 0 0,0 0 0,1 0 0,-1 0 0,1 0 0,-3 3 0,4-4 0,1 1 0,-1-1 0,0 0 0,1 1 0,0-1 0,-1 1 0,1 0 0,0-1 0,-1 0 0,0 1 0,1 0 0,0 0 0,0-1 0,-1 0 0,1 1 0,0 0 0,0-1 0,0 1 0,0 0 0,0-1 0,0 1 0,0-1 0,0 1 0,0 0 0,0 0 0,0-1 0,0 0 0,0 2 0,0-2 0,1 1 0,-1-1 0,0 1 0,1-1 0,-1 1 0,1 0 0,-1-1 0,1 0 0,-1 1 0,0-1 0,0 1 0,1-1 0,0 1 0,-1-1 0,1 1 0,-1-1 0,1 1 0,2 0 0,0 1 0,-1-1 0,0 0 0,1 0 0,0 0 0,0 1 0,-1-2 0,1 1 0,0-1 0,0 1 0,5 0 0,36-2 0,-25 0 0,-12 1 30,1 0 0,0-1 0,15-3 0,-21 4-117,1-2-1,-1 2 1,0-1 0,1 0-1,-1 0 1,0-1 0,0 1-1,0-1 1,0 1-1,0-1 1,0 1 0,0-1-1,0 0 1,-1 0 0,1 0-1,0-2 1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122 49 24575,'-1'-1'0,"0"1"0,0 0 0,0-2 0,0 1 0,-1 1 0,1-1 0,1-1 0,-1 2 0,0-1 0,0 0 0,0 0 0,1-1 0,-2-1 0,-5-6 0,2 6 0,0-1 0,0 2 0,0-1 0,-1 1 0,1 0 0,-1 0 0,1 1 0,-1-1 0,1 1 0,-1-1 0,0 2 0,1-1 0,-1 1 0,0 0 0,-7 1 0,12-1 0,1 0 0,-1 0 0,1 0 0,0 0 0,0 0 0,0 0 0,0 0 0,0 0 0,0 0 0,-1 0 0,1 0 0,0 0 0,0 1 0,0-1 0,-1 0 0,1 0 0,0 0 0,-1 1 0,1-1 0,0 0 0,0 0 0,0 0 0,0 0 0,0 0 0,0 0 0,-1 0 0,1 1 0,0-1 0,0 0 0,0 0 0,0 0 0,0 0 0,0 1 0,0-1 0,0 1 0,0-1 0,0 0 0,0 0 0,6 8 0,10 4 0,-3-6 0,0-1 0,20 6 0,-17-7 0,-9-1-117,-4-2 153,1 0 0,-1 0 0,0 0-1,0-1 1,1 1 0,6 0 0,-10-1-51,1 0 0,-1-1 0,1 1 0,-1 0 0,1 0 0,-1 0 0,1 0 0,-1 0 0,1-1 0,-1 1 0,1 0 0,-1 0 0,1 0 0,-1-1 0,0 1 0,1 0 0,-1-1 0,1 1 0,-1-1 0,1-1-71,-1 1 1,1 0-1,-1 0 1,0 1-1,1-2 0,-1 1 1,0 0-1,0 0 0,0 0 1,0 0-1,0-1 0,0 1 1,0-1-1,-2-7-6740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86 140 24575,'0'-1'0,"-2"-1"0,2 0 0,-1 0 0,0 1 0,0-1 0,0 0 0,0 1 0,-3-2 0,0-3 0,1 0 0,0 1 0,0 0 0,0-1 0,1 0 0,0 1 0,0-1 0,0 0 0,2 0 0,-1 1 0,-1-2 0,2 1 0,0-9 0,0 13 0,0 0 0,0 0 0,-1 0 0,1 0 0,0 0 0,0 0 0,-2 0 0,2 0 0,-1 0 0,0 1 0,1-1 0,-2 0 0,-1-2 0,3 3 0,-1 1 0,1-1 0,-1 1 0,1 0 0,0 0 0,0-1 0,-1 1 0,0-1 0,1 1 0,-1 0 0,1 0 0,0-1 0,-1 1 0,1 0 0,-1 0 0,0 0 0,0 0 0,1 0 0,0 0 0,-1 0 0,-1 0 0,2 0 0,-1 1 0,-1-1 0,1 0 0,1 1 0,-1 0 0,0-1 0,0 1 0,0-1 0,1 1 0,-2 0 0,2-1 0,-1 1 0,1 0 0,-2 0 0,1 1 0,0 0 0,-1-1 0,1 1 0,1 0 0,-1 0 0,-1 0 0,2 0 0,-1 0 0,0 0 0,0 0 0,1 0 0,-1 0 0,1 0 0,0 1 0,0-1 0,0 0 0,0 0 0,0 1 0,0-2 0,1 2 0,-1-1 0,1 0 0,0 0 0,0 0 0,-1 0 0,1 0 0,0 0 0,0 0 0,0 0 0,1-1 0,-1 1 0,3 2 0,13 11 0,-14-12 0,-1 0 0,1 0 0,0 0 0,1-1 0,-1 0 0,1 0 0,5 3 0,-1-1-1365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37 13 24575,'-1'0'0,"0"-1"0,-1 1 0,1 0 0,0 0 0,-1-1 0,1 0 0,-1 1 0,1-1 0,-3-1 0,-9-4 0,12 6 0,1 0 0,0 0 0,-1 0 0,1 1 0,0-1 0,-1 0 0,0 0 0,1 1 0,0 0 0,0-1 0,-1 0 0,1 0 0,0 0 0,-1 1 0,1-1 0,-1 1 0,1 0 0,0-1 0,0 0 0,0 0 0,-1 1 0,1-1 0,0 1 0,0-1 0,0 1 0,0-1 0,0 1 0,0-1 0,0 1 0,0-1 0,0 2 0,0 0 0,0 1 0,0 0 0,0 0 0,1 0 0,-1-1 0,1 1 0,0 0 0,0-1 0,-1 1 0,2-1 0,-1 1 0,2 2 0,22 31 0,-7-13 0,-17-22 0,-1 0 0,1 0 0,-1 0 0,1 0 0,0 0 0,-1-1 0,1 1 0,-1 0 0,2 0 0,-2 0 0,1-1 0,0 0 0,0 2 0,0-2 0,-1 1 0,1-1 0,1 0 0,-2 1 0,1 0 0,0-1 0,1 0 0,0 0 0,-1 0 0,0 0 0,0 0 0,0-1 0,0 0 0,-1 1 0,1 0 0,0-1 0,0 1 0,-1-1 0,1 0 0,0 1 0,-1-1 0,1 0 0,0 1 0,-1-1 0,1 0 0,-1 0 0,0 0 0,1 0 0,-1-1 0,3-4 0,-1 0 0,0-1 0,0 1 0,-1 0 0,1-13 0,-2 17-62,0 0 0,0 0 0,0 0 0,0-1 0,0 2 0,0-2 0,0 2 0,-1-2 0,1 1 0,-1 0 0,0 0 0,1 1-1,-1-2 1,0 2 0,0-1 0,0 0 0,-1 1 0,1-1 0,0 0 0,-1 1 0,-2-3 0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0 24575,'1'11'0,"1"-1"0,-1 1 0,2-1 0,4 17 0,-5-23 0,0-1 0,-1 1 0,2 0 0,-1 0 0,4 4 0,-3-5 0,-1 0 0,0 0 0,0 0 0,0 0 0,-1 0 0,1 0 0,0 1 0,-2-1 0,2 4 0,1 24 0,-3-30 0,0-1 0,0 1 0,0 0 0,0 0 0,0 0 0,0-1 0,0 2 0,0-1 0,0-1 0,-1 1 0,1 0 0,0 0 0,0 0 0,-1-1 0,1 1 0,-1 0 0,1 0 0,-1-1 0,1 1 0,-1-1 0,1 2 0,0-2 0,-2 1 0,2-1 0,-1 0 0,0 1 0,1 0 0,-1-1 0,0 1 0,0-1 0,-1 1 0,0-2 0,0 1 0,1 0 0,-1-1 0,1 0 0,-1 0 0,0 1 0,1-1 0,-1-1 0,1 2 0,0-1 0,-1-1 0,1 1 0,-2-2 0,-17-19 0,16 16 0,0 0 0,0 0 0,1-1 0,0 1 0,0-1 0,1 0 0,-1 0 0,1 0 0,1 0 0,-1 0 0,1-1 0,0 1 0,1-1 0,0 1 0,0 0 0,3-8 0,-3 14-105,0-1 0,0 1 0,0 0 0,1-1 0,-1 1 0,0 0 0,1 0 0,0 0 0,0-1 0,-1 1 0,0 0 0,3-1 0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0 24575,'0'0'0,"-2"0"0,0 1 0,2-1 0,-2 1 0,1 0 0,0-1 0,-1 1 0,1-1 0,0 2 0,0-2 0,0 1 0,0 0 0,-1 0 0,1 0 0,1 0 0,-1-1 0,-1 3 0,0 0 0,0 0 0,0-1 0,1 1 0,0 0 0,-1 0 0,0 3 0,0 6 0,-1 1 0,2-1 0,1 0 0,1 24 0,1-4 0,2-10 0,0-13 0,-3-9 0,-1 0 0,0 0 0,0 0 0,0 0 0,1 0 0,-1 0 0,1 1 0,-1-1 0,0 0 0,0 0 0,0 0 0,0 0 0,1 0 0,-1 0 0,0 0 0,0 0 0,1 0 0,-1 0 0,1-1 0,-1 1 0,0 0 0,0 0 0,1 0 0,-1 0 0,0 0 0,0 0 0,0 0 0,0-1 0,0 1 0,0 0 0,1 0 0,-1 0 0,0 0 0,0 0 0,1-1 0,0-1 0,0 1 0,0-1 0,0 1 0,0 0 0,-1-1 0,1 0 0,-1 1 0,1-1 0,0 0 0,-1 1 0,0-1 0,1-3 0,-2-26 0,1 10 0,1 14-5,1-1 1,-1 0-1,2 1 0,3-10 0,0-1-1336,-3 11-5485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52 0 24575,'-2'0'0,"0"1"0,1-1 0,-1 1 0,1 0 0,0-1 0,-1 1 0,1 0 0,-1 0 0,1 0 0,0 0 0,-1 0 0,-1 2 0,-14 16 0,15-16 0,1-1 0,-1 2 0,1-2 0,-1 2 0,1-1 0,0 1 0,0-1 0,0 0 0,0 1 0,1 5 0,1 38 0,0-24 0,-1-21 0,0 0 0,1 0 0,-1 0 0,0 0 0,1-1 0,-1 1 0,0 0 0,1 0 0,0 0 0,0-1 0,-1 1 0,1 0 0,1-1 0,-1 1 0,2 2 0,-2-3 0,0-1 0,0 1 0,0 0 0,0 0 0,1-1 0,-2 1 0,2-1 0,-1 0 0,0 1 0,0-1 0,1 1 0,-1-1 0,0 0 0,1 0 0,-1 0 0,0 0 0,0 0 0,0 0 0,1 0 0,-1 0 0,0 0 0,1-1 0,-1 0 0,0 1 0,2-1 0,-2 0 0,1 1 0,-2-1 0,2 0 0,-1 0 0,0 0 0,0 0 0,1 0 0,-2 0 0,1-1 0,0 2 0,0-2 0,0 1 0,-1 0 0,1-1 0,0 1 0,0 0 0,-1-1 0,0 1 0,0-1 0,1 1 0,-1 0 0,0-3 0,1-5 0,0 0 0,-3-15 0,1 13 0,1-37-1365,-1 38-5461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152 13 24575,'-11'-1'0,"1"0"0,-13-3 0,12 2 0,1 1 0,-1-1 0,-14 1 0,23 1 0,-1 0 0,0 0 0,0 0 0,0 1 0,1 0 0,-1 0 0,0-1 0,1 1 0,0 1 0,-1-2 0,1 2 0,0-1 0,-1 1 0,1-1 0,0 1 0,0-1 0,-4 5 0,6-6 0,0 1 0,0-1 0,-1 0 0,1 0 0,-1 1 0,1-1 0,0 1 0,0-1 0,0 0 0,-1 1 0,1-1 0,0 0 0,0 0 0,0 1 0,0 0 0,0-1 0,0 0 0,0 1 0,0-1 0,0 0 0,0 1 0,0 0 0,0-1 0,0 0 0,0 1 0,0-1 0,1 0 0,-1 1 0,11 7 0,17 0 0,-7-7-1,30-2 0,-22 1-1362,-19 0-5463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99 2 24575,'-5'0'0,"1"1"0,0 0 0,-1-1 0,1 1 0,-1 1 0,1-1 0,0 0 0,0 1 0,-1 0 0,2 0 0,-1 1 0,0-1 0,0 0 0,1 1 0,-1 0 0,1 0 0,0 0 0,0 0 0,0 1 0,1-1 0,-1 1 0,0-1 0,2 1 0,-2 0 0,2 0 0,-1 0 0,-1 4 0,2-6 0,1 0 0,-1 0 0,1 0 0,0-1 0,0 1 0,0 0 0,0 0 0,0-1 0,0 2 0,0-2 0,0 1 0,1 0 0,-1-1 0,1 1 0,0 0 0,0 0 0,-1-1 0,3 3 0,-2-3 0,0 0 0,0 0 0,0 0 0,0 0 0,1 0 0,-1-1 0,1 1 0,-1-1 0,0 1 0,1-1 0,-2 1 0,2-1 0,0 0 0,-1 0 0,1 0 0,-2 0 0,2 0 0,0 0 0,-1 0 0,1 0 0,-1 0 0,0 0 0,1 0 0,-1-1 0,2 0 0,0 1 0,-1-1 0,0 0 0,1 0 0,-1 0 0,0 0 0,1 0 0,-2 0 0,2-1 0,-2 1 0,1-1 0,0 1 0,0-1 0,2-3 0,-1 1 0,0 0 0,-1-1 0,0 0 0,4-7 0,2-9 0,4 6 0,-10 12 0,-1 2 0,1-1 0,0-1 0,-1 1 0,1 0 0,-1-1 0,1-1 0,-2 3 0,0 1 0,0 0 0,0-1 0,0 1 0,0-1 0,0 1 0,0-1 0,0 1 0,0 0 0,0-1 0,-1 1 0,1 0 0,0 0 0,0-1 0,0 0 0,-1 1 0,1 0 0,0-1 0,0 1 0,-1 0 0,1 0 0,0 0 0,-1-1 0,1 0 0,0 1 0,-1 0 0,1 0 0,0 0 0,-1-1 0,1 1 0,-1 0 0,1 0 0,0 0 0,-1 0 0,1 0 0,-1 0 0,1 0 0,-1 0 0,1 0 0,0 0 0,-1 0 0,1 0 0,-1 0 0,-19 1 0,14 1 0,0 0 0,1 0 0,-1 0 0,1 0 0,1 1 0,-2 0 0,-5 5 0,10-8 0,-1 2 0,1-1 0,-1-1 0,1 2 0,0-1 0,0 0 0,0 1 0,0-1 0,0 1 0,0-1 0,0 1 0,0-1 0,1 0 0,-1 2 0,0-2 0,1 1 0,-1-1 0,1 1 0,0 0 0,0-1 0,0 1 0,0 0 0,0-1 0,0 2 0,0-2 0,0 1 0,1 3 0,0-5-85,0 1 0,-1 0-1,0 0 1,1 0 0,-1-1-1,1 1 1,0 0 0,0-1-1,-1 1 1,1 0 0,-1 0-1,2-1 1,-2 0 0,1 1-1,2 0 1,4 2-6741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41 10 24575,'-5'0'0,"2"0"0,1 0 0,-1 0 0,0 0 0,0 0 0,1 0 0,0 1 0,-5 1 0,7-2 0,-1 1 0,0-1 0,0 0 0,0 1 0,1-1 0,-1 1 0,1 0 0,-1-1 0,0 1 0,1 0 0,0 0 0,-1-1 0,1 1 0,-1 0 0,0 0 0,1 0 0,0-1 0,0 1 0,-1 0 0,1 0 0,0 0 0,0-1 0,0 2 0,0-1 0,0-1 0,0 3 0,1 10 0,0 0 0,1 1 0,0-1 0,8 25 0,1-70 0,-10 29 0,0 0 0,1 0 0,-1 0 0,2 0 0,1-4 0,-2 4 0,0 1 0,-1-1 0,1 0 0,-1 1 0,1-1 0,-1 0 0,2-5 0,-2-26-1365,-1 24-5461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97 12 24575,'-3'0'0,"0"2"0,0-1 0,1 0 0,-1 1 0,1 0 0,0-1 0,-1 1 0,1 0 0,0 0 0,0 0 0,0 0 0,-2 4 0,-2 0 0,-5 4 0,2-2 0,1 0 0,-9 11 0,16-17 0,0-1 0,-1 2 0,1-2 0,0 1 0,0 0 0,0 0 0,0 1 0,1-1 0,-1 0 0,0 0 0,0 0 0,1 0 0,0 1 0,0-1 0,0 0 0,0 0 0,0 3 0,0-5 0,0 0 0,0 1 0,0-1 0,0 0 0,0 0 0,0 0 0,0 1 0,0-1 0,1 0 0,-1 0 0,0 0 0,0 1 0,0-1 0,0 0 0,0 0 0,1 0 0,-1 0 0,0 1 0,1-1 0,-1 0 0,0 0 0,0 0 0,0 0 0,0 0 0,1 0 0,-1 0 0,0 0 0,0 0 0,0 1 0,0-1 0,0 0 0,1 0 0,-1 0 0,1 0 0,8-4 0,8-8 0,-9 3 0,16-18 0,-16 17 0,10-20 0,-9 15 0,-3-2-1365,-4 9-5461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78 1 24575,'0'4'0,"-1"0"0,0-1 0,-1 1 0,1 0 0,-1 0 0,0-1 0,0 1 0,0-1 0,1 0 0,-2 1 0,0-2 0,-2 5 0,-12 15 0,9-9 0,0 1 0,-9 21 0,16-35 0,0 1 0,1 0 0,0-1 0,0 1 0,-1-1 0,1 1 0,0 0 0,0 0 0,0-1 0,0 1 0,0-1 0,0 1 0,0 0 0,0-1 0,0 1 0,0 0 0,0-1 0,1 1 0,-1 1 0,1-2 0,-1 0 0,1 1 0,-1-1 0,1 0 0,-1 1 0,0-1 0,0 0 0,1 0 0,0 1 0,-1-1 0,0 0 0,1 0 0,-1 0 0,0 0 0,1 0 0,-1 0 0,1 0 0,0 0 0,-1 0 0,1 0 0,-1 0 0,3 0 0,-1 0 0,0-1 0,1 1 0,-2-1 0,2 1 0,-2-1 0,1 0 0,1 0 0,-2 0 0,4-2 0,-3 1 0,1 0 0,-1 0 0,0 0 0,-1-1 0,2 1 0,-2-1 0,1 0 0,-1 1 0,2-6 0,9-28 0,-2 5 0,3-11-1365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11 24575,'0'31'0,"1"32"0,-1-61 0,0-1 0,0 0 0,0 0 0,0 0 0,0 0 0,1 0 0,0 0 0,-1 0 0,0 0 0,1-1 0,-1 1 0,0 0 0,1 0 0,0 0 0,-1 0 0,1 0 0,-1-1 0,1 1 0,0 0 0,0-1 0,0 1 0,-1-1 0,1 1 0,0-1 0,0 1 0,0-1 0,0 1 0,0-1 0,0 0 0,0 1 0,0-1 0,0 0 0,0 0 0,0 0 0,0 0 0,0 0 0,0 0 0,0 0 0,0 0 0,0 0 0,1 0 0,-1-1 0,-1 1 0,1 0 0,0-1 0,0 1 0,0 0 0,0-1 0,0 0 0,0 1 0,-1-1 0,1 1 0,0-1 0,0 0 0,-1 1 0,1-1 0,0 0 0,-1 0 0,1 1 0,0-1 0,-1 0 0,0 0 0,1 0 0,-1 0 0,0 0 0,1 0 0,-1 0 0,0 0 0,1-2 0,3-14 0,-2 10 0,0 0 0,-1-1 0,1 0 0,-1-7 0,-1 13 0,0 0 0,0 0 0,-1-1 0,1 1 0,0 0 0,-1 0 0,0 0 0,1 0 0,-1 0 0,0 0 0,0 0 0,0 0 0,0 1 0,-1-2 0,1 2 0,0-1 0,-1 1 0,-3-3 0,-1-2-1365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419 1 24575,'0'4'0,"0"1"0,-1 0 0,0-1 0,0 0 0,0 1 0,0-1 0,-1 0 0,1 1 0,-1-1 0,-3 4 0,-2 3 0,-1 0 0,-10 10 0,9-11 0,2 0 0,-13 17 0,11-11 0,-2-1 0,-20 23 0,16-21 0,-18 26 0,-2 18 0,22-35 0,-2-2 0,-24 32 0,2-17 0,23-26 0,-19 27 0,15-7 78,15-27-318,0 0-1,0 0 1,0 0-1,-1-1 0,-5 8 1,3-7-6586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372 0 24575,'-2'0'0,"0"1"0,0 1 0,0-2 0,0 1 0,1 0 0,-2 0 0,2 0 0,-1 1 0,1-1 0,-1 0 0,0 1 0,2-1 0,-3 3 0,-6 3 0,6-4 0,-6 4 0,1 0 0,-1-1 0,1 1 0,-20 7 0,17-7 0,-1 0 0,1 0 0,0 1 0,1 0 0,0 1 0,0 0 0,-11 14 0,7-9 0,-4 2 0,13-12 0,1 0 0,-1 0 0,1 1 0,-7 8 0,0 6 0,-12 25 0,-2 5 0,-3-11 133,4-6-1631,19-25-5328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665 1 24575,'-1'1'0,"0"1"0,0-1 0,-1 1 0,1-1 0,0 0 0,0 0 0,-1 1 0,1-2 0,0 2 0,-1-1 0,1-1 0,-1 1 0,-2 1 0,-3 2 0,0 0 0,-2 1 0,1-1 0,0 0 0,-1-1 0,-11 3 0,11-4 0,0 1 0,0 0 0,1 1 0,0 0 0,-10 6 0,-23 16 0,-51 24 0,75-41 0,2 2 0,-2 0 0,-20 20 0,-9 5 0,42-33 0,-1 0 0,1-2 0,0 2 0,-6 1 0,5-2 0,1-1 0,0 1 0,1 0 0,-1 0 0,-1 0 0,-1 3 0,-31 23 19,-54 32 0,34-23-1422,50-32-5423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791 2 24575,'-39'0'0,"10"-1"0,1 1 0,-1 1 0,-54 11 0,69-8 0,1 0 0,-19 10 0,20-8 0,-1 0 0,-22 6 0,22-10 0,1 2 0,-1-1 0,1 1 0,0 1 0,-15 8 0,9-4 0,-2 0 0,1 0 0,-2-2 0,-33 8 0,32-12 0,0 0 0,1-2 0,-1 0 0,-23-3 0,-7 0 0,4 2-1365,37 0-5461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0 178 24575,'33'-6'0,"20"1"0,-24 2 0,48-8 0,-68 9 0,9-2 0,32-12 0,-36 11 0,25-5 0,-28 8 0,-1-1 0,-1 0 0,1 0 0,0 0 0,12-8 0,-3-1 0,2 1 0,-1 1 0,2 1 0,-1 0 0,1 2 0,41-9 0,-55 14-119,-3 2-89,2-1 1,-2 0-1,1-1 0,0 1 1,5-3-1,-1-2-6618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115 3 24575,'-23'-1'0,"16"0"0,0 1 0,0 0 0,0 0 0,0 0 0,0 1 0,-11 2 0,17-1 0,-1-2 0,1 1 0,-1 0 0,1 1 0,-1-1 0,0 0 0,2 1 0,-2-1 0,1 1 0,0-1 0,-2 3 0,-10 19 0,13-22 0,0-1 0,0 0 0,0 1 0,-1 0 0,1-1 0,0 0 0,0 0 0,0 1 0,0-1 0,0 1 0,0-1 0,0 0 0,0 1 0,0-1 0,0 1 0,0-1 0,0 0 0,0 1 0,0-1 0,1 1 0,-1-1 0,0 0 0,0 1 0,0-1 0,1 0 0,-1 1 0,1-1 0,-1 0 0,0 1 0,1-1 0,-1 1 0,2 0 0,-1-1 0,0 0 0,0 1 0,1-1 0,-2 1 0,2-1 0,-1 1 0,0-1 0,2 0 0,2 0 0,0 0 0,-1 0 0,0 0 0,10-2 0,-11 1-76,1 0 1,-1 0-1,1-1 0,-1 1 0,1-1 0,-1 0 0,1 0 0,-2-1 1,1 2-1,0-2 0,0 0 0,0 1 0,-1-1 0,0 0 1,0 0-1,0 0 0,3-6 0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24575,'515'0'0,"-504"0"0,1 2 0,-1 0 0,1 0 0,11 4 0,-9-3 0,-2 1 0,26 1 0,1 1 108,6 0-1581,-35-6-5353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24575,'115'8'0,"-58"-3"0,-36-3 0,0 3 0,0-1 0,22 8 0,-21-5 0,0-1 0,33 4 0,-22-7 0,58 8 0,-77-7 0,0 0 0,-2 1 0,2-1 0,23 15 0,-11-6 0,-11-5-3,-2 1 0,0-1 0,1 2 0,12 12 0,5 3-1347,-25-20-5476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24575,'2'0'0,"0"0"0,0 1 0,-1-1 0,2 1 0,-2 0 0,1-1 0,0 1 0,0 0 0,-1 0 0,1 0 0,3 2 0,18 16 0,-9-6 0,18 9 0,38 19 0,-24-15 0,-24-13 0,-3-1 0,2 0 0,29 12 0,-29-15 0,-3 0 0,1 2 0,-1 0 0,0 0 0,0 3 0,19 17 0,46 38 0,-79-65 0,1-1 0,0 0 0,0 0 0,1-1 0,-1 1 0,1-2 0,-1 2 0,11 0 0,-8 0 0,1-1 0,16 8 0,-13-4-455,-1-1 0,20 6 0,-21-8-6371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0 24575,'7'11'0,"0"-1"0,1 0 0,1-1 0,-1 0 0,1 0 0,15 11 0,8 8 0,-6-5 0,-18-17 0,-1 0 0,0 1 0,10 12 0,-9-9 0,0 0 0,0 0 0,1-1 0,0 0 0,1-1 0,-1 1 0,16 8 0,-19-14 0,-1 1 0,1-2 0,-1 1 0,1 0 0,0 0 0,11 2 0,-14-4-195,0 0 0,0 0 0,0 0 0,0 0 0,0 0 0,5 4 0,-3-1-6631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0 24575,'1'0'0,"1"1"0,-1 1 0,0-2 0,1 1 0,-2 0 0,1 0 0,1 0 0,-1 0 0,-1 0 0,1 0 0,1 0 0,-2 1 0,1-1 0,-1 0 0,2 1 0,-2-1 0,1 2 0,2 2 0,5 10 0,0 0 0,2-1 0,0 0 0,1 0 0,17 15 0,-22-22 0,0 0 0,0 1 0,0-1 0,-1 1 0,6 12 0,-7-12 0,1 1 0,1-1 0,0 0 0,10 11 0,-11-13 0,-1-1 0,1 2 0,-1-1 0,0 0 0,-1 0 0,6 14 0,-6-11 0,1-1 0,0 0 0,10 13 0,37 57 0,-36-53 0,2-1 0,19 23 0,1-10-1365,-31-30-5461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24575,'0'1'0,"0"1"0,1-1 0,-1 1 0,1-1 0,0 0 0,0 1 0,-1-1 0,1 0 0,0 0 0,0 0 0,1 2 0,6 8 0,0 12 0,-7-15 0,2 0 0,0-1 0,0 1 0,1 0 0,0-1 0,0 0 0,10 13 0,8 6 0,-2 2 0,-1 2 0,-1-1 0,25 59 0,-39-77 0,-1-1 0,4 17 0,4 15 0,18 47-1365,-26-82-5461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24575,'7'159'0,"-2"-102"0,-3-29 0,12 55 0,-10-66 0,-2 1 0,-1-1 0,0 1 0,-1 18 0,1 27 0,11 8 0,-1-25 79,-7-35-440,-1 0 0,-1 0 0,2 16 0,-3-16-6465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24575,'5'27'0,"0"-6"0,7 58 0,-6-46 0,-2 0 0,1 38 0,-6 115-1365,1-177-5461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66 0 24575,'0'437'0,"-1"-419"0,-4 25 0,2-25 0,0 25 0,3-28 0,-1 2 0,0-1 0,-1-1 0,-1 2 0,-6 19 0,0 1 0,7-27 0,0 0 0,-1-1 0,-6 15 0,1-6-1365,4-9-5461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200 1 24575,'0'23'0,"-2"-1"0,0 0 0,-12 44 0,9-50 0,0 2 0,-4 24 0,7-30 0,0 0 0,-1-1 0,-1 1 0,0 0 0,0-1 0,-1-1 0,-1 2 0,0-2 0,0 1 0,-1-2 0,-12 15 0,5-6 0,1 0 0,1 0 0,-11 21 0,4-4 0,9-18-1365,6-9-5461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189 1 24575,'-11'0'0,"0"2"0,1-1 0,-1 2 0,-14 3 0,14-3 0,0 0 0,-1 0 0,-21 1 0,31-4 0,1 0 0,-2 0 0,2 0 0,-2 0 0,2 1 0,-2 0 0,2-1 0,-1 1 0,0-1 0,0 2 0,1-2 0,-1 1 0,0 0 0,0 1 0,1-2 0,-2 3 0,0 1 0,0-1 0,0 0 0,1 1 0,0-1 0,0 1 0,-3 5 0,5-8 0,0-1 0,0 0 0,-1 1 0,1-1 0,0 1 0,0-1 0,0 0 0,0 1 0,0-1 0,0 1 0,0-1 0,0 0 0,0 1 0,0-1 0,0 1 0,0-1 0,0 0 0,0 0 0,0 1 0,0-1 0,0 1 0,1-1 0,-1 0 0,0 0 0,0 1 0,0-1 0,1 0 0,0 2 0,11 2 0,20-2 0,-27-3 0,3 1 0,-1-1 0,0 0 0,1 0 0,-1-1 0,1 0 0,-1-1 0,0 1 0,0-1 0,0 0 0,0-1 0,-1 1 0,1-2 0,5-4 0,18-11-1365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1 174 24575,'14'-1'0,"1"-1"0,25-5 0,-7 0 0,44-8 0,23-4 0,-44 16 0,-37 2 0,1 0 0,34-8 0,104-43 0,-135 44 0,-13 5 0,-1-1 0,0 0 0,1 1 0,-2-3 0,2 2 0,11-11 0,-15 10-1365,0 1-5461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1 179 24575,'39'0'0,"52"-7"0,-70 4 0,-1-1 0,30-8 0,-28 6 0,33-5 0,-35 7 0,-16 3 0,0 0 0,-1-1 0,1 1 0,-1-1 0,1 0 0,-1 0 0,1 0 0,3-3 0,-3 2 0,1 0 0,0 0 0,9-4 0,-10 5 0,-1 0 0,1 0 0,0 0 0,0-1 0,0 0 0,-1 0 0,4-3 0,-4 3 0,0 0 0,1 0 0,-1 0 0,1 1 0,-1 0 0,1-1 0,0 1 0,7-2 0,2-1-273,0-1 0,0 0 0,0-1 0,19-12 0,-23 13-6553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1 267 24575,'4'-1'0,"0"0"0,0 0 0,1 1 0,-1-2 0,0 1 0,0-1 0,0 0 0,6-4 0,12-4 0,8-1 0,54-26 0,-55 23 0,-19 10 0,0-1 0,-1 0 0,0-1 0,9-6 0,-13 7 0,2 1 0,0 0 0,13-5 0,-14 6 0,0 0 0,-1 0 0,1 0 0,-1 0 0,0-1 0,7-6 0,23-28 0,-32 35 0,0 0 0,1 1 0,-2-1 0,2 1 0,-1 0 0,1 0 0,7-3 0,14-10 0,-22 13 2,-1 1-1,1-1 1,0 1-1,0-1 0,0 1 1,0 0-1,1 0 1,2-1-1,8-2-1379,-7 1-5448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15 24575,'0'-1'0,"0"0"0,1 0 0,-1 1 0,0 0 0,1-1 0,-1 1 0,1-1 0,-1 1 0,1-1 0,-1 1 0,0-1 0,1 1 0,0-1 0,-1 1 0,1 0 0,-1 0 0,0-1 0,1 1 0,0-1 0,0 1 0,-1 0 0,1 0 0,-1 0 0,1 0 0,-1-1 0,1 1 0,0 0 0,0 0 0,23-1 0,-20 0 0,329 0 0,-169 2 0,-128-1 0,1-1 0,1 2 0,41 7 0,-60-6 28,12 3-1421,-24-3-5433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2 24575,'68'-1'0,"74"2"0,-19 11 0,-83-7 69,-26-2-786,26 1 0,-30-4-6109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24575,'7'0'0,"0"2"0,0-1 0,0 1 0,-1 0 0,1 0 0,7 3 0,3 2 0,-3-1 0,21 11 0,-24-11 0,-1-1 0,1 0 0,22 6 0,6-3 0,51 6 0,-45-11 0,-3 1 0,-1 1 0,50 12 0,-64-11-1365,-16-5-5461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24575,'14'0'0,"0"0"0,0 1 0,1 1 0,-1 1 0,0-1 0,-1 1 0,24 10 0,8 5 0,141 55 0,-138-55 0,-33-12 0,1 1 0,-1-2 0,1-1 0,32 6 0,-42-10 0,0 1 0,1 0 0,-1-1 0,1 2 0,-1-1 0,0 1 0,0 0 0,0 0 0,0 0 0,-1 1 0,1 0 0,-1 1 0,9 5 0,-10-5-77,5 3-107,0 1 0,0-1 0,1 0 0,0 0 0,0-1 0,22 8 0,-23-11-6642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24575,'1'2'0,"-1"0"0,2 0 0,-1 1 0,0-1 0,1 0 0,-2-1 0,2 2 0,0-2 0,-1 1 0,1 0 0,3 2 0,2 3 0,2 3 0,-1 0 0,0 1 0,12 20 0,-18-28 0,0 0 0,0-1 0,0 0 0,0 0 0,0 1 0,0-1 0,0 0 0,1 0 0,-1 0 0,2-1 0,-2 1 0,4 1 0,39 14 0,-28-11 0,18 6 0,-1-1 0,0 3 0,52 27 0,-57-28 20,-24-11-173,0 0-1,1-1 0,-2 2 0,0 0 0,1-1 0,0 1 0,-2 0 0,8 6 0,-6-3-6672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24575,'0'0'0,"1"0"0,1 1 0,-2-1 0,1 1 0,0 0 0,0-1 0,0 0 0,-1 1 0,1-1 0,-1 1 0,1 0 0,0-1 0,0 1 0,-1-1 0,0 1 0,2 1 0,10 16 0,-9-12 0,54 91 0,-50-84 0,10 20 0,0-1 0,-11-21 0,0-2 0,1 1 0,0-2 0,1 1 0,0 0 0,15 11 0,-18-17 0,1 0 0,-1 0 0,0 0 0,1 0 0,9 2 0,-11-4 0,0 1 0,1-1 0,0 1 0,-1 0 0,0 0 0,1 0 0,-1 1 0,0 0 0,-1 0 0,5 4 0,-4-3 0,0 0 0,1-1 0,0 1 0,-1-1 0,2 0 0,-2 0 0,10 2 0,-8-2 0,0 0 0,0 1 0,1 0 0,7 6 0,4 4 0,0-1 0,36 19 0,-41-25 0,41 26-1365,-45-28-5461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24575,'0'10'0,"0"0"0,1 1 0,2-1 0,-1 0 0,0-1 0,1 1 0,0 0 0,1 0 0,0-1 0,1 0 0,7 11 0,-9-15 0,-1 1 0,0-1 0,3 12 0,-3-11 0,-1-1 0,1 0 0,0 1 0,0-2 0,4 6 0,1 2 0,0 1 0,9 25 0,-16-38 0,5 11 0,1-1 0,0 0 0,0 0 0,14 15 0,-13-16 0,1 0 0,-2 1 0,1 0 0,5 14 0,-7-16 10,-1 0 0,1 0 0,0-1 0,1 1 0,0-1 0,1 0 0,13 11 0,12 15-1455,-25-26-5381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178 2 24575,'-27'-1'0,"5"1"0,0 0 0,0 1 0,0 1 0,-23 6 0,44-8 0,0 0 0,0 0 0,0 0 0,-1 1 0,1 0 0,1-1 0,-1 1 0,-1-1 0,1 1 0,1-1 0,-1 2 0,-1-2 0,0 3 0,2-3 0,-1 0 0,1 0 0,0 1 0,0-1 0,0 1 0,-1-1 0,1 1 0,0-1 0,0 1 0,0-1 0,0 1 0,0-1 0,0 0 0,0 1 0,0 0 0,0-1 0,0 1 0,0-1 0,0 0 0,0 1 0,1 0 0,-1-1 0,0 1 0,2 0 0,-2 1 0,1-2 0,1 2 0,-1-1 0,-1 0 0,1 0 0,1 0 0,-1 0 0,0 0 0,1-1 0,-1 2 0,1-2 0,-1 1 0,1-1 0,-1 1 0,1-1 0,0 1 0,1 0 0,19 1 0,-1-1 0,0 0 0,41-5 0,-60 4-68,-1 0 0,1 0-1,0 0 1,0-1 0,-1 1 0,1-1-1,0 0 1,-1 1 0,1 0 0,-1-1-1,1 0 1,-1 0 0,1 0 0,-1 0-1,1 0 1,-2 0 0,2 0-1,-1-1 1,2-1 0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24575,'1'5'0,"0"0"0,1-1 0,-1 2 0,1-2 0,0 0 0,0 1 0,1-1 0,5 8 0,-2-3 0,8 16 0,-2 0 0,14 42 0,-9-21 0,-4-9 0,-11-28 0,1 1 0,0-1 0,1 0 0,8 13 0,-7-13 0,-1-1 0,1 0 0,-1 0 0,3 10 0,8 21 0,-9-27 0,-1 0 0,5 20 0,-7-19 0,2 0 0,9 20 0,-8-19 0,0-1 0,4 18 0,-8-23 0,1-1 0,0 0 0,1 0 0,-1 0 0,8 9 0,-7-10 0,-1 1 0,1-1 0,0 1 0,-1-1 0,0 1 0,1 9 0,-4-15-54,0 1-1,1 1 0,-1-1 1,0 0-1,2-1 1,-2 2-1,1-2 0,-1 1 1,2 0-1,-1 0 1,-1 0-1,1 0 0,1 0 1,-1-1-1,0 0 0,1 1 1,-1 0-1,2-1 1,-2 0-1,1 1 0,-1-1 1,1 0-1,0 0 1,4 1-1,5 2-6771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12 1 24575,'-1'1'0,"-1"1"0,1 0 0,0 0 0,0 0 0,0 0 0,1 0 0,-1-1 0,0 2 0,0-2 0,1 2 0,-1-1 0,1 0 0,0 0 0,0 4 0,4 33 0,-2-27 0,1 16 0,-1-12 0,0 0 0,1 0 0,5 16 0,25 81 0,-22-70 0,-7-26 53,2 30 0,-5-33-544,1 1 1,7 24 0,-7-31-6336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24575,'0'568'0,"0"-558"0,1 0 0,5 18 0,-1-5 0,-3-13 0,1-1 0,0 0 0,8 16 0,1 6 0,-4 1-1365,-5-25-5461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12 0 24575,'10'39'0,"-6"16"0,-4 71 0,-1-49 0,1-47 0,1-11 0,-1 0 0,0-1 0,-2 0 0,0 1 0,-1-1 0,-8 25 0,5-24-1365,5-11-5461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164 0 24575,'0'4'0,"0"1"0,-1-1 0,0 0 0,0 0 0,0 0 0,0 0 0,-1 0 0,1 0 0,-1 0 0,0 0 0,-4 4 0,-7 15 0,11-16 0,1-1 0,-1 0 0,1 1 0,0-1 0,0 0 0,1 1 0,0-1 0,1 13 0,0-13 0,0 0 0,-1 0 0,0 1 0,0-1 0,-1 0 0,0 0 0,0 0 0,0 0 0,-5 11 0,-6 10 0,2 0 0,-10 41 0,9-29 0,-4 1 0,11-33 0,0 1 0,1 0 0,1 0 0,0 0 0,-1 0 0,0 12 0,2-14 0,1 2 0,-2-1 0,0 0 0,-4 12 0,2-12 0,2-1 0,0 2 0,0-2 0,-1 14 0,1 0-1365,-1-12-5461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121 0 24575,'-6'0'0,"0"0"0,0 0 0,-1 1 0,1 0 0,-6 2 0,9-2 0,0-1 0,1 2 0,0-1 0,-1 0 0,2 0 0,-2 1 0,1-1 0,0 1 0,0 0 0,0 0 0,0-1 0,1 1 0,0 0 0,-1 1 0,-1 1 0,-6 12 0,9-14 0,-2 1 0,1 0 0,0-1 0,-1 1 0,1-1 0,-2 1 0,2-1 0,-2 0 0,1 1 0,1-2 0,-2 1 0,-4 3 0,-1 2 0,8-4 0,1-3 0,-1 1 0,2-1 0,-2 0 0,1 1 0,-1-1 0,1 0 0,0 0 0,0 0 0,-1 0 0,1-1 0,-1 1 0,2 0 0,-2-1 0,1 1 0,-1 0 0,1 0 0,0-1 0,0 1 0,-1 0 0,2-1 0,10-7 0,1 0 0,-1-1 0,18-17 0,-18 9-9,-8 10-1347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152 13 24575,'-11'-1'0,"1"0"0,-13-3 0,12 2 0,1 1 0,-1-1 0,-14 1 0,23 1 0,-1 0 0,0 0 0,0 0 0,0 1 0,1 0 0,-1 0 0,0-1 0,1 1 0,0 1 0,-1-2 0,1 2 0,0-1 0,-1 1 0,1-1 0,0 1 0,0-1 0,-4 5 0,6-6 0,0 1 0,0-1 0,-1 0 0,1 0 0,-1 1 0,1-1 0,0 1 0,0-1 0,0 0 0,-1 1 0,1-1 0,0 0 0,0 0 0,0 1 0,0 0 0,0-1 0,0 0 0,0 1 0,0-1 0,0 0 0,0 1 0,0 0 0,0-1 0,0 0 0,0 1 0,0-1 0,1 0 0,-1 1 0,11 7 0,17 0 0,-7-7-1,30-2 0,-22 1-1362,-19 0-5463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115 3 24575,'-23'-1'0,"16"0"0,0 1 0,0 0 0,0 0 0,0 0 0,0 1 0,-11 2 0,17-1 0,-1-2 0,1 1 0,-1 0 0,1 1 0,-1-1 0,0 0 0,2 1 0,-2-1 0,1 1 0,0-1 0,-2 3 0,-10 19 0,13-22 0,0-1 0,0 0 0,0 1 0,-1 0 0,1-1 0,0 0 0,0 0 0,0 1 0,0-1 0,0 1 0,0-1 0,0 0 0,0 1 0,0-1 0,0 1 0,0-1 0,0 0 0,0 1 0,0-1 0,1 1 0,-1-1 0,0 0 0,0 1 0,0-1 0,1 0 0,-1 1 0,1-1 0,-1 0 0,0 1 0,1-1 0,-1 1 0,2 0 0,-1-1 0,0 0 0,0 1 0,1-1 0,-2 1 0,2-1 0,-1 1 0,0-1 0,2 0 0,2 0 0,0 0 0,-1 0 0,0 0 0,10-2 0,-11 1-76,1 0 1,-1 0-1,1-1 0,-1 1 0,1-1 0,-1 0 0,1 0 0,-2-1 1,1 2-1,0-2 0,0 0 0,0 1 0,-1-1 0,0 0 1,0 0-1,0 0 0,3-6 0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189 1 24575,'-11'0'0,"0"2"0,1-1 0,-1 2 0,-14 3 0,14-3 0,0 0 0,-1 0 0,-21 1 0,31-4 0,1 0 0,-2 0 0,2 0 0,-2 0 0,2 1 0,-2 0 0,2-1 0,-1 1 0,0-1 0,0 2 0,1-2 0,-1 1 0,0 0 0,0 1 0,1-2 0,-2 3 0,0 1 0,0-1 0,0 0 0,1 1 0,0-1 0,0 1 0,-3 5 0,5-8 0,0-1 0,0 0 0,-1 1 0,1-1 0,0 1 0,0-1 0,0 0 0,0 1 0,0-1 0,0 1 0,0-1 0,0 0 0,0 1 0,0-1 0,0 1 0,0-1 0,0 0 0,0 0 0,0 1 0,0-1 0,0 1 0,1-1 0,-1 0 0,0 0 0,0 1 0,0-1 0,1 0 0,0 2 0,11 2 0,20-2 0,-27-3 0,3 1 0,-1-1 0,0 0 0,1 0 0,-1-1 0,1 0 0,-1-1 0,0 1 0,0-1 0,0 0 0,0-1 0,-1 1 0,1-2 0,5-4 0,18-11-1365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178 2 24575,'-27'-1'0,"5"1"0,0 0 0,0 1 0,0 1 0,-23 6 0,44-8 0,0 0 0,0 0 0,0 0 0,-1 1 0,1 0 0,1-1 0,-1 1 0,-1-1 0,1 1 0,1-1 0,-1 2 0,-1-2 0,0 3 0,2-3 0,-1 0 0,1 0 0,0 1 0,0-1 0,0 1 0,-1-1 0,1 1 0,0-1 0,0 1 0,0-1 0,0 1 0,0-1 0,0 0 0,0 1 0,0 0 0,0-1 0,0 1 0,0-1 0,0 0 0,0 1 0,1 0 0,-1-1 0,0 1 0,2 0 0,-2 1 0,1-2 0,1 2 0,-1-1 0,-1 0 0,1 0 0,1 0 0,-1 0 0,0 0 0,1-1 0,-1 2 0,1-2 0,-1 1 0,1-1 0,-1 1 0,1-1 0,0 1 0,1 0 0,19 1 0,-1-1 0,0 0 0,41-5 0,-60 4-68,-1 0 0,1 0-1,0 0 1,0-1 0,-1 1 0,1-1-1,0 0 1,-1 1 0,1 0 0,-1-1-1,1 0 1,-1 0 0,1 0 0,-1 0-1,1 0 1,-2 0 0,2 0-1,-1-1 1,2-1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151 14 24575,'-12'-1'0,"0"-1"0,-15-2 0,-19-2 0,38 5 0,-18 1 0,25 0 0,0 0 0,0 0 0,0 0 0,0 0 0,1 0 0,-2 1 0,1-1 0,1 0 0,-1 0 0,0 1 0,0 0 0,0-1 0,1 0 0,-1 1 0,-1-1 0,2 1 0,-1 0 0,1-1 0,-3 2 0,3-2 0,0 0 0,0 1 0,0-1 0,0 0 0,0 1 0,0-1 0,0 0 0,0 0 0,0 1 0,0-1 0,0 0 0,0 0 0,0 0 0,0 0 0,0 1 0,0 0 0,0-1 0,0 0 0,0 0 0,0 1 0,0-1 0,0 0 0,0 0 0,1 0 0,-1 0 0,0 1 0,0-1 0,0 0 0,0 0 0,1 0 0,0 1 0,10 4 0,11-1 0,38 6-1365,-48-9-5461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151 14 24575,'-12'-1'0,"0"-1"0,-15-2 0,-19-2 0,38 5 0,-18 1 0,25 0 0,0 0 0,0 0 0,0 0 0,0 0 0,1 0 0,-2 1 0,1-1 0,1 0 0,-1 0 0,0 1 0,0 0 0,0-1 0,1 0 0,-1 1 0,-1-1 0,2 1 0,-1 0 0,1-1 0,-3 2 0,3-2 0,0 0 0,0 1 0,0-1 0,0 0 0,0 1 0,0-1 0,0 0 0,0 0 0,0 1 0,0-1 0,0 0 0,0 0 0,0 0 0,0 0 0,0 1 0,0 0 0,0-1 0,0 0 0,0 0 0,0 1 0,0-1 0,0 0 0,0 0 0,1 0 0,-1 0 0,0 1 0,0-1 0,0 0 0,0 0 0,1 0 0,0 1 0,10 4 0,11-1 0,38 6-1365,-48-9-5461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82 1 24575,'-14'0'0,"-19"0"0,31 0 0,-1 0 0,2 1 0,-2-1 0,1 1 0,0 0 0,0-1 0,0 1 0,0 0 0,0 0 0,0 0 0,-3 2 0,5-3 0,-1 1 0,0-1 0,1 0 0,0 0 0,0 1 0,-1 0 0,1-1 0,0 1 0,-1-1 0,0 0 0,1 0 0,0 1 0,0 0 0,-1 0 0,1-1 0,0 0 0,0 1 0,0-1 0,0 1 0,0 0 0,0-1 0,0 0 0,0 1 0,0 0 0,0-1 0,0 1 0,0-1 0,0 2 0,1-2 0,0 2 0,0-1 0,0 0 0,-1 0 0,1 0 0,0 0 0,0 0 0,0 0 0,1 0 0,-1-1 0,2 2 0,4 2 0,0 0 0,0-1 0,8 2 0,-15-5 0,11 3 0,0-1 0,0-1 0,0 1 0,1-1 0,-1-1 0,0 0 0,15-3 0,-26 3 0,1 0 0,-1 0 0,0 0 0,0 0 0,1 0 0,-1 0 0,0 0 0,0 0 0,1 0 0,-1 0 0,0 0 0,0 0 0,1 0 0,-1 0 0,0 0 0,0 0 0,0 0 0,1 0 0,-1 0 0,0 0 0,0 0 0,0-1 0,1 1 0,-1 0 0,0 0 0,0 0 0,0-1 0,1 1 0,-1 0 0,0 0 0,0 0 0,0-1 0,0 1 0,0 0 0,0 0 0,0-1 0,0 1 0,0 0 0,-7-9 0,-24-9 0,24 14 0,-20-13-1365,19 13-5461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104 21 24575,'-3'0'0,"-1"0"0,1-2 0,0 2 0,-1-1 0,1 0 0,0-1 0,0 1 0,-4-2 0,3 1 0,1 0 0,-1 1 0,1-1 0,-1 2 0,-6-3 0,9 3 0,0 0 0,-1 0 0,1 0 0,0 0 0,-1 0 0,1 0 0,0 0 0,0 1 0,-1-1 0,1 1 0,0 0 0,-1-1 0,1 0 0,0 1 0,0 0 0,0 0 0,0-1 0,-1 1 0,0 2 0,0-2 0,1 1 0,-1-1 0,1 2 0,-1-2 0,1 1 0,0 0 0,0 0 0,-1-1 0,2 2 0,-1-1 0,0-1 0,-1 5 0,2-5 0,0 0 0,0 0 0,0 0 0,0 0 0,0-1 0,1 2 0,-1-1 0,0-1 0,0 1 0,1 1 0,0-2 0,-1 1 0,1 0 0,-1 0 0,0 0 0,1-1 0,0 1 0,0 0 0,-1 0 0,1-1 0,-1 1 0,2 0 0,-1-1 0,-1 1 0,1-1 0,0 1 0,0-1 0,-1 0 0,1 0 0,2 1 0,3 1 0,0 1 0,0-2 0,0 0 0,0 0 0,0 0 0,0 0 0,1-1 0,-1 0 0,0 0 0,0-1 0,11-2 0,-15 2-85,-1 1 0,1-2-1,0 1 1,-1-1 0,1 1-1,-1 0 1,1-1 0,-1 1-1,0-1 1,1 0 0,-1 0-1,0 1 1,0-1 0,-1 0-1,2-3 1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129 1 24575,'-35'-1'0,"-39"2"0,73-1 0,1 0 0,-1 0 0,0 0 0,0 0 0,0 0 0,1 0 0,-2 0 0,1 1 0,1-1 0,-1 1 0,0-1 0,0 0 0,0 0 0,1 1 0,-1-1 0,0 1 0,0 0 0,1-1 0,-1 0 0,1 1 0,-1 0 0,0-1 0,0 2 0,1-1 0,0 0 0,0 0 0,0 0 0,0-1 0,0 1 0,0 0 0,0 0 0,1-1 0,-1 1 0,0 0 0,0 0 0,1-1 0,0 1 0,-1 0 0,1 0 0,-1-1 0,0 1 0,1 0 0,0-1 0,-1 0 0,1 1 0,-1 0 0,1-1 0,1 1 0,2 2 0,0 0 0,0-1 0,1 1 0,0-1 0,-1-1 0,0 2 0,2-2 0,-2 1 0,1-1 0,0-1 0,0 1 0,0 0 0,0-1 0,0 0 0,0 0 0,0 0 0,0-1 0,0 0 0,8-2 0,-12 2-57,1 1 0,-1-1 1,0 0-1,0 0 0,0 0 0,0 0 0,0 0 0,0 0 0,0-1 0,0 1 0,0 0 1,-1 0-1,1-1 0,0 1 0,-1-1 0,1 1 0,-1-1 0,0 1 0,1 0 1,-1 0-1,0-1 0,0 0 0,0-2 0,0-5-6769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66 11 24575,'-14'-1'0,"-14"1"0,26 0 0,1 0 0,-1 0 0,1 0 0,0 1 0,-1-1 0,1 0 0,0 1 0,0-1 0,-1 0 0,1 1 0,0 0 0,0 0 0,-1-1 0,1 1 0,-1 1 0,2-2 0,-1 0 0,1 1 0,0-1 0,0 1 0,0-1 0,0 1 0,0-1 0,0 0 0,0 0 0,0 1 0,0-1 0,0 1 0,0-1 0,0 0 0,0 1 0,0-1 0,0 1 0,0-1 0,0 0 0,1 1 0,-1-1 0,0 0 0,0 0 0,0 1 0,1-1 0,-1 1 0,1-1 0,-1 0 0,0 1 0,1-1 0,-1 0 0,0 0 0,0 0 0,0 0 0,1 0 0,0 1 0,-1-1 0,0 0 0,1 1 0,16 6 0,24 10 0,-21-9 0,1 0 0,22 5 0,-43-12 0,0-1 0,1 0 0,-1 0 0,0 0 0,1 0 0,-1 0 0,0 1 0,1-1 0,-1 0 0,1 0 0,-1 0 0,0 0 0,1 0 0,-1 0 0,0 0 0,1 0 0,-1 0 0,1-1 0,-1 1 0,0 0 0,1 0 0,-1 0 0,0 0 0,1 0 0,-1-1 0,0 1 0,0 0 0,1 0 0,-1-1 0,0 1 0,1 0 0,-1 0 0,0-1 0,0 1 0,0 0 0,1-1 0,-1 1 0,0 0 0,0-1 0,0 1 0,0 0 0,1 0 0,-1 0 0,0-1 0,0 0 0,0 1 0,0 0 0,0-1 0,0 1 0,0 0 0,0 0 0,0-1 0,0 0 0,0 1 0,-1 0 0,1 0 0,0-1 0,0 1 0,0 0 0,0-1 0,-1 1 0,0-3 0,0 0 0,0 1 0,0 0 0,-1-1 0,1 1 0,-4-5 0,-2 1-170,0 0-1,0 0 0,0 1 1,-1-1-1,0 2 0,0-1 1,-12-4-1,11 6-6655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148 41 24575,'-5'-3'0,"1"0"0,-1 0 0,1 1 0,-1 0 0,0 0 0,0 0 0,1 0 0,-2 1 0,1 0 0,-9-1 0,2 0 0,0 1 0,1-2 0,-23-7 0,33 10 0,1-1 0,0 1 0,-1 0 0,1 0 0,0 0 0,-1 0 0,0 0 0,1 0 0,0 0 0,-1 0 0,1 0 0,0 0 0,-1 0 0,1 0 0,-1 0 0,1 0 0,-1 0 0,1 0 0,-1 0 0,1 0 0,0 1 0,0-1 0,-1 0 0,1 0 0,-1 1 0,1-1 0,-1 1 0,1-1 0,-1 1 0,1 1 0,-1-2 0,0 1 0,1 0 0,0-1 0,-1 1 0,1 0 0,0 0 0,0 0 0,0 0 0,0 1 0,0 1 0,0-1 0,0 1 0,0-1 0,1 1 0,-1-1 0,1 0 0,0 0 0,0 1 0,2 3 0,0-2 0,1 0 0,-1-1 0,1 1 0,0-1 0,0 1 0,0-2 0,1 1 0,-1 0 0,1-1 0,0 0 0,0 0 0,6 2 0,-7-3 0,1 0 0,0 1 0,-1-2 0,1 1 0,0 0 0,-1-1 0,1 0 0,0 0 0,-1 0 0,1-1 0,0 1 0,-1-1 0,10-3 0,-13 3-72,0 1 1,0-1-1,0 0 0,0 0 0,0 1 0,0-1 0,0 0 0,0 0 1,0 0-1,0 0 0,0 0 0,-1 0 0,1 0 0,0 0 0,-1-1 1,1 1-1,-1 0 0,1-2 0,1-6-6754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1 24575,'1'1'0,"-1"-1"0,2 1 0,-2-1 0,1 0 0,-1 0 0,1 0 0,0 1 0,0-1 0,-1 0 0,0 1 0,1-1 0,-1 1 0,1-1 0,0 1 0,-1 0 0,1-1 0,-1 0 0,0 1 0,1 0 0,-1 0 0,0-1 0,1 1 0,7 18 0,-8-15 0,7 21 0,-6-20 0,0 1 0,1-1 0,-2-1 0,3 1 0,-2 0 0,2 0 0,-2-1 0,6 7 0,-4-9 0,-2-1 0,2 1 0,-1-1 0,0 0 0,1 0 0,-1 0 0,0 0 0,1 0 0,0 0 0,-1-1 0,1 1 0,-1-1 0,1 0 0,0 0 0,4 0 0,-5 0 0,0 0 0,0 0 0,0 0 0,0 0 0,0 0 0,-1-1 0,1 1 0,0 0 0,0-1 0,0 1 0,0-2 0,-1 2 0,1-1 0,0 0 0,0 0 0,-1 0 0,1 0 0,-1 0 0,1-1 0,-1 1 0,2-2 0,-3 1 0,1 1 0,-1-1 0,1 1 0,-1 0 0,0 0 0,0-1 0,0 1 0,1-1 0,-2 1 0,1-1 0,0 1 0,0-1 0,0 2 0,-1-2 0,1 1 0,0-1 0,-1 1 0,0 0 0,1-1 0,-1 1 0,0 0 0,1 0 0,-1 0 0,0-1 0,-2 0 0,-2-4 0,-1 1 0,0 0 0,-10-7 0,2 2 0,7 4 0,3 2 0,-1 0 0,0-1 0,-11-4 0,16 8 0,-1 0 0,0 1 0,0 0 0,0-1 0,0 1 0,0-1 0,0 1 0,0 0 0,-1-1 0,1 1 0,1 0 0,-2 0 0,1 0 0,1 0 0,-1 0 0,-1 0 0,1 1 0,0-1 0,0 0 0,0 0 0,0 1 0,0 0 0,0-1 0,0 0 0,0 0 0,0 1 0,0 0 0,1-1 0,-3 2 0,2-1-3,1-1 0,0 0 0,0 0-1,-1 1 1,1 0 0,0-1 0,0 1 0,-1-1-1,1 0 1,-1 1 0,1 0 0,0 0-1,0-1 1,0 0 0,0 1 0,0-1 0,0 1-1,0 0 1,0-1 0,0 1 0,0-1-1,0 1 1,0-1 0,0 2 0,1-1 23,0 1 0,0-1 0,-1 1 0,1-1 0,0 0 0,0 0 0,0 0 0,0 0 0,1 2 0,3 1-391,1-1-1,-2 0 1,10 5 0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38 14 24575,'-2'2'0,"-1"2"0,0-1 0,2 0 0,-2 2 0,2-2 0,-2 1 0,2 0 0,-1 0 0,2-1 0,-1 1 0,-2 7 0,2-1 0,0-1 0,0 0 0,2 19 0,1-25 0,-2-1 0,1 0 0,-1 1 0,2-1 0,-1 0 0,0 0 0,1 1 0,-1-2 0,1 1 0,-1 0 0,0 0 0,1 0 0,1 0 0,1 2 0,-3-4 0,0 2 0,1-1 0,-1 0 0,1 0 0,-1 0 0,2 0 0,-2 0 0,1 0 0,-1-1 0,2 1 0,-2-1 0,1 1 0,0-1 0,0 0 0,-1 0 0,2 0 0,-2 0 0,1 0 0,3 0 0,-4 0 0,1-1 0,-1 0 0,1 0 0,-1 0 0,0 0 0,0-1 0,1 1 0,-1 0 0,0 0 0,0 0 0,0-1 0,-1 1 0,1 0 0,0-1 0,0 0 0,-1 1 0,1-1 0,0 1 0,-1-3 0,1 2 0,-1 0 0,1 0 0,-1 0 0,0-1 0,1 1 0,-1 0 0,0-1 0,0 2 0,-1-2 0,1 1 0,0 0 0,-1 0 0,0-4 0,-2 3 0,1 1 0,0-1 0,0 1 0,0-1 0,-6-4 0,6 5 0,-1 0 0,1 0 0,0-1 0,0 1 0,0 0 0,0-1 0,0 1 0,-1-4 0,-16-27 0,17 30 0,1 1 0,-2-1 0,1 0 0,0 1 0,-1 0 0,1 0 0,0-1 0,-1 1 0,-4-2 0,7 4 0,0 0 0,0 0 0,0 0 0,0 0 0,0 0 0,0 0 0,0 0 0,0 0 0,0 0 0,0 0 0,0 0 0,0 0 0,0 0 0,0 0 0,0 0 0,0 0 0,-1 0 0,1 0 0,0 0 0,0 0 0,0 0 0,0 0 0,0 0 0,0 0 0,0 0 0,0 0 0,0 0 0,0 0 0,-1 0 0,1 0 0,0 0 0,0 0 0,0 0 0,0 0 0,0 0 0,0 0 0,-1 0 0,1 0 0,0 0 0,0 1 0,0-1 0,0 0 0,0 0 0,0 0 0,0 0 0,0 0 0,0 0 0,0 0 0,0 0 0,0 0 0,0 0 0,0 1 0,1 6 0,5 8 0,-6-15 0,0 1 0,11 31 0,-10-30 0,0-1 0,-1 1 0,0-1 0,1 1 0,-1-1 0,0 1 0,0-1 0,0 1 0,0 0 0,-1-1 0,1 1 0,0-1 0,-1 1 0,0-1 0,1 1 0,-1-1 0,1 1 0,-3 1 0,3-2-2,0-1-1,0 0 1,0 0 0,0 0-1,0 1 1,0-1-1,0 0 1,-1 0 0,1 0-1,0 0 1,0 0-1,0 0 1,-1 0-1,1 0 1,-1 1 0,1-1-1,0 0 1,0 0-1,-1 0 1,1 0 0,0 0-1,0 0 1,0 0-1,0 0 1,-1 0-1,1 0 1,-1 0 0,1 0-1,0 0 1,0 0-1,-1 0 1,1 0 0,-5-8 200,0-11-1682,4 9-5342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1 1 24575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82 1 24575,'-14'0'0,"-19"0"0,31 0 0,-1 0 0,2 1 0,-2-1 0,1 1 0,0 0 0,0-1 0,0 1 0,0 0 0,0 0 0,0 0 0,-3 2 0,5-3 0,-1 1 0,0-1 0,1 0 0,0 0 0,0 1 0,-1 0 0,1-1 0,0 1 0,-1-1 0,0 0 0,1 0 0,0 1 0,0 0 0,-1 0 0,1-1 0,0 0 0,0 1 0,0-1 0,0 1 0,0 0 0,0-1 0,0 0 0,0 1 0,0 0 0,0-1 0,0 1 0,0-1 0,0 2 0,1-2 0,0 2 0,0-1 0,0 0 0,-1 0 0,1 0 0,0 0 0,0 0 0,0 0 0,1 0 0,-1-1 0,2 2 0,4 2 0,0 0 0,0-1 0,8 2 0,-15-5 0,11 3 0,0-1 0,0-1 0,0 1 0,1-1 0,-1-1 0,0 0 0,15-3 0,-26 3 0,1 0 0,-1 0 0,0 0 0,0 0 0,1 0 0,-1 0 0,0 0 0,0 0 0,1 0 0,-1 0 0,0 0 0,0 0 0,1 0 0,-1 0 0,0 0 0,0 0 0,0 0 0,1 0 0,-1 0 0,0 0 0,0 0 0,0-1 0,1 1 0,-1 0 0,0 0 0,0 0 0,0-1 0,1 1 0,-1 0 0,0 0 0,0 0 0,0-1 0,0 1 0,0 0 0,0 0 0,0-1 0,0 1 0,0 0 0,-7-9 0,-24-9 0,24 14 0,-20-13-1365,19 13-5461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1 0 24575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41 24575,'0'4'0,"1"0"0,0 1 0,0-1 0,0 0 0,0 0 0,1 0 0,3 6 0,-3-5 0,1 0 0,-2 0 0,1 0 0,2 8 0,-4-10 0,1 0 0,-1 0 0,1-1 0,0 1 0,0 0 0,0 0 0,2 2 0,-3-4 0,1-1 0,-1 0 0,0 0 0,0 1 0,1-1 0,0 1 0,-1-1 0,0 0 0,0 1 0,1-1 0,-1 0 0,0 0 0,1 1 0,-1-1 0,1 0 0,0 0 0,-1 0 0,0 0 0,1 1 0,0-1 0,0 0 0,-1-1 0,1 1 0,0 0 0,-1 0 0,1-1 0,0 1 0,-1 0 0,1-1 0,-1 1 0,1 0 0,0-1 0,-1 1 0,1-1 0,-1 1 0,0 0 0,1-1 0,-1 0 0,1 0 0,0 0 0,0-3 0,2 0 0,-2 0 0,1 0 0,-1 0 0,0-1 0,0 1 0,0 0 0,-1 0 0,0-1 0,0-5 0,-3-44 0,2 52 0,1 0 0,0 1 0,0-1 0,-2 1 0,2-1 0,-1 0 0,1 1 0,-2-1 0,1 1 0,0-1 0,1 1 0,-2 0 0,1 0 0,0-1 0,-1 2 0,-1-3 0,2 2 0,1 1 0,0-1 0,-1 1 0,1 0 0,0 0 0,-1 0 0,0-1 0,1 1 0,-1 0 0,1 0 0,0 0 0,-1 0 0,0 0 0,1 0 0,-1 0 0,1 0 0,-1 0 0,1 0 0,0 0 0,0 0 0,-1 0 0,0 1 0,0-1 0,1 1 0,-1 0 0,1-1 0,-1 0 0,0 1 0,0 0 0,1 0 0,0-1 0,-1 1 0,1 0 0,-1 0 0,1-1 0,0 1 0,-1 0 0,1-1 0,0 2 0,0-1 0,0 1 0,-1 9-109,0 1 0,1 14 0,1-15-929,-1 0-5788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1 24575,'-1'0'0,"0"1"0,1 0 0,0 0 0,-1-1 0,1 1 0,-1 0 0,1 0 0,0-1 0,-2 1 0,2-1 0,-1 1 0,1-1 0,-1 1 0,-1 0 0,-6 6 0,5 1 0,-1 1 0,1-1 0,0 0 0,1 1 0,0-1 0,1 1 0,-1 0 0,1 0 0,1 0 0,0-1 0,1 11 0,-1-19 0,0 1 0,0 0 0,0 0 0,0 0 0,1 0 0,-1 0 0,1-1 0,-1 2 0,0-1 0,1-1 0,-1 1 0,0 0 0,0-1 0,1 1 0,0 0 0,-1 0 0,1-1 0,-1 1 0,1 0 0,0-1 0,0 1 0,-1-1 0,1 1 0,0-1 0,-1 1 0,2-1 0,-2 1 0,1-1 0,0 0 0,0 0 0,0 0 0,-1 0 0,1 1 0,1-1 0,0 0 0,0 0 0,-2-1 0,2 1 0,-1 0 0,0 0 0,1 0 0,-1-1 0,0 1 0,0-1 0,0 0 0,0 1 0,0-1 0,0 0 0,0 0 0,0 0 0,0 1 0,0-1 0,-1 0 0,1 0 0,0 0 0,-1 0 0,2-1 0,-2 2 0,0-1 0,1-1 0,-1 1 0,1-1 0,1-5 0,-1 0 0,-1-1 0,1 1 0,0 0 0,-2-8 0,0 7 0,1 0 0,0 1 0,1 0 0,2-15 0,6-5-1365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35 35 24575,'-1'0'0,"0"0"0,1 0 0,-1 1 0,1-1 0,-1 0 0,1 1 0,-1-1 0,0 1 0,1-1 0,-1 1 0,1-1 0,0 1 0,0-1 0,-1 1 0,0-1 0,1 1 0,0 0 0,-1-1 0,1 0 0,0 2 0,0-1 0,-6 18 0,5-15 0,-15 61 0,16-63 0,-1-1 0,1-1 0,0 1 0,-1 0 0,1 0 0,0-1 0,0 1 0,0 0 0,0 0 0,0 0 0,0 0 0,0-1 0,0 1 0,0 0 0,0 0 0,1 0 0,-1 0 0,0 0 0,0-1 0,1 1 0,0 0 0,-1 0 0,1-1 0,-1 1 0,0-1 0,1 1 0,0 0 0,-1-1 0,1 1 0,-1-1 0,1 1 0,0-1 0,0 1 0,0 0 0,1-1 0,-1 1 0,1-1 0,0 0 0,-1 0 0,1 0 0,-1 0 0,1-1 0,-1 1 0,1 0 0,-1-1 0,0 1 0,1-1 0,-1 1 0,1-1 0,-1 1 0,0-1 0,1 0 0,-1 0 0,2-1 0,0-1 0,-1 1 0,1-1 0,-2 0 0,1 1 0,0-1 0,0 0 0,0-1 0,-1 1 0,0 0 0,1 0 0,-1 0 0,1-6 0,0-3 0,0 0 0,0-14 0,-2-22-1365,-1 38-5461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173 1 24575,'-43'0'0,"-49"1"0,90-1 0,-1 1 0,0 0 0,1-1 0,0 1 0,-1 0 0,0 0 0,1 0 0,-1 0 0,1 0 0,-3 3 0,4-4 0,1 1 0,-1-1 0,0 0 0,1 1 0,0-1 0,-1 1 0,1 0 0,0-1 0,-1 0 0,0 1 0,1 0 0,0 0 0,0-1 0,-1 0 0,1 1 0,0 0 0,0-1 0,0 1 0,0 0 0,0-1 0,0 1 0,0-1 0,0 1 0,0 0 0,0 0 0,0-1 0,0 0 0,0 2 0,0-2 0,1 1 0,-1-1 0,0 1 0,1-1 0,-1 1 0,1 0 0,-1-1 0,1 0 0,-1 1 0,0-1 0,0 1 0,1-1 0,0 1 0,-1-1 0,1 1 0,-1-1 0,1 1 0,2 0 0,0 1 0,-1-1 0,0 0 0,1 0 0,0 0 0,0 1 0,-1-2 0,1 1 0,0-1 0,0 1 0,5-1 0,36 0 0,-25-1 0,-12 1 30,1 0 0,0-1 0,15-3 0,-21 4-117,1-2-1,-1 2 1,0-1 0,1 0-1,-1 0 1,0-1 0,0 1-1,0-1 1,0 1-1,0-1 1,0 1 0,0-1-1,0 0 1,-1 0 0,1 0-1,0-2 1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863 0 24575,'-3'0'0,"1"0"0,-1 0 0,0 0 0,0 1 0,1-1 0,-1 1 0,1 0 0,-1-1 0,1 1 0,-1 1 0,1-1 0,-1 0 0,1 0 0,0 1 0,0 0 0,-4 2 0,4-1 0,-1 0 0,0 1 0,0 0 0,0-1 0,2 1 0,-1 0 0,0 0 0,-3 9 0,-28 77 0,26-71 0,-13 22 0,11-25 0,-10 31 0,13-31 0,-11 21 0,11-25 0,0 1 0,1-1 0,-5 18 0,8-23 0,0 1 0,-1-1 0,-7 13 0,7-14 0,1-1 0,-1 1 0,0 1 0,1-2 0,0 1 0,-2 11 0,-13 89 0,15-99 0,0-1 0,-1 1 0,-6 10 0,-6 17 0,11-22 0,-1-1 0,-1 0 0,1 0 0,-1 0 0,-15 19 0,12-19 0,0 3 0,1-1 0,-7 16 0,12-23 0,-1-1 0,1 1 0,-1 0 0,-7 8 0,6-9 0,0 1 0,1-1 0,-6 13 0,-10 28 0,-22 41 0,34-73 0,1 0 0,0 0 0,0 1 0,2-1 0,-7 31 0,8-31 0,0 0 0,0 0 0,-2 0 0,-8 17 0,-27 42 0,32-54 0,1 0 0,-2-2 0,-1 1 0,-15 19 0,21-30 0,0 2 0,0-1 0,1 0 0,0 1 0,0 0 0,1 0 0,-4 15 0,5-15 0,0 0 0,-1 0 0,-1 0 0,1 0 0,-1-1 0,-1 1 0,-9 13 0,9-18 0,0 0 0,1 1 0,-1-2 0,0 1 0,-1-1 0,-6 3 0,-10 7 0,17-9-170,-1 0-1,1-1 0,-1 2 1,2-1-1,-1 1 0,0 0 1,-6 9-1,7-6-6655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377 0 24575,'-1'0'0,"-1"1"0,1-1 0,0 1 0,-1 0 0,1-1 0,-1 0 0,1 1 0,0 0 0,0 0 0,-1 0 0,2 0 0,-2 0 0,1 0 0,0 0 0,1-1 0,-2 2 0,1-1 0,-1 2 0,-13 24 0,2 13 0,11-31 0,-1-1 0,0 1 0,0-1 0,-8 13 0,6-10 0,-1 1 0,1 0 0,0 1 0,1-1 0,-4 20 0,-6 21 0,-2-19 0,2-8 0,5-8 0,0 1 0,-2-1 0,0-1 0,-1 0 0,-20 22 0,18-24 0,-20 28 0,12-6 0,-3-1 0,18-26-227,0 1-1,0 0 1,1 0-1,1 0 1,-6 17-1,8-18-6598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0 555 24575,'2'0'0,"0"0"0,0 0 0,-1-1 0,1 1 0,0-1 0,-1 1 0,1-1 0,0 1 0,0-2 0,-1 1 0,1 1 0,-1-2 0,1 2 0,-1-2 0,0 1 0,1 0 0,1-2 0,19-29 0,-8 14 0,-3 4 0,25-19 0,-30 28 0,1-1 0,0 1 0,15-8 0,10-7 0,-4 0 0,-21 15 0,1 1 0,-1-2 0,1 0 0,11-13 0,-4 1 0,20-36 0,-24 39 0,22-27 0,-25 34 0,0 0 0,15-10 0,-16 13 0,0 0 0,0-1 0,-1 1 0,0-2 0,10-11 0,-4-1 0,19-24 0,-31 42-13,5-4-156,-1 0 0,0-1 0,0 1 0,-1-1 0,0 0 0,1 0 0,1-8 0,-3 6-6657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104 21 24575,'-3'0'0,"-1"0"0,1-2 0,0 2 0,-1-1 0,1 0 0,0-1 0,0 1 0,-4-2 0,3 1 0,1 0 0,-1 1 0,1-1 0,-1 2 0,-6-3 0,9 3 0,0 0 0,-1 0 0,1 0 0,0 0 0,-1 0 0,1 0 0,0 0 0,0 1 0,-1-1 0,1 1 0,0 0 0,-1-1 0,1 0 0,0 1 0,0 0 0,0 0 0,0-1 0,-1 1 0,0 2 0,0-2 0,1 1 0,-1-1 0,1 2 0,-1-2 0,1 1 0,0 0 0,0 0 0,-1-1 0,2 2 0,-1-1 0,0-1 0,-1 5 0,2-5 0,0 0 0,0 0 0,0 0 0,0 0 0,0-1 0,1 2 0,-1-1 0,0-1 0,0 1 0,1 1 0,0-2 0,-1 1 0,1 0 0,-1 0 0,0 0 0,1-1 0,0 1 0,0 0 0,-1 0 0,1-1 0,-1 1 0,2 0 0,-1-1 0,-1 1 0,1-1 0,0 1 0,0-1 0,-1 0 0,1 0 0,2 1 0,3 1 0,0 1 0,0-2 0,0 0 0,0 0 0,0 0 0,0 0 0,1-1 0,-1 0 0,0 0 0,0-1 0,11-2 0,-15 2-85,-1 1 0,1-2-1,0 1 1,-1-1 0,1 1-1,-1 0 1,1-1 0,-1 1-1,0-1 1,1 0 0,-1 0-1,0 1 1,0-1 0,-1 0-1,2-3 1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340 0 24575,'-1'0'0,"-2"1"0,1-1 0,1 0 0,-2 1 0,2 0 0,-1-1 0,0 1 0,0 1 0,1-2 0,-1 1 0,0 0 0,1 0 0,-1 1 0,1-2 0,-2 4 0,-24 27 0,12-12 0,8-11 0,1 0 0,-9 16 0,-10 12 0,20-29 0,0 0 0,1 0 0,0 1 0,0-1 0,1 1 0,-5 16 0,5-15 0,1 1 0,-2-1 0,0 0 0,0-1 0,-6 9 0,-49 59 0,-11 14 0,69-89-41,-4 7-401,-1 1 1,-5 11 0,7-10-6385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61 0 24575,'0'6'0,"-2"-1"0,1 1 0,-1-1 0,-3 11 0,2-10 0,2-2 0,-2 1 0,1 0 0,0-1 0,-1 1 0,0 0 0,-6 7 0,7-10 0,1 0 0,0 0 0,0-1 0,0 1 0,0 0 0,1 1 0,-2 1 0,2-2 0,-1-1 0,1 1 0,0-1 0,-1 1 0,0-1 0,0 1 0,1-1 0,-1 0 0,0 1 0,0-1 0,-1 2 0,2-3 0,-1-1 0,1 1 0,-1 0 0,1 0 0,0-1 0,0 1 0,0 0 0,0 0 0,-1 0 0,1 0 0,0 0 0,0 0 0,-1-1 0,1 1 0,0 0 0,-1 0 0,1-1 0,0 1 0,0 0 0,0 0 0,0-1 0,0 1 0,0 0 0,0-1 0,-1 1 0,1 0 0,0 0 0,0-1 0,0 1 0,0 0 0,0-1 0,0 1 0,0 0 0,0-1 0,1 1 0,-2-14 0,1 10 0,1 0 0,1 1 0,-1-1 0,0 0 0,1 0 0,-1 1 0,1-1 0,4-5 0,21-25 0,-19 26-1365,0 0-5461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116 14 24575,'0'0'0,"-1"-1"0,1 0 0,0 1 0,0 0 0,-1-1 0,1 1 0,0-1 0,-1 1 0,1-1 0,-1 1 0,1-1 0,0 1 0,-1 0 0,1-1 0,-1 1 0,1 0 0,0 0 0,-1 0 0,0-1 0,1 1 0,-1 0 0,0-1 0,1 1 0,-1 0 0,1 0 0,-1 0 0,1 0 0,-2 0 0,-17 0 0,17 2 0,0-2 0,1 1 0,-2 1 0,1-1 0,1 0 0,-1 1 0,0-1 0,1 1 0,-1-1 0,1 2 0,-1-2 0,1 1 0,0 0 0,-1 0 0,1-1 0,1 2 0,-1-1 0,0 0 0,-1 3 0,2-2 0,-1-1 0,0 1 0,0 0 0,0-1 0,-1 1 0,1-1 0,-1 0 0,0 0 0,1 1 0,-1-2 0,0 2 0,0-1 0,-5 3 0,4-4 0,-1 1 0,1-1 0,-1 0 0,1 1 0,-6-1 0,7 0 0,12-3 0,-8 2 0,2 0 0,-1-1 0,0 1 0,0-1 0,0 0 0,1 0 0,-1 1 0,-1-2 0,1 1 0,0-1 0,0 1 0,0-1 0,4-4 0,13-17 0,-18 22 0,-1-1 0,0 0 0,0 1 0,0-1 0,0 0 0,-1 1 0,2-2 0,-2 2 0,0-1 0,1 0 0,-1 0 0,0 1 0,1-4 0,-1 4 0,-1 1 0,1-1 0,0 0 0,0 0 0,-1 1 0,1-1 0,0 0 0,0 1 0,-1-1 0,0 0 0,1 1 0,-1-1 0,1 1 0,-1-1 0,1 0 0,-1 1 0,0-1 0,1 1 0,-1 0 0,1-1 0,-1 1 0,0-1 0,0 1 0,0 0 0,0-1 0,1 1 0,-1 0 0,0 0 0,1 0 0,-2 0 0,2 0 0,-1 0 0,0 0 0,1 0 0,-2 0 0,2 0 0,-2 1 0,-1-1 0,1 0 0,-1 1 0,1 0 0,-1-1 0,1 1 0,0 0 0,-1 0 0,1 0 0,0 0 0,-5 4 0,6-4-27,-1 2 0,1-1 0,-1 0 1,1 0-1,-1 0 0,1 1 0,0 0 0,0-1 0,0 0 0,0 5 0,-2-1-1042,0 4-5757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187 25 24575,'-17'-1'0,"0"2"0,-1 0 0,1 1 0,-26 6 0,28-4 0,11-4 0,-1 1 0,1 0 0,0 0 0,0 1 0,0-1 0,0 1 0,-1 0 0,1 0 0,0 0 0,0 0 0,1 1 0,-5 4 0,8-7 0,-1 0 0,1 1 0,-1-1 0,1 1 0,0 0 0,0-1 0,-1 1 0,1-1 0,0 1 0,0 0 0,0-1 0,0 1 0,0-1 0,0 1 0,0-1 0,0 1 0,0-1 0,0 1 0,0 0 0,0-1 0,1 1 0,-1-1 0,0 1 0,0 0 0,1-1 0,-1 0 0,1 1 0,-1-1 0,0 1 0,1-1 0,-1 1 0,0-1 0,1 1 0,-1-1 0,1 0 0,-1 1 0,1-1 0,-1 0 0,1 1 0,-1-1 0,1 0 0,0 0 0,-1 1 0,1-1 0,3 2 0,-1-1 0,1 0 0,0 0 0,0 1 0,5 0 0,-5-2 0,0 0 0,0 1 0,-1-1 0,1 0 0,0-1 0,0 1 0,-1-1 0,1 0 0,-1 1 0,1-2 0,0 1 0,-1 0 0,1 0 0,-1-1 0,4-2 0,-2-1 0,0 1 0,0 0 0,0-1 0,-1 0 0,0 0 0,0-1 0,5-8 0,-7 11 0,0 1 0,-1 0 0,1-1 0,0 1 0,0 0 0,0 0 0,1 0 0,-1 0 0,1 0 0,-1 1 0,1-1 0,-1 1 0,1-1 0,0 1 0,0 0 0,-1 0 0,1 0 0,0 0 0,5 0 0,-8 1 0,0 0 0,1 1 0,-1-1 0,0 0 0,0 1 0,0 0 0,0-1 0,1 0 0,-1 0 0,0 1 0,0-1 0,0 1 0,0-1 0,0 1 0,0-1 0,0 0 0,0 1 0,0-1 0,0 0 0,0 1 0,0-1 0,-1 0 0,1 1 0,0-1 0,0 1 0,-4 11 0,3-10-62,1-1 0,-1 1 0,0-1 0,0 1 0,1-1 0,-1 0 0,0 1 0,-1-1 0,1 0 0,0 0 0,-1 0 0,2 0-1,-2 0 1,1 0 0,-1 0 0,1-1 0,0 2 0,-1-2 0,0 1 0,1-1 0,-4 1 0,-4 1-6764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93 1 24575,'-5'0'0,"1"0"0,-1 1 0,1-1 0,0 2 0,-1-2 0,1 2 0,0-1 0,0 1 0,0 0 0,-1-1 0,1 2 0,1-1 0,-1 0 0,0 1 0,1 0 0,-1 0 0,1 0 0,1 0 0,-1 0 0,0 1 0,0 0 0,1-1 0,-3 5 0,5-8 0,-1 1 0,1-1 0,0 0 0,0 1 0,0-1 0,0 1 0,0-1 0,0 0 0,0 1 0,0-1 0,0 0 0,0 1 0,0-1 0,0 0 0,0 1 0,0 0 0,0-1 0,0 0 0,0 0 0,0 1 0,1-1 0,-1 1 0,0 0 0,0-1 0,0 0 0,1 0 0,0 1 0,12 4 0,20-4 0,-29-1 0,41 0 0,35-1 0,-78 0 0,1 1 0,-1-1 0,1 0 0,-1 1 0,1-1 0,-1 0 0,0 0 0,1 0 0,-1-1 0,0 1 0,0-1 0,0 1 0,4-4 0,-6 5 0,1-1 0,-1 1 0,0-1 0,1 1 0,-1 0 0,0-1 0,1 0 0,-1 1 0,0-1 0,0 1 0,0 0 0,1-2 0,-1 2 0,0-1 0,0 1 0,0 0 0,0-1 0,0 0 0,0 0 0,0 1 0,0 0 0,0-1 0,-1 0 0,1 0 0,-1 0 0,0 0 0,1 0 0,-1 0 0,0 0 0,0 1 0,0-1 0,1 0 0,-1 0 0,0 1 0,0 0 0,0-1 0,-1 1 0,2-1 0,-1 0 0,0 1 0,-2 0 0,-8-3 34,0 1 1,-12-1-1,-3-1-1502,15 2-5358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173 1 24575,'-43'0'0,"-49"1"0,90-1 0,-1 1 0,0 0 0,1-1 0,0 1 0,-1 0 0,0 0 0,1 0 0,-1 0 0,1 0 0,-3 3 0,4-4 0,1 1 0,-1-1 0,0 0 0,1 1 0,0-1 0,-1 1 0,1 0 0,0-1 0,-1 0 0,0 1 0,1 0 0,0 0 0,0-1 0,-1 0 0,1 1 0,0 0 0,0-1 0,0 1 0,0 0 0,0-1 0,0 1 0,0-1 0,0 1 0,0 0 0,0 0 0,0-1 0,0 0 0,0 2 0,0-2 0,1 1 0,-1-1 0,0 1 0,1-1 0,-1 1 0,1 0 0,-1-1 0,1 0 0,-1 1 0,0-1 0,0 1 0,1-1 0,0 1 0,-1-1 0,1 1 0,-1-1 0,1 1 0,2 0 0,0 1 0,-1-1 0,0 0 0,1 0 0,0 0 0,0 1 0,-1-2 0,1 1 0,0-1 0,0 1 0,5 0 0,36-2 0,-25 0 0,-12 1 30,1 0 0,0-1 0,15-3 0,-21 4-117,1-2-1,-1 2 1,0-1 0,1 0-1,-1 0 1,0-1 0,0 1-1,0-1 1,0 1-1,0-1 1,0 1 0,0-1-1,0 0 1,-1 0 0,1 0-1,0-2 1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122 49 24575,'-1'-1'0,"0"1"0,0 0 0,0-2 0,0 1 0,-1 1 0,1-1 0,1-1 0,-1 2 0,0-1 0,0 0 0,0 0 0,1-1 0,-2-1 0,-5-6 0,2 6 0,0-1 0,0 2 0,0-1 0,-1 1 0,1 0 0,-1 0 0,1 1 0,-1-1 0,1 1 0,-1-1 0,0 2 0,1-1 0,-1 1 0,0 0 0,-7 1 0,12-1 0,1 0 0,-1 0 0,1 0 0,0 0 0,0 0 0,0 0 0,0 0 0,0 0 0,0 0 0,-1 0 0,1 0 0,0 0 0,0 1 0,0-1 0,-1 0 0,1 0 0,0 0 0,-1 1 0,1-1 0,0 0 0,0 0 0,0 0 0,0 0 0,0 0 0,0 0 0,-1 0 0,1 1 0,0-1 0,0 0 0,0 0 0,0 0 0,0 0 0,0 1 0,0-1 0,0 1 0,0-1 0,0 0 0,0 0 0,6 8 0,10 4 0,-3-6 0,0-1 0,20 6 0,-17-7 0,-9-1-117,-4-2 153,1 0 0,-1 0 0,0 0-1,0-1 1,1 1 0,6 0 0,-10-1-51,1 0 0,-1-1 0,1 1 0,-1 0 0,1 0 0,-1 0 0,1 0 0,-1 0 0,1-1 0,-1 1 0,1 0 0,-1 0 0,1 0 0,-1-1 0,0 1 0,1 0 0,-1-1 0,1 1 0,-1-1 0,1-1-71,-1 1 1,1 0-1,-1 0 1,0 1-1,1-2 0,-1 1 1,0 0-1,0 0 0,0 0 1,0 0-1,0-1 0,0 1 1,0-1-1,-2-7-6740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86 140 24575,'0'-1'0,"-2"-1"0,2 0 0,-1 0 0,0 1 0,0-1 0,0 0 0,0 1 0,-3-2 0,0-3 0,1 0 0,0 1 0,0 0 0,0-1 0,1 0 0,0 1 0,0-1 0,0 0 0,2 0 0,-1 1 0,-1-2 0,2 1 0,0-9 0,0 13 0,0 0 0,0 0 0,-1 0 0,1 0 0,0 0 0,0 0 0,-2 0 0,2 0 0,-1 0 0,0 1 0,1-1 0,-2 0 0,-1-2 0,3 3 0,-1 1 0,1-1 0,-1 1 0,1 0 0,0 0 0,0-1 0,-1 1 0,0-1 0,1 1 0,-1 0 0,1 0 0,0-1 0,-1 1 0,1 0 0,-1 0 0,0 0 0,0 0 0,1 0 0,0 0 0,-1 0 0,-1 0 0,2 0 0,-1 1 0,-1-1 0,1 0 0,1 1 0,-1 0 0,0-1 0,0 1 0,0-1 0,1 1 0,-2 0 0,2-1 0,-1 1 0,1 0 0,-2 0 0,1 1 0,0 0 0,-1-1 0,1 1 0,1 0 0,-1 0 0,-1 0 0,2 0 0,-1 0 0,0 0 0,0 0 0,1 0 0,-1 0 0,1 0 0,0 1 0,0-1 0,0 0 0,0 0 0,0 1 0,0-2 0,1 2 0,-1-1 0,1 0 0,0 0 0,0 0 0,-1 0 0,1 0 0,0 0 0,0 0 0,0 0 0,1-1 0,-1 1 0,3 2 0,13 11 0,-14-12 0,-1 0 0,1 0 0,0 0 0,1-1 0,-1 0 0,1 0 0,5 3 0,-1-1-1365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37 13 24575,'-1'0'0,"0"-1"0,-1 1 0,1 0 0,0 0 0,-1-1 0,1 0 0,-1 1 0,1-1 0,-3-1 0,-9-4 0,12 6 0,1 0 0,0 0 0,-1 0 0,1 1 0,0-1 0,-1 0 0,0 0 0,1 1 0,0 0 0,0-1 0,-1 0 0,1 0 0,0 0 0,-1 1 0,1-1 0,-1 1 0,1 0 0,0-1 0,0 0 0,0 0 0,-1 1 0,1-1 0,0 1 0,0-1 0,0 1 0,0-1 0,0 1 0,0-1 0,0 1 0,0-1 0,0 2 0,0 0 0,0 1 0,0 0 0,0 0 0,1 0 0,-1-1 0,1 1 0,0 0 0,0-1 0,-1 1 0,2-1 0,-1 1 0,2 2 0,22 31 0,-7-13 0,-17-22 0,-1 0 0,1 0 0,-1 0 0,1 0 0,0 0 0,-1-1 0,1 1 0,-1 0 0,2 0 0,-2 0 0,1-1 0,0 0 0,0 2 0,0-2 0,-1 1 0,1-1 0,1 0 0,-2 1 0,1 0 0,0-1 0,1 0 0,0 0 0,-1 0 0,0 0 0,0 0 0,0-1 0,0 0 0,-1 1 0,1 0 0,0-1 0,0 1 0,-1-1 0,1 0 0,0 1 0,-1-1 0,1 0 0,0 1 0,-1-1 0,1 0 0,-1 0 0,0 0 0,1 0 0,-1-1 0,3-4 0,-1 0 0,0-1 0,0 1 0,-1 0 0,1-13 0,-2 17-62,0 0 0,0 0 0,0 0 0,0-1 0,0 2 0,0-2 0,0 2 0,-1-2 0,1 1 0,-1 0 0,0 0 0,1 1-1,-1-2 1,0 2 0,0-1 0,0 0 0,-1 1 0,1-1 0,0 0 0,-1 1 0,-2-3 0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0 24575,'1'11'0,"1"-1"0,-1 1 0,2-1 0,4 17 0,-5-23 0,0-1 0,-1 1 0,2 0 0,-1 0 0,4 4 0,-3-5 0,-1 0 0,0 0 0,0 0 0,0 0 0,-1 0 0,1 0 0,0 1 0,-2-1 0,2 4 0,1 24 0,-3-30 0,0-1 0,0 1 0,0 0 0,0 0 0,0 0 0,0-1 0,0 2 0,0-1 0,0-1 0,-1 1 0,1 0 0,0 0 0,0 0 0,-1-1 0,1 1 0,-1 0 0,1 0 0,-1-1 0,1 1 0,-1-1 0,1 2 0,0-2 0,-2 1 0,2-1 0,-1 0 0,0 1 0,1 0 0,-1-1 0,0 1 0,0-1 0,-1 1 0,0-2 0,0 1 0,1 0 0,-1-1 0,1 0 0,-1 0 0,0 1 0,1-1 0,-1-1 0,1 2 0,0-1 0,-1-1 0,1 1 0,-2-2 0,-17-19 0,16 16 0,0 0 0,0 0 0,1-1 0,0 1 0,0-1 0,1 0 0,-1 0 0,1 0 0,1 0 0,-1 0 0,1-1 0,0 1 0,1-1 0,0 1 0,0 0 0,3-8 0,-3 14-105,0-1 0,0 1 0,0 0 0,1-1 0,-1 1 0,0 0 0,1 0 0,0 0 0,0-1 0,-1 1 0,0 0 0,3-1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129 1 24575,'-35'-1'0,"-39"2"0,73-1 0,1 0 0,-1 0 0,0 0 0,0 0 0,0 0 0,1 0 0,-2 0 0,1 1 0,1-1 0,-1 1 0,0-1 0,0 0 0,0 0 0,1 1 0,-1-1 0,0 1 0,0 0 0,1-1 0,-1 0 0,1 1 0,-1 0 0,0-1 0,0 2 0,1-1 0,0 0 0,0 0 0,0 0 0,0-1 0,0 1 0,0 0 0,0 0 0,1-1 0,-1 1 0,0 0 0,0 0 0,1-1 0,0 1 0,-1 0 0,1 0 0,-1-1 0,0 1 0,1 0 0,0-1 0,-1 0 0,1 1 0,-1 0 0,1-1 0,1 1 0,2 2 0,0 0 0,0-1 0,1 1 0,0-1 0,-1-1 0,0 2 0,2-2 0,-2 1 0,1-1 0,0-1 0,0 1 0,0 0 0,0-1 0,0 0 0,0 0 0,0 0 0,0-1 0,0 0 0,8-2 0,-12 2-57,1 1 0,-1-1 1,0 0-1,0 0 0,0 0 0,0 0 0,0 0 0,0 0 0,0-1 0,0 1 0,0 0 1,-1 0-1,1-1 0,0 1 0,-1-1 0,1 1 0,-1-1 0,0 1 0,1 0 1,-1 0-1,0-1 0,0 0 0,0-2 0,0-5-6769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0 24575,'0'0'0,"-2"0"0,0 1 0,2-1 0,-2 1 0,1 0 0,0-1 0,-1 1 0,1-1 0,0 2 0,0-2 0,0 1 0,0 0 0,-1 0 0,1 0 0,1 0 0,-1-1 0,-1 3 0,0 0 0,0 0 0,0-1 0,1 1 0,0 0 0,-1 0 0,0 3 0,0 6 0,-1 1 0,2-1 0,1 0 0,1 24 0,1-4 0,2-10 0,0-13 0,-3-9 0,-1 0 0,0 0 0,0 0 0,0 0 0,1 0 0,-1 0 0,1 1 0,-1-1 0,0 0 0,0 0 0,0 0 0,0 0 0,1 0 0,-1 0 0,0 0 0,0 0 0,1 0 0,-1 0 0,1-1 0,-1 1 0,0 0 0,0 0 0,1 0 0,-1 0 0,0 0 0,0 0 0,0 0 0,0-1 0,0 1 0,0 0 0,1 0 0,-1 0 0,0 0 0,0 0 0,1-1 0,0-1 0,0 1 0,0-1 0,0 1 0,0 0 0,-1-1 0,1 0 0,-1 1 0,1-1 0,0 0 0,-1 1 0,0-1 0,1-3 0,-2-26 0,1 10 0,1 14-5,1-1 1,-1 0-1,2 1 0,3-10 0,0-1-1336,-3 11-5485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52 0 24575,'-2'0'0,"0"1"0,1-1 0,-1 1 0,1 0 0,0-1 0,-1 1 0,1 0 0,-1 0 0,1 0 0,0 0 0,-1 0 0,-1 2 0,-14 16 0,15-16 0,1-1 0,-1 2 0,1-2 0,-1 2 0,1-1 0,0 1 0,0-1 0,0 0 0,0 1 0,1 5 0,1 38 0,0-24 0,-1-21 0,0 0 0,1 0 0,-1 0 0,0 0 0,1-1 0,-1 1 0,0 0 0,1 0 0,0 0 0,0-1 0,-1 1 0,1 0 0,1-1 0,-1 1 0,2 2 0,-2-3 0,0-1 0,0 1 0,0 0 0,0 0 0,1-1 0,-2 1 0,2-1 0,-1 0 0,0 1 0,0-1 0,1 1 0,-1-1 0,0 0 0,1 0 0,-1 0 0,0 0 0,0 0 0,0 0 0,1 0 0,-1 0 0,0 0 0,1-1 0,-1 0 0,0 1 0,2-1 0,-2 0 0,1 1 0,-2-1 0,2 0 0,-1 0 0,0 0 0,0 0 0,1 0 0,-2 0 0,1-1 0,0 2 0,0-2 0,0 1 0,-1 0 0,1-1 0,0 1 0,0 0 0,-1-1 0,0 1 0,0-1 0,1 1 0,-1 0 0,0-3 0,1-5 0,0 0 0,-3-15 0,1 13 0,1-37-1365,-1 38-5461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99 2 24575,'-5'0'0,"1"1"0,0 0 0,-1-1 0,1 1 0,-1 1 0,1-1 0,0 0 0,0 1 0,-1 0 0,2 0 0,-1 1 0,0-1 0,0 0 0,1 1 0,-1 0 0,1 0 0,0 0 0,0 0 0,0 1 0,1-1 0,-1 1 0,0-1 0,2 1 0,-2 0 0,2 0 0,-1 0 0,-1 4 0,2-6 0,1 0 0,-1 0 0,1 0 0,0-1 0,0 1 0,0 0 0,0 0 0,0-1 0,0 2 0,0-2 0,0 1 0,1 0 0,-1-1 0,1 1 0,0 0 0,0 0 0,-1-1 0,3 3 0,-2-3 0,0 0 0,0 0 0,0 0 0,0 0 0,1 0 0,-1-1 0,1 1 0,-1-1 0,0 1 0,1-1 0,-2 1 0,2-1 0,0 0 0,-1 0 0,1 0 0,-2 0 0,2 0 0,0 0 0,-1 0 0,1 0 0,-1 0 0,0 0 0,1 0 0,-1-1 0,2 0 0,0 1 0,-1-1 0,0 0 0,1 0 0,-1 0 0,0 0 0,1 0 0,-2 0 0,2-1 0,-2 1 0,1-1 0,0 1 0,0-1 0,2-3 0,-1 1 0,0 0 0,-1-1 0,0 0 0,4-7 0,2-9 0,4 6 0,-10 12 0,-1 2 0,1-1 0,0-1 0,-1 1 0,1 0 0,-1-1 0,1-1 0,-2 3 0,0 1 0,0 0 0,0-1 0,0 1 0,0-1 0,0 1 0,0-1 0,0 1 0,0 0 0,0-1 0,-1 1 0,1 0 0,0 0 0,0-1 0,0 0 0,-1 1 0,1 0 0,0-1 0,0 1 0,-1 0 0,1 0 0,0 0 0,-1-1 0,1 0 0,0 1 0,-1 0 0,1 0 0,0 0 0,-1-1 0,1 1 0,-1 0 0,1 0 0,0 0 0,-1 0 0,1 0 0,-1 0 0,1 0 0,-1 0 0,1 0 0,0 0 0,-1 0 0,1 0 0,-1 0 0,-19 1 0,14 1 0,0 0 0,1 0 0,-1 0 0,1 0 0,1 1 0,-2 0 0,-5 5 0,10-8 0,-1 2 0,1-1 0,-1-1 0,1 2 0,0-1 0,0 0 0,0 1 0,0-1 0,0 1 0,0-1 0,0 1 0,0-1 0,1 0 0,-1 2 0,0-2 0,1 1 0,-1-1 0,1 1 0,0 0 0,0-1 0,0 1 0,0 0 0,0-1 0,0 2 0,0-2 0,0 1 0,1 3 0,0-5-85,0 1 0,-1 0-1,0 0 1,1 0 0,-1-1-1,1 1 1,0 0 0,0-1-1,-1 1 1,1 0 0,-1 0-1,2-1 1,-2 0 0,1 1-1,2 0 1,4 2-6741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41 10 24575,'-5'0'0,"2"0"0,1 0 0,-1 0 0,0 0 0,0 0 0,1 0 0,0 1 0,-5 1 0,7-2 0,-1 1 0,0-1 0,0 0 0,0 1 0,1-1 0,-1 1 0,1 0 0,-1-1 0,0 1 0,1 0 0,0 0 0,-1-1 0,1 1 0,-1 0 0,0 0 0,1 0 0,0-1 0,0 1 0,-1 0 0,1 0 0,0 0 0,0-1 0,0 2 0,0-1 0,0-1 0,0 3 0,1 10 0,0 0 0,1 1 0,0-1 0,8 25 0,1-70 0,-10 29 0,0 0 0,1 0 0,-1 0 0,2 0 0,1-4 0,-2 4 0,0 1 0,-1-1 0,1 0 0,-1 1 0,1-1 0,-1 0 0,2-5 0,-2-26-1365,-1 24-5461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97 12 24575,'-3'0'0,"0"2"0,0-1 0,1 0 0,-1 1 0,1 0 0,0-1 0,-1 1 0,1 0 0,0 0 0,0 0 0,0 0 0,-2 4 0,-2 0 0,-5 4 0,2-2 0,1 0 0,-9 11 0,16-17 0,0-1 0,-1 2 0,1-2 0,0 1 0,0 0 0,0 0 0,0 1 0,1-1 0,-1 0 0,0 0 0,0 0 0,1 0 0,0 1 0,0-1 0,0 0 0,0 0 0,0 3 0,0-5 0,0 0 0,0 1 0,0-1 0,0 0 0,0 0 0,0 0 0,0 1 0,0-1 0,1 0 0,-1 0 0,0 0 0,0 1 0,0-1 0,0 0 0,0 0 0,1 0 0,-1 0 0,0 1 0,1-1 0,-1 0 0,0 0 0,0 0 0,0 0 0,0 0 0,1 0 0,-1 0 0,0 0 0,0 0 0,0 1 0,0-1 0,0 0 0,1 0 0,-1 0 0,1 0 0,8-4 0,8-8 0,-9 3 0,16-18 0,-16 17 0,10-20 0,-9 15 0,-3-2-1365,-4 9-5461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78 1 24575,'0'4'0,"-1"0"0,0-1 0,-1 1 0,1 0 0,-1 0 0,0-1 0,0 1 0,0-1 0,1 0 0,-2 1 0,0-2 0,-2 5 0,-12 15 0,9-9 0,0 1 0,-9 21 0,16-35 0,0 1 0,1 0 0,0-1 0,0 1 0,-1-1 0,1 1 0,0 0 0,0 0 0,0-1 0,0 1 0,0-1 0,0 1 0,0 0 0,0-1 0,0 1 0,0 0 0,0-1 0,1 1 0,-1 1 0,1-2 0,-1 0 0,1 1 0,-1-1 0,1 0 0,-1 1 0,0-1 0,0 0 0,1 0 0,0 1 0,-1-1 0,0 0 0,1 0 0,-1 0 0,0 0 0,1 0 0,-1 0 0,1 0 0,0 0 0,-1 0 0,1 0 0,-1 0 0,3 0 0,-1 0 0,0-1 0,1 1 0,-2-1 0,2 1 0,-2-1 0,1 0 0,1 0 0,-2 0 0,4-2 0,-3 1 0,1 0 0,-1 0 0,0 0 0,-1-1 0,2 1 0,-2-1 0,1 0 0,-1 1 0,2-6 0,9-28 0,-2 5 0,3-11-1365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11 24575,'0'31'0,"1"32"0,-1-61 0,0-1 0,0 0 0,0 0 0,0 0 0,0 0 0,1 0 0,0 0 0,-1 0 0,0 0 0,1-1 0,-1 1 0,0 0 0,1 0 0,0 0 0,-1 0 0,1 0 0,-1-1 0,1 1 0,0 0 0,0-1 0,0 1 0,-1-1 0,1 1 0,0-1 0,0 1 0,0-1 0,0 1 0,0-1 0,0 0 0,0 1 0,0-1 0,0 0 0,0 0 0,0 0 0,0 0 0,0 0 0,0 0 0,0 0 0,0 0 0,0 0 0,1 0 0,-1-1 0,-1 1 0,1 0 0,0-1 0,0 1 0,0 0 0,0-1 0,0 0 0,0 1 0,-1-1 0,1 1 0,0-1 0,0 0 0,-1 1 0,1-1 0,0 0 0,-1 0 0,1 1 0,0-1 0,-1 0 0,0 0 0,1 0 0,-1 0 0,0 0 0,1 0 0,-1 0 0,0 0 0,1-2 0,3-14 0,-2 10 0,0 0 0,-1-1 0,1 0 0,-1-7 0,-1 13 0,0 0 0,0 0 0,-1-1 0,1 1 0,0 0 0,-1 0 0,0 0 0,1 0 0,-1 0 0,0 0 0,0 0 0,0 0 0,0 1 0,-1-2 0,1 2 0,0-1 0,-1 1 0,-3-3 0,-1-2-1365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419 1 24575,'0'4'0,"0"1"0,-1 0 0,0-1 0,0 0 0,0 1 0,0-1 0,-1 0 0,1 1 0,-1-1 0,-3 4 0,-2 3 0,-1 0 0,-10 10 0,9-11 0,2 0 0,-13 17 0,11-11 0,-2-1 0,-20 23 0,16-21 0,-18 26 0,-2 18 0,22-35 0,-2-2 0,-24 32 0,2-17 0,23-26 0,-19 27 0,15-7 78,15-27-318,0 0-1,0 0 1,0 0-1,-1-1 0,-5 8 1,3-7-6586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372 0 24575,'-2'0'0,"0"1"0,0 1 0,0-2 0,0 1 0,1 0 0,-2 0 0,2 0 0,-1 1 0,1-1 0,-1 0 0,0 1 0,2-1 0,-3 3 0,-6 3 0,6-4 0,-6 4 0,1 0 0,-1-1 0,1 1 0,-20 7 0,17-7 0,-1 0 0,1 0 0,0 1 0,1 0 0,0 1 0,0 0 0,-11 14 0,7-9 0,-4 2 0,13-12 0,1 0 0,-1 0 0,1 1 0,-7 8 0,0 6 0,-12 25 0,-2 5 0,-3-11 133,4-6-1631,19-25-5328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665 1 24575,'-1'1'0,"0"1"0,0-1 0,-1 1 0,1-1 0,0 0 0,0 0 0,-1 1 0,1-2 0,0 2 0,-1-1 0,1-1 0,-1 1 0,-2 1 0,-3 2 0,0 0 0,-2 1 0,1-1 0,0 0 0,-1-1 0,-11 3 0,11-4 0,0 1 0,0 0 0,1 1 0,0 0 0,-10 6 0,-23 16 0,-51 24 0,75-41 0,2 2 0,-2 0 0,-20 20 0,-9 5 0,42-33 0,-1 0 0,1-2 0,0 2 0,-6 1 0,5-2 0,1-1 0,0 1 0,1 0 0,-1 0 0,-1 0 0,-1 3 0,-31 23 19,-54 32 0,34-23-1422,50-32-5423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116 14 24575,'0'0'0,"-1"-1"0,1 0 0,0 1 0,0 0 0,-1-1 0,1 1 0,0-1 0,-1 1 0,1-1 0,-1 1 0,1-1 0,0 1 0,-1 0 0,1-1 0,-1 1 0,1 0 0,0 0 0,-1 0 0,0-1 0,1 1 0,-1 0 0,0-1 0,1 1 0,-1 0 0,1 0 0,-1 0 0,1 0 0,-2 0 0,-17 0 0,17 2 0,0-2 0,1 1 0,-2 1 0,1-1 0,1 0 0,-1 1 0,0-1 0,1 1 0,-1-1 0,1 2 0,-1-2 0,1 1 0,0 0 0,-1 0 0,1-1 0,1 2 0,-1-1 0,0 0 0,-1 3 0,2-2 0,-1-1 0,0 1 0,0 0 0,0-1 0,-1 1 0,1-1 0,-1 0 0,0 0 0,1 1 0,-1-2 0,0 2 0,0-1 0,-5 3 0,4-4 0,-1 1 0,1-1 0,-1 0 0,1 1 0,-6-1 0,7 0 0,12-3 0,-8 2 0,2 0 0,-1-1 0,0 1 0,0-1 0,0 0 0,1 0 0,-1 1 0,-1-2 0,1 1 0,0-1 0,0 1 0,0-1 0,4-4 0,13-17 0,-18 22 0,-1-1 0,0 0 0,0 1 0,0-1 0,0 0 0,-1 1 0,2-2 0,-2 2 0,0-1 0,1 0 0,-1 0 0,0 1 0,1-4 0,-1 4 0,-1 1 0,1-1 0,0 0 0,0 0 0,-1 1 0,1-1 0,0 0 0,0 1 0,-1-1 0,0 0 0,1 1 0,-1-1 0,1 1 0,-1-1 0,1 0 0,-1 1 0,0-1 0,1 1 0,-1 0 0,1-1 0,-1 1 0,0-1 0,0 1 0,0 0 0,0-1 0,1 1 0,-1 0 0,0 0 0,1 0 0,-2 0 0,2 0 0,-1 0 0,0 0 0,1 0 0,-2 0 0,2 0 0,-2 1 0,-1-1 0,1 0 0,-1 1 0,1 0 0,-1-1 0,1 1 0,0 0 0,-1 0 0,1 0 0,0 0 0,-5 4 0,6-4-27,-1 2 0,1-1 0,-1 0 1,1 0-1,-1 0 0,1 1 0,0 0 0,0-1 0,0 0 0,0 5 0,-2-1-1042,0 4-5757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66 11 24575,'-14'-1'0,"-14"1"0,26 0 0,1 0 0,-1 0 0,1 0 0,0 1 0,-1-1 0,1 0 0,0 1 0,0-1 0,-1 0 0,1 1 0,0 0 0,0 0 0,-1-1 0,1 1 0,-1 1 0,2-2 0,-1 0 0,1 1 0,0-1 0,0 1 0,0-1 0,0 1 0,0-1 0,0 0 0,0 0 0,0 1 0,0-1 0,0 1 0,0-1 0,0 0 0,0 1 0,0-1 0,0 1 0,0-1 0,0 0 0,1 1 0,-1-1 0,0 0 0,0 0 0,0 1 0,1-1 0,-1 1 0,1-1 0,-1 0 0,0 1 0,1-1 0,-1 0 0,0 0 0,0 0 0,0 0 0,1 0 0,0 1 0,-1-1 0,0 0 0,1 1 0,16 6 0,24 10 0,-21-9 0,1 0 0,22 5 0,-43-12 0,0-1 0,1 0 0,-1 0 0,0 0 0,1 0 0,-1 0 0,0 1 0,1-1 0,-1 0 0,1 0 0,-1 0 0,0 0 0,1 0 0,-1 0 0,0 0 0,1 0 0,-1 0 0,1-1 0,-1 1 0,0 0 0,1 0 0,-1 0 0,0 0 0,1 0 0,-1-1 0,0 1 0,0 0 0,1 0 0,-1-1 0,0 1 0,1 0 0,-1 0 0,0-1 0,0 1 0,0 0 0,1-1 0,-1 1 0,0 0 0,0-1 0,0 1 0,0 0 0,1 0 0,-1 0 0,0-1 0,0 0 0,0 1 0,0 0 0,0-1 0,0 1 0,0 0 0,0 0 0,0-1 0,0 0 0,0 1 0,-1 0 0,1 0 0,0-1 0,0 1 0,0 0 0,0-1 0,-1 1 0,0-3 0,0 0 0,0 1 0,0 0 0,-1-1 0,1 1 0,-4-5 0,-2 1-170,0 0-1,0 0 0,0 1 1,-1-1-1,0 2 0,0-1 1,-12-4-1,11 6-6655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791 2 24575,'-39'0'0,"10"-1"0,1 1 0,-1 1 0,-54 11 0,69-8 0,1 0 0,-19 10 0,20-8 0,-1 0 0,-22 6 0,22-10 0,1 2 0,-1-1 0,1 1 0,0 1 0,-15 8 0,9-4 0,-2 0 0,1 0 0,-2-2 0,-33 8 0,32-12 0,0 0 0,1-2 0,-1 0 0,-23-3 0,-7 0 0,4 2-1365,37 0-5461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0 178 24575,'33'-6'0,"20"1"0,-24 2 0,48-8 0,-68 9 0,9-2 0,32-12 0,-36 11 0,25-5 0,-28 8 0,-1-1 0,-1 0 0,1 0 0,0 0 0,12-8 0,-3-1 0,2 1 0,-1 1 0,2 1 0,-1 0 0,1 2 0,41-9 0,-55 14-119,-3 2-89,2-1 1,-2 0-1,1-1 0,0 1 1,5-3-1,-1-2-6618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24575,'515'0'0,"-504"0"0,1 2 0,-1 0 0,1 0 0,11 4 0,-9-3 0,-2 1 0,26 1 0,1 1 108,6 0-1581,-35-6-5353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24575,'115'8'0,"-58"-3"0,-36-3 0,0 3 0,0-1 0,22 8 0,-21-5 0,0-1 0,33 4 0,-22-7 0,58 8 0,-77-7 0,0 0 0,-2 1 0,2-1 0,23 15 0,-11-6 0,-11-5-3,-2 1 0,0-1 0,1 2 0,12 12 0,5 3-1347,-25-20-5476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24575,'2'0'0,"0"0"0,0 1 0,-1-1 0,2 1 0,-2 0 0,1-1 0,0 1 0,0 0 0,-1 0 0,1 0 0,3 2 0,18 16 0,-9-6 0,18 9 0,38 19 0,-24-15 0,-24-13 0,-3-1 0,2 0 0,29 12 0,-29-15 0,-3 0 0,1 2 0,-1 0 0,0 0 0,0 3 0,19 17 0,46 38 0,-79-65 0,1-1 0,0 0 0,0 0 0,1-1 0,-1 1 0,1-2 0,-1 2 0,11 0 0,-8 0 0,1-1 0,16 8 0,-13-4-455,-1-1 0,20 6 0,-21-8-6371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0 24575,'7'11'0,"0"-1"0,1 0 0,1-1 0,-1 0 0,1 0 0,15 11 0,8 8 0,-6-5 0,-18-17 0,-1 0 0,0 1 0,10 12 0,-9-9 0,0 0 0,0 0 0,1-1 0,0 0 0,1-1 0,-1 1 0,16 8 0,-19-14 0,-1 1 0,1-2 0,-1 1 0,1 0 0,0 0 0,11 2 0,-14-4-195,0 0 0,0 0 0,0 0 0,0 0 0,0 0 0,5 4 0,-3-1-6631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0 24575,'1'0'0,"1"1"0,-1 1 0,0-2 0,1 1 0,-2 0 0,1 0 0,1 0 0,-1 0 0,-1 0 0,1 0 0,1 0 0,-2 1 0,1-1 0,-1 0 0,2 1 0,-2-1 0,1 2 0,2 2 0,5 10 0,0 0 0,2-1 0,0 0 0,1 0 0,17 15 0,-22-22 0,0 0 0,0 1 0,0-1 0,-1 1 0,6 12 0,-7-12 0,1 1 0,1-1 0,0 0 0,10 11 0,-11-13 0,-1-1 0,1 2 0,-1-1 0,0 0 0,-1 0 0,6 14 0,-6-11 0,1-1 0,0 0 0,10 13 0,37 57 0,-36-53 0,2-1 0,19 23 0,1-10-1365,-31-30-5461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24575,'0'1'0,"0"1"0,1-1 0,-1 1 0,1-1 0,0 0 0,0 1 0,-1-1 0,1 0 0,0 0 0,0 0 0,1 2 0,6 8 0,0 12 0,-7-15 0,2 0 0,0-1 0,0 1 0,1 0 0,0-1 0,0 0 0,10 13 0,8 6 0,-2 2 0,-1 2 0,-1-1 0,25 59 0,-39-77 0,-1-1 0,4 17 0,4 15 0,18 47-1365,-26-82-5461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24575,'7'159'0,"-2"-102"0,-3-29 0,12 55 0,-10-66 0,-2 1 0,-1-1 0,0 1 0,-1 18 0,1 27 0,11 8 0,-1-25 79,-7-35-440,-1 0 0,-1 0 0,2 16 0,-3-16-6465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24575,'5'27'0,"0"-6"0,7 58 0,-6-46 0,-2 0 0,1 38 0,-6 115-1365,1-177-5461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148 41 24575,'-5'-3'0,"1"0"0,-1 0 0,1 1 0,-1 0 0,0 0 0,0 0 0,1 0 0,-2 1 0,1 0 0,-9-1 0,2 0 0,0 1 0,1-2 0,-23-7 0,33 10 0,1-1 0,0 1 0,-1 0 0,1 0 0,0 0 0,-1 0 0,0 0 0,1 0 0,0 0 0,-1 0 0,1 0 0,0 0 0,-1 0 0,1 0 0,-1 0 0,1 0 0,-1 0 0,1 0 0,-1 0 0,1 0 0,0 1 0,0-1 0,-1 0 0,1 0 0,-1 1 0,1-1 0,-1 1 0,1-1 0,-1 1 0,1 1 0,-1-2 0,0 1 0,1 0 0,0-1 0,-1 1 0,1 0 0,0 0 0,0 0 0,0 0 0,0 1 0,0 1 0,0-1 0,0 1 0,0-1 0,1 1 0,-1-1 0,1 0 0,0 0 0,0 1 0,2 3 0,0-2 0,1 0 0,-1-1 0,1 1 0,0-1 0,0 1 0,0-2 0,1 1 0,-1 0 0,1-1 0,0 0 0,0 0 0,6 2 0,-7-3 0,1 0 0,0 1 0,-1-2 0,1 1 0,0 0 0,-1-1 0,1 0 0,0 0 0,-1 0 0,1-1 0,0 1 0,-1-1 0,10-3 0,-13 3-72,0 1 1,0-1-1,0 0 0,0 0 0,0 1 0,0-1 0,0 0 0,0 0 1,0 0-1,0 0 0,0 0 0,-1 0 0,1 0 0,0 0 0,-1-1 1,1 1-1,-1 0 0,1-2 0,1-6-6754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66 0 24575,'0'437'0,"-1"-419"0,-4 25 0,2-25 0,0 25 0,3-28 0,-1 2 0,0-1 0,-1-1 0,-1 2 0,-6 19 0,0 1 0,7-27 0,0 0 0,-1-1 0,-6 15 0,1-6-1365,4-9-5461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200 1 24575,'0'23'0,"-2"-1"0,0 0 0,-12 44 0,9-50 0,0 2 0,-4 24 0,7-30 0,0 0 0,-1-1 0,-1 1 0,0 0 0,0-1 0,-1-1 0,-1 2 0,0-2 0,0 1 0,-1-2 0,-12 15 0,5-6 0,1 0 0,1 0 0,-11 21 0,4-4 0,9-18-1365,6-9-5461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1 174 24575,'14'-1'0,"1"-1"0,25-5 0,-7 0 0,44-8 0,23-4 0,-44 16 0,-37 2 0,1 0 0,34-8 0,104-43 0,-135 44 0,-13 5 0,-1-1 0,0 0 0,1 1 0,-2-3 0,2 2 0,11-11 0,-15 10-1365,0 1-5461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1 179 24575,'39'0'0,"52"-7"0,-70 4 0,-1-1 0,30-8 0,-28 6 0,33-5 0,-35 7 0,-16 3 0,0 0 0,-1-1 0,1 1 0,-1-1 0,1 0 0,-1 0 0,1 0 0,3-3 0,-3 2 0,1 0 0,0 0 0,9-4 0,-10 5 0,-1 0 0,1 0 0,0 0 0,0-1 0,0 0 0,-1 0 0,4-3 0,-4 3 0,0 0 0,1 0 0,-1 0 0,1 1 0,-1 0 0,1-1 0,0 1 0,7-2 0,2-1-273,0-1 0,0 0 0,0-1 0,19-12 0,-23 13-6553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1 267 24575,'4'-1'0,"0"0"0,0 0 0,1 1 0,-1-2 0,0 1 0,0-1 0,0 0 0,6-4 0,12-4 0,8-1 0,54-26 0,-55 23 0,-19 10 0,0-1 0,-1 0 0,0-1 0,9-6 0,-13 7 0,2 1 0,0 0 0,13-5 0,-14 6 0,0 0 0,-1 0 0,1 0 0,-1 0 0,0-1 0,7-6 0,23-28 0,-32 35 0,0 0 0,1 1 0,-2-1 0,2 1 0,-1 0 0,1 0 0,7-3 0,14-10 0,-22 13 2,-1 1-1,1-1 1,0 1-1,0-1 0,0 1 1,0 0-1,1 0 1,2-1-1,8-2-1379,-7 1-5448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15 24575,'0'-1'0,"0"0"0,1 0 0,-1 1 0,0 0 0,1-1 0,-1 1 0,1-1 0,-1 1 0,1-1 0,-1 1 0,0-1 0,1 1 0,0-1 0,-1 1 0,1 0 0,-1 0 0,0-1 0,1 1 0,0-1 0,0 1 0,-1 0 0,1 0 0,-1 0 0,1 0 0,-1-1 0,1 1 0,0 0 0,0 0 0,23-1 0,-20 0 0,329 0 0,-169 2 0,-128-1 0,1-1 0,1 2 0,41 7 0,-60-6 28,12 3-1421,-24-3-5433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2 24575,'68'-1'0,"74"2"0,-19 11 0,-83-7 69,-26-2-786,26 1 0,-30-4-6109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24575,'7'0'0,"0"2"0,0-1 0,0 1 0,-1 0 0,1 0 0,7 3 0,3 2 0,-3-1 0,21 11 0,-24-11 0,-1-1 0,1 0 0,22 6 0,6-3 0,51 6 0,-45-11 0,-3 1 0,-1 1 0,50 12 0,-64-11-1365,-16-5-5461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24575,'14'0'0,"0"0"0,0 1 0,1 1 0,-1 1 0,0-1 0,-1 1 0,24 10 0,8 5 0,141 55 0,-138-55 0,-33-12 0,1 1 0,-1-2 0,1-1 0,32 6 0,-42-10 0,0 1 0,1 0 0,-1-1 0,1 2 0,-1-1 0,0 1 0,0 0 0,0 0 0,0 0 0,-1 1 0,1 0 0,-1 1 0,9 5 0,-10-5-77,5 3-107,0 1 0,0-1 0,1 0 0,0 0 0,0-1 0,22 8 0,-23-11-6642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24575,'1'2'0,"-1"0"0,2 0 0,-1 1 0,0-1 0,1 0 0,-2-1 0,2 2 0,0-2 0,-1 1 0,1 0 0,3 2 0,2 3 0,2 3 0,-1 0 0,0 1 0,12 20 0,-18-28 0,0 0 0,0-1 0,0 0 0,0 0 0,0 1 0,0-1 0,0 0 0,1 0 0,-1 0 0,2-1 0,-2 1 0,4 1 0,39 14 0,-28-11 0,18 6 0,-1-1 0,0 3 0,52 27 0,-57-28 20,-24-11-173,0 0-1,1-1 0,-2 2 0,0 0 0,1-1 0,0 1 0,-2 0 0,8 6 0,-6-3-6672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1 24575,'1'1'0,"-1"-1"0,2 1 0,-2-1 0,1 0 0,-1 0 0,1 0 0,0 1 0,0-1 0,-1 0 0,0 1 0,1-1 0,-1 1 0,1-1 0,0 1 0,-1 0 0,1-1 0,-1 0 0,0 1 0,1 0 0,-1 0 0,0-1 0,1 1 0,7 18 0,-8-15 0,7 21 0,-6-20 0,0 1 0,1-1 0,-2-1 0,3 1 0,-2 0 0,2 0 0,-2-1 0,6 7 0,-4-9 0,-2-1 0,2 1 0,-1-1 0,0 0 0,1 0 0,-1 0 0,0 0 0,1 0 0,0 0 0,-1-1 0,1 1 0,-1-1 0,1 0 0,0 0 0,4 0 0,-5 0 0,0 0 0,0 0 0,0 0 0,0 0 0,0 0 0,-1-1 0,1 1 0,0 0 0,0-1 0,0 1 0,0-2 0,-1 2 0,1-1 0,0 0 0,0 0 0,-1 0 0,1 0 0,-1 0 0,1-1 0,-1 1 0,2-2 0,-3 1 0,1 1 0,-1-1 0,1 1 0,-1 0 0,0 0 0,0-1 0,0 1 0,1-1 0,-2 1 0,1-1 0,0 1 0,0-1 0,0 2 0,-1-2 0,1 1 0,0-1 0,-1 1 0,0 0 0,1-1 0,-1 1 0,0 0 0,1 0 0,-1 0 0,0-1 0,-2 0 0,-2-4 0,-1 1 0,0 0 0,-10-7 0,2 2 0,7 4 0,3 2 0,-1 0 0,0-1 0,-11-4 0,16 8 0,-1 0 0,0 1 0,0 0 0,0-1 0,0 1 0,0-1 0,0 1 0,0 0 0,-1-1 0,1 1 0,1 0 0,-2 0 0,1 0 0,1 0 0,-1 0 0,-1 0 0,1 1 0,0-1 0,0 0 0,0 0 0,0 1 0,0 0 0,0-1 0,0 0 0,0 0 0,0 1 0,0 0 0,1-1 0,-3 2 0,2-1-3,1-1 0,0 0 0,0 0-1,-1 1 1,1 0 0,0-1 0,0 1 0,-1-1-1,1 0 1,-1 1 0,1 0 0,0 0-1,0-1 1,0 0 0,0 1 0,0-1 0,0 1-1,0 0 1,0-1 0,0 1 0,0-1-1,0 1 1,0-1 0,0 2 0,1-1 23,0 1 0,0-1 0,-1 1 0,1-1 0,0 0 0,0 0 0,0 0 0,0 0 0,1 2 0,3 1-391,1-1-1,-2 0 1,10 5 0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24575,'0'0'0,"1"0"0,1 1 0,-2-1 0,1 1 0,0 0 0,0-1 0,0 0 0,-1 1 0,1-1 0,-1 1 0,1 0 0,0-1 0,0 1 0,-1-1 0,0 1 0,2 1 0,10 16 0,-9-12 0,54 91 0,-50-84 0,10 20 0,0-1 0,-11-21 0,0-2 0,1 1 0,0-2 0,1 1 0,0 0 0,15 11 0,-18-17 0,1 0 0,-1 0 0,0 0 0,1 0 0,9 2 0,-11-4 0,0 1 0,1-1 0,0 1 0,-1 0 0,0 0 0,1 0 0,-1 1 0,0 0 0,-1 0 0,5 4 0,-4-3 0,0 0 0,1-1 0,0 1 0,-1-1 0,2 0 0,-2 0 0,10 2 0,-8-2 0,0 0 0,0 1 0,1 0 0,7 6 0,4 4 0,0-1 0,36 19 0,-41-25 0,41 26-1365,-45-28-5461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24575,'0'10'0,"0"0"0,1 1 0,2-1 0,-1 0 0,0-1 0,1 1 0,0 0 0,1 0 0,0-1 0,1 0 0,7 11 0,-9-15 0,-1 1 0,0-1 0,3 12 0,-3-11 0,-1-1 0,1 0 0,0 1 0,0-2 0,4 6 0,1 2 0,0 1 0,9 25 0,-16-38 0,5 11 0,1-1 0,0 0 0,0 0 0,14 15 0,-13-16 0,1 0 0,-2 1 0,1 0 0,5 14 0,-7-16 10,-1 0 0,1 0 0,0-1 0,1 1 0,0-1 0,1 0 0,13 11 0,12 15-1455,-25-26-5381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24575,'1'5'0,"0"0"0,1-1 0,-1 2 0,1-2 0,0 0 0,0 1 0,1-1 0,5 8 0,-2-3 0,8 16 0,-2 0 0,14 42 0,-9-21 0,-4-9 0,-11-28 0,1 1 0,0-1 0,1 0 0,8 13 0,-7-13 0,-1-1 0,1 0 0,-1 0 0,3 10 0,8 21 0,-9-27 0,-1 0 0,5 20 0,-7-19 0,2 0 0,9 20 0,-8-19 0,0-1 0,4 18 0,-8-23 0,1-1 0,0 0 0,1 0 0,-1 0 0,8 9 0,-7-10 0,-1 1 0,1-1 0,0 1 0,-1-1 0,0 1 0,1 9 0,-4-15-54,0 1-1,1 1 0,-1-1 1,0 0-1,2-1 1,-2 2-1,1-2 0,-1 1 1,2 0-1,-1 0 1,-1 0-1,1 0 0,1 0 1,-1-1-1,0 0 0,1 1 1,-1 0-1,2-1 1,-2 0-1,1 1 0,-1-1 1,1 0-1,0 0 1,4 1-1,5 2-6771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12 1 24575,'-1'1'0,"-1"1"0,1 0 0,0 0 0,0 0 0,0 0 0,1 0 0,-1-1 0,0 2 0,0-2 0,1 2 0,-1-1 0,1 0 0,0 0 0,0 4 0,4 33 0,-2-27 0,1 16 0,-1-12 0,0 0 0,1 0 0,5 16 0,25 81 0,-22-70 0,-7-26 53,2 30 0,-5-33-544,1 1 1,7 24 0,-7-31-6336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24575,'0'568'0,"0"-558"0,1 0 0,5 18 0,-1-5 0,-3-13 0,1-1 0,0 0 0,8 16 0,1 6 0,-4 1-1365,-5-25-5461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12 0 24575,'10'39'0,"-6"16"0,-4 71 0,-1-49 0,1-47 0,1-11 0,-1 0 0,0-1 0,-2 0 0,0 1 0,-1-1 0,-8 25 0,5-24-1365,5-11-5461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164 0 24575,'0'4'0,"0"1"0,-1-1 0,0 0 0,0 0 0,0 0 0,0 0 0,-1 0 0,1 0 0,-1 0 0,0 0 0,-4 4 0,-7 15 0,11-16 0,1-1 0,-1 0 0,1 1 0,0-1 0,0 0 0,1 1 0,0-1 0,1 13 0,0-13 0,0 0 0,-1 0 0,0 1 0,0-1 0,-1 0 0,0 0 0,0 0 0,0 0 0,-5 11 0,-6 10 0,2 0 0,-10 41 0,9-29 0,-4 1 0,11-33 0,0 1 0,1 0 0,1 0 0,0 0 0,-1 0 0,0 12 0,2-14 0,1 2 0,-2-1 0,0 0 0,-4 12 0,2-12 0,2-1 0,0 2 0,0-2 0,-1 14 0,1 0-1365,-1-12-5461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121 0 24575,'-6'0'0,"0"0"0,0 0 0,-1 1 0,1 0 0,-6 2 0,9-2 0,0-1 0,1 2 0,0-1 0,-1 0 0,2 0 0,-2 1 0,1-1 0,0 1 0,0 0 0,0 0 0,0-1 0,1 1 0,0 0 0,-1 1 0,-1 1 0,-6 12 0,9-14 0,-2 1 0,1 0 0,0-1 0,-1 1 0,1-1 0,-2 1 0,2-1 0,-2 0 0,1 1 0,1-2 0,-2 1 0,-4 3 0,-1 2 0,8-4 0,1-3 0,-1 1 0,2-1 0,-2 0 0,1 1 0,-1-1 0,1 0 0,0 0 0,0 0 0,-1 0 0,1-1 0,-1 1 0,2 0 0,-2-1 0,1 1 0,-1 0 0,1 0 0,0-1 0,0 1 0,-1 0 0,2-1 0,10-7 0,1 0 0,-1-1 0,18-17 0,-18 9-9,-8 10-1347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152 13 24575,'-11'-1'0,"1"0"0,-13-3 0,12 2 0,1 1 0,-1-1 0,-14 1 0,23 1 0,-1 0 0,0 0 0,0 0 0,0 1 0,1 0 0,-1 0 0,0-1 0,1 1 0,0 1 0,-1-2 0,1 2 0,0-1 0,-1 1 0,1-1 0,0 1 0,0-1 0,-4 5 0,6-6 0,0 1 0,0-1 0,-1 0 0,1 0 0,-1 1 0,1-1 0,0 1 0,0-1 0,0 0 0,-1 1 0,1-1 0,0 0 0,0 0 0,0 1 0,0 0 0,0-1 0,0 0 0,0 1 0,0-1 0,0 0 0,0 1 0,0 0 0,0-1 0,0 0 0,0 1 0,0-1 0,1 0 0,-1 1 0,11 7 0,17 0 0,-7-7-1,30-2 0,-22 1-1362,-19 0-5463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115 3 24575,'-23'-1'0,"16"0"0,0 1 0,0 0 0,0 0 0,0 0 0,0 1 0,-11 2 0,17-1 0,-1-2 0,1 1 0,-1 0 0,1 1 0,-1-1 0,0 0 0,2 1 0,-2-1 0,1 1 0,0-1 0,-2 3 0,-10 19 0,13-22 0,0-1 0,0 0 0,0 1 0,-1 0 0,1-1 0,0 0 0,0 0 0,0 1 0,0-1 0,0 1 0,0-1 0,0 0 0,0 1 0,0-1 0,0 1 0,0-1 0,0 0 0,0 1 0,0-1 0,1 1 0,-1-1 0,0 0 0,0 1 0,0-1 0,1 0 0,-1 1 0,1-1 0,-1 0 0,0 1 0,1-1 0,-1 1 0,2 0 0,-1-1 0,0 0 0,0 1 0,1-1 0,-2 1 0,2-1 0,-1 1 0,0-1 0,2 0 0,2 0 0,0 0 0,-1 0 0,0 0 0,10-2 0,-11 1-76,1 0 1,-1 0-1,1-1 0,-1 1 0,1-1 0,-1 0 0,1 0 0,-2-1 1,1 2-1,0-2 0,0 0 0,0 1 0,-1-1 0,0 0 1,0 0-1,0 0 0,3-6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38 14 24575,'-2'2'0,"-1"2"0,0-1 0,2 0 0,-2 2 0,2-2 0,-2 1 0,2 0 0,-1 0 0,2-1 0,-1 1 0,-2 7 0,2-1 0,0-1 0,0 0 0,2 19 0,1-25 0,-2-1 0,1 0 0,-1 1 0,2-1 0,-1 0 0,0 0 0,1 1 0,-1-2 0,1 1 0,-1 0 0,0 0 0,1 0 0,1 0 0,1 2 0,-3-4 0,0 2 0,1-1 0,-1 0 0,1 0 0,-1 0 0,2 0 0,-2 0 0,1 0 0,-1-1 0,2 1 0,-2-1 0,1 1 0,0-1 0,0 0 0,-1 0 0,2 0 0,-2 0 0,1 0 0,3 0 0,-4 0 0,1-1 0,-1 0 0,1 0 0,-1 0 0,0 0 0,0-1 0,1 1 0,-1 0 0,0 0 0,0 0 0,0-1 0,-1 1 0,1 0 0,0-1 0,0 0 0,-1 1 0,1-1 0,0 1 0,-1-3 0,1 2 0,-1 0 0,1 0 0,-1 0 0,0-1 0,1 1 0,-1 0 0,0-1 0,0 2 0,-1-2 0,1 1 0,0 0 0,-1 0 0,0-4 0,-2 3 0,1 1 0,0-1 0,0 1 0,0-1 0,-6-4 0,6 5 0,-1 0 0,1 0 0,0-1 0,0 1 0,0 0 0,0-1 0,0 1 0,-1-4 0,-16-27 0,17 30 0,1 1 0,-2-1 0,1 0 0,0 1 0,-1 0 0,1 0 0,0-1 0,-1 1 0,-4-2 0,7 4 0,0 0 0,0 0 0,0 0 0,0 0 0,0 0 0,0 0 0,0 0 0,0 0 0,0 0 0,0 0 0,0 0 0,0 0 0,0 0 0,0 0 0,0 0 0,0 0 0,-1 0 0,1 0 0,0 0 0,0 0 0,0 0 0,0 0 0,0 0 0,0 0 0,0 0 0,0 0 0,0 0 0,0 0 0,-1 0 0,1 0 0,0 0 0,0 0 0,0 0 0,0 0 0,0 0 0,0 0 0,-1 0 0,1 0 0,0 0 0,0 1 0,0-1 0,0 0 0,0 0 0,0 0 0,0 0 0,0 0 0,0 0 0,0 0 0,0 0 0,0 0 0,0 0 0,0 1 0,1 6 0,5 8 0,-6-15 0,0 1 0,11 31 0,-10-30 0,0-1 0,-1 1 0,0-1 0,1 1 0,-1-1 0,0 1 0,0-1 0,0 1 0,0 0 0,-1-1 0,1 1 0,0-1 0,-1 1 0,0-1 0,1 1 0,-1-1 0,1 1 0,-3 1 0,3-2-2,0-1-1,0 0 1,0 0 0,0 0-1,0 1 1,0-1-1,0 0 1,-1 0 0,1 0-1,0 0 1,0 0-1,0 0 1,-1 0-1,1 0 1,-1 1 0,1-1-1,0 0 1,0 0-1,-1 0 1,1 0 0,0 0-1,0 0 1,0 0-1,0 0 1,-1 0-1,1 0 1,-1 0 0,1 0-1,0 0 1,0 0-1,-1 0 1,1 0 0,-5-8 200,0-11-1682,4 9-5342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189 1 24575,'-11'0'0,"0"2"0,1-1 0,-1 2 0,-14 3 0,14-3 0,0 0 0,-1 0 0,-21 1 0,31-4 0,1 0 0,-2 0 0,2 0 0,-2 0 0,2 1 0,-2 0 0,2-1 0,-1 1 0,0-1 0,0 2 0,1-2 0,-1 1 0,0 0 0,0 1 0,1-2 0,-2 3 0,0 1 0,0-1 0,0 0 0,1 1 0,0-1 0,0 1 0,-3 5 0,5-8 0,0-1 0,0 0 0,-1 1 0,1-1 0,0 1 0,0-1 0,0 0 0,0 1 0,0-1 0,0 1 0,0-1 0,0 0 0,0 1 0,0-1 0,0 1 0,0-1 0,0 0 0,0 0 0,0 1 0,0-1 0,0 1 0,1-1 0,-1 0 0,0 0 0,0 1 0,0-1 0,1 0 0,0 2 0,11 2 0,20-2 0,-27-3 0,3 1 0,-1-1 0,0 0 0,1 0 0,-1-1 0,1 0 0,-1-1 0,0 1 0,0-1 0,0 0 0,0-1 0,-1 1 0,1-2 0,5-4 0,18-11-1365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178 2 24575,'-27'-1'0,"5"1"0,0 0 0,0 1 0,0 1 0,-23 6 0,44-8 0,0 0 0,0 0 0,0 0 0,-1 1 0,1 0 0,1-1 0,-1 1 0,-1-1 0,1 1 0,1-1 0,-1 2 0,-1-2 0,0 3 0,2-3 0,-1 0 0,1 0 0,0 1 0,0-1 0,0 1 0,-1-1 0,1 1 0,0-1 0,0 1 0,0-1 0,0 1 0,0-1 0,0 0 0,0 1 0,0 0 0,0-1 0,0 1 0,0-1 0,0 0 0,0 1 0,1 0 0,-1-1 0,0 1 0,2 0 0,-2 1 0,1-2 0,1 2 0,-1-1 0,-1 0 0,1 0 0,1 0 0,-1 0 0,0 0 0,1-1 0,-1 2 0,1-2 0,-1 1 0,1-1 0,-1 1 0,1-1 0,0 1 0,1 0 0,19 1 0,-1-1 0,0 0 0,41-5 0,-60 4-68,-1 0 0,1 0-1,0 0 1,0-1 0,-1 1 0,1-1-1,0 0 1,-1 1 0,1 0 0,-1-1-1,1 0 1,-1 0 0,1 0 0,-1 0-1,1 0 1,-2 0 0,2 0-1,-1-1 1,2-1 0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151 14 24575,'-12'-1'0,"0"-1"0,-15-2 0,-19-2 0,38 5 0,-18 1 0,25 0 0,0 0 0,0 0 0,0 0 0,0 0 0,1 0 0,-2 1 0,1-1 0,1 0 0,-1 0 0,0 1 0,0 0 0,0-1 0,1 0 0,-1 1 0,-1-1 0,2 1 0,-1 0 0,1-1 0,-3 2 0,3-2 0,0 0 0,0 1 0,0-1 0,0 0 0,0 1 0,0-1 0,0 0 0,0 0 0,0 1 0,0-1 0,0 0 0,0 0 0,0 0 0,0 0 0,0 1 0,0 0 0,0-1 0,0 0 0,0 0 0,0 1 0,0-1 0,0 0 0,0 0 0,1 0 0,-1 0 0,0 1 0,0-1 0,0 0 0,0 0 0,1 0 0,0 1 0,10 4 0,11-1 0,38 6-1365,-48-9-5461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82 1 24575,'-14'0'0,"-19"0"0,31 0 0,-1 0 0,2 1 0,-2-1 0,1 1 0,0 0 0,0-1 0,0 1 0,0 0 0,0 0 0,0 0 0,-3 2 0,5-3 0,-1 1 0,0-1 0,1 0 0,0 0 0,0 1 0,-1 0 0,1-1 0,0 1 0,-1-1 0,0 0 0,1 0 0,0 1 0,0 0 0,-1 0 0,1-1 0,0 0 0,0 1 0,0-1 0,0 1 0,0 0 0,0-1 0,0 0 0,0 1 0,0 0 0,0-1 0,0 1 0,0-1 0,0 2 0,1-2 0,0 2 0,0-1 0,0 0 0,-1 0 0,1 0 0,0 0 0,0 0 0,0 0 0,1 0 0,-1-1 0,2 2 0,4 2 0,0 0 0,0-1 0,8 2 0,-15-5 0,11 3 0,0-1 0,0-1 0,0 1 0,1-1 0,-1-1 0,0 0 0,15-3 0,-26 3 0,1 0 0,-1 0 0,0 0 0,0 0 0,1 0 0,-1 0 0,0 0 0,0 0 0,1 0 0,-1 0 0,0 0 0,0 0 0,1 0 0,-1 0 0,0 0 0,0 0 0,0 0 0,1 0 0,-1 0 0,0 0 0,0 0 0,0-1 0,1 1 0,-1 0 0,0 0 0,0 0 0,0-1 0,1 1 0,-1 0 0,0 0 0,0 0 0,0-1 0,0 1 0,0 0 0,0 0 0,0-1 0,0 1 0,0 0 0,-7-9 0,-24-9 0,24 14 0,-20-13-1365,19 13-5461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104 21 24575,'-3'0'0,"-1"0"0,1-2 0,0 2 0,-1-1 0,1 0 0,0-1 0,0 1 0,-4-2 0,3 1 0,1 0 0,-1 1 0,1-1 0,-1 2 0,-6-3 0,9 3 0,0 0 0,-1 0 0,1 0 0,0 0 0,-1 0 0,1 0 0,0 0 0,0 1 0,-1-1 0,1 1 0,0 0 0,-1-1 0,1 0 0,0 1 0,0 0 0,0 0 0,0-1 0,-1 1 0,0 2 0,0-2 0,1 1 0,-1-1 0,1 2 0,-1-2 0,1 1 0,0 0 0,0 0 0,-1-1 0,2 2 0,-1-1 0,0-1 0,-1 5 0,2-5 0,0 0 0,0 0 0,0 0 0,0 0 0,0-1 0,1 2 0,-1-1 0,0-1 0,0 1 0,1 1 0,0-2 0,-1 1 0,1 0 0,-1 0 0,0 0 0,1-1 0,0 1 0,0 0 0,-1 0 0,1-1 0,-1 1 0,2 0 0,-1-1 0,-1 1 0,1-1 0,0 1 0,0-1 0,-1 0 0,1 0 0,2 1 0,3 1 0,0 1 0,0-2 0,0 0 0,0 0 0,0 0 0,0 0 0,1-1 0,-1 0 0,0 0 0,0-1 0,11-2 0,-15 2-85,-1 1 0,1-2-1,0 1 1,-1-1 0,1 1-1,-1 0 1,1-1 0,-1 1-1,0-1 1,1 0 0,-1 0-1,0 1 1,0-1 0,-1 0-1,2-3 1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129 1 24575,'-35'-1'0,"-39"2"0,73-1 0,1 0 0,-1 0 0,0 0 0,0 0 0,0 0 0,1 0 0,-2 0 0,1 1 0,1-1 0,-1 1 0,0-1 0,0 0 0,0 0 0,1 1 0,-1-1 0,0 1 0,0 0 0,1-1 0,-1 0 0,1 1 0,-1 0 0,0-1 0,0 2 0,1-1 0,0 0 0,0 0 0,0 0 0,0-1 0,0 1 0,0 0 0,0 0 0,1-1 0,-1 1 0,0 0 0,0 0 0,1-1 0,0 1 0,-1 0 0,1 0 0,-1-1 0,0 1 0,1 0 0,0-1 0,-1 0 0,1 1 0,-1 0 0,1-1 0,1 1 0,2 2 0,0 0 0,0-1 0,1 1 0,0-1 0,-1-1 0,0 2 0,2-2 0,-2 1 0,1-1 0,0-1 0,0 1 0,0 0 0,0-1 0,0 0 0,0 0 0,0 0 0,0-1 0,0 0 0,8-2 0,-12 2-57,1 1 0,-1-1 1,0 0-1,0 0 0,0 0 0,0 0 0,0 0 0,0 0 0,0-1 0,0 1 0,0 0 1,-1 0-1,1-1 0,0 1 0,-1-1 0,1 1 0,-1-1 0,0 1 0,1 0 1,-1 0-1,0-1 0,0 0 0,0-2 0,0-5-6769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66 11 24575,'-14'-1'0,"-14"1"0,26 0 0,1 0 0,-1 0 0,1 0 0,0 1 0,-1-1 0,1 0 0,0 1 0,0-1 0,-1 0 0,1 1 0,0 0 0,0 0 0,-1-1 0,1 1 0,-1 1 0,2-2 0,-1 0 0,1 1 0,0-1 0,0 1 0,0-1 0,0 1 0,0-1 0,0 0 0,0 0 0,0 1 0,0-1 0,0 1 0,0-1 0,0 0 0,0 1 0,0-1 0,0 1 0,0-1 0,0 0 0,1 1 0,-1-1 0,0 0 0,0 0 0,0 1 0,1-1 0,-1 1 0,1-1 0,-1 0 0,0 1 0,1-1 0,-1 0 0,0 0 0,0 0 0,0 0 0,1 0 0,0 1 0,-1-1 0,0 0 0,1 1 0,16 6 0,24 10 0,-21-9 0,1 0 0,22 5 0,-43-12 0,0-1 0,1 0 0,-1 0 0,0 0 0,1 0 0,-1 0 0,0 1 0,1-1 0,-1 0 0,1 0 0,-1 0 0,0 0 0,1 0 0,-1 0 0,0 0 0,1 0 0,-1 0 0,1-1 0,-1 1 0,0 0 0,1 0 0,-1 0 0,0 0 0,1 0 0,-1-1 0,0 1 0,0 0 0,1 0 0,-1-1 0,0 1 0,1 0 0,-1 0 0,0-1 0,0 1 0,0 0 0,1-1 0,-1 1 0,0 0 0,0-1 0,0 1 0,0 0 0,1 0 0,-1 0 0,0-1 0,0 0 0,0 1 0,0 0 0,0-1 0,0 1 0,0 0 0,0 0 0,0-1 0,0 0 0,0 1 0,-1 0 0,1 0 0,0-1 0,0 1 0,0 0 0,0-1 0,-1 1 0,0-3 0,0 0 0,0 1 0,0 0 0,-1-1 0,1 1 0,-4-5 0,-2 1-170,0 0-1,0 0 0,0 1 1,-1-1-1,0 2 0,0-1 1,-12-4-1,11 6-6655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148 41 24575,'-5'-3'0,"1"0"0,-1 0 0,1 1 0,-1 0 0,0 0 0,0 0 0,1 0 0,-2 1 0,1 0 0,-9-1 0,2 0 0,0 1 0,1-2 0,-23-7 0,33 10 0,1-1 0,0 1 0,-1 0 0,1 0 0,0 0 0,-1 0 0,0 0 0,1 0 0,0 0 0,-1 0 0,1 0 0,0 0 0,-1 0 0,1 0 0,-1 0 0,1 0 0,-1 0 0,1 0 0,-1 0 0,1 0 0,0 1 0,0-1 0,-1 0 0,1 0 0,-1 1 0,1-1 0,-1 1 0,1-1 0,-1 1 0,1 1 0,-1-2 0,0 1 0,1 0 0,0-1 0,-1 1 0,1 0 0,0 0 0,0 0 0,0 0 0,0 1 0,0 1 0,0-1 0,0 1 0,0-1 0,1 1 0,-1-1 0,1 0 0,0 0 0,0 1 0,2 3 0,0-2 0,1 0 0,-1-1 0,1 1 0,0-1 0,0 1 0,0-2 0,1 1 0,-1 0 0,1-1 0,0 0 0,0 0 0,6 2 0,-7-3 0,1 0 0,0 1 0,-1-2 0,1 1 0,0 0 0,-1-1 0,1 0 0,0 0 0,-1 0 0,1-1 0,0 1 0,-1-1 0,10-3 0,-13 3-72,0 1 1,0-1-1,0 0 0,0 0 0,0 1 0,0-1 0,0 0 0,0 0 1,0 0-1,0 0 0,0 0 0,-1 0 0,1 0 0,0 0 0,-1-1 1,1 1-1,-1 0 0,1-2 0,1-6-6754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1 24575,'1'1'0,"-1"-1"0,2 1 0,-2-1 0,1 0 0,-1 0 0,1 0 0,0 1 0,0-1 0,-1 0 0,0 1 0,1-1 0,-1 1 0,1-1 0,0 1 0,-1 0 0,1-1 0,-1 0 0,0 1 0,1 0 0,-1 0 0,0-1 0,1 1 0,7 18 0,-8-15 0,7 21 0,-6-20 0,0 1 0,1-1 0,-2-1 0,3 1 0,-2 0 0,2 0 0,-2-1 0,6 7 0,-4-9 0,-2-1 0,2 1 0,-1-1 0,0 0 0,1 0 0,-1 0 0,0 0 0,1 0 0,0 0 0,-1-1 0,1 1 0,-1-1 0,1 0 0,0 0 0,4 0 0,-5 0 0,0 0 0,0 0 0,0 0 0,0 0 0,0 0 0,-1-1 0,1 1 0,0 0 0,0-1 0,0 1 0,0-2 0,-1 2 0,1-1 0,0 0 0,0 0 0,-1 0 0,1 0 0,-1 0 0,1-1 0,-1 1 0,2-2 0,-3 1 0,1 1 0,-1-1 0,1 1 0,-1 0 0,0 0 0,0-1 0,0 1 0,1-1 0,-2 1 0,1-1 0,0 1 0,0-1 0,0 2 0,-1-2 0,1 1 0,0-1 0,-1 1 0,0 0 0,1-1 0,-1 1 0,0 0 0,1 0 0,-1 0 0,0-1 0,-2 0 0,-2-4 0,-1 1 0,0 0 0,-10-7 0,2 2 0,7 4 0,3 2 0,-1 0 0,0-1 0,-11-4 0,16 8 0,-1 0 0,0 1 0,0 0 0,0-1 0,0 1 0,0-1 0,0 1 0,0 0 0,-1-1 0,1 1 0,1 0 0,-2 0 0,1 0 0,1 0 0,-1 0 0,-1 0 0,1 1 0,0-1 0,0 0 0,0 0 0,0 1 0,0 0 0,0-1 0,0 0 0,0 0 0,0 1 0,0 0 0,1-1 0,-3 2 0,2-1-3,1-1 0,0 0 0,0 0-1,-1 1 1,1 0 0,0-1 0,0 1 0,-1-1-1,1 0 1,-1 1 0,1 0 0,0 0-1,0-1 1,0 0 0,0 1 0,0-1 0,0 1-1,0 0 1,0-1 0,0 1 0,0-1-1,0 1 1,0-1 0,0 2 0,1-1 23,0 1 0,0-1 0,-1 1 0,1-1 0,0 0 0,0 0 0,0 0 0,0 0 0,1 2 0,3 1-391,1-1-1,-2 0 1,10 5 0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38 14 24575,'-2'2'0,"-1"2"0,0-1 0,2 0 0,-2 2 0,2-2 0,-2 1 0,2 0 0,-1 0 0,2-1 0,-1 1 0,-2 7 0,2-1 0,0-1 0,0 0 0,2 19 0,1-25 0,-2-1 0,1 0 0,-1 1 0,2-1 0,-1 0 0,0 0 0,1 1 0,-1-2 0,1 1 0,-1 0 0,0 0 0,1 0 0,1 0 0,1 2 0,-3-4 0,0 2 0,1-1 0,-1 0 0,1 0 0,-1 0 0,2 0 0,-2 0 0,1 0 0,-1-1 0,2 1 0,-2-1 0,1 1 0,0-1 0,0 0 0,-1 0 0,2 0 0,-2 0 0,1 0 0,3 0 0,-4 0 0,1-1 0,-1 0 0,1 0 0,-1 0 0,0 0 0,0-1 0,1 1 0,-1 0 0,0 0 0,0 0 0,0-1 0,-1 1 0,1 0 0,0-1 0,0 0 0,-1 1 0,1-1 0,0 1 0,-1-3 0,1 2 0,-1 0 0,1 0 0,-1 0 0,0-1 0,1 1 0,-1 0 0,0-1 0,0 2 0,-1-2 0,1 1 0,0 0 0,-1 0 0,0-4 0,-2 3 0,1 1 0,0-1 0,0 1 0,0-1 0,-6-4 0,6 5 0,-1 0 0,1 0 0,0-1 0,0 1 0,0 0 0,0-1 0,0 1 0,-1-4 0,-16-27 0,17 30 0,1 1 0,-2-1 0,1 0 0,0 1 0,-1 0 0,1 0 0,0-1 0,-1 1 0,-4-2 0,7 4 0,0 0 0,0 0 0,0 0 0,0 0 0,0 0 0,0 0 0,0 0 0,0 0 0,0 0 0,0 0 0,0 0 0,0 0 0,0 0 0,0 0 0,0 0 0,0 0 0,-1 0 0,1 0 0,0 0 0,0 0 0,0 0 0,0 0 0,0 0 0,0 0 0,0 0 0,0 0 0,0 0 0,0 0 0,-1 0 0,1 0 0,0 0 0,0 0 0,0 0 0,0 0 0,0 0 0,0 0 0,-1 0 0,1 0 0,0 0 0,0 1 0,0-1 0,0 0 0,0 0 0,0 0 0,0 0 0,0 0 0,0 0 0,0 0 0,0 0 0,0 0 0,0 0 0,0 1 0,1 6 0,5 8 0,-6-15 0,0 1 0,11 31 0,-10-30 0,0-1 0,-1 1 0,0-1 0,1 1 0,-1-1 0,0 1 0,0-1 0,0 1 0,0 0 0,-1-1 0,1 1 0,0-1 0,-1 1 0,0-1 0,1 1 0,-1-1 0,1 1 0,-3 1 0,3-2-2,0-1-1,0 0 1,0 0 0,0 0-1,0 1 1,0-1-1,0 0 1,-1 0 0,1 0-1,0 0 1,0 0-1,0 0 1,-1 0-1,1 0 1,-1 1 0,1-1-1,0 0 1,0 0-1,-1 0 1,1 0 0,0 0-1,0 0 1,0 0-1,0 0 1,-1 0-1,1 0 1,-1 0 0,1 0-1,0 0 1,0 0-1,-1 0 1,1 0 0,-5-8 200,0-11-1682,4 9-5342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1 1 24575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1 1 24575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1 0 24575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41 24575,'0'4'0,"1"0"0,0 1 0,0-1 0,0 0 0,0 0 0,1 0 0,3 6 0,-3-5 0,1 0 0,-2 0 0,1 0 0,2 8 0,-4-10 0,1 0 0,-1 0 0,1-1 0,0 1 0,0 0 0,0 0 0,2 2 0,-3-4 0,1-1 0,-1 0 0,0 0 0,0 1 0,1-1 0,0 1 0,-1-1 0,0 0 0,0 1 0,1-1 0,-1 0 0,0 0 0,1 1 0,-1-1 0,1 0 0,0 0 0,-1 0 0,0 0 0,1 1 0,0-1 0,0 0 0,-1-1 0,1 1 0,0 0 0,-1 0 0,1-1 0,0 1 0,-1 0 0,1-1 0,-1 1 0,1 0 0,0-1 0,-1 1 0,1-1 0,-1 1 0,0 0 0,1-1 0,-1 0 0,1 0 0,0 0 0,0-3 0,2 0 0,-2 0 0,1 0 0,-1 0 0,0-1 0,0 1 0,0 0 0,-1 0 0,0-1 0,0-5 0,-3-44 0,2 52 0,1 0 0,0 1 0,0-1 0,-2 1 0,2-1 0,-1 0 0,1 1 0,-2-1 0,1 1 0,0-1 0,1 1 0,-2 0 0,1 0 0,0-1 0,-1 2 0,-1-3 0,2 2 0,1 1 0,0-1 0,-1 1 0,1 0 0,0 0 0,-1 0 0,0-1 0,1 1 0,-1 0 0,1 0 0,0 0 0,-1 0 0,0 0 0,1 0 0,-1 0 0,1 0 0,-1 0 0,1 0 0,0 0 0,0 0 0,-1 0 0,0 1 0,0-1 0,1 1 0,-1 0 0,1-1 0,-1 0 0,0 1 0,0 0 0,1 0 0,0-1 0,-1 1 0,1 0 0,-1 0 0,1-1 0,0 1 0,-1 0 0,1-1 0,0 2 0,0-1 0,0 1 0,-1 9-109,0 1 0,1 14 0,1-15-929,-1 0-5788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1 24575,'-1'0'0,"0"1"0,1 0 0,0 0 0,-1-1 0,1 1 0,-1 0 0,1 0 0,0-1 0,-2 1 0,2-1 0,-1 1 0,1-1 0,-1 1 0,-1 0 0,-6 6 0,5 1 0,-1 1 0,1-1 0,0 0 0,1 1 0,0-1 0,1 1 0,-1 0 0,1 0 0,1 0 0,0-1 0,1 11 0,-1-19 0,0 1 0,0 0 0,0 0 0,0 0 0,1 0 0,-1 0 0,1-1 0,-1 2 0,0-1 0,1-1 0,-1 1 0,0 0 0,0-1 0,1 1 0,0 0 0,-1 0 0,1-1 0,-1 1 0,1 0 0,0-1 0,0 1 0,-1-1 0,1 1 0,0-1 0,-1 1 0,2-1 0,-2 1 0,1-1 0,0 0 0,0 0 0,0 0 0,-1 0 0,1 1 0,1-1 0,0 0 0,0 0 0,-2-1 0,2 1 0,-1 0 0,0 0 0,1 0 0,-1-1 0,0 1 0,0-1 0,0 0 0,0 1 0,0-1 0,0 0 0,0 0 0,0 0 0,0 1 0,0-1 0,-1 0 0,1 0 0,0 0 0,-1 0 0,2-1 0,-2 2 0,0-1 0,1-1 0,-1 1 0,1-1 0,1-5 0,-1 0 0,-1-1 0,1 1 0,0 0 0,-2-8 0,0 7 0,1 0 0,0 1 0,1 0 0,2-15 0,6-5-1365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35 35 24575,'-1'0'0,"0"0"0,1 0 0,-1 1 0,1-1 0,-1 0 0,1 1 0,-1-1 0,0 1 0,1-1 0,-1 1 0,1-1 0,0 1 0,0-1 0,-1 1 0,0-1 0,1 1 0,0 0 0,-1-1 0,1 0 0,0 2 0,0-1 0,-6 18 0,5-15 0,-15 61 0,16-63 0,-1-1 0,1-1 0,0 1 0,-1 0 0,1 0 0,0-1 0,0 1 0,0 0 0,0 0 0,0 0 0,0 0 0,0-1 0,0 1 0,0 0 0,0 0 0,1 0 0,-1 0 0,0 0 0,0-1 0,1 1 0,0 0 0,-1 0 0,1-1 0,-1 1 0,0-1 0,1 1 0,0 0 0,-1-1 0,1 1 0,-1-1 0,1 1 0,0-1 0,0 1 0,0 0 0,1-1 0,-1 1 0,1-1 0,0 0 0,-1 0 0,1 0 0,-1 0 0,1-1 0,-1 1 0,1 0 0,-1-1 0,0 1 0,1-1 0,-1 1 0,1-1 0,-1 1 0,0-1 0,1 0 0,-1 0 0,2-1 0,0-1 0,-1 1 0,1-1 0,-2 0 0,1 1 0,0-1 0,0 0 0,0-1 0,-1 1 0,0 0 0,1 0 0,-1 0 0,1-6 0,0-3 0,0 0 0,0-14 0,-2-22-1365,-1 38-5461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173 1 24575,'-43'0'0,"-49"1"0,90-1 0,-1 1 0,0 0 0,1-1 0,0 1 0,-1 0 0,0 0 0,1 0 0,-1 0 0,1 0 0,-3 3 0,4-4 0,1 1 0,-1-1 0,0 0 0,1 1 0,0-1 0,-1 1 0,1 0 0,0-1 0,-1 0 0,0 1 0,1 0 0,0 0 0,0-1 0,-1 0 0,1 1 0,0 0 0,0-1 0,0 1 0,0 0 0,0-1 0,0 1 0,0-1 0,0 1 0,0 0 0,0 0 0,0-1 0,0 0 0,0 2 0,0-2 0,1 1 0,-1-1 0,0 1 0,1-1 0,-1 1 0,1 0 0,-1-1 0,1 0 0,-1 1 0,0-1 0,0 1 0,1-1 0,0 1 0,-1-1 0,1 1 0,-1-1 0,1 1 0,2 0 0,0 1 0,-1-1 0,0 0 0,1 0 0,0 0 0,0 1 0,-1-2 0,1 1 0,0-1 0,0 1 0,5-1 0,36 0 0,-25-1 0,-12 1 30,1 0 0,0-1 0,15-3 0,-21 4-117,1-2-1,-1 2 1,0-1 0,1 0-1,-1 0 1,0-1 0,0 1-1,0-1 1,0 1-1,0-1 1,0 1 0,0-1-1,0 0 1,-1 0 0,1 0-1,0-2 1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89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863 0 24575,'-3'0'0,"1"0"0,-1 0 0,0 0 0,0 1 0,1-1 0,-1 1 0,1 0 0,-1-1 0,1 1 0,-1 1 0,1-1 0,-1 0 0,1 0 0,0 1 0,0 0 0,-4 2 0,4-1 0,-1 0 0,0 1 0,0 0 0,0-1 0,2 1 0,-1 0 0,0 0 0,-3 9 0,-28 77 0,26-71 0,-13 22 0,11-25 0,-10 31 0,13-31 0,-11 21 0,11-25 0,0 1 0,1-1 0,-5 18 0,8-23 0,0 1 0,-1-1 0,-7 13 0,7-14 0,1-1 0,-1 1 0,0 1 0,1-2 0,0 1 0,-2 11 0,-13 89 0,15-99 0,0-1 0,-1 1 0,-6 10 0,-6 17 0,11-22 0,-1-1 0,-1 0 0,1 0 0,-1 0 0,-15 19 0,12-19 0,0 3 0,1-1 0,-7 16 0,12-23 0,-1-1 0,1 1 0,-1 0 0,-7 8 0,6-9 0,0 1 0,1-1 0,-6 13 0,-10 28 0,-22 41 0,34-73 0,1 0 0,0 0 0,0 1 0,2-1 0,-7 31 0,8-31 0,0 0 0,0 0 0,-2 0 0,-8 17 0,-27 42 0,32-54 0,1 0 0,-2-2 0,-1 1 0,-15 19 0,21-30 0,0 2 0,0-1 0,1 0 0,0 1 0,0 0 0,1 0 0,-4 15 0,5-15 0,0 0 0,-1 0 0,-1 0 0,1 0 0,-1-1 0,-1 1 0,-9 13 0,9-18 0,0 0 0,1 1 0,-1-2 0,0 1 0,-1-1 0,-6 3 0,-10 7 0,17-9-170,-1 0-1,1-1 0,-1 2 1,2-1-1,-1 1 0,0 0 1,-6 9-1,7-6-6655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89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377 0 24575,'-1'0'0,"-1"1"0,1-1 0,0 1 0,-1 0 0,1-1 0,-1 0 0,1 1 0,0 0 0,0 0 0,-1 0 0,2 0 0,-2 0 0,1 0 0,0 0 0,1-1 0,-2 2 0,1-1 0,-1 2 0,-13 24 0,2 13 0,11-31 0,-1-1 0,0 1 0,0-1 0,-8 13 0,6-10 0,-1 1 0,1 0 0,0 1 0,1-1 0,-4 20 0,-6 21 0,-2-19 0,2-8 0,5-8 0,0 1 0,-2-1 0,0-1 0,-1 0 0,-20 22 0,18-24 0,-20 28 0,12-6 0,-3-1 0,18-26-227,0 1-1,0 0 1,1 0-1,1 0 1,-6 17-1,8-18-6598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89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0 555 24575,'2'0'0,"0"0"0,0 0 0,-1-1 0,1 1 0,0-1 0,-1 1 0,1-1 0,0 1 0,0-2 0,-1 1 0,1 1 0,-1-2 0,1 2 0,-1-2 0,0 1 0,1 0 0,1-2 0,19-29 0,-8 14 0,-3 4 0,25-19 0,-30 28 0,1-1 0,0 1 0,15-8 0,10-7 0,-4 0 0,-21 15 0,1 1 0,-1-2 0,1 0 0,11-13 0,-4 1 0,20-36 0,-24 39 0,22-27 0,-25 34 0,0 0 0,15-10 0,-16 13 0,0 0 0,0-1 0,-1 1 0,0-2 0,10-11 0,-4-1 0,19-24 0,-31 42-13,5-4-156,-1 0 0,0-1 0,0 1 0,-1-1 0,0 0 0,1 0 0,1-8 0,-3 6-6657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89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340 0 24575,'-1'0'0,"-2"1"0,1-1 0,1 0 0,-2 1 0,2 0 0,-1-1 0,0 1 0,0 1 0,1-2 0,-1 1 0,0 0 0,1 0 0,-1 1 0,1-2 0,-2 4 0,-24 27 0,12-12 0,8-11 0,1 0 0,-9 16 0,-10 12 0,20-29 0,0 0 0,1 0 0,0 1 0,0-1 0,1 1 0,-5 16 0,5-15 0,1 1 0,-2-1 0,0 0 0,0-1 0,-6 9 0,-49 59 0,-11 14 0,69-89-41,-4 7-401,-1 1 1,-5 11 0,7-10-6385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89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61 0 24575,'0'6'0,"-2"-1"0,1 1 0,-1-1 0,-3 11 0,2-10 0,2-2 0,-2 1 0,1 0 0,0-1 0,-1 1 0,0 0 0,-6 7 0,7-10 0,1 0 0,0 0 0,0-1 0,0 1 0,0 0 0,1 1 0,-2 1 0,2-2 0,-1-1 0,1 1 0,0-1 0,-1 1 0,0-1 0,0 1 0,1-1 0,-1 0 0,0 1 0,0-1 0,-1 2 0,2-3 0,-1-1 0,1 1 0,-1 0 0,1 0 0,0-1 0,0 1 0,0 0 0,0 0 0,-1 0 0,1 0 0,0 0 0,0 0 0,-1-1 0,1 1 0,0 0 0,-1 0 0,1-1 0,0 1 0,0 0 0,0 0 0,0-1 0,0 1 0,0 0 0,0-1 0,-1 1 0,1 0 0,0 0 0,0-1 0,0 1 0,0 0 0,0-1 0,0 1 0,0 0 0,0-1 0,1 1 0,-2-14 0,1 10 0,1 0 0,1 1 0,-1-1 0,0 0 0,1 0 0,-1 1 0,1-1 0,4-5 0,21-25 0,-19 26-1365,0 0-5461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89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116 14 24575,'0'0'0,"-1"-1"0,1 0 0,0 1 0,0 0 0,-1-1 0,1 1 0,0-1 0,-1 1 0,1-1 0,-1 1 0,1-1 0,0 1 0,-1 0 0,1-1 0,-1 1 0,1 0 0,0 0 0,-1 0 0,0-1 0,1 1 0,-1 0 0,0-1 0,1 1 0,-1 0 0,1 0 0,-1 0 0,1 0 0,-2 0 0,-17 0 0,17 2 0,0-2 0,1 1 0,-2 1 0,1-1 0,1 0 0,-1 1 0,0-1 0,1 1 0,-1-1 0,1 2 0,-1-2 0,1 1 0,0 0 0,-1 0 0,1-1 0,1 2 0,-1-1 0,0 0 0,-1 3 0,2-2 0,-1-1 0,0 1 0,0 0 0,0-1 0,-1 1 0,1-1 0,-1 0 0,0 0 0,1 1 0,-1-2 0,0 2 0,0-1 0,-5 3 0,4-4 0,-1 1 0,1-1 0,-1 0 0,1 1 0,-6-1 0,7 0 0,12-3 0,-8 2 0,2 0 0,-1-1 0,0 1 0,0-1 0,0 0 0,1 0 0,-1 1 0,-1-2 0,1 1 0,0-1 0,0 1 0,0-1 0,4-4 0,13-17 0,-18 22 0,-1-1 0,0 0 0,0 1 0,0-1 0,0 0 0,-1 1 0,2-2 0,-2 2 0,0-1 0,1 0 0,-1 0 0,0 1 0,1-4 0,-1 4 0,-1 1 0,1-1 0,0 0 0,0 0 0,-1 1 0,1-1 0,0 0 0,0 1 0,-1-1 0,0 0 0,1 1 0,-1-1 0,1 1 0,-1-1 0,1 0 0,-1 1 0,0-1 0,1 1 0,-1 0 0,1-1 0,-1 1 0,0-1 0,0 1 0,0 0 0,0-1 0,1 1 0,-1 0 0,0 0 0,1 0 0,-2 0 0,2 0 0,-1 0 0,0 0 0,1 0 0,-2 0 0,2 0 0,-2 1 0,-1-1 0,1 0 0,-1 1 0,1 0 0,-1-1 0,1 1 0,0 0 0,-1 0 0,1 0 0,0 0 0,-5 4 0,6-4-27,-1 2 0,1-1 0,-1 0 1,1 0-1,-1 0 0,1 1 0,0 0 0,0-1 0,0 0 0,0 5 0,-2-1-1042,0 4-5757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0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187 25 24575,'-17'-1'0,"0"2"0,-1 0 0,1 1 0,-26 6 0,28-4 0,11-4 0,-1 1 0,1 0 0,0 0 0,0 1 0,0-1 0,0 1 0,-1 0 0,1 0 0,0 0 0,0 0 0,1 1 0,-5 4 0,8-7 0,-1 0 0,1 1 0,-1-1 0,1 1 0,0 0 0,0-1 0,-1 1 0,1-1 0,0 1 0,0 0 0,0-1 0,0 1 0,0-1 0,0 1 0,0-1 0,0 1 0,0-1 0,0 1 0,0 0 0,0-1 0,1 1 0,-1-1 0,0 1 0,0 0 0,1-1 0,-1 0 0,1 1 0,-1-1 0,0 1 0,1-1 0,-1 1 0,0-1 0,1 1 0,-1-1 0,1 0 0,-1 1 0,1-1 0,-1 0 0,1 1 0,-1-1 0,1 0 0,0 0 0,-1 1 0,1-1 0,3 2 0,-1-1 0,1 0 0,0 0 0,0 1 0,5 0 0,-5-2 0,0 0 0,0 1 0,-1-1 0,1 0 0,0-1 0,0 1 0,-1-1 0,1 0 0,-1 1 0,1-2 0,0 1 0,-1 0 0,1 0 0,-1-1 0,4-2 0,-2-1 0,0 1 0,0 0 0,0-1 0,-1 0 0,0 0 0,0-1 0,5-8 0,-7 11 0,0 1 0,-1 0 0,1-1 0,0 1 0,0 0 0,0 0 0,1 0 0,-1 0 0,1 0 0,-1 1 0,1-1 0,-1 1 0,1-1 0,0 1 0,0 0 0,-1 0 0,1 0 0,0 0 0,5 0 0,-8 1 0,0 0 0,1 1 0,-1-1 0,0 0 0,0 1 0,0 0 0,0-1 0,1 0 0,-1 0 0,0 1 0,0-1 0,0 1 0,0-1 0,0 1 0,0-1 0,0 0 0,0 1 0,0-1 0,0 0 0,0 1 0,0-1 0,-1 0 0,1 1 0,0-1 0,0 1 0,-4 11 0,3-10-62,1-1 0,-1 1 0,0-1 0,0 1 0,1-1 0,-1 0 0,0 1 0,-1-1 0,1 0 0,0 0 0,-1 0 0,2 0-1,-2 0 1,1 0 0,-1 0 0,1-1 0,0 2 0,-1-2 0,0 1 0,1-1 0,-4 1 0,-4 1-6764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0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93 1 24575,'-5'0'0,"1"0"0,-1 1 0,1-1 0,0 2 0,-1-2 0,1 2 0,0-1 0,0 1 0,0 0 0,-1-1 0,1 2 0,1-1 0,-1 0 0,0 1 0,1 0 0,-1 0 0,1 0 0,1 0 0,-1 0 0,0 1 0,0 0 0,1-1 0,-3 5 0,5-8 0,-1 1 0,1-1 0,0 0 0,0 1 0,0-1 0,0 1 0,0-1 0,0 0 0,0 1 0,0-1 0,0 0 0,0 1 0,0-1 0,0 0 0,0 1 0,0 0 0,0-1 0,0 0 0,0 0 0,0 1 0,1-1 0,-1 1 0,0 0 0,0-1 0,0 0 0,1 0 0,0 1 0,12 4 0,20-4 0,-29-1 0,41 0 0,35-1 0,-78 0 0,1 1 0,-1-1 0,1 0 0,-1 1 0,1-1 0,-1 0 0,0 0 0,1 0 0,-1-1 0,0 1 0,0-1 0,0 1 0,4-4 0,-6 5 0,1-1 0,-1 1 0,0-1 0,1 1 0,-1 0 0,0-1 0,1 0 0,-1 1 0,0-1 0,0 1 0,0 0 0,1-2 0,-1 2 0,0-1 0,0 1 0,0 0 0,0-1 0,0 0 0,0 0 0,0 1 0,0 0 0,0-1 0,-1 0 0,1 0 0,-1 0 0,0 0 0,1 0 0,-1 0 0,0 0 0,0 1 0,0-1 0,1 0 0,-1 0 0,0 1 0,0 0 0,0-1 0,-1 1 0,2-1 0,-1 0 0,0 1 0,-2 0 0,-8-3 34,0 1 1,-12-1-1,-3-1-1502,15 2-5358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0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173 1 24575,'-43'0'0,"-49"1"0,90-1 0,-1 1 0,0 0 0,1-1 0,0 1 0,-1 0 0,0 0 0,1 0 0,-1 0 0,1 0 0,-3 3 0,4-4 0,1 1 0,-1-1 0,0 0 0,1 1 0,0-1 0,-1 1 0,1 0 0,0-1 0,-1 0 0,0 1 0,1 0 0,0 0 0,0-1 0,-1 0 0,1 1 0,0 0 0,0-1 0,0 1 0,0 0 0,0-1 0,0 1 0,0-1 0,0 1 0,0 0 0,0 0 0,0-1 0,0 0 0,0 2 0,0-2 0,1 1 0,-1-1 0,0 1 0,1-1 0,-1 1 0,1 0 0,-1-1 0,1 0 0,-1 1 0,0-1 0,0 1 0,1-1 0,0 1 0,-1-1 0,1 1 0,-1-1 0,1 1 0,2 0 0,0 1 0,-1-1 0,0 0 0,1 0 0,0 0 0,0 1 0,-1-2 0,1 1 0,0-1 0,0 1 0,5 0 0,36-2 0,-25 0 0,-12 1 30,1 0 0,0-1 0,15-3 0,-21 4-117,1-2-1,-1 2 1,0-1 0,1 0-1,-1 0 1,0-1 0,0 1-1,0-1 1,0 1-1,0-1 1,0 1 0,0-1-1,0 0 1,-1 0 0,1 0-1,0-2 1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0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122 49 24575,'-1'-1'0,"0"1"0,0 0 0,0-2 0,0 1 0,-1 1 0,1-1 0,1-1 0,-1 2 0,0-1 0,0 0 0,0 0 0,1-1 0,-2-1 0,-5-6 0,2 6 0,0-1 0,0 2 0,0-1 0,-1 1 0,1 0 0,-1 0 0,1 1 0,-1-1 0,1 1 0,-1-1 0,0 2 0,1-1 0,-1 1 0,0 0 0,-7 1 0,12-1 0,1 0 0,-1 0 0,1 0 0,0 0 0,0 0 0,0 0 0,0 0 0,0 0 0,0 0 0,-1 0 0,1 0 0,0 0 0,0 1 0,0-1 0,-1 0 0,1 0 0,0 0 0,-1 1 0,1-1 0,0 0 0,0 0 0,0 0 0,0 0 0,0 0 0,0 0 0,-1 0 0,1 1 0,0-1 0,0 0 0,0 0 0,0 0 0,0 0 0,0 1 0,0-1 0,0 1 0,0-1 0,0 0 0,0 0 0,6 8 0,10 4 0,-3-6 0,0-1 0,20 6 0,-17-7 0,-9-1-117,-4-2 153,1 0 0,-1 0 0,0 0-1,0-1 1,1 1 0,6 0 0,-10-1-51,1 0 0,-1-1 0,1 1 0,-1 0 0,1 0 0,-1 0 0,1 0 0,-1 0 0,1-1 0,-1 1 0,1 0 0,-1 0 0,1 0 0,-1-1 0,0 1 0,1 0 0,-1-1 0,1 1 0,-1-1 0,1-1-71,-1 1 1,1 0-1,-1 0 1,0 1-1,1-2 0,-1 1 1,0 0-1,0 0 0,0 0 1,0 0-1,0-1 0,0 1 1,0-1-1,-2-7-6740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0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86 140 24575,'0'-1'0,"-2"-1"0,2 0 0,-1 0 0,0 1 0,0-1 0,0 0 0,0 1 0,-3-2 0,0-3 0,1 0 0,0 1 0,0 0 0,0-1 0,1 0 0,0 1 0,0-1 0,0 0 0,2 0 0,-1 1 0,-1-2 0,2 1 0,0-9 0,0 13 0,0 0 0,0 0 0,-1 0 0,1 0 0,0 0 0,0 0 0,-2 0 0,2 0 0,-1 0 0,0 1 0,1-1 0,-2 0 0,-1-2 0,3 3 0,-1 1 0,1-1 0,-1 1 0,1 0 0,0 0 0,0-1 0,-1 1 0,0-1 0,1 1 0,-1 0 0,1 0 0,0-1 0,-1 1 0,1 0 0,-1 0 0,0 0 0,0 0 0,1 0 0,0 0 0,-1 0 0,-1 0 0,2 0 0,-1 1 0,-1-1 0,1 0 0,1 1 0,-1 0 0,0-1 0,0 1 0,0-1 0,1 1 0,-2 0 0,2-1 0,-1 1 0,1 0 0,-2 0 0,1 1 0,0 0 0,-1-1 0,1 1 0,1 0 0,-1 0 0,-1 0 0,2 0 0,-1 0 0,0 0 0,0 0 0,1 0 0,-1 0 0,1 0 0,0 1 0,0-1 0,0 0 0,0 0 0,0 1 0,0-2 0,1 2 0,-1-1 0,1 0 0,0 0 0,0 0 0,-1 0 0,1 0 0,0 0 0,0 0 0,0 0 0,1-1 0,-1 1 0,3 2 0,13 11 0,-14-12 0,-1 0 0,1 0 0,0 0 0,1-1 0,-1 0 0,1 0 0,5 3 0,-1-1-1365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0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37 13 24575,'-1'0'0,"0"-1"0,-1 1 0,1 0 0,0 0 0,-1-1 0,1 0 0,-1 1 0,1-1 0,-3-1 0,-9-4 0,12 6 0,1 0 0,0 0 0,-1 0 0,1 1 0,0-1 0,-1 0 0,0 0 0,1 1 0,0 0 0,0-1 0,-1 0 0,1 0 0,0 0 0,-1 1 0,1-1 0,-1 1 0,1 0 0,0-1 0,0 0 0,0 0 0,-1 1 0,1-1 0,0 1 0,0-1 0,0 1 0,0-1 0,0 1 0,0-1 0,0 1 0,0-1 0,0 2 0,0 0 0,0 1 0,0 0 0,0 0 0,1 0 0,-1-1 0,1 1 0,0 0 0,0-1 0,-1 1 0,2-1 0,-1 1 0,2 2 0,22 31 0,-7-13 0,-17-22 0,-1 0 0,1 0 0,-1 0 0,1 0 0,0 0 0,-1-1 0,1 1 0,-1 0 0,2 0 0,-2 0 0,1-1 0,0 0 0,0 2 0,0-2 0,-1 1 0,1-1 0,1 0 0,-2 1 0,1 0 0,0-1 0,1 0 0,0 0 0,-1 0 0,0 0 0,0 0 0,0-1 0,0 0 0,-1 1 0,1 0 0,0-1 0,0 1 0,-1-1 0,1 0 0,0 1 0,-1-1 0,1 0 0,0 1 0,-1-1 0,1 0 0,-1 0 0,0 0 0,1 0 0,-1-1 0,3-4 0,-1 0 0,0-1 0,0 1 0,-1 0 0,1-13 0,-2 17-62,0 0 0,0 0 0,0 0 0,0-1 0,0 2 0,0-2 0,0 2 0,-1-2 0,1 1 0,-1 0 0,0 0 0,1 1-1,-1-2 1,0 2 0,0-1 0,0 0 0,-1 1 0,1-1 0,0 0 0,-1 1 0,-2-3 0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0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0 24575,'1'11'0,"1"-1"0,-1 1 0,2-1 0,4 17 0,-5-23 0,0-1 0,-1 1 0,2 0 0,-1 0 0,4 4 0,-3-5 0,-1 0 0,0 0 0,0 0 0,0 0 0,-1 0 0,1 0 0,0 1 0,-2-1 0,2 4 0,1 24 0,-3-30 0,0-1 0,0 1 0,0 0 0,0 0 0,0 0 0,0-1 0,0 2 0,0-1 0,0-1 0,-1 1 0,1 0 0,0 0 0,0 0 0,-1-1 0,1 1 0,-1 0 0,1 0 0,-1-1 0,1 1 0,-1-1 0,1 2 0,0-2 0,-2 1 0,2-1 0,-1 0 0,0 1 0,1 0 0,-1-1 0,0 1 0,0-1 0,-1 1 0,0-2 0,0 1 0,1 0 0,-1-1 0,1 0 0,-1 0 0,0 1 0,1-1 0,-1-1 0,1 2 0,0-1 0,-1-1 0,1 1 0,-2-2 0,-17-19 0,16 16 0,0 0 0,0 0 0,1-1 0,0 1 0,0-1 0,1 0 0,-1 0 0,1 0 0,1 0 0,-1 0 0,1-1 0,0 1 0,1-1 0,0 1 0,0 0 0,3-8 0,-3 14-105,0-1 0,0 1 0,0 0 0,1-1 0,-1 1 0,0 0 0,1 0 0,0 0 0,0-1 0,-1 1 0,0 0 0,3-1 0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0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0 24575,'0'0'0,"-2"0"0,0 1 0,2-1 0,-2 1 0,1 0 0,0-1 0,-1 1 0,1-1 0,0 2 0,0-2 0,0 1 0,0 0 0,-1 0 0,1 0 0,1 0 0,-1-1 0,-1 3 0,0 0 0,0 0 0,0-1 0,1 1 0,0 0 0,-1 0 0,0 3 0,0 6 0,-1 1 0,2-1 0,1 0 0,1 24 0,1-4 0,2-10 0,0-13 0,-3-9 0,-1 0 0,0 0 0,0 0 0,0 0 0,1 0 0,-1 0 0,1 1 0,-1-1 0,0 0 0,0 0 0,0 0 0,0 0 0,1 0 0,-1 0 0,0 0 0,0 0 0,1 0 0,-1 0 0,1-1 0,-1 1 0,0 0 0,0 0 0,1 0 0,-1 0 0,0 0 0,0 0 0,0 0 0,0-1 0,0 1 0,0 0 0,1 0 0,-1 0 0,0 0 0,0 0 0,1-1 0,0-1 0,0 1 0,0-1 0,0 1 0,0 0 0,-1-1 0,1 0 0,-1 1 0,1-1 0,0 0 0,-1 1 0,0-1 0,1-3 0,-2-26 0,1 10 0,1 14-5,1-1 1,-1 0-1,2 1 0,3-10 0,0-1-1336,-3 11-5485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0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52 0 24575,'-2'0'0,"0"1"0,1-1 0,-1 1 0,1 0 0,0-1 0,-1 1 0,1 0 0,-1 0 0,1 0 0,0 0 0,-1 0 0,-1 2 0,-14 16 0,15-16 0,1-1 0,-1 2 0,1-2 0,-1 2 0,1-1 0,0 1 0,0-1 0,0 0 0,0 1 0,1 5 0,1 38 0,0-24 0,-1-21 0,0 0 0,1 0 0,-1 0 0,0 0 0,1-1 0,-1 1 0,0 0 0,1 0 0,0 0 0,0-1 0,-1 1 0,1 0 0,1-1 0,-1 1 0,2 2 0,-2-3 0,0-1 0,0 1 0,0 0 0,0 0 0,1-1 0,-2 1 0,2-1 0,-1 0 0,0 1 0,0-1 0,1 1 0,-1-1 0,0 0 0,1 0 0,-1 0 0,0 0 0,0 0 0,0 0 0,1 0 0,-1 0 0,0 0 0,1-1 0,-1 0 0,0 1 0,2-1 0,-2 0 0,1 1 0,-2-1 0,2 0 0,-1 0 0,0 0 0,0 0 0,1 0 0,-2 0 0,1-1 0,0 2 0,0-2 0,0 1 0,-1 0 0,1-1 0,0 1 0,0 0 0,-1-1 0,0 1 0,0-1 0,1 1 0,-1 0 0,0-3 0,1-5 0,0 0 0,-3-15 0,1 13 0,1-37-1365,-1 38-5461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0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99 2 24575,'-5'0'0,"1"1"0,0 0 0,-1-1 0,1 1 0,-1 1 0,1-1 0,0 0 0,0 1 0,-1 0 0,2 0 0,-1 1 0,0-1 0,0 0 0,1 1 0,-1 0 0,1 0 0,0 0 0,0 0 0,0 1 0,1-1 0,-1 1 0,0-1 0,2 1 0,-2 0 0,2 0 0,-1 0 0,-1 4 0,2-6 0,1 0 0,-1 0 0,1 0 0,0-1 0,0 1 0,0 0 0,0 0 0,0-1 0,0 2 0,0-2 0,0 1 0,1 0 0,-1-1 0,1 1 0,0 0 0,0 0 0,-1-1 0,3 3 0,-2-3 0,0 0 0,0 0 0,0 0 0,0 0 0,1 0 0,-1-1 0,1 1 0,-1-1 0,0 1 0,1-1 0,-2 1 0,2-1 0,0 0 0,-1 0 0,1 0 0,-2 0 0,2 0 0,0 0 0,-1 0 0,1 0 0,-1 0 0,0 0 0,1 0 0,-1-1 0,2 0 0,0 1 0,-1-1 0,0 0 0,1 0 0,-1 0 0,0 0 0,1 0 0,-2 0 0,2-1 0,-2 1 0,1-1 0,0 1 0,0-1 0,2-3 0,-1 1 0,0 0 0,-1-1 0,0 0 0,4-7 0,2-9 0,4 6 0,-10 12 0,-1 2 0,1-1 0,0-1 0,-1 1 0,1 0 0,-1-1 0,1-1 0,-2 3 0,0 1 0,0 0 0,0-1 0,0 1 0,0-1 0,0 1 0,0-1 0,0 1 0,0 0 0,0-1 0,-1 1 0,1 0 0,0 0 0,0-1 0,0 0 0,-1 1 0,1 0 0,0-1 0,0 1 0,-1 0 0,1 0 0,0 0 0,-1-1 0,1 0 0,0 1 0,-1 0 0,1 0 0,0 0 0,-1-1 0,1 1 0,-1 0 0,1 0 0,0 0 0,-1 0 0,1 0 0,-1 0 0,1 0 0,-1 0 0,1 0 0,0 0 0,-1 0 0,1 0 0,-1 0 0,-19 1 0,14 1 0,0 0 0,1 0 0,-1 0 0,1 0 0,1 1 0,-2 0 0,-5 5 0,10-8 0,-1 2 0,1-1 0,-1-1 0,1 2 0,0-1 0,0 0 0,0 1 0,0-1 0,0 1 0,0-1 0,0 1 0,0-1 0,1 0 0,-1 2 0,0-2 0,1 1 0,-1-1 0,1 1 0,0 0 0,0-1 0,0 1 0,0 0 0,0-1 0,0 2 0,0-2 0,0 1 0,1 3 0,0-5-85,0 1 0,-1 0-1,0 0 1,1 0 0,-1-1-1,1 1 1,0 0 0,0-1-1,-1 1 1,1 0 0,-1 0-1,2-1 1,-2 0 0,1 1-1,2 0 1,4 2-6741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1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41 10 24575,'-5'0'0,"2"0"0,1 0 0,-1 0 0,0 0 0,0 0 0,1 0 0,0 1 0,-5 1 0,7-2 0,-1 1 0,0-1 0,0 0 0,0 1 0,1-1 0,-1 1 0,1 0 0,-1-1 0,0 1 0,1 0 0,0 0 0,-1-1 0,1 1 0,-1 0 0,0 0 0,1 0 0,0-1 0,0 1 0,-1 0 0,1 0 0,0 0 0,0-1 0,0 2 0,0-1 0,0-1 0,0 3 0,1 10 0,0 0 0,1 1 0,0-1 0,8 25 0,1-70 0,-10 29 0,0 0 0,1 0 0,-1 0 0,2 0 0,1-4 0,-2 4 0,0 1 0,-1-1 0,1 0 0,-1 1 0,1-1 0,-1 0 0,2-5 0,-2-26-1365,-1 24-5461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1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97 12 24575,'-3'0'0,"0"2"0,0-1 0,1 0 0,-1 1 0,1 0 0,0-1 0,-1 1 0,1 0 0,0 0 0,0 0 0,0 0 0,-2 4 0,-2 0 0,-5 4 0,2-2 0,1 0 0,-9 11 0,16-17 0,0-1 0,-1 2 0,1-2 0,0 1 0,0 0 0,0 0 0,0 1 0,1-1 0,-1 0 0,0 0 0,0 0 0,1 0 0,0 1 0,0-1 0,0 0 0,0 0 0,0 3 0,0-5 0,0 0 0,0 1 0,0-1 0,0 0 0,0 0 0,0 0 0,0 1 0,0-1 0,1 0 0,-1 0 0,0 0 0,0 1 0,0-1 0,0 0 0,0 0 0,1 0 0,-1 0 0,0 1 0,1-1 0,-1 0 0,0 0 0,0 0 0,0 0 0,0 0 0,1 0 0,-1 0 0,0 0 0,0 0 0,0 1 0,0-1 0,0 0 0,1 0 0,-1 0 0,1 0 0,8-4 0,8-8 0,-9 3 0,16-18 0,-16 17 0,10-20 0,-9 15 0,-3-2-1365,-4 9-5461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1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78 1 24575,'0'4'0,"-1"0"0,0-1 0,-1 1 0,1 0 0,-1 0 0,0-1 0,0 1 0,0-1 0,1 0 0,-2 1 0,0-2 0,-2 5 0,-12 15 0,9-9 0,0 1 0,-9 21 0,16-35 0,0 1 0,1 0 0,0-1 0,0 1 0,-1-1 0,1 1 0,0 0 0,0 0 0,0-1 0,0 1 0,0-1 0,0 1 0,0 0 0,0-1 0,0 1 0,0 0 0,0-1 0,1 1 0,-1 1 0,1-2 0,-1 0 0,1 1 0,-1-1 0,1 0 0,-1 1 0,0-1 0,0 0 0,1 0 0,0 1 0,-1-1 0,0 0 0,1 0 0,-1 0 0,0 0 0,1 0 0,-1 0 0,1 0 0,0 0 0,-1 0 0,1 0 0,-1 0 0,3 0 0,-1 0 0,0-1 0,1 1 0,-2-1 0,2 1 0,-2-1 0,1 0 0,1 0 0,-2 0 0,4-2 0,-3 1 0,1 0 0,-1 0 0,0 0 0,-1-1 0,2 1 0,-2-1 0,1 0 0,-1 1 0,2-6 0,9-28 0,-2 5 0,3-11-1365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1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11 24575,'0'31'0,"1"32"0,-1-61 0,0-1 0,0 0 0,0 0 0,0 0 0,0 0 0,1 0 0,0 0 0,-1 0 0,0 0 0,1-1 0,-1 1 0,0 0 0,1 0 0,0 0 0,-1 0 0,1 0 0,-1-1 0,1 1 0,0 0 0,0-1 0,0 1 0,-1-1 0,1 1 0,0-1 0,0 1 0,0-1 0,0 1 0,0-1 0,0 0 0,0 1 0,0-1 0,0 0 0,0 0 0,0 0 0,0 0 0,0 0 0,0 0 0,0 0 0,0 0 0,0 0 0,1 0 0,-1-1 0,-1 1 0,1 0 0,0-1 0,0 1 0,0 0 0,0-1 0,0 0 0,0 1 0,-1-1 0,1 1 0,0-1 0,0 0 0,-1 1 0,1-1 0,0 0 0,-1 0 0,1 1 0,0-1 0,-1 0 0,0 0 0,1 0 0,-1 0 0,0 0 0,1 0 0,-1 0 0,0 0 0,1-2 0,3-14 0,-2 10 0,0 0 0,-1-1 0,1 0 0,-1-7 0,-1 13 0,0 0 0,0 0 0,-1-1 0,1 1 0,0 0 0,-1 0 0,0 0 0,1 0 0,-1 0 0,0 0 0,0 0 0,0 0 0,0 1 0,-1-2 0,1 2 0,0-1 0,-1 1 0,-3-3 0,-1-2-1365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1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419 1 24575,'0'4'0,"0"1"0,-1 0 0,0-1 0,0 0 0,0 1 0,0-1 0,-1 0 0,1 1 0,-1-1 0,-3 4 0,-2 3 0,-1 0 0,-10 10 0,9-11 0,2 0 0,-13 17 0,11-11 0,-2-1 0,-20 23 0,16-21 0,-18 26 0,-2 18 0,22-35 0,-2-2 0,-24 32 0,2-17 0,23-26 0,-19 27 0,15-7 78,15-27-318,0 0-1,0 0 1,0 0-1,-1-1 0,-5 8 1,3-7-6586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1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372 0 24575,'-2'0'0,"0"1"0,0 1 0,0-2 0,0 1 0,1 0 0,-2 0 0,2 0 0,-1 1 0,1-1 0,-1 0 0,0 1 0,2-1 0,-3 3 0,-6 3 0,6-4 0,-6 4 0,1 0 0,-1-1 0,1 1 0,-20 7 0,17-7 0,-1 0 0,1 0 0,0 1 0,1 0 0,0 1 0,0 0 0,-11 14 0,7-9 0,-4 2 0,13-12 0,1 0 0,-1 0 0,1 1 0,-7 8 0,0 6 0,-12 25 0,-2 5 0,-3-11 133,4-6-1631,19-25-5328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1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665 1 24575,'-1'1'0,"0"1"0,0-1 0,-1 1 0,1-1 0,0 0 0,0 0 0,-1 1 0,1-2 0,0 2 0,-1-1 0,1-1 0,-1 1 0,-2 1 0,-3 2 0,0 0 0,-2 1 0,1-1 0,0 0 0,-1-1 0,-11 3 0,11-4 0,0 1 0,0 0 0,1 1 0,0 0 0,-10 6 0,-23 16 0,-51 24 0,75-41 0,2 2 0,-2 0 0,-20 20 0,-9 5 0,42-33 0,-1 0 0,1-2 0,0 2 0,-6 1 0,5-2 0,1-1 0,0 1 0,1 0 0,-1 0 0,-1 0 0,-1 3 0,-31 23 19,-54 32 0,34-23-1422,50-32-5423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1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791 2 24575,'-39'0'0,"10"-1"0,1 1 0,-1 1 0,-54 11 0,69-8 0,1 0 0,-19 10 0,20-8 0,-1 0 0,-22 6 0,22-10 0,1 2 0,-1-1 0,1 1 0,0 1 0,-15 8 0,9-4 0,-2 0 0,1 0 0,-2-2 0,-33 8 0,32-12 0,0 0 0,1-2 0,-1 0 0,-23-3 0,-7 0 0,4 2-1365,37 0-5461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1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0 178 24575,'33'-6'0,"20"1"0,-24 2 0,48-8 0,-68 9 0,9-2 0,32-12 0,-36 11 0,25-5 0,-28 8 0,-1-1 0,-1 0 0,1 0 0,0 0 0,12-8 0,-3-1 0,2 1 0,-1 1 0,2 1 0,-1 0 0,1 2 0,41-9 0,-55 14-119,-3 2-89,2-1 1,-2 0-1,1-1 0,0 1 1,5-3-1,-1-2-6618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2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24575,'515'0'0,"-504"0"0,1 2 0,-1 0 0,1 0 0,11 4 0,-9-3 0,-2 1 0,26 1 0,1 1 108,6 0-1581,-35-6-5353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2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24575,'115'8'0,"-58"-3"0,-36-3 0,0 3 0,0-1 0,22 8 0,-21-5 0,0-1 0,33 4 0,-22-7 0,58 8 0,-77-7 0,0 0 0,-2 1 0,2-1 0,23 15 0,-11-6 0,-11-5-3,-2 1 0,0-1 0,1 2 0,12 12 0,5 3-1347,-25-20-5476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2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24575,'2'0'0,"0"0"0,0 1 0,-1-1 0,2 1 0,-2 0 0,1-1 0,0 1 0,0 0 0,-1 0 0,1 0 0,3 2 0,18 16 0,-9-6 0,18 9 0,38 19 0,-24-15 0,-24-13 0,-3-1 0,2 0 0,29 12 0,-29-15 0,-3 0 0,1 2 0,-1 0 0,0 0 0,0 3 0,19 17 0,46 38 0,-79-65 0,1-1 0,0 0 0,0 0 0,1-1 0,-1 1 0,1-2 0,-1 2 0,11 0 0,-8 0 0,1-1 0,16 8 0,-13-4-455,-1-1 0,20 6 0,-21-8-6371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2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0 24575,'7'11'0,"0"-1"0,1 0 0,1-1 0,-1 0 0,1 0 0,15 11 0,8 8 0,-6-5 0,-18-17 0,-1 0 0,0 1 0,10 12 0,-9-9 0,0 0 0,0 0 0,1-1 0,0 0 0,1-1 0,-1 1 0,16 8 0,-19-14 0,-1 1 0,1-2 0,-1 1 0,1 0 0,0 0 0,11 2 0,-14-4-195,0 0 0,0 0 0,0 0 0,0 0 0,0 0 0,5 4 0,-3-1-6631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2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0 24575,'1'0'0,"1"1"0,-1 1 0,0-2 0,1 1 0,-2 0 0,1 0 0,1 0 0,-1 0 0,-1 0 0,1 0 0,1 0 0,-2 1 0,1-1 0,-1 0 0,2 1 0,-2-1 0,1 2 0,2 2 0,5 10 0,0 0 0,2-1 0,0 0 0,1 0 0,17 15 0,-22-22 0,0 0 0,0 1 0,0-1 0,-1 1 0,6 12 0,-7-12 0,1 1 0,1-1 0,0 0 0,10 11 0,-11-13 0,-1-1 0,1 2 0,-1-1 0,0 0 0,-1 0 0,6 14 0,-6-11 0,1-1 0,0 0 0,10 13 0,37 57 0,-36-53 0,2-1 0,19 23 0,1-10-1365,-31-30-5461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2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24575,'0'1'0,"0"1"0,1-1 0,-1 1 0,1-1 0,0 0 0,0 1 0,-1-1 0,1 0 0,0 0 0,0 0 0,1 2 0,6 8 0,0 12 0,-7-15 0,2 0 0,0-1 0,0 1 0,1 0 0,0-1 0,0 0 0,10 13 0,8 6 0,-2 2 0,-1 2 0,-1-1 0,25 59 0,-39-77 0,-1-1 0,4 17 0,4 15 0,18 47-1365,-26-82-5461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1 0 24575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2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24575,'7'159'0,"-2"-102"0,-3-29 0,12 55 0,-10-66 0,-2 1 0,-1-1 0,0 1 0,-1 18 0,1 27 0,11 8 0,-1-25 79,-7-35-440,-1 0 0,-1 0 0,2 16 0,-3-16-6465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2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24575,'5'27'0,"0"-6"0,7 58 0,-6-46 0,-2 0 0,1 38 0,-6 115-1365,1-177-5461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2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66 0 24575,'0'437'0,"-1"-419"0,-4 25 0,2-25 0,0 25 0,3-28 0,-1 2 0,0-1 0,-1-1 0,-1 2 0,-6 19 0,0 1 0,7-27 0,0 0 0,-1-1 0,-6 15 0,1-6-1365,4-9-5461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2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200 1 24575,'0'23'0,"-2"-1"0,0 0 0,-12 44 0,9-50 0,0 2 0,-4 24 0,7-30 0,0 0 0,-1-1 0,-1 1 0,0 0 0,0-1 0,-1-1 0,-1 2 0,0-2 0,0 1 0,-1-2 0,-12 15 0,5-6 0,1 0 0,1 0 0,-11 21 0,4-4 0,9-18-1365,6-9-5461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3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1 174 24575,'14'-1'0,"1"-1"0,25-5 0,-7 0 0,44-8 0,23-4 0,-44 16 0,-37 2 0,1 0 0,34-8 0,104-43 0,-135 44 0,-13 5 0,-1-1 0,0 0 0,1 1 0,-2-3 0,2 2 0,11-11 0,-15 10-1365,0 1-5461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3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1 179 24575,'39'0'0,"52"-7"0,-70 4 0,-1-1 0,30-8 0,-28 6 0,33-5 0,-35 7 0,-16 3 0,0 0 0,-1-1 0,1 1 0,-1-1 0,1 0 0,-1 0 0,1 0 0,3-3 0,-3 2 0,1 0 0,0 0 0,9-4 0,-10 5 0,-1 0 0,1 0 0,0 0 0,0-1 0,0 0 0,-1 0 0,4-3 0,-4 3 0,0 0 0,1 0 0,-1 0 0,1 1 0,-1 0 0,1-1 0,0 1 0,7-2 0,2-1-273,0-1 0,0 0 0,0-1 0,19-12 0,-23 13-6553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3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1 267 24575,'4'-1'0,"0"0"0,0 0 0,1 1 0,-1-2 0,0 1 0,0-1 0,0 0 0,6-4 0,12-4 0,8-1 0,54-26 0,-55 23 0,-19 10 0,0-1 0,-1 0 0,0-1 0,9-6 0,-13 7 0,2 1 0,0 0 0,13-5 0,-14 6 0,0 0 0,-1 0 0,1 0 0,-1 0 0,0-1 0,7-6 0,23-28 0,-32 35 0,0 0 0,1 1 0,-2-1 0,2 1 0,-1 0 0,1 0 0,7-3 0,14-10 0,-22 13 2,-1 1-1,1-1 1,0 1-1,0-1 0,0 1 1,0 0-1,1 0 1,2-1-1,8-2-1379,-7 1-5448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3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15 24575,'0'-1'0,"0"0"0,1 0 0,-1 1 0,0 0 0,1-1 0,-1 1 0,1-1 0,-1 1 0,1-1 0,-1 1 0,0-1 0,1 1 0,0-1 0,-1 1 0,1 0 0,-1 0 0,0-1 0,1 1 0,0-1 0,0 1 0,-1 0 0,1 0 0,-1 0 0,1 0 0,-1-1 0,1 1 0,0 0 0,0 0 0,23-1 0,-20 0 0,329 0 0,-169 2 0,-128-1 0,1-1 0,1 2 0,41 7 0,-60-6 28,12 3-1421,-24-3-5433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3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2 24575,'68'-1'0,"74"2"0,-19 11 0,-83-7 69,-26-2-786,26 1 0,-30-4-6109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3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24575,'7'0'0,"0"2"0,0-1 0,0 1 0,-1 0 0,1 0 0,7 3 0,3 2 0,-3-1 0,21 11 0,-24-11 0,-1-1 0,1 0 0,22 6 0,6-3 0,51 6 0,-45-11 0,-3 1 0,-1 1 0,50 12 0,-64-11-1365,-16-5-5461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41 24575,'0'4'0,"1"0"0,0 1 0,0-1 0,0 0 0,0 0 0,1 0 0,3 6 0,-3-5 0,1 0 0,-2 0 0,1 0 0,2 8 0,-4-10 0,1 0 0,-1 0 0,1-1 0,0 1 0,0 0 0,0 0 0,2 2 0,-3-4 0,1-1 0,-1 0 0,0 0 0,0 1 0,1-1 0,0 1 0,-1-1 0,0 0 0,0 1 0,1-1 0,-1 0 0,0 0 0,1 1 0,-1-1 0,1 0 0,0 0 0,-1 0 0,0 0 0,1 1 0,0-1 0,0 0 0,-1-1 0,1 1 0,0 0 0,-1 0 0,1-1 0,0 1 0,-1 0 0,1-1 0,-1 1 0,1 0 0,0-1 0,-1 1 0,1-1 0,-1 1 0,0 0 0,1-1 0,-1 0 0,1 0 0,0 0 0,0-3 0,2 0 0,-2 0 0,1 0 0,-1 0 0,0-1 0,0 1 0,0 0 0,-1 0 0,0-1 0,0-5 0,-3-44 0,2 52 0,1 0 0,0 1 0,0-1 0,-2 1 0,2-1 0,-1 0 0,1 1 0,-2-1 0,1 1 0,0-1 0,1 1 0,-2 0 0,1 0 0,0-1 0,-1 2 0,-1-3 0,2 2 0,1 1 0,0-1 0,-1 1 0,1 0 0,0 0 0,-1 0 0,0-1 0,1 1 0,-1 0 0,1 0 0,0 0 0,-1 0 0,0 0 0,1 0 0,-1 0 0,1 0 0,-1 0 0,1 0 0,0 0 0,0 0 0,-1 0 0,0 1 0,0-1 0,1 1 0,-1 0 0,1-1 0,-1 0 0,0 1 0,0 0 0,1 0 0,0-1 0,-1 1 0,1 0 0,-1 0 0,1-1 0,0 1 0,-1 0 0,1-1 0,0 2 0,0-1 0,0 1 0,-1 9-109,0 1 0,1 14 0,1-15-929,-1 0-5788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3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24575,'14'0'0,"0"0"0,0 1 0,1 1 0,-1 1 0,0-1 0,-1 1 0,24 10 0,8 5 0,141 55 0,-138-55 0,-33-12 0,1 1 0,-1-2 0,1-1 0,32 6 0,-42-10 0,0 1 0,1 0 0,-1-1 0,1 2 0,-1-1 0,0 1 0,0 0 0,0 0 0,0 0 0,-1 1 0,1 0 0,-1 1 0,9 5 0,-10-5-77,5 3-107,0 1 0,0-1 0,1 0 0,0 0 0,0-1 0,22 8 0,-23-11-6642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3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24575,'1'2'0,"-1"0"0,2 0 0,-1 1 0,0-1 0,1 0 0,-2-1 0,2 2 0,0-2 0,-1 1 0,1 0 0,3 2 0,2 3 0,2 3 0,-1 0 0,0 1 0,12 20 0,-18-28 0,0 0 0,0-1 0,0 0 0,0 0 0,0 1 0,0-1 0,0 0 0,1 0 0,-1 0 0,2-1 0,-2 1 0,4 1 0,39 14 0,-28-11 0,18 6 0,-1-1 0,0 3 0,52 27 0,-57-28 20,-24-11-173,0 0-1,1-1 0,-2 2 0,0 0 0,1-1 0,0 1 0,-2 0 0,8 6 0,-6-3-6672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3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24575,'0'0'0,"1"0"0,1 1 0,-2-1 0,1 1 0,0 0 0,0-1 0,0 0 0,-1 1 0,1-1 0,-1 1 0,1 0 0,0-1 0,0 1 0,-1-1 0,0 1 0,2 1 0,10 16 0,-9-12 0,54 91 0,-50-84 0,10 20 0,0-1 0,-11-21 0,0-2 0,1 1 0,0-2 0,1 1 0,0 0 0,15 11 0,-18-17 0,1 0 0,-1 0 0,0 0 0,1 0 0,9 2 0,-11-4 0,0 1 0,1-1 0,0 1 0,-1 0 0,0 0 0,1 0 0,-1 1 0,0 0 0,-1 0 0,5 4 0,-4-3 0,0 0 0,1-1 0,0 1 0,-1-1 0,2 0 0,-2 0 0,10 2 0,-8-2 0,0 0 0,0 1 0,1 0 0,7 6 0,4 4 0,0-1 0,36 19 0,-41-25 0,41 26-1365,-45-28-5461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3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24575,'0'10'0,"0"0"0,1 1 0,2-1 0,-1 0 0,0-1 0,1 1 0,0 0 0,1 0 0,0-1 0,1 0 0,7 11 0,-9-15 0,-1 1 0,0-1 0,3 12 0,-3-11 0,-1-1 0,1 0 0,0 1 0,0-2 0,4 6 0,1 2 0,0 1 0,9 25 0,-16-38 0,5 11 0,1-1 0,0 0 0,0 0 0,14 15 0,-13-16 0,1 0 0,-2 1 0,1 0 0,5 14 0,-7-16 10,-1 0 0,1 0 0,0-1 0,1 1 0,0-1 0,1 0 0,13 11 0,12 15-1455,-25-26-5381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4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24575,'1'5'0,"0"0"0,1-1 0,-1 2 0,1-2 0,0 0 0,0 1 0,1-1 0,5 8 0,-2-3 0,8 16 0,-2 0 0,14 42 0,-9-21 0,-4-9 0,-11-28 0,1 1 0,0-1 0,1 0 0,8 13 0,-7-13 0,-1-1 0,1 0 0,-1 0 0,3 10 0,8 21 0,-9-27 0,-1 0 0,5 20 0,-7-19 0,2 0 0,9 20 0,-8-19 0,0-1 0,4 18 0,-8-23 0,1-1 0,0 0 0,1 0 0,-1 0 0,8 9 0,-7-10 0,-1 1 0,1-1 0,0 1 0,-1-1 0,0 1 0,1 9 0,-4-15-54,0 1-1,1 1 0,-1-1 1,0 0-1,2-1 1,-2 2-1,1-2 0,-1 1 1,2 0-1,-1 0 1,-1 0-1,1 0 0,1 0 1,-1-1-1,0 0 0,1 1 1,-1 0-1,2-1 1,-2 0-1,1 1 0,-1-1 1,1 0-1,0 0 1,4 1-1,5 2-6771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4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12 1 24575,'-1'1'0,"-1"1"0,1 0 0,0 0 0,0 0 0,0 0 0,1 0 0,-1-1 0,0 2 0,0-2 0,1 2 0,-1-1 0,1 0 0,0 0 0,0 4 0,4 33 0,-2-27 0,1 16 0,-1-12 0,0 0 0,1 0 0,5 16 0,25 81 0,-22-70 0,-7-26 53,2 30 0,-5-33-544,1 1 1,7 24 0,-7-31-6336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4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24575,'0'568'0,"0"-558"0,1 0 0,5 18 0,-1-5 0,-3-13 0,1-1 0,0 0 0,8 16 0,1 6 0,-4 1-1365,-5-25-5461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4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12 0 24575,'10'39'0,"-6"16"0,-4 71 0,-1-49 0,1-47 0,1-11 0,-1 0 0,0-1 0,-2 0 0,0 1 0,-1-1 0,-8 25 0,5-24-1365,5-11-5461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4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164 0 24575,'0'4'0,"0"1"0,-1-1 0,0 0 0,0 0 0,0 0 0,0 0 0,-1 0 0,1 0 0,-1 0 0,0 0 0,-4 4 0,-7 15 0,11-16 0,1-1 0,-1 0 0,1 1 0,0-1 0,0 0 0,1 1 0,0-1 0,1 13 0,0-13 0,0 0 0,-1 0 0,0 1 0,0-1 0,-1 0 0,0 0 0,0 0 0,0 0 0,-5 11 0,-6 10 0,2 0 0,-10 41 0,9-29 0,-4 1 0,11-33 0,0 1 0,1 0 0,1 0 0,0 0 0,-1 0 0,0 12 0,2-14 0,1 2 0,-2-1 0,0 0 0,-4 12 0,2-12 0,2-1 0,0 2 0,0-2 0,-1 14 0,1 0-1365,-1-12-5461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4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121 0 24575,'-6'0'0,"0"0"0,0 0 0,-1 1 0,1 0 0,-6 2 0,9-2 0,0-1 0,1 2 0,0-1 0,-1 0 0,2 0 0,-2 1 0,1-1 0,0 1 0,0 0 0,0 0 0,0-1 0,1 1 0,0 0 0,-1 1 0,-1 1 0,-6 12 0,9-14 0,-2 1 0,1 0 0,0-1 0,-1 1 0,1-1 0,-2 1 0,2-1 0,-2 0 0,1 1 0,1-2 0,-2 1 0,-4 3 0,-1 2 0,8-4 0,1-3 0,-1 1 0,2-1 0,-2 0 0,1 1 0,-1-1 0,1 0 0,0 0 0,0 0 0,-1 0 0,1-1 0,-1 1 0,2 0 0,-2-1 0,1 1 0,-1 0 0,1 0 0,0-1 0,0 1 0,-1 0 0,2-1 0,10-7 0,1 0 0,-1-1 0,18-17 0,-18 9-9,-8 10-1347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187 25 24575,'-17'-1'0,"0"2"0,-1 0 0,1 1 0,-26 6 0,28-4 0,11-4 0,-1 1 0,1 0 0,0 0 0,0 1 0,0-1 0,0 1 0,-1 0 0,1 0 0,0 0 0,0 0 0,1 1 0,-5 4 0,8-7 0,-1 0 0,1 1 0,-1-1 0,1 1 0,0 0 0,0-1 0,-1 1 0,1-1 0,0 1 0,0 0 0,0-1 0,0 1 0,0-1 0,0 1 0,0-1 0,0 1 0,0-1 0,0 1 0,0 0 0,0-1 0,1 1 0,-1-1 0,0 1 0,0 0 0,1-1 0,-1 0 0,1 1 0,-1-1 0,0 1 0,1-1 0,-1 1 0,0-1 0,1 1 0,-1-1 0,1 0 0,-1 1 0,1-1 0,-1 0 0,1 1 0,-1-1 0,1 0 0,0 0 0,-1 1 0,1-1 0,3 2 0,-1-1 0,1 0 0,0 0 0,0 1 0,5 0 0,-5-2 0,0 0 0,0 1 0,-1-1 0,1 0 0,0-1 0,0 1 0,-1-1 0,1 0 0,-1 1 0,1-2 0,0 1 0,-1 0 0,1 0 0,-1-1 0,4-2 0,-2-1 0,0 1 0,0 0 0,0-1 0,-1 0 0,0 0 0,0-1 0,5-8 0,-7 11 0,0 1 0,-1 0 0,1-1 0,0 1 0,0 0 0,0 0 0,1 0 0,-1 0 0,1 0 0,-1 1 0,1-1 0,-1 1 0,1-1 0,0 1 0,0 0 0,-1 0 0,1 0 0,0 0 0,5 0 0,-8 1 0,0 0 0,1 1 0,-1-1 0,0 0 0,0 1 0,0 0 0,0-1 0,1 0 0,-1 0 0,0 1 0,0-1 0,0 1 0,0-1 0,0 1 0,0-1 0,0 0 0,0 1 0,0-1 0,0 0 0,0 1 0,0-1 0,-1 0 0,1 1 0,0-1 0,0 1 0,-4 11 0,3-10-62,1-1 0,-1 1 0,0-1 0,0 1 0,1-1 0,-1 0 0,0 1 0,-1-1 0,1 0 0,0 0 0,-1 0 0,2 0-1,-2 0 1,1 0 0,-1 0 0,1-1 0,0 2 0,-1-2 0,0 1 0,1-1 0,-4 1 0,-4 1-6764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1 24575,'-1'0'0,"0"1"0,1 0 0,0 0 0,-1-1 0,1 1 0,-1 0 0,1 0 0,0-1 0,-2 1 0,2-1 0,-1 1 0,1-1 0,-1 1 0,-1 0 0,-6 6 0,5 1 0,-1 1 0,1-1 0,0 0 0,1 1 0,0-1 0,1 1 0,-1 0 0,1 0 0,1 0 0,0-1 0,1 11 0,-1-19 0,0 1 0,0 0 0,0 0 0,0 0 0,1 0 0,-1 0 0,1-1 0,-1 2 0,0-1 0,1-1 0,-1 1 0,0 0 0,0-1 0,1 1 0,0 0 0,-1 0 0,1-1 0,-1 1 0,1 0 0,0-1 0,0 1 0,-1-1 0,1 1 0,0-1 0,-1 1 0,2-1 0,-2 1 0,1-1 0,0 0 0,0 0 0,0 0 0,-1 0 0,1 1 0,1-1 0,0 0 0,0 0 0,-2-1 0,2 1 0,-1 0 0,0 0 0,1 0 0,-1-1 0,0 1 0,0-1 0,0 0 0,0 1 0,0-1 0,0 0 0,0 0 0,0 0 0,0 1 0,0-1 0,-1 0 0,1 0 0,0 0 0,-1 0 0,2-1 0,-2 2 0,0-1 0,1-1 0,-1 1 0,1-1 0,1-5 0,-1 0 0,-1-1 0,1 1 0,0 0 0,-2-8 0,0 7 0,1 0 0,0 1 0,1 0 0,2-15 0,6-5-1365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4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152 13 24575,'-11'-1'0,"1"0"0,-13-3 0,12 2 0,1 1 0,-1-1 0,-14 1 0,23 1 0,-1 0 0,0 0 0,0 0 0,0 1 0,1 0 0,-1 0 0,0-1 0,1 1 0,0 1 0,-1-2 0,1 2 0,0-1 0,-1 1 0,1-1 0,0 1 0,0-1 0,-4 5 0,6-6 0,0 1 0,0-1 0,-1 0 0,1 0 0,-1 1 0,1-1 0,0 1 0,0-1 0,0 0 0,-1 1 0,1-1 0,0 0 0,0 0 0,0 1 0,0 0 0,0-1 0,0 0 0,0 1 0,0-1 0,0 0 0,0 1 0,0 0 0,0-1 0,0 0 0,0 1 0,0-1 0,1 0 0,-1 1 0,11 7 0,17 0 0,-7-7-1,30-2 0,-22 1-1362,-19 0-5463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4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115 3 24575,'-23'-1'0,"16"0"0,0 1 0,0 0 0,0 0 0,0 0 0,0 1 0,-11 2 0,17-1 0,-1-2 0,1 1 0,-1 0 0,1 1 0,-1-1 0,0 0 0,2 1 0,-2-1 0,1 1 0,0-1 0,-2 3 0,-10 19 0,13-22 0,0-1 0,0 0 0,0 1 0,-1 0 0,1-1 0,0 0 0,0 0 0,0 1 0,0-1 0,0 1 0,0-1 0,0 0 0,0 1 0,0-1 0,0 1 0,0-1 0,0 0 0,0 1 0,0-1 0,1 1 0,-1-1 0,0 0 0,0 1 0,0-1 0,1 0 0,-1 1 0,1-1 0,-1 0 0,0 1 0,1-1 0,-1 1 0,2 0 0,-1-1 0,0 0 0,0 1 0,1-1 0,-2 1 0,2-1 0,-1 1 0,0-1 0,2 0 0,2 0 0,0 0 0,-1 0 0,0 0 0,10-2 0,-11 1-76,1 0 1,-1 0-1,1-1 0,-1 1 0,1-1 0,-1 0 0,1 0 0,-2-1 1,1 2-1,0-2 0,0 0 0,0 1 0,-1-1 0,0 0 1,0 0-1,0 0 0,3-6 0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4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189 1 24575,'-11'0'0,"0"2"0,1-1 0,-1 2 0,-14 3 0,14-3 0,0 0 0,-1 0 0,-21 1 0,31-4 0,1 0 0,-2 0 0,2 0 0,-2 0 0,2 1 0,-2 0 0,2-1 0,-1 1 0,0-1 0,0 2 0,1-2 0,-1 1 0,0 0 0,0 1 0,1-2 0,-2 3 0,0 1 0,0-1 0,0 0 0,1 1 0,0-1 0,0 1 0,-3 5 0,5-8 0,0-1 0,0 0 0,-1 1 0,1-1 0,0 1 0,0-1 0,0 0 0,0 1 0,0-1 0,0 1 0,0-1 0,0 0 0,0 1 0,0-1 0,0 1 0,0-1 0,0 0 0,0 0 0,0 1 0,0-1 0,0 1 0,1-1 0,-1 0 0,0 0 0,0 1 0,0-1 0,1 0 0,0 2 0,11 2 0,20-2 0,-27-3 0,3 1 0,-1-1 0,0 0 0,1 0 0,-1-1 0,1 0 0,-1-1 0,0 1 0,0-1 0,0 0 0,0-1 0,-1 1 0,1-2 0,5-4 0,18-11-1365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4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178 2 24575,'-27'-1'0,"5"1"0,0 0 0,0 1 0,0 1 0,-23 6 0,44-8 0,0 0 0,0 0 0,0 0 0,-1 1 0,1 0 0,1-1 0,-1 1 0,-1-1 0,1 1 0,1-1 0,-1 2 0,-1-2 0,0 3 0,2-3 0,-1 0 0,1 0 0,0 1 0,0-1 0,0 1 0,-1-1 0,1 1 0,0-1 0,0 1 0,0-1 0,0 1 0,0-1 0,0 0 0,0 1 0,0 0 0,0-1 0,0 1 0,0-1 0,0 0 0,0 1 0,1 0 0,-1-1 0,0 1 0,2 0 0,-2 1 0,1-2 0,1 2 0,-1-1 0,-1 0 0,1 0 0,1 0 0,-1 0 0,0 0 0,1-1 0,-1 2 0,1-2 0,-1 1 0,1-1 0,-1 1 0,1-1 0,0 1 0,1 0 0,19 1 0,-1-1 0,0 0 0,41-5 0,-60 4-68,-1 0 0,1 0-1,0 0 1,0-1 0,-1 1 0,1-1-1,0 0 1,-1 1 0,1 0 0,-1-1-1,1 0 1,-1 0 0,1 0 0,-1 0-1,1 0 1,-2 0 0,2 0-1,-1-1 1,2-1 0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5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151 14 24575,'-12'-1'0,"0"-1"0,-15-2 0,-19-2 0,38 5 0,-18 1 0,25 0 0,0 0 0,0 0 0,0 0 0,0 0 0,1 0 0,-2 1 0,1-1 0,1 0 0,-1 0 0,0 1 0,0 0 0,0-1 0,1 0 0,-1 1 0,-1-1 0,2 1 0,-1 0 0,1-1 0,-3 2 0,3-2 0,0 0 0,0 1 0,0-1 0,0 0 0,0 1 0,0-1 0,0 0 0,0 0 0,0 1 0,0-1 0,0 0 0,0 0 0,0 0 0,0 0 0,0 1 0,0 0 0,0-1 0,0 0 0,0 0 0,0 1 0,0-1 0,0 0 0,0 0 0,1 0 0,-1 0 0,0 1 0,0-1 0,0 0 0,0 0 0,1 0 0,0 1 0,10 4 0,11-1 0,38 6-1365,-48-9-5461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5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82 1 24575,'-14'0'0,"-19"0"0,31 0 0,-1 0 0,2 1 0,-2-1 0,1 1 0,0 0 0,0-1 0,0 1 0,0 0 0,0 0 0,0 0 0,-3 2 0,5-3 0,-1 1 0,0-1 0,1 0 0,0 0 0,0 1 0,-1 0 0,1-1 0,0 1 0,-1-1 0,0 0 0,1 0 0,0 1 0,0 0 0,-1 0 0,1-1 0,0 0 0,0 1 0,0-1 0,0 1 0,0 0 0,0-1 0,0 0 0,0 1 0,0 0 0,0-1 0,0 1 0,0-1 0,0 2 0,1-2 0,0 2 0,0-1 0,0 0 0,-1 0 0,1 0 0,0 0 0,0 0 0,0 0 0,1 0 0,-1-1 0,2 2 0,4 2 0,0 0 0,0-1 0,8 2 0,-15-5 0,11 3 0,0-1 0,0-1 0,0 1 0,1-1 0,-1-1 0,0 0 0,15-3 0,-26 3 0,1 0 0,-1 0 0,0 0 0,0 0 0,1 0 0,-1 0 0,0 0 0,0 0 0,1 0 0,-1 0 0,0 0 0,0 0 0,1 0 0,-1 0 0,0 0 0,0 0 0,0 0 0,1 0 0,-1 0 0,0 0 0,0 0 0,0-1 0,1 1 0,-1 0 0,0 0 0,0 0 0,0-1 0,1 1 0,-1 0 0,0 0 0,0 0 0,0-1 0,0 1 0,0 0 0,0 0 0,0-1 0,0 1 0,0 0 0,-7-9 0,-24-9 0,24 14 0,-20-13-1365,19 13-5461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5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104 21 24575,'-3'0'0,"-1"0"0,1-2 0,0 2 0,-1-1 0,1 0 0,0-1 0,0 1 0,-4-2 0,3 1 0,1 0 0,-1 1 0,1-1 0,-1 2 0,-6-3 0,9 3 0,0 0 0,-1 0 0,1 0 0,0 0 0,-1 0 0,1 0 0,0 0 0,0 1 0,-1-1 0,1 1 0,0 0 0,-1-1 0,1 0 0,0 1 0,0 0 0,0 0 0,0-1 0,-1 1 0,0 2 0,0-2 0,1 1 0,-1-1 0,1 2 0,-1-2 0,1 1 0,0 0 0,0 0 0,-1-1 0,2 2 0,-1-1 0,0-1 0,-1 5 0,2-5 0,0 0 0,0 0 0,0 0 0,0 0 0,0-1 0,1 2 0,-1-1 0,0-1 0,0 1 0,1 1 0,0-2 0,-1 1 0,1 0 0,-1 0 0,0 0 0,1-1 0,0 1 0,0 0 0,-1 0 0,1-1 0,-1 1 0,2 0 0,-1-1 0,-1 1 0,1-1 0,0 1 0,0-1 0,-1 0 0,1 0 0,2 1 0,3 1 0,0 1 0,0-2 0,0 0 0,0 0 0,0 0 0,0 0 0,1-1 0,-1 0 0,0 0 0,0-1 0,11-2 0,-15 2-85,-1 1 0,1-2-1,0 1 1,-1-1 0,1 1-1,-1 0 1,1-1 0,-1 1-1,0-1 1,1 0 0,-1 0-1,0 1 1,0-1 0,-1 0-1,2-3 1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5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129 1 24575,'-35'-1'0,"-39"2"0,73-1 0,1 0 0,-1 0 0,0 0 0,0 0 0,0 0 0,1 0 0,-2 0 0,1 1 0,1-1 0,-1 1 0,0-1 0,0 0 0,0 0 0,1 1 0,-1-1 0,0 1 0,0 0 0,1-1 0,-1 0 0,1 1 0,-1 0 0,0-1 0,0 2 0,1-1 0,0 0 0,0 0 0,0 0 0,0-1 0,0 1 0,0 0 0,0 0 0,1-1 0,-1 1 0,0 0 0,0 0 0,1-1 0,0 1 0,-1 0 0,1 0 0,-1-1 0,0 1 0,1 0 0,0-1 0,-1 0 0,1 1 0,-1 0 0,1-1 0,1 1 0,2 2 0,0 0 0,0-1 0,1 1 0,0-1 0,-1-1 0,0 2 0,2-2 0,-2 1 0,1-1 0,0-1 0,0 1 0,0 0 0,0-1 0,0 0 0,0 0 0,0 0 0,0-1 0,0 0 0,8-2 0,-12 2-57,1 1 0,-1-1 1,0 0-1,0 0 0,0 0 0,0 0 0,0 0 0,0 0 0,0-1 0,0 1 0,0 0 1,-1 0-1,1-1 0,0 1 0,-1-1 0,1 1 0,-1-1 0,0 1 0,1 0 1,-1 0-1,0-1 0,0 0 0,0-2 0,0-5-6769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5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66 11 24575,'-14'-1'0,"-14"1"0,26 0 0,1 0 0,-1 0 0,1 0 0,0 1 0,-1-1 0,1 0 0,0 1 0,0-1 0,-1 0 0,1 1 0,0 0 0,0 0 0,-1-1 0,1 1 0,-1 1 0,2-2 0,-1 0 0,1 1 0,0-1 0,0 1 0,0-1 0,0 1 0,0-1 0,0 0 0,0 0 0,0 1 0,0-1 0,0 1 0,0-1 0,0 0 0,0 1 0,0-1 0,0 1 0,0-1 0,0 0 0,1 1 0,-1-1 0,0 0 0,0 0 0,0 1 0,1-1 0,-1 1 0,1-1 0,-1 0 0,0 1 0,1-1 0,-1 0 0,0 0 0,0 0 0,0 0 0,1 0 0,0 1 0,-1-1 0,0 0 0,1 1 0,16 6 0,24 10 0,-21-9 0,1 0 0,22 5 0,-43-12 0,0-1 0,1 0 0,-1 0 0,0 0 0,1 0 0,-1 0 0,0 1 0,1-1 0,-1 0 0,1 0 0,-1 0 0,0 0 0,1 0 0,-1 0 0,0 0 0,1 0 0,-1 0 0,1-1 0,-1 1 0,0 0 0,1 0 0,-1 0 0,0 0 0,1 0 0,-1-1 0,0 1 0,0 0 0,1 0 0,-1-1 0,0 1 0,1 0 0,-1 0 0,0-1 0,0 1 0,0 0 0,1-1 0,-1 1 0,0 0 0,0-1 0,0 1 0,0 0 0,1 0 0,-1 0 0,0-1 0,0 0 0,0 1 0,0 0 0,0-1 0,0 1 0,0 0 0,0 0 0,0-1 0,0 0 0,0 1 0,-1 0 0,1 0 0,0-1 0,0 1 0,0 0 0,0-1 0,-1 1 0,0-3 0,0 0 0,0 1 0,0 0 0,-1-1 0,1 1 0,-4-5 0,-2 1-170,0 0-1,0 0 0,0 1 1,-1-1-1,0 2 0,0-1 1,-12-4-1,11 6-6655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5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148 41 24575,'-5'-3'0,"1"0"0,-1 0 0,1 1 0,-1 0 0,0 0 0,0 0 0,1 0 0,-2 1 0,1 0 0,-9-1 0,2 0 0,0 1 0,1-2 0,-23-7 0,33 10 0,1-1 0,0 1 0,-1 0 0,1 0 0,0 0 0,-1 0 0,0 0 0,1 0 0,0 0 0,-1 0 0,1 0 0,0 0 0,-1 0 0,1 0 0,-1 0 0,1 0 0,-1 0 0,1 0 0,-1 0 0,1 0 0,0 1 0,0-1 0,-1 0 0,1 0 0,-1 1 0,1-1 0,-1 1 0,1-1 0,-1 1 0,1 1 0,-1-2 0,0 1 0,1 0 0,0-1 0,-1 1 0,1 0 0,0 0 0,0 0 0,0 0 0,0 1 0,0 1 0,0-1 0,0 1 0,0-1 0,1 1 0,-1-1 0,1 0 0,0 0 0,0 1 0,2 3 0,0-2 0,1 0 0,-1-1 0,1 1 0,0-1 0,0 1 0,0-2 0,1 1 0,-1 0 0,1-1 0,0 0 0,0 0 0,6 2 0,-7-3 0,1 0 0,0 1 0,-1-2 0,1 1 0,0 0 0,-1-1 0,1 0 0,0 0 0,-1 0 0,1-1 0,0 1 0,-1-1 0,10-3 0,-13 3-72,0 1 1,0-1-1,0 0 0,0 0 0,0 1 0,0-1 0,0 0 0,0 0 1,0 0-1,0 0 0,0 0 0,-1 0 0,1 0 0,0 0 0,-1-1 1,1 1-1,-1 0 0,1-2 0,1-6-6754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35 35 24575,'-1'0'0,"0"0"0,1 0 0,-1 1 0,1-1 0,-1 0 0,1 1 0,-1-1 0,0 1 0,1-1 0,-1 1 0,1-1 0,0 1 0,0-1 0,-1 1 0,0-1 0,1 1 0,0 0 0,-1-1 0,1 0 0,0 2 0,0-1 0,-6 18 0,5-15 0,-15 61 0,16-63 0,-1-1 0,1-1 0,0 1 0,-1 0 0,1 0 0,0-1 0,0 1 0,0 0 0,0 0 0,0 0 0,0 0 0,0-1 0,0 1 0,0 0 0,0 0 0,1 0 0,-1 0 0,0 0 0,0-1 0,1 1 0,0 0 0,-1 0 0,1-1 0,-1 1 0,0-1 0,1 1 0,0 0 0,-1-1 0,1 1 0,-1-1 0,1 1 0,0-1 0,0 1 0,0 0 0,1-1 0,-1 1 0,1-1 0,0 0 0,-1 0 0,1 0 0,-1 0 0,1-1 0,-1 1 0,1 0 0,-1-1 0,0 1 0,1-1 0,-1 1 0,1-1 0,-1 1 0,0-1 0,1 0 0,-1 0 0,2-1 0,0-1 0,-1 1 0,1-1 0,-2 0 0,1 1 0,0-1 0,0 0 0,0-1 0,-1 1 0,0 0 0,1 0 0,-1 0 0,1-6 0,0-3 0,0 0 0,0-14 0,-2-22-1365,-1 38-5461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5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1 24575,'1'1'0,"-1"-1"0,2 1 0,-2-1 0,1 0 0,-1 0 0,1 0 0,0 1 0,0-1 0,-1 0 0,0 1 0,1-1 0,-1 1 0,1-1 0,0 1 0,-1 0 0,1-1 0,-1 0 0,0 1 0,1 0 0,-1 0 0,0-1 0,1 1 0,7 18 0,-8-15 0,7 21 0,-6-20 0,0 1 0,1-1 0,-2-1 0,3 1 0,-2 0 0,2 0 0,-2-1 0,6 7 0,-4-9 0,-2-1 0,2 1 0,-1-1 0,0 0 0,1 0 0,-1 0 0,0 0 0,1 0 0,0 0 0,-1-1 0,1 1 0,-1-1 0,1 0 0,0 0 0,4 0 0,-5 0 0,0 0 0,0 0 0,0 0 0,0 0 0,0 0 0,-1-1 0,1 1 0,0 0 0,0-1 0,0 1 0,0-2 0,-1 2 0,1-1 0,0 0 0,0 0 0,-1 0 0,1 0 0,-1 0 0,1-1 0,-1 1 0,2-2 0,-3 1 0,1 1 0,-1-1 0,1 1 0,-1 0 0,0 0 0,0-1 0,0 1 0,1-1 0,-2 1 0,1-1 0,0 1 0,0-1 0,0 2 0,-1-2 0,1 1 0,0-1 0,-1 1 0,0 0 0,1-1 0,-1 1 0,0 0 0,1 0 0,-1 0 0,0-1 0,-2 0 0,-2-4 0,-1 1 0,0 0 0,-10-7 0,2 2 0,7 4 0,3 2 0,-1 0 0,0-1 0,-11-4 0,16 8 0,-1 0 0,0 1 0,0 0 0,0-1 0,0 1 0,0-1 0,0 1 0,0 0 0,-1-1 0,1 1 0,1 0 0,-2 0 0,1 0 0,1 0 0,-1 0 0,-1 0 0,1 1 0,0-1 0,0 0 0,0 0 0,0 1 0,0 0 0,0-1 0,0 0 0,0 0 0,0 1 0,0 0 0,1-1 0,-3 2 0,2-1-3,1-1 0,0 0 0,0 0-1,-1 1 1,1 0 0,0-1 0,0 1 0,-1-1-1,1 0 1,-1 1 0,1 0 0,0 0-1,0-1 1,0 0 0,0 1 0,0-1 0,0 1-1,0 0 1,0-1 0,0 1 0,0-1-1,0 1 1,0-1 0,0 2 0,1-1 23,0 1 0,0-1 0,-1 1 0,1-1 0,0 0 0,0 0 0,0 0 0,0 0 0,1 2 0,3 1-391,1-1-1,-2 0 1,10 5 0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5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38 14 24575,'-2'2'0,"-1"2"0,0-1 0,2 0 0,-2 2 0,2-2 0,-2 1 0,2 0 0,-1 0 0,2-1 0,-1 1 0,-2 7 0,2-1 0,0-1 0,0 0 0,2 19 0,1-25 0,-2-1 0,1 0 0,-1 1 0,2-1 0,-1 0 0,0 0 0,1 1 0,-1-2 0,1 1 0,-1 0 0,0 0 0,1 0 0,1 0 0,1 2 0,-3-4 0,0 2 0,1-1 0,-1 0 0,1 0 0,-1 0 0,2 0 0,-2 0 0,1 0 0,-1-1 0,2 1 0,-2-1 0,1 1 0,0-1 0,0 0 0,-1 0 0,2 0 0,-2 0 0,1 0 0,3 0 0,-4 0 0,1-1 0,-1 0 0,1 0 0,-1 0 0,0 0 0,0-1 0,1 1 0,-1 0 0,0 0 0,0 0 0,0-1 0,-1 1 0,1 0 0,0-1 0,0 0 0,-1 1 0,1-1 0,0 1 0,-1-3 0,1 2 0,-1 0 0,1 0 0,-1 0 0,0-1 0,1 1 0,-1 0 0,0-1 0,0 2 0,-1-2 0,1 1 0,0 0 0,-1 0 0,0-4 0,-2 3 0,1 1 0,0-1 0,0 1 0,0-1 0,-6-4 0,6 5 0,-1 0 0,1 0 0,0-1 0,0 1 0,0 0 0,0-1 0,0 1 0,-1-4 0,-16-27 0,17 30 0,1 1 0,-2-1 0,1 0 0,0 1 0,-1 0 0,1 0 0,0-1 0,-1 1 0,-4-2 0,7 4 0,0 0 0,0 0 0,0 0 0,0 0 0,0 0 0,0 0 0,0 0 0,0 0 0,0 0 0,0 0 0,0 0 0,0 0 0,0 0 0,0 0 0,0 0 0,0 0 0,-1 0 0,1 0 0,0 0 0,0 0 0,0 0 0,0 0 0,0 0 0,0 0 0,0 0 0,0 0 0,0 0 0,0 0 0,-1 0 0,1 0 0,0 0 0,0 0 0,0 0 0,0 0 0,0 0 0,0 0 0,-1 0 0,1 0 0,0 0 0,0 1 0,0-1 0,0 0 0,0 0 0,0 0 0,0 0 0,0 0 0,0 0 0,0 0 0,0 0 0,0 0 0,0 0 0,0 1 0,1 6 0,5 8 0,-6-15 0,0 1 0,11 31 0,-10-30 0,0-1 0,-1 1 0,0-1 0,1 1 0,-1-1 0,0 1 0,0-1 0,0 1 0,0 0 0,-1-1 0,1 1 0,0-1 0,-1 1 0,0-1 0,1 1 0,-1-1 0,1 1 0,-3 1 0,3-2-2,0-1-1,0 0 1,0 0 0,0 0-1,0 1 1,0-1-1,0 0 1,-1 0 0,1 0-1,0 0 1,0 0-1,0 0 1,-1 0-1,1 0 1,-1 1 0,1-1-1,0 0 1,0 0-1,-1 0 1,1 0 0,0 0-1,0 0 1,0 0-1,0 0 1,-1 0-1,1 0 1,-1 0 0,1 0-1,0 0 1,0 0-1,-1 0 1,1 0 0,-5-8 200,0-11-1682,4 9-5342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5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1 1 24575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5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6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6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6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1 0 24575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6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41 24575,'0'4'0,"1"0"0,0 1 0,0-1 0,0 0 0,0 0 0,1 0 0,3 6 0,-3-5 0,1 0 0,-2 0 0,1 0 0,2 8 0,-4-10 0,1 0 0,-1 0 0,1-1 0,0 1 0,0 0 0,0 0 0,2 2 0,-3-4 0,1-1 0,-1 0 0,0 0 0,0 1 0,1-1 0,0 1 0,-1-1 0,0 0 0,0 1 0,1-1 0,-1 0 0,0 0 0,1 1 0,-1-1 0,1 0 0,0 0 0,-1 0 0,0 0 0,1 1 0,0-1 0,0 0 0,-1-1 0,1 1 0,0 0 0,-1 0 0,1-1 0,0 1 0,-1 0 0,1-1 0,-1 1 0,1 0 0,0-1 0,-1 1 0,1-1 0,-1 1 0,0 0 0,1-1 0,-1 0 0,1 0 0,0 0 0,0-3 0,2 0 0,-2 0 0,1 0 0,-1 0 0,0-1 0,0 1 0,0 0 0,-1 0 0,0-1 0,0-5 0,-3-44 0,2 52 0,1 0 0,0 1 0,0-1 0,-2 1 0,2-1 0,-1 0 0,1 1 0,-2-1 0,1 1 0,0-1 0,1 1 0,-2 0 0,1 0 0,0-1 0,-1 2 0,-1-3 0,2 2 0,1 1 0,0-1 0,-1 1 0,1 0 0,0 0 0,-1 0 0,0-1 0,1 1 0,-1 0 0,1 0 0,0 0 0,-1 0 0,0 0 0,1 0 0,-1 0 0,1 0 0,-1 0 0,1 0 0,0 0 0,0 0 0,-1 0 0,0 1 0,0-1 0,1 1 0,-1 0 0,1-1 0,-1 0 0,0 1 0,0 0 0,1 0 0,0-1 0,-1 1 0,1 0 0,-1 0 0,1-1 0,0 1 0,-1 0 0,1-1 0,0 2 0,0-1 0,0 1 0,-1 9-109,0 1 0,1 14 0,1-15-929,-1 0-5788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6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1 24575,'-1'0'0,"0"1"0,1 0 0,0 0 0,-1-1 0,1 1 0,-1 0 0,1 0 0,0-1 0,-2 1 0,2-1 0,-1 1 0,1-1 0,-1 1 0,-1 0 0,-6 6 0,5 1 0,-1 1 0,1-1 0,0 0 0,1 1 0,0-1 0,1 1 0,-1 0 0,1 0 0,1 0 0,0-1 0,1 11 0,-1-19 0,0 1 0,0 0 0,0 0 0,0 0 0,1 0 0,-1 0 0,1-1 0,-1 2 0,0-1 0,1-1 0,-1 1 0,0 0 0,0-1 0,1 1 0,0 0 0,-1 0 0,1-1 0,-1 1 0,1 0 0,0-1 0,0 1 0,-1-1 0,1 1 0,0-1 0,-1 1 0,2-1 0,-2 1 0,1-1 0,0 0 0,0 0 0,0 0 0,-1 0 0,1 1 0,1-1 0,0 0 0,0 0 0,-2-1 0,2 1 0,-1 0 0,0 0 0,1 0 0,-1-1 0,0 1 0,0-1 0,0 0 0,0 1 0,0-1 0,0 0 0,0 0 0,0 0 0,0 1 0,0-1 0,-1 0 0,1 0 0,0 0 0,-1 0 0,2-1 0,-2 2 0,0-1 0,1-1 0,-1 1 0,1-1 0,1-5 0,-1 0 0,-1-1 0,1 1 0,0 0 0,-2-8 0,0 7 0,1 0 0,0 1 0,1 0 0,2-15 0,6-5-1365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6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35 35 24575,'-1'0'0,"0"0"0,1 0 0,-1 1 0,1-1 0,-1 0 0,1 1 0,-1-1 0,0 1 0,1-1 0,-1 1 0,1-1 0,0 1 0,0-1 0,-1 1 0,0-1 0,1 1 0,0 0 0,-1-1 0,1 0 0,0 2 0,0-1 0,-6 18 0,5-15 0,-15 61 0,16-63 0,-1-1 0,1-1 0,0 1 0,-1 0 0,1 0 0,0-1 0,0 1 0,0 0 0,0 0 0,0 0 0,0 0 0,0-1 0,0 1 0,0 0 0,0 0 0,1 0 0,-1 0 0,0 0 0,0-1 0,1 1 0,0 0 0,-1 0 0,1-1 0,-1 1 0,0-1 0,1 1 0,0 0 0,-1-1 0,1 1 0,-1-1 0,1 1 0,0-1 0,0 1 0,0 0 0,1-1 0,-1 1 0,1-1 0,0 0 0,-1 0 0,1 0 0,-1 0 0,1-1 0,-1 1 0,1 0 0,-1-1 0,0 1 0,1-1 0,-1 1 0,1-1 0,-1 1 0,0-1 0,1 0 0,-1 0 0,2-1 0,0-1 0,-1 1 0,1-1 0,-2 0 0,1 1 0,0-1 0,0 0 0,0-1 0,-1 1 0,0 0 0,1 0 0,-1 0 0,1-6 0,0-3 0,0 0 0,0-14 0,-2-22-1365,-1 38-5461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173 1 24575,'-43'0'0,"-49"1"0,90-1 0,-1 1 0,0 0 0,1-1 0,0 1 0,-1 0 0,0 0 0,1 0 0,-1 0 0,1 0 0,-3 3 0,4-4 0,1 1 0,-1-1 0,0 0 0,1 1 0,0-1 0,-1 1 0,1 0 0,0-1 0,-1 0 0,0 1 0,1 0 0,0 0 0,0-1 0,-1 0 0,1 1 0,0 0 0,0-1 0,0 1 0,0 0 0,0-1 0,0 1 0,0-1 0,0 1 0,0 0 0,0 0 0,0-1 0,0 0 0,0 2 0,0-2 0,1 1 0,-1-1 0,0 1 0,1-1 0,-1 1 0,1 0 0,-1-1 0,1 0 0,-1 1 0,0-1 0,0 1 0,1-1 0,0 1 0,-1-1 0,1 1 0,-1-1 0,1 1 0,2 0 0,0 1 0,-1-1 0,0 0 0,1 0 0,0 0 0,0 1 0,-1-2 0,1 1 0,0-1 0,0 1 0,5-1 0,36 0 0,-25-1 0,-12 1 30,1 0 0,0-1 0,15-3 0,-21 4-117,1-2-1,-1 2 1,0-1 0,1 0-1,-1 0 1,0-1 0,0 1-1,0-1 1,0 1-1,0-1 1,0 1 0,0-1-1,0 0 1,-1 0 0,1 0-1,0-2 1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6.91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173 1 24575,'-43'0'0,"-49"1"0,90-1 0,-1 1 0,0 0 0,1-1 0,0 1 0,-1 0 0,0 0 0,1 0 0,-1 0 0,1 0 0,-3 3 0,4-4 0,1 1 0,-1-1 0,0 0 0,1 1 0,0-1 0,-1 1 0,1 0 0,0-1 0,-1 0 0,0 1 0,1 0 0,0 0 0,0-1 0,-1 0 0,1 1 0,0 0 0,0-1 0,0 1 0,0 0 0,0-1 0,0 1 0,0-1 0,0 1 0,0 0 0,0 0 0,0-1 0,0 0 0,0 2 0,0-2 0,1 1 0,-1-1 0,0 1 0,1-1 0,-1 1 0,1 0 0,-1-1 0,1 0 0,-1 1 0,0-1 0,0 1 0,1-1 0,0 1 0,-1-1 0,1 1 0,-1-1 0,1 1 0,2 0 0,0 1 0,-1-1 0,0 0 0,1 0 0,0 0 0,0 1 0,-1-2 0,1 1 0,0-1 0,0 1 0,5-1 0,36 0 0,-25-1 0,-12 1 30,1 0 0,0-1 0,15-3 0,-21 4-117,1-2-1,-1 2 1,0-1 0,1 0-1,-1 0 1,0-1 0,0 1-1,0-1 1,0 1-1,0-1 1,0 1 0,0-1-1,0 0 1,-1 0 0,1 0-1,0-2 1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0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863 0 24575,'-3'0'0,"1"0"0,-1 0 0,0 0 0,0 1 0,1-1 0,-1 1 0,1 0 0,-1-1 0,1 1 0,-1 1 0,1-1 0,-1 0 0,1 0 0,0 1 0,0 0 0,-4 2 0,4-1 0,-1 0 0,0 1 0,0 0 0,0-1 0,2 1 0,-1 0 0,0 0 0,-3 9 0,-28 77 0,26-71 0,-13 22 0,11-25 0,-10 31 0,13-31 0,-11 21 0,11-25 0,0 1 0,1-1 0,-5 18 0,8-23 0,0 1 0,-1-1 0,-7 13 0,7-14 0,1-1 0,-1 1 0,0 1 0,1-2 0,0 1 0,-2 11 0,-13 89 0,15-99 0,0-1 0,-1 1 0,-6 10 0,-6 17 0,11-22 0,-1-1 0,-1 0 0,1 0 0,-1 0 0,-15 19 0,12-19 0,0 3 0,1-1 0,-7 16 0,12-23 0,-1-1 0,1 1 0,-1 0 0,-7 8 0,6-9 0,0 1 0,1-1 0,-6 13 0,-10 28 0,-22 41 0,34-73 0,1 0 0,0 0 0,0 1 0,2-1 0,-7 31 0,8-31 0,0 0 0,0 0 0,-2 0 0,-8 17 0,-27 42 0,32-54 0,1 0 0,-2-2 0,-1 1 0,-15 19 0,21-30 0,0 2 0,0-1 0,1 0 0,0 1 0,0 0 0,1 0 0,-4 15 0,5-15 0,0 0 0,-1 0 0,-1 0 0,1 0 0,-1-1 0,-1 1 0,-9 13 0,9-18 0,0 0 0,1 1 0,-1-2 0,0 1 0,-1-1 0,-6 3 0,-10 7 0,17-9-170,-1 0-1,1-1 0,-1 2 1,2-1-1,-1 1 0,0 0 1,-6 9-1,7-6-6655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0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377 0 24575,'-1'0'0,"-1"1"0,1-1 0,0 1 0,-1 0 0,1-1 0,-1 0 0,1 1 0,0 0 0,0 0 0,-1 0 0,2 0 0,-2 0 0,1 0 0,0 0 0,1-1 0,-2 2 0,1-1 0,-1 2 0,-13 24 0,2 13 0,11-31 0,-1-1 0,0 1 0,0-1 0,-8 13 0,6-10 0,-1 1 0,1 0 0,0 1 0,1-1 0,-4 20 0,-6 21 0,-2-19 0,2-8 0,5-8 0,0 1 0,-2-1 0,0-1 0,-1 0 0,-20 22 0,18-24 0,-20 28 0,12-6 0,-3-1 0,18-26-227,0 1-1,0 0 1,1 0-1,1 0 1,-6 17-1,8-18-6598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0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0 555 24575,'2'0'0,"0"0"0,0 0 0,-1-1 0,1 1 0,0-1 0,-1 1 0,1-1 0,0 1 0,0-2 0,-1 1 0,1 1 0,-1-2 0,1 2 0,-1-2 0,0 1 0,1 0 0,1-2 0,19-29 0,-8 14 0,-3 4 0,25-19 0,-30 28 0,1-1 0,0 1 0,15-8 0,10-7 0,-4 0 0,-21 15 0,1 1 0,-1-2 0,1 0 0,11-13 0,-4 1 0,20-36 0,-24 39 0,22-27 0,-25 34 0,0 0 0,15-10 0,-16 13 0,0 0 0,0-1 0,-1 1 0,0-2 0,10-11 0,-4-1 0,19-24 0,-31 42-13,5-4-156,-1 0 0,0-1 0,0 1 0,-1-1 0,0 0 0,1 0 0,1-8 0,-3 6-6657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0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340 0 24575,'-1'0'0,"-2"1"0,1-1 0,1 0 0,-2 1 0,2 0 0,-1-1 0,0 1 0,0 1 0,1-2 0,-1 1 0,0 0 0,1 0 0,-1 1 0,1-2 0,-2 4 0,-24 27 0,12-12 0,8-11 0,1 0 0,-9 16 0,-10 12 0,20-29 0,0 0 0,1 0 0,0 1 0,0-1 0,1 1 0,-5 16 0,5-15 0,1 1 0,-2-1 0,0 0 0,0-1 0,-6 9 0,-49 59 0,-11 14 0,69-89-41,-4 7-401,-1 1 1,-5 11 0,7-10-6385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0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61 0 24575,'0'6'0,"-2"-1"0,1 1 0,-1-1 0,-3 11 0,2-10 0,2-2 0,-2 1 0,1 0 0,0-1 0,-1 1 0,0 0 0,-6 7 0,7-10 0,1 0 0,0 0 0,0-1 0,0 1 0,0 0 0,1 1 0,-2 1 0,2-2 0,-1-1 0,1 1 0,0-1 0,-1 1 0,0-1 0,0 1 0,1-1 0,-1 0 0,0 1 0,0-1 0,-1 2 0,2-3 0,-1-1 0,1 1 0,-1 0 0,1 0 0,0-1 0,0 1 0,0 0 0,0 0 0,-1 0 0,1 0 0,0 0 0,0 0 0,-1-1 0,1 1 0,0 0 0,-1 0 0,1-1 0,0 1 0,0 0 0,0 0 0,0-1 0,0 1 0,0 0 0,0-1 0,-1 1 0,1 0 0,0 0 0,0-1 0,0 1 0,0 0 0,0-1 0,0 1 0,0 0 0,0-1 0,1 1 0,-2-14 0,1 10 0,1 0 0,1 1 0,-1-1 0,0 0 0,1 0 0,-1 1 0,1-1 0,4-5 0,21-25 0,-19 26-1365,0 0-5461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0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116 14 24575,'0'0'0,"-1"-1"0,1 0 0,0 1 0,0 0 0,-1-1 0,1 1 0,0-1 0,-1 1 0,1-1 0,-1 1 0,1-1 0,0 1 0,-1 0 0,1-1 0,-1 1 0,1 0 0,0 0 0,-1 0 0,0-1 0,1 1 0,-1 0 0,0-1 0,1 1 0,-1 0 0,1 0 0,-1 0 0,1 0 0,-2 0 0,-17 0 0,17 2 0,0-2 0,1 1 0,-2 1 0,1-1 0,1 0 0,-1 1 0,0-1 0,1 1 0,-1-1 0,1 2 0,-1-2 0,1 1 0,0 0 0,-1 0 0,1-1 0,1 2 0,-1-1 0,0 0 0,-1 3 0,2-2 0,-1-1 0,0 1 0,0 0 0,0-1 0,-1 1 0,1-1 0,-1 0 0,0 0 0,1 1 0,-1-2 0,0 2 0,0-1 0,-5 3 0,4-4 0,-1 1 0,1-1 0,-1 0 0,1 1 0,-6-1 0,7 0 0,12-3 0,-8 2 0,2 0 0,-1-1 0,0 1 0,0-1 0,0 0 0,1 0 0,-1 1 0,-1-2 0,1 1 0,0-1 0,0 1 0,0-1 0,4-4 0,13-17 0,-18 22 0,-1-1 0,0 0 0,0 1 0,0-1 0,0 0 0,-1 1 0,2-2 0,-2 2 0,0-1 0,1 0 0,-1 0 0,0 1 0,1-4 0,-1 4 0,-1 1 0,1-1 0,0 0 0,0 0 0,-1 1 0,1-1 0,0 0 0,0 1 0,-1-1 0,0 0 0,1 1 0,-1-1 0,1 1 0,-1-1 0,1 0 0,-1 1 0,0-1 0,1 1 0,-1 0 0,1-1 0,-1 1 0,0-1 0,0 1 0,0 0 0,0-1 0,1 1 0,-1 0 0,0 0 0,1 0 0,-2 0 0,2 0 0,-1 0 0,0 0 0,1 0 0,-2 0 0,2 0 0,-2 1 0,-1-1 0,1 0 0,-1 1 0,1 0 0,-1-1 0,1 1 0,0 0 0,-1 0 0,1 0 0,0 0 0,-5 4 0,6-4-27,-1 2 0,1-1 0,-1 0 1,1 0-1,-1 0 0,1 1 0,0 0 0,0-1 0,0 0 0,0 5 0,-2-1-1042,0 4-5757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0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187 25 24575,'-17'-1'0,"0"2"0,-1 0 0,1 1 0,-26 6 0,28-4 0,11-4 0,-1 1 0,1 0 0,0 0 0,0 1 0,0-1 0,0 1 0,-1 0 0,1 0 0,0 0 0,0 0 0,1 1 0,-5 4 0,8-7 0,-1 0 0,1 1 0,-1-1 0,1 1 0,0 0 0,0-1 0,-1 1 0,1-1 0,0 1 0,0 0 0,0-1 0,0 1 0,0-1 0,0 1 0,0-1 0,0 1 0,0-1 0,0 1 0,0 0 0,0-1 0,1 1 0,-1-1 0,0 1 0,0 0 0,1-1 0,-1 0 0,1 1 0,-1-1 0,0 1 0,1-1 0,-1 1 0,0-1 0,1 1 0,-1-1 0,1 0 0,-1 1 0,1-1 0,-1 0 0,1 1 0,-1-1 0,1 0 0,0 0 0,-1 1 0,1-1 0,3 2 0,-1-1 0,1 0 0,0 0 0,0 1 0,5 0 0,-5-2 0,0 0 0,0 1 0,-1-1 0,1 0 0,0-1 0,0 1 0,-1-1 0,1 0 0,-1 1 0,1-2 0,0 1 0,-1 0 0,1 0 0,-1-1 0,4-2 0,-2-1 0,0 1 0,0 0 0,0-1 0,-1 0 0,0 0 0,0-1 0,5-8 0,-7 11 0,0 1 0,-1 0 0,1-1 0,0 1 0,0 0 0,0 0 0,1 0 0,-1 0 0,1 0 0,-1 1 0,1-1 0,-1 1 0,1-1 0,0 1 0,0 0 0,-1 0 0,1 0 0,0 0 0,5 0 0,-8 1 0,0 0 0,1 1 0,-1-1 0,0 0 0,0 1 0,0 0 0,0-1 0,1 0 0,-1 0 0,0 1 0,0-1 0,0 1 0,0-1 0,0 1 0,0-1 0,0 0 0,0 1 0,0-1 0,0 0 0,0 1 0,0-1 0,-1 0 0,1 1 0,0-1 0,0 1 0,-4 11 0,3-10-62,1-1 0,-1 1 0,0-1 0,0 1 0,1-1 0,-1 0 0,0 1 0,-1-1 0,1 0 0,0 0 0,-1 0 0,2 0-1,-2 0 1,1 0 0,-1 0 0,1-1 0,0 2 0,-1-2 0,0 1 0,1-1 0,-4 1 0,-4 1-6764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0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93 1 24575,'-5'0'0,"1"0"0,-1 1 0,1-1 0,0 2 0,-1-2 0,1 2 0,0-1 0,0 1 0,0 0 0,-1-1 0,1 2 0,1-1 0,-1 0 0,0 1 0,1 0 0,-1 0 0,1 0 0,1 0 0,-1 0 0,0 1 0,0 0 0,1-1 0,-3 5 0,5-8 0,-1 1 0,1-1 0,0 0 0,0 1 0,0-1 0,0 1 0,0-1 0,0 0 0,0 1 0,0-1 0,0 0 0,0 1 0,0-1 0,0 0 0,0 1 0,0 0 0,0-1 0,0 0 0,0 0 0,0 1 0,1-1 0,-1 1 0,0 0 0,0-1 0,0 0 0,1 0 0,0 1 0,12 4 0,20-4 0,-29-1 0,41 0 0,35-1 0,-78 0 0,1 1 0,-1-1 0,1 0 0,-1 1 0,1-1 0,-1 0 0,0 0 0,1 0 0,-1-1 0,0 1 0,0-1 0,0 1 0,4-4 0,-6 5 0,1-1 0,-1 1 0,0-1 0,1 1 0,-1 0 0,0-1 0,1 0 0,-1 1 0,0-1 0,0 1 0,0 0 0,1-2 0,-1 2 0,0-1 0,0 1 0,0 0 0,0-1 0,0 0 0,0 0 0,0 1 0,0 0 0,0-1 0,-1 0 0,1 0 0,-1 0 0,0 0 0,1 0 0,-1 0 0,0 0 0,0 1 0,0-1 0,1 0 0,-1 0 0,0 1 0,0 0 0,0-1 0,-1 1 0,2-1 0,-1 0 0,0 1 0,-2 0 0,-8-3 34,0 1 1,-12-1-1,-3-1-1502,15 2-5358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0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173 1 24575,'-43'0'0,"-49"1"0,90-1 0,-1 1 0,0 0 0,1-1 0,0 1 0,-1 0 0,0 0 0,1 0 0,-1 0 0,1 0 0,-3 3 0,4-4 0,1 1 0,-1-1 0,0 0 0,1 1 0,0-1 0,-1 1 0,1 0 0,0-1 0,-1 0 0,0 1 0,1 0 0,0 0 0,0-1 0,-1 0 0,1 1 0,0 0 0,0-1 0,0 1 0,0 0 0,0-1 0,0 1 0,0-1 0,0 1 0,0 0 0,0 0 0,0-1 0,0 0 0,0 2 0,0-2 0,1 1 0,-1-1 0,0 1 0,1-1 0,-1 1 0,1 0 0,-1-1 0,1 0 0,-1 1 0,0-1 0,0 1 0,1-1 0,0 1 0,-1-1 0,1 1 0,-1-1 0,1 1 0,2 0 0,0 1 0,-1-1 0,0 0 0,1 0 0,0 0 0,0 1 0,-1-2 0,1 1 0,0-1 0,0 1 0,5 0 0,36-2 0,-25 0 0,-12 1 30,1 0 0,0-1 0,15-3 0,-21 4-117,1-2-1,-1 2 1,0-1 0,1 0-1,-1 0 1,0-1 0,0 1-1,0-1 1,0 1-1,0-1 1,0 1 0,0-1-1,0 0 1,-1 0 0,1 0-1,0-2 1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863 0 24575,'-3'0'0,"1"0"0,-1 0 0,0 0 0,0 1 0,1-1 0,-1 1 0,1 0 0,-1-1 0,1 1 0,-1 1 0,1-1 0,-1 0 0,1 0 0,0 1 0,0 0 0,-4 2 0,4-1 0,-1 0 0,0 1 0,0 0 0,0-1 0,2 1 0,-1 0 0,0 0 0,-3 9 0,-28 77 0,26-71 0,-13 22 0,11-25 0,-10 31 0,13-31 0,-11 21 0,11-25 0,0 1 0,1-1 0,-5 18 0,8-23 0,0 1 0,-1-1 0,-7 13 0,7-14 0,1-1 0,-1 1 0,0 1 0,1-2 0,0 1 0,-2 11 0,-13 89 0,15-99 0,0-1 0,-1 1 0,-6 10 0,-6 17 0,11-22 0,-1-1 0,-1 0 0,1 0 0,-1 0 0,-15 19 0,12-19 0,0 3 0,1-1 0,-7 16 0,12-23 0,-1-1 0,1 1 0,-1 0 0,-7 8 0,6-9 0,0 1 0,1-1 0,-6 13 0,-10 28 0,-22 41 0,34-73 0,1 0 0,0 0 0,0 1 0,2-1 0,-7 31 0,8-31 0,0 0 0,0 0 0,-2 0 0,-8 17 0,-27 42 0,32-54 0,1 0 0,-2-2 0,-1 1 0,-15 19 0,21-30 0,0 2 0,0-1 0,1 0 0,0 1 0,0 0 0,1 0 0,-4 15 0,5-15 0,0 0 0,-1 0 0,-1 0 0,1 0 0,-1-1 0,-1 1 0,-9 13 0,9-18 0,0 0 0,1 1 0,-1-2 0,0 1 0,-1-1 0,-6 3 0,-10 7 0,17-9-170,-1 0-1,1-1 0,-1 2 1,2-1-1,-1 1 0,0 0 1,-6 9-1,7-6-6655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0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122 49 24575,'-1'-1'0,"0"1"0,0 0 0,0-2 0,0 1 0,-1 1 0,1-1 0,1-1 0,-1 2 0,0-1 0,0 0 0,0 0 0,1-1 0,-2-1 0,-5-6 0,2 6 0,0-1 0,0 2 0,0-1 0,-1 1 0,1 0 0,-1 0 0,1 1 0,-1-1 0,1 1 0,-1-1 0,0 2 0,1-1 0,-1 1 0,0 0 0,-7 1 0,12-1 0,1 0 0,-1 0 0,1 0 0,0 0 0,0 0 0,0 0 0,0 0 0,0 0 0,0 0 0,-1 0 0,1 0 0,0 0 0,0 1 0,0-1 0,-1 0 0,1 0 0,0 0 0,-1 1 0,1-1 0,0 0 0,0 0 0,0 0 0,0 0 0,0 0 0,0 0 0,-1 0 0,1 1 0,0-1 0,0 0 0,0 0 0,0 0 0,0 0 0,0 1 0,0-1 0,0 1 0,0-1 0,0 0 0,0 0 0,6 8 0,10 4 0,-3-6 0,0-1 0,20 6 0,-17-7 0,-9-1-117,-4-2 153,1 0 0,-1 0 0,0 0-1,0-1 1,1 1 0,6 0 0,-10-1-51,1 0 0,-1-1 0,1 1 0,-1 0 0,1 0 0,-1 0 0,1 0 0,-1 0 0,1-1 0,-1 1 0,1 0 0,-1 0 0,1 0 0,-1-1 0,0 1 0,1 0 0,-1-1 0,1 1 0,-1-1 0,1-1-71,-1 1 1,1 0-1,-1 0 1,0 1-1,1-2 0,-1 1 1,0 0-1,0 0 0,0 0 1,0 0-1,0-1 0,0 1 1,0-1-1,-2-7-6740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1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86 140 24575,'0'-1'0,"-2"-1"0,2 0 0,-1 0 0,0 1 0,0-1 0,0 0 0,0 1 0,-3-2 0,0-3 0,1 0 0,0 1 0,0 0 0,0-1 0,1 0 0,0 1 0,0-1 0,0 0 0,2 0 0,-1 1 0,-1-2 0,2 1 0,0-9 0,0 13 0,0 0 0,0 0 0,-1 0 0,1 0 0,0 0 0,0 0 0,-2 0 0,2 0 0,-1 0 0,0 1 0,1-1 0,-2 0 0,-1-2 0,3 3 0,-1 1 0,1-1 0,-1 1 0,1 0 0,0 0 0,0-1 0,-1 1 0,0-1 0,1 1 0,-1 0 0,1 0 0,0-1 0,-1 1 0,1 0 0,-1 0 0,0 0 0,0 0 0,1 0 0,0 0 0,-1 0 0,-1 0 0,2 0 0,-1 1 0,-1-1 0,1 0 0,1 1 0,-1 0 0,0-1 0,0 1 0,0-1 0,1 1 0,-2 0 0,2-1 0,-1 1 0,1 0 0,-2 0 0,1 1 0,0 0 0,-1-1 0,1 1 0,1 0 0,-1 0 0,-1 0 0,2 0 0,-1 0 0,0 0 0,0 0 0,1 0 0,-1 0 0,1 0 0,0 1 0,0-1 0,0 0 0,0 0 0,0 1 0,0-2 0,1 2 0,-1-1 0,1 0 0,0 0 0,0 0 0,-1 0 0,1 0 0,0 0 0,0 0 0,0 0 0,1-1 0,-1 1 0,3 2 0,13 11 0,-14-12 0,-1 0 0,1 0 0,0 0 0,1-1 0,-1 0 0,1 0 0,5 3 0,-1-1-1365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1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37 13 24575,'-1'0'0,"0"-1"0,-1 1 0,1 0 0,0 0 0,-1-1 0,1 0 0,-1 1 0,1-1 0,-3-1 0,-9-4 0,12 6 0,1 0 0,0 0 0,-1 0 0,1 1 0,0-1 0,-1 0 0,0 0 0,1 1 0,0 0 0,0-1 0,-1 0 0,1 0 0,0 0 0,-1 1 0,1-1 0,-1 1 0,1 0 0,0-1 0,0 0 0,0 0 0,-1 1 0,1-1 0,0 1 0,0-1 0,0 1 0,0-1 0,0 1 0,0-1 0,0 1 0,0-1 0,0 2 0,0 0 0,0 1 0,0 0 0,0 0 0,1 0 0,-1-1 0,1 1 0,0 0 0,0-1 0,-1 1 0,2-1 0,-1 1 0,2 2 0,22 31 0,-7-13 0,-17-22 0,-1 0 0,1 0 0,-1 0 0,1 0 0,0 0 0,-1-1 0,1 1 0,-1 0 0,2 0 0,-2 0 0,1-1 0,0 0 0,0 2 0,0-2 0,-1 1 0,1-1 0,1 0 0,-2 1 0,1 0 0,0-1 0,1 0 0,0 0 0,-1 0 0,0 0 0,0 0 0,0-1 0,0 0 0,-1 1 0,1 0 0,0-1 0,0 1 0,-1-1 0,1 0 0,0 1 0,-1-1 0,1 0 0,0 1 0,-1-1 0,1 0 0,-1 0 0,0 0 0,1 0 0,-1-1 0,3-4 0,-1 0 0,0-1 0,0 1 0,-1 0 0,1-13 0,-2 17-62,0 0 0,0 0 0,0 0 0,0-1 0,0 2 0,0-2 0,0 2 0,-1-2 0,1 1 0,-1 0 0,0 0 0,1 1-1,-1-2 1,0 2 0,0-1 0,0 0 0,-1 1 0,1-1 0,0 0 0,-1 1 0,-2-3 0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1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0 24575,'1'11'0,"1"-1"0,-1 1 0,2-1 0,4 17 0,-5-23 0,0-1 0,-1 1 0,2 0 0,-1 0 0,4 4 0,-3-5 0,-1 0 0,0 0 0,0 0 0,0 0 0,-1 0 0,1 0 0,0 1 0,-2-1 0,2 4 0,1 24 0,-3-30 0,0-1 0,0 1 0,0 0 0,0 0 0,0 0 0,0-1 0,0 2 0,0-1 0,0-1 0,-1 1 0,1 0 0,0 0 0,0 0 0,-1-1 0,1 1 0,-1 0 0,1 0 0,-1-1 0,1 1 0,-1-1 0,1 2 0,0-2 0,-2 1 0,2-1 0,-1 0 0,0 1 0,1 0 0,-1-1 0,0 1 0,0-1 0,-1 1 0,0-2 0,0 1 0,1 0 0,-1-1 0,1 0 0,-1 0 0,0 1 0,1-1 0,-1-1 0,1 2 0,0-1 0,-1-1 0,1 1 0,-2-2 0,-17-19 0,16 16 0,0 0 0,0 0 0,1-1 0,0 1 0,0-1 0,1 0 0,-1 0 0,1 0 0,1 0 0,-1 0 0,1-1 0,0 1 0,1-1 0,0 1 0,0 0 0,3-8 0,-3 14-105,0-1 0,0 1 0,0 0 0,1-1 0,-1 1 0,0 0 0,1 0 0,0 0 0,0-1 0,-1 1 0,0 0 0,3-1 0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1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0 24575,'0'0'0,"-2"0"0,0 1 0,2-1 0,-2 1 0,1 0 0,0-1 0,-1 1 0,1-1 0,0 2 0,0-2 0,0 1 0,0 0 0,-1 0 0,1 0 0,1 0 0,-1-1 0,-1 3 0,0 0 0,0 0 0,0-1 0,1 1 0,0 0 0,-1 0 0,0 3 0,0 6 0,-1 1 0,2-1 0,1 0 0,1 24 0,1-4 0,2-10 0,0-13 0,-3-9 0,-1 0 0,0 0 0,0 0 0,0 0 0,1 0 0,-1 0 0,1 1 0,-1-1 0,0 0 0,0 0 0,0 0 0,0 0 0,1 0 0,-1 0 0,0 0 0,0 0 0,1 0 0,-1 0 0,1-1 0,-1 1 0,0 0 0,0 0 0,1 0 0,-1 0 0,0 0 0,0 0 0,0 0 0,0-1 0,0 1 0,0 0 0,1 0 0,-1 0 0,0 0 0,0 0 0,1-1 0,0-1 0,0 1 0,0-1 0,0 1 0,0 0 0,-1-1 0,1 0 0,-1 1 0,1-1 0,0 0 0,-1 1 0,0-1 0,1-3 0,-2-26 0,1 10 0,1 14-5,1-1 1,-1 0-1,2 1 0,3-10 0,0-1-1336,-3 11-5485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1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52 0 24575,'-2'0'0,"0"1"0,1-1 0,-1 1 0,1 0 0,0-1 0,-1 1 0,1 0 0,-1 0 0,1 0 0,0 0 0,-1 0 0,-1 2 0,-14 16 0,15-16 0,1-1 0,-1 2 0,1-2 0,-1 2 0,1-1 0,0 1 0,0-1 0,0 0 0,0 1 0,1 5 0,1 38 0,0-24 0,-1-21 0,0 0 0,1 0 0,-1 0 0,0 0 0,1-1 0,-1 1 0,0 0 0,1 0 0,0 0 0,0-1 0,-1 1 0,1 0 0,1-1 0,-1 1 0,2 2 0,-2-3 0,0-1 0,0 1 0,0 0 0,0 0 0,1-1 0,-2 1 0,2-1 0,-1 0 0,0 1 0,0-1 0,1 1 0,-1-1 0,0 0 0,1 0 0,-1 0 0,0 0 0,0 0 0,0 0 0,1 0 0,-1 0 0,0 0 0,1-1 0,-1 0 0,0 1 0,2-1 0,-2 0 0,1 1 0,-2-1 0,2 0 0,-1 0 0,0 0 0,0 0 0,1 0 0,-2 0 0,1-1 0,0 2 0,0-2 0,0 1 0,-1 0 0,1-1 0,0 1 0,0 0 0,-1-1 0,0 1 0,0-1 0,1 1 0,-1 0 0,0-3 0,1-5 0,0 0 0,-3-15 0,1 13 0,1-37-1365,-1 38-5461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1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99 2 24575,'-5'0'0,"1"1"0,0 0 0,-1-1 0,1 1 0,-1 1 0,1-1 0,0 0 0,0 1 0,-1 0 0,2 0 0,-1 1 0,0-1 0,0 0 0,1 1 0,-1 0 0,1 0 0,0 0 0,0 0 0,0 1 0,1-1 0,-1 1 0,0-1 0,2 1 0,-2 0 0,2 0 0,-1 0 0,-1 4 0,2-6 0,1 0 0,-1 0 0,1 0 0,0-1 0,0 1 0,0 0 0,0 0 0,0-1 0,0 2 0,0-2 0,0 1 0,1 0 0,-1-1 0,1 1 0,0 0 0,0 0 0,-1-1 0,3 3 0,-2-3 0,0 0 0,0 0 0,0 0 0,0 0 0,1 0 0,-1-1 0,1 1 0,-1-1 0,0 1 0,1-1 0,-2 1 0,2-1 0,0 0 0,-1 0 0,1 0 0,-2 0 0,2 0 0,0 0 0,-1 0 0,1 0 0,-1 0 0,0 0 0,1 0 0,-1-1 0,2 0 0,0 1 0,-1-1 0,0 0 0,1 0 0,-1 0 0,0 0 0,1 0 0,-2 0 0,2-1 0,-2 1 0,1-1 0,0 1 0,0-1 0,2-3 0,-1 1 0,0 0 0,-1-1 0,0 0 0,4-7 0,2-9 0,4 6 0,-10 12 0,-1 2 0,1-1 0,0-1 0,-1 1 0,1 0 0,-1-1 0,1-1 0,-2 3 0,0 1 0,0 0 0,0-1 0,0 1 0,0-1 0,0 1 0,0-1 0,0 1 0,0 0 0,0-1 0,-1 1 0,1 0 0,0 0 0,0-1 0,0 0 0,-1 1 0,1 0 0,0-1 0,0 1 0,-1 0 0,1 0 0,0 0 0,-1-1 0,1 0 0,0 1 0,-1 0 0,1 0 0,0 0 0,-1-1 0,1 1 0,-1 0 0,1 0 0,0 0 0,-1 0 0,1 0 0,-1 0 0,1 0 0,-1 0 0,1 0 0,0 0 0,-1 0 0,1 0 0,-1 0 0,-19 1 0,14 1 0,0 0 0,1 0 0,-1 0 0,1 0 0,1 1 0,-2 0 0,-5 5 0,10-8 0,-1 2 0,1-1 0,-1-1 0,1 2 0,0-1 0,0 0 0,0 1 0,0-1 0,0 1 0,0-1 0,0 1 0,0-1 0,1 0 0,-1 2 0,0-2 0,1 1 0,-1-1 0,1 1 0,0 0 0,0-1 0,0 1 0,0 0 0,0-1 0,0 2 0,0-2 0,0 1 0,1 3 0,0-5-85,0 1 0,-1 0-1,0 0 1,1 0 0,-1-1-1,1 1 1,0 0 0,0-1-1,-1 1 1,1 0 0,-1 0-1,2-1 1,-2 0 0,1 1-1,2 0 1,4 2-6741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1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41 10 24575,'-5'0'0,"2"0"0,1 0 0,-1 0 0,0 0 0,0 0 0,1 0 0,0 1 0,-5 1 0,7-2 0,-1 1 0,0-1 0,0 0 0,0 1 0,1-1 0,-1 1 0,1 0 0,-1-1 0,0 1 0,1 0 0,0 0 0,-1-1 0,1 1 0,-1 0 0,0 0 0,1 0 0,0-1 0,0 1 0,-1 0 0,1 0 0,0 0 0,0-1 0,0 2 0,0-1 0,0-1 0,0 3 0,1 10 0,0 0 0,1 1 0,0-1 0,8 25 0,1-70 0,-10 29 0,0 0 0,1 0 0,-1 0 0,2 0 0,1-4 0,-2 4 0,0 1 0,-1-1 0,1 0 0,-1 1 0,1-1 0,-1 0 0,2-5 0,-2-26-1365,-1 24-5461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1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97 12 24575,'-3'0'0,"0"2"0,0-1 0,1 0 0,-1 1 0,1 0 0,0-1 0,-1 1 0,1 0 0,0 0 0,0 0 0,0 0 0,-2 4 0,-2 0 0,-5 4 0,2-2 0,1 0 0,-9 11 0,16-17 0,0-1 0,-1 2 0,1-2 0,0 1 0,0 0 0,0 0 0,0 1 0,1-1 0,-1 0 0,0 0 0,0 0 0,1 0 0,0 1 0,0-1 0,0 0 0,0 0 0,0 3 0,0-5 0,0 0 0,0 1 0,0-1 0,0 0 0,0 0 0,0 0 0,0 1 0,0-1 0,1 0 0,-1 0 0,0 0 0,0 1 0,0-1 0,0 0 0,0 0 0,1 0 0,-1 0 0,0 1 0,1-1 0,-1 0 0,0 0 0,0 0 0,0 0 0,0 0 0,1 0 0,-1 0 0,0 0 0,0 0 0,0 1 0,0-1 0,0 0 0,1 0 0,-1 0 0,1 0 0,8-4 0,8-8 0,-9 3 0,16-18 0,-16 17 0,10-20 0,-9 15 0,-3-2-1365,-4 9-5461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1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78 1 24575,'0'4'0,"-1"0"0,0-1 0,-1 1 0,1 0 0,-1 0 0,0-1 0,0 1 0,0-1 0,1 0 0,-2 1 0,0-2 0,-2 5 0,-12 15 0,9-9 0,0 1 0,-9 21 0,16-35 0,0 1 0,1 0 0,0-1 0,0 1 0,-1-1 0,1 1 0,0 0 0,0 0 0,0-1 0,0 1 0,0-1 0,0 1 0,0 0 0,0-1 0,0 1 0,0 0 0,0-1 0,1 1 0,-1 1 0,1-2 0,-1 0 0,1 1 0,-1-1 0,1 0 0,-1 1 0,0-1 0,0 0 0,1 0 0,0 1 0,-1-1 0,0 0 0,1 0 0,-1 0 0,0 0 0,1 0 0,-1 0 0,1 0 0,0 0 0,-1 0 0,1 0 0,-1 0 0,3 0 0,-1 0 0,0-1 0,1 1 0,-2-1 0,2 1 0,-2-1 0,1 0 0,1 0 0,-2 0 0,4-2 0,-3 1 0,1 0 0,-1 0 0,0 0 0,-1-1 0,2 1 0,-2-1 0,1 0 0,-1 1 0,2-6 0,9-28 0,-2 5 0,3-11-1365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377 0 24575,'-1'0'0,"-1"1"0,1-1 0,0 1 0,-1 0 0,1-1 0,-1 0 0,1 1 0,0 0 0,0 0 0,-1 0 0,2 0 0,-2 0 0,1 0 0,0 0 0,1-1 0,-2 2 0,1-1 0,-1 2 0,-13 24 0,2 13 0,11-31 0,-1-1 0,0 1 0,0-1 0,-8 13 0,6-10 0,-1 1 0,1 0 0,0 1 0,1-1 0,-4 20 0,-6 21 0,-2-19 0,2-8 0,5-8 0,0 1 0,-2-1 0,0-1 0,-1 0 0,-20 22 0,18-24 0,-20 28 0,12-6 0,-3-1 0,18-26-227,0 1-1,0 0 1,1 0-1,1 0 1,-6 17-1,8-18-6598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1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11 24575,'0'31'0,"1"32"0,-1-61 0,0-1 0,0 0 0,0 0 0,0 0 0,0 0 0,1 0 0,0 0 0,-1 0 0,0 0 0,1-1 0,-1 1 0,0 0 0,1 0 0,0 0 0,-1 0 0,1 0 0,-1-1 0,1 1 0,0 0 0,0-1 0,0 1 0,-1-1 0,1 1 0,0-1 0,0 1 0,0-1 0,0 1 0,0-1 0,0 0 0,0 1 0,0-1 0,0 0 0,0 0 0,0 0 0,0 0 0,0 0 0,0 0 0,0 0 0,0 0 0,0 0 0,1 0 0,-1-1 0,-1 1 0,1 0 0,0-1 0,0 1 0,0 0 0,0-1 0,0 0 0,0 1 0,-1-1 0,1 1 0,0-1 0,0 0 0,-1 1 0,1-1 0,0 0 0,-1 0 0,1 1 0,0-1 0,-1 0 0,0 0 0,1 0 0,-1 0 0,0 0 0,1 0 0,-1 0 0,0 0 0,1-2 0,3-14 0,-2 10 0,0 0 0,-1-1 0,1 0 0,-1-7 0,-1 13 0,0 0 0,0 0 0,-1-1 0,1 1 0,0 0 0,-1 0 0,0 0 0,1 0 0,-1 0 0,0 0 0,0 0 0,0 0 0,0 1 0,-1-2 0,1 2 0,0-1 0,-1 1 0,-3-3 0,-1-2-1365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2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419 1 24575,'0'4'0,"0"1"0,-1 0 0,0-1 0,0 0 0,0 1 0,0-1 0,-1 0 0,1 1 0,-1-1 0,-3 4 0,-2 3 0,-1 0 0,-10 10 0,9-11 0,2 0 0,-13 17 0,11-11 0,-2-1 0,-20 23 0,16-21 0,-18 26 0,-2 18 0,22-35 0,-2-2 0,-24 32 0,2-17 0,23-26 0,-19 27 0,15-7 78,15-27-318,0 0-1,0 0 1,0 0-1,-1-1 0,-5 8 1,3-7-6586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2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372 0 24575,'-2'0'0,"0"1"0,0 1 0,0-2 0,0 1 0,1 0 0,-2 0 0,2 0 0,-1 1 0,1-1 0,-1 0 0,0 1 0,2-1 0,-3 3 0,-6 3 0,6-4 0,-6 4 0,1 0 0,-1-1 0,1 1 0,-20 7 0,17-7 0,-1 0 0,1 0 0,0 1 0,1 0 0,0 1 0,0 0 0,-11 14 0,7-9 0,-4 2 0,13-12 0,1 0 0,-1 0 0,1 1 0,-7 8 0,0 6 0,-12 25 0,-2 5 0,-3-11 133,4-6-1631,19-25-5328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2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665 1 24575,'-1'1'0,"0"1"0,0-1 0,-1 1 0,1-1 0,0 0 0,0 0 0,-1 1 0,1-2 0,0 2 0,-1-1 0,1-1 0,-1 1 0,-2 1 0,-3 2 0,0 0 0,-2 1 0,1-1 0,0 0 0,-1-1 0,-11 3 0,11-4 0,0 1 0,0 0 0,1 1 0,0 0 0,-10 6 0,-23 16 0,-51 24 0,75-41 0,2 2 0,-2 0 0,-20 20 0,-9 5 0,42-33 0,-1 0 0,1-2 0,0 2 0,-6 1 0,5-2 0,1-1 0,0 1 0,1 0 0,-1 0 0,-1 0 0,-1 3 0,-31 23 19,-54 32 0,34-23-1422,50-32-5423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2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791 2 24575,'-39'0'0,"10"-1"0,1 1 0,-1 1 0,-54 11 0,69-8 0,1 0 0,-19 10 0,20-8 0,-1 0 0,-22 6 0,22-10 0,1 2 0,-1-1 0,1 1 0,0 1 0,-15 8 0,9-4 0,-2 0 0,1 0 0,-2-2 0,-33 8 0,32-12 0,0 0 0,1-2 0,-1 0 0,-23-3 0,-7 0 0,4 2-1365,37 0-5461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2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0 178 24575,'33'-6'0,"20"1"0,-24 2 0,48-8 0,-68 9 0,9-2 0,32-12 0,-36 11 0,25-5 0,-28 8 0,-1-1 0,-1 0 0,1 0 0,0 0 0,12-8 0,-3-1 0,2 1 0,-1 1 0,2 1 0,-1 0 0,1 2 0,41-9 0,-55 14-119,-3 2-89,2-1 1,-2 0-1,1-1 0,0 1 1,5-3-1,-1-2-6618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2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24575,'515'0'0,"-504"0"0,1 2 0,-1 0 0,1 0 0,11 4 0,-9-3 0,-2 1 0,26 1 0,1 1 108,6 0-1581,-35-6-5353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2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24575,'115'8'0,"-58"-3"0,-36-3 0,0 3 0,0-1 0,22 8 0,-21-5 0,0-1 0,33 4 0,-22-7 0,58 8 0,-77-7 0,0 0 0,-2 1 0,2-1 0,23 15 0,-11-6 0,-11-5-3,-2 1 0,0-1 0,1 2 0,12 12 0,5 3-1347,-25-20-5476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2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24575,'2'0'0,"0"0"0,0 1 0,-1-1 0,2 1 0,-2 0 0,1-1 0,0 1 0,0 0 0,-1 0 0,1 0 0,3 2 0,18 16 0,-9-6 0,18 9 0,38 19 0,-24-15 0,-24-13 0,-3-1 0,2 0 0,29 12 0,-29-15 0,-3 0 0,1 2 0,-1 0 0,0 0 0,0 3 0,19 17 0,46 38 0,-79-65 0,1-1 0,0 0 0,0 0 0,1-1 0,-1 1 0,1-2 0,-1 2 0,11 0 0,-8 0 0,1-1 0,16 8 0,-13-4-455,-1-1 0,20 6 0,-21-8-6371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2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0 24575,'7'11'0,"0"-1"0,1 0 0,1-1 0,-1 0 0,1 0 0,15 11 0,8 8 0,-6-5 0,-18-17 0,-1 0 0,0 1 0,10 12 0,-9-9 0,0 0 0,0 0 0,1-1 0,0 0 0,1-1 0,-1 1 0,16 8 0,-19-14 0,-1 1 0,1-2 0,-1 1 0,1 0 0,0 0 0,11 2 0,-14-4-195,0 0 0,0 0 0,0 0 0,0 0 0,0 0 0,5 4 0,-3-1-6631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0 555 24575,'2'0'0,"0"0"0,0 0 0,-1-1 0,1 1 0,0-1 0,-1 1 0,1-1 0,0 1 0,0-2 0,-1 1 0,1 1 0,-1-2 0,1 2 0,-1-2 0,0 1 0,1 0 0,1-2 0,19-29 0,-8 14 0,-3 4 0,25-19 0,-30 28 0,1-1 0,0 1 0,15-8 0,10-7 0,-4 0 0,-21 15 0,1 1 0,-1-2 0,1 0 0,11-13 0,-4 1 0,20-36 0,-24 39 0,22-27 0,-25 34 0,0 0 0,15-10 0,-16 13 0,0 0 0,0-1 0,-1 1 0,0-2 0,10-11 0,-4-1 0,19-24 0,-31 42-13,5-4-156,-1 0 0,0-1 0,0 1 0,-1-1 0,0 0 0,1 0 0,1-8 0,-3 6-6657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3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0 24575,'1'0'0,"1"1"0,-1 1 0,0-2 0,1 1 0,-2 0 0,1 0 0,1 0 0,-1 0 0,-1 0 0,1 0 0,1 0 0,-2 1 0,1-1 0,-1 0 0,2 1 0,-2-1 0,1 2 0,2 2 0,5 10 0,0 0 0,2-1 0,0 0 0,1 0 0,17 15 0,-22-22 0,0 0 0,0 1 0,0-1 0,-1 1 0,6 12 0,-7-12 0,1 1 0,1-1 0,0 0 0,10 11 0,-11-13 0,-1-1 0,1 2 0,-1-1 0,0 0 0,-1 0 0,6 14 0,-6-11 0,1-1 0,0 0 0,10 13 0,37 57 0,-36-53 0,2-1 0,19 23 0,1-10-1365,-31-30-5461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3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24575,'0'1'0,"0"1"0,1-1 0,-1 1 0,1-1 0,0 0 0,0 1 0,-1-1 0,1 0 0,0 0 0,0 0 0,1 2 0,6 8 0,0 12 0,-7-15 0,2 0 0,0-1 0,0 1 0,1 0 0,0-1 0,0 0 0,10 13 0,8 6 0,-2 2 0,-1 2 0,-1-1 0,25 59 0,-39-77 0,-1-1 0,4 17 0,4 15 0,18 47-1365,-26-82-5461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3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24575,'7'159'0,"-2"-102"0,-3-29 0,12 55 0,-10-66 0,-2 1 0,-1-1 0,0 1 0,-1 18 0,1 27 0,11 8 0,-1-25 79,-7-35-440,-1 0 0,-1 0 0,2 16 0,-3-16-6465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3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24575,'5'27'0,"0"-6"0,7 58 0,-6-46 0,-2 0 0,1 38 0,-6 115-1365,1-177-5461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3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66 0 24575,'0'437'0,"-1"-419"0,-4 25 0,2-25 0,0 25 0,3-28 0,-1 2 0,0-1 0,-1-1 0,-1 2 0,-6 19 0,0 1 0,7-27 0,0 0 0,-1-1 0,-6 15 0,1-6-1365,4-9-5461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3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200 1 24575,'0'23'0,"-2"-1"0,0 0 0,-12 44 0,9-50 0,0 2 0,-4 24 0,7-30 0,0 0 0,-1-1 0,-1 1 0,0 0 0,0-1 0,-1-1 0,-1 2 0,0-2 0,0 1 0,-1-2 0,-12 15 0,5-6 0,1 0 0,1 0 0,-11 21 0,4-4 0,9-18-1365,6-9-5461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3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1 174 24575,'14'-1'0,"1"-1"0,25-5 0,-7 0 0,44-8 0,23-4 0,-44 16 0,-37 2 0,1 0 0,34-8 0,104-43 0,-135 44 0,-13 5 0,-1-1 0,0 0 0,1 1 0,-2-3 0,2 2 0,11-11 0,-15 10-1365,0 1-5461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3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1 179 24575,'39'0'0,"52"-7"0,-70 4 0,-1-1 0,30-8 0,-28 6 0,33-5 0,-35 7 0,-16 3 0,0 0 0,-1-1 0,1 1 0,-1-1 0,1 0 0,-1 0 0,1 0 0,3-3 0,-3 2 0,1 0 0,0 0 0,9-4 0,-10 5 0,-1 0 0,1 0 0,0 0 0,0-1 0,0 0 0,-1 0 0,4-3 0,-4 3 0,0 0 0,1 0 0,-1 0 0,1 1 0,-1 0 0,1-1 0,0 1 0,7-2 0,2-1-273,0-1 0,0 0 0,0-1 0,19-12 0,-23 13-6553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3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1 267 24575,'4'-1'0,"0"0"0,0 0 0,1 1 0,-1-2 0,0 1 0,0-1 0,0 0 0,6-4 0,12-4 0,8-1 0,54-26 0,-55 23 0,-19 10 0,0-1 0,-1 0 0,0-1 0,9-6 0,-13 7 0,2 1 0,0 0 0,13-5 0,-14 6 0,0 0 0,-1 0 0,1 0 0,-1 0 0,0-1 0,7-6 0,23-28 0,-32 35 0,0 0 0,1 1 0,-2-1 0,2 1 0,-1 0 0,1 0 0,7-3 0,14-10 0,-22 13 2,-1 1-1,1-1 1,0 1-1,0-1 0,0 1 1,0 0-1,1 0 1,2-1-1,8-2-1379,-7 1-5448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3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15 24575,'0'-1'0,"0"0"0,1 0 0,-1 1 0,0 0 0,1-1 0,-1 1 0,1-1 0,-1 1 0,1-1 0,-1 1 0,0-1 0,1 1 0,0-1 0,-1 1 0,1 0 0,-1 0 0,0-1 0,1 1 0,0-1 0,0 1 0,-1 0 0,1 0 0,-1 0 0,1 0 0,-1-1 0,1 1 0,0 0 0,0 0 0,23-1 0,-20 0 0,329 0 0,-169 2 0,-128-1 0,1-1 0,1 2 0,41 7 0,-60-6 28,12 3-1421,-24-3-5433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340 0 24575,'-1'0'0,"-2"1"0,1-1 0,1 0 0,-2 1 0,2 0 0,-1-1 0,0 1 0,0 1 0,1-2 0,-1 1 0,0 0 0,1 0 0,-1 1 0,1-2 0,-2 4 0,-24 27 0,12-12 0,8-11 0,1 0 0,-9 16 0,-10 12 0,20-29 0,0 0 0,1 0 0,0 1 0,0-1 0,1 1 0,-5 16 0,5-15 0,1 1 0,-2-1 0,0 0 0,0-1 0,-6 9 0,-49 59 0,-11 14 0,69-89-41,-4 7-401,-1 1 1,-5 11 0,7-10-6385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4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2 24575,'68'-1'0,"74"2"0,-19 11 0,-83-7 69,-26-2-786,26 1 0,-30-4-6109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4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24575,'7'0'0,"0"2"0,0-1 0,0 1 0,-1 0 0,1 0 0,7 3 0,3 2 0,-3-1 0,21 11 0,-24-11 0,-1-1 0,1 0 0,22 6 0,6-3 0,51 6 0,-45-11 0,-3 1 0,-1 1 0,50 12 0,-64-11-1365,-16-5-5461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4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24575,'14'0'0,"0"0"0,0 1 0,1 1 0,-1 1 0,0-1 0,-1 1 0,24 10 0,8 5 0,141 55 0,-138-55 0,-33-12 0,1 1 0,-1-2 0,1-1 0,32 6 0,-42-10 0,0 1 0,1 0 0,-1-1 0,1 2 0,-1-1 0,0 1 0,0 0 0,0 0 0,0 0 0,-1 1 0,1 0 0,-1 1 0,9 5 0,-10-5-77,5 3-107,0 1 0,0-1 0,1 0 0,0 0 0,0-1 0,22 8 0,-23-11-6642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4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24575,'1'2'0,"-1"0"0,2 0 0,-1 1 0,0-1 0,1 0 0,-2-1 0,2 2 0,0-2 0,-1 1 0,1 0 0,3 2 0,2 3 0,2 3 0,-1 0 0,0 1 0,12 20 0,-18-28 0,0 0 0,0-1 0,0 0 0,0 0 0,0 1 0,0-1 0,0 0 0,1 0 0,-1 0 0,2-1 0,-2 1 0,4 1 0,39 14 0,-28-11 0,18 6 0,-1-1 0,0 3 0,52 27 0,-57-28 20,-24-11-173,0 0-1,1-1 0,-2 2 0,0 0 0,1-1 0,0 1 0,-2 0 0,8 6 0,-6-3-6672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4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24575,'0'0'0,"1"0"0,1 1 0,-2-1 0,1 1 0,0 0 0,0-1 0,0 0 0,-1 1 0,1-1 0,-1 1 0,1 0 0,0-1 0,0 1 0,-1-1 0,0 1 0,2 1 0,10 16 0,-9-12 0,54 91 0,-50-84 0,10 20 0,0-1 0,-11-21 0,0-2 0,1 1 0,0-2 0,1 1 0,0 0 0,15 11 0,-18-17 0,1 0 0,-1 0 0,0 0 0,1 0 0,9 2 0,-11-4 0,0 1 0,1-1 0,0 1 0,-1 0 0,0 0 0,1 0 0,-1 1 0,0 0 0,-1 0 0,5 4 0,-4-3 0,0 0 0,1-1 0,0 1 0,-1-1 0,2 0 0,-2 0 0,10 2 0,-8-2 0,0 0 0,0 1 0,1 0 0,7 6 0,4 4 0,0-1 0,36 19 0,-41-25 0,41 26-1365,-45-28-5461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4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24575,'0'10'0,"0"0"0,1 1 0,2-1 0,-1 0 0,0-1 0,1 1 0,0 0 0,1 0 0,0-1 0,1 0 0,7 11 0,-9-15 0,-1 1 0,0-1 0,3 12 0,-3-11 0,-1-1 0,1 0 0,0 1 0,0-2 0,4 6 0,1 2 0,0 1 0,9 25 0,-16-38 0,5 11 0,1-1 0,0 0 0,0 0 0,14 15 0,-13-16 0,1 0 0,-2 1 0,1 0 0,5 14 0,-7-16 10,-1 0 0,1 0 0,0-1 0,1 1 0,0-1 0,1 0 0,13 11 0,12 15-1455,-25-26-5381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4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24575,'1'5'0,"0"0"0,1-1 0,-1 2 0,1-2 0,0 0 0,0 1 0,1-1 0,5 8 0,-2-3 0,8 16 0,-2 0 0,14 42 0,-9-21 0,-4-9 0,-11-28 0,1 1 0,0-1 0,1 0 0,8 13 0,-7-13 0,-1-1 0,1 0 0,-1 0 0,3 10 0,8 21 0,-9-27 0,-1 0 0,5 20 0,-7-19 0,2 0 0,9 20 0,-8-19 0,0-1 0,4 18 0,-8-23 0,1-1 0,0 0 0,1 0 0,-1 0 0,8 9 0,-7-10 0,-1 1 0,1-1 0,0 1 0,-1-1 0,0 1 0,1 9 0,-4-15-54,0 1-1,1 1 0,-1-1 1,0 0-1,2-1 1,-2 2-1,1-2 0,-1 1 1,2 0-1,-1 0 1,-1 0-1,1 0 0,1 0 1,-1-1-1,0 0 0,1 1 1,-1 0-1,2-1 1,-2 0-1,1 1 0,-1-1 1,1 0-1,0 0 1,4 1-1,5 2-6771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4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12 1 24575,'-1'1'0,"-1"1"0,1 0 0,0 0 0,0 0 0,0 0 0,1 0 0,-1-1 0,0 2 0,0-2 0,1 2 0,-1-1 0,1 0 0,0 0 0,0 4 0,4 33 0,-2-27 0,1 16 0,-1-12 0,0 0 0,1 0 0,5 16 0,25 81 0,-22-70 0,-7-26 53,2 30 0,-5-33-544,1 1 1,7 24 0,-7-31-6336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4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24575,'0'568'0,"0"-558"0,1 0 0,5 18 0,-1-5 0,-3-13 0,1-1 0,0 0 0,8 16 0,1 6 0,-4 1-1365,-5-25-5461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4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12 0 24575,'10'39'0,"-6"16"0,-4 71 0,-1-49 0,1-47 0,1-11 0,-1 0 0,0-1 0,-2 0 0,0 1 0,-1-1 0,-8 25 0,5-24-1365,5-11-5461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61 0 24575,'0'6'0,"-2"-1"0,1 1 0,-1-1 0,-3 11 0,2-10 0,2-2 0,-2 1 0,1 0 0,0-1 0,-1 1 0,0 0 0,-6 7 0,7-10 0,1 0 0,0 0 0,0-1 0,0 1 0,0 0 0,1 1 0,-2 1 0,2-2 0,-1-1 0,1 1 0,0-1 0,-1 1 0,0-1 0,0 1 0,1-1 0,-1 0 0,0 1 0,0-1 0,-1 2 0,2-3 0,-1-1 0,1 1 0,-1 0 0,1 0 0,0-1 0,0 1 0,0 0 0,0 0 0,-1 0 0,1 0 0,0 0 0,0 0 0,-1-1 0,1 1 0,0 0 0,-1 0 0,1-1 0,0 1 0,0 0 0,0 0 0,0-1 0,0 1 0,0 0 0,0-1 0,-1 1 0,1 0 0,0 0 0,0-1 0,0 1 0,0 0 0,0-1 0,0 1 0,0 0 0,0-1 0,1 1 0,-2-14 0,1 10 0,1 0 0,1 1 0,-1-1 0,0 0 0,1 0 0,-1 1 0,1-1 0,4-5 0,21-25 0,-19 26-1365,0 0-5461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5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164 0 24575,'0'4'0,"0"1"0,-1-1 0,0 0 0,0 0 0,0 0 0,0 0 0,-1 0 0,1 0 0,-1 0 0,0 0 0,-4 4 0,-7 15 0,11-16 0,1-1 0,-1 0 0,1 1 0,0-1 0,0 0 0,1 1 0,0-1 0,1 13 0,0-13 0,0 0 0,-1 0 0,0 1 0,0-1 0,-1 0 0,0 0 0,0 0 0,0 0 0,-5 11 0,-6 10 0,2 0 0,-10 41 0,9-29 0,-4 1 0,11-33 0,0 1 0,1 0 0,1 0 0,0 0 0,-1 0 0,0 12 0,2-14 0,1 2 0,-2-1 0,0 0 0,-4 12 0,2-12 0,2-1 0,0 2 0,0-2 0,-1 14 0,1 0-1365,-1-12-5461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5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121 0 24575,'-6'0'0,"0"0"0,0 0 0,-1 1 0,1 0 0,-6 2 0,9-2 0,0-1 0,1 2 0,0-1 0,-1 0 0,2 0 0,-2 1 0,1-1 0,0 1 0,0 0 0,0 0 0,0-1 0,1 1 0,0 0 0,-1 1 0,-1 1 0,-6 12 0,9-14 0,-2 1 0,1 0 0,0-1 0,-1 1 0,1-1 0,-2 1 0,2-1 0,-2 0 0,1 1 0,1-2 0,-2 1 0,-4 3 0,-1 2 0,8-4 0,1-3 0,-1 1 0,2-1 0,-2 0 0,1 1 0,-1-1 0,1 0 0,0 0 0,0 0 0,-1 0 0,1-1 0,-1 1 0,2 0 0,-2-1 0,1 1 0,-1 0 0,1 0 0,0-1 0,0 1 0,-1 0 0,2-1 0,10-7 0,1 0 0,-1-1 0,18-17 0,-18 9-9,-8 10-1347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5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152 13 24575,'-11'-1'0,"1"0"0,-13-3 0,12 2 0,1 1 0,-1-1 0,-14 1 0,23 1 0,-1 0 0,0 0 0,0 0 0,0 1 0,1 0 0,-1 0 0,0-1 0,1 1 0,0 1 0,-1-2 0,1 2 0,0-1 0,-1 1 0,1-1 0,0 1 0,0-1 0,-4 5 0,6-6 0,0 1 0,0-1 0,-1 0 0,1 0 0,-1 1 0,1-1 0,0 1 0,0-1 0,0 0 0,-1 1 0,1-1 0,0 0 0,0 0 0,0 1 0,0 0 0,0-1 0,0 0 0,0 1 0,0-1 0,0 0 0,0 1 0,0 0 0,0-1 0,0 0 0,0 1 0,0-1 0,1 0 0,-1 1 0,11 7 0,17 0 0,-7-7-1,30-2 0,-22 1-1362,-19 0-5463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5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115 3 24575,'-23'-1'0,"16"0"0,0 1 0,0 0 0,0 0 0,0 0 0,0 1 0,-11 2 0,17-1 0,-1-2 0,1 1 0,-1 0 0,1 1 0,-1-1 0,0 0 0,2 1 0,-2-1 0,1 1 0,0-1 0,-2 3 0,-10 19 0,13-22 0,0-1 0,0 0 0,0 1 0,-1 0 0,1-1 0,0 0 0,0 0 0,0 1 0,0-1 0,0 1 0,0-1 0,0 0 0,0 1 0,0-1 0,0 1 0,0-1 0,0 0 0,0 1 0,0-1 0,1 1 0,-1-1 0,0 0 0,0 1 0,0-1 0,1 0 0,-1 1 0,1-1 0,-1 0 0,0 1 0,1-1 0,-1 1 0,2 0 0,-1-1 0,0 0 0,0 1 0,1-1 0,-2 1 0,2-1 0,-1 1 0,0-1 0,2 0 0,2 0 0,0 0 0,-1 0 0,0 0 0,10-2 0,-11 1-76,1 0 1,-1 0-1,1-1 0,-1 1 0,1-1 0,-1 0 0,1 0 0,-2-1 1,1 2-1,0-2 0,0 0 0,0 1 0,-1-1 0,0 0 1,0 0-1,0 0 0,3-6 0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5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189 1 24575,'-11'0'0,"0"2"0,1-1 0,-1 2 0,-14 3 0,14-3 0,0 0 0,-1 0 0,-21 1 0,31-4 0,1 0 0,-2 0 0,2 0 0,-2 0 0,2 1 0,-2 0 0,2-1 0,-1 1 0,0-1 0,0 2 0,1-2 0,-1 1 0,0 0 0,0 1 0,1-2 0,-2 3 0,0 1 0,0-1 0,0 0 0,1 1 0,0-1 0,0 1 0,-3 5 0,5-8 0,0-1 0,0 0 0,-1 1 0,1-1 0,0 1 0,0-1 0,0 0 0,0 1 0,0-1 0,0 1 0,0-1 0,0 0 0,0 1 0,0-1 0,0 1 0,0-1 0,0 0 0,0 0 0,0 1 0,0-1 0,0 1 0,1-1 0,-1 0 0,0 0 0,0 1 0,0-1 0,1 0 0,0 2 0,11 2 0,20-2 0,-27-3 0,3 1 0,-1-1 0,0 0 0,1 0 0,-1-1 0,1 0 0,-1-1 0,0 1 0,0-1 0,0 0 0,0-1 0,-1 1 0,1-2 0,5-4 0,18-11-1365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5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178 2 24575,'-27'-1'0,"5"1"0,0 0 0,0 1 0,0 1 0,-23 6 0,44-8 0,0 0 0,0 0 0,0 0 0,-1 1 0,1 0 0,1-1 0,-1 1 0,-1-1 0,1 1 0,1-1 0,-1 2 0,-1-2 0,0 3 0,2-3 0,-1 0 0,1 0 0,0 1 0,0-1 0,0 1 0,-1-1 0,1 1 0,0-1 0,0 1 0,0-1 0,0 1 0,0-1 0,0 0 0,0 1 0,0 0 0,0-1 0,0 1 0,0-1 0,0 0 0,0 1 0,1 0 0,-1-1 0,0 1 0,2 0 0,-2 1 0,1-2 0,1 2 0,-1-1 0,-1 0 0,1 0 0,1 0 0,-1 0 0,0 0 0,1-1 0,-1 2 0,1-2 0,-1 1 0,1-1 0,-1 1 0,1-1 0,0 1 0,1 0 0,19 1 0,-1-1 0,0 0 0,41-5 0,-60 4-68,-1 0 0,1 0-1,0 0 1,0-1 0,-1 1 0,1-1-1,0 0 1,-1 1 0,1 0 0,-1-1-1,1 0 1,-1 0 0,1 0 0,-1 0-1,1 0 1,-2 0 0,2 0-1,-1-1 1,2-1 0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5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151 14 24575,'-12'-1'0,"0"-1"0,-15-2 0,-19-2 0,38 5 0,-18 1 0,25 0 0,0 0 0,0 0 0,0 0 0,0 0 0,1 0 0,-2 1 0,1-1 0,1 0 0,-1 0 0,0 1 0,0 0 0,0-1 0,1 0 0,-1 1 0,-1-1 0,2 1 0,-1 0 0,1-1 0,-3 2 0,3-2 0,0 0 0,0 1 0,0-1 0,0 0 0,0 1 0,0-1 0,0 0 0,0 0 0,0 1 0,0-1 0,0 0 0,0 0 0,0 0 0,0 0 0,0 1 0,0 0 0,0-1 0,0 0 0,0 0 0,0 1 0,0-1 0,0 0 0,0 0 0,1 0 0,-1 0 0,0 1 0,0-1 0,0 0 0,0 0 0,1 0 0,0 1 0,10 4 0,11-1 0,38 6-1365,-48-9-5461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5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82 1 24575,'-14'0'0,"-19"0"0,31 0 0,-1 0 0,2 1 0,-2-1 0,1 1 0,0 0 0,0-1 0,0 1 0,0 0 0,0 0 0,0 0 0,-3 2 0,5-3 0,-1 1 0,0-1 0,1 0 0,0 0 0,0 1 0,-1 0 0,1-1 0,0 1 0,-1-1 0,0 0 0,1 0 0,0 1 0,0 0 0,-1 0 0,1-1 0,0 0 0,0 1 0,0-1 0,0 1 0,0 0 0,0-1 0,0 0 0,0 1 0,0 0 0,0-1 0,0 1 0,0-1 0,0 2 0,1-2 0,0 2 0,0-1 0,0 0 0,-1 0 0,1 0 0,0 0 0,0 0 0,0 0 0,1 0 0,-1-1 0,2 2 0,4 2 0,0 0 0,0-1 0,8 2 0,-15-5 0,11 3 0,0-1 0,0-1 0,0 1 0,1-1 0,-1-1 0,0 0 0,15-3 0,-26 3 0,1 0 0,-1 0 0,0 0 0,0 0 0,1 0 0,-1 0 0,0 0 0,0 0 0,1 0 0,-1 0 0,0 0 0,0 0 0,1 0 0,-1 0 0,0 0 0,0 0 0,0 0 0,1 0 0,-1 0 0,0 0 0,0 0 0,0-1 0,1 1 0,-1 0 0,0 0 0,0 0 0,0-1 0,1 1 0,-1 0 0,0 0 0,0 0 0,0-1 0,0 1 0,0 0 0,0 0 0,0-1 0,0 1 0,0 0 0,-7-9 0,-24-9 0,24 14 0,-20-13-1365,19 13-5461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5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104 21 24575,'-3'0'0,"-1"0"0,1-2 0,0 2 0,-1-1 0,1 0 0,0-1 0,0 1 0,-4-2 0,3 1 0,1 0 0,-1 1 0,1-1 0,-1 2 0,-6-3 0,9 3 0,0 0 0,-1 0 0,1 0 0,0 0 0,-1 0 0,1 0 0,0 0 0,0 1 0,-1-1 0,1 1 0,0 0 0,-1-1 0,1 0 0,0 1 0,0 0 0,0 0 0,0-1 0,-1 1 0,0 2 0,0-2 0,1 1 0,-1-1 0,1 2 0,-1-2 0,1 1 0,0 0 0,0 0 0,-1-1 0,2 2 0,-1-1 0,0-1 0,-1 5 0,2-5 0,0 0 0,0 0 0,0 0 0,0 0 0,0-1 0,1 2 0,-1-1 0,0-1 0,0 1 0,1 1 0,0-2 0,-1 1 0,1 0 0,-1 0 0,0 0 0,1-1 0,0 1 0,0 0 0,-1 0 0,1-1 0,-1 1 0,2 0 0,-1-1 0,-1 1 0,1-1 0,0 1 0,0-1 0,-1 0 0,1 0 0,2 1 0,3 1 0,0 1 0,0-2 0,0 0 0,0 0 0,0 0 0,0 0 0,1-1 0,-1 0 0,0 0 0,0-1 0,11-2 0,-15 2-85,-1 1 0,1-2-1,0 1 1,-1-1 0,1 1-1,-1 0 1,1-1 0,-1 1-1,0-1 1,1 0 0,-1 0-1,0 1 1,0-1 0,-1 0-1,2-3 1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5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129 1 24575,'-35'-1'0,"-39"2"0,73-1 0,1 0 0,-1 0 0,0 0 0,0 0 0,0 0 0,1 0 0,-2 0 0,1 1 0,1-1 0,-1 1 0,0-1 0,0 0 0,0 0 0,1 1 0,-1-1 0,0 1 0,0 0 0,1-1 0,-1 0 0,1 1 0,-1 0 0,0-1 0,0 2 0,1-1 0,0 0 0,0 0 0,0 0 0,0-1 0,0 1 0,0 0 0,0 0 0,1-1 0,-1 1 0,0 0 0,0 0 0,1-1 0,0 1 0,-1 0 0,1 0 0,-1-1 0,0 1 0,1 0 0,0-1 0,-1 0 0,1 1 0,-1 0 0,1-1 0,1 1 0,2 2 0,0 0 0,0-1 0,1 1 0,0-1 0,-1-1 0,0 2 0,2-2 0,-2 1 0,1-1 0,0-1 0,0 1 0,0 0 0,0-1 0,0 0 0,0 0 0,0 0 0,0-1 0,0 0 0,8-2 0,-12 2-57,1 1 0,-1-1 1,0 0-1,0 0 0,0 0 0,0 0 0,0 0 0,0 0 0,0-1 0,0 1 0,0 0 1,-1 0-1,1-1 0,0 1 0,-1-1 0,1 1 0,-1-1 0,0 1 0,1 0 1,-1 0-1,0-1 0,0 0 0,0-2 0,0-5-6769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116 14 24575,'0'0'0,"-1"-1"0,1 0 0,0 1 0,0 0 0,-1-1 0,1 1 0,0-1 0,-1 1 0,1-1 0,-1 1 0,1-1 0,0 1 0,-1 0 0,1-1 0,-1 1 0,1 0 0,0 0 0,-1 0 0,0-1 0,1 1 0,-1 0 0,0-1 0,1 1 0,-1 0 0,1 0 0,-1 0 0,1 0 0,-2 0 0,-17 0 0,17 2 0,0-2 0,1 1 0,-2 1 0,1-1 0,1 0 0,-1 1 0,0-1 0,1 1 0,-1-1 0,1 2 0,-1-2 0,1 1 0,0 0 0,-1 0 0,1-1 0,1 2 0,-1-1 0,0 0 0,-1 3 0,2-2 0,-1-1 0,0 1 0,0 0 0,0-1 0,-1 1 0,1-1 0,-1 0 0,0 0 0,1 1 0,-1-2 0,0 2 0,0-1 0,-5 3 0,4-4 0,-1 1 0,1-1 0,-1 0 0,1 1 0,-6-1 0,7 0 0,12-3 0,-8 2 0,2 0 0,-1-1 0,0 1 0,0-1 0,0 0 0,1 0 0,-1 1 0,-1-2 0,1 1 0,0-1 0,0 1 0,0-1 0,4-4 0,13-17 0,-18 22 0,-1-1 0,0 0 0,0 1 0,0-1 0,0 0 0,-1 1 0,2-2 0,-2 2 0,0-1 0,1 0 0,-1 0 0,0 1 0,1-4 0,-1 4 0,-1 1 0,1-1 0,0 0 0,0 0 0,-1 1 0,1-1 0,0 0 0,0 1 0,-1-1 0,0 0 0,1 1 0,-1-1 0,1 1 0,-1-1 0,1 0 0,-1 1 0,0-1 0,1 1 0,-1 0 0,1-1 0,-1 1 0,0-1 0,0 1 0,0 0 0,0-1 0,1 1 0,-1 0 0,0 0 0,1 0 0,-2 0 0,2 0 0,-1 0 0,0 0 0,1 0 0,-2 0 0,2 0 0,-2 1 0,-1-1 0,1 0 0,-1 1 0,1 0 0,-1-1 0,1 1 0,0 0 0,-1 0 0,1 0 0,0 0 0,-5 4 0,6-4-27,-1 2 0,1-1 0,-1 0 1,1 0-1,-1 0 0,1 1 0,0 0 0,0-1 0,0 0 0,0 5 0,-2-1-1042,0 4-5757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6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66 11 24575,'-14'-1'0,"-14"1"0,26 0 0,1 0 0,-1 0 0,1 0 0,0 1 0,-1-1 0,1 0 0,0 1 0,0-1 0,-1 0 0,1 1 0,0 0 0,0 0 0,-1-1 0,1 1 0,-1 1 0,2-2 0,-1 0 0,1 1 0,0-1 0,0 1 0,0-1 0,0 1 0,0-1 0,0 0 0,0 0 0,0 1 0,0-1 0,0 1 0,0-1 0,0 0 0,0 1 0,0-1 0,0 1 0,0-1 0,0 0 0,1 1 0,-1-1 0,0 0 0,0 0 0,0 1 0,1-1 0,-1 1 0,1-1 0,-1 0 0,0 1 0,1-1 0,-1 0 0,0 0 0,0 0 0,0 0 0,1 0 0,0 1 0,-1-1 0,0 0 0,1 1 0,16 6 0,24 10 0,-21-9 0,1 0 0,22 5 0,-43-12 0,0-1 0,1 0 0,-1 0 0,0 0 0,1 0 0,-1 0 0,0 1 0,1-1 0,-1 0 0,1 0 0,-1 0 0,0 0 0,1 0 0,-1 0 0,0 0 0,1 0 0,-1 0 0,1-1 0,-1 1 0,0 0 0,1 0 0,-1 0 0,0 0 0,1 0 0,-1-1 0,0 1 0,0 0 0,1 0 0,-1-1 0,0 1 0,1 0 0,-1 0 0,0-1 0,0 1 0,0 0 0,1-1 0,-1 1 0,0 0 0,0-1 0,0 1 0,0 0 0,1 0 0,-1 0 0,0-1 0,0 0 0,0 1 0,0 0 0,0-1 0,0 1 0,0 0 0,0 0 0,0-1 0,0 0 0,0 1 0,-1 0 0,1 0 0,0-1 0,0 1 0,0 0 0,0-1 0,-1 1 0,0-3 0,0 0 0,0 1 0,0 0 0,-1-1 0,1 1 0,-4-5 0,-2 1-170,0 0-1,0 0 0,0 1 1,-1-1-1,0 2 0,0-1 1,-12-4-1,11 6-6655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6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148 41 24575,'-5'-3'0,"1"0"0,-1 0 0,1 1 0,-1 0 0,0 0 0,0 0 0,1 0 0,-2 1 0,1 0 0,-9-1 0,2 0 0,0 1 0,1-2 0,-23-7 0,33 10 0,1-1 0,0 1 0,-1 0 0,1 0 0,0 0 0,-1 0 0,0 0 0,1 0 0,0 0 0,-1 0 0,1 0 0,0 0 0,-1 0 0,1 0 0,-1 0 0,1 0 0,-1 0 0,1 0 0,-1 0 0,1 0 0,0 1 0,0-1 0,-1 0 0,1 0 0,-1 1 0,1-1 0,-1 1 0,1-1 0,-1 1 0,1 1 0,-1-2 0,0 1 0,1 0 0,0-1 0,-1 1 0,1 0 0,0 0 0,0 0 0,0 0 0,0 1 0,0 1 0,0-1 0,0 1 0,0-1 0,1 1 0,-1-1 0,1 0 0,0 0 0,0 1 0,2 3 0,0-2 0,1 0 0,-1-1 0,1 1 0,0-1 0,0 1 0,0-2 0,1 1 0,-1 0 0,1-1 0,0 0 0,0 0 0,6 2 0,-7-3 0,1 0 0,0 1 0,-1-2 0,1 1 0,0 0 0,-1-1 0,1 0 0,0 0 0,-1 0 0,1-1 0,0 1 0,-1-1 0,10-3 0,-13 3-72,0 1 1,0-1-1,0 0 0,0 0 0,0 1 0,0-1 0,0 0 0,0 0 1,0 0-1,0 0 0,0 0 0,-1 0 0,1 0 0,0 0 0,-1-1 1,1 1-1,-1 0 0,1-2 0,1-6-6754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6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1 24575,'1'1'0,"-1"-1"0,2 1 0,-2-1 0,1 0 0,-1 0 0,1 0 0,0 1 0,0-1 0,-1 0 0,0 1 0,1-1 0,-1 1 0,1-1 0,0 1 0,-1 0 0,1-1 0,-1 0 0,0 1 0,1 0 0,-1 0 0,0-1 0,1 1 0,7 18 0,-8-15 0,7 21 0,-6-20 0,0 1 0,1-1 0,-2-1 0,3 1 0,-2 0 0,2 0 0,-2-1 0,6 7 0,-4-9 0,-2-1 0,2 1 0,-1-1 0,0 0 0,1 0 0,-1 0 0,0 0 0,1 0 0,0 0 0,-1-1 0,1 1 0,-1-1 0,1 0 0,0 0 0,4 0 0,-5 0 0,0 0 0,0 0 0,0 0 0,0 0 0,0 0 0,-1-1 0,1 1 0,0 0 0,0-1 0,0 1 0,0-2 0,-1 2 0,1-1 0,0 0 0,0 0 0,-1 0 0,1 0 0,-1 0 0,1-1 0,-1 1 0,2-2 0,-3 1 0,1 1 0,-1-1 0,1 1 0,-1 0 0,0 0 0,0-1 0,0 1 0,1-1 0,-2 1 0,1-1 0,0 1 0,0-1 0,0 2 0,-1-2 0,1 1 0,0-1 0,-1 1 0,0 0 0,1-1 0,-1 1 0,0 0 0,1 0 0,-1 0 0,0-1 0,-2 0 0,-2-4 0,-1 1 0,0 0 0,-10-7 0,2 2 0,7 4 0,3 2 0,-1 0 0,0-1 0,-11-4 0,16 8 0,-1 0 0,0 1 0,0 0 0,0-1 0,0 1 0,0-1 0,0 1 0,0 0 0,-1-1 0,1 1 0,1 0 0,-2 0 0,1 0 0,1 0 0,-1 0 0,-1 0 0,1 1 0,0-1 0,0 0 0,0 0 0,0 1 0,0 0 0,0-1 0,0 0 0,0 0 0,0 1 0,0 0 0,1-1 0,-3 2 0,2-1-3,1-1 0,0 0 0,0 0-1,-1 1 1,1 0 0,0-1 0,0 1 0,-1-1-1,1 0 1,-1 1 0,1 0 0,0 0-1,0-1 1,0 0 0,0 1 0,0-1 0,0 1-1,0 0 1,0-1 0,0 1 0,0-1-1,0 1 1,0-1 0,0 2 0,1-1 23,0 1 0,0-1 0,-1 1 0,1-1 0,0 0 0,0 0 0,0 0 0,0 0 0,1 2 0,3 1-391,1-1-1,-2 0 1,10 5 0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6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38 14 24575,'-2'2'0,"-1"2"0,0-1 0,2 0 0,-2 2 0,2-2 0,-2 1 0,2 0 0,-1 0 0,2-1 0,-1 1 0,-2 7 0,2-1 0,0-1 0,0 0 0,2 19 0,1-25 0,-2-1 0,1 0 0,-1 1 0,2-1 0,-1 0 0,0 0 0,1 1 0,-1-2 0,1 1 0,-1 0 0,0 0 0,1 0 0,1 0 0,1 2 0,-3-4 0,0 2 0,1-1 0,-1 0 0,1 0 0,-1 0 0,2 0 0,-2 0 0,1 0 0,-1-1 0,2 1 0,-2-1 0,1 1 0,0-1 0,0 0 0,-1 0 0,2 0 0,-2 0 0,1 0 0,3 0 0,-4 0 0,1-1 0,-1 0 0,1 0 0,-1 0 0,0 0 0,0-1 0,1 1 0,-1 0 0,0 0 0,0 0 0,0-1 0,-1 1 0,1 0 0,0-1 0,0 0 0,-1 1 0,1-1 0,0 1 0,-1-3 0,1 2 0,-1 0 0,1 0 0,-1 0 0,0-1 0,1 1 0,-1 0 0,0-1 0,0 2 0,-1-2 0,1 1 0,0 0 0,-1 0 0,0-4 0,-2 3 0,1 1 0,0-1 0,0 1 0,0-1 0,-6-4 0,6 5 0,-1 0 0,1 0 0,0-1 0,0 1 0,0 0 0,0-1 0,0 1 0,-1-4 0,-16-27 0,17 30 0,1 1 0,-2-1 0,1 0 0,0 1 0,-1 0 0,1 0 0,0-1 0,-1 1 0,-4-2 0,7 4 0,0 0 0,0 0 0,0 0 0,0 0 0,0 0 0,0 0 0,0 0 0,0 0 0,0 0 0,0 0 0,0 0 0,0 0 0,0 0 0,0 0 0,0 0 0,0 0 0,-1 0 0,1 0 0,0 0 0,0 0 0,0 0 0,0 0 0,0 0 0,0 0 0,0 0 0,0 0 0,0 0 0,0 0 0,-1 0 0,1 0 0,0 0 0,0 0 0,0 0 0,0 0 0,0 0 0,0 0 0,-1 0 0,1 0 0,0 0 0,0 1 0,0-1 0,0 0 0,0 0 0,0 0 0,0 0 0,0 0 0,0 0 0,0 0 0,0 0 0,0 0 0,0 0 0,0 1 0,1 6 0,5 8 0,-6-15 0,0 1 0,11 31 0,-10-30 0,0-1 0,-1 1 0,0-1 0,1 1 0,-1-1 0,0 1 0,0-1 0,0 1 0,0 0 0,-1-1 0,1 1 0,0-1 0,-1 1 0,0-1 0,1 1 0,-1-1 0,1 1 0,-3 1 0,3-2-2,0-1-1,0 0 1,0 0 0,0 0-1,0 1 1,0-1-1,0 0 1,-1 0 0,1 0-1,0 0 1,0 0-1,0 0 1,-1 0-1,1 0 1,-1 1 0,1-1-1,0 0 1,0 0-1,-1 0 1,1 0 0,0 0-1,0 0 1,0 0-1,0 0 1,-1 0-1,1 0 1,-1 0 0,1 0-1,0 0 1,0 0-1,-1 0 1,1 0 0,-5-8 200,0-11-1682,4 9-5342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6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1 1 24575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6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6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6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6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1 0 24575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6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41 24575,'0'4'0,"1"0"0,0 1 0,0-1 0,0 0 0,0 0 0,1 0 0,3 6 0,-3-5 0,1 0 0,-2 0 0,1 0 0,2 8 0,-4-10 0,1 0 0,-1 0 0,1-1 0,0 1 0,0 0 0,0 0 0,2 2 0,-3-4 0,1-1 0,-1 0 0,0 0 0,0 1 0,1-1 0,0 1 0,-1-1 0,0 0 0,0 1 0,1-1 0,-1 0 0,0 0 0,1 1 0,-1-1 0,1 0 0,0 0 0,-1 0 0,0 0 0,1 1 0,0-1 0,0 0 0,-1-1 0,1 1 0,0 0 0,-1 0 0,1-1 0,0 1 0,-1 0 0,1-1 0,-1 1 0,1 0 0,0-1 0,-1 1 0,1-1 0,-1 1 0,0 0 0,1-1 0,-1 0 0,1 0 0,0 0 0,0-3 0,2 0 0,-2 0 0,1 0 0,-1 0 0,0-1 0,0 1 0,0 0 0,-1 0 0,0-1 0,0-5 0,-3-44 0,2 52 0,1 0 0,0 1 0,0-1 0,-2 1 0,2-1 0,-1 0 0,1 1 0,-2-1 0,1 1 0,0-1 0,1 1 0,-2 0 0,1 0 0,0-1 0,-1 2 0,-1-3 0,2 2 0,1 1 0,0-1 0,-1 1 0,1 0 0,0 0 0,-1 0 0,0-1 0,1 1 0,-1 0 0,1 0 0,0 0 0,-1 0 0,0 0 0,1 0 0,-1 0 0,1 0 0,-1 0 0,1 0 0,0 0 0,0 0 0,-1 0 0,0 1 0,0-1 0,1 1 0,-1 0 0,1-1 0,-1 0 0,0 1 0,0 0 0,1 0 0,0-1 0,-1 1 0,1 0 0,-1 0 0,1-1 0,0 1 0,-1 0 0,1-1 0,0 2 0,0-1 0,0 1 0,-1 9-109,0 1 0,1 14 0,1-15-929,-1 0-5788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187 25 24575,'-17'-1'0,"0"2"0,-1 0 0,1 1 0,-26 6 0,28-4 0,11-4 0,-1 1 0,1 0 0,0 0 0,0 1 0,0-1 0,0 1 0,-1 0 0,1 0 0,0 0 0,0 0 0,1 1 0,-5 4 0,8-7 0,-1 0 0,1 1 0,-1-1 0,1 1 0,0 0 0,0-1 0,-1 1 0,1-1 0,0 1 0,0 0 0,0-1 0,0 1 0,0-1 0,0 1 0,0-1 0,0 1 0,0-1 0,0 1 0,0 0 0,0-1 0,1 1 0,-1-1 0,0 1 0,0 0 0,1-1 0,-1 0 0,1 1 0,-1-1 0,0 1 0,1-1 0,-1 1 0,0-1 0,1 1 0,-1-1 0,1 0 0,-1 1 0,1-1 0,-1 0 0,1 1 0,-1-1 0,1 0 0,0 0 0,-1 1 0,1-1 0,3 2 0,-1-1 0,1 0 0,0 0 0,0 1 0,5 0 0,-5-2 0,0 0 0,0 1 0,-1-1 0,1 0 0,0-1 0,0 1 0,-1-1 0,1 0 0,-1 1 0,1-2 0,0 1 0,-1 0 0,1 0 0,-1-1 0,4-2 0,-2-1 0,0 1 0,0 0 0,0-1 0,-1 0 0,0 0 0,0-1 0,5-8 0,-7 11 0,0 1 0,-1 0 0,1-1 0,0 1 0,0 0 0,0 0 0,1 0 0,-1 0 0,1 0 0,-1 1 0,1-1 0,-1 1 0,1-1 0,0 1 0,0 0 0,-1 0 0,1 0 0,0 0 0,5 0 0,-8 1 0,0 0 0,1 1 0,-1-1 0,0 0 0,0 1 0,0 0 0,0-1 0,1 0 0,-1 0 0,0 1 0,0-1 0,0 1 0,0-1 0,0 1 0,0-1 0,0 0 0,0 1 0,0-1 0,0 0 0,0 1 0,0-1 0,-1 0 0,1 1 0,0-1 0,0 1 0,-4 11 0,3-10-62,1-1 0,-1 1 0,0-1 0,0 1 0,1-1 0,-1 0 0,0 1 0,-1-1 0,1 0 0,0 0 0,-1 0 0,2 0-1,-2 0 1,1 0 0,-1 0 0,1-1 0,0 2 0,-1-2 0,0 1 0,1-1 0,-4 1 0,-4 1-6764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7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1 24575,'-1'0'0,"0"1"0,1 0 0,0 0 0,-1-1 0,1 1 0,-1 0 0,1 0 0,0-1 0,-2 1 0,2-1 0,-1 1 0,1-1 0,-1 1 0,-1 0 0,-6 6 0,5 1 0,-1 1 0,1-1 0,0 0 0,1 1 0,0-1 0,1 1 0,-1 0 0,1 0 0,1 0 0,0-1 0,1 11 0,-1-19 0,0 1 0,0 0 0,0 0 0,0 0 0,1 0 0,-1 0 0,1-1 0,-1 2 0,0-1 0,1-1 0,-1 1 0,0 0 0,0-1 0,1 1 0,0 0 0,-1 0 0,1-1 0,-1 1 0,1 0 0,0-1 0,0 1 0,-1-1 0,1 1 0,0-1 0,-1 1 0,2-1 0,-2 1 0,1-1 0,0 0 0,0 0 0,0 0 0,-1 0 0,1 1 0,1-1 0,0 0 0,0 0 0,-2-1 0,2 1 0,-1 0 0,0 0 0,1 0 0,-1-1 0,0 1 0,0-1 0,0 0 0,0 1 0,0-1 0,0 0 0,0 0 0,0 0 0,0 1 0,0-1 0,-1 0 0,1 0 0,0 0 0,-1 0 0,2-1 0,-2 2 0,0-1 0,1-1 0,-1 1 0,1-1 0,1-5 0,-1 0 0,-1-1 0,1 1 0,0 0 0,-2-8 0,0 7 0,1 0 0,0 1 0,1 0 0,2-15 0,6-5-1365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7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35 35 24575,'-1'0'0,"0"0"0,1 0 0,-1 1 0,1-1 0,-1 0 0,1 1 0,-1-1 0,0 1 0,1-1 0,-1 1 0,1-1 0,0 1 0,0-1 0,-1 1 0,0-1 0,1 1 0,0 0 0,-1-1 0,1 0 0,0 2 0,0-1 0,-6 18 0,5-15 0,-15 61 0,16-63 0,-1-1 0,1-1 0,0 1 0,-1 0 0,1 0 0,0-1 0,0 1 0,0 0 0,0 0 0,0 0 0,0 0 0,0-1 0,0 1 0,0 0 0,0 0 0,1 0 0,-1 0 0,0 0 0,0-1 0,1 1 0,0 0 0,-1 0 0,1-1 0,-1 1 0,0-1 0,1 1 0,0 0 0,-1-1 0,1 1 0,-1-1 0,1 1 0,0-1 0,0 1 0,0 0 0,1-1 0,-1 1 0,1-1 0,0 0 0,-1 0 0,1 0 0,-1 0 0,1-1 0,-1 1 0,1 0 0,-1-1 0,0 1 0,1-1 0,-1 1 0,1-1 0,-1 1 0,0-1 0,1 0 0,-1 0 0,2-1 0,0-1 0,-1 1 0,1-1 0,-2 0 0,1 1 0,0-1 0,0 0 0,0-1 0,-1 1 0,0 0 0,1 0 0,-1 0 0,1-6 0,0-3 0,0 0 0,0-14 0,-2-22-1365,-1 38-5461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1.52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173 1 24575,'-43'0'0,"-49"1"0,90-1 0,-1 1 0,0 0 0,1-1 0,0 1 0,-1 0 0,0 0 0,1 0 0,-1 0 0,1 0 0,-3 3 0,4-4 0,1 1 0,-1-1 0,0 0 0,1 1 0,0-1 0,-1 1 0,1 0 0,0-1 0,-1 0 0,0 1 0,1 0 0,0 0 0,0-1 0,-1 0 0,1 1 0,0 0 0,0-1 0,0 1 0,0 0 0,0-1 0,0 1 0,0-1 0,0 1 0,0 0 0,0 0 0,0-1 0,0 0 0,0 2 0,0-2 0,1 1 0,-1-1 0,0 1 0,1-1 0,-1 1 0,1 0 0,-1-1 0,1 0 0,-1 1 0,0-1 0,0 1 0,1-1 0,0 1 0,-1-1 0,1 1 0,-1-1 0,1 1 0,2 0 0,0 1 0,-1-1 0,0 0 0,1 0 0,0 0 0,0 1 0,-1-2 0,1 1 0,0-1 0,0 1 0,5-1 0,36 0 0,-25-1 0,-12 1 30,1 0 0,0-1 0,15-3 0,-21 4-117,1-2-1,-1 2 1,0-1 0,1 0-1,-1 0 1,0-1 0,0 1-1,0-1 1,0 1-1,0-1 1,0 1 0,0-1-1,0 0 1,-1 0 0,1 0-1,0-2 1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55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863 0 24575,'-3'0'0,"1"0"0,-1 0 0,0 0 0,0 1 0,1-1 0,-1 1 0,1 0 0,-1-1 0,1 1 0,-1 1 0,1-1 0,-1 0 0,1 0 0,0 1 0,0 0 0,-4 2 0,4-1 0,-1 0 0,0 1 0,0 0 0,0-1 0,2 1 0,-1 0 0,0 0 0,-3 9 0,-28 77 0,26-71 0,-13 22 0,11-25 0,-10 31 0,13-31 0,-11 21 0,11-25 0,0 1 0,1-1 0,-5 18 0,8-23 0,0 1 0,-1-1 0,-7 13 0,7-14 0,1-1 0,-1 1 0,0 1 0,1-2 0,0 1 0,-2 11 0,-13 89 0,15-99 0,0-1 0,-1 1 0,-6 10 0,-6 17 0,11-22 0,-1-1 0,-1 0 0,1 0 0,-1 0 0,-15 19 0,12-19 0,0 3 0,1-1 0,-7 16 0,12-23 0,-1-1 0,1 1 0,-1 0 0,-7 8 0,6-9 0,0 1 0,1-1 0,-6 13 0,-10 28 0,-22 41 0,34-73 0,1 0 0,0 0 0,0 1 0,2-1 0,-7 31 0,8-31 0,0 0 0,0 0 0,-2 0 0,-8 17 0,-27 42 0,32-54 0,1 0 0,-2-2 0,-1 1 0,-15 19 0,21-30 0,0 2 0,0-1 0,1 0 0,0 1 0,0 0 0,1 0 0,-4 15 0,5-15 0,0 0 0,-1 0 0,-1 0 0,1 0 0,-1-1 0,-1 1 0,-9 13 0,9-18 0,0 0 0,1 1 0,-1-2 0,0 1 0,-1-1 0,-6 3 0,-10 7 0,17-9-170,-1 0-1,1-1 0,-1 2 1,2-1-1,-1 1 0,0 0 1,-6 9-1,7-6-6655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55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377 0 24575,'-1'0'0,"-1"1"0,1-1 0,0 1 0,-1 0 0,1-1 0,-1 0 0,1 1 0,0 0 0,0 0 0,-1 0 0,2 0 0,-2 0 0,1 0 0,0 0 0,1-1 0,-2 2 0,1-1 0,-1 2 0,-13 24 0,2 13 0,11-31 0,-1-1 0,0 1 0,0-1 0,-8 13 0,6-10 0,-1 1 0,1 0 0,0 1 0,1-1 0,-4 20 0,-6 21 0,-2-19 0,2-8 0,5-8 0,0 1 0,-2-1 0,0-1 0,-1 0 0,-20 22 0,18-24 0,-20 28 0,12-6 0,-3-1 0,18-26-227,0 1-1,0 0 1,1 0-1,1 0 1,-6 17-1,8-18-6598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56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0 555 24575,'2'0'0,"0"0"0,0 0 0,-1-1 0,1 1 0,0-1 0,-1 1 0,1-1 0,0 1 0,0-2 0,-1 1 0,1 1 0,-1-2 0,1 2 0,-1-2 0,0 1 0,1 0 0,1-2 0,19-29 0,-8 14 0,-3 4 0,25-19 0,-30 28 0,1-1 0,0 1 0,15-8 0,10-7 0,-4 0 0,-21 15 0,1 1 0,-1-2 0,1 0 0,11-13 0,-4 1 0,20-36 0,-24 39 0,22-27 0,-25 34 0,0 0 0,15-10 0,-16 13 0,0 0 0,0-1 0,-1 1 0,0-2 0,10-11 0,-4-1 0,19-24 0,-31 42-13,5-4-156,-1 0 0,0-1 0,0 1 0,-1-1 0,0 0 0,1 0 0,1-8 0,-3 6-6657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56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340 0 24575,'-1'0'0,"-2"1"0,1-1 0,1 0 0,-2 1 0,2 0 0,-1-1 0,0 1 0,0 1 0,1-2 0,-1 1 0,0 0 0,1 0 0,-1 1 0,1-2 0,-2 4 0,-24 27 0,12-12 0,8-11 0,1 0 0,-9 16 0,-10 12 0,20-29 0,0 0 0,1 0 0,0 1 0,0-1 0,1 1 0,-5 16 0,5-15 0,1 1 0,-2-1 0,0 0 0,0-1 0,-6 9 0,-49 59 0,-11 14 0,69-89-41,-4 7-401,-1 1 1,-5 11 0,7-10-6385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56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61 0 24575,'0'6'0,"-2"-1"0,1 1 0,-1-1 0,-3 11 0,2-10 0,2-2 0,-2 1 0,1 0 0,0-1 0,-1 1 0,0 0 0,-6 7 0,7-10 0,1 0 0,0 0 0,0-1 0,0 1 0,0 0 0,1 1 0,-2 1 0,2-2 0,-1-1 0,1 1 0,0-1 0,-1 1 0,0-1 0,0 1 0,1-1 0,-1 0 0,0 1 0,0-1 0,-1 2 0,2-3 0,-1-1 0,1 1 0,-1 0 0,1 0 0,0-1 0,0 1 0,0 0 0,0 0 0,-1 0 0,1 0 0,0 0 0,0 0 0,-1-1 0,1 1 0,0 0 0,-1 0 0,1-1 0,0 1 0,0 0 0,0 0 0,0-1 0,0 1 0,0 0 0,0-1 0,-1 1 0,1 0 0,0 0 0,0-1 0,0 1 0,0 0 0,0-1 0,0 1 0,0 0 0,0-1 0,1 1 0,-2-14 0,1 10 0,1 0 0,1 1 0,-1-1 0,0 0 0,1 0 0,-1 1 0,1-1 0,4-5 0,21-25 0,-19 26-1365,0 0-5461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56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116 14 24575,'0'0'0,"-1"-1"0,1 0 0,0 1 0,0 0 0,-1-1 0,1 1 0,0-1 0,-1 1 0,1-1 0,-1 1 0,1-1 0,0 1 0,-1 0 0,1-1 0,-1 1 0,1 0 0,0 0 0,-1 0 0,0-1 0,1 1 0,-1 0 0,0-1 0,1 1 0,-1 0 0,1 0 0,-1 0 0,1 0 0,-2 0 0,-17 0 0,17 2 0,0-2 0,1 1 0,-2 1 0,1-1 0,1 0 0,-1 1 0,0-1 0,1 1 0,-1-1 0,1 2 0,-1-2 0,1 1 0,0 0 0,-1 0 0,1-1 0,1 2 0,-1-1 0,0 0 0,-1 3 0,2-2 0,-1-1 0,0 1 0,0 0 0,0-1 0,-1 1 0,1-1 0,-1 0 0,0 0 0,1 1 0,-1-2 0,0 2 0,0-1 0,-5 3 0,4-4 0,-1 1 0,1-1 0,-1 0 0,1 1 0,-6-1 0,7 0 0,12-3 0,-8 2 0,2 0 0,-1-1 0,0 1 0,0-1 0,0 0 0,1 0 0,-1 1 0,-1-2 0,1 1 0,0-1 0,0 1 0,0-1 0,4-4 0,13-17 0,-18 22 0,-1-1 0,0 0 0,0 1 0,0-1 0,0 0 0,-1 1 0,2-2 0,-2 2 0,0-1 0,1 0 0,-1 0 0,0 1 0,1-4 0,-1 4 0,-1 1 0,1-1 0,0 0 0,0 0 0,-1 1 0,1-1 0,0 0 0,0 1 0,-1-1 0,0 0 0,1 1 0,-1-1 0,1 1 0,-1-1 0,1 0 0,-1 1 0,0-1 0,1 1 0,-1 0 0,1-1 0,-1 1 0,0-1 0,0 1 0,0 0 0,0-1 0,1 1 0,-1 0 0,0 0 0,1 0 0,-2 0 0,2 0 0,-1 0 0,0 0 0,1 0 0,-2 0 0,2 0 0,-2 1 0,-1-1 0,1 0 0,-1 1 0,1 0 0,-1-1 0,1 1 0,0 0 0,-1 0 0,1 0 0,0 0 0,-5 4 0,6-4-27,-1 2 0,1-1 0,-1 0 1,1 0-1,-1 0 0,1 1 0,0 0 0,0-1 0,0 0 0,0 5 0,-2-1-1042,0 4-5757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56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187 25 24575,'-17'-1'0,"0"2"0,-1 0 0,1 1 0,-26 6 0,28-4 0,11-4 0,-1 1 0,1 0 0,0 0 0,0 1 0,0-1 0,0 1 0,-1 0 0,1 0 0,0 0 0,0 0 0,1 1 0,-5 4 0,8-7 0,-1 0 0,1 1 0,-1-1 0,1 1 0,0 0 0,0-1 0,-1 1 0,1-1 0,0 1 0,0 0 0,0-1 0,0 1 0,0-1 0,0 1 0,0-1 0,0 1 0,0-1 0,0 1 0,0 0 0,0-1 0,1 1 0,-1-1 0,0 1 0,0 0 0,1-1 0,-1 0 0,1 1 0,-1-1 0,0 1 0,1-1 0,-1 1 0,0-1 0,1 1 0,-1-1 0,1 0 0,-1 1 0,1-1 0,-1 0 0,1 1 0,-1-1 0,1 0 0,0 0 0,-1 1 0,1-1 0,3 2 0,-1-1 0,1 0 0,0 0 0,0 1 0,5 0 0,-5-2 0,0 0 0,0 1 0,-1-1 0,1 0 0,0-1 0,0 1 0,-1-1 0,1 0 0,-1 1 0,1-2 0,0 1 0,-1 0 0,1 0 0,-1-1 0,4-2 0,-2-1 0,0 1 0,0 0 0,0-1 0,-1 0 0,0 0 0,0-1 0,5-8 0,-7 11 0,0 1 0,-1 0 0,1-1 0,0 1 0,0 0 0,0 0 0,1 0 0,-1 0 0,1 0 0,-1 1 0,1-1 0,-1 1 0,1-1 0,0 1 0,0 0 0,-1 0 0,1 0 0,0 0 0,5 0 0,-8 1 0,0 0 0,1 1 0,-1-1 0,0 0 0,0 1 0,0 0 0,0-1 0,1 0 0,-1 0 0,0 1 0,0-1 0,0 1 0,0-1 0,0 1 0,0-1 0,0 0 0,0 1 0,0-1 0,0 0 0,0 1 0,0-1 0,-1 0 0,1 1 0,0-1 0,0 1 0,-4 11 0,3-10-62,1-1 0,-1 1 0,0-1 0,0 1 0,1-1 0,-1 0 0,0 1 0,-1-1 0,1 0 0,0 0 0,-1 0 0,2 0-1,-2 0 1,1 0 0,-1 0 0,1-1 0,0 2 0,-1-2 0,0 1 0,1-1 0,-4 1 0,-4 1-6764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93 1 24575,'-5'0'0,"1"0"0,-1 1 0,1-1 0,0 2 0,-1-2 0,1 2 0,0-1 0,0 1 0,0 0 0,-1-1 0,1 2 0,1-1 0,-1 0 0,0 1 0,1 0 0,-1 0 0,1 0 0,1 0 0,-1 0 0,0 1 0,0 0 0,1-1 0,-3 5 0,5-8 0,-1 1 0,1-1 0,0 0 0,0 1 0,0-1 0,0 1 0,0-1 0,0 0 0,0 1 0,0-1 0,0 0 0,0 1 0,0-1 0,0 0 0,0 1 0,0 0 0,0-1 0,0 0 0,0 0 0,0 1 0,1-1 0,-1 1 0,0 0 0,0-1 0,0 0 0,1 0 0,0 1 0,12 4 0,20-4 0,-29-1 0,41 0 0,35-1 0,-78 0 0,1 1 0,-1-1 0,1 0 0,-1 1 0,1-1 0,-1 0 0,0 0 0,1 0 0,-1-1 0,0 1 0,0-1 0,0 1 0,4-4 0,-6 5 0,1-1 0,-1 1 0,0-1 0,1 1 0,-1 0 0,0-1 0,1 0 0,-1 1 0,0-1 0,0 1 0,0 0 0,1-2 0,-1 2 0,0-1 0,0 1 0,0 0 0,0-1 0,0 0 0,0 0 0,0 1 0,0 0 0,0-1 0,-1 0 0,1 0 0,-1 0 0,0 0 0,1 0 0,-1 0 0,0 0 0,0 1 0,0-1 0,1 0 0,-1 0 0,0 1 0,0 0 0,0-1 0,-1 1 0,2-1 0,-1 0 0,0 1 0,-2 0 0,-8-3 34,0 1 1,-12-1-1,-3-1-1502,15 2-5358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93 1 24575,'-5'0'0,"1"0"0,-1 1 0,1-1 0,0 2 0,-1-2 0,1 2 0,0-1 0,0 1 0,0 0 0,-1-1 0,1 2 0,1-1 0,-1 0 0,0 1 0,1 0 0,-1 0 0,1 0 0,1 0 0,-1 0 0,0 1 0,0 0 0,1-1 0,-3 5 0,5-8 0,-1 1 0,1-1 0,0 0 0,0 1 0,0-1 0,0 1 0,0-1 0,0 0 0,0 1 0,0-1 0,0 0 0,0 1 0,0-1 0,0 0 0,0 1 0,0 0 0,0-1 0,0 0 0,0 0 0,0 1 0,1-1 0,-1 1 0,0 0 0,0-1 0,0 0 0,1 0 0,0 1 0,12 4 0,20-4 0,-29-1 0,41 0 0,35-1 0,-78 0 0,1 1 0,-1-1 0,1 0 0,-1 1 0,1-1 0,-1 0 0,0 0 0,1 0 0,-1-1 0,0 1 0,0-1 0,0 1 0,4-4 0,-6 5 0,1-1 0,-1 1 0,0-1 0,1 1 0,-1 0 0,0-1 0,1 0 0,-1 1 0,0-1 0,0 1 0,0 0 0,1-2 0,-1 2 0,0-1 0,0 1 0,0 0 0,0-1 0,0 0 0,0 0 0,0 1 0,0 0 0,0-1 0,-1 0 0,1 0 0,-1 0 0,0 0 0,1 0 0,-1 0 0,0 0 0,0 1 0,0-1 0,1 0 0,-1 0 0,0 1 0,0 0 0,0-1 0,-1 1 0,2-1 0,-1 0 0,0 1 0,-2 0 0,-8-3 34,0 1 1,-12-1-1,-3-1-1502,15 2-5358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56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93 1 24575,'-5'0'0,"1"0"0,-1 1 0,1-1 0,0 2 0,-1-2 0,1 2 0,0-1 0,0 1 0,0 0 0,-1-1 0,1 2 0,1-1 0,-1 0 0,0 1 0,1 0 0,-1 0 0,1 0 0,1 0 0,-1 0 0,0 1 0,0 0 0,1-1 0,-3 5 0,5-8 0,-1 1 0,1-1 0,0 0 0,0 1 0,0-1 0,0 1 0,0-1 0,0 0 0,0 1 0,0-1 0,0 0 0,0 1 0,0-1 0,0 0 0,0 1 0,0 0 0,0-1 0,0 0 0,0 0 0,0 1 0,1-1 0,-1 1 0,0 0 0,0-1 0,0 0 0,1 0 0,0 1 0,12 4 0,20-4 0,-29-1 0,41 0 0,35-1 0,-78 0 0,1 1 0,-1-1 0,1 0 0,-1 1 0,1-1 0,-1 0 0,0 0 0,1 0 0,-1-1 0,0 1 0,0-1 0,0 1 0,4-4 0,-6 5 0,1-1 0,-1 1 0,0-1 0,1 1 0,-1 0 0,0-1 0,1 0 0,-1 1 0,0-1 0,0 1 0,0 0 0,1-2 0,-1 2 0,0-1 0,0 1 0,0 0 0,0-1 0,0 0 0,0 0 0,0 1 0,0 0 0,0-1 0,-1 0 0,1 0 0,-1 0 0,0 0 0,1 0 0,-1 0 0,0 0 0,0 1 0,0-1 0,1 0 0,-1 0 0,0 1 0,0 0 0,0-1 0,-1 1 0,2-1 0,-1 0 0,0 1 0,-2 0 0,-8-3 34,0 1 1,-12-1-1,-3-1-1502,15 2-5358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56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173 1 24575,'-43'0'0,"-49"1"0,90-1 0,-1 1 0,0 0 0,1-1 0,0 1 0,-1 0 0,0 0 0,1 0 0,-1 0 0,1 0 0,-3 3 0,4-4 0,1 1 0,-1-1 0,0 0 0,1 1 0,0-1 0,-1 1 0,1 0 0,0-1 0,-1 0 0,0 1 0,1 0 0,0 0 0,0-1 0,-1 0 0,1 1 0,0 0 0,0-1 0,0 1 0,0 0 0,0-1 0,0 1 0,0-1 0,0 1 0,0 0 0,0 0 0,0-1 0,0 0 0,0 2 0,0-2 0,1 1 0,-1-1 0,0 1 0,1-1 0,-1 1 0,1 0 0,-1-1 0,1 0 0,-1 1 0,0-1 0,0 1 0,1-1 0,0 1 0,-1-1 0,1 1 0,-1-1 0,1 1 0,2 0 0,0 1 0,-1-1 0,0 0 0,1 0 0,0 0 0,0 1 0,-1-2 0,1 1 0,0-1 0,0 1 0,5 0 0,36-2 0,-25 0 0,-12 1 30,1 0 0,0-1 0,15-3 0,-21 4-117,1-2-1,-1 2 1,0-1 0,1 0-1,-1 0 1,0-1 0,0 1-1,0-1 1,0 1-1,0-1 1,0 1 0,0-1-1,0 0 1,-1 0 0,1 0-1,0-2 1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56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122 49 24575,'-1'-1'0,"0"1"0,0 0 0,0-2 0,0 1 0,-1 1 0,1-1 0,1-1 0,-1 2 0,0-1 0,0 0 0,0 0 0,1-1 0,-2-1 0,-5-6 0,2 6 0,0-1 0,0 2 0,0-1 0,-1 1 0,1 0 0,-1 0 0,1 1 0,-1-1 0,1 1 0,-1-1 0,0 2 0,1-1 0,-1 1 0,0 0 0,-7 1 0,12-1 0,1 0 0,-1 0 0,1 0 0,0 0 0,0 0 0,0 0 0,0 0 0,0 0 0,0 0 0,-1 0 0,1 0 0,0 0 0,0 1 0,0-1 0,-1 0 0,1 0 0,0 0 0,-1 1 0,1-1 0,0 0 0,0 0 0,0 0 0,0 0 0,0 0 0,0 0 0,-1 0 0,1 1 0,0-1 0,0 0 0,0 0 0,0 0 0,0 0 0,0 1 0,0-1 0,0 1 0,0-1 0,0 0 0,0 0 0,6 8 0,10 4 0,-3-6 0,0-1 0,20 6 0,-17-7 0,-9-1-117,-4-2 153,1 0 0,-1 0 0,0 0-1,0-1 1,1 1 0,6 0 0,-10-1-51,1 0 0,-1-1 0,1 1 0,-1 0 0,1 0 0,-1 0 0,1 0 0,-1 0 0,1-1 0,-1 1 0,1 0 0,-1 0 0,1 0 0,-1-1 0,0 1 0,1 0 0,-1-1 0,1 1 0,-1-1 0,1-1-71,-1 1 1,1 0-1,-1 0 1,0 1-1,1-2 0,-1 1 1,0 0-1,0 0 0,0 0 1,0 0-1,0-1 0,0 1 1,0-1-1,-2-7-6740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56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86 140 24575,'0'-1'0,"-2"-1"0,2 0 0,-1 0 0,0 1 0,0-1 0,0 0 0,0 1 0,-3-2 0,0-3 0,1 0 0,0 1 0,0 0 0,0-1 0,1 0 0,0 1 0,0-1 0,0 0 0,2 0 0,-1 1 0,-1-2 0,2 1 0,0-9 0,0 13 0,0 0 0,0 0 0,-1 0 0,1 0 0,0 0 0,0 0 0,-2 0 0,2 0 0,-1 0 0,0 1 0,1-1 0,-2 0 0,-1-2 0,3 3 0,-1 1 0,1-1 0,-1 1 0,1 0 0,0 0 0,0-1 0,-1 1 0,0-1 0,1 1 0,-1 0 0,1 0 0,0-1 0,-1 1 0,1 0 0,-1 0 0,0 0 0,0 0 0,1 0 0,0 0 0,-1 0 0,-1 0 0,2 0 0,-1 1 0,-1-1 0,1 0 0,1 1 0,-1 0 0,0-1 0,0 1 0,0-1 0,1 1 0,-2 0 0,2-1 0,-1 1 0,1 0 0,-2 0 0,1 1 0,0 0 0,-1-1 0,1 1 0,1 0 0,-1 0 0,-1 0 0,2 0 0,-1 0 0,0 0 0,0 0 0,1 0 0,-1 0 0,1 0 0,0 1 0,0-1 0,0 0 0,0 0 0,0 1 0,0-2 0,1 2 0,-1-1 0,1 0 0,0 0 0,0 0 0,-1 0 0,1 0 0,0 0 0,0 0 0,0 0 0,1-1 0,-1 1 0,3 2 0,13 11 0,-14-12 0,-1 0 0,1 0 0,0 0 0,1-1 0,-1 0 0,1 0 0,5 3 0,-1-1-1365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56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37 13 24575,'-1'0'0,"0"-1"0,-1 1 0,1 0 0,0 0 0,-1-1 0,1 0 0,-1 1 0,1-1 0,-3-1 0,-9-4 0,12 6 0,1 0 0,0 0 0,-1 0 0,1 1 0,0-1 0,-1 0 0,0 0 0,1 1 0,0 0 0,0-1 0,-1 0 0,1 0 0,0 0 0,-1 1 0,1-1 0,-1 1 0,1 0 0,0-1 0,0 0 0,0 0 0,-1 1 0,1-1 0,0 1 0,0-1 0,0 1 0,0-1 0,0 1 0,0-1 0,0 1 0,0-1 0,0 2 0,0 0 0,0 1 0,0 0 0,0 0 0,1 0 0,-1-1 0,1 1 0,0 0 0,0-1 0,-1 1 0,2-1 0,-1 1 0,2 2 0,22 31 0,-7-13 0,-17-22 0,-1 0 0,1 0 0,-1 0 0,1 0 0,0 0 0,-1-1 0,1 1 0,-1 0 0,2 0 0,-2 0 0,1-1 0,0 0 0,0 2 0,0-2 0,-1 1 0,1-1 0,1 0 0,-2 1 0,1 0 0,0-1 0,1 0 0,0 0 0,-1 0 0,0 0 0,0 0 0,0-1 0,0 0 0,-1 1 0,1 0 0,0-1 0,0 1 0,-1-1 0,1 0 0,0 1 0,-1-1 0,1 0 0,0 1 0,-1-1 0,1 0 0,-1 0 0,0 0 0,1 0 0,-1-1 0,3-4 0,-1 0 0,0-1 0,0 1 0,-1 0 0,1-13 0,-2 17-62,0 0 0,0 0 0,0 0 0,0-1 0,0 2 0,0-2 0,0 2 0,-1-2 0,1 1 0,-1 0 0,0 0 0,1 1-1,-1-2 1,0 2 0,0-1 0,0 0 0,-1 1 0,1-1 0,0 0 0,-1 1 0,-2-3 0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57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0 24575,'1'11'0,"1"-1"0,-1 1 0,2-1 0,4 17 0,-5-23 0,0-1 0,-1 1 0,2 0 0,-1 0 0,4 4 0,-3-5 0,-1 0 0,0 0 0,0 0 0,0 0 0,-1 0 0,1 0 0,0 1 0,-2-1 0,2 4 0,1 24 0,-3-30 0,0-1 0,0 1 0,0 0 0,0 0 0,0 0 0,0-1 0,0 2 0,0-1 0,0-1 0,-1 1 0,1 0 0,0 0 0,0 0 0,-1-1 0,1 1 0,-1 0 0,1 0 0,-1-1 0,1 1 0,-1-1 0,1 2 0,0-2 0,-2 1 0,2-1 0,-1 0 0,0 1 0,1 0 0,-1-1 0,0 1 0,0-1 0,-1 1 0,0-2 0,0 1 0,1 0 0,-1-1 0,1 0 0,-1 0 0,0 1 0,1-1 0,-1-1 0,1 2 0,0-1 0,-1-1 0,1 1 0,-2-2 0,-17-19 0,16 16 0,0 0 0,0 0 0,1-1 0,0 1 0,0-1 0,1 0 0,-1 0 0,1 0 0,1 0 0,-1 0 0,1-1 0,0 1 0,1-1 0,0 1 0,0 0 0,3-8 0,-3 14-105,0-1 0,0 1 0,0 0 0,1-1 0,-1 1 0,0 0 0,1 0 0,0 0 0,0-1 0,-1 1 0,0 0 0,3-1 0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57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0 24575,'0'0'0,"-2"0"0,0 1 0,2-1 0,-2 1 0,1 0 0,0-1 0,-1 1 0,1-1 0,0 2 0,0-2 0,0 1 0,0 0 0,-1 0 0,1 0 0,1 0 0,-1-1 0,-1 3 0,0 0 0,0 0 0,0-1 0,1 1 0,0 0 0,-1 0 0,0 3 0,0 6 0,-1 1 0,2-1 0,1 0 0,1 24 0,1-4 0,2-10 0,0-13 0,-3-9 0,-1 0 0,0 0 0,0 0 0,0 0 0,1 0 0,-1 0 0,1 1 0,-1-1 0,0 0 0,0 0 0,0 0 0,0 0 0,1 0 0,-1 0 0,0 0 0,0 0 0,1 0 0,-1 0 0,1-1 0,-1 1 0,0 0 0,0 0 0,1 0 0,-1 0 0,0 0 0,0 0 0,0 0 0,0-1 0,0 1 0,0 0 0,1 0 0,-1 0 0,0 0 0,0 0 0,1-1 0,0-1 0,0 1 0,0-1 0,0 1 0,0 0 0,-1-1 0,1 0 0,-1 1 0,1-1 0,0 0 0,-1 1 0,0-1 0,1-3 0,-2-26 0,1 10 0,1 14-5,1-1 1,-1 0-1,2 1 0,3-10 0,0-1-1336,-3 11-5485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57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52 0 24575,'-2'0'0,"0"1"0,1-1 0,-1 1 0,1 0 0,0-1 0,-1 1 0,1 0 0,-1 0 0,1 0 0,0 0 0,-1 0 0,-1 2 0,-14 16 0,15-16 0,1-1 0,-1 2 0,1-2 0,-1 2 0,1-1 0,0 1 0,0-1 0,0 0 0,0 1 0,1 5 0,1 38 0,0-24 0,-1-21 0,0 0 0,1 0 0,-1 0 0,0 0 0,1-1 0,-1 1 0,0 0 0,1 0 0,0 0 0,0-1 0,-1 1 0,1 0 0,1-1 0,-1 1 0,2 2 0,-2-3 0,0-1 0,0 1 0,0 0 0,0 0 0,1-1 0,-2 1 0,2-1 0,-1 0 0,0 1 0,0-1 0,1 1 0,-1-1 0,0 0 0,1 0 0,-1 0 0,0 0 0,0 0 0,0 0 0,1 0 0,-1 0 0,0 0 0,1-1 0,-1 0 0,0 1 0,2-1 0,-2 0 0,1 1 0,-2-1 0,2 0 0,-1 0 0,0 0 0,0 0 0,1 0 0,-2 0 0,1-1 0,0 2 0,0-2 0,0 1 0,-1 0 0,1-1 0,0 1 0,0 0 0,-1-1 0,0 1 0,0-1 0,1 1 0,-1 0 0,0-3 0,1-5 0,0 0 0,-3-15 0,1 13 0,1-37-1365,-1 38-5461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57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99 2 24575,'-5'0'0,"1"1"0,0 0 0,-1-1 0,1 1 0,-1 1 0,1-1 0,0 0 0,0 1 0,-1 0 0,2 0 0,-1 1 0,0-1 0,0 0 0,1 1 0,-1 0 0,1 0 0,0 0 0,0 0 0,0 1 0,1-1 0,-1 1 0,0-1 0,2 1 0,-2 0 0,2 0 0,-1 0 0,-1 4 0,2-6 0,1 0 0,-1 0 0,1 0 0,0-1 0,0 1 0,0 0 0,0 0 0,0-1 0,0 2 0,0-2 0,0 1 0,1 0 0,-1-1 0,1 1 0,0 0 0,0 0 0,-1-1 0,3 3 0,-2-3 0,0 0 0,0 0 0,0 0 0,0 0 0,1 0 0,-1-1 0,1 1 0,-1-1 0,0 1 0,1-1 0,-2 1 0,2-1 0,0 0 0,-1 0 0,1 0 0,-2 0 0,2 0 0,0 0 0,-1 0 0,1 0 0,-1 0 0,0 0 0,1 0 0,-1-1 0,2 0 0,0 1 0,-1-1 0,0 0 0,1 0 0,-1 0 0,0 0 0,1 0 0,-2 0 0,2-1 0,-2 1 0,1-1 0,0 1 0,0-1 0,2-3 0,-1 1 0,0 0 0,-1-1 0,0 0 0,4-7 0,2-9 0,4 6 0,-10 12 0,-1 2 0,1-1 0,0-1 0,-1 1 0,1 0 0,-1-1 0,1-1 0,-2 3 0,0 1 0,0 0 0,0-1 0,0 1 0,0-1 0,0 1 0,0-1 0,0 1 0,0 0 0,0-1 0,-1 1 0,1 0 0,0 0 0,0-1 0,0 0 0,-1 1 0,1 0 0,0-1 0,0 1 0,-1 0 0,1 0 0,0 0 0,-1-1 0,1 0 0,0 1 0,-1 0 0,1 0 0,0 0 0,-1-1 0,1 1 0,-1 0 0,1 0 0,0 0 0,-1 0 0,1 0 0,-1 0 0,1 0 0,-1 0 0,1 0 0,0 0 0,-1 0 0,1 0 0,-1 0 0,-19 1 0,14 1 0,0 0 0,1 0 0,-1 0 0,1 0 0,1 1 0,-2 0 0,-5 5 0,10-8 0,-1 2 0,1-1 0,-1-1 0,1 2 0,0-1 0,0 0 0,0 1 0,0-1 0,0 1 0,0-1 0,0 1 0,0-1 0,1 0 0,-1 2 0,0-2 0,1 1 0,-1-1 0,1 1 0,0 0 0,0-1 0,0 1 0,0 0 0,0-1 0,0 2 0,0-2 0,0 1 0,1 3 0,0-5-85,0 1 0,-1 0-1,0 0 1,1 0 0,-1-1-1,1 1 1,0 0 0,0-1-1,-1 1 1,1 0 0,-1 0-1,2-1 1,-2 0 0,1 1-1,2 0 1,4 2-6741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57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41 10 24575,'-5'0'0,"2"0"0,1 0 0,-1 0 0,0 0 0,0 0 0,1 0 0,0 1 0,-5 1 0,7-2 0,-1 1 0,0-1 0,0 0 0,0 1 0,1-1 0,-1 1 0,1 0 0,-1-1 0,0 1 0,1 0 0,0 0 0,-1-1 0,1 1 0,-1 0 0,0 0 0,1 0 0,0-1 0,0 1 0,-1 0 0,1 0 0,0 0 0,0-1 0,0 2 0,0-1 0,0-1 0,0 3 0,1 10 0,0 0 0,1 1 0,0-1 0,8 25 0,1-70 0,-10 29 0,0 0 0,1 0 0,-1 0 0,2 0 0,1-4 0,-2 4 0,0 1 0,-1-1 0,1 0 0,-1 1 0,1-1 0,-1 0 0,2-5 0,-2-26-1365,-1 24-5461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173 1 24575,'-43'0'0,"-49"1"0,90-1 0,-1 1 0,0 0 0,1-1 0,0 1 0,-1 0 0,0 0 0,1 0 0,-1 0 0,1 0 0,-3 3 0,4-4 0,1 1 0,-1-1 0,0 0 0,1 1 0,0-1 0,-1 1 0,1 0 0,0-1 0,-1 0 0,0 1 0,1 0 0,0 0 0,0-1 0,-1 0 0,1 1 0,0 0 0,0-1 0,0 1 0,0 0 0,0-1 0,0 1 0,0-1 0,0 1 0,0 0 0,0 0 0,0-1 0,0 0 0,0 2 0,0-2 0,1 1 0,-1-1 0,0 1 0,1-1 0,-1 1 0,1 0 0,-1-1 0,1 0 0,-1 1 0,0-1 0,0 1 0,1-1 0,0 1 0,-1-1 0,1 1 0,-1-1 0,1 1 0,2 0 0,0 1 0,-1-1 0,0 0 0,1 0 0,0 0 0,0 1 0,-1-2 0,1 1 0,0-1 0,0 1 0,5 0 0,36-2 0,-25 0 0,-12 1 30,1 0 0,0-1 0,15-3 0,-21 4-117,1-2-1,-1 2 1,0-1 0,1 0-1,-1 0 1,0-1 0,0 1-1,0-1 1,0 1-1,0-1 1,0 1 0,0-1-1,0 0 1,-1 0 0,1 0-1,0-2 1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57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97 12 24575,'-3'0'0,"0"2"0,0-1 0,1 0 0,-1 1 0,1 0 0,0-1 0,-1 1 0,1 0 0,0 0 0,0 0 0,0 0 0,-2 4 0,-2 0 0,-5 4 0,2-2 0,1 0 0,-9 11 0,16-17 0,0-1 0,-1 2 0,1-2 0,0 1 0,0 0 0,0 0 0,0 1 0,1-1 0,-1 0 0,0 0 0,0 0 0,1 0 0,0 1 0,0-1 0,0 0 0,0 0 0,0 3 0,0-5 0,0 0 0,0 1 0,0-1 0,0 0 0,0 0 0,0 0 0,0 1 0,0-1 0,1 0 0,-1 0 0,0 0 0,0 1 0,0-1 0,0 0 0,0 0 0,1 0 0,-1 0 0,0 1 0,1-1 0,-1 0 0,0 0 0,0 0 0,0 0 0,0 0 0,1 0 0,-1 0 0,0 0 0,0 0 0,0 1 0,0-1 0,0 0 0,1 0 0,-1 0 0,1 0 0,8-4 0,8-8 0,-9 3 0,16-18 0,-16 17 0,10-20 0,-9 15 0,-3-2-1365,-4 9-5461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57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78 1 24575,'0'4'0,"-1"0"0,0-1 0,-1 1 0,1 0 0,-1 0 0,0-1 0,0 1 0,0-1 0,1 0 0,-2 1 0,0-2 0,-2 5 0,-12 15 0,9-9 0,0 1 0,-9 21 0,16-35 0,0 1 0,1 0 0,0-1 0,0 1 0,-1-1 0,1 1 0,0 0 0,0 0 0,0-1 0,0 1 0,0-1 0,0 1 0,0 0 0,0-1 0,0 1 0,0 0 0,0-1 0,1 1 0,-1 1 0,1-2 0,-1 0 0,1 1 0,-1-1 0,1 0 0,-1 1 0,0-1 0,0 0 0,1 0 0,0 1 0,-1-1 0,0 0 0,1 0 0,-1 0 0,0 0 0,1 0 0,-1 0 0,1 0 0,0 0 0,-1 0 0,1 0 0,-1 0 0,3 0 0,-1 0 0,0-1 0,1 1 0,-2-1 0,2 1 0,-2-1 0,1 0 0,1 0 0,-2 0 0,4-2 0,-3 1 0,1 0 0,-1 0 0,0 0 0,-1-1 0,2 1 0,-2-1 0,1 0 0,-1 1 0,2-6 0,9-28 0,-2 5 0,3-11-1365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57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11 24575,'0'31'0,"1"32"0,-1-61 0,0-1 0,0 0 0,0 0 0,0 0 0,0 0 0,1 0 0,0 0 0,-1 0 0,0 0 0,1-1 0,-1 1 0,0 0 0,1 0 0,0 0 0,-1 0 0,1 0 0,-1-1 0,1 1 0,0 0 0,0-1 0,0 1 0,-1-1 0,1 1 0,0-1 0,0 1 0,0-1 0,0 1 0,0-1 0,0 0 0,0 1 0,0-1 0,0 0 0,0 0 0,0 0 0,0 0 0,0 0 0,0 0 0,0 0 0,0 0 0,0 0 0,1 0 0,-1-1 0,-1 1 0,1 0 0,0-1 0,0 1 0,0 0 0,0-1 0,0 0 0,0 1 0,-1-1 0,1 1 0,0-1 0,0 0 0,-1 1 0,1-1 0,0 0 0,-1 0 0,1 1 0,0-1 0,-1 0 0,0 0 0,1 0 0,-1 0 0,0 0 0,1 0 0,-1 0 0,0 0 0,1-2 0,3-14 0,-2 10 0,0 0 0,-1-1 0,1 0 0,-1-7 0,-1 13 0,0 0 0,0 0 0,-1-1 0,1 1 0,0 0 0,-1 0 0,0 0 0,1 0 0,-1 0 0,0 0 0,0 0 0,0 0 0,0 1 0,-1-2 0,1 2 0,0-1 0,-1 1 0,-3-3 0,-1-2-1365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57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419 1 24575,'0'4'0,"0"1"0,-1 0 0,0-1 0,0 0 0,0 1 0,0-1 0,-1 0 0,1 1 0,-1-1 0,-3 4 0,-2 3 0,-1 0 0,-10 10 0,9-11 0,2 0 0,-13 17 0,11-11 0,-2-1 0,-20 23 0,16-21 0,-18 26 0,-2 18 0,22-35 0,-2-2 0,-24 32 0,2-17 0,23-26 0,-19 27 0,15-7 78,15-27-318,0 0-1,0 0 1,0 0-1,-1-1 0,-5 8 1,3-7-6586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58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372 0 24575,'-2'0'0,"0"1"0,0 1 0,0-2 0,0 1 0,1 0 0,-2 0 0,2 0 0,-1 1 0,1-1 0,-1 0 0,0 1 0,2-1 0,-3 3 0,-6 3 0,6-4 0,-6 4 0,1 0 0,-1-1 0,1 1 0,-20 7 0,17-7 0,-1 0 0,1 0 0,0 1 0,1 0 0,0 1 0,0 0 0,-11 14 0,7-9 0,-4 2 0,13-12 0,1 0 0,-1 0 0,1 1 0,-7 8 0,0 6 0,-12 25 0,-2 5 0,-3-11 133,4-6-1631,19-25-5328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58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665 1 24575,'-1'1'0,"0"1"0,0-1 0,-1 1 0,1-1 0,0 0 0,0 0 0,-1 1 0,1-2 0,0 2 0,-1-1 0,1-1 0,-1 1 0,-2 1 0,-3 2 0,0 0 0,-2 1 0,1-1 0,0 0 0,-1-1 0,-11 3 0,11-4 0,0 1 0,0 0 0,1 1 0,0 0 0,-10 6 0,-23 16 0,-51 24 0,75-41 0,2 2 0,-2 0 0,-20 20 0,-9 5 0,42-33 0,-1 0 0,1-2 0,0 2 0,-6 1 0,5-2 0,1-1 0,0 1 0,1 0 0,-1 0 0,-1 0 0,-1 3 0,-31 23 19,-54 32 0,34-23-1422,50-32-5423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58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791 2 24575,'-39'0'0,"10"-1"0,1 1 0,-1 1 0,-54 11 0,69-8 0,1 0 0,-19 10 0,20-8 0,-1 0 0,-22 6 0,22-10 0,1 2 0,-1-1 0,1 1 0,0 1 0,-15 8 0,9-4 0,-2 0 0,1 0 0,-2-2 0,-33 8 0,32-12 0,0 0 0,1-2 0,-1 0 0,-23-3 0,-7 0 0,4 2-1365,37 0-5461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58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0 178 24575,'33'-6'0,"20"1"0,-24 2 0,48-8 0,-68 9 0,9-2 0,32-12 0,-36 11 0,25-5 0,-28 8 0,-1-1 0,-1 0 0,1 0 0,0 0 0,12-8 0,-3-1 0,2 1 0,-1 1 0,2 1 0,-1 0 0,1 2 0,41-9 0,-55 14-119,-3 2-89,2-1 1,-2 0-1,1-1 0,0 1 1,5-3-1,-1-2-6618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58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24575,'515'0'0,"-504"0"0,1 2 0,-1 0 0,1 0 0,11 4 0,-9-3 0,-2 1 0,26 1 0,1 1 108,6 0-1581,-35-6-5353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58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24575,'115'8'0,"-58"-3"0,-36-3 0,0 3 0,0-1 0,22 8 0,-21-5 0,0-1 0,33 4 0,-22-7 0,58 8 0,-77-7 0,0 0 0,-2 1 0,2-1 0,23 15 0,-11-6 0,-11-5-3,-2 1 0,0-1 0,1 2 0,12 12 0,5 3-1347,-25-20-5476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122 49 24575,'-1'-1'0,"0"1"0,0 0 0,0-2 0,0 1 0,-1 1 0,1-1 0,1-1 0,-1 2 0,0-1 0,0 0 0,0 0 0,1-1 0,-2-1 0,-5-6 0,2 6 0,0-1 0,0 2 0,0-1 0,-1 1 0,1 0 0,-1 0 0,1 1 0,-1-1 0,1 1 0,-1-1 0,0 2 0,1-1 0,-1 1 0,0 0 0,-7 1 0,12-1 0,1 0 0,-1 0 0,1 0 0,0 0 0,0 0 0,0 0 0,0 0 0,0 0 0,0 0 0,-1 0 0,1 0 0,0 0 0,0 1 0,0-1 0,-1 0 0,1 0 0,0 0 0,-1 1 0,1-1 0,0 0 0,0 0 0,0 0 0,0 0 0,0 0 0,0 0 0,-1 0 0,1 1 0,0-1 0,0 0 0,0 0 0,0 0 0,0 0 0,0 1 0,0-1 0,0 1 0,0-1 0,0 0 0,0 0 0,6 8 0,10 4 0,-3-6 0,0-1 0,20 6 0,-17-7 0,-9-1-117,-4-2 153,1 0 0,-1 0 0,0 0-1,0-1 1,1 1 0,6 0 0,-10-1-51,1 0 0,-1-1 0,1 1 0,-1 0 0,1 0 0,-1 0 0,1 0 0,-1 0 0,1-1 0,-1 1 0,1 0 0,-1 0 0,1 0 0,-1-1 0,0 1 0,1 0 0,-1-1 0,1 1 0,-1-1 0,1-1-71,-1 1 1,1 0-1,-1 0 1,0 1-1,1-2 0,-1 1 1,0 0-1,0 0 0,0 0 1,0 0-1,0-1 0,0 1 1,0-1-1,-2-7-6740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58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24575,'2'0'0,"0"0"0,0 1 0,-1-1 0,2 1 0,-2 0 0,1-1 0,0 1 0,0 0 0,-1 0 0,1 0 0,3 2 0,18 16 0,-9-6 0,18 9 0,38 19 0,-24-15 0,-24-13 0,-3-1 0,2 0 0,29 12 0,-29-15 0,-3 0 0,1 2 0,-1 0 0,0 0 0,0 3 0,19 17 0,46 38 0,-79-65 0,1-1 0,0 0 0,0 0 0,1-1 0,-1 1 0,1-2 0,-1 2 0,11 0 0,-8 0 0,1-1 0,16 8 0,-13-4-455,-1-1 0,20 6 0,-21-8-6371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58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0 24575,'7'11'0,"0"-1"0,1 0 0,1-1 0,-1 0 0,1 0 0,15 11 0,8 8 0,-6-5 0,-18-17 0,-1 0 0,0 1 0,10 12 0,-9-9 0,0 0 0,0 0 0,1-1 0,0 0 0,1-1 0,-1 1 0,16 8 0,-19-14 0,-1 1 0,1-2 0,-1 1 0,1 0 0,0 0 0,11 2 0,-14-4-195,0 0 0,0 0 0,0 0 0,0 0 0,0 0 0,5 4 0,-3-1-6631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58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0 24575,'1'0'0,"1"1"0,-1 1 0,0-2 0,1 1 0,-2 0 0,1 0 0,1 0 0,-1 0 0,-1 0 0,1 0 0,1 0 0,-2 1 0,1-1 0,-1 0 0,2 1 0,-2-1 0,1 2 0,2 2 0,5 10 0,0 0 0,2-1 0,0 0 0,1 0 0,17 15 0,-22-22 0,0 0 0,0 1 0,0-1 0,-1 1 0,6 12 0,-7-12 0,1 1 0,1-1 0,0 0 0,10 11 0,-11-13 0,-1-1 0,1 2 0,-1-1 0,0 0 0,-1 0 0,6 14 0,-6-11 0,1-1 0,0 0 0,10 13 0,37 57 0,-36-53 0,2-1 0,19 23 0,1-10-1365,-31-30-5461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58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24575,'0'1'0,"0"1"0,1-1 0,-1 1 0,1-1 0,0 0 0,0 1 0,-1-1 0,1 0 0,0 0 0,0 0 0,1 2 0,6 8 0,0 12 0,-7-15 0,2 0 0,0-1 0,0 1 0,1 0 0,0-1 0,0 0 0,10 13 0,8 6 0,-2 2 0,-1 2 0,-1-1 0,25 59 0,-39-77 0,-1-1 0,4 17 0,4 15 0,18 47-1365,-26-82-5461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59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24575,'7'159'0,"-2"-102"0,-3-29 0,12 55 0,-10-66 0,-2 1 0,-1-1 0,0 1 0,-1 18 0,1 27 0,11 8 0,-1-25 79,-7-35-440,-1 0 0,-1 0 0,2 16 0,-3-16-6465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59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24575,'5'27'0,"0"-6"0,7 58 0,-6-46 0,-2 0 0,1 38 0,-6 115-1365,1-177-5461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59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66 0 24575,'0'437'0,"-1"-419"0,-4 25 0,2-25 0,0 25 0,3-28 0,-1 2 0,0-1 0,-1-1 0,-1 2 0,-6 19 0,0 1 0,7-27 0,0 0 0,-1-1 0,-6 15 0,1-6-1365,4-9-5461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59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200 1 24575,'0'23'0,"-2"-1"0,0 0 0,-12 44 0,9-50 0,0 2 0,-4 24 0,7-30 0,0 0 0,-1-1 0,-1 1 0,0 0 0,0-1 0,-1-1 0,-1 2 0,0-2 0,0 1 0,-1-2 0,-12 15 0,5-6 0,1 0 0,1 0 0,-11 21 0,4-4 0,9-18-1365,6-9-5461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59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1 174 24575,'14'-1'0,"1"-1"0,25-5 0,-7 0 0,44-8 0,23-4 0,-44 16 0,-37 2 0,1 0 0,34-8 0,104-43 0,-135 44 0,-13 5 0,-1-1 0,0 0 0,1 1 0,-2-3 0,2 2 0,11-11 0,-15 10-1365,0 1-5461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59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1 179 24575,'39'0'0,"52"-7"0,-70 4 0,-1-1 0,30-8 0,-28 6 0,33-5 0,-35 7 0,-16 3 0,0 0 0,-1-1 0,1 1 0,-1-1 0,1 0 0,-1 0 0,1 0 0,3-3 0,-3 2 0,1 0 0,0 0 0,9-4 0,-10 5 0,-1 0 0,1 0 0,0 0 0,0-1 0,0 0 0,-1 0 0,4-3 0,-4 3 0,0 0 0,1 0 0,-1 0 0,1 1 0,-1 0 0,1-1 0,0 1 0,7-2 0,2-1-273,0-1 0,0 0 0,0-1 0,19-12 0,-23 13-6553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86 140 24575,'0'-1'0,"-2"-1"0,2 0 0,-1 0 0,0 1 0,0-1 0,0 0 0,0 1 0,-3-2 0,0-3 0,1 0 0,0 1 0,0 0 0,0-1 0,1 0 0,0 1 0,0-1 0,0 0 0,2 0 0,-1 1 0,-1-2 0,2 1 0,0-9 0,0 13 0,0 0 0,0 0 0,-1 0 0,1 0 0,0 0 0,0 0 0,-2 0 0,2 0 0,-1 0 0,0 1 0,1-1 0,-2 0 0,-1-2 0,3 3 0,-1 1 0,1-1 0,-1 1 0,1 0 0,0 0 0,0-1 0,-1 1 0,0-1 0,1 1 0,-1 0 0,1 0 0,0-1 0,-1 1 0,1 0 0,-1 0 0,0 0 0,0 0 0,1 0 0,0 0 0,-1 0 0,-1 0 0,2 0 0,-1 1 0,-1-1 0,1 0 0,1 1 0,-1 0 0,0-1 0,0 1 0,0-1 0,1 1 0,-2 0 0,2-1 0,-1 1 0,1 0 0,-2 0 0,1 1 0,0 0 0,-1-1 0,1 1 0,1 0 0,-1 0 0,-1 0 0,2 0 0,-1 0 0,0 0 0,0 0 0,1 0 0,-1 0 0,1 0 0,0 1 0,0-1 0,0 0 0,0 0 0,0 1 0,0-2 0,1 2 0,-1-1 0,1 0 0,0 0 0,0 0 0,-1 0 0,1 0 0,0 0 0,0 0 0,0 0 0,1-1 0,-1 1 0,3 2 0,13 11 0,-14-12 0,-1 0 0,1 0 0,0 0 0,1-1 0,-1 0 0,1 0 0,5 3 0,-1-1-1365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59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1 267 24575,'4'-1'0,"0"0"0,0 0 0,1 1 0,-1-2 0,0 1 0,0-1 0,0 0 0,6-4 0,12-4 0,8-1 0,54-26 0,-55 23 0,-19 10 0,0-1 0,-1 0 0,0-1 0,9-6 0,-13 7 0,2 1 0,0 0 0,13-5 0,-14 6 0,0 0 0,-1 0 0,1 0 0,-1 0 0,0-1 0,7-6 0,23-28 0,-32 35 0,0 0 0,1 1 0,-2-1 0,2 1 0,-1 0 0,1 0 0,7-3 0,14-10 0,-22 13 2,-1 1-1,1-1 1,0 1-1,0-1 0,0 1 1,0 0-1,1 0 1,2-1-1,8-2-1379,-7 1-5448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59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15 24575,'0'-1'0,"0"0"0,1 0 0,-1 1 0,0 0 0,1-1 0,-1 1 0,1-1 0,-1 1 0,1-1 0,-1 1 0,0-1 0,1 1 0,0-1 0,-1 1 0,1 0 0,-1 0 0,0-1 0,1 1 0,0-1 0,0 1 0,-1 0 0,1 0 0,-1 0 0,1 0 0,-1-1 0,1 1 0,0 0 0,0 0 0,23-1 0,-20 0 0,329 0 0,-169 2 0,-128-1 0,1-1 0,1 2 0,41 7 0,-60-6 28,12 3-1421,-24-3-5433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59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2 24575,'68'-1'0,"74"2"0,-19 11 0,-83-7 69,-26-2-786,26 1 0,-30-4-6109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59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24575,'7'0'0,"0"2"0,0-1 0,0 1 0,-1 0 0,1 0 0,7 3 0,3 2 0,-3-1 0,21 11 0,-24-11 0,-1-1 0,1 0 0,22 6 0,6-3 0,51 6 0,-45-11 0,-3 1 0,-1 1 0,50 12 0,-64-11-1365,-16-5-5461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60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24575,'14'0'0,"0"0"0,0 1 0,1 1 0,-1 1 0,0-1 0,-1 1 0,24 10 0,8 5 0,141 55 0,-138-55 0,-33-12 0,1 1 0,-1-2 0,1-1 0,32 6 0,-42-10 0,0 1 0,1 0 0,-1-1 0,1 2 0,-1-1 0,0 1 0,0 0 0,0 0 0,0 0 0,-1 1 0,1 0 0,-1 1 0,9 5 0,-10-5-77,5 3-107,0 1 0,0-1 0,1 0 0,0 0 0,0-1 0,22 8 0,-23-11-6642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60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24575,'1'2'0,"-1"0"0,2 0 0,-1 1 0,0-1 0,1 0 0,-2-1 0,2 2 0,0-2 0,-1 1 0,1 0 0,3 2 0,2 3 0,2 3 0,-1 0 0,0 1 0,12 20 0,-18-28 0,0 0 0,0-1 0,0 0 0,0 0 0,0 1 0,0-1 0,0 0 0,1 0 0,-1 0 0,2-1 0,-2 1 0,4 1 0,39 14 0,-28-11 0,18 6 0,-1-1 0,0 3 0,52 27 0,-57-28 20,-24-11-173,0 0-1,1-1 0,-2 2 0,0 0 0,1-1 0,0 1 0,-2 0 0,8 6 0,-6-3-6672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60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24575,'0'0'0,"1"0"0,1 1 0,-2-1 0,1 1 0,0 0 0,0-1 0,0 0 0,-1 1 0,1-1 0,-1 1 0,1 0 0,0-1 0,0 1 0,-1-1 0,0 1 0,2 1 0,10 16 0,-9-12 0,54 91 0,-50-84 0,10 20 0,0-1 0,-11-21 0,0-2 0,1 1 0,0-2 0,1 1 0,0 0 0,15 11 0,-18-17 0,1 0 0,-1 0 0,0 0 0,1 0 0,9 2 0,-11-4 0,0 1 0,1-1 0,0 1 0,-1 0 0,0 0 0,1 0 0,-1 1 0,0 0 0,-1 0 0,5 4 0,-4-3 0,0 0 0,1-1 0,0 1 0,-1-1 0,2 0 0,-2 0 0,10 2 0,-8-2 0,0 0 0,0 1 0,1 0 0,7 6 0,4 4 0,0-1 0,36 19 0,-41-25 0,41 26-1365,-45-28-5461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60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24575,'0'10'0,"0"0"0,1 1 0,2-1 0,-1 0 0,0-1 0,1 1 0,0 0 0,1 0 0,0-1 0,1 0 0,7 11 0,-9-15 0,-1 1 0,0-1 0,3 12 0,-3-11 0,-1-1 0,1 0 0,0 1 0,0-2 0,4 6 0,1 2 0,0 1 0,9 25 0,-16-38 0,5 11 0,1-1 0,0 0 0,0 0 0,14 15 0,-13-16 0,1 0 0,-2 1 0,1 0 0,5 14 0,-7-16 10,-1 0 0,1 0 0,0-1 0,1 1 0,0-1 0,1 0 0,13 11 0,12 15-1455,-25-26-5381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60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24575,'1'5'0,"0"0"0,1-1 0,-1 2 0,1-2 0,0 0 0,0 1 0,1-1 0,5 8 0,-2-3 0,8 16 0,-2 0 0,14 42 0,-9-21 0,-4-9 0,-11-28 0,1 1 0,0-1 0,1 0 0,8 13 0,-7-13 0,-1-1 0,1 0 0,-1 0 0,3 10 0,8 21 0,-9-27 0,-1 0 0,5 20 0,-7-19 0,2 0 0,9 20 0,-8-19 0,0-1 0,4 18 0,-8-23 0,1-1 0,0 0 0,1 0 0,-1 0 0,8 9 0,-7-10 0,-1 1 0,1-1 0,0 1 0,-1-1 0,0 1 0,1 9 0,-4-15-54,0 1-1,1 1 0,-1-1 1,0 0-1,2-1 1,-2 2-1,1-2 0,-1 1 1,2 0-1,-1 0 1,-1 0-1,1 0 0,1 0 1,-1-1-1,0 0 0,1 1 1,-1 0-1,2-1 1,-2 0-1,1 1 0,-1-1 1,1 0-1,0 0 1,4 1-1,5 2-6771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60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12 1 24575,'-1'1'0,"-1"1"0,1 0 0,0 0 0,0 0 0,0 0 0,1 0 0,-1-1 0,0 2 0,0-2 0,1 2 0,-1-1 0,1 0 0,0 0 0,0 4 0,4 33 0,-2-27 0,1 16 0,-1-12 0,0 0 0,1 0 0,5 16 0,25 81 0,-22-70 0,-7-26 53,2 30 0,-5-33-544,1 1 1,7 24 0,-7-31-6336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37 13 24575,'-1'0'0,"0"-1"0,-1 1 0,1 0 0,0 0 0,-1-1 0,1 0 0,-1 1 0,1-1 0,-3-1 0,-9-4 0,12 6 0,1 0 0,0 0 0,-1 0 0,1 1 0,0-1 0,-1 0 0,0 0 0,1 1 0,0 0 0,0-1 0,-1 0 0,1 0 0,0 0 0,-1 1 0,1-1 0,-1 1 0,1 0 0,0-1 0,0 0 0,0 0 0,-1 1 0,1-1 0,0 1 0,0-1 0,0 1 0,0-1 0,0 1 0,0-1 0,0 1 0,0-1 0,0 2 0,0 0 0,0 1 0,0 0 0,0 0 0,1 0 0,-1-1 0,1 1 0,0 0 0,0-1 0,-1 1 0,2-1 0,-1 1 0,2 2 0,22 31 0,-7-13 0,-17-22 0,-1 0 0,1 0 0,-1 0 0,1 0 0,0 0 0,-1-1 0,1 1 0,-1 0 0,2 0 0,-2 0 0,1-1 0,0 0 0,0 2 0,0-2 0,-1 1 0,1-1 0,1 0 0,-2 1 0,1 0 0,0-1 0,1 0 0,0 0 0,-1 0 0,0 0 0,0 0 0,0-1 0,0 0 0,-1 1 0,1 0 0,0-1 0,0 1 0,-1-1 0,1 0 0,0 1 0,-1-1 0,1 0 0,0 1 0,-1-1 0,1 0 0,-1 0 0,0 0 0,1 0 0,-1-1 0,3-4 0,-1 0 0,0-1 0,0 1 0,-1 0 0,1-13 0,-2 17-62,0 0 0,0 0 0,0 0 0,0-1 0,0 2 0,0-2 0,0 2 0,-1-2 0,1 1 0,-1 0 0,0 0 0,1 1-1,-1-2 1,0 2 0,0-1 0,0 0 0,-1 1 0,1-1 0,0 0 0,-1 1 0,-2-3 0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60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24575,'0'568'0,"0"-558"0,1 0 0,5 18 0,-1-5 0,-3-13 0,1-1 0,0 0 0,8 16 0,1 6 0,-4 1-1365,-5-25-5461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60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12 0 24575,'10'39'0,"-6"16"0,-4 71 0,-1-49 0,1-47 0,1-11 0,-1 0 0,0-1 0,-2 0 0,0 1 0,-1-1 0,-8 25 0,5-24-1365,5-11-5461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60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164 0 24575,'0'4'0,"0"1"0,-1-1 0,0 0 0,0 0 0,0 0 0,0 0 0,-1 0 0,1 0 0,-1 0 0,0 0 0,-4 4 0,-7 15 0,11-16 0,1-1 0,-1 0 0,1 1 0,0-1 0,0 0 0,1 1 0,0-1 0,1 13 0,0-13 0,0 0 0,-1 0 0,0 1 0,0-1 0,-1 0 0,0 0 0,0 0 0,0 0 0,-5 11 0,-6 10 0,2 0 0,-10 41 0,9-29 0,-4 1 0,11-33 0,0 1 0,1 0 0,1 0 0,0 0 0,-1 0 0,0 12 0,2-14 0,1 2 0,-2-1 0,0 0 0,-4 12 0,2-12 0,2-1 0,0 2 0,0-2 0,-1 14 0,1 0-1365,-1-12-5461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60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121 0 24575,'-6'0'0,"0"0"0,0 0 0,-1 1 0,1 0 0,-6 2 0,9-2 0,0-1 0,1 2 0,0-1 0,-1 0 0,2 0 0,-2 1 0,1-1 0,0 1 0,0 0 0,0 0 0,0-1 0,1 1 0,0 0 0,-1 1 0,-1 1 0,-6 12 0,9-14 0,-2 1 0,1 0 0,0-1 0,-1 1 0,1-1 0,-2 1 0,2-1 0,-2 0 0,1 1 0,1-2 0,-2 1 0,-4 3 0,-1 2 0,8-4 0,1-3 0,-1 1 0,2-1 0,-2 0 0,1 1 0,-1-1 0,1 0 0,0 0 0,0 0 0,-1 0 0,1-1 0,-1 1 0,2 0 0,-2-1 0,1 1 0,-1 0 0,1 0 0,0-1 0,0 1 0,-1 0 0,2-1 0,10-7 0,1 0 0,-1-1 0,18-17 0,-18 9-9,-8 10-1347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61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152 13 24575,'-11'-1'0,"1"0"0,-13-3 0,12 2 0,1 1 0,-1-1 0,-14 1 0,23 1 0,-1 0 0,0 0 0,0 0 0,0 1 0,1 0 0,-1 0 0,0-1 0,1 1 0,0 1 0,-1-2 0,1 2 0,0-1 0,-1 1 0,1-1 0,0 1 0,0-1 0,-4 5 0,6-6 0,0 1 0,0-1 0,-1 0 0,1 0 0,-1 1 0,1-1 0,0 1 0,0-1 0,0 0 0,-1 1 0,1-1 0,0 0 0,0 0 0,0 1 0,0 0 0,0-1 0,0 0 0,0 1 0,0-1 0,0 0 0,0 1 0,0 0 0,0-1 0,0 0 0,0 1 0,0-1 0,1 0 0,-1 1 0,11 7 0,17 0 0,-7-7-1,30-2 0,-22 1-1362,-19 0-5463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61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115 3 24575,'-23'-1'0,"16"0"0,0 1 0,0 0 0,0 0 0,0 0 0,0 1 0,-11 2 0,17-1 0,-1-2 0,1 1 0,-1 0 0,1 1 0,-1-1 0,0 0 0,2 1 0,-2-1 0,1 1 0,0-1 0,-2 3 0,-10 19 0,13-22 0,0-1 0,0 0 0,0 1 0,-1 0 0,1-1 0,0 0 0,0 0 0,0 1 0,0-1 0,0 1 0,0-1 0,0 0 0,0 1 0,0-1 0,0 1 0,0-1 0,0 0 0,0 1 0,0-1 0,1 1 0,-1-1 0,0 0 0,0 1 0,0-1 0,1 0 0,-1 1 0,1-1 0,-1 0 0,0 1 0,1-1 0,-1 1 0,2 0 0,-1-1 0,0 0 0,0 1 0,1-1 0,-2 1 0,2-1 0,-1 1 0,0-1 0,2 0 0,2 0 0,0 0 0,-1 0 0,0 0 0,10-2 0,-11 1-76,1 0 1,-1 0-1,1-1 0,-1 1 0,1-1 0,-1 0 0,1 0 0,-2-1 1,1 2-1,0-2 0,0 0 0,0 1 0,-1-1 0,0 0 1,0 0-1,0 0 0,3-6 0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61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189 1 24575,'-11'0'0,"0"2"0,1-1 0,-1 2 0,-14 3 0,14-3 0,0 0 0,-1 0 0,-21 1 0,31-4 0,1 0 0,-2 0 0,2 0 0,-2 0 0,2 1 0,-2 0 0,2-1 0,-1 1 0,0-1 0,0 2 0,1-2 0,-1 1 0,0 0 0,0 1 0,1-2 0,-2 3 0,0 1 0,0-1 0,0 0 0,1 1 0,0-1 0,0 1 0,-3 5 0,5-8 0,0-1 0,0 0 0,-1 1 0,1-1 0,0 1 0,0-1 0,0 0 0,0 1 0,0-1 0,0 1 0,0-1 0,0 0 0,0 1 0,0-1 0,0 1 0,0-1 0,0 0 0,0 0 0,0 1 0,0-1 0,0 1 0,1-1 0,-1 0 0,0 0 0,0 1 0,0-1 0,1 0 0,0 2 0,11 2 0,20-2 0,-27-3 0,3 1 0,-1-1 0,0 0 0,1 0 0,-1-1 0,1 0 0,-1-1 0,0 1 0,0-1 0,0 0 0,0-1 0,-1 1 0,1-2 0,5-4 0,18-11-1365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61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178 2 24575,'-27'-1'0,"5"1"0,0 0 0,0 1 0,0 1 0,-23 6 0,44-8 0,0 0 0,0 0 0,0 0 0,-1 1 0,1 0 0,1-1 0,-1 1 0,-1-1 0,1 1 0,1-1 0,-1 2 0,-1-2 0,0 3 0,2-3 0,-1 0 0,1 0 0,0 1 0,0-1 0,0 1 0,-1-1 0,1 1 0,0-1 0,0 1 0,0-1 0,0 1 0,0-1 0,0 0 0,0 1 0,0 0 0,0-1 0,0 1 0,0-1 0,0 0 0,0 1 0,1 0 0,-1-1 0,0 1 0,2 0 0,-2 1 0,1-2 0,1 2 0,-1-1 0,-1 0 0,1 0 0,1 0 0,-1 0 0,0 0 0,1-1 0,-1 2 0,1-2 0,-1 1 0,1-1 0,-1 1 0,1-1 0,0 1 0,1 0 0,19 1 0,-1-1 0,0 0 0,41-5 0,-60 4-68,-1 0 0,1 0-1,0 0 1,0-1 0,-1 1 0,1-1-1,0 0 1,-1 1 0,1 0 0,-1-1-1,1 0 1,-1 0 0,1 0 0,-1 0-1,1 0 1,-2 0 0,2 0-1,-1-1 1,2-1 0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61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151 14 24575,'-12'-1'0,"0"-1"0,-15-2 0,-19-2 0,38 5 0,-18 1 0,25 0 0,0 0 0,0 0 0,0 0 0,0 0 0,1 0 0,-2 1 0,1-1 0,1 0 0,-1 0 0,0 1 0,0 0 0,0-1 0,1 0 0,-1 1 0,-1-1 0,2 1 0,-1 0 0,1-1 0,-3 2 0,3-2 0,0 0 0,0 1 0,0-1 0,0 0 0,0 1 0,0-1 0,0 0 0,0 0 0,0 1 0,0-1 0,0 0 0,0 0 0,0 0 0,0 0 0,0 1 0,0 0 0,0-1 0,0 0 0,0 0 0,0 1 0,0-1 0,0 0 0,0 0 0,1 0 0,-1 0 0,0 1 0,0-1 0,0 0 0,0 0 0,1 0 0,0 1 0,10 4 0,11-1 0,38 6-1365,-48-9-5461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61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82 1 24575,'-14'0'0,"-19"0"0,31 0 0,-1 0 0,2 1 0,-2-1 0,1 1 0,0 0 0,0-1 0,0 1 0,0 0 0,0 0 0,0 0 0,-3 2 0,5-3 0,-1 1 0,0-1 0,1 0 0,0 0 0,0 1 0,-1 0 0,1-1 0,0 1 0,-1-1 0,0 0 0,1 0 0,0 1 0,0 0 0,-1 0 0,1-1 0,0 0 0,0 1 0,0-1 0,0 1 0,0 0 0,0-1 0,0 0 0,0 1 0,0 0 0,0-1 0,0 1 0,0-1 0,0 2 0,1-2 0,0 2 0,0-1 0,0 0 0,-1 0 0,1 0 0,0 0 0,0 0 0,0 0 0,1 0 0,-1-1 0,2 2 0,4 2 0,0 0 0,0-1 0,8 2 0,-15-5 0,11 3 0,0-1 0,0-1 0,0 1 0,1-1 0,-1-1 0,0 0 0,15-3 0,-26 3 0,1 0 0,-1 0 0,0 0 0,0 0 0,1 0 0,-1 0 0,0 0 0,0 0 0,1 0 0,-1 0 0,0 0 0,0 0 0,1 0 0,-1 0 0,0 0 0,0 0 0,0 0 0,1 0 0,-1 0 0,0 0 0,0 0 0,0-1 0,1 1 0,-1 0 0,0 0 0,0 0 0,0-1 0,1 1 0,-1 0 0,0 0 0,0 0 0,0-1 0,0 1 0,0 0 0,0 0 0,0-1 0,0 1 0,0 0 0,-7-9 0,-24-9 0,24 14 0,-20-13-1365,19 13-5461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0 24575,'1'11'0,"1"-1"0,-1 1 0,2-1 0,4 17 0,-5-23 0,0-1 0,-1 1 0,2 0 0,-1 0 0,4 4 0,-3-5 0,-1 0 0,0 0 0,0 0 0,0 0 0,-1 0 0,1 0 0,0 1 0,-2-1 0,2 4 0,1 24 0,-3-30 0,0-1 0,0 1 0,0 0 0,0 0 0,0 0 0,0-1 0,0 2 0,0-1 0,0-1 0,-1 1 0,1 0 0,0 0 0,0 0 0,-1-1 0,1 1 0,-1 0 0,1 0 0,-1-1 0,1 1 0,-1-1 0,1 2 0,0-2 0,-2 1 0,2-1 0,-1 0 0,0 1 0,1 0 0,-1-1 0,0 1 0,0-1 0,-1 1 0,0-2 0,0 1 0,1 0 0,-1-1 0,1 0 0,-1 0 0,0 1 0,1-1 0,-1-1 0,1 2 0,0-1 0,-1-1 0,1 1 0,-2-2 0,-17-19 0,16 16 0,0 0 0,0 0 0,1-1 0,0 1 0,0-1 0,1 0 0,-1 0 0,1 0 0,1 0 0,-1 0 0,1-1 0,0 1 0,1-1 0,0 1 0,0 0 0,3-8 0,-3 14-105,0-1 0,0 1 0,0 0 0,1-1 0,-1 1 0,0 0 0,1 0 0,0 0 0,0-1 0,-1 1 0,0 0 0,3-1 0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61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104 21 24575,'-3'0'0,"-1"0"0,1-2 0,0 2 0,-1-1 0,1 0 0,0-1 0,0 1 0,-4-2 0,3 1 0,1 0 0,-1 1 0,1-1 0,-1 2 0,-6-3 0,9 3 0,0 0 0,-1 0 0,1 0 0,0 0 0,-1 0 0,1 0 0,0 0 0,0 1 0,-1-1 0,1 1 0,0 0 0,-1-1 0,1 0 0,0 1 0,0 0 0,0 0 0,0-1 0,-1 1 0,0 2 0,0-2 0,1 1 0,-1-1 0,1 2 0,-1-2 0,1 1 0,0 0 0,0 0 0,-1-1 0,2 2 0,-1-1 0,0-1 0,-1 5 0,2-5 0,0 0 0,0 0 0,0 0 0,0 0 0,0-1 0,1 2 0,-1-1 0,0-1 0,0 1 0,1 1 0,0-2 0,-1 1 0,1 0 0,-1 0 0,0 0 0,1-1 0,0 1 0,0 0 0,-1 0 0,1-1 0,-1 1 0,2 0 0,-1-1 0,-1 1 0,1-1 0,0 1 0,0-1 0,-1 0 0,1 0 0,2 1 0,3 1 0,0 1 0,0-2 0,0 0 0,0 0 0,0 0 0,0 0 0,1-1 0,-1 0 0,0 0 0,0-1 0,11-2 0,-15 2-85,-1 1 0,1-2-1,0 1 1,-1-1 0,1 1-1,-1 0 1,1-1 0,-1 1-1,0-1 1,1 0 0,-1 0-1,0 1 1,0-1 0,-1 0-1,2-3 1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61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129 1 24575,'-35'-1'0,"-39"2"0,73-1 0,1 0 0,-1 0 0,0 0 0,0 0 0,0 0 0,1 0 0,-2 0 0,1 1 0,1-1 0,-1 1 0,0-1 0,0 0 0,0 0 0,1 1 0,-1-1 0,0 1 0,0 0 0,1-1 0,-1 0 0,1 1 0,-1 0 0,0-1 0,0 2 0,1-1 0,0 0 0,0 0 0,0 0 0,0-1 0,0 1 0,0 0 0,0 0 0,1-1 0,-1 1 0,0 0 0,0 0 0,1-1 0,0 1 0,-1 0 0,1 0 0,-1-1 0,0 1 0,1 0 0,0-1 0,-1 0 0,1 1 0,-1 0 0,1-1 0,1 1 0,2 2 0,0 0 0,0-1 0,1 1 0,0-1 0,-1-1 0,0 2 0,2-2 0,-2 1 0,1-1 0,0-1 0,0 1 0,0 0 0,0-1 0,0 0 0,0 0 0,0 0 0,0-1 0,0 0 0,8-2 0,-12 2-57,1 1 0,-1-1 1,0 0-1,0 0 0,0 0 0,0 0 0,0 0 0,0 0 0,0-1 0,0 1 0,0 0 1,-1 0-1,1-1 0,0 1 0,-1-1 0,1 1 0,-1-1 0,0 1 0,1 0 1,-1 0-1,0-1 0,0 0 0,0-2 0,0-5-6769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61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66 11 24575,'-14'-1'0,"-14"1"0,26 0 0,1 0 0,-1 0 0,1 0 0,0 1 0,-1-1 0,1 0 0,0 1 0,0-1 0,-1 0 0,1 1 0,0 0 0,0 0 0,-1-1 0,1 1 0,-1 1 0,2-2 0,-1 0 0,1 1 0,0-1 0,0 1 0,0-1 0,0 1 0,0-1 0,0 0 0,0 0 0,0 1 0,0-1 0,0 1 0,0-1 0,0 0 0,0 1 0,0-1 0,0 1 0,0-1 0,0 0 0,1 1 0,-1-1 0,0 0 0,0 0 0,0 1 0,1-1 0,-1 1 0,1-1 0,-1 0 0,0 1 0,1-1 0,-1 0 0,0 0 0,0 0 0,0 0 0,1 0 0,0 1 0,-1-1 0,0 0 0,1 1 0,16 6 0,24 10 0,-21-9 0,1 0 0,22 5 0,-43-12 0,0-1 0,1 0 0,-1 0 0,0 0 0,1 0 0,-1 0 0,0 1 0,1-1 0,-1 0 0,1 0 0,-1 0 0,0 0 0,1 0 0,-1 0 0,0 0 0,1 0 0,-1 0 0,1-1 0,-1 1 0,0 0 0,1 0 0,-1 0 0,0 0 0,1 0 0,-1-1 0,0 1 0,0 0 0,1 0 0,-1-1 0,0 1 0,1 0 0,-1 0 0,0-1 0,0 1 0,0 0 0,1-1 0,-1 1 0,0 0 0,0-1 0,0 1 0,0 0 0,1 0 0,-1 0 0,0-1 0,0 0 0,0 1 0,0 0 0,0-1 0,0 1 0,0 0 0,0 0 0,0-1 0,0 0 0,0 1 0,-1 0 0,1 0 0,0-1 0,0 1 0,0 0 0,0-1 0,-1 1 0,0-3 0,0 0 0,0 1 0,0 0 0,-1-1 0,1 1 0,-4-5 0,-2 1-170,0 0-1,0 0 0,0 1 1,-1-1-1,0 2 0,0-1 1,-12-4-1,11 6-6655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61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148 41 24575,'-5'-3'0,"1"0"0,-1 0 0,1 1 0,-1 0 0,0 0 0,0 0 0,1 0 0,-2 1 0,1 0 0,-9-1 0,2 0 0,0 1 0,1-2 0,-23-7 0,33 10 0,1-1 0,0 1 0,-1 0 0,1 0 0,0 0 0,-1 0 0,0 0 0,1 0 0,0 0 0,-1 0 0,1 0 0,0 0 0,-1 0 0,1 0 0,-1 0 0,1 0 0,-1 0 0,1 0 0,-1 0 0,1 0 0,0 1 0,0-1 0,-1 0 0,1 0 0,-1 1 0,1-1 0,-1 1 0,1-1 0,-1 1 0,1 1 0,-1-2 0,0 1 0,1 0 0,0-1 0,-1 1 0,1 0 0,0 0 0,0 0 0,0 0 0,0 1 0,0 1 0,0-1 0,0 1 0,0-1 0,1 1 0,-1-1 0,1 0 0,0 0 0,0 1 0,2 3 0,0-2 0,1 0 0,-1-1 0,1 1 0,0-1 0,0 1 0,0-2 0,1 1 0,-1 0 0,1-1 0,0 0 0,0 0 0,6 2 0,-7-3 0,1 0 0,0 1 0,-1-2 0,1 1 0,0 0 0,-1-1 0,1 0 0,0 0 0,-1 0 0,1-1 0,0 1 0,-1-1 0,10-3 0,-13 3-72,0 1 1,0-1-1,0 0 0,0 0 0,0 1 0,0-1 0,0 0 0,0 0 1,0 0-1,0 0 0,0 0 0,-1 0 0,1 0 0,0 0 0,-1-1 1,1 1-1,-1 0 0,1-2 0,1-6-6754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62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1 24575,'1'1'0,"-1"-1"0,2 1 0,-2-1 0,1 0 0,-1 0 0,1 0 0,0 1 0,0-1 0,-1 0 0,0 1 0,1-1 0,-1 1 0,1-1 0,0 1 0,-1 0 0,1-1 0,-1 0 0,0 1 0,1 0 0,-1 0 0,0-1 0,1 1 0,7 18 0,-8-15 0,7 21 0,-6-20 0,0 1 0,1-1 0,-2-1 0,3 1 0,-2 0 0,2 0 0,-2-1 0,6 7 0,-4-9 0,-2-1 0,2 1 0,-1-1 0,0 0 0,1 0 0,-1 0 0,0 0 0,1 0 0,0 0 0,-1-1 0,1 1 0,-1-1 0,1 0 0,0 0 0,4 0 0,-5 0 0,0 0 0,0 0 0,0 0 0,0 0 0,0 0 0,-1-1 0,1 1 0,0 0 0,0-1 0,0 1 0,0-2 0,-1 2 0,1-1 0,0 0 0,0 0 0,-1 0 0,1 0 0,-1 0 0,1-1 0,-1 1 0,2-2 0,-3 1 0,1 1 0,-1-1 0,1 1 0,-1 0 0,0 0 0,0-1 0,0 1 0,1-1 0,-2 1 0,1-1 0,0 1 0,0-1 0,0 2 0,-1-2 0,1 1 0,0-1 0,-1 1 0,0 0 0,1-1 0,-1 1 0,0 0 0,1 0 0,-1 0 0,0-1 0,-2 0 0,-2-4 0,-1 1 0,0 0 0,-10-7 0,2 2 0,7 4 0,3 2 0,-1 0 0,0-1 0,-11-4 0,16 8 0,-1 0 0,0 1 0,0 0 0,0-1 0,0 1 0,0-1 0,0 1 0,0 0 0,-1-1 0,1 1 0,1 0 0,-2 0 0,1 0 0,1 0 0,-1 0 0,-1 0 0,1 1 0,0-1 0,0 0 0,0 0 0,0 1 0,0 0 0,0-1 0,0 0 0,0 0 0,0 1 0,0 0 0,1-1 0,-3 2 0,2-1-3,1-1 0,0 0 0,0 0-1,-1 1 1,1 0 0,0-1 0,0 1 0,-1-1-1,1 0 1,-1 1 0,1 0 0,0 0-1,0-1 1,0 0 0,0 1 0,0-1 0,0 1-1,0 0 1,0-1 0,0 1 0,0-1-1,0 1 1,0-1 0,0 2 0,1-1 23,0 1 0,0-1 0,-1 1 0,1-1 0,0 0 0,0 0 0,0 0 0,0 0 0,1 2 0,3 1-391,1-1-1,-2 0 1,10 5 0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62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38 14 24575,'-2'2'0,"-1"2"0,0-1 0,2 0 0,-2 2 0,2-2 0,-2 1 0,2 0 0,-1 0 0,2-1 0,-1 1 0,-2 7 0,2-1 0,0-1 0,0 0 0,2 19 0,1-25 0,-2-1 0,1 0 0,-1 1 0,2-1 0,-1 0 0,0 0 0,1 1 0,-1-2 0,1 1 0,-1 0 0,0 0 0,1 0 0,1 0 0,1 2 0,-3-4 0,0 2 0,1-1 0,-1 0 0,1 0 0,-1 0 0,2 0 0,-2 0 0,1 0 0,-1-1 0,2 1 0,-2-1 0,1 1 0,0-1 0,0 0 0,-1 0 0,2 0 0,-2 0 0,1 0 0,3 0 0,-4 0 0,1-1 0,-1 0 0,1 0 0,-1 0 0,0 0 0,0-1 0,1 1 0,-1 0 0,0 0 0,0 0 0,0-1 0,-1 1 0,1 0 0,0-1 0,0 0 0,-1 1 0,1-1 0,0 1 0,-1-3 0,1 2 0,-1 0 0,1 0 0,-1 0 0,0-1 0,1 1 0,-1 0 0,0-1 0,0 2 0,-1-2 0,1 1 0,0 0 0,-1 0 0,0-4 0,-2 3 0,1 1 0,0-1 0,0 1 0,0-1 0,-6-4 0,6 5 0,-1 0 0,1 0 0,0-1 0,0 1 0,0 0 0,0-1 0,0 1 0,-1-4 0,-16-27 0,17 30 0,1 1 0,-2-1 0,1 0 0,0 1 0,-1 0 0,1 0 0,0-1 0,-1 1 0,-4-2 0,7 4 0,0 0 0,0 0 0,0 0 0,0 0 0,0 0 0,0 0 0,0 0 0,0 0 0,0 0 0,0 0 0,0 0 0,0 0 0,0 0 0,0 0 0,0 0 0,0 0 0,-1 0 0,1 0 0,0 0 0,0 0 0,0 0 0,0 0 0,0 0 0,0 0 0,0 0 0,0 0 0,0 0 0,0 0 0,-1 0 0,1 0 0,0 0 0,0 0 0,0 0 0,0 0 0,0 0 0,0 0 0,-1 0 0,1 0 0,0 0 0,0 1 0,0-1 0,0 0 0,0 0 0,0 0 0,0 0 0,0 0 0,0 0 0,0 0 0,0 0 0,0 0 0,0 0 0,0 1 0,1 6 0,5 8 0,-6-15 0,0 1 0,11 31 0,-10-30 0,0-1 0,-1 1 0,0-1 0,1 1 0,-1-1 0,0 1 0,0-1 0,0 1 0,0 0 0,-1-1 0,1 1 0,0-1 0,-1 1 0,0-1 0,1 1 0,-1-1 0,1 1 0,-3 1 0,3-2-2,0-1-1,0 0 1,0 0 0,0 0-1,0 1 1,0-1-1,0 0 1,-1 0 0,1 0-1,0 0 1,0 0-1,0 0 1,-1 0-1,1 0 1,-1 1 0,1-1-1,0 0 1,0 0-1,-1 0 1,1 0 0,0 0-1,0 0 1,0 0-1,0 0 1,-1 0-1,1 0 1,-1 0 0,1 0-1,0 0 1,0 0-1,-1 0 1,1 0 0,-5-8 200,0-11-1682,4 9-5342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62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1 1 24575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62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62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62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0 24575,'0'0'0,"-2"0"0,0 1 0,2-1 0,-2 1 0,1 0 0,0-1 0,-1 1 0,1-1 0,0 2 0,0-2 0,0 1 0,0 0 0,-1 0 0,1 0 0,1 0 0,-1-1 0,-1 3 0,0 0 0,0 0 0,0-1 0,1 1 0,0 0 0,-1 0 0,0 3 0,0 6 0,-1 1 0,2-1 0,1 0 0,1 24 0,1-4 0,2-10 0,0-13 0,-3-9 0,-1 0 0,0 0 0,0 0 0,0 0 0,1 0 0,-1 0 0,1 1 0,-1-1 0,0 0 0,0 0 0,0 0 0,0 0 0,1 0 0,-1 0 0,0 0 0,0 0 0,1 0 0,-1 0 0,1-1 0,-1 1 0,0 0 0,0 0 0,1 0 0,-1 0 0,0 0 0,0 0 0,0 0 0,0-1 0,0 1 0,0 0 0,1 0 0,-1 0 0,0 0 0,0 0 0,1-1 0,0-1 0,0 1 0,0-1 0,0 1 0,0 0 0,-1-1 0,1 0 0,-1 1 0,1-1 0,0 0 0,-1 1 0,0-1 0,1-3 0,-2-26 0,1 10 0,1 14-5,1-1 1,-1 0-1,2 1 0,3-10 0,0-1-1336,-3 11-5485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62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1 0 24575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62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41 24575,'0'4'0,"1"0"0,0 1 0,0-1 0,0 0 0,0 0 0,1 0 0,3 6 0,-3-5 0,1 0 0,-2 0 0,1 0 0,2 8 0,-4-10 0,1 0 0,-1 0 0,1-1 0,0 1 0,0 0 0,0 0 0,2 2 0,-3-4 0,1-1 0,-1 0 0,0 0 0,0 1 0,1-1 0,0 1 0,-1-1 0,0 0 0,0 1 0,1-1 0,-1 0 0,0 0 0,1 1 0,-1-1 0,1 0 0,0 0 0,-1 0 0,0 0 0,1 1 0,0-1 0,0 0 0,-1-1 0,1 1 0,0 0 0,-1 0 0,1-1 0,0 1 0,-1 0 0,1-1 0,-1 1 0,1 0 0,0-1 0,-1 1 0,1-1 0,-1 1 0,0 0 0,1-1 0,-1 0 0,1 0 0,0 0 0,0-3 0,2 0 0,-2 0 0,1 0 0,-1 0 0,0-1 0,0 1 0,0 0 0,-1 0 0,0-1 0,0-5 0,-3-44 0,2 52 0,1 0 0,0 1 0,0-1 0,-2 1 0,2-1 0,-1 0 0,1 1 0,-2-1 0,1 1 0,0-1 0,1 1 0,-2 0 0,1 0 0,0-1 0,-1 2 0,-1-3 0,2 2 0,1 1 0,0-1 0,-1 1 0,1 0 0,0 0 0,-1 0 0,0-1 0,1 1 0,-1 0 0,1 0 0,0 0 0,-1 0 0,0 0 0,1 0 0,-1 0 0,1 0 0,-1 0 0,1 0 0,0 0 0,0 0 0,-1 0 0,0 1 0,0-1 0,1 1 0,-1 0 0,1-1 0,-1 0 0,0 1 0,0 0 0,1 0 0,0-1 0,-1 1 0,1 0 0,-1 0 0,1-1 0,0 1 0,-1 0 0,1-1 0,0 2 0,0-1 0,0 1 0,-1 9-109,0 1 0,1 14 0,1-15-929,-1 0-5788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62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1 24575,'-1'0'0,"0"1"0,1 0 0,0 0 0,-1-1 0,1 1 0,-1 0 0,1 0 0,0-1 0,-2 1 0,2-1 0,-1 1 0,1-1 0,-1 1 0,-1 0 0,-6 6 0,5 1 0,-1 1 0,1-1 0,0 0 0,1 1 0,0-1 0,1 1 0,-1 0 0,1 0 0,1 0 0,0-1 0,1 11 0,-1-19 0,0 1 0,0 0 0,0 0 0,0 0 0,1 0 0,-1 0 0,1-1 0,-1 2 0,0-1 0,1-1 0,-1 1 0,0 0 0,0-1 0,1 1 0,0 0 0,-1 0 0,1-1 0,-1 1 0,1 0 0,0-1 0,0 1 0,-1-1 0,1 1 0,0-1 0,-1 1 0,2-1 0,-2 1 0,1-1 0,0 0 0,0 0 0,0 0 0,-1 0 0,1 1 0,1-1 0,0 0 0,0 0 0,-2-1 0,2 1 0,-1 0 0,0 0 0,1 0 0,-1-1 0,0 1 0,0-1 0,0 0 0,0 1 0,0-1 0,0 0 0,0 0 0,0 0 0,0 1 0,0-1 0,-1 0 0,1 0 0,0 0 0,-1 0 0,2-1 0,-2 2 0,0-1 0,1-1 0,-1 1 0,1-1 0,1-5 0,-1 0 0,-1-1 0,1 1 0,0 0 0,-2-8 0,0 7 0,1 0 0,0 1 0,1 0 0,2-15 0,6-5-1365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62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35 35 24575,'-1'0'0,"0"0"0,1 0 0,-1 1 0,1-1 0,-1 0 0,1 1 0,-1-1 0,0 1 0,1-1 0,-1 1 0,1-1 0,0 1 0,0-1 0,-1 1 0,0-1 0,1 1 0,0 0 0,-1-1 0,1 0 0,0 2 0,0-1 0,-6 18 0,5-15 0,-15 61 0,16-63 0,-1-1 0,1-1 0,0 1 0,-1 0 0,1 0 0,0-1 0,0 1 0,0 0 0,0 0 0,0 0 0,0 0 0,0-1 0,0 1 0,0 0 0,0 0 0,1 0 0,-1 0 0,0 0 0,0-1 0,1 1 0,0 0 0,-1 0 0,1-1 0,-1 1 0,0-1 0,1 1 0,0 0 0,-1-1 0,1 1 0,-1-1 0,1 1 0,0-1 0,0 1 0,0 0 0,1-1 0,-1 1 0,1-1 0,0 0 0,-1 0 0,1 0 0,-1 0 0,1-1 0,-1 1 0,1 0 0,-1-1 0,0 1 0,1-1 0,-1 1 0,1-1 0,-1 1 0,0-1 0,1 0 0,-1 0 0,2-1 0,0-1 0,-1 1 0,1-1 0,-2 0 0,1 1 0,0-1 0,0 0 0,0-1 0,-1 1 0,0 0 0,1 0 0,-1 0 0,1-6 0,0-3 0,0 0 0,0-14 0,-2-22-1365,-1 38-5461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05.57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173 1 24575,'-43'0'0,"-49"1"0,90-1 0,-1 1 0,0 0 0,1-1 0,0 1 0,-1 0 0,0 0 0,1 0 0,-1 0 0,1 0 0,-3 3 0,4-4 0,1 1 0,-1-1 0,0 0 0,1 1 0,0-1 0,-1 1 0,1 0 0,0-1 0,-1 0 0,0 1 0,1 0 0,0 0 0,0-1 0,-1 0 0,1 1 0,0 0 0,0-1 0,0 1 0,0 0 0,0-1 0,0 1 0,0-1 0,0 1 0,0 0 0,0 0 0,0-1 0,0 0 0,0 2 0,0-2 0,1 1 0,-1-1 0,0 1 0,1-1 0,-1 1 0,1 0 0,-1-1 0,1 0 0,-1 1 0,0-1 0,0 1 0,1-1 0,0 1 0,-1-1 0,1 1 0,-1-1 0,1 1 0,2 0 0,0 1 0,-1-1 0,0 0 0,1 0 0,0 0 0,0 1 0,-1-2 0,1 1 0,0-1 0,0 1 0,5-1 0,36 0 0,-25-1 0,-12 1 30,1 0 0,0-1 0,15-3 0,-21 4-117,1-2-1,-1 2 1,0-1 0,1 0-1,-1 0 1,0-1 0,0 1-1,0-1 1,0 1-1,0-1 1,0 1 0,0-1-1,0 0 1,-1 0 0,1 0-1,0-2 1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863 0 24575,'-3'0'0,"1"0"0,-1 0 0,0 0 0,0 1 0,1-1 0,-1 1 0,1 0 0,-1-1 0,1 1 0,-1 1 0,1-1 0,-1 0 0,1 0 0,0 1 0,0 0 0,-4 2 0,4-1 0,-1 0 0,0 1 0,0 0 0,0-1 0,2 1 0,-1 0 0,0 0 0,-3 9 0,-28 77 0,26-71 0,-13 22 0,11-25 0,-10 31 0,13-31 0,-11 21 0,11-25 0,0 1 0,1-1 0,-5 18 0,8-23 0,0 1 0,-1-1 0,-7 13 0,7-14 0,1-1 0,-1 1 0,0 1 0,1-2 0,0 1 0,-2 11 0,-13 89 0,15-99 0,0-1 0,-1 1 0,-6 10 0,-6 17 0,11-22 0,-1-1 0,-1 0 0,1 0 0,-1 0 0,-15 19 0,12-19 0,0 3 0,1-1 0,-7 16 0,12-23 0,-1-1 0,1 1 0,-1 0 0,-7 8 0,6-9 0,0 1 0,1-1 0,-6 13 0,-10 28 0,-22 41 0,34-73 0,1 0 0,0 0 0,0 1 0,2-1 0,-7 31 0,8-31 0,0 0 0,0 0 0,-2 0 0,-8 17 0,-27 42 0,32-54 0,1 0 0,-2-2 0,-1 1 0,-15 19 0,21-30 0,0 2 0,0-1 0,1 0 0,0 1 0,0 0 0,1 0 0,-4 15 0,5-15 0,0 0 0,-1 0 0,-1 0 0,1 0 0,-1-1 0,-1 1 0,-9 13 0,9-18 0,0 0 0,1 1 0,-1-2 0,0 1 0,-1-1 0,-6 3 0,-10 7 0,17-9-170,-1 0-1,1-1 0,-1 2 1,2-1-1,-1 1 0,0 0 1,-6 9-1,7-6-6655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377 0 24575,'-1'0'0,"-1"1"0,1-1 0,0 1 0,-1 0 0,1-1 0,-1 0 0,1 1 0,0 0 0,0 0 0,-1 0 0,2 0 0,-2 0 0,1 0 0,0 0 0,1-1 0,-2 2 0,1-1 0,-1 2 0,-13 24 0,2 13 0,11-31 0,-1-1 0,0 1 0,0-1 0,-8 13 0,6-10 0,-1 1 0,1 0 0,0 1 0,1-1 0,-4 20 0,-6 21 0,-2-19 0,2-8 0,5-8 0,0 1 0,-2-1 0,0-1 0,-1 0 0,-20 22 0,18-24 0,-20 28 0,12-6 0,-3-1 0,18-26-227,0 1-1,0 0 1,1 0-1,1 0 1,-6 17-1,8-18-6598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0 555 24575,'2'0'0,"0"0"0,0 0 0,-1-1 0,1 1 0,0-1 0,-1 1 0,1-1 0,0 1 0,0-2 0,-1 1 0,1 1 0,-1-2 0,1 2 0,-1-2 0,0 1 0,1 0 0,1-2 0,19-29 0,-8 14 0,-3 4 0,25-19 0,-30 28 0,1-1 0,0 1 0,15-8 0,10-7 0,-4 0 0,-21 15 0,1 1 0,-1-2 0,1 0 0,11-13 0,-4 1 0,20-36 0,-24 39 0,22-27 0,-25 34 0,0 0 0,15-10 0,-16 13 0,0 0 0,0-1 0,-1 1 0,0-2 0,10-11 0,-4-1 0,19-24 0,-31 42-13,5-4-156,-1 0 0,0-1 0,0 1 0,-1-1 0,0 0 0,1 0 0,1-8 0,-3 6-6657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340 0 24575,'-1'0'0,"-2"1"0,1-1 0,1 0 0,-2 1 0,2 0 0,-1-1 0,0 1 0,0 1 0,1-2 0,-1 1 0,0 0 0,1 0 0,-1 1 0,1-2 0,-2 4 0,-24 27 0,12-12 0,8-11 0,1 0 0,-9 16 0,-10 12 0,20-29 0,0 0 0,1 0 0,0 1 0,0-1 0,1 1 0,-5 16 0,5-15 0,1 1 0,-2-1 0,0 0 0,0-1 0,-6 9 0,-49 59 0,-11 14 0,69-89-41,-4 7-401,-1 1 1,-5 11 0,7-10-6385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61 0 24575,'0'6'0,"-2"-1"0,1 1 0,-1-1 0,-3 11 0,2-10 0,2-2 0,-2 1 0,1 0 0,0-1 0,-1 1 0,0 0 0,-6 7 0,7-10 0,1 0 0,0 0 0,0-1 0,0 1 0,0 0 0,1 1 0,-2 1 0,2-2 0,-1-1 0,1 1 0,0-1 0,-1 1 0,0-1 0,0 1 0,1-1 0,-1 0 0,0 1 0,0-1 0,-1 2 0,2-3 0,-1-1 0,1 1 0,-1 0 0,1 0 0,0-1 0,0 1 0,0 0 0,0 0 0,-1 0 0,1 0 0,0 0 0,0 0 0,-1-1 0,1 1 0,0 0 0,-1 0 0,1-1 0,0 1 0,0 0 0,0 0 0,0-1 0,0 1 0,0 0 0,0-1 0,-1 1 0,1 0 0,0 0 0,0-1 0,0 1 0,0 0 0,0-1 0,0 1 0,0 0 0,0-1 0,1 1 0,-2-14 0,1 10 0,1 0 0,1 1 0,-1-1 0,0 0 0,1 0 0,-1 1 0,1-1 0,4-5 0,21-25 0,-19 26-1365,0 0-5461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52 0 24575,'-2'0'0,"0"1"0,1-1 0,-1 1 0,1 0 0,0-1 0,-1 1 0,1 0 0,-1 0 0,1 0 0,0 0 0,-1 0 0,-1 2 0,-14 16 0,15-16 0,1-1 0,-1 2 0,1-2 0,-1 2 0,1-1 0,0 1 0,0-1 0,0 0 0,0 1 0,1 5 0,1 38 0,0-24 0,-1-21 0,0 0 0,1 0 0,-1 0 0,0 0 0,1-1 0,-1 1 0,0 0 0,1 0 0,0 0 0,0-1 0,-1 1 0,1 0 0,1-1 0,-1 1 0,2 2 0,-2-3 0,0-1 0,0 1 0,0 0 0,0 0 0,1-1 0,-2 1 0,2-1 0,-1 0 0,0 1 0,0-1 0,1 1 0,-1-1 0,0 0 0,1 0 0,-1 0 0,0 0 0,0 0 0,0 0 0,1 0 0,-1 0 0,0 0 0,1-1 0,-1 0 0,0 1 0,2-1 0,-2 0 0,1 1 0,-2-1 0,2 0 0,-1 0 0,0 0 0,0 0 0,1 0 0,-2 0 0,1-1 0,0 2 0,0-2 0,0 1 0,-1 0 0,1-1 0,0 1 0,0 0 0,-1-1 0,0 1 0,0-1 0,1 1 0,-1 0 0,0-3 0,1-5 0,0 0 0,-3-15 0,1 13 0,1-37-1365,-1 38-5461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116 14 24575,'0'0'0,"-1"-1"0,1 0 0,0 1 0,0 0 0,-1-1 0,1 1 0,0-1 0,-1 1 0,1-1 0,-1 1 0,1-1 0,0 1 0,-1 0 0,1-1 0,-1 1 0,1 0 0,0 0 0,-1 0 0,0-1 0,1 1 0,-1 0 0,0-1 0,1 1 0,-1 0 0,1 0 0,-1 0 0,1 0 0,-2 0 0,-17 0 0,17 2 0,0-2 0,1 1 0,-2 1 0,1-1 0,1 0 0,-1 1 0,0-1 0,1 1 0,-1-1 0,1 2 0,-1-2 0,1 1 0,0 0 0,-1 0 0,1-1 0,1 2 0,-1-1 0,0 0 0,-1 3 0,2-2 0,-1-1 0,0 1 0,0 0 0,0-1 0,-1 1 0,1-1 0,-1 0 0,0 0 0,1 1 0,-1-2 0,0 2 0,0-1 0,-5 3 0,4-4 0,-1 1 0,1-1 0,-1 0 0,1 1 0,-6-1 0,7 0 0,12-3 0,-8 2 0,2 0 0,-1-1 0,0 1 0,0-1 0,0 0 0,1 0 0,-1 1 0,-1-2 0,1 1 0,0-1 0,0 1 0,0-1 0,4-4 0,13-17 0,-18 22 0,-1-1 0,0 0 0,0 1 0,0-1 0,0 0 0,-1 1 0,2-2 0,-2 2 0,0-1 0,1 0 0,-1 0 0,0 1 0,1-4 0,-1 4 0,-1 1 0,1-1 0,0 0 0,0 0 0,-1 1 0,1-1 0,0 0 0,0 1 0,-1-1 0,0 0 0,1 1 0,-1-1 0,1 1 0,-1-1 0,1 0 0,-1 1 0,0-1 0,1 1 0,-1 0 0,1-1 0,-1 1 0,0-1 0,0 1 0,0 0 0,0-1 0,1 1 0,-1 0 0,0 0 0,1 0 0,-2 0 0,2 0 0,-1 0 0,0 0 0,1 0 0,-2 0 0,2 0 0,-2 1 0,-1-1 0,1 0 0,-1 1 0,1 0 0,-1-1 0,1 1 0,0 0 0,-1 0 0,1 0 0,0 0 0,-5 4 0,6-4-27,-1 2 0,1-1 0,-1 0 1,1 0-1,-1 0 0,1 1 0,0 0 0,0-1 0,0 0 0,0 5 0,-2-1-1042,0 4-5757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187 25 24575,'-17'-1'0,"0"2"0,-1 0 0,1 1 0,-26 6 0,28-4 0,11-4 0,-1 1 0,1 0 0,0 0 0,0 1 0,0-1 0,0 1 0,-1 0 0,1 0 0,0 0 0,0 0 0,1 1 0,-5 4 0,8-7 0,-1 0 0,1 1 0,-1-1 0,1 1 0,0 0 0,0-1 0,-1 1 0,1-1 0,0 1 0,0 0 0,0-1 0,0 1 0,0-1 0,0 1 0,0-1 0,0 1 0,0-1 0,0 1 0,0 0 0,0-1 0,1 1 0,-1-1 0,0 1 0,0 0 0,1-1 0,-1 0 0,1 1 0,-1-1 0,0 1 0,1-1 0,-1 1 0,0-1 0,1 1 0,-1-1 0,1 0 0,-1 1 0,1-1 0,-1 0 0,1 1 0,-1-1 0,1 0 0,0 0 0,-1 1 0,1-1 0,3 2 0,-1-1 0,1 0 0,0 0 0,0 1 0,5 0 0,-5-2 0,0 0 0,0 1 0,-1-1 0,1 0 0,0-1 0,0 1 0,-1-1 0,1 0 0,-1 1 0,1-2 0,0 1 0,-1 0 0,1 0 0,-1-1 0,4-2 0,-2-1 0,0 1 0,0 0 0,0-1 0,-1 0 0,0 0 0,0-1 0,5-8 0,-7 11 0,0 1 0,-1 0 0,1-1 0,0 1 0,0 0 0,0 0 0,1 0 0,-1 0 0,1 0 0,-1 1 0,1-1 0,-1 1 0,1-1 0,0 1 0,0 0 0,-1 0 0,1 0 0,0 0 0,5 0 0,-8 1 0,0 0 0,1 1 0,-1-1 0,0 0 0,0 1 0,0 0 0,0-1 0,1 0 0,-1 0 0,0 1 0,0-1 0,0 1 0,0-1 0,0 1 0,0-1 0,0 0 0,0 1 0,0-1 0,0 0 0,0 1 0,0-1 0,-1 0 0,1 1 0,0-1 0,0 1 0,-4 11 0,3-10-62,1-1 0,-1 1 0,0-1 0,0 1 0,1-1 0,-1 0 0,0 1 0,-1-1 0,1 0 0,0 0 0,-1 0 0,2 0-1,-2 0 1,1 0 0,-1 0 0,1-1 0,0 2 0,-1-2 0,0 1 0,1-1 0,-4 1 0,-4 1-6764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93 1 24575,'-5'0'0,"1"0"0,-1 1 0,1-1 0,0 2 0,-1-2 0,1 2 0,0-1 0,0 1 0,0 0 0,-1-1 0,1 2 0,1-1 0,-1 0 0,0 1 0,1 0 0,-1 0 0,1 0 0,1 0 0,-1 0 0,0 1 0,0 0 0,1-1 0,-3 5 0,5-8 0,-1 1 0,1-1 0,0 0 0,0 1 0,0-1 0,0 1 0,0-1 0,0 0 0,0 1 0,0-1 0,0 0 0,0 1 0,0-1 0,0 0 0,0 1 0,0 0 0,0-1 0,0 0 0,0 0 0,0 1 0,1-1 0,-1 1 0,0 0 0,0-1 0,0 0 0,1 0 0,0 1 0,12 4 0,20-4 0,-29-1 0,41 0 0,35-1 0,-78 0 0,1 1 0,-1-1 0,1 0 0,-1 1 0,1-1 0,-1 0 0,0 0 0,1 0 0,-1-1 0,0 1 0,0-1 0,0 1 0,4-4 0,-6 5 0,1-1 0,-1 1 0,0-1 0,1 1 0,-1 0 0,0-1 0,1 0 0,-1 1 0,0-1 0,0 1 0,0 0 0,1-2 0,-1 2 0,0-1 0,0 1 0,0 0 0,0-1 0,0 0 0,0 0 0,0 1 0,0 0 0,0-1 0,-1 0 0,1 0 0,-1 0 0,0 0 0,1 0 0,-1 0 0,0 0 0,0 1 0,0-1 0,1 0 0,-1 0 0,0 1 0,0 0 0,0-1 0,-1 1 0,2-1 0,-1 0 0,0 1 0,-2 0 0,-8-3 34,0 1 1,-12-1-1,-3-1-1502,15 2-5358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173 1 24575,'-43'0'0,"-49"1"0,90-1 0,-1 1 0,0 0 0,1-1 0,0 1 0,-1 0 0,0 0 0,1 0 0,-1 0 0,1 0 0,-3 3 0,4-4 0,1 1 0,-1-1 0,0 0 0,1 1 0,0-1 0,-1 1 0,1 0 0,0-1 0,-1 0 0,0 1 0,1 0 0,0 0 0,0-1 0,-1 0 0,1 1 0,0 0 0,0-1 0,0 1 0,0 0 0,0-1 0,0 1 0,0-1 0,0 1 0,0 0 0,0 0 0,0-1 0,0 0 0,0 2 0,0-2 0,1 1 0,-1-1 0,0 1 0,1-1 0,-1 1 0,1 0 0,-1-1 0,1 0 0,-1 1 0,0-1 0,0 1 0,1-1 0,0 1 0,-1-1 0,1 1 0,-1-1 0,1 1 0,2 0 0,0 1 0,-1-1 0,0 0 0,1 0 0,0 0 0,0 1 0,-1-2 0,1 1 0,0-1 0,0 1 0,5 0 0,36-2 0,-25 0 0,-12 1 30,1 0 0,0-1 0,15-3 0,-21 4-117,1-2-1,-1 2 1,0-1 0,1 0-1,-1 0 1,0-1 0,0 1-1,0-1 1,0 1-1,0-1 1,0 1 0,0-1-1,0 0 1,-1 0 0,1 0-1,0-2 1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122 49 24575,'-1'-1'0,"0"1"0,0 0 0,0-2 0,0 1 0,-1 1 0,1-1 0,1-1 0,-1 2 0,0-1 0,0 0 0,0 0 0,1-1 0,-2-1 0,-5-6 0,2 6 0,0-1 0,0 2 0,0-1 0,-1 1 0,1 0 0,-1 0 0,1 1 0,-1-1 0,1 1 0,-1-1 0,0 2 0,1-1 0,-1 1 0,0 0 0,-7 1 0,12-1 0,1 0 0,-1 0 0,1 0 0,0 0 0,0 0 0,0 0 0,0 0 0,0 0 0,0 0 0,-1 0 0,1 0 0,0 0 0,0 1 0,0-1 0,-1 0 0,1 0 0,0 0 0,-1 1 0,1-1 0,0 0 0,0 0 0,0 0 0,0 0 0,0 0 0,0 0 0,-1 0 0,1 1 0,0-1 0,0 0 0,0 0 0,0 0 0,0 0 0,0 1 0,0-1 0,0 1 0,0-1 0,0 0 0,0 0 0,6 8 0,10 4 0,-3-6 0,0-1 0,20 6 0,-17-7 0,-9-1-117,-4-2 153,1 0 0,-1 0 0,0 0-1,0-1 1,1 1 0,6 0 0,-10-1-51,1 0 0,-1-1 0,1 1 0,-1 0 0,1 0 0,-1 0 0,1 0 0,-1 0 0,1-1 0,-1 1 0,1 0 0,-1 0 0,1 0 0,-1-1 0,0 1 0,1 0 0,-1-1 0,1 1 0,-1-1 0,1-1-71,-1 1 1,1 0-1,-1 0 1,0 1-1,1-2 0,-1 1 1,0 0-1,0 0 0,0 0 1,0 0-1,0-1 0,0 1 1,0-1-1,-2-7-6740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86 140 24575,'0'-1'0,"-2"-1"0,2 0 0,-1 0 0,0 1 0,0-1 0,0 0 0,0 1 0,-3-2 0,0-3 0,1 0 0,0 1 0,0 0 0,0-1 0,1 0 0,0 1 0,0-1 0,0 0 0,2 0 0,-1 1 0,-1-2 0,2 1 0,0-9 0,0 13 0,0 0 0,0 0 0,-1 0 0,1 0 0,0 0 0,0 0 0,-2 0 0,2 0 0,-1 0 0,0 1 0,1-1 0,-2 0 0,-1-2 0,3 3 0,-1 1 0,1-1 0,-1 1 0,1 0 0,0 0 0,0-1 0,-1 1 0,0-1 0,1 1 0,-1 0 0,1 0 0,0-1 0,-1 1 0,1 0 0,-1 0 0,0 0 0,0 0 0,1 0 0,0 0 0,-1 0 0,-1 0 0,2 0 0,-1 1 0,-1-1 0,1 0 0,1 1 0,-1 0 0,0-1 0,0 1 0,0-1 0,1 1 0,-2 0 0,2-1 0,-1 1 0,1 0 0,-2 0 0,1 1 0,0 0 0,-1-1 0,1 1 0,1 0 0,-1 0 0,-1 0 0,2 0 0,-1 0 0,0 0 0,0 0 0,1 0 0,-1 0 0,1 0 0,0 1 0,0-1 0,0 0 0,0 0 0,0 1 0,0-2 0,1 2 0,-1-1 0,1 0 0,0 0 0,0 0 0,-1 0 0,1 0 0,0 0 0,0 0 0,0 0 0,1-1 0,-1 1 0,3 2 0,13 11 0,-14-12 0,-1 0 0,1 0 0,0 0 0,1-1 0,-1 0 0,1 0 0,5 3 0,-1-1-1365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37 13 24575,'-1'0'0,"0"-1"0,-1 1 0,1 0 0,0 0 0,-1-1 0,1 0 0,-1 1 0,1-1 0,-3-1 0,-9-4 0,12 6 0,1 0 0,0 0 0,-1 0 0,1 1 0,0-1 0,-1 0 0,0 0 0,1 1 0,0 0 0,0-1 0,-1 0 0,1 0 0,0 0 0,-1 1 0,1-1 0,-1 1 0,1 0 0,0-1 0,0 0 0,0 0 0,-1 1 0,1-1 0,0 1 0,0-1 0,0 1 0,0-1 0,0 1 0,0-1 0,0 1 0,0-1 0,0 2 0,0 0 0,0 1 0,0 0 0,0 0 0,1 0 0,-1-1 0,1 1 0,0 0 0,0-1 0,-1 1 0,2-1 0,-1 1 0,2 2 0,22 31 0,-7-13 0,-17-22 0,-1 0 0,1 0 0,-1 0 0,1 0 0,0 0 0,-1-1 0,1 1 0,-1 0 0,2 0 0,-2 0 0,1-1 0,0 0 0,0 2 0,0-2 0,-1 1 0,1-1 0,1 0 0,-2 1 0,1 0 0,0-1 0,1 0 0,0 0 0,-1 0 0,0 0 0,0 0 0,0-1 0,0 0 0,-1 1 0,1 0 0,0-1 0,0 1 0,-1-1 0,1 0 0,0 1 0,-1-1 0,1 0 0,0 1 0,-1-1 0,1 0 0,-1 0 0,0 0 0,1 0 0,-1-1 0,3-4 0,-1 0 0,0-1 0,0 1 0,-1 0 0,1-13 0,-2 17-62,0 0 0,0 0 0,0 0 0,0-1 0,0 2 0,0-2 0,0 2 0,-1-2 0,1 1 0,-1 0 0,0 0 0,1 1-1,-1-2 1,0 2 0,0-1 0,0 0 0,-1 1 0,1-1 0,0 0 0,-1 1 0,-2-3 0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0 24575,'1'11'0,"1"-1"0,-1 1 0,2-1 0,4 17 0,-5-23 0,0-1 0,-1 1 0,2 0 0,-1 0 0,4 4 0,-3-5 0,-1 0 0,0 0 0,0 0 0,0 0 0,-1 0 0,1 0 0,0 1 0,-2-1 0,2 4 0,1 24 0,-3-30 0,0-1 0,0 1 0,0 0 0,0 0 0,0 0 0,0-1 0,0 2 0,0-1 0,0-1 0,-1 1 0,1 0 0,0 0 0,0 0 0,-1-1 0,1 1 0,-1 0 0,1 0 0,-1-1 0,1 1 0,-1-1 0,1 2 0,0-2 0,-2 1 0,2-1 0,-1 0 0,0 1 0,1 0 0,-1-1 0,0 1 0,0-1 0,-1 1 0,0-2 0,0 1 0,1 0 0,-1-1 0,1 0 0,-1 0 0,0 1 0,1-1 0,-1-1 0,1 2 0,0-1 0,-1-1 0,1 1 0,-2-2 0,-17-19 0,16 16 0,0 0 0,0 0 0,1-1 0,0 1 0,0-1 0,1 0 0,-1 0 0,1 0 0,1 0 0,-1 0 0,1-1 0,0 1 0,1-1 0,0 1 0,0 0 0,3-8 0,-3 14-105,0-1 0,0 1 0,0 0 0,1-1 0,-1 1 0,0 0 0,1 0 0,0 0 0,0-1 0,-1 1 0,0 0 0,3-1 0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0 24575,'0'0'0,"-2"0"0,0 1 0,2-1 0,-2 1 0,1 0 0,0-1 0,-1 1 0,1-1 0,0 2 0,0-2 0,0 1 0,0 0 0,-1 0 0,1 0 0,1 0 0,-1-1 0,-1 3 0,0 0 0,0 0 0,0-1 0,1 1 0,0 0 0,-1 0 0,0 3 0,0 6 0,-1 1 0,2-1 0,1 0 0,1 24 0,1-4 0,2-10 0,0-13 0,-3-9 0,-1 0 0,0 0 0,0 0 0,0 0 0,1 0 0,-1 0 0,1 1 0,-1-1 0,0 0 0,0 0 0,0 0 0,0 0 0,1 0 0,-1 0 0,0 0 0,0 0 0,1 0 0,-1 0 0,1-1 0,-1 1 0,0 0 0,0 0 0,1 0 0,-1 0 0,0 0 0,0 0 0,0 0 0,0-1 0,0 1 0,0 0 0,1 0 0,-1 0 0,0 0 0,0 0 0,1-1 0,0-1 0,0 1 0,0-1 0,0 1 0,0 0 0,-1-1 0,1 0 0,-1 1 0,1-1 0,0 0 0,-1 1 0,0-1 0,1-3 0,-2-26 0,1 10 0,1 14-5,1-1 1,-1 0-1,2 1 0,3-10 0,0-1-1336,-3 11-5485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52 0 24575,'-2'0'0,"0"1"0,1-1 0,-1 1 0,1 0 0,0-1 0,-1 1 0,1 0 0,-1 0 0,1 0 0,0 0 0,-1 0 0,-1 2 0,-14 16 0,15-16 0,1-1 0,-1 2 0,1-2 0,-1 2 0,1-1 0,0 1 0,0-1 0,0 0 0,0 1 0,1 5 0,1 38 0,0-24 0,-1-21 0,0 0 0,1 0 0,-1 0 0,0 0 0,1-1 0,-1 1 0,0 0 0,1 0 0,0 0 0,0-1 0,-1 1 0,1 0 0,1-1 0,-1 1 0,2 2 0,-2-3 0,0-1 0,0 1 0,0 0 0,0 0 0,1-1 0,-2 1 0,2-1 0,-1 0 0,0 1 0,0-1 0,1 1 0,-1-1 0,0 0 0,1 0 0,-1 0 0,0 0 0,0 0 0,0 0 0,1 0 0,-1 0 0,0 0 0,1-1 0,-1 0 0,0 1 0,2-1 0,-2 0 0,1 1 0,-2-1 0,2 0 0,-1 0 0,0 0 0,0 0 0,1 0 0,-2 0 0,1-1 0,0 2 0,0-2 0,0 1 0,-1 0 0,1-1 0,0 1 0,0 0 0,-1-1 0,0 1 0,0-1 0,1 1 0,-1 0 0,0-3 0,1-5 0,0 0 0,-3-15 0,1 13 0,1-37-1365,-1 38-5461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99 2 24575,'-5'0'0,"1"1"0,0 0 0,-1-1 0,1 1 0,-1 1 0,1-1 0,0 0 0,0 1 0,-1 0 0,2 0 0,-1 1 0,0-1 0,0 0 0,1 1 0,-1 0 0,1 0 0,0 0 0,0 0 0,0 1 0,1-1 0,-1 1 0,0-1 0,2 1 0,-2 0 0,2 0 0,-1 0 0,-1 4 0,2-6 0,1 0 0,-1 0 0,1 0 0,0-1 0,0 1 0,0 0 0,0 0 0,0-1 0,0 2 0,0-2 0,0 1 0,1 0 0,-1-1 0,1 1 0,0 0 0,0 0 0,-1-1 0,3 3 0,-2-3 0,0 0 0,0 0 0,0 0 0,0 0 0,1 0 0,-1-1 0,1 1 0,-1-1 0,0 1 0,1-1 0,-2 1 0,2-1 0,0 0 0,-1 0 0,1 0 0,-2 0 0,2 0 0,0 0 0,-1 0 0,1 0 0,-1 0 0,0 0 0,1 0 0,-1-1 0,2 0 0,0 1 0,-1-1 0,0 0 0,1 0 0,-1 0 0,0 0 0,1 0 0,-2 0 0,2-1 0,-2 1 0,1-1 0,0 1 0,0-1 0,2-3 0,-1 1 0,0 0 0,-1-1 0,0 0 0,4-7 0,2-9 0,4 6 0,-10 12 0,-1 2 0,1-1 0,0-1 0,-1 1 0,1 0 0,-1-1 0,1-1 0,-2 3 0,0 1 0,0 0 0,0-1 0,0 1 0,0-1 0,0 1 0,0-1 0,0 1 0,0 0 0,0-1 0,-1 1 0,1 0 0,0 0 0,0-1 0,0 0 0,-1 1 0,1 0 0,0-1 0,0 1 0,-1 0 0,1 0 0,0 0 0,-1-1 0,1 0 0,0 1 0,-1 0 0,1 0 0,0 0 0,-1-1 0,1 1 0,-1 0 0,1 0 0,0 0 0,-1 0 0,1 0 0,-1 0 0,1 0 0,-1 0 0,1 0 0,0 0 0,-1 0 0,1 0 0,-1 0 0,-19 1 0,14 1 0,0 0 0,1 0 0,-1 0 0,1 0 0,1 1 0,-2 0 0,-5 5 0,10-8 0,-1 2 0,1-1 0,-1-1 0,1 2 0,0-1 0,0 0 0,0 1 0,0-1 0,0 1 0,0-1 0,0 1 0,0-1 0,1 0 0,-1 2 0,0-2 0,1 1 0,-1-1 0,1 1 0,0 0 0,0-1 0,0 1 0,0 0 0,0-1 0,0 2 0,0-2 0,0 1 0,1 3 0,0-5-85,0 1 0,-1 0-1,0 0 1,1 0 0,-1-1-1,1 1 1,0 0 0,0-1-1,-1 1 1,1 0 0,-1 0-1,2-1 1,-2 0 0,1 1-1,2 0 1,4 2-6741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99 2 24575,'-5'0'0,"1"1"0,0 0 0,-1-1 0,1 1 0,-1 1 0,1-1 0,0 0 0,0 1 0,-1 0 0,2 0 0,-1 1 0,0-1 0,0 0 0,1 1 0,-1 0 0,1 0 0,0 0 0,0 0 0,0 1 0,1-1 0,-1 1 0,0-1 0,2 1 0,-2 0 0,2 0 0,-1 0 0,-1 4 0,2-6 0,1 0 0,-1 0 0,1 0 0,0-1 0,0 1 0,0 0 0,0 0 0,0-1 0,0 2 0,0-2 0,0 1 0,1 0 0,-1-1 0,1 1 0,0 0 0,0 0 0,-1-1 0,3 3 0,-2-3 0,0 0 0,0 0 0,0 0 0,0 0 0,1 0 0,-1-1 0,1 1 0,-1-1 0,0 1 0,1-1 0,-2 1 0,2-1 0,0 0 0,-1 0 0,1 0 0,-2 0 0,2 0 0,0 0 0,-1 0 0,1 0 0,-1 0 0,0 0 0,1 0 0,-1-1 0,2 0 0,0 1 0,-1-1 0,0 0 0,1 0 0,-1 0 0,0 0 0,1 0 0,-2 0 0,2-1 0,-2 1 0,1-1 0,0 1 0,0-1 0,2-3 0,-1 1 0,0 0 0,-1-1 0,0 0 0,4-7 0,2-9 0,4 6 0,-10 12 0,-1 2 0,1-1 0,0-1 0,-1 1 0,1 0 0,-1-1 0,1-1 0,-2 3 0,0 1 0,0 0 0,0-1 0,0 1 0,0-1 0,0 1 0,0-1 0,0 1 0,0 0 0,0-1 0,-1 1 0,1 0 0,0 0 0,0-1 0,0 0 0,-1 1 0,1 0 0,0-1 0,0 1 0,-1 0 0,1 0 0,0 0 0,-1-1 0,1 0 0,0 1 0,-1 0 0,1 0 0,0 0 0,-1-1 0,1 1 0,-1 0 0,1 0 0,0 0 0,-1 0 0,1 0 0,-1 0 0,1 0 0,-1 0 0,1 0 0,0 0 0,-1 0 0,1 0 0,-1 0 0,-19 1 0,14 1 0,0 0 0,1 0 0,-1 0 0,1 0 0,1 1 0,-2 0 0,-5 5 0,10-8 0,-1 2 0,1-1 0,-1-1 0,1 2 0,0-1 0,0 0 0,0 1 0,0-1 0,0 1 0,0-1 0,0 1 0,0-1 0,1 0 0,-1 2 0,0-2 0,1 1 0,-1-1 0,1 1 0,0 0 0,0-1 0,0 1 0,0 0 0,0-1 0,0 2 0,0-2 0,0 1 0,1 3 0,0-5-85,0 1 0,-1 0-1,0 0 1,1 0 0,-1-1-1,1 1 1,0 0 0,0-1-1,-1 1 1,1 0 0,-1 0-1,2-1 1,-2 0 0,1 1-1,2 0 1,4 2-6741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41 10 24575,'-5'0'0,"2"0"0,1 0 0,-1 0 0,0 0 0,0 0 0,1 0 0,0 1 0,-5 1 0,7-2 0,-1 1 0,0-1 0,0 0 0,0 1 0,1-1 0,-1 1 0,1 0 0,-1-1 0,0 1 0,1 0 0,0 0 0,-1-1 0,1 1 0,-1 0 0,0 0 0,1 0 0,0-1 0,0 1 0,-1 0 0,1 0 0,0 0 0,0-1 0,0 2 0,0-1 0,0-1 0,0 3 0,1 10 0,0 0 0,1 1 0,0-1 0,8 25 0,1-70 0,-10 29 0,0 0 0,1 0 0,-1 0 0,2 0 0,1-4 0,-2 4 0,0 1 0,-1-1 0,1 0 0,-1 1 0,1-1 0,-1 0 0,2-5 0,-2-26-1365,-1 24-5461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97 12 24575,'-3'0'0,"0"2"0,0-1 0,1 0 0,-1 1 0,1 0 0,0-1 0,-1 1 0,1 0 0,0 0 0,0 0 0,0 0 0,-2 4 0,-2 0 0,-5 4 0,2-2 0,1 0 0,-9 11 0,16-17 0,0-1 0,-1 2 0,1-2 0,0 1 0,0 0 0,0 0 0,0 1 0,1-1 0,-1 0 0,0 0 0,0 0 0,1 0 0,0 1 0,0-1 0,0 0 0,0 0 0,0 3 0,0-5 0,0 0 0,0 1 0,0-1 0,0 0 0,0 0 0,0 0 0,0 1 0,0-1 0,1 0 0,-1 0 0,0 0 0,0 1 0,0-1 0,0 0 0,0 0 0,1 0 0,-1 0 0,0 1 0,1-1 0,-1 0 0,0 0 0,0 0 0,0 0 0,0 0 0,1 0 0,-1 0 0,0 0 0,0 0 0,0 1 0,0-1 0,0 0 0,1 0 0,-1 0 0,1 0 0,8-4 0,8-8 0,-9 3 0,16-18 0,-16 17 0,10-20 0,-9 15 0,-3-2-1365,-4 9-5461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78 1 24575,'0'4'0,"-1"0"0,0-1 0,-1 1 0,1 0 0,-1 0 0,0-1 0,0 1 0,0-1 0,1 0 0,-2 1 0,0-2 0,-2 5 0,-12 15 0,9-9 0,0 1 0,-9 21 0,16-35 0,0 1 0,1 0 0,0-1 0,0 1 0,-1-1 0,1 1 0,0 0 0,0 0 0,0-1 0,0 1 0,0-1 0,0 1 0,0 0 0,0-1 0,0 1 0,0 0 0,0-1 0,1 1 0,-1 1 0,1-2 0,-1 0 0,1 1 0,-1-1 0,1 0 0,-1 1 0,0-1 0,0 0 0,1 0 0,0 1 0,-1-1 0,0 0 0,1 0 0,-1 0 0,0 0 0,1 0 0,-1 0 0,1 0 0,0 0 0,-1 0 0,1 0 0,-1 0 0,3 0 0,-1 0 0,0-1 0,1 1 0,-2-1 0,2 1 0,-2-1 0,1 0 0,1 0 0,-2 0 0,4-2 0,-3 1 0,1 0 0,-1 0 0,0 0 0,-1-1 0,2 1 0,-2-1 0,1 0 0,-1 1 0,2-6 0,9-28 0,-2 5 0,3-11-1365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11 24575,'0'31'0,"1"32"0,-1-61 0,0-1 0,0 0 0,0 0 0,0 0 0,0 0 0,1 0 0,0 0 0,-1 0 0,0 0 0,1-1 0,-1 1 0,0 0 0,1 0 0,0 0 0,-1 0 0,1 0 0,-1-1 0,1 1 0,0 0 0,0-1 0,0 1 0,-1-1 0,1 1 0,0-1 0,0 1 0,0-1 0,0 1 0,0-1 0,0 0 0,0 1 0,0-1 0,0 0 0,0 0 0,0 0 0,0 0 0,0 0 0,0 0 0,0 0 0,0 0 0,0 0 0,1 0 0,-1-1 0,-1 1 0,1 0 0,0-1 0,0 1 0,0 0 0,0-1 0,0 0 0,0 1 0,-1-1 0,1 1 0,0-1 0,0 0 0,-1 1 0,1-1 0,0 0 0,-1 0 0,1 1 0,0-1 0,-1 0 0,0 0 0,1 0 0,-1 0 0,0 0 0,1 0 0,-1 0 0,0 0 0,1-2 0,3-14 0,-2 10 0,0 0 0,-1-1 0,1 0 0,-1-7 0,-1 13 0,0 0 0,0 0 0,-1-1 0,1 1 0,0 0 0,-1 0 0,0 0 0,1 0 0,-1 0 0,0 0 0,0 0 0,0 0 0,0 1 0,-1-2 0,1 2 0,0-1 0,-1 1 0,-3-3 0,-1-2-1365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419 1 24575,'0'4'0,"0"1"0,-1 0 0,0-1 0,0 0 0,0 1 0,0-1 0,-1 0 0,1 1 0,-1-1 0,-3 4 0,-2 3 0,-1 0 0,-10 10 0,9-11 0,2 0 0,-13 17 0,11-11 0,-2-1 0,-20 23 0,16-21 0,-18 26 0,-2 18 0,22-35 0,-2-2 0,-24 32 0,2-17 0,23-26 0,-19 27 0,15-7 78,15-27-318,0 0-1,0 0 1,0 0-1,-1-1 0,-5 8 1,3-7-6586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372 0 24575,'-2'0'0,"0"1"0,0 1 0,0-2 0,0 1 0,1 0 0,-2 0 0,2 0 0,-1 1 0,1-1 0,-1 0 0,0 1 0,2-1 0,-3 3 0,-6 3 0,6-4 0,-6 4 0,1 0 0,-1-1 0,1 1 0,-20 7 0,17-7 0,-1 0 0,1 0 0,0 1 0,1 0 0,0 1 0,0 0 0,-11 14 0,7-9 0,-4 2 0,13-12 0,1 0 0,-1 0 0,1 1 0,-7 8 0,0 6 0,-12 25 0,-2 5 0,-3-11 133,4-6-1631,19-25-5328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665 1 24575,'-1'1'0,"0"1"0,0-1 0,-1 1 0,1-1 0,0 0 0,0 0 0,-1 1 0,1-2 0,0 2 0,-1-1 0,1-1 0,-1 1 0,-2 1 0,-3 2 0,0 0 0,-2 1 0,1-1 0,0 0 0,-1-1 0,-11 3 0,11-4 0,0 1 0,0 0 0,1 1 0,0 0 0,-10 6 0,-23 16 0,-51 24 0,75-41 0,2 2 0,-2 0 0,-20 20 0,-9 5 0,42-33 0,-1 0 0,1-2 0,0 2 0,-6 1 0,5-2 0,1-1 0,0 1 0,1 0 0,-1 0 0,-1 0 0,-1 3 0,-31 23 19,-54 32 0,34-23-1422,50-32-5423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791 2 24575,'-39'0'0,"10"-1"0,1 1 0,-1 1 0,-54 11 0,69-8 0,1 0 0,-19 10 0,20-8 0,-1 0 0,-22 6 0,22-10 0,1 2 0,-1-1 0,1 1 0,0 1 0,-15 8 0,9-4 0,-2 0 0,1 0 0,-2-2 0,-33 8 0,32-12 0,0 0 0,1-2 0,-1 0 0,-23-3 0,-7 0 0,4 2-1365,37 0-5461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0 178 24575,'33'-6'0,"20"1"0,-24 2 0,48-8 0,-68 9 0,9-2 0,32-12 0,-36 11 0,25-5 0,-28 8 0,-1-1 0,-1 0 0,1 0 0,0 0 0,12-8 0,-3-1 0,2 1 0,-1 1 0,2 1 0,-1 0 0,1 2 0,41-9 0,-55 14-119,-3 2-89,2-1 1,-2 0-1,1-1 0,0 1 1,5-3-1,-1-2-6618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41 10 24575,'-5'0'0,"2"0"0,1 0 0,-1 0 0,0 0 0,0 0 0,1 0 0,0 1 0,-5 1 0,7-2 0,-1 1 0,0-1 0,0 0 0,0 1 0,1-1 0,-1 1 0,1 0 0,-1-1 0,0 1 0,1 0 0,0 0 0,-1-1 0,1 1 0,-1 0 0,0 0 0,1 0 0,0-1 0,0 1 0,-1 0 0,1 0 0,0 0 0,0-1 0,0 2 0,0-1 0,0-1 0,0 3 0,1 10 0,0 0 0,1 1 0,0-1 0,8 25 0,1-70 0,-10 29 0,0 0 0,1 0 0,-1 0 0,2 0 0,1-4 0,-2 4 0,0 1 0,-1-1 0,1 0 0,-1 1 0,1-1 0,-1 0 0,2-5 0,-2-26-1365,-1 24-5461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24575,'515'0'0,"-504"0"0,1 2 0,-1 0 0,1 0 0,11 4 0,-9-3 0,-2 1 0,26 1 0,1 1 108,6 0-1581,-35-6-5353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24575,'115'8'0,"-58"-3"0,-36-3 0,0 3 0,0-1 0,22 8 0,-21-5 0,0-1 0,33 4 0,-22-7 0,58 8 0,-77-7 0,0 0 0,-2 1 0,2-1 0,23 15 0,-11-6 0,-11-5-3,-2 1 0,0-1 0,1 2 0,12 12 0,5 3-1347,-25-20-5476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24575,'2'0'0,"0"0"0,0 1 0,-1-1 0,2 1 0,-2 0 0,1-1 0,0 1 0,0 0 0,-1 0 0,1 0 0,3 2 0,18 16 0,-9-6 0,18 9 0,38 19 0,-24-15 0,-24-13 0,-3-1 0,2 0 0,29 12 0,-29-15 0,-3 0 0,1 2 0,-1 0 0,0 0 0,0 3 0,19 17 0,46 38 0,-79-65 0,1-1 0,0 0 0,0 0 0,1-1 0,-1 1 0,1-2 0,-1 2 0,11 0 0,-8 0 0,1-1 0,16 8 0,-13-4-455,-1-1 0,20 6 0,-21-8-6371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0 24575,'7'11'0,"0"-1"0,1 0 0,1-1 0,-1 0 0,1 0 0,15 11 0,8 8 0,-6-5 0,-18-17 0,-1 0 0,0 1 0,10 12 0,-9-9 0,0 0 0,0 0 0,1-1 0,0 0 0,1-1 0,-1 1 0,16 8 0,-19-14 0,-1 1 0,1-2 0,-1 1 0,1 0 0,0 0 0,11 2 0,-14-4-195,0 0 0,0 0 0,0 0 0,0 0 0,0 0 0,5 4 0,-3-1-6631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0 24575,'1'0'0,"1"1"0,-1 1 0,0-2 0,1 1 0,-2 0 0,1 0 0,1 0 0,-1 0 0,-1 0 0,1 0 0,1 0 0,-2 1 0,1-1 0,-1 0 0,2 1 0,-2-1 0,1 2 0,2 2 0,5 10 0,0 0 0,2-1 0,0 0 0,1 0 0,17 15 0,-22-22 0,0 0 0,0 1 0,0-1 0,-1 1 0,6 12 0,-7-12 0,1 1 0,1-1 0,0 0 0,10 11 0,-11-13 0,-1-1 0,1 2 0,-1-1 0,0 0 0,-1 0 0,6 14 0,-6-11 0,1-1 0,0 0 0,10 13 0,37 57 0,-36-53 0,2-1 0,19 23 0,1-10-1365,-31-30-5461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24575,'0'1'0,"0"1"0,1-1 0,-1 1 0,1-1 0,0 0 0,0 1 0,-1-1 0,1 0 0,0 0 0,0 0 0,1 2 0,6 8 0,0 12 0,-7-15 0,2 0 0,0-1 0,0 1 0,1 0 0,0-1 0,0 0 0,10 13 0,8 6 0,-2 2 0,-1 2 0,-1-1 0,25 59 0,-39-77 0,-1-1 0,4 17 0,4 15 0,18 47-1365,-26-82-5461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24575,'7'159'0,"-2"-102"0,-3-29 0,12 55 0,-10-66 0,-2 1 0,-1-1 0,0 1 0,-1 18 0,1 27 0,11 8 0,-1-25 79,-7-35-440,-1 0 0,-1 0 0,2 16 0,-3-16-6465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24575,'5'27'0,"0"-6"0,7 58 0,-6-46 0,-2 0 0,1 38 0,-6 115-1365,1-177-5461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66 0 24575,'0'437'0,"-1"-419"0,-4 25 0,2-25 0,0 25 0,3-28 0,-1 2 0,0-1 0,-1-1 0,-1 2 0,-6 19 0,0 1 0,7-27 0,0 0 0,-1-1 0,-6 15 0,1-6-1365,4-9-5461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200 1 24575,'0'23'0,"-2"-1"0,0 0 0,-12 44 0,9-50 0,0 2 0,-4 24 0,7-30 0,0 0 0,-1-1 0,-1 1 0,0 0 0,0-1 0,-1-1 0,-1 2 0,0-2 0,0 1 0,-1-2 0,-12 15 0,5-6 0,1 0 0,1 0 0,-11 21 0,4-4 0,9-18-1365,6-9-5461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173 1 24575,'-43'0'0,"-49"1"0,90-1 0,-1 1 0,0 0 0,1-1 0,0 1 0,-1 0 0,0 0 0,1 0 0,-1 0 0,1 0 0,-3 3 0,4-4 0,1 1 0,-1-1 0,0 0 0,1 1 0,0-1 0,-1 1 0,1 0 0,0-1 0,-1 0 0,0 1 0,1 0 0,0 0 0,0-1 0,-1 0 0,1 1 0,0 0 0,0-1 0,0 1 0,0 0 0,0-1 0,0 1 0,0-1 0,0 1 0,0 0 0,0 0 0,0-1 0,0 0 0,0 2 0,0-2 0,1 1 0,-1-1 0,0 1 0,1-1 0,-1 1 0,1 0 0,-1-1 0,1 0 0,-1 1 0,0-1 0,0 1 0,1-1 0,0 1 0,-1-1 0,1 1 0,-1-1 0,1 1 0,2 0 0,0 1 0,-1-1 0,0 0 0,1 0 0,0 0 0,0 1 0,-1-2 0,1 1 0,0-1 0,0 1 0,5 0 0,36-2 0,-25 0 0,-12 1 30,1 0 0,0-1 0,15-3 0,-21 4-117,1-2-1,-1 2 1,0-1 0,1 0-1,-1 0 1,0-1 0,0 1-1,0-1 1,0 1-1,0-1 1,0 1 0,0-1-1,0 0 1,-1 0 0,1 0-1,0-2 1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97 12 24575,'-3'0'0,"0"2"0,0-1 0,1 0 0,-1 1 0,1 0 0,0-1 0,-1 1 0,1 0 0,0 0 0,0 0 0,0 0 0,-2 4 0,-2 0 0,-5 4 0,2-2 0,1 0 0,-9 11 0,16-17 0,0-1 0,-1 2 0,1-2 0,0 1 0,0 0 0,0 0 0,0 1 0,1-1 0,-1 0 0,0 0 0,0 0 0,1 0 0,0 1 0,0-1 0,0 0 0,0 0 0,0 3 0,0-5 0,0 0 0,0 1 0,0-1 0,0 0 0,0 0 0,0 0 0,0 1 0,0-1 0,1 0 0,-1 0 0,0 0 0,0 1 0,0-1 0,0 0 0,0 0 0,1 0 0,-1 0 0,0 1 0,1-1 0,-1 0 0,0 0 0,0 0 0,0 0 0,0 0 0,1 0 0,-1 0 0,0 0 0,0 0 0,0 1 0,0-1 0,0 0 0,1 0 0,-1 0 0,1 0 0,8-4 0,8-8 0,-9 3 0,16-18 0,-16 17 0,10-20 0,-9 15 0,-3-2-1365,-4 9-5461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1 174 24575,'14'-1'0,"1"-1"0,25-5 0,-7 0 0,44-8 0,23-4 0,-44 16 0,-37 2 0,1 0 0,34-8 0,104-43 0,-135 44 0,-13 5 0,-1-1 0,0 0 0,1 1 0,-2-3 0,2 2 0,11-11 0,-15 10-1365,0 1-5461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1 179 24575,'39'0'0,"52"-7"0,-70 4 0,-1-1 0,30-8 0,-28 6 0,33-5 0,-35 7 0,-16 3 0,0 0 0,-1-1 0,1 1 0,-1-1 0,1 0 0,-1 0 0,1 0 0,3-3 0,-3 2 0,1 0 0,0 0 0,9-4 0,-10 5 0,-1 0 0,1 0 0,0 0 0,0-1 0,0 0 0,-1 0 0,4-3 0,-4 3 0,0 0 0,1 0 0,-1 0 0,1 1 0,-1 0 0,1-1 0,0 1 0,7-2 0,2-1-273,0-1 0,0 0 0,0-1 0,19-12 0,-23 13-6553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1 267 24575,'4'-1'0,"0"0"0,0 0 0,1 1 0,-1-2 0,0 1 0,0-1 0,0 0 0,6-4 0,12-4 0,8-1 0,54-26 0,-55 23 0,-19 10 0,0-1 0,-1 0 0,0-1 0,9-6 0,-13 7 0,2 1 0,0 0 0,13-5 0,-14 6 0,0 0 0,-1 0 0,1 0 0,-1 0 0,0-1 0,7-6 0,23-28 0,-32 35 0,0 0 0,1 1 0,-2-1 0,2 1 0,-1 0 0,1 0 0,7-3 0,14-10 0,-22 13 2,-1 1-1,1-1 1,0 1-1,0-1 0,0 1 1,0 0-1,1 0 1,2-1-1,8-2-1379,-7 1-5448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15 24575,'0'-1'0,"0"0"0,1 0 0,-1 1 0,0 0 0,1-1 0,-1 1 0,1-1 0,-1 1 0,1-1 0,-1 1 0,0-1 0,1 1 0,0-1 0,-1 1 0,1 0 0,-1 0 0,0-1 0,1 1 0,0-1 0,0 1 0,-1 0 0,1 0 0,-1 0 0,1 0 0,-1-1 0,1 1 0,0 0 0,0 0 0,23-1 0,-20 0 0,329 0 0,-169 2 0,-128-1 0,1-1 0,1 2 0,41 7 0,-60-6 28,12 3-1421,-24-3-5433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2 24575,'68'-1'0,"74"2"0,-19 11 0,-83-7 69,-26-2-786,26 1 0,-30-4-6109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24575,'7'0'0,"0"2"0,0-1 0,0 1 0,-1 0 0,1 0 0,7 3 0,3 2 0,-3-1 0,21 11 0,-24-11 0,-1-1 0,1 0 0,22 6 0,6-3 0,51 6 0,-45-11 0,-3 1 0,-1 1 0,50 12 0,-64-11-1365,-16-5-5461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24575,'14'0'0,"0"0"0,0 1 0,1 1 0,-1 1 0,0-1 0,-1 1 0,24 10 0,8 5 0,141 55 0,-138-55 0,-33-12 0,1 1 0,-1-2 0,1-1 0,32 6 0,-42-10 0,0 1 0,1 0 0,-1-1 0,1 2 0,-1-1 0,0 1 0,0 0 0,0 0 0,0 0 0,-1 1 0,1 0 0,-1 1 0,9 5 0,-10-5-77,5 3-107,0 1 0,0-1 0,1 0 0,0 0 0,0-1 0,22 8 0,-23-11-6642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24575,'1'2'0,"-1"0"0,2 0 0,-1 1 0,0-1 0,1 0 0,-2-1 0,2 2 0,0-2 0,-1 1 0,1 0 0,3 2 0,2 3 0,2 3 0,-1 0 0,0 1 0,12 20 0,-18-28 0,0 0 0,0-1 0,0 0 0,0 0 0,0 1 0,0-1 0,0 0 0,1 0 0,-1 0 0,2-1 0,-2 1 0,4 1 0,39 14 0,-28-11 0,18 6 0,-1-1 0,0 3 0,52 27 0,-57-28 20,-24-11-173,0 0-1,1-1 0,-2 2 0,0 0 0,1-1 0,0 1 0,-2 0 0,8 6 0,-6-3-6672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24575,'0'0'0,"1"0"0,1 1 0,-2-1 0,1 1 0,0 0 0,0-1 0,0 0 0,-1 1 0,1-1 0,-1 1 0,1 0 0,0-1 0,0 1 0,-1-1 0,0 1 0,2 1 0,10 16 0,-9-12 0,54 91 0,-50-84 0,10 20 0,0-1 0,-11-21 0,0-2 0,1 1 0,0-2 0,1 1 0,0 0 0,15 11 0,-18-17 0,1 0 0,-1 0 0,0 0 0,1 0 0,9 2 0,-11-4 0,0 1 0,1-1 0,0 1 0,-1 0 0,0 0 0,1 0 0,-1 1 0,0 0 0,-1 0 0,5 4 0,-4-3 0,0 0 0,1-1 0,0 1 0,-1-1 0,2 0 0,-2 0 0,10 2 0,-8-2 0,0 0 0,0 1 0,1 0 0,7 6 0,4 4 0,0-1 0,36 19 0,-41-25 0,41 26-1365,-45-28-5461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24575,'0'10'0,"0"0"0,1 1 0,2-1 0,-1 0 0,0-1 0,1 1 0,0 0 0,1 0 0,0-1 0,1 0 0,7 11 0,-9-15 0,-1 1 0,0-1 0,3 12 0,-3-11 0,-1-1 0,1 0 0,0 1 0,0-2 0,4 6 0,1 2 0,0 1 0,9 25 0,-16-38 0,5 11 0,1-1 0,0 0 0,0 0 0,14 15 0,-13-16 0,1 0 0,-2 1 0,1 0 0,5 14 0,-7-16 10,-1 0 0,1 0 0,0-1 0,1 1 0,0-1 0,1 0 0,13 11 0,12 15-1455,-25-26-5381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78 1 24575,'0'4'0,"-1"0"0,0-1 0,-1 1 0,1 0 0,-1 0 0,0-1 0,0 1 0,0-1 0,1 0 0,-2 1 0,0-2 0,-2 5 0,-12 15 0,9-9 0,0 1 0,-9 21 0,16-35 0,0 1 0,1 0 0,0-1 0,0 1 0,-1-1 0,1 1 0,0 0 0,0 0 0,0-1 0,0 1 0,0-1 0,0 1 0,0 0 0,0-1 0,0 1 0,0 0 0,0-1 0,1 1 0,-1 1 0,1-2 0,-1 0 0,1 1 0,-1-1 0,1 0 0,-1 1 0,0-1 0,0 0 0,1 0 0,0 1 0,-1-1 0,0 0 0,1 0 0,-1 0 0,0 0 0,1 0 0,-1 0 0,1 0 0,0 0 0,-1 0 0,1 0 0,-1 0 0,3 0 0,-1 0 0,0-1 0,1 1 0,-2-1 0,2 1 0,-2-1 0,1 0 0,1 0 0,-2 0 0,4-2 0,-3 1 0,1 0 0,-1 0 0,0 0 0,-1-1 0,2 1 0,-2-1 0,1 0 0,-1 1 0,2-6 0,9-28 0,-2 5 0,3-11-1365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24575,'1'5'0,"0"0"0,1-1 0,-1 2 0,1-2 0,0 0 0,0 1 0,1-1 0,5 8 0,-2-3 0,8 16 0,-2 0 0,14 42 0,-9-21 0,-4-9 0,-11-28 0,1 1 0,0-1 0,1 0 0,8 13 0,-7-13 0,-1-1 0,1 0 0,-1 0 0,3 10 0,8 21 0,-9-27 0,-1 0 0,5 20 0,-7-19 0,2 0 0,9 20 0,-8-19 0,0-1 0,4 18 0,-8-23 0,1-1 0,0 0 0,1 0 0,-1 0 0,8 9 0,-7-10 0,-1 1 0,1-1 0,0 1 0,-1-1 0,0 1 0,1 9 0,-4-15-54,0 1-1,1 1 0,-1-1 1,0 0-1,2-1 1,-2 2-1,1-2 0,-1 1 1,2 0-1,-1 0 1,-1 0-1,1 0 0,1 0 1,-1-1-1,0 0 0,1 1 1,-1 0-1,2-1 1,-2 0-1,1 1 0,-1-1 1,1 0-1,0 0 1,4 1-1,5 2-6771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12 1 24575,'-1'1'0,"-1"1"0,1 0 0,0 0 0,0 0 0,0 0 0,1 0 0,-1-1 0,0 2 0,0-2 0,1 2 0,-1-1 0,1 0 0,0 0 0,0 4 0,4 33 0,-2-27 0,1 16 0,-1-12 0,0 0 0,1 0 0,5 16 0,25 81 0,-22-70 0,-7-26 53,2 30 0,-5-33-544,1 1 1,7 24 0,-7-31-6336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24575,'0'568'0,"0"-558"0,1 0 0,5 18 0,-1-5 0,-3-13 0,1-1 0,0 0 0,8 16 0,1 6 0,-4 1-1365,-5-25-5461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12 0 24575,'10'39'0,"-6"16"0,-4 71 0,-1-49 0,1-47 0,1-11 0,-1 0 0,0-1 0,-2 0 0,0 1 0,-1-1 0,-8 25 0,5-24-1365,5-11-5461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164 0 24575,'0'4'0,"0"1"0,-1-1 0,0 0 0,0 0 0,0 0 0,0 0 0,-1 0 0,1 0 0,-1 0 0,0 0 0,-4 4 0,-7 15 0,11-16 0,1-1 0,-1 0 0,1 1 0,0-1 0,0 0 0,1 1 0,0-1 0,1 13 0,0-13 0,0 0 0,-1 0 0,0 1 0,0-1 0,-1 0 0,0 0 0,0 0 0,0 0 0,-5 11 0,-6 10 0,2 0 0,-10 41 0,9-29 0,-4 1 0,11-33 0,0 1 0,1 0 0,1 0 0,0 0 0,-1 0 0,0 12 0,2-14 0,1 2 0,-2-1 0,0 0 0,-4 12 0,2-12 0,2-1 0,0 2 0,0-2 0,-1 14 0,1 0-1365,-1-12-5461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121 0 24575,'-6'0'0,"0"0"0,0 0 0,-1 1 0,1 0 0,-6 2 0,9-2 0,0-1 0,1 2 0,0-1 0,-1 0 0,2 0 0,-2 1 0,1-1 0,0 1 0,0 0 0,0 0 0,0-1 0,1 1 0,0 0 0,-1 1 0,-1 1 0,-6 12 0,9-14 0,-2 1 0,1 0 0,0-1 0,-1 1 0,1-1 0,-2 1 0,2-1 0,-2 0 0,1 1 0,1-2 0,-2 1 0,-4 3 0,-1 2 0,8-4 0,1-3 0,-1 1 0,2-1 0,-2 0 0,1 1 0,-1-1 0,1 0 0,0 0 0,0 0 0,-1 0 0,1-1 0,-1 1 0,2 0 0,-2-1 0,1 1 0,-1 0 0,1 0 0,0-1 0,0 1 0,-1 0 0,2-1 0,10-7 0,1 0 0,-1-1 0,18-17 0,-18 9-9,-8 10-1347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152 13 24575,'-11'-1'0,"1"0"0,-13-3 0,12 2 0,1 1 0,-1-1 0,-14 1 0,23 1 0,-1 0 0,0 0 0,0 0 0,0 1 0,1 0 0,-1 0 0,0-1 0,1 1 0,0 1 0,-1-2 0,1 2 0,0-1 0,-1 1 0,1-1 0,0 1 0,0-1 0,-4 5 0,6-6 0,0 1 0,0-1 0,-1 0 0,1 0 0,-1 1 0,1-1 0,0 1 0,0-1 0,0 0 0,-1 1 0,1-1 0,0 0 0,0 0 0,0 1 0,0 0 0,0-1 0,0 0 0,0 1 0,0-1 0,0 0 0,0 1 0,0 0 0,0-1 0,0 0 0,0 1 0,0-1 0,1 0 0,-1 1 0,11 7 0,17 0 0,-7-7-1,30-2 0,-22 1-1362,-19 0-5463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115 3 24575,'-23'-1'0,"16"0"0,0 1 0,0 0 0,0 0 0,0 0 0,0 1 0,-11 2 0,17-1 0,-1-2 0,1 1 0,-1 0 0,1 1 0,-1-1 0,0 0 0,2 1 0,-2-1 0,1 1 0,0-1 0,-2 3 0,-10 19 0,13-22 0,0-1 0,0 0 0,0 1 0,-1 0 0,1-1 0,0 0 0,0 0 0,0 1 0,0-1 0,0 1 0,0-1 0,0 0 0,0 1 0,0-1 0,0 1 0,0-1 0,0 0 0,0 1 0,0-1 0,1 1 0,-1-1 0,0 0 0,0 1 0,0-1 0,1 0 0,-1 1 0,1-1 0,-1 0 0,0 1 0,1-1 0,-1 1 0,2 0 0,-1-1 0,0 0 0,0 1 0,1-1 0,-2 1 0,2-1 0,-1 1 0,0-1 0,2 0 0,2 0 0,0 0 0,-1 0 0,0 0 0,10-2 0,-11 1-76,1 0 1,-1 0-1,1-1 0,-1 1 0,1-1 0,-1 0 0,1 0 0,-2-1 1,1 2-1,0-2 0,0 0 0,0 1 0,-1-1 0,0 0 1,0 0-1,0 0 0,3-6 0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189 1 24575,'-11'0'0,"0"2"0,1-1 0,-1 2 0,-14 3 0,14-3 0,0 0 0,-1 0 0,-21 1 0,31-4 0,1 0 0,-2 0 0,2 0 0,-2 0 0,2 1 0,-2 0 0,2-1 0,-1 1 0,0-1 0,0 2 0,1-2 0,-1 1 0,0 0 0,0 1 0,1-2 0,-2 3 0,0 1 0,0-1 0,0 0 0,1 1 0,0-1 0,0 1 0,-3 5 0,5-8 0,0-1 0,0 0 0,-1 1 0,1-1 0,0 1 0,0-1 0,0 0 0,0 1 0,0-1 0,0 1 0,0-1 0,0 0 0,0 1 0,0-1 0,0 1 0,0-1 0,0 0 0,0 0 0,0 1 0,0-1 0,0 1 0,1-1 0,-1 0 0,0 0 0,0 1 0,0-1 0,1 0 0,0 2 0,11 2 0,20-2 0,-27-3 0,3 1 0,-1-1 0,0 0 0,1 0 0,-1-1 0,1 0 0,-1-1 0,0 1 0,0-1 0,0 0 0,0-1 0,-1 1 0,1-2 0,5-4 0,18-11-1365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178 2 24575,'-27'-1'0,"5"1"0,0 0 0,0 1 0,0 1 0,-23 6 0,44-8 0,0 0 0,0 0 0,0 0 0,-1 1 0,1 0 0,1-1 0,-1 1 0,-1-1 0,1 1 0,1-1 0,-1 2 0,-1-2 0,0 3 0,2-3 0,-1 0 0,1 0 0,0 1 0,0-1 0,0 1 0,-1-1 0,1 1 0,0-1 0,0 1 0,0-1 0,0 1 0,0-1 0,0 0 0,0 1 0,0 0 0,0-1 0,0 1 0,0-1 0,0 0 0,0 1 0,1 0 0,-1-1 0,0 1 0,2 0 0,-2 1 0,1-2 0,1 2 0,-1-1 0,-1 0 0,1 0 0,1 0 0,-1 0 0,0 0 0,1-1 0,-1 2 0,1-2 0,-1 1 0,1-1 0,-1 1 0,1-1 0,0 1 0,1 0 0,19 1 0,-1-1 0,0 0 0,41-5 0,-60 4-68,-1 0 0,1 0-1,0 0 1,0-1 0,-1 1 0,1-1-1,0 0 1,-1 1 0,1 0 0,-1-1-1,1 0 1,-1 0 0,1 0 0,-1 0-1,1 0 1,-2 0 0,2 0-1,-1-1 1,2-1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11 24575,'0'31'0,"1"32"0,-1-61 0,0-1 0,0 0 0,0 0 0,0 0 0,0 0 0,1 0 0,0 0 0,-1 0 0,0 0 0,1-1 0,-1 1 0,0 0 0,1 0 0,0 0 0,-1 0 0,1 0 0,-1-1 0,1 1 0,0 0 0,0-1 0,0 1 0,-1-1 0,1 1 0,0-1 0,0 1 0,0-1 0,0 1 0,0-1 0,0 0 0,0 1 0,0-1 0,0 0 0,0 0 0,0 0 0,0 0 0,0 0 0,0 0 0,0 0 0,0 0 0,0 0 0,1 0 0,-1-1 0,-1 1 0,1 0 0,0-1 0,0 1 0,0 0 0,0-1 0,0 0 0,0 1 0,-1-1 0,1 1 0,0-1 0,0 0 0,-1 1 0,1-1 0,0 0 0,-1 0 0,1 1 0,0-1 0,-1 0 0,0 0 0,1 0 0,-1 0 0,0 0 0,1 0 0,-1 0 0,0 0 0,1-2 0,3-14 0,-2 10 0,0 0 0,-1-1 0,1 0 0,-1-7 0,-1 13 0,0 0 0,0 0 0,-1-1 0,1 1 0,0 0 0,-1 0 0,0 0 0,1 0 0,-1 0 0,0 0 0,0 0 0,0 0 0,0 1 0,-1-2 0,1 2 0,0-1 0,-1 1 0,-3-3 0,-1-2-1365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151 14 24575,'-12'-1'0,"0"-1"0,-15-2 0,-19-2 0,38 5 0,-18 1 0,25 0 0,0 0 0,0 0 0,0 0 0,0 0 0,1 0 0,-2 1 0,1-1 0,1 0 0,-1 0 0,0 1 0,0 0 0,0-1 0,1 0 0,-1 1 0,-1-1 0,2 1 0,-1 0 0,1-1 0,-3 2 0,3-2 0,0 0 0,0 1 0,0-1 0,0 0 0,0 1 0,0-1 0,0 0 0,0 0 0,0 1 0,0-1 0,0 0 0,0 0 0,0 0 0,0 0 0,0 1 0,0 0 0,0-1 0,0 0 0,0 0 0,0 1 0,0-1 0,0 0 0,0 0 0,1 0 0,-1 0 0,0 1 0,0-1 0,0 0 0,0 0 0,1 0 0,0 1 0,10 4 0,11-1 0,38 6-1365,-48-9-5461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82 1 24575,'-14'0'0,"-19"0"0,31 0 0,-1 0 0,2 1 0,-2-1 0,1 1 0,0 0 0,0-1 0,0 1 0,0 0 0,0 0 0,0 0 0,-3 2 0,5-3 0,-1 1 0,0-1 0,1 0 0,0 0 0,0 1 0,-1 0 0,1-1 0,0 1 0,-1-1 0,0 0 0,1 0 0,0 1 0,0 0 0,-1 0 0,1-1 0,0 0 0,0 1 0,0-1 0,0 1 0,0 0 0,0-1 0,0 0 0,0 1 0,0 0 0,0-1 0,0 1 0,0-1 0,0 2 0,1-2 0,0 2 0,0-1 0,0 0 0,-1 0 0,1 0 0,0 0 0,0 0 0,0 0 0,1 0 0,-1-1 0,2 2 0,4 2 0,0 0 0,0-1 0,8 2 0,-15-5 0,11 3 0,0-1 0,0-1 0,0 1 0,1-1 0,-1-1 0,0 0 0,15-3 0,-26 3 0,1 0 0,-1 0 0,0 0 0,0 0 0,1 0 0,-1 0 0,0 0 0,0 0 0,1 0 0,-1 0 0,0 0 0,0 0 0,1 0 0,-1 0 0,0 0 0,0 0 0,0 0 0,1 0 0,-1 0 0,0 0 0,0 0 0,0-1 0,1 1 0,-1 0 0,0 0 0,0 0 0,0-1 0,1 1 0,-1 0 0,0 0 0,0 0 0,0-1 0,0 1 0,0 0 0,0 0 0,0-1 0,0 1 0,0 0 0,-7-9 0,-24-9 0,24 14 0,-20-13-1365,19 13-5461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104 21 24575,'-3'0'0,"-1"0"0,1-2 0,0 2 0,-1-1 0,1 0 0,0-1 0,0 1 0,-4-2 0,3 1 0,1 0 0,-1 1 0,1-1 0,-1 2 0,-6-3 0,9 3 0,0 0 0,-1 0 0,1 0 0,0 0 0,-1 0 0,1 0 0,0 0 0,0 1 0,-1-1 0,1 1 0,0 0 0,-1-1 0,1 0 0,0 1 0,0 0 0,0 0 0,0-1 0,-1 1 0,0 2 0,0-2 0,1 1 0,-1-1 0,1 2 0,-1-2 0,1 1 0,0 0 0,0 0 0,-1-1 0,2 2 0,-1-1 0,0-1 0,-1 5 0,2-5 0,0 0 0,0 0 0,0 0 0,0 0 0,0-1 0,1 2 0,-1-1 0,0-1 0,0 1 0,1 1 0,0-2 0,-1 1 0,1 0 0,-1 0 0,0 0 0,1-1 0,0 1 0,0 0 0,-1 0 0,1-1 0,-1 1 0,2 0 0,-1-1 0,-1 1 0,1-1 0,0 1 0,0-1 0,-1 0 0,1 0 0,2 1 0,3 1 0,0 1 0,0-2 0,0 0 0,0 0 0,0 0 0,0 0 0,1-1 0,-1 0 0,0 0 0,0-1 0,11-2 0,-15 2-85,-1 1 0,1-2-1,0 1 1,-1-1 0,1 1-1,-1 0 1,1-1 0,-1 1-1,0-1 1,1 0 0,-1 0-1,0 1 1,0-1 0,-1 0-1,2-3 1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129 1 24575,'-35'-1'0,"-39"2"0,73-1 0,1 0 0,-1 0 0,0 0 0,0 0 0,0 0 0,1 0 0,-2 0 0,1 1 0,1-1 0,-1 1 0,0-1 0,0 0 0,0 0 0,1 1 0,-1-1 0,0 1 0,0 0 0,1-1 0,-1 0 0,1 1 0,-1 0 0,0-1 0,0 2 0,1-1 0,0 0 0,0 0 0,0 0 0,0-1 0,0 1 0,0 0 0,0 0 0,1-1 0,-1 1 0,0 0 0,0 0 0,1-1 0,0 1 0,-1 0 0,1 0 0,-1-1 0,0 1 0,1 0 0,0-1 0,-1 0 0,1 1 0,-1 0 0,1-1 0,1 1 0,2 2 0,0 0 0,0-1 0,1 1 0,0-1 0,-1-1 0,0 2 0,2-2 0,-2 1 0,1-1 0,0-1 0,0 1 0,0 0 0,0-1 0,0 0 0,0 0 0,0 0 0,0-1 0,0 0 0,8-2 0,-12 2-57,1 1 0,-1-1 1,0 0-1,0 0 0,0 0 0,0 0 0,0 0 0,0 0 0,0-1 0,0 1 0,0 0 1,-1 0-1,1-1 0,0 1 0,-1-1 0,1 1 0,-1-1 0,0 1 0,1 0 1,-1 0-1,0-1 0,0 0 0,0-2 0,0-5-6769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66 11 24575,'-14'-1'0,"-14"1"0,26 0 0,1 0 0,-1 0 0,1 0 0,0 1 0,-1-1 0,1 0 0,0 1 0,0-1 0,-1 0 0,1 1 0,0 0 0,0 0 0,-1-1 0,1 1 0,-1 1 0,2-2 0,-1 0 0,1 1 0,0-1 0,0 1 0,0-1 0,0 1 0,0-1 0,0 0 0,0 0 0,0 1 0,0-1 0,0 1 0,0-1 0,0 0 0,0 1 0,0-1 0,0 1 0,0-1 0,0 0 0,1 1 0,-1-1 0,0 0 0,0 0 0,0 1 0,1-1 0,-1 1 0,1-1 0,-1 0 0,0 1 0,1-1 0,-1 0 0,0 0 0,0 0 0,0 0 0,1 0 0,0 1 0,-1-1 0,0 0 0,1 1 0,16 6 0,24 10 0,-21-9 0,1 0 0,22 5 0,-43-12 0,0-1 0,1 0 0,-1 0 0,0 0 0,1 0 0,-1 0 0,0 1 0,1-1 0,-1 0 0,1 0 0,-1 0 0,0 0 0,1 0 0,-1 0 0,0 0 0,1 0 0,-1 0 0,1-1 0,-1 1 0,0 0 0,1 0 0,-1 0 0,0 0 0,1 0 0,-1-1 0,0 1 0,0 0 0,1 0 0,-1-1 0,0 1 0,1 0 0,-1 0 0,0-1 0,0 1 0,0 0 0,1-1 0,-1 1 0,0 0 0,0-1 0,0 1 0,0 0 0,1 0 0,-1 0 0,0-1 0,0 0 0,0 1 0,0 0 0,0-1 0,0 1 0,0 0 0,0 0 0,0-1 0,0 0 0,0 1 0,-1 0 0,1 0 0,0-1 0,0 1 0,0 0 0,0-1 0,-1 1 0,0-3 0,0 0 0,0 1 0,0 0 0,-1-1 0,1 1 0,-4-5 0,-2 1-170,0 0-1,0 0 0,0 1 1,-1-1-1,0 2 0,0-1 1,-12-4-1,11 6-6655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148 41 24575,'-5'-3'0,"1"0"0,-1 0 0,1 1 0,-1 0 0,0 0 0,0 0 0,1 0 0,-2 1 0,1 0 0,-9-1 0,2 0 0,0 1 0,1-2 0,-23-7 0,33 10 0,1-1 0,0 1 0,-1 0 0,1 0 0,0 0 0,-1 0 0,0 0 0,1 0 0,0 0 0,-1 0 0,1 0 0,0 0 0,-1 0 0,1 0 0,-1 0 0,1 0 0,-1 0 0,1 0 0,-1 0 0,1 0 0,0 1 0,0-1 0,-1 0 0,1 0 0,-1 1 0,1-1 0,-1 1 0,1-1 0,-1 1 0,1 1 0,-1-2 0,0 1 0,1 0 0,0-1 0,-1 1 0,1 0 0,0 0 0,0 0 0,0 0 0,0 1 0,0 1 0,0-1 0,0 1 0,0-1 0,1 1 0,-1-1 0,1 0 0,0 0 0,0 1 0,2 3 0,0-2 0,1 0 0,-1-1 0,1 1 0,0-1 0,0 1 0,0-2 0,1 1 0,-1 0 0,1-1 0,0 0 0,0 0 0,6 2 0,-7-3 0,1 0 0,0 1 0,-1-2 0,1 1 0,0 0 0,-1-1 0,1 0 0,0 0 0,-1 0 0,1-1 0,0 1 0,-1-1 0,10-3 0,-13 3-72,0 1 1,0-1-1,0 0 0,0 0 0,0 1 0,0-1 0,0 0 0,0 0 1,0 0-1,0 0 0,0 0 0,-1 0 0,1 0 0,0 0 0,-1-1 1,1 1-1,-1 0 0,1-2 0,1-6-6754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1 24575,'1'1'0,"-1"-1"0,2 1 0,-2-1 0,1 0 0,-1 0 0,1 0 0,0 1 0,0-1 0,-1 0 0,0 1 0,1-1 0,-1 1 0,1-1 0,0 1 0,-1 0 0,1-1 0,-1 0 0,0 1 0,1 0 0,-1 0 0,0-1 0,1 1 0,7 18 0,-8-15 0,7 21 0,-6-20 0,0 1 0,1-1 0,-2-1 0,3 1 0,-2 0 0,2 0 0,-2-1 0,6 7 0,-4-9 0,-2-1 0,2 1 0,-1-1 0,0 0 0,1 0 0,-1 0 0,0 0 0,1 0 0,0 0 0,-1-1 0,1 1 0,-1-1 0,1 0 0,0 0 0,4 0 0,-5 0 0,0 0 0,0 0 0,0 0 0,0 0 0,0 0 0,-1-1 0,1 1 0,0 0 0,0-1 0,0 1 0,0-2 0,-1 2 0,1-1 0,0 0 0,0 0 0,-1 0 0,1 0 0,-1 0 0,1-1 0,-1 1 0,2-2 0,-3 1 0,1 1 0,-1-1 0,1 1 0,-1 0 0,0 0 0,0-1 0,0 1 0,1-1 0,-2 1 0,1-1 0,0 1 0,0-1 0,0 2 0,-1-2 0,1 1 0,0-1 0,-1 1 0,0 0 0,1-1 0,-1 1 0,0 0 0,1 0 0,-1 0 0,0-1 0,-2 0 0,-2-4 0,-1 1 0,0 0 0,-10-7 0,2 2 0,7 4 0,3 2 0,-1 0 0,0-1 0,-11-4 0,16 8 0,-1 0 0,0 1 0,0 0 0,0-1 0,0 1 0,0-1 0,0 1 0,0 0 0,-1-1 0,1 1 0,1 0 0,-2 0 0,1 0 0,1 0 0,-1 0 0,-1 0 0,1 1 0,0-1 0,0 0 0,0 0 0,0 1 0,0 0 0,0-1 0,0 0 0,0 0 0,0 1 0,0 0 0,1-1 0,-3 2 0,2-1-3,1-1 0,0 0 0,0 0-1,-1 1 1,1 0 0,0-1 0,0 1 0,-1-1-1,1 0 1,-1 1 0,1 0 0,0 0-1,0-1 1,0 0 0,0 1 0,0-1 0,0 1-1,0 0 1,0-1 0,0 1 0,0-1-1,0 1 1,0-1 0,0 2 0,1-1 23,0 1 0,0-1 0,-1 1 0,1-1 0,0 0 0,0 0 0,0 0 0,0 0 0,1 2 0,3 1-391,1-1-1,-2 0 1,10 5 0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38 14 24575,'-2'2'0,"-1"2"0,0-1 0,2 0 0,-2 2 0,2-2 0,-2 1 0,2 0 0,-1 0 0,2-1 0,-1 1 0,-2 7 0,2-1 0,0-1 0,0 0 0,2 19 0,1-25 0,-2-1 0,1 0 0,-1 1 0,2-1 0,-1 0 0,0 0 0,1 1 0,-1-2 0,1 1 0,-1 0 0,0 0 0,1 0 0,1 0 0,1 2 0,-3-4 0,0 2 0,1-1 0,-1 0 0,1 0 0,-1 0 0,2 0 0,-2 0 0,1 0 0,-1-1 0,2 1 0,-2-1 0,1 1 0,0-1 0,0 0 0,-1 0 0,2 0 0,-2 0 0,1 0 0,3 0 0,-4 0 0,1-1 0,-1 0 0,1 0 0,-1 0 0,0 0 0,0-1 0,1 1 0,-1 0 0,0 0 0,0 0 0,0-1 0,-1 1 0,1 0 0,0-1 0,0 0 0,-1 1 0,1-1 0,0 1 0,-1-3 0,1 2 0,-1 0 0,1 0 0,-1 0 0,0-1 0,1 1 0,-1 0 0,0-1 0,0 2 0,-1-2 0,1 1 0,0 0 0,-1 0 0,0-4 0,-2 3 0,1 1 0,0-1 0,0 1 0,0-1 0,-6-4 0,6 5 0,-1 0 0,1 0 0,0-1 0,0 1 0,0 0 0,0-1 0,0 1 0,-1-4 0,-16-27 0,17 30 0,1 1 0,-2-1 0,1 0 0,0 1 0,-1 0 0,1 0 0,0-1 0,-1 1 0,-4-2 0,7 4 0,0 0 0,0 0 0,0 0 0,0 0 0,0 0 0,0 0 0,0 0 0,0 0 0,0 0 0,0 0 0,0 0 0,0 0 0,0 0 0,0 0 0,0 0 0,0 0 0,-1 0 0,1 0 0,0 0 0,0 0 0,0 0 0,0 0 0,0 0 0,0 0 0,0 0 0,0 0 0,0 0 0,0 0 0,-1 0 0,1 0 0,0 0 0,0 0 0,0 0 0,0 0 0,0 0 0,0 0 0,-1 0 0,1 0 0,0 0 0,0 1 0,0-1 0,0 0 0,0 0 0,0 0 0,0 0 0,0 0 0,0 0 0,0 0 0,0 0 0,0 0 0,0 0 0,0 1 0,1 6 0,5 8 0,-6-15 0,0 1 0,11 31 0,-10-30 0,0-1 0,-1 1 0,0-1 0,1 1 0,-1-1 0,0 1 0,0-1 0,0 1 0,0 0 0,-1-1 0,1 1 0,0-1 0,-1 1 0,0-1 0,1 1 0,-1-1 0,1 1 0,-3 1 0,3-2-2,0-1-1,0 0 1,0 0 0,0 0-1,0 1 1,0-1-1,0 0 1,-1 0 0,1 0-1,0 0 1,0 0-1,0 0 1,-1 0-1,1 0 1,-1 1 0,1-1-1,0 0 1,0 0-1,-1 0 1,1 0 0,0 0-1,0 0 1,0 0-1,0 0 1,-1 0-1,1 0 1,-1 0 0,1 0-1,0 0 1,0 0-1,-1 0 1,1 0 0,-5-8 200,0-11-1682,4 9-5342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1 1 24575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419 1 24575,'0'4'0,"0"1"0,-1 0 0,0-1 0,0 0 0,0 1 0,0-1 0,-1 0 0,1 1 0,-1-1 0,-3 4 0,-2 3 0,-1 0 0,-10 10 0,9-11 0,2 0 0,-13 17 0,11-11 0,-2-1 0,-20 23 0,16-21 0,-18 26 0,-2 18 0,22-35 0,-2-2 0,-24 32 0,2-17 0,23-26 0,-19 27 0,15-7 78,15-27-318,0 0-1,0 0 1,0 0-1,-1-1 0,-5 8 1,3-7-6586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1 0 24575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41 24575,'0'4'0,"1"0"0,0 1 0,0-1 0,0 0 0,0 0 0,1 0 0,3 6 0,-3-5 0,1 0 0,-2 0 0,1 0 0,2 8 0,-4-10 0,1 0 0,-1 0 0,1-1 0,0 1 0,0 0 0,0 0 0,2 2 0,-3-4 0,1-1 0,-1 0 0,0 0 0,0 1 0,1-1 0,0 1 0,-1-1 0,0 0 0,0 1 0,1-1 0,-1 0 0,0 0 0,1 1 0,-1-1 0,1 0 0,0 0 0,-1 0 0,0 0 0,1 1 0,0-1 0,0 0 0,-1-1 0,1 1 0,0 0 0,-1 0 0,1-1 0,0 1 0,-1 0 0,1-1 0,-1 1 0,1 0 0,0-1 0,-1 1 0,1-1 0,-1 1 0,0 0 0,1-1 0,-1 0 0,1 0 0,0 0 0,0-3 0,2 0 0,-2 0 0,1 0 0,-1 0 0,0-1 0,0 1 0,0 0 0,-1 0 0,0-1 0,0-5 0,-3-44 0,2 52 0,1 0 0,0 1 0,0-1 0,-2 1 0,2-1 0,-1 0 0,1 1 0,-2-1 0,1 1 0,0-1 0,1 1 0,-2 0 0,1 0 0,0-1 0,-1 2 0,-1-3 0,2 2 0,1 1 0,0-1 0,-1 1 0,1 0 0,0 0 0,-1 0 0,0-1 0,1 1 0,-1 0 0,1 0 0,0 0 0,-1 0 0,0 0 0,1 0 0,-1 0 0,1 0 0,-1 0 0,1 0 0,0 0 0,0 0 0,-1 0 0,0 1 0,0-1 0,1 1 0,-1 0 0,1-1 0,-1 0 0,0 1 0,0 0 0,1 0 0,0-1 0,-1 1 0,1 0 0,-1 0 0,1-1 0,0 1 0,-1 0 0,1-1 0,0 2 0,0-1 0,0 1 0,-1 9-109,0 1 0,1 14 0,1-15-929,-1 0-5788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1 24575,'-1'0'0,"0"1"0,1 0 0,0 0 0,-1-1 0,1 1 0,-1 0 0,1 0 0,0-1 0,-2 1 0,2-1 0,-1 1 0,1-1 0,-1 1 0,-1 0 0,-6 6 0,5 1 0,-1 1 0,1-1 0,0 0 0,1 1 0,0-1 0,1 1 0,-1 0 0,1 0 0,1 0 0,0-1 0,1 11 0,-1-19 0,0 1 0,0 0 0,0 0 0,0 0 0,1 0 0,-1 0 0,1-1 0,-1 2 0,0-1 0,1-1 0,-1 1 0,0 0 0,0-1 0,1 1 0,0 0 0,-1 0 0,1-1 0,-1 1 0,1 0 0,0-1 0,0 1 0,-1-1 0,1 1 0,0-1 0,-1 1 0,2-1 0,-2 1 0,1-1 0,0 0 0,0 0 0,0 0 0,-1 0 0,1 1 0,1-1 0,0 0 0,0 0 0,-2-1 0,2 1 0,-1 0 0,0 0 0,1 0 0,-1-1 0,0 1 0,0-1 0,0 0 0,0 1 0,0-1 0,0 0 0,0 0 0,0 0 0,0 1 0,0-1 0,-1 0 0,1 0 0,0 0 0,-1 0 0,2-1 0,-2 2 0,0-1 0,1-1 0,-1 1 0,1-1 0,1-5 0,-1 0 0,-1-1 0,1 1 0,0 0 0,-2-8 0,0 7 0,1 0 0,0 1 0,1 0 0,2-15 0,6-5-1365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35 35 24575,'-1'0'0,"0"0"0,1 0 0,-1 1 0,1-1 0,-1 0 0,1 1 0,-1-1 0,0 1 0,1-1 0,-1 1 0,1-1 0,0 1 0,0-1 0,-1 1 0,0-1 0,1 1 0,0 0 0,-1-1 0,1 0 0,0 2 0,0-1 0,-6 18 0,5-15 0,-15 61 0,16-63 0,-1-1 0,1-1 0,0 1 0,-1 0 0,1 0 0,0-1 0,0 1 0,0 0 0,0 0 0,0 0 0,0 0 0,0-1 0,0 1 0,0 0 0,0 0 0,1 0 0,-1 0 0,0 0 0,0-1 0,1 1 0,0 0 0,-1 0 0,1-1 0,-1 1 0,0-1 0,1 1 0,0 0 0,-1-1 0,1 1 0,-1-1 0,1 1 0,0-1 0,0 1 0,0 0 0,1-1 0,-1 1 0,1-1 0,0 0 0,-1 0 0,1 0 0,-1 0 0,1-1 0,-1 1 0,1 0 0,-1-1 0,0 1 0,1-1 0,-1 1 0,1-1 0,-1 1 0,0-1 0,1 0 0,-1 0 0,2-1 0,0-1 0,-1 1 0,1-1 0,-2 0 0,1 1 0,0-1 0,0 0 0,0-1 0,-1 1 0,0 0 0,1 0 0,-1 0 0,1-6 0,0-3 0,0 0 0,0-14 0,-2-22-1365,-1 38-5461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173 1 24575,'-43'0'0,"-49"1"0,90-1 0,-1 1 0,0 0 0,1-1 0,0 1 0,-1 0 0,0 0 0,1 0 0,-1 0 0,1 0 0,-3 3 0,4-4 0,1 1 0,-1-1 0,0 0 0,1 1 0,0-1 0,-1 1 0,1 0 0,0-1 0,-1 0 0,0 1 0,1 0 0,0 0 0,0-1 0,-1 0 0,1 1 0,0 0 0,0-1 0,0 1 0,0 0 0,0-1 0,0 1 0,0-1 0,0 1 0,0 0 0,0 0 0,0-1 0,0 0 0,0 2 0,0-2 0,1 1 0,-1-1 0,0 1 0,1-1 0,-1 1 0,1 0 0,-1-1 0,1 0 0,-1 1 0,0-1 0,0 1 0,1-1 0,0 1 0,-1-1 0,1 1 0,-1-1 0,1 1 0,2 0 0,0 1 0,-1-1 0,0 0 0,1 0 0,0 0 0,0 1 0,-1-2 0,1 1 0,0-1 0,0 1 0,5-1 0,36 0 0,-25-1 0,-12 1 30,1 0 0,0-1 0,15-3 0,-21 4-117,1-2-1,-1 2 1,0-1 0,1 0-1,-1 0 1,0-1 0,0 1-1,0-1 1,0 1-1,0-1 1,0 1 0,0-1-1,0 0 1,-1 0 0,1 0-1,0-2 1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863 0 24575,'-3'0'0,"1"0"0,-1 0 0,0 0 0,0 1 0,1-1 0,-1 1 0,1 0 0,-1-1 0,1 1 0,-1 1 0,1-1 0,-1 0 0,1 0 0,0 1 0,0 0 0,-4 2 0,4-1 0,-1 0 0,0 1 0,0 0 0,0-1 0,2 1 0,-1 0 0,0 0 0,-3 9 0,-28 77 0,26-71 0,-13 22 0,11-25 0,-10 31 0,13-31 0,-11 21 0,11-25 0,0 1 0,1-1 0,-5 18 0,8-23 0,0 1 0,-1-1 0,-7 13 0,7-14 0,1-1 0,-1 1 0,0 1 0,1-2 0,0 1 0,-2 11 0,-13 89 0,15-99 0,0-1 0,-1 1 0,-6 10 0,-6 17 0,11-22 0,-1-1 0,-1 0 0,1 0 0,-1 0 0,-15 19 0,12-19 0,0 3 0,1-1 0,-7 16 0,12-23 0,-1-1 0,1 1 0,-1 0 0,-7 8 0,6-9 0,0 1 0,1-1 0,-6 13 0,-10 28 0,-22 41 0,34-73 0,1 0 0,0 0 0,0 1 0,2-1 0,-7 31 0,8-31 0,0 0 0,0 0 0,-2 0 0,-8 17 0,-27 42 0,32-54 0,1 0 0,-2-2 0,-1 1 0,-15 19 0,21-30 0,0 2 0,0-1 0,1 0 0,0 1 0,0 0 0,1 0 0,-4 15 0,5-15 0,0 0 0,-1 0 0,-1 0 0,1 0 0,-1-1 0,-1 1 0,-9 13 0,9-18 0,0 0 0,1 1 0,-1-2 0,0 1 0,-1-1 0,-6 3 0,-10 7 0,17-9-170,-1 0-1,1-1 0,-1 2 1,2-1-1,-1 1 0,0 0 1,-6 9-1,7-6-6655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377 0 24575,'-1'0'0,"-1"1"0,1-1 0,0 1 0,-1 0 0,1-1 0,-1 0 0,1 1 0,0 0 0,0 0 0,-1 0 0,2 0 0,-2 0 0,1 0 0,0 0 0,1-1 0,-2 2 0,1-1 0,-1 2 0,-13 24 0,2 13 0,11-31 0,-1-1 0,0 1 0,0-1 0,-8 13 0,6-10 0,-1 1 0,1 0 0,0 1 0,1-1 0,-4 20 0,-6 21 0,-2-19 0,2-8 0,5-8 0,0 1 0,-2-1 0,0-1 0,-1 0 0,-20 22 0,18-24 0,-20 28 0,12-6 0,-3-1 0,18-26-227,0 1-1,0 0 1,1 0-1,1 0 1,-6 17-1,8-18-6598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0 555 24575,'2'0'0,"0"0"0,0 0 0,-1-1 0,1 1 0,0-1 0,-1 1 0,1-1 0,0 1 0,0-2 0,-1 1 0,1 1 0,-1-2 0,1 2 0,-1-2 0,0 1 0,1 0 0,1-2 0,19-29 0,-8 14 0,-3 4 0,25-19 0,-30 28 0,1-1 0,0 1 0,15-8 0,10-7 0,-4 0 0,-21 15 0,1 1 0,-1-2 0,1 0 0,11-13 0,-4 1 0,20-36 0,-24 39 0,22-27 0,-25 34 0,0 0 0,15-10 0,-16 13 0,0 0 0,0-1 0,-1 1 0,0-2 0,10-11 0,-4-1 0,19-24 0,-31 42-13,5-4-156,-1 0 0,0-1 0,0 1 0,-1-1 0,0 0 0,1 0 0,1-8 0,-3 6-6657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372 0 24575,'-2'0'0,"0"1"0,0 1 0,0-2 0,0 1 0,1 0 0,-2 0 0,2 0 0,-1 1 0,1-1 0,-1 0 0,0 1 0,2-1 0,-3 3 0,-6 3 0,6-4 0,-6 4 0,1 0 0,-1-1 0,1 1 0,-20 7 0,17-7 0,-1 0 0,1 0 0,0 1 0,1 0 0,0 1 0,0 0 0,-11 14 0,7-9 0,-4 2 0,13-12 0,1 0 0,-1 0 0,1 1 0,-7 8 0,0 6 0,-12 25 0,-2 5 0,-3-11 133,4-6-1631,19-25-5328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340 0 24575,'-1'0'0,"-2"1"0,1-1 0,1 0 0,-2 1 0,2 0 0,-1-1 0,0 1 0,0 1 0,1-2 0,-1 1 0,0 0 0,1 0 0,-1 1 0,1-2 0,-2 4 0,-24 27 0,12-12 0,8-11 0,1 0 0,-9 16 0,-10 12 0,20-29 0,0 0 0,1 0 0,0 1 0,0-1 0,1 1 0,-5 16 0,5-15 0,1 1 0,-2-1 0,0 0 0,0-1 0,-6 9 0,-49 59 0,-11 14 0,69-89-41,-4 7-401,-1 1 1,-5 11 0,7-10-6385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61 0 24575,'0'6'0,"-2"-1"0,1 1 0,-1-1 0,-3 11 0,2-10 0,2-2 0,-2 1 0,1 0 0,0-1 0,-1 1 0,0 0 0,-6 7 0,7-10 0,1 0 0,0 0 0,0-1 0,0 1 0,0 0 0,1 1 0,-2 1 0,2-2 0,-1-1 0,1 1 0,0-1 0,-1 1 0,0-1 0,0 1 0,1-1 0,-1 0 0,0 1 0,0-1 0,-1 2 0,2-3 0,-1-1 0,1 1 0,-1 0 0,1 0 0,0-1 0,0 1 0,0 0 0,0 0 0,-1 0 0,1 0 0,0 0 0,0 0 0,-1-1 0,1 1 0,0 0 0,-1 0 0,1-1 0,0 1 0,0 0 0,0 0 0,0-1 0,0 1 0,0 0 0,0-1 0,-1 1 0,1 0 0,0 0 0,0-1 0,0 1 0,0 0 0,0-1 0,0 1 0,0 0 0,0-1 0,1 1 0,-2-14 0,1 10 0,1 0 0,1 1 0,-1-1 0,0 0 0,1 0 0,-1 1 0,1-1 0,4-5 0,21-25 0,-19 26-1365,0 0-5461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116 14 24575,'0'0'0,"-1"-1"0,1 0 0,0 1 0,0 0 0,-1-1 0,1 1 0,0-1 0,-1 1 0,1-1 0,-1 1 0,1-1 0,0 1 0,-1 0 0,1-1 0,-1 1 0,1 0 0,0 0 0,-1 0 0,0-1 0,1 1 0,-1 0 0,0-1 0,1 1 0,-1 0 0,1 0 0,-1 0 0,1 0 0,-2 0 0,-17 0 0,17 2 0,0-2 0,1 1 0,-2 1 0,1-1 0,1 0 0,-1 1 0,0-1 0,1 1 0,-1-1 0,1 2 0,-1-2 0,1 1 0,0 0 0,-1 0 0,1-1 0,1 2 0,-1-1 0,0 0 0,-1 3 0,2-2 0,-1-1 0,0 1 0,0 0 0,0-1 0,-1 1 0,1-1 0,-1 0 0,0 0 0,1 1 0,-1-2 0,0 2 0,0-1 0,-5 3 0,4-4 0,-1 1 0,1-1 0,-1 0 0,1 1 0,-6-1 0,7 0 0,12-3 0,-8 2 0,2 0 0,-1-1 0,0 1 0,0-1 0,0 0 0,1 0 0,-1 1 0,-1-2 0,1 1 0,0-1 0,0 1 0,0-1 0,4-4 0,13-17 0,-18 22 0,-1-1 0,0 0 0,0 1 0,0-1 0,0 0 0,-1 1 0,2-2 0,-2 2 0,0-1 0,1 0 0,-1 0 0,0 1 0,1-4 0,-1 4 0,-1 1 0,1-1 0,0 0 0,0 0 0,-1 1 0,1-1 0,0 0 0,0 1 0,-1-1 0,0 0 0,1 1 0,-1-1 0,1 1 0,-1-1 0,1 0 0,-1 1 0,0-1 0,1 1 0,-1 0 0,1-1 0,-1 1 0,0-1 0,0 1 0,0 0 0,0-1 0,1 1 0,-1 0 0,0 0 0,1 0 0,-2 0 0,2 0 0,-1 0 0,0 0 0,1 0 0,-2 0 0,2 0 0,-2 1 0,-1-1 0,1 0 0,-1 1 0,1 0 0,-1-1 0,1 1 0,0 0 0,-1 0 0,1 0 0,0 0 0,-5 4 0,6-4-27,-1 2 0,1-1 0,-1 0 1,1 0-1,-1 0 0,1 1 0,0 0 0,0-1 0,0 0 0,0 5 0,-2-1-1042,0 4-5757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187 25 24575,'-17'-1'0,"0"2"0,-1 0 0,1 1 0,-26 6 0,28-4 0,11-4 0,-1 1 0,1 0 0,0 0 0,0 1 0,0-1 0,0 1 0,-1 0 0,1 0 0,0 0 0,0 0 0,1 1 0,-5 4 0,8-7 0,-1 0 0,1 1 0,-1-1 0,1 1 0,0 0 0,0-1 0,-1 1 0,1-1 0,0 1 0,0 0 0,0-1 0,0 1 0,0-1 0,0 1 0,0-1 0,0 1 0,0-1 0,0 1 0,0 0 0,0-1 0,1 1 0,-1-1 0,0 1 0,0 0 0,1-1 0,-1 0 0,1 1 0,-1-1 0,0 1 0,1-1 0,-1 1 0,0-1 0,1 1 0,-1-1 0,1 0 0,-1 1 0,1-1 0,-1 0 0,1 1 0,-1-1 0,1 0 0,0 0 0,-1 1 0,1-1 0,3 2 0,-1-1 0,1 0 0,0 0 0,0 1 0,5 0 0,-5-2 0,0 0 0,0 1 0,-1-1 0,1 0 0,0-1 0,0 1 0,-1-1 0,1 0 0,-1 1 0,1-2 0,0 1 0,-1 0 0,1 0 0,-1-1 0,4-2 0,-2-1 0,0 1 0,0 0 0,0-1 0,-1 0 0,0 0 0,0-1 0,5-8 0,-7 11 0,0 1 0,-1 0 0,1-1 0,0 1 0,0 0 0,0 0 0,1 0 0,-1 0 0,1 0 0,-1 1 0,1-1 0,-1 1 0,1-1 0,0 1 0,0 0 0,-1 0 0,1 0 0,0 0 0,5 0 0,-8 1 0,0 0 0,1 1 0,-1-1 0,0 0 0,0 1 0,0 0 0,0-1 0,1 0 0,-1 0 0,0 1 0,0-1 0,0 1 0,0-1 0,0 1 0,0-1 0,0 0 0,0 1 0,0-1 0,0 0 0,0 1 0,0-1 0,-1 0 0,1 1 0,0-1 0,0 1 0,-4 11 0,3-10-62,1-1 0,-1 1 0,0-1 0,0 1 0,1-1 0,-1 0 0,0 1 0,-1-1 0,1 0 0,0 0 0,-1 0 0,2 0-1,-2 0 1,1 0 0,-1 0 0,1-1 0,0 2 0,-1-2 0,0 1 0,1-1 0,-4 1 0,-4 1-6764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93 1 24575,'-5'0'0,"1"0"0,-1 1 0,1-1 0,0 2 0,-1-2 0,1 2 0,0-1 0,0 1 0,0 0 0,-1-1 0,1 2 0,1-1 0,-1 0 0,0 1 0,1 0 0,-1 0 0,1 0 0,1 0 0,-1 0 0,0 1 0,0 0 0,1-1 0,-3 5 0,5-8 0,-1 1 0,1-1 0,0 0 0,0 1 0,0-1 0,0 1 0,0-1 0,0 0 0,0 1 0,0-1 0,0 0 0,0 1 0,0-1 0,0 0 0,0 1 0,0 0 0,0-1 0,0 0 0,0 0 0,0 1 0,1-1 0,-1 1 0,0 0 0,0-1 0,0 0 0,1 0 0,0 1 0,12 4 0,20-4 0,-29-1 0,41 0 0,35-1 0,-78 0 0,1 1 0,-1-1 0,1 0 0,-1 1 0,1-1 0,-1 0 0,0 0 0,1 0 0,-1-1 0,0 1 0,0-1 0,0 1 0,4-4 0,-6 5 0,1-1 0,-1 1 0,0-1 0,1 1 0,-1 0 0,0-1 0,1 0 0,-1 1 0,0-1 0,0 1 0,0 0 0,1-2 0,-1 2 0,0-1 0,0 1 0,0 0 0,0-1 0,0 0 0,0 0 0,0 1 0,0 0 0,0-1 0,-1 0 0,1 0 0,-1 0 0,0 0 0,1 0 0,-1 0 0,0 0 0,0 1 0,0-1 0,1 0 0,-1 0 0,0 1 0,0 0 0,0-1 0,-1 1 0,2-1 0,-1 0 0,0 1 0,-2 0 0,-8-3 34,0 1 1,-12-1-1,-3-1-1502,15 2-5358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173 1 24575,'-43'0'0,"-49"1"0,90-1 0,-1 1 0,0 0 0,1-1 0,0 1 0,-1 0 0,0 0 0,1 0 0,-1 0 0,1 0 0,-3 3 0,4-4 0,1 1 0,-1-1 0,0 0 0,1 1 0,0-1 0,-1 1 0,1 0 0,0-1 0,-1 0 0,0 1 0,1 0 0,0 0 0,0-1 0,-1 0 0,1 1 0,0 0 0,0-1 0,0 1 0,0 0 0,0-1 0,0 1 0,0-1 0,0 1 0,0 0 0,0 0 0,0-1 0,0 0 0,0 2 0,0-2 0,1 1 0,-1-1 0,0 1 0,1-1 0,-1 1 0,1 0 0,-1-1 0,1 0 0,-1 1 0,0-1 0,0 1 0,1-1 0,0 1 0,-1-1 0,1 1 0,-1-1 0,1 1 0,2 0 0,0 1 0,-1-1 0,0 0 0,1 0 0,0 0 0,0 1 0,-1-2 0,1 1 0,0-1 0,0 1 0,5 0 0,36-2 0,-25 0 0,-12 1 30,1 0 0,0-1 0,15-3 0,-21 4-117,1-2-1,-1 2 1,0-1 0,1 0-1,-1 0 1,0-1 0,0 1-1,0-1 1,0 1-1,0-1 1,0 1 0,0-1-1,0 0 1,-1 0 0,1 0-1,0-2 1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122 49 24575,'-1'-1'0,"0"1"0,0 0 0,0-2 0,0 1 0,-1 1 0,1-1 0,1-1 0,-1 2 0,0-1 0,0 0 0,0 0 0,1-1 0,-2-1 0,-5-6 0,2 6 0,0-1 0,0 2 0,0-1 0,-1 1 0,1 0 0,-1 0 0,1 1 0,-1-1 0,1 1 0,-1-1 0,0 2 0,1-1 0,-1 1 0,0 0 0,-7 1 0,12-1 0,1 0 0,-1 0 0,1 0 0,0 0 0,0 0 0,0 0 0,0 0 0,0 0 0,0 0 0,-1 0 0,1 0 0,0 0 0,0 1 0,0-1 0,-1 0 0,1 0 0,0 0 0,-1 1 0,1-1 0,0 0 0,0 0 0,0 0 0,0 0 0,0 0 0,0 0 0,-1 0 0,1 1 0,0-1 0,0 0 0,0 0 0,0 0 0,0 0 0,0 1 0,0-1 0,0 1 0,0-1 0,0 0 0,0 0 0,6 8 0,10 4 0,-3-6 0,0-1 0,20 6 0,-17-7 0,-9-1-117,-4-2 153,1 0 0,-1 0 0,0 0-1,0-1 1,1 1 0,6 0 0,-10-1-51,1 0 0,-1-1 0,1 1 0,-1 0 0,1 0 0,-1 0 0,1 0 0,-1 0 0,1-1 0,-1 1 0,1 0 0,-1 0 0,1 0 0,-1-1 0,0 1 0,1 0 0,-1-1 0,1 1 0,-1-1 0,1-1-71,-1 1 1,1 0-1,-1 0 1,0 1-1,1-2 0,-1 1 1,0 0-1,0 0 0,0 0 1,0 0-1,0-1 0,0 1 1,0-1-1,-2-7-6740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86 140 24575,'0'-1'0,"-2"-1"0,2 0 0,-1 0 0,0 1 0,0-1 0,0 0 0,0 1 0,-3-2 0,0-3 0,1 0 0,0 1 0,0 0 0,0-1 0,1 0 0,0 1 0,0-1 0,0 0 0,2 0 0,-1 1 0,-1-2 0,2 1 0,0-9 0,0 13 0,0 0 0,0 0 0,-1 0 0,1 0 0,0 0 0,0 0 0,-2 0 0,2 0 0,-1 0 0,0 1 0,1-1 0,-2 0 0,-1-2 0,3 3 0,-1 1 0,1-1 0,-1 1 0,1 0 0,0 0 0,0-1 0,-1 1 0,0-1 0,1 1 0,-1 0 0,1 0 0,0-1 0,-1 1 0,1 0 0,-1 0 0,0 0 0,0 0 0,1 0 0,0 0 0,-1 0 0,-1 0 0,2 0 0,-1 1 0,-1-1 0,1 0 0,1 1 0,-1 0 0,0-1 0,0 1 0,0-1 0,1 1 0,-2 0 0,2-1 0,-1 1 0,1 0 0,-2 0 0,1 1 0,0 0 0,-1-1 0,1 1 0,1 0 0,-1 0 0,-1 0 0,2 0 0,-1 0 0,0 0 0,0 0 0,1 0 0,-1 0 0,1 0 0,0 1 0,0-1 0,0 0 0,0 0 0,0 1 0,0-2 0,1 2 0,-1-1 0,1 0 0,0 0 0,0 0 0,-1 0 0,1 0 0,0 0 0,0 0 0,0 0 0,1-1 0,-1 1 0,3 2 0,13 11 0,-14-12 0,-1 0 0,1 0 0,0 0 0,1-1 0,-1 0 0,1 0 0,5 3 0,-1-1-1365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37 13 24575,'-1'0'0,"0"-1"0,-1 1 0,1 0 0,0 0 0,-1-1 0,1 0 0,-1 1 0,1-1 0,-3-1 0,-9-4 0,12 6 0,1 0 0,0 0 0,-1 0 0,1 1 0,0-1 0,-1 0 0,0 0 0,1 1 0,0 0 0,0-1 0,-1 0 0,1 0 0,0 0 0,-1 1 0,1-1 0,-1 1 0,1 0 0,0-1 0,0 0 0,0 0 0,-1 1 0,1-1 0,0 1 0,0-1 0,0 1 0,0-1 0,0 1 0,0-1 0,0 1 0,0-1 0,0 2 0,0 0 0,0 1 0,0 0 0,0 0 0,1 0 0,-1-1 0,1 1 0,0 0 0,0-1 0,-1 1 0,2-1 0,-1 1 0,2 2 0,22 31 0,-7-13 0,-17-22 0,-1 0 0,1 0 0,-1 0 0,1 0 0,0 0 0,-1-1 0,1 1 0,-1 0 0,2 0 0,-2 0 0,1-1 0,0 0 0,0 2 0,0-2 0,-1 1 0,1-1 0,1 0 0,-2 1 0,1 0 0,0-1 0,1 0 0,0 0 0,-1 0 0,0 0 0,0 0 0,0-1 0,0 0 0,-1 1 0,1 0 0,0-1 0,0 1 0,-1-1 0,1 0 0,0 1 0,-1-1 0,1 0 0,0 1 0,-1-1 0,1 0 0,-1 0 0,0 0 0,1 0 0,-1-1 0,3-4 0,-1 0 0,0-1 0,0 1 0,-1 0 0,1-13 0,-2 17-62,0 0 0,0 0 0,0 0 0,0-1 0,0 2 0,0-2 0,0 2 0,-1-2 0,1 1 0,-1 0 0,0 0 0,1 1-1,-1-2 1,0 2 0,0-1 0,0 0 0,-1 1 0,1-1 0,0 0 0,-1 1 0,-2-3 0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0 24575,'1'11'0,"1"-1"0,-1 1 0,2-1 0,4 17 0,-5-23 0,0-1 0,-1 1 0,2 0 0,-1 0 0,4 4 0,-3-5 0,-1 0 0,0 0 0,0 0 0,0 0 0,-1 0 0,1 0 0,0 1 0,-2-1 0,2 4 0,1 24 0,-3-30 0,0-1 0,0 1 0,0 0 0,0 0 0,0 0 0,0-1 0,0 2 0,0-1 0,0-1 0,-1 1 0,1 0 0,0 0 0,0 0 0,-1-1 0,1 1 0,-1 0 0,1 0 0,-1-1 0,1 1 0,-1-1 0,1 2 0,0-2 0,-2 1 0,2-1 0,-1 0 0,0 1 0,1 0 0,-1-1 0,0 1 0,0-1 0,-1 1 0,0-2 0,0 1 0,1 0 0,-1-1 0,1 0 0,-1 0 0,0 1 0,1-1 0,-1-1 0,1 2 0,0-1 0,-1-1 0,1 1 0,-2-2 0,-17-19 0,16 16 0,0 0 0,0 0 0,1-1 0,0 1 0,0-1 0,1 0 0,-1 0 0,1 0 0,1 0 0,-1 0 0,1-1 0,0 1 0,1-1 0,0 1 0,0 0 0,3-8 0,-3 14-105,0-1 0,0 1 0,0 0 0,1-1 0,-1 1 0,0 0 0,1 0 0,0 0 0,0-1 0,-1 1 0,0 0 0,3-1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665 1 24575,'-1'1'0,"0"1"0,0-1 0,-1 1 0,1-1 0,0 0 0,0 0 0,-1 1 0,1-2 0,0 2 0,-1-1 0,1-1 0,-1 1 0,-2 1 0,-3 2 0,0 0 0,-2 1 0,1-1 0,0 0 0,-1-1 0,-11 3 0,11-4 0,0 1 0,0 0 0,1 1 0,0 0 0,-10 6 0,-23 16 0,-51 24 0,75-41 0,2 2 0,-2 0 0,-20 20 0,-9 5 0,42-33 0,-1 0 0,1-2 0,0 2 0,-6 1 0,5-2 0,1-1 0,0 1 0,1 0 0,-1 0 0,-1 0 0,-1 3 0,-31 23 19,-54 32 0,34-23-1422,50-32-5423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0 24575,'0'0'0,"-2"0"0,0 1 0,2-1 0,-2 1 0,1 0 0,0-1 0,-1 1 0,1-1 0,0 2 0,0-2 0,0 1 0,0 0 0,-1 0 0,1 0 0,1 0 0,-1-1 0,-1 3 0,0 0 0,0 0 0,0-1 0,1 1 0,0 0 0,-1 0 0,0 3 0,0 6 0,-1 1 0,2-1 0,1 0 0,1 24 0,1-4 0,2-10 0,0-13 0,-3-9 0,-1 0 0,0 0 0,0 0 0,0 0 0,1 0 0,-1 0 0,1 1 0,-1-1 0,0 0 0,0 0 0,0 0 0,0 0 0,1 0 0,-1 0 0,0 0 0,0 0 0,1 0 0,-1 0 0,1-1 0,-1 1 0,0 0 0,0 0 0,1 0 0,-1 0 0,0 0 0,0 0 0,0 0 0,0-1 0,0 1 0,0 0 0,1 0 0,-1 0 0,0 0 0,0 0 0,1-1 0,0-1 0,0 1 0,0-1 0,0 1 0,0 0 0,-1-1 0,1 0 0,-1 1 0,1-1 0,0 0 0,-1 1 0,0-1 0,1-3 0,-2-26 0,1 10 0,1 14-5,1-1 1,-1 0-1,2 1 0,3-10 0,0-1-1336,-3 11-5485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52 0 24575,'-2'0'0,"0"1"0,1-1 0,-1 1 0,1 0 0,0-1 0,-1 1 0,1 0 0,-1 0 0,1 0 0,0 0 0,-1 0 0,-1 2 0,-14 16 0,15-16 0,1-1 0,-1 2 0,1-2 0,-1 2 0,1-1 0,0 1 0,0-1 0,0 0 0,0 1 0,1 5 0,1 38 0,0-24 0,-1-21 0,0 0 0,1 0 0,-1 0 0,0 0 0,1-1 0,-1 1 0,0 0 0,1 0 0,0 0 0,0-1 0,-1 1 0,1 0 0,1-1 0,-1 1 0,2 2 0,-2-3 0,0-1 0,0 1 0,0 0 0,0 0 0,1-1 0,-2 1 0,2-1 0,-1 0 0,0 1 0,0-1 0,1 1 0,-1-1 0,0 0 0,1 0 0,-1 0 0,0 0 0,0 0 0,0 0 0,1 0 0,-1 0 0,0 0 0,1-1 0,-1 0 0,0 1 0,2-1 0,-2 0 0,1 1 0,-2-1 0,2 0 0,-1 0 0,0 0 0,0 0 0,1 0 0,-2 0 0,1-1 0,0 2 0,0-2 0,0 1 0,-1 0 0,1-1 0,0 1 0,0 0 0,-1-1 0,0 1 0,0-1 0,1 1 0,-1 0 0,0-3 0,1-5 0,0 0 0,-3-15 0,1 13 0,1-37-1365,-1 38-5461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99 2 24575,'-5'0'0,"1"1"0,0 0 0,-1-1 0,1 1 0,-1 1 0,1-1 0,0 0 0,0 1 0,-1 0 0,2 0 0,-1 1 0,0-1 0,0 0 0,1 1 0,-1 0 0,1 0 0,0 0 0,0 0 0,0 1 0,1-1 0,-1 1 0,0-1 0,2 1 0,-2 0 0,2 0 0,-1 0 0,-1 4 0,2-6 0,1 0 0,-1 0 0,1 0 0,0-1 0,0 1 0,0 0 0,0 0 0,0-1 0,0 2 0,0-2 0,0 1 0,1 0 0,-1-1 0,1 1 0,0 0 0,0 0 0,-1-1 0,3 3 0,-2-3 0,0 0 0,0 0 0,0 0 0,0 0 0,1 0 0,-1-1 0,1 1 0,-1-1 0,0 1 0,1-1 0,-2 1 0,2-1 0,0 0 0,-1 0 0,1 0 0,-2 0 0,2 0 0,0 0 0,-1 0 0,1 0 0,-1 0 0,0 0 0,1 0 0,-1-1 0,2 0 0,0 1 0,-1-1 0,0 0 0,1 0 0,-1 0 0,0 0 0,1 0 0,-2 0 0,2-1 0,-2 1 0,1-1 0,0 1 0,0-1 0,2-3 0,-1 1 0,0 0 0,-1-1 0,0 0 0,4-7 0,2-9 0,4 6 0,-10 12 0,-1 2 0,1-1 0,0-1 0,-1 1 0,1 0 0,-1-1 0,1-1 0,-2 3 0,0 1 0,0 0 0,0-1 0,0 1 0,0-1 0,0 1 0,0-1 0,0 1 0,0 0 0,0-1 0,-1 1 0,1 0 0,0 0 0,0-1 0,0 0 0,-1 1 0,1 0 0,0-1 0,0 1 0,-1 0 0,1 0 0,0 0 0,-1-1 0,1 0 0,0 1 0,-1 0 0,1 0 0,0 0 0,-1-1 0,1 1 0,-1 0 0,1 0 0,0 0 0,-1 0 0,1 0 0,-1 0 0,1 0 0,-1 0 0,1 0 0,0 0 0,-1 0 0,1 0 0,-1 0 0,-19 1 0,14 1 0,0 0 0,1 0 0,-1 0 0,1 0 0,1 1 0,-2 0 0,-5 5 0,10-8 0,-1 2 0,1-1 0,-1-1 0,1 2 0,0-1 0,0 0 0,0 1 0,0-1 0,0 1 0,0-1 0,0 1 0,0-1 0,1 0 0,-1 2 0,0-2 0,1 1 0,-1-1 0,1 1 0,0 0 0,0-1 0,0 1 0,0 0 0,0-1 0,0 2 0,0-2 0,0 1 0,1 3 0,0-5-85,0 1 0,-1 0-1,0 0 1,1 0 0,-1-1-1,1 1 1,0 0 0,0-1-1,-1 1 1,1 0 0,-1 0-1,2-1 1,-2 0 0,1 1-1,2 0 1,4 2-6741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41 10 24575,'-5'0'0,"2"0"0,1 0 0,-1 0 0,0 0 0,0 0 0,1 0 0,0 1 0,-5 1 0,7-2 0,-1 1 0,0-1 0,0 0 0,0 1 0,1-1 0,-1 1 0,1 0 0,-1-1 0,0 1 0,1 0 0,0 0 0,-1-1 0,1 1 0,-1 0 0,0 0 0,1 0 0,0-1 0,0 1 0,-1 0 0,1 0 0,0 0 0,0-1 0,0 2 0,0-1 0,0-1 0,0 3 0,1 10 0,0 0 0,1 1 0,0-1 0,8 25 0,1-70 0,-10 29 0,0 0 0,1 0 0,-1 0 0,2 0 0,1-4 0,-2 4 0,0 1 0,-1-1 0,1 0 0,-1 1 0,1-1 0,-1 0 0,2-5 0,-2-26-1365,-1 24-5461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97 12 24575,'-3'0'0,"0"2"0,0-1 0,1 0 0,-1 1 0,1 0 0,0-1 0,-1 1 0,1 0 0,0 0 0,0 0 0,0 0 0,-2 4 0,-2 0 0,-5 4 0,2-2 0,1 0 0,-9 11 0,16-17 0,0-1 0,-1 2 0,1-2 0,0 1 0,0 0 0,0 0 0,0 1 0,1-1 0,-1 0 0,0 0 0,0 0 0,1 0 0,0 1 0,0-1 0,0 0 0,0 0 0,0 3 0,0-5 0,0 0 0,0 1 0,0-1 0,0 0 0,0 0 0,0 0 0,0 1 0,0-1 0,1 0 0,-1 0 0,0 0 0,0 1 0,0-1 0,0 0 0,0 0 0,1 0 0,-1 0 0,0 1 0,1-1 0,-1 0 0,0 0 0,0 0 0,0 0 0,0 0 0,1 0 0,-1 0 0,0 0 0,0 0 0,0 1 0,0-1 0,0 0 0,1 0 0,-1 0 0,1 0 0,8-4 0,8-8 0,-9 3 0,16-18 0,-16 17 0,10-20 0,-9 15 0,-3-2-1365,-4 9-5461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78 1 24575,'0'4'0,"-1"0"0,0-1 0,-1 1 0,1 0 0,-1 0 0,0-1 0,0 1 0,0-1 0,1 0 0,-2 1 0,0-2 0,-2 5 0,-12 15 0,9-9 0,0 1 0,-9 21 0,16-35 0,0 1 0,1 0 0,0-1 0,0 1 0,-1-1 0,1 1 0,0 0 0,0 0 0,0-1 0,0 1 0,0-1 0,0 1 0,0 0 0,0-1 0,0 1 0,0 0 0,0-1 0,1 1 0,-1 1 0,1-2 0,-1 0 0,1 1 0,-1-1 0,1 0 0,-1 1 0,0-1 0,0 0 0,1 0 0,0 1 0,-1-1 0,0 0 0,1 0 0,-1 0 0,0 0 0,1 0 0,-1 0 0,1 0 0,0 0 0,-1 0 0,1 0 0,-1 0 0,3 0 0,-1 0 0,0-1 0,1 1 0,-2-1 0,2 1 0,-2-1 0,1 0 0,1 0 0,-2 0 0,4-2 0,-3 1 0,1 0 0,-1 0 0,0 0 0,-1-1 0,2 1 0,-2-1 0,1 0 0,-1 1 0,2-6 0,9-28 0,-2 5 0,3-11-1365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11 24575,'0'31'0,"1"32"0,-1-61 0,0-1 0,0 0 0,0 0 0,0 0 0,0 0 0,1 0 0,0 0 0,-1 0 0,0 0 0,1-1 0,-1 1 0,0 0 0,1 0 0,0 0 0,-1 0 0,1 0 0,-1-1 0,1 1 0,0 0 0,0-1 0,0 1 0,-1-1 0,1 1 0,0-1 0,0 1 0,0-1 0,0 1 0,0-1 0,0 0 0,0 1 0,0-1 0,0 0 0,0 0 0,0 0 0,0 0 0,0 0 0,0 0 0,0 0 0,0 0 0,0 0 0,1 0 0,-1-1 0,-1 1 0,1 0 0,0-1 0,0 1 0,0 0 0,0-1 0,0 0 0,0 1 0,-1-1 0,1 1 0,0-1 0,0 0 0,-1 1 0,1-1 0,0 0 0,-1 0 0,1 1 0,0-1 0,-1 0 0,0 0 0,1 0 0,-1 0 0,0 0 0,1 0 0,-1 0 0,0 0 0,1-2 0,3-14 0,-2 10 0,0 0 0,-1-1 0,1 0 0,-1-7 0,-1 13 0,0 0 0,0 0 0,-1-1 0,1 1 0,0 0 0,-1 0 0,0 0 0,1 0 0,-1 0 0,0 0 0,0 0 0,0 0 0,0 1 0,-1-2 0,1 2 0,0-1 0,-1 1 0,-3-3 0,-1-2-1365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419 1 24575,'0'4'0,"0"1"0,-1 0 0,0-1 0,0 0 0,0 1 0,0-1 0,-1 0 0,1 1 0,-1-1 0,-3 4 0,-2 3 0,-1 0 0,-10 10 0,9-11 0,2 0 0,-13 17 0,11-11 0,-2-1 0,-20 23 0,16-21 0,-18 26 0,-2 18 0,22-35 0,-2-2 0,-24 32 0,2-17 0,23-26 0,-19 27 0,15-7 78,15-27-318,0 0-1,0 0 1,0 0-1,-1-1 0,-5 8 1,3-7-6586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372 0 24575,'-2'0'0,"0"1"0,0 1 0,0-2 0,0 1 0,1 0 0,-2 0 0,2 0 0,-1 1 0,1-1 0,-1 0 0,0 1 0,2-1 0,-3 3 0,-6 3 0,6-4 0,-6 4 0,1 0 0,-1-1 0,1 1 0,-20 7 0,17-7 0,-1 0 0,1 0 0,0 1 0,1 0 0,0 1 0,0 0 0,-11 14 0,7-9 0,-4 2 0,13-12 0,1 0 0,-1 0 0,1 1 0,-7 8 0,0 6 0,-12 25 0,-2 5 0,-3-11 133,4-6-1631,19-25-5328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665 1 24575,'-1'1'0,"0"1"0,0-1 0,-1 1 0,1-1 0,0 0 0,0 0 0,-1 1 0,1-2 0,0 2 0,-1-1 0,1-1 0,-1 1 0,-2 1 0,-3 2 0,0 0 0,-2 1 0,1-1 0,0 0 0,-1-1 0,-11 3 0,11-4 0,0 1 0,0 0 0,1 1 0,0 0 0,-10 6 0,-23 16 0,-51 24 0,75-41 0,2 2 0,-2 0 0,-20 20 0,-9 5 0,42-33 0,-1 0 0,1-2 0,0 2 0,-6 1 0,5-2 0,1-1 0,0 1 0,1 0 0,-1 0 0,-1 0 0,-1 3 0,-31 23 19,-54 32 0,34-23-1422,50-32-5423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791 2 24575,'-39'0'0,"10"-1"0,1 1 0,-1 1 0,-54 11 0,69-8 0,1 0 0,-19 10 0,20-8 0,-1 0 0,-22 6 0,22-10 0,1 2 0,-1-1 0,1 1 0,0 1 0,-15 8 0,9-4 0,-2 0 0,1 0 0,-2-2 0,-33 8 0,32-12 0,0 0 0,1-2 0,-1 0 0,-23-3 0,-7 0 0,4 2-1365,37 0-5461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791 2 24575,'-39'0'0,"10"-1"0,1 1 0,-1 1 0,-54 11 0,69-8 0,1 0 0,-19 10 0,20-8 0,-1 0 0,-22 6 0,22-10 0,1 2 0,-1-1 0,1 1 0,0 1 0,-15 8 0,9-4 0,-2 0 0,1 0 0,-2-2 0,-33 8 0,32-12 0,0 0 0,1-2 0,-1 0 0,-23-3 0,-7 0 0,4 2-1365,37 0-5461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0 178 24575,'33'-6'0,"20"1"0,-24 2 0,48-8 0,-68 9 0,9-2 0,32-12 0,-36 11 0,25-5 0,-28 8 0,-1-1 0,-1 0 0,1 0 0,0 0 0,12-8 0,-3-1 0,2 1 0,-1 1 0,2 1 0,-1 0 0,1 2 0,41-9 0,-55 14-119,-3 2-89,2-1 1,-2 0-1,1-1 0,0 1 1,5-3-1,-1-2-6618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24575,'515'0'0,"-504"0"0,1 2 0,-1 0 0,1 0 0,11 4 0,-9-3 0,-2 1 0,26 1 0,1 1 108,6 0-1581,-35-6-5353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24575,'115'8'0,"-58"-3"0,-36-3 0,0 3 0,0-1 0,22 8 0,-21-5 0,0-1 0,33 4 0,-22-7 0,58 8 0,-77-7 0,0 0 0,-2 1 0,2-1 0,23 15 0,-11-6 0,-11-5-3,-2 1 0,0-1 0,1 2 0,12 12 0,5 3-1347,-25-20-5476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24575,'2'0'0,"0"0"0,0 1 0,-1-1 0,2 1 0,-2 0 0,1-1 0,0 1 0,0 0 0,-1 0 0,1 0 0,3 2 0,18 16 0,-9-6 0,18 9 0,38 19 0,-24-15 0,-24-13 0,-3-1 0,2 0 0,29 12 0,-29-15 0,-3 0 0,1 2 0,-1 0 0,0 0 0,0 3 0,19 17 0,46 38 0,-79-65 0,1-1 0,0 0 0,0 0 0,1-1 0,-1 1 0,1-2 0,-1 2 0,11 0 0,-8 0 0,1-1 0,16 8 0,-13-4-455,-1-1 0,20 6 0,-21-8-6371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0 24575,'7'11'0,"0"-1"0,1 0 0,1-1 0,-1 0 0,1 0 0,15 11 0,8 8 0,-6-5 0,-18-17 0,-1 0 0,0 1 0,10 12 0,-9-9 0,0 0 0,0 0 0,1-1 0,0 0 0,1-1 0,-1 1 0,16 8 0,-19-14 0,-1 1 0,1-2 0,-1 1 0,1 0 0,0 0 0,11 2 0,-14-4-195,0 0 0,0 0 0,0 0 0,0 0 0,0 0 0,5 4 0,-3-1-6631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0 24575,'1'0'0,"1"1"0,-1 1 0,0-2 0,1 1 0,-2 0 0,1 0 0,1 0 0,-1 0 0,-1 0 0,1 0 0,1 0 0,-2 1 0,1-1 0,-1 0 0,2 1 0,-2-1 0,1 2 0,2 2 0,5 10 0,0 0 0,2-1 0,0 0 0,1 0 0,17 15 0,-22-22 0,0 0 0,0 1 0,0-1 0,-1 1 0,6 12 0,-7-12 0,1 1 0,1-1 0,0 0 0,10 11 0,-11-13 0,-1-1 0,1 2 0,-1-1 0,0 0 0,-1 0 0,6 14 0,-6-11 0,1-1 0,0 0 0,10 13 0,37 57 0,-36-53 0,2-1 0,19 23 0,1-10-1365,-31-30-5461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24575,'0'1'0,"0"1"0,1-1 0,-1 1 0,1-1 0,0 0 0,0 1 0,-1-1 0,1 0 0,0 0 0,0 0 0,1 2 0,6 8 0,0 12 0,-7-15 0,2 0 0,0-1 0,0 1 0,1 0 0,0-1 0,0 0 0,10 13 0,8 6 0,-2 2 0,-1 2 0,-1-1 0,25 59 0,-39-77 0,-1-1 0,4 17 0,4 15 0,18 47-1365,-26-82-5461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24575,'7'159'0,"-2"-102"0,-3-29 0,12 55 0,-10-66 0,-2 1 0,-1-1 0,0 1 0,-1 18 0,1 27 0,11 8 0,-1-25 79,-7-35-440,-1 0 0,-1 0 0,2 16 0,-3-16-6465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24575,'5'27'0,"0"-6"0,7 58 0,-6-46 0,-2 0 0,1 38 0,-6 115-1365,1-177-5461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0 178 24575,'33'-6'0,"20"1"0,-24 2 0,48-8 0,-68 9 0,9-2 0,32-12 0,-36 11 0,25-5 0,-28 8 0,-1-1 0,-1 0 0,1 0 0,0 0 0,12-8 0,-3-1 0,2 1 0,-1 1 0,2 1 0,-1 0 0,1 2 0,41-9 0,-55 14-119,-3 2-89,2-1 1,-2 0-1,1-1 0,0 1 1,5-3-1,-1-2-6618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66 0 24575,'0'437'0,"-1"-419"0,-4 25 0,2-25 0,0 25 0,3-28 0,-1 2 0,0-1 0,-1-1 0,-1 2 0,-6 19 0,0 1 0,7-27 0,0 0 0,-1-1 0,-6 15 0,1-6-1365,4-9-5461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200 1 24575,'0'23'0,"-2"-1"0,0 0 0,-12 44 0,9-50 0,0 2 0,-4 24 0,7-30 0,0 0 0,-1-1 0,-1 1 0,0 0 0,0-1 0,-1-1 0,-1 2 0,0-2 0,0 1 0,-1-2 0,-12 15 0,5-6 0,1 0 0,1 0 0,-11 21 0,4-4 0,9-18-1365,6-9-5461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1 174 24575,'14'-1'0,"1"-1"0,25-5 0,-7 0 0,44-8 0,23-4 0,-44 16 0,-37 2 0,1 0 0,34-8 0,104-43 0,-135 44 0,-13 5 0,-1-1 0,0 0 0,1 1 0,-2-3 0,2 2 0,11-11 0,-15 10-1365,0 1-5461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1 179 24575,'39'0'0,"52"-7"0,-70 4 0,-1-1 0,30-8 0,-28 6 0,33-5 0,-35 7 0,-16 3 0,0 0 0,-1-1 0,1 1 0,-1-1 0,1 0 0,-1 0 0,1 0 0,3-3 0,-3 2 0,1 0 0,0 0 0,9-4 0,-10 5 0,-1 0 0,1 0 0,0 0 0,0-1 0,0 0 0,-1 0 0,4-3 0,-4 3 0,0 0 0,1 0 0,-1 0 0,1 1 0,-1 0 0,1-1 0,0 1 0,7-2 0,2-1-273,0-1 0,0 0 0,0-1 0,19-12 0,-23 13-6553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1 267 24575,'4'-1'0,"0"0"0,0 0 0,1 1 0,-1-2 0,0 1 0,0-1 0,0 0 0,6-4 0,12-4 0,8-1 0,54-26 0,-55 23 0,-19 10 0,0-1 0,-1 0 0,0-1 0,9-6 0,-13 7 0,2 1 0,0 0 0,13-5 0,-14 6 0,0 0 0,-1 0 0,1 0 0,-1 0 0,0-1 0,7-6 0,23-28 0,-32 35 0,0 0 0,1 1 0,-2-1 0,2 1 0,-1 0 0,1 0 0,7-3 0,14-10 0,-22 13 2,-1 1-1,1-1 1,0 1-1,0-1 0,0 1 1,0 0-1,1 0 1,2-1-1,8-2-1379,-7 1-5448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15 24575,'0'-1'0,"0"0"0,1 0 0,-1 1 0,0 0 0,1-1 0,-1 1 0,1-1 0,-1 1 0,1-1 0,-1 1 0,0-1 0,1 1 0,0-1 0,-1 1 0,1 0 0,-1 0 0,0-1 0,1 1 0,0-1 0,0 1 0,-1 0 0,1 0 0,-1 0 0,1 0 0,-1-1 0,1 1 0,0 0 0,0 0 0,23-1 0,-20 0 0,329 0 0,-169 2 0,-128-1 0,1-1 0,1 2 0,41 7 0,-60-6 28,12 3-1421,-24-3-5433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2 24575,'68'-1'0,"74"2"0,-19 11 0,-83-7 69,-26-2-786,26 1 0,-30-4-6109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24575,'7'0'0,"0"2"0,0-1 0,0 1 0,-1 0 0,1 0 0,7 3 0,3 2 0,-3-1 0,21 11 0,-24-11 0,-1-1 0,1 0 0,22 6 0,6-3 0,51 6 0,-45-11 0,-3 1 0,-1 1 0,50 12 0,-64-11-1365,-16-5-5461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24575,'14'0'0,"0"0"0,0 1 0,1 1 0,-1 1 0,0-1 0,-1 1 0,24 10 0,8 5 0,141 55 0,-138-55 0,-33-12 0,1 1 0,-1-2 0,1-1 0,32 6 0,-42-10 0,0 1 0,1 0 0,-1-1 0,1 2 0,-1-1 0,0 1 0,0 0 0,0 0 0,0 0 0,-1 1 0,1 0 0,-1 1 0,9 5 0,-10-5-77,5 3-107,0 1 0,0-1 0,1 0 0,0 0 0,0-1 0,22 8 0,-23-11-6642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24575,'1'2'0,"-1"0"0,2 0 0,-1 1 0,0-1 0,1 0 0,-2-1 0,2 2 0,0-2 0,-1 1 0,1 0 0,3 2 0,2 3 0,2 3 0,-1 0 0,0 1 0,12 20 0,-18-28 0,0 0 0,0-1 0,0 0 0,0 0 0,0 1 0,0-1 0,0 0 0,1 0 0,-1 0 0,2-1 0,-2 1 0,4 1 0,39 14 0,-28-11 0,18 6 0,-1-1 0,0 3 0,52 27 0,-57-28 20,-24-11-173,0 0-1,1-1 0,-2 2 0,0 0 0,1-1 0,0 1 0,-2 0 0,8 6 0,-6-3-6672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24575,'515'0'0,"-504"0"0,1 2 0,-1 0 0,1 0 0,11 4 0,-9-3 0,-2 1 0,26 1 0,1 1 108,6 0-1581,-35-6-5353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24575,'0'0'0,"1"0"0,1 1 0,-2-1 0,1 1 0,0 0 0,0-1 0,0 0 0,-1 1 0,1-1 0,-1 1 0,1 0 0,0-1 0,0 1 0,-1-1 0,0 1 0,2 1 0,10 16 0,-9-12 0,54 91 0,-50-84 0,10 20 0,0-1 0,-11-21 0,0-2 0,1 1 0,0-2 0,1 1 0,0 0 0,15 11 0,-18-17 0,1 0 0,-1 0 0,0 0 0,1 0 0,9 2 0,-11-4 0,0 1 0,1-1 0,0 1 0,-1 0 0,0 0 0,1 0 0,-1 1 0,0 0 0,-1 0 0,5 4 0,-4-3 0,0 0 0,1-1 0,0 1 0,-1-1 0,2 0 0,-2 0 0,10 2 0,-8-2 0,0 0 0,0 1 0,1 0 0,7 6 0,4 4 0,0-1 0,36 19 0,-41-25 0,41 26-1365,-45-28-5461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24575,'0'10'0,"0"0"0,1 1 0,2-1 0,-1 0 0,0-1 0,1 1 0,0 0 0,1 0 0,0-1 0,1 0 0,7 11 0,-9-15 0,-1 1 0,0-1 0,3 12 0,-3-11 0,-1-1 0,1 0 0,0 1 0,0-2 0,4 6 0,1 2 0,0 1 0,9 25 0,-16-38 0,5 11 0,1-1 0,0 0 0,0 0 0,14 15 0,-13-16 0,1 0 0,-2 1 0,1 0 0,5 14 0,-7-16 10,-1 0 0,1 0 0,0-1 0,1 1 0,0-1 0,1 0 0,13 11 0,12 15-1455,-25-26-5381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24575,'1'5'0,"0"0"0,1-1 0,-1 2 0,1-2 0,0 0 0,0 1 0,1-1 0,5 8 0,-2-3 0,8 16 0,-2 0 0,14 42 0,-9-21 0,-4-9 0,-11-28 0,1 1 0,0-1 0,1 0 0,8 13 0,-7-13 0,-1-1 0,1 0 0,-1 0 0,3 10 0,8 21 0,-9-27 0,-1 0 0,5 20 0,-7-19 0,2 0 0,9 20 0,-8-19 0,0-1 0,4 18 0,-8-23 0,1-1 0,0 0 0,1 0 0,-1 0 0,8 9 0,-7-10 0,-1 1 0,1-1 0,0 1 0,-1-1 0,0 1 0,1 9 0,-4-15-54,0 1-1,1 1 0,-1-1 1,0 0-1,2-1 1,-2 2-1,1-2 0,-1 1 1,2 0-1,-1 0 1,-1 0-1,1 0 0,1 0 1,-1-1-1,0 0 0,1 1 1,-1 0-1,2-1 1,-2 0-1,1 1 0,-1-1 1,1 0-1,0 0 1,4 1-1,5 2-6771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12 1 24575,'-1'1'0,"-1"1"0,1 0 0,0 0 0,0 0 0,0 0 0,1 0 0,-1-1 0,0 2 0,0-2 0,1 2 0,-1-1 0,1 0 0,0 0 0,0 4 0,4 33 0,-2-27 0,1 16 0,-1-12 0,0 0 0,1 0 0,5 16 0,25 81 0,-22-70 0,-7-26 53,2 30 0,-5-33-544,1 1 1,7 24 0,-7-31-6336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24575,'0'568'0,"0"-558"0,1 0 0,5 18 0,-1-5 0,-3-13 0,1-1 0,0 0 0,8 16 0,1 6 0,-4 1-1365,-5-25-5461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12 0 24575,'10'39'0,"-6"16"0,-4 71 0,-1-49 0,1-47 0,1-11 0,-1 0 0,0-1 0,-2 0 0,0 1 0,-1-1 0,-8 25 0,5-24-1365,5-11-5461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164 0 24575,'0'4'0,"0"1"0,-1-1 0,0 0 0,0 0 0,0 0 0,0 0 0,-1 0 0,1 0 0,-1 0 0,0 0 0,-4 4 0,-7 15 0,11-16 0,1-1 0,-1 0 0,1 1 0,0-1 0,0 0 0,1 1 0,0-1 0,1 13 0,0-13 0,0 0 0,-1 0 0,0 1 0,0-1 0,-1 0 0,0 0 0,0 0 0,0 0 0,-5 11 0,-6 10 0,2 0 0,-10 41 0,9-29 0,-4 1 0,11-33 0,0 1 0,1 0 0,1 0 0,0 0 0,-1 0 0,0 12 0,2-14 0,1 2 0,-2-1 0,0 0 0,-4 12 0,2-12 0,2-1 0,0 2 0,0-2 0,-1 14 0,1 0-1365,-1-12-5461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121 0 24575,'-6'0'0,"0"0"0,0 0 0,-1 1 0,1 0 0,-6 2 0,9-2 0,0-1 0,1 2 0,0-1 0,-1 0 0,2 0 0,-2 1 0,1-1 0,0 1 0,0 0 0,0 0 0,0-1 0,1 1 0,0 0 0,-1 1 0,-1 1 0,-6 12 0,9-14 0,-2 1 0,1 0 0,0-1 0,-1 1 0,1-1 0,-2 1 0,2-1 0,-2 0 0,1 1 0,1-2 0,-2 1 0,-4 3 0,-1 2 0,8-4 0,1-3 0,-1 1 0,2-1 0,-2 0 0,1 1 0,-1-1 0,1 0 0,0 0 0,0 0 0,-1 0 0,1-1 0,-1 1 0,2 0 0,-2-1 0,1 1 0,-1 0 0,1 0 0,0-1 0,0 1 0,-1 0 0,2-1 0,10-7 0,1 0 0,-1-1 0,18-17 0,-18 9-9,-8 10-1347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152 13 24575,'-11'-1'0,"1"0"0,-13-3 0,12 2 0,1 1 0,-1-1 0,-14 1 0,23 1 0,-1 0 0,0 0 0,0 0 0,0 1 0,1 0 0,-1 0 0,0-1 0,1 1 0,0 1 0,-1-2 0,1 2 0,0-1 0,-1 1 0,1-1 0,0 1 0,0-1 0,-4 5 0,6-6 0,0 1 0,0-1 0,-1 0 0,1 0 0,-1 1 0,1-1 0,0 1 0,0-1 0,0 0 0,-1 1 0,1-1 0,0 0 0,0 0 0,0 1 0,0 0 0,0-1 0,0 0 0,0 1 0,0-1 0,0 0 0,0 1 0,0 0 0,0-1 0,0 0 0,0 1 0,0-1 0,1 0 0,-1 1 0,11 7 0,17 0 0,-7-7-1,30-2 0,-22 1-1362,-19 0-5463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115 3 24575,'-23'-1'0,"16"0"0,0 1 0,0 0 0,0 0 0,0 0 0,0 1 0,-11 2 0,17-1 0,-1-2 0,1 1 0,-1 0 0,1 1 0,-1-1 0,0 0 0,2 1 0,-2-1 0,1 1 0,0-1 0,-2 3 0,-10 19 0,13-22 0,0-1 0,0 0 0,0 1 0,-1 0 0,1-1 0,0 0 0,0 0 0,0 1 0,0-1 0,0 1 0,0-1 0,0 0 0,0 1 0,0-1 0,0 1 0,0-1 0,0 0 0,0 1 0,0-1 0,1 1 0,-1-1 0,0 0 0,0 1 0,0-1 0,1 0 0,-1 1 0,1-1 0,-1 0 0,0 1 0,1-1 0,-1 1 0,2 0 0,-1-1 0,0 0 0,0 1 0,1-1 0,-2 1 0,2-1 0,-1 1 0,0-1 0,2 0 0,2 0 0,0 0 0,-1 0 0,0 0 0,10-2 0,-11 1-76,1 0 1,-1 0-1,1-1 0,-1 1 0,1-1 0,-1 0 0,1 0 0,-2-1 1,1 2-1,0-2 0,0 0 0,0 1 0,-1-1 0,0 0 1,0 0-1,0 0 0,3-6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24575,'115'8'0,"-58"-3"0,-36-3 0,0 3 0,0-1 0,22 8 0,-21-5 0,0-1 0,33 4 0,-22-7 0,58 8 0,-77-7 0,0 0 0,-2 1 0,2-1 0,23 15 0,-11-6 0,-11-5-3,-2 1 0,0-1 0,1 2 0,12 12 0,5 3-1347,-25-20-5476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189 1 24575,'-11'0'0,"0"2"0,1-1 0,-1 2 0,-14 3 0,14-3 0,0 0 0,-1 0 0,-21 1 0,31-4 0,1 0 0,-2 0 0,2 0 0,-2 0 0,2 1 0,-2 0 0,2-1 0,-1 1 0,0-1 0,0 2 0,1-2 0,-1 1 0,0 0 0,0 1 0,1-2 0,-2 3 0,0 1 0,0-1 0,0 0 0,1 1 0,0-1 0,0 1 0,-3 5 0,5-8 0,0-1 0,0 0 0,-1 1 0,1-1 0,0 1 0,0-1 0,0 0 0,0 1 0,0-1 0,0 1 0,0-1 0,0 0 0,0 1 0,0-1 0,0 1 0,0-1 0,0 0 0,0 0 0,0 1 0,0-1 0,0 1 0,1-1 0,-1 0 0,0 0 0,0 1 0,0-1 0,1 0 0,0 2 0,11 2 0,20-2 0,-27-3 0,3 1 0,-1-1 0,0 0 0,1 0 0,-1-1 0,1 0 0,-1-1 0,0 1 0,0-1 0,0 0 0,0-1 0,-1 1 0,1-2 0,5-4 0,18-11-1365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178 2 24575,'-27'-1'0,"5"1"0,0 0 0,0 1 0,0 1 0,-23 6 0,44-8 0,0 0 0,0 0 0,0 0 0,-1 1 0,1 0 0,1-1 0,-1 1 0,-1-1 0,1 1 0,1-1 0,-1 2 0,-1-2 0,0 3 0,2-3 0,-1 0 0,1 0 0,0 1 0,0-1 0,0 1 0,-1-1 0,1 1 0,0-1 0,0 1 0,0-1 0,0 1 0,0-1 0,0 0 0,0 1 0,0 0 0,0-1 0,0 1 0,0-1 0,0 0 0,0 1 0,1 0 0,-1-1 0,0 1 0,2 0 0,-2 1 0,1-2 0,1 2 0,-1-1 0,-1 0 0,1 0 0,1 0 0,-1 0 0,0 0 0,1-1 0,-1 2 0,1-2 0,-1 1 0,1-1 0,-1 1 0,1-1 0,0 1 0,1 0 0,19 1 0,-1-1 0,0 0 0,41-5 0,-60 4-68,-1 0 0,1 0-1,0 0 1,0-1 0,-1 1 0,1-1-1,0 0 1,-1 1 0,1 0 0,-1-1-1,1 0 1,-1 0 0,1 0 0,-1 0-1,1 0 1,-2 0 0,2 0-1,-1-1 1,2-1 0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151 14 24575,'-12'-1'0,"0"-1"0,-15-2 0,-19-2 0,38 5 0,-18 1 0,25 0 0,0 0 0,0 0 0,0 0 0,0 0 0,1 0 0,-2 1 0,1-1 0,1 0 0,-1 0 0,0 1 0,0 0 0,0-1 0,1 0 0,-1 1 0,-1-1 0,2 1 0,-1 0 0,1-1 0,-3 2 0,3-2 0,0 0 0,0 1 0,0-1 0,0 0 0,0 1 0,0-1 0,0 0 0,0 0 0,0 1 0,0-1 0,0 0 0,0 0 0,0 0 0,0 0 0,0 1 0,0 0 0,0-1 0,0 0 0,0 0 0,0 1 0,0-1 0,0 0 0,0 0 0,1 0 0,-1 0 0,0 1 0,0-1 0,0 0 0,0 0 0,1 0 0,0 1 0,10 4 0,11-1 0,38 6-1365,-48-9-5461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82 1 24575,'-14'0'0,"-19"0"0,31 0 0,-1 0 0,2 1 0,-2-1 0,1 1 0,0 0 0,0-1 0,0 1 0,0 0 0,0 0 0,0 0 0,-3 2 0,5-3 0,-1 1 0,0-1 0,1 0 0,0 0 0,0 1 0,-1 0 0,1-1 0,0 1 0,-1-1 0,0 0 0,1 0 0,0 1 0,0 0 0,-1 0 0,1-1 0,0 0 0,0 1 0,0-1 0,0 1 0,0 0 0,0-1 0,0 0 0,0 1 0,0 0 0,0-1 0,0 1 0,0-1 0,0 2 0,1-2 0,0 2 0,0-1 0,0 0 0,-1 0 0,1 0 0,0 0 0,0 0 0,0 0 0,1 0 0,-1-1 0,2 2 0,4 2 0,0 0 0,0-1 0,8 2 0,-15-5 0,11 3 0,0-1 0,0-1 0,0 1 0,1-1 0,-1-1 0,0 0 0,15-3 0,-26 3 0,1 0 0,-1 0 0,0 0 0,0 0 0,1 0 0,-1 0 0,0 0 0,0 0 0,1 0 0,-1 0 0,0 0 0,0 0 0,1 0 0,-1 0 0,0 0 0,0 0 0,0 0 0,1 0 0,-1 0 0,0 0 0,0 0 0,0-1 0,1 1 0,-1 0 0,0 0 0,0 0 0,0-1 0,1 1 0,-1 0 0,0 0 0,0 0 0,0-1 0,0 1 0,0 0 0,0 0 0,0-1 0,0 1 0,0 0 0,-7-9 0,-24-9 0,24 14 0,-20-13-1365,19 13-5461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104 21 24575,'-3'0'0,"-1"0"0,1-2 0,0 2 0,-1-1 0,1 0 0,0-1 0,0 1 0,-4-2 0,3 1 0,1 0 0,-1 1 0,1-1 0,-1 2 0,-6-3 0,9 3 0,0 0 0,-1 0 0,1 0 0,0 0 0,-1 0 0,1 0 0,0 0 0,0 1 0,-1-1 0,1 1 0,0 0 0,-1-1 0,1 0 0,0 1 0,0 0 0,0 0 0,0-1 0,-1 1 0,0 2 0,0-2 0,1 1 0,-1-1 0,1 2 0,-1-2 0,1 1 0,0 0 0,0 0 0,-1-1 0,2 2 0,-1-1 0,0-1 0,-1 5 0,2-5 0,0 0 0,0 0 0,0 0 0,0 0 0,0-1 0,1 2 0,-1-1 0,0-1 0,0 1 0,1 1 0,0-2 0,-1 1 0,1 0 0,-1 0 0,0 0 0,1-1 0,0 1 0,0 0 0,-1 0 0,1-1 0,-1 1 0,2 0 0,-1-1 0,-1 1 0,1-1 0,0 1 0,0-1 0,-1 0 0,1 0 0,2 1 0,3 1 0,0 1 0,0-2 0,0 0 0,0 0 0,0 0 0,0 0 0,1-1 0,-1 0 0,0 0 0,0-1 0,11-2 0,-15 2-85,-1 1 0,1-2-1,0 1 1,-1-1 0,1 1-1,-1 0 1,1-1 0,-1 1-1,0-1 1,1 0 0,-1 0-1,0 1 1,0-1 0,-1 0-1,2-3 1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129 1 24575,'-35'-1'0,"-39"2"0,73-1 0,1 0 0,-1 0 0,0 0 0,0 0 0,0 0 0,1 0 0,-2 0 0,1 1 0,1-1 0,-1 1 0,0-1 0,0 0 0,0 0 0,1 1 0,-1-1 0,0 1 0,0 0 0,1-1 0,-1 0 0,1 1 0,-1 0 0,0-1 0,0 2 0,1-1 0,0 0 0,0 0 0,0 0 0,0-1 0,0 1 0,0 0 0,0 0 0,1-1 0,-1 1 0,0 0 0,0 0 0,1-1 0,0 1 0,-1 0 0,1 0 0,-1-1 0,0 1 0,1 0 0,0-1 0,-1 0 0,1 1 0,-1 0 0,1-1 0,1 1 0,2 2 0,0 0 0,0-1 0,1 1 0,0-1 0,-1-1 0,0 2 0,2-2 0,-2 1 0,1-1 0,0-1 0,0 1 0,0 0 0,0-1 0,0 0 0,0 0 0,0 0 0,0-1 0,0 0 0,8-2 0,-12 2-57,1 1 0,-1-1 1,0 0-1,0 0 0,0 0 0,0 0 0,0 0 0,0 0 0,0-1 0,0 1 0,0 0 1,-1 0-1,1-1 0,0 1 0,-1-1 0,1 1 0,-1-1 0,0 1 0,1 0 1,-1 0-1,0-1 0,0 0 0,0-2 0,0-5-6769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66 11 24575,'-14'-1'0,"-14"1"0,26 0 0,1 0 0,-1 0 0,1 0 0,0 1 0,-1-1 0,1 0 0,0 1 0,0-1 0,-1 0 0,1 1 0,0 0 0,0 0 0,-1-1 0,1 1 0,-1 1 0,2-2 0,-1 0 0,1 1 0,0-1 0,0 1 0,0-1 0,0 1 0,0-1 0,0 0 0,0 0 0,0 1 0,0-1 0,0 1 0,0-1 0,0 0 0,0 1 0,0-1 0,0 1 0,0-1 0,0 0 0,1 1 0,-1-1 0,0 0 0,0 0 0,0 1 0,1-1 0,-1 1 0,1-1 0,-1 0 0,0 1 0,1-1 0,-1 0 0,0 0 0,0 0 0,0 0 0,1 0 0,0 1 0,-1-1 0,0 0 0,1 1 0,16 6 0,24 10 0,-21-9 0,1 0 0,22 5 0,-43-12 0,0-1 0,1 0 0,-1 0 0,0 0 0,1 0 0,-1 0 0,0 1 0,1-1 0,-1 0 0,1 0 0,-1 0 0,0 0 0,1 0 0,-1 0 0,0 0 0,1 0 0,-1 0 0,1-1 0,-1 1 0,0 0 0,1 0 0,-1 0 0,0 0 0,1 0 0,-1-1 0,0 1 0,0 0 0,1 0 0,-1-1 0,0 1 0,1 0 0,-1 0 0,0-1 0,0 1 0,0 0 0,1-1 0,-1 1 0,0 0 0,0-1 0,0 1 0,0 0 0,1 0 0,-1 0 0,0-1 0,0 0 0,0 1 0,0 0 0,0-1 0,0 1 0,0 0 0,0 0 0,0-1 0,0 0 0,0 1 0,-1 0 0,1 0 0,0-1 0,0 1 0,0 0 0,0-1 0,-1 1 0,0-3 0,0 0 0,0 1 0,0 0 0,-1-1 0,1 1 0,-4-5 0,-2 1-170,0 0-1,0 0 0,0 1 1,-1-1-1,0 2 0,0-1 1,-12-4-1,11 6-6655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148 41 24575,'-5'-3'0,"1"0"0,-1 0 0,1 1 0,-1 0 0,0 0 0,0 0 0,1 0 0,-2 1 0,1 0 0,-9-1 0,2 0 0,0 1 0,1-2 0,-23-7 0,33 10 0,1-1 0,0 1 0,-1 0 0,1 0 0,0 0 0,-1 0 0,0 0 0,1 0 0,0 0 0,-1 0 0,1 0 0,0 0 0,-1 0 0,1 0 0,-1 0 0,1 0 0,-1 0 0,1 0 0,-1 0 0,1 0 0,0 1 0,0-1 0,-1 0 0,1 0 0,-1 1 0,1-1 0,-1 1 0,1-1 0,-1 1 0,1 1 0,-1-2 0,0 1 0,1 0 0,0-1 0,-1 1 0,1 0 0,0 0 0,0 0 0,0 0 0,0 1 0,0 1 0,0-1 0,0 1 0,0-1 0,1 1 0,-1-1 0,1 0 0,0 0 0,0 1 0,2 3 0,0-2 0,1 0 0,-1-1 0,1 1 0,0-1 0,0 1 0,0-2 0,1 1 0,-1 0 0,1-1 0,0 0 0,0 0 0,6 2 0,-7-3 0,1 0 0,0 1 0,-1-2 0,1 1 0,0 0 0,-1-1 0,1 0 0,0 0 0,-1 0 0,1-1 0,0 1 0,-1-1 0,10-3 0,-13 3-72,0 1 1,0-1-1,0 0 0,0 0 0,0 1 0,0-1 0,0 0 0,0 0 1,0 0-1,0 0 0,0 0 0,-1 0 0,1 0 0,0 0 0,-1-1 1,1 1-1,-1 0 0,1-2 0,1-6-6754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1 24575,'1'1'0,"-1"-1"0,2 1 0,-2-1 0,1 0 0,-1 0 0,1 0 0,0 1 0,0-1 0,-1 0 0,0 1 0,1-1 0,-1 1 0,1-1 0,0 1 0,-1 0 0,1-1 0,-1 0 0,0 1 0,1 0 0,-1 0 0,0-1 0,1 1 0,7 18 0,-8-15 0,7 21 0,-6-20 0,0 1 0,1-1 0,-2-1 0,3 1 0,-2 0 0,2 0 0,-2-1 0,6 7 0,-4-9 0,-2-1 0,2 1 0,-1-1 0,0 0 0,1 0 0,-1 0 0,0 0 0,1 0 0,0 0 0,-1-1 0,1 1 0,-1-1 0,1 0 0,0 0 0,4 0 0,-5 0 0,0 0 0,0 0 0,0 0 0,0 0 0,0 0 0,-1-1 0,1 1 0,0 0 0,0-1 0,0 1 0,0-2 0,-1 2 0,1-1 0,0 0 0,0 0 0,-1 0 0,1 0 0,-1 0 0,1-1 0,-1 1 0,2-2 0,-3 1 0,1 1 0,-1-1 0,1 1 0,-1 0 0,0 0 0,0-1 0,0 1 0,1-1 0,-2 1 0,1-1 0,0 1 0,0-1 0,0 2 0,-1-2 0,1 1 0,0-1 0,-1 1 0,0 0 0,1-1 0,-1 1 0,0 0 0,1 0 0,-1 0 0,0-1 0,-2 0 0,-2-4 0,-1 1 0,0 0 0,-10-7 0,2 2 0,7 4 0,3 2 0,-1 0 0,0-1 0,-11-4 0,16 8 0,-1 0 0,0 1 0,0 0 0,0-1 0,0 1 0,0-1 0,0 1 0,0 0 0,-1-1 0,1 1 0,1 0 0,-2 0 0,1 0 0,1 0 0,-1 0 0,-1 0 0,1 1 0,0-1 0,0 0 0,0 0 0,0 1 0,0 0 0,0-1 0,0 0 0,0 0 0,0 1 0,0 0 0,1-1 0,-3 2 0,2-1-3,1-1 0,0 0 0,0 0-1,-1 1 1,1 0 0,0-1 0,0 1 0,-1-1-1,1 0 1,-1 1 0,1 0 0,0 0-1,0-1 1,0 0 0,0 1 0,0-1 0,0 1-1,0 0 1,0-1 0,0 1 0,0-1-1,0 1 1,0-1 0,0 2 0,1-1 23,0 1 0,0-1 0,-1 1 0,1-1 0,0 0 0,0 0 0,0 0 0,0 0 0,1 2 0,3 1-391,1-1-1,-2 0 1,10 5 0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38 14 24575,'-2'2'0,"-1"2"0,0-1 0,2 0 0,-2 2 0,2-2 0,-2 1 0,2 0 0,-1 0 0,2-1 0,-1 1 0,-2 7 0,2-1 0,0-1 0,0 0 0,2 19 0,1-25 0,-2-1 0,1 0 0,-1 1 0,2-1 0,-1 0 0,0 0 0,1 1 0,-1-2 0,1 1 0,-1 0 0,0 0 0,1 0 0,1 0 0,1 2 0,-3-4 0,0 2 0,1-1 0,-1 0 0,1 0 0,-1 0 0,2 0 0,-2 0 0,1 0 0,-1-1 0,2 1 0,-2-1 0,1 1 0,0-1 0,0 0 0,-1 0 0,2 0 0,-2 0 0,1 0 0,3 0 0,-4 0 0,1-1 0,-1 0 0,1 0 0,-1 0 0,0 0 0,0-1 0,1 1 0,-1 0 0,0 0 0,0 0 0,0-1 0,-1 1 0,1 0 0,0-1 0,0 0 0,-1 1 0,1-1 0,0 1 0,-1-3 0,1 2 0,-1 0 0,1 0 0,-1 0 0,0-1 0,1 1 0,-1 0 0,0-1 0,0 2 0,-1-2 0,1 1 0,0 0 0,-1 0 0,0-4 0,-2 3 0,1 1 0,0-1 0,0 1 0,0-1 0,-6-4 0,6 5 0,-1 0 0,1 0 0,0-1 0,0 1 0,0 0 0,0-1 0,0 1 0,-1-4 0,-16-27 0,17 30 0,1 1 0,-2-1 0,1 0 0,0 1 0,-1 0 0,1 0 0,0-1 0,-1 1 0,-4-2 0,7 4 0,0 0 0,0 0 0,0 0 0,0 0 0,0 0 0,0 0 0,0 0 0,0 0 0,0 0 0,0 0 0,0 0 0,0 0 0,0 0 0,0 0 0,0 0 0,0 0 0,-1 0 0,1 0 0,0 0 0,0 0 0,0 0 0,0 0 0,0 0 0,0 0 0,0 0 0,0 0 0,0 0 0,0 0 0,-1 0 0,1 0 0,0 0 0,0 0 0,0 0 0,0 0 0,0 0 0,0 0 0,-1 0 0,1 0 0,0 0 0,0 1 0,0-1 0,0 0 0,0 0 0,0 0 0,0 0 0,0 0 0,0 0 0,0 0 0,0 0 0,0 0 0,0 0 0,0 1 0,1 6 0,5 8 0,-6-15 0,0 1 0,11 31 0,-10-30 0,0-1 0,-1 1 0,0-1 0,1 1 0,-1-1 0,0 1 0,0-1 0,0 1 0,0 0 0,-1-1 0,1 1 0,0-1 0,-1 1 0,0-1 0,1 1 0,-1-1 0,1 1 0,-3 1 0,3-2-2,0-1-1,0 0 1,0 0 0,0 0-1,0 1 1,0-1-1,0 0 1,-1 0 0,1 0-1,0 0 1,0 0-1,0 0 1,-1 0-1,1 0 1,-1 1 0,1-1-1,0 0 1,0 0-1,-1 0 1,1 0 0,0 0-1,0 0 1,0 0-1,0 0 1,-1 0-1,1 0 1,-1 0 0,1 0-1,0 0 1,0 0-1,-1 0 1,1 0 0,-5-8 200,0-11-1682,4 9-5342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63F1E9-9ABB-4C39-A55C-6186493E0835}" type="datetimeFigureOut">
              <a:t>5/11/2026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E850A5-DD7D-4F2C-9F48-720B641816FC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8655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E850A5-DD7D-4F2C-9F48-720B641816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702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>
                <a:ea typeface="Calibri"/>
                <a:cs typeface="Calibri"/>
              </a:rPr>
              <a:t>Dangos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cwestiynau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ar</a:t>
            </a:r>
            <a:r>
              <a:rPr lang="en-US">
                <a:ea typeface="Calibri"/>
                <a:cs typeface="Calibri"/>
              </a:rPr>
              <a:t> y </a:t>
            </a:r>
            <a:r>
              <a:rPr lang="en-US" err="1">
                <a:ea typeface="Calibri"/>
                <a:cs typeface="Calibri"/>
              </a:rPr>
              <a:t>bwrdd</a:t>
            </a:r>
            <a:r>
              <a:rPr lang="en-US">
                <a:ea typeface="Calibri"/>
                <a:cs typeface="Calibri"/>
              </a:rPr>
              <a:t>. Mae </a:t>
            </a:r>
            <a:r>
              <a:rPr lang="en-US" err="1">
                <a:ea typeface="Calibri"/>
                <a:cs typeface="Calibri"/>
              </a:rPr>
              <a:t>hwylusydd</a:t>
            </a:r>
            <a:r>
              <a:rPr lang="en-US">
                <a:ea typeface="Calibri"/>
                <a:cs typeface="Calibri"/>
              </a:rPr>
              <a:t> yn </a:t>
            </a:r>
            <a:r>
              <a:rPr lang="en-US" err="1">
                <a:ea typeface="Calibri"/>
                <a:cs typeface="Calibri"/>
              </a:rPr>
              <a:t>gweithio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trwy'r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cwestiynau</a:t>
            </a:r>
            <a:r>
              <a:rPr lang="en-US">
                <a:ea typeface="Calibri"/>
                <a:cs typeface="Calibri"/>
              </a:rPr>
              <a:t> ac yn </a:t>
            </a:r>
            <a:r>
              <a:rPr lang="en-US" err="1">
                <a:ea typeface="Calibri"/>
                <a:cs typeface="Calibri"/>
              </a:rPr>
              <a:t>cofnodi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atebion</a:t>
            </a:r>
            <a:r>
              <a:rPr lang="en-US">
                <a:ea typeface="Calibri"/>
                <a:cs typeface="Calibri"/>
              </a:rPr>
              <a:t>. </a:t>
            </a:r>
            <a:r>
              <a:rPr lang="en-US" err="1">
                <a:ea typeface="Calibri"/>
                <a:cs typeface="Calibri"/>
              </a:rPr>
              <a:t>Byddai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dau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hwylusydd</a:t>
            </a:r>
            <a:r>
              <a:rPr lang="en-US">
                <a:ea typeface="Calibri"/>
                <a:cs typeface="Calibri"/>
              </a:rPr>
              <a:t> yn </a:t>
            </a:r>
            <a:r>
              <a:rPr lang="en-US" err="1">
                <a:ea typeface="Calibri"/>
                <a:cs typeface="Calibri"/>
              </a:rPr>
              <a:t>caniatáu</a:t>
            </a:r>
            <a:r>
              <a:rPr lang="en-US">
                <a:ea typeface="Calibri"/>
                <a:cs typeface="Calibri"/>
              </a:rPr>
              <a:t> i un </a:t>
            </a:r>
            <a:r>
              <a:rPr lang="en-US" err="1">
                <a:ea typeface="Calibri"/>
                <a:cs typeface="Calibri"/>
              </a:rPr>
              <a:t>oedolyn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arwain</a:t>
            </a:r>
            <a:r>
              <a:rPr lang="en-US">
                <a:ea typeface="Calibri"/>
                <a:cs typeface="Calibri"/>
              </a:rPr>
              <a:t> y </a:t>
            </a:r>
            <a:r>
              <a:rPr lang="en-US" err="1">
                <a:ea typeface="Calibri"/>
                <a:cs typeface="Calibri"/>
              </a:rPr>
              <a:t>drafodaeth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a'r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llall</a:t>
            </a:r>
            <a:r>
              <a:rPr lang="en-US">
                <a:ea typeface="Calibri"/>
                <a:cs typeface="Calibri"/>
              </a:rPr>
              <a:t> i </a:t>
            </a:r>
            <a:r>
              <a:rPr lang="en-US" err="1">
                <a:ea typeface="Calibri"/>
                <a:cs typeface="Calibri"/>
              </a:rPr>
              <a:t>fod</a:t>
            </a:r>
            <a:r>
              <a:rPr lang="en-US">
                <a:ea typeface="Calibri"/>
                <a:cs typeface="Calibri"/>
              </a:rPr>
              <a:t> yn </a:t>
            </a:r>
            <a:r>
              <a:rPr lang="en-US" err="1">
                <a:ea typeface="Calibri"/>
                <a:cs typeface="Calibri"/>
              </a:rPr>
              <a:t>ysgrifennydd</a:t>
            </a:r>
            <a:r>
              <a:rPr lang="en-US">
                <a:ea typeface="Calibri"/>
                <a:cs typeface="Calibri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E850A5-DD7D-4F2C-9F48-720B641816FC}" type="slidenum"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6501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>
                <a:ea typeface="Calibri"/>
                <a:cs typeface="Calibri"/>
              </a:rPr>
              <a:t>Argraffu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cwestiynau</a:t>
            </a:r>
            <a:r>
              <a:rPr lang="en-US">
                <a:ea typeface="Calibri"/>
                <a:cs typeface="Calibri"/>
              </a:rPr>
              <a:t> (</a:t>
            </a:r>
            <a:r>
              <a:rPr lang="en-US" err="1">
                <a:ea typeface="Calibri"/>
                <a:cs typeface="Calibri"/>
              </a:rPr>
              <a:t>sleidiau</a:t>
            </a:r>
            <a:r>
              <a:rPr lang="en-US">
                <a:ea typeface="Calibri"/>
                <a:cs typeface="Calibri"/>
              </a:rPr>
              <a:t> 3-13) </a:t>
            </a:r>
            <a:r>
              <a:rPr lang="en-US" err="1">
                <a:ea typeface="Calibri"/>
                <a:cs typeface="Calibri"/>
              </a:rPr>
              <a:t>ar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ddalennau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mawr</a:t>
            </a:r>
            <a:r>
              <a:rPr lang="en-US">
                <a:ea typeface="Calibri"/>
                <a:cs typeface="Calibri"/>
              </a:rPr>
              <a:t> o </a:t>
            </a:r>
            <a:r>
              <a:rPr lang="en-US" err="1">
                <a:ea typeface="Calibri"/>
                <a:cs typeface="Calibri"/>
              </a:rPr>
              <a:t>bapur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e.e.</a:t>
            </a:r>
            <a:r>
              <a:rPr lang="en-US">
                <a:ea typeface="Calibri"/>
                <a:cs typeface="Calibri"/>
              </a:rPr>
              <a:t> A3.</a:t>
            </a:r>
          </a:p>
          <a:p>
            <a:r>
              <a:rPr lang="en-US">
                <a:ea typeface="Calibri"/>
                <a:cs typeface="Calibri"/>
              </a:rPr>
              <a:t>1. </a:t>
            </a:r>
            <a:r>
              <a:rPr lang="en-US" err="1">
                <a:ea typeface="Calibri"/>
                <a:cs typeface="Calibri"/>
              </a:rPr>
              <a:t>Gweithiwch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trwy</a:t>
            </a:r>
            <a:r>
              <a:rPr lang="en-US">
                <a:ea typeface="Calibri"/>
                <a:cs typeface="Calibri"/>
              </a:rPr>
              <a:t> bob </a:t>
            </a:r>
            <a:r>
              <a:rPr lang="en-US" err="1">
                <a:ea typeface="Calibri"/>
                <a:cs typeface="Calibri"/>
              </a:rPr>
              <a:t>cwestiwn</a:t>
            </a:r>
            <a:r>
              <a:rPr lang="en-US">
                <a:ea typeface="Calibri"/>
                <a:cs typeface="Calibri"/>
              </a:rPr>
              <a:t> un </a:t>
            </a:r>
            <a:r>
              <a:rPr lang="en-US" err="1">
                <a:ea typeface="Calibri"/>
                <a:cs typeface="Calibri"/>
              </a:rPr>
              <a:t>ar</a:t>
            </a:r>
            <a:r>
              <a:rPr lang="en-US">
                <a:ea typeface="Calibri"/>
                <a:cs typeface="Calibri"/>
              </a:rPr>
              <a:t> y </a:t>
            </a:r>
            <a:r>
              <a:rPr lang="en-US" err="1">
                <a:ea typeface="Calibri"/>
                <a:cs typeface="Calibri"/>
              </a:rPr>
              <a:t>tro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gyda'r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grŵp</a:t>
            </a:r>
            <a:r>
              <a:rPr lang="en-US">
                <a:ea typeface="Calibri"/>
                <a:cs typeface="Calibri"/>
              </a:rPr>
              <a:t> yn </a:t>
            </a:r>
            <a:r>
              <a:rPr lang="en-US" err="1">
                <a:ea typeface="Calibri"/>
                <a:cs typeface="Calibri"/>
              </a:rPr>
              <a:t>cofnodi'ch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atebion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fel</a:t>
            </a:r>
            <a:r>
              <a:rPr lang="en-US">
                <a:ea typeface="Calibri"/>
                <a:cs typeface="Calibri"/>
              </a:rPr>
              <a:t> map </a:t>
            </a:r>
            <a:r>
              <a:rPr lang="en-US" err="1">
                <a:ea typeface="Calibri"/>
                <a:cs typeface="Calibri"/>
              </a:rPr>
              <a:t>meddwl</a:t>
            </a:r>
            <a:r>
              <a:rPr lang="en-US">
                <a:ea typeface="Calibri"/>
                <a:cs typeface="Calibri"/>
              </a:rPr>
              <a:t>.</a:t>
            </a:r>
            <a:endParaRPr lang="en-US"/>
          </a:p>
          <a:p>
            <a:r>
              <a:rPr lang="en-US">
                <a:ea typeface="Calibri"/>
                <a:cs typeface="Calibri"/>
              </a:rPr>
              <a:t>NEU </a:t>
            </a:r>
          </a:p>
          <a:p>
            <a:r>
              <a:rPr lang="en-US">
                <a:ea typeface="Calibri"/>
                <a:cs typeface="Calibri"/>
              </a:rPr>
              <a:t>2. </a:t>
            </a:r>
            <a:r>
              <a:rPr lang="en-US" err="1">
                <a:ea typeface="Calibri"/>
                <a:cs typeface="Calibri"/>
              </a:rPr>
              <a:t>Rhowch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daflenni</a:t>
            </a:r>
            <a:r>
              <a:rPr lang="en-US">
                <a:ea typeface="Calibri"/>
                <a:cs typeface="Calibri"/>
              </a:rPr>
              <a:t> o </a:t>
            </a:r>
            <a:r>
              <a:rPr lang="en-US" err="1">
                <a:ea typeface="Calibri"/>
                <a:cs typeface="Calibri"/>
              </a:rPr>
              <a:t>amgylch</a:t>
            </a:r>
            <a:r>
              <a:rPr lang="en-US">
                <a:ea typeface="Calibri"/>
                <a:cs typeface="Calibri"/>
              </a:rPr>
              <a:t> yr </a:t>
            </a:r>
            <a:r>
              <a:rPr lang="en-US" err="1">
                <a:ea typeface="Calibri"/>
                <a:cs typeface="Calibri"/>
              </a:rPr>
              <a:t>ystafell</a:t>
            </a:r>
            <a:r>
              <a:rPr lang="en-US">
                <a:ea typeface="Calibri"/>
                <a:cs typeface="Calibri"/>
              </a:rPr>
              <a:t>. Mae plant yn </a:t>
            </a:r>
            <a:r>
              <a:rPr lang="en-US" err="1">
                <a:ea typeface="Calibri"/>
                <a:cs typeface="Calibri"/>
              </a:rPr>
              <a:t>gweithio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mewn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grwpiau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llai</a:t>
            </a:r>
            <a:r>
              <a:rPr lang="en-US">
                <a:ea typeface="Calibri"/>
                <a:cs typeface="Calibri"/>
              </a:rPr>
              <a:t> o 2-3 yn </a:t>
            </a:r>
            <a:r>
              <a:rPr lang="en-US" err="1">
                <a:ea typeface="Calibri"/>
                <a:cs typeface="Calibri"/>
              </a:rPr>
              <a:t>cylchdroi</a:t>
            </a:r>
            <a:r>
              <a:rPr lang="en-US">
                <a:ea typeface="Calibri"/>
                <a:cs typeface="Calibri"/>
              </a:rPr>
              <a:t> o </a:t>
            </a:r>
            <a:r>
              <a:rPr lang="en-US" err="1">
                <a:ea typeface="Calibri"/>
                <a:cs typeface="Calibri"/>
              </a:rPr>
              <a:t>amgylch</a:t>
            </a:r>
            <a:r>
              <a:rPr lang="en-US">
                <a:ea typeface="Calibri"/>
                <a:cs typeface="Calibri"/>
              </a:rPr>
              <a:t> y </a:t>
            </a:r>
            <a:r>
              <a:rPr lang="en-US" err="1">
                <a:ea typeface="Calibri"/>
                <a:cs typeface="Calibri"/>
              </a:rPr>
              <a:t>byrddau</a:t>
            </a:r>
            <a:r>
              <a:rPr lang="en-US">
                <a:ea typeface="Calibri"/>
                <a:cs typeface="Calibri"/>
              </a:rPr>
              <a:t> yn </a:t>
            </a:r>
            <a:r>
              <a:rPr lang="en-US" err="1">
                <a:ea typeface="Calibri"/>
                <a:cs typeface="Calibri"/>
              </a:rPr>
              <a:t>darllen</a:t>
            </a:r>
            <a:r>
              <a:rPr lang="en-US">
                <a:ea typeface="Calibri"/>
                <a:cs typeface="Calibri"/>
              </a:rPr>
              <a:t> ac yn </a:t>
            </a:r>
            <a:r>
              <a:rPr lang="en-US" err="1">
                <a:ea typeface="Calibri"/>
                <a:cs typeface="Calibri"/>
              </a:rPr>
              <a:t>adeiladu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ar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ymatebion</a:t>
            </a:r>
            <a:r>
              <a:rPr lang="en-US">
                <a:ea typeface="Calibri"/>
                <a:cs typeface="Calibri"/>
              </a:rPr>
              <a:t> a </a:t>
            </a:r>
            <a:r>
              <a:rPr lang="en-US" err="1">
                <a:ea typeface="Calibri"/>
                <a:cs typeface="Calibri"/>
              </a:rPr>
              <a:t>roddwyd</a:t>
            </a:r>
            <a:r>
              <a:rPr lang="en-US">
                <a:ea typeface="Calibri"/>
                <a:cs typeface="Calibri"/>
              </a:rPr>
              <a:t> gan </a:t>
            </a:r>
            <a:r>
              <a:rPr lang="en-US" err="1">
                <a:ea typeface="Calibri"/>
                <a:cs typeface="Calibri"/>
              </a:rPr>
              <a:t>ddisgyblion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blaenorol</a:t>
            </a:r>
            <a:r>
              <a:rPr lang="en-US">
                <a:ea typeface="Calibri"/>
                <a:cs typeface="Calibri"/>
              </a:rPr>
              <a:t>. </a:t>
            </a:r>
            <a:r>
              <a:rPr lang="en-US" err="1">
                <a:ea typeface="Calibri"/>
                <a:cs typeface="Calibri"/>
              </a:rPr>
              <a:t>Cymerwch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adborth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ar</a:t>
            </a:r>
            <a:r>
              <a:rPr lang="en-US">
                <a:ea typeface="Calibri"/>
                <a:cs typeface="Calibri"/>
              </a:rPr>
              <a:t> bob </a:t>
            </a:r>
            <a:r>
              <a:rPr lang="en-US" err="1">
                <a:ea typeface="Calibri"/>
                <a:cs typeface="Calibri"/>
              </a:rPr>
              <a:t>cwestiwn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ar</a:t>
            </a:r>
            <a:r>
              <a:rPr lang="en-US">
                <a:ea typeface="Calibri"/>
                <a:cs typeface="Calibri"/>
              </a:rPr>
              <a:t> y </a:t>
            </a:r>
            <a:r>
              <a:rPr lang="en-US" err="1">
                <a:ea typeface="Calibri"/>
                <a:cs typeface="Calibri"/>
              </a:rPr>
              <a:t>diwedd</a:t>
            </a:r>
            <a:r>
              <a:rPr lang="en-US">
                <a:ea typeface="Calibri"/>
                <a:cs typeface="Calibri"/>
              </a:rPr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E850A5-DD7D-4F2C-9F48-720B641816FC}" type="slidenum"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89694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Gofynnwch </a:t>
            </a:r>
            <a:r>
              <a:rPr lang="en-US" err="1">
                <a:ea typeface="Calibri"/>
                <a:cs typeface="Calibri"/>
              </a:rPr>
              <a:t>I’r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blant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roi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ymateb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darluniadol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i'r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cwestiwn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hwn</a:t>
            </a:r>
            <a:r>
              <a:rPr lang="en-US">
                <a:ea typeface="Calibri"/>
                <a:cs typeface="Calibri"/>
              </a:rPr>
              <a:t>.</a:t>
            </a:r>
          </a:p>
          <a:p>
            <a:r>
              <a:rPr lang="en-US" err="1">
                <a:ea typeface="Calibri"/>
                <a:cs typeface="Calibri"/>
              </a:rPr>
              <a:t>Rhowch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gopi</a:t>
            </a:r>
            <a:r>
              <a:rPr lang="en-US">
                <a:ea typeface="Calibri"/>
                <a:cs typeface="Calibri"/>
              </a:rPr>
              <a:t> o'r </a:t>
            </a:r>
            <a:r>
              <a:rPr lang="en-US" err="1">
                <a:ea typeface="Calibri"/>
                <a:cs typeface="Calibri"/>
              </a:rPr>
              <a:t>sleid</a:t>
            </a:r>
            <a:r>
              <a:rPr lang="en-US">
                <a:ea typeface="Calibri"/>
                <a:cs typeface="Calibri"/>
              </a:rPr>
              <a:t> hon </a:t>
            </a:r>
            <a:r>
              <a:rPr lang="en-US" err="1">
                <a:ea typeface="Calibri"/>
                <a:cs typeface="Calibri"/>
              </a:rPr>
              <a:t>iddynt</a:t>
            </a:r>
            <a:r>
              <a:rPr lang="en-US">
                <a:ea typeface="Calibri"/>
                <a:cs typeface="Calibri"/>
              </a:rPr>
              <a:t> neu </a:t>
            </a:r>
            <a:r>
              <a:rPr lang="en-US" err="1">
                <a:ea typeface="Calibri"/>
                <a:cs typeface="Calibri"/>
              </a:rPr>
              <a:t>ddarn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gwag</a:t>
            </a:r>
            <a:r>
              <a:rPr lang="en-US">
                <a:ea typeface="Calibri"/>
                <a:cs typeface="Calibri"/>
              </a:rPr>
              <a:t> o </a:t>
            </a:r>
            <a:r>
              <a:rPr lang="en-US" err="1">
                <a:ea typeface="Calibri"/>
                <a:cs typeface="Calibri"/>
              </a:rPr>
              <a:t>bapur</a:t>
            </a:r>
            <a:r>
              <a:rPr lang="en-US">
                <a:ea typeface="Calibri"/>
                <a:cs typeface="Calibri"/>
              </a:rPr>
              <a:t> i </a:t>
            </a:r>
            <a:r>
              <a:rPr lang="en-US" err="1">
                <a:ea typeface="Calibri"/>
                <a:cs typeface="Calibri"/>
              </a:rPr>
              <a:t>gwblhau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eu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hymateb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darluniadol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eu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hunain</a:t>
            </a:r>
            <a:r>
              <a:rPr lang="en-US">
                <a:ea typeface="Calibri"/>
                <a:cs typeface="Calibri"/>
              </a:rPr>
              <a:t>. </a:t>
            </a:r>
            <a:r>
              <a:rPr lang="en-US" err="1">
                <a:ea typeface="Calibri"/>
                <a:cs typeface="Calibri"/>
              </a:rPr>
              <a:t>Dangos</a:t>
            </a:r>
            <a:r>
              <a:rPr lang="en-US">
                <a:ea typeface="Calibri"/>
                <a:cs typeface="Calibri"/>
              </a:rPr>
              <a:t> y </a:t>
            </a:r>
            <a:r>
              <a:rPr lang="en-US" err="1">
                <a:ea typeface="Calibri"/>
                <a:cs typeface="Calibri"/>
              </a:rPr>
              <a:t>sleid</a:t>
            </a:r>
            <a:r>
              <a:rPr lang="en-US">
                <a:ea typeface="Calibri"/>
                <a:cs typeface="Calibri"/>
              </a:rPr>
              <a:t> hon </a:t>
            </a:r>
            <a:r>
              <a:rPr lang="en-US" err="1">
                <a:ea typeface="Calibri"/>
                <a:cs typeface="Calibri"/>
              </a:rPr>
              <a:t>ar</a:t>
            </a:r>
            <a:r>
              <a:rPr lang="en-US">
                <a:ea typeface="Calibri"/>
                <a:cs typeface="Calibri"/>
              </a:rPr>
              <a:t> y </a:t>
            </a:r>
            <a:r>
              <a:rPr lang="en-US" err="1">
                <a:ea typeface="Calibri"/>
                <a:cs typeface="Calibri"/>
              </a:rPr>
              <a:t>bwrdd</a:t>
            </a:r>
            <a:r>
              <a:rPr lang="en-US">
                <a:ea typeface="Calibri"/>
                <a:cs typeface="Calibri"/>
              </a:rPr>
              <a:t> a </a:t>
            </a:r>
            <a:r>
              <a:rPr lang="en-US" err="1">
                <a:ea typeface="Calibri"/>
                <a:cs typeface="Calibri"/>
              </a:rPr>
              <a:t>chymryd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adborth</a:t>
            </a:r>
            <a:r>
              <a:rPr lang="en-US">
                <a:ea typeface="Calibri"/>
                <a:cs typeface="Calibri"/>
              </a:rPr>
              <a:t>. </a:t>
            </a:r>
          </a:p>
          <a:p>
            <a:pPr marL="228600" indent="-228600">
              <a:buAutoNum type="arabicPeriod"/>
            </a:pPr>
            <a:r>
              <a:rPr lang="en-US" err="1">
                <a:ea typeface="Calibri"/>
                <a:cs typeface="Calibri"/>
              </a:rPr>
              <a:t>Cwblhewch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ymateb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darluniadol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ynghyd</a:t>
            </a:r>
            <a:r>
              <a:rPr lang="en-US">
                <a:ea typeface="Calibri"/>
                <a:cs typeface="Calibri"/>
              </a:rPr>
              <a:t> â </a:t>
            </a:r>
            <a:r>
              <a:rPr lang="en-US" err="1">
                <a:ea typeface="Calibri"/>
                <a:cs typeface="Calibri"/>
              </a:rPr>
              <a:t>hwylusydd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sy'n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tynnu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ar</a:t>
            </a:r>
            <a:r>
              <a:rPr lang="en-US">
                <a:ea typeface="Calibri"/>
                <a:cs typeface="Calibri"/>
              </a:rPr>
              <a:t> y </a:t>
            </a:r>
            <a:r>
              <a:rPr lang="en-US" err="1">
                <a:ea typeface="Calibri"/>
                <a:cs typeface="Calibri"/>
              </a:rPr>
              <a:t>bwrdd</a:t>
            </a:r>
            <a:r>
              <a:rPr lang="en-US">
                <a:ea typeface="Calibri"/>
                <a:cs typeface="Calibri"/>
              </a:rPr>
              <a:t> yn </a:t>
            </a:r>
            <a:r>
              <a:rPr lang="en-US" err="1">
                <a:ea typeface="Calibri"/>
                <a:cs typeface="Calibri"/>
              </a:rPr>
              <a:t>seiliedig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ar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syniadau</a:t>
            </a:r>
            <a:r>
              <a:rPr lang="en-US">
                <a:ea typeface="Calibri"/>
                <a:cs typeface="Calibri"/>
              </a:rPr>
              <a:t> y plant neu bod y </a:t>
            </a:r>
            <a:r>
              <a:rPr lang="en-US" err="1">
                <a:ea typeface="Calibri"/>
                <a:cs typeface="Calibri"/>
              </a:rPr>
              <a:t>blant</a:t>
            </a:r>
            <a:r>
              <a:rPr lang="en-US">
                <a:ea typeface="Calibri"/>
                <a:cs typeface="Calibri"/>
              </a:rPr>
              <a:t> yn </a:t>
            </a:r>
            <a:r>
              <a:rPr lang="en-US" err="1">
                <a:ea typeface="Calibri"/>
                <a:cs typeface="Calibri"/>
              </a:rPr>
              <a:t>dod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i'r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bwrdd</a:t>
            </a:r>
            <a:r>
              <a:rPr lang="en-US">
                <a:ea typeface="Calibri"/>
                <a:cs typeface="Calibri"/>
              </a:rPr>
              <a:t> ac yn </a:t>
            </a:r>
            <a:r>
              <a:rPr lang="en-US" err="1">
                <a:ea typeface="Calibri"/>
                <a:cs typeface="Calibri"/>
              </a:rPr>
              <a:t>ychwanegu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darluniau</a:t>
            </a:r>
            <a:r>
              <a:rPr lang="en-US">
                <a:ea typeface="Calibri"/>
                <a:cs typeface="Calibri"/>
              </a:rPr>
              <a:t> ac </a:t>
            </a:r>
            <a:r>
              <a:rPr lang="en-US" err="1">
                <a:ea typeface="Calibri"/>
                <a:cs typeface="Calibri"/>
              </a:rPr>
              <a:t>anodiadau</a:t>
            </a:r>
            <a:r>
              <a:rPr lang="en-US">
                <a:ea typeface="Calibri"/>
                <a:cs typeface="Calibri"/>
              </a:rPr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E850A5-DD7D-4F2C-9F48-720B641816FC}" type="slidenum"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18252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Plant/</a:t>
            </a:r>
            <a:r>
              <a:rPr lang="en-US" err="1">
                <a:ea typeface="Calibri"/>
                <a:cs typeface="Calibri"/>
              </a:rPr>
              <a:t>pobl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ifanc</a:t>
            </a:r>
            <a:r>
              <a:rPr lang="en-US">
                <a:ea typeface="Calibri"/>
                <a:cs typeface="Calibri"/>
              </a:rPr>
              <a:t> i </a:t>
            </a:r>
            <a:r>
              <a:rPr lang="en-US" err="1">
                <a:ea typeface="Calibri"/>
                <a:cs typeface="Calibri"/>
              </a:rPr>
              <a:t>drafod</a:t>
            </a:r>
            <a:r>
              <a:rPr lang="en-US">
                <a:ea typeface="Calibri"/>
                <a:cs typeface="Calibri"/>
              </a:rPr>
              <a:t> y </a:t>
            </a:r>
            <a:r>
              <a:rPr lang="en-US" err="1">
                <a:ea typeface="Calibri"/>
                <a:cs typeface="Calibri"/>
              </a:rPr>
              <a:t>cwestiwn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mewn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parau</a:t>
            </a:r>
            <a:r>
              <a:rPr lang="en-US">
                <a:ea typeface="Calibri"/>
                <a:cs typeface="Calibri"/>
              </a:rPr>
              <a:t>. </a:t>
            </a:r>
            <a:r>
              <a:rPr lang="da-DK">
                <a:ea typeface="Calibri"/>
                <a:cs typeface="Calibri"/>
              </a:rPr>
              <a:t>Mae pob plentyn/ person ifanc yn penderfynu ar rif</a:t>
            </a:r>
            <a:r>
              <a:rPr lang="en-US">
                <a:ea typeface="Calibri"/>
                <a:cs typeface="Calibri"/>
              </a:rPr>
              <a:t>(1-5). </a:t>
            </a:r>
            <a:r>
              <a:rPr lang="en-US" err="1">
                <a:ea typeface="Calibri"/>
                <a:cs typeface="Calibri"/>
              </a:rPr>
              <a:t>Daliwch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eu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rhifau</a:t>
            </a:r>
            <a:r>
              <a:rPr lang="en-US">
                <a:ea typeface="Calibri"/>
                <a:cs typeface="Calibri"/>
              </a:rPr>
              <a:t> neu </a:t>
            </a:r>
            <a:r>
              <a:rPr lang="en-US" err="1">
                <a:ea typeface="Calibri"/>
                <a:cs typeface="Calibri"/>
              </a:rPr>
              <a:t>symudwch</a:t>
            </a:r>
            <a:r>
              <a:rPr lang="en-US">
                <a:ea typeface="Calibri"/>
                <a:cs typeface="Calibri"/>
              </a:rPr>
              <a:t> i </a:t>
            </a:r>
            <a:r>
              <a:rPr lang="en-US" err="1">
                <a:ea typeface="Calibri"/>
                <a:cs typeface="Calibri"/>
              </a:rPr>
              <a:t>ardal</a:t>
            </a:r>
            <a:r>
              <a:rPr lang="en-US">
                <a:ea typeface="Calibri"/>
                <a:cs typeface="Calibri"/>
              </a:rPr>
              <a:t> o'r </a:t>
            </a:r>
            <a:r>
              <a:rPr lang="en-US" err="1">
                <a:ea typeface="Calibri"/>
                <a:cs typeface="Calibri"/>
              </a:rPr>
              <a:t>ystafell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ar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gyfer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eu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rhif</a:t>
            </a:r>
            <a:r>
              <a:rPr lang="en-US">
                <a:ea typeface="Calibri"/>
                <a:cs typeface="Calibri"/>
              </a:rPr>
              <a:t>. </a:t>
            </a:r>
            <a:r>
              <a:rPr lang="en-US" err="1">
                <a:ea typeface="Calibri"/>
                <a:cs typeface="Calibri"/>
              </a:rPr>
              <a:t>Trafodwch</a:t>
            </a:r>
            <a:r>
              <a:rPr lang="en-US">
                <a:ea typeface="Calibri"/>
                <a:cs typeface="Calibri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E850A5-DD7D-4F2C-9F48-720B641816FC}" type="slidenum"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14542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>
              <a:ea typeface="Calibri"/>
              <a:cs typeface="Calibri"/>
            </a:endParaRPr>
          </a:p>
          <a:p>
            <a:pPr marL="228600" indent="-228600">
              <a:buAutoNum type="arabicPeriod"/>
            </a:pPr>
            <a:r>
              <a:rPr lang="en-US">
                <a:ea typeface="Calibri"/>
                <a:cs typeface="Calibri"/>
              </a:rPr>
              <a:t>Plant/ </a:t>
            </a:r>
            <a:r>
              <a:rPr lang="en-US" err="1">
                <a:ea typeface="Calibri"/>
                <a:cs typeface="Calibri"/>
              </a:rPr>
              <a:t>pobl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ifanc</a:t>
            </a:r>
            <a:r>
              <a:rPr lang="en-US">
                <a:ea typeface="Calibri"/>
                <a:cs typeface="Calibri"/>
              </a:rPr>
              <a:t> yn </a:t>
            </a:r>
            <a:r>
              <a:rPr lang="en-US" err="1">
                <a:ea typeface="Calibri"/>
                <a:cs typeface="Calibri"/>
              </a:rPr>
              <a:t>trafod</a:t>
            </a:r>
            <a:r>
              <a:rPr lang="en-US">
                <a:ea typeface="Calibri"/>
                <a:cs typeface="Calibri"/>
              </a:rPr>
              <a:t> y </a:t>
            </a:r>
            <a:r>
              <a:rPr lang="en-US" err="1">
                <a:ea typeface="Calibri"/>
                <a:cs typeface="Calibri"/>
              </a:rPr>
              <a:t>cwestiwn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mewn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parau</a:t>
            </a:r>
            <a:r>
              <a:rPr lang="en-US">
                <a:ea typeface="Calibri"/>
                <a:cs typeface="Calibri"/>
              </a:rPr>
              <a:t> i </a:t>
            </a:r>
            <a:r>
              <a:rPr lang="en-US" err="1">
                <a:ea typeface="Calibri"/>
                <a:cs typeface="Calibri"/>
              </a:rPr>
              <a:t>ddod</a:t>
            </a:r>
            <a:r>
              <a:rPr lang="en-US">
                <a:ea typeface="Calibri"/>
                <a:cs typeface="Calibri"/>
              </a:rPr>
              <a:t> o </a:t>
            </a:r>
            <a:r>
              <a:rPr lang="en-US" err="1">
                <a:ea typeface="Calibri"/>
                <a:cs typeface="Calibri"/>
              </a:rPr>
              <a:t>hyd</a:t>
            </a:r>
            <a:r>
              <a:rPr lang="en-US">
                <a:ea typeface="Calibri"/>
                <a:cs typeface="Calibri"/>
              </a:rPr>
              <a:t> i </a:t>
            </a:r>
            <a:r>
              <a:rPr lang="en-US" err="1">
                <a:ea typeface="Calibri"/>
                <a:cs typeface="Calibri"/>
              </a:rPr>
              <a:t>gymaint</a:t>
            </a:r>
            <a:r>
              <a:rPr lang="en-US">
                <a:ea typeface="Calibri"/>
                <a:cs typeface="Calibri"/>
              </a:rPr>
              <a:t> o </a:t>
            </a:r>
            <a:r>
              <a:rPr lang="en-US" err="1">
                <a:ea typeface="Calibri"/>
                <a:cs typeface="Calibri"/>
              </a:rPr>
              <a:t>atebion</a:t>
            </a:r>
            <a:r>
              <a:rPr lang="en-US">
                <a:ea typeface="Calibri"/>
                <a:cs typeface="Calibri"/>
              </a:rPr>
              <a:t> ag y gallant</a:t>
            </a:r>
            <a:r>
              <a:rPr lang="en-US"/>
              <a:t>. </a:t>
            </a:r>
            <a:r>
              <a:rPr lang="en-US" err="1"/>
              <a:t>Ysgrifennu</a:t>
            </a:r>
            <a:r>
              <a:rPr lang="en-US"/>
              <a:t> </a:t>
            </a:r>
            <a:r>
              <a:rPr lang="en-US" err="1"/>
              <a:t>atebion</a:t>
            </a:r>
            <a:r>
              <a:rPr lang="en-US"/>
              <a:t> </a:t>
            </a:r>
            <a:r>
              <a:rPr lang="en-US" err="1"/>
              <a:t>ar</a:t>
            </a:r>
            <a:r>
              <a:rPr lang="en-US"/>
              <a:t> </a:t>
            </a:r>
            <a:r>
              <a:rPr lang="en-US" err="1"/>
              <a:t>nodiadau</a:t>
            </a:r>
            <a:r>
              <a:rPr lang="en-US"/>
              <a:t> </a:t>
            </a:r>
            <a:r>
              <a:rPr lang="en-US" err="1"/>
              <a:t>post-it</a:t>
            </a:r>
            <a:r>
              <a:rPr lang="en-US">
                <a:ea typeface="Calibri"/>
                <a:cs typeface="Calibri"/>
              </a:rPr>
              <a:t>. </a:t>
            </a:r>
            <a:r>
              <a:rPr lang="en-US" err="1">
                <a:ea typeface="Calibri"/>
                <a:cs typeface="Calibri"/>
              </a:rPr>
              <a:t>Gludo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nodiadau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post-it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ar</a:t>
            </a:r>
            <a:r>
              <a:rPr lang="en-US">
                <a:ea typeface="Calibri"/>
                <a:cs typeface="Calibri"/>
              </a:rPr>
              <a:t> y </a:t>
            </a:r>
            <a:r>
              <a:rPr lang="en-US" err="1">
                <a:ea typeface="Calibri"/>
                <a:cs typeface="Calibri"/>
              </a:rPr>
              <a:t>sleid</a:t>
            </a:r>
            <a:r>
              <a:rPr lang="en-US">
                <a:ea typeface="Calibri"/>
                <a:cs typeface="Calibri"/>
              </a:rPr>
              <a:t>(</a:t>
            </a:r>
            <a:r>
              <a:rPr lang="de-DE">
                <a:ea typeface="Calibri"/>
                <a:cs typeface="Calibri"/>
              </a:rPr>
              <a:t>wedi'i argraffu neu ei arddangos ar y bwrdd</a:t>
            </a:r>
            <a:r>
              <a:rPr lang="en-US">
                <a:ea typeface="Calibri"/>
                <a:cs typeface="Calibri"/>
              </a:rPr>
              <a:t>). </a:t>
            </a:r>
            <a:r>
              <a:rPr lang="en-US" err="1">
                <a:ea typeface="Calibri"/>
                <a:cs typeface="Calibri"/>
              </a:rPr>
              <a:t>Derbyn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adborth</a:t>
            </a:r>
            <a:r>
              <a:rPr lang="en-US">
                <a:ea typeface="Calibri"/>
                <a:cs typeface="Calibri"/>
              </a:rPr>
              <a:t>. </a:t>
            </a:r>
          </a:p>
          <a:p>
            <a:pPr marL="228600" indent="-228600">
              <a:buAutoNum type="arabicPeriod"/>
            </a:pPr>
            <a:r>
              <a:rPr lang="en-US" err="1">
                <a:ea typeface="Calibri"/>
                <a:cs typeface="Calibri"/>
              </a:rPr>
              <a:t>Rhoi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copi</a:t>
            </a:r>
            <a:r>
              <a:rPr lang="en-US">
                <a:ea typeface="Calibri"/>
                <a:cs typeface="Calibri"/>
              </a:rPr>
              <a:t> A3 </a:t>
            </a:r>
            <a:r>
              <a:rPr lang="en-US" err="1">
                <a:ea typeface="Calibri"/>
                <a:cs typeface="Calibri"/>
              </a:rPr>
              <a:t>printiedig</a:t>
            </a:r>
            <a:r>
              <a:rPr lang="en-US">
                <a:ea typeface="Calibri"/>
                <a:cs typeface="Calibri"/>
              </a:rPr>
              <a:t> o'r </a:t>
            </a:r>
            <a:r>
              <a:rPr lang="en-US" err="1">
                <a:ea typeface="Calibri"/>
                <a:cs typeface="Calibri"/>
              </a:rPr>
              <a:t>sleid</a:t>
            </a:r>
            <a:r>
              <a:rPr lang="en-US">
                <a:ea typeface="Calibri"/>
                <a:cs typeface="Calibri"/>
              </a:rPr>
              <a:t> hon i </a:t>
            </a:r>
            <a:r>
              <a:rPr lang="en-US" err="1">
                <a:ea typeface="Calibri"/>
                <a:cs typeface="Calibri"/>
              </a:rPr>
              <a:t>grwpiau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llai</a:t>
            </a:r>
            <a:r>
              <a:rPr lang="en-US">
                <a:ea typeface="Calibri"/>
                <a:cs typeface="Calibri"/>
              </a:rPr>
              <a:t> o </a:t>
            </a:r>
            <a:r>
              <a:rPr lang="en-US" err="1">
                <a:ea typeface="Calibri"/>
                <a:cs typeface="Calibri"/>
              </a:rPr>
              <a:t>blant</a:t>
            </a:r>
            <a:r>
              <a:rPr lang="en-US">
                <a:ea typeface="Calibri"/>
                <a:cs typeface="Calibri"/>
              </a:rPr>
              <a:t>/ </a:t>
            </a:r>
            <a:r>
              <a:rPr lang="en-US" err="1">
                <a:ea typeface="Calibri"/>
                <a:cs typeface="Calibri"/>
              </a:rPr>
              <a:t>pobl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ifanc</a:t>
            </a:r>
            <a:r>
              <a:rPr lang="en-US">
                <a:ea typeface="Calibri"/>
                <a:cs typeface="Calibri"/>
              </a:rPr>
              <a:t>. </a:t>
            </a:r>
            <a:r>
              <a:rPr lang="en-US" err="1">
                <a:ea typeface="Calibri"/>
                <a:cs typeface="Calibri"/>
              </a:rPr>
              <a:t>Myfyrwyr</a:t>
            </a:r>
            <a:r>
              <a:rPr lang="en-US">
                <a:ea typeface="Calibri"/>
                <a:cs typeface="Calibri"/>
              </a:rPr>
              <a:t> i </a:t>
            </a:r>
            <a:r>
              <a:rPr lang="en-US" err="1">
                <a:ea typeface="Calibri"/>
                <a:cs typeface="Calibri"/>
              </a:rPr>
              <a:t>drafod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cwestiynau</a:t>
            </a:r>
            <a:r>
              <a:rPr lang="en-US">
                <a:ea typeface="Calibri"/>
                <a:cs typeface="Calibri"/>
              </a:rPr>
              <a:t> ac </a:t>
            </a:r>
            <a:r>
              <a:rPr lang="en-US" err="1">
                <a:ea typeface="Calibri"/>
                <a:cs typeface="Calibri"/>
              </a:rPr>
              <a:t>ychwanegu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atebion</a:t>
            </a:r>
            <a:r>
              <a:rPr lang="en-US">
                <a:ea typeface="Calibri"/>
                <a:cs typeface="Calibri"/>
              </a:rPr>
              <a:t> at </a:t>
            </a:r>
            <a:r>
              <a:rPr lang="en-US" err="1">
                <a:ea typeface="Calibri"/>
                <a:cs typeface="Calibri"/>
              </a:rPr>
              <a:t>eu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copi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printiedig</a:t>
            </a:r>
            <a:r>
              <a:rPr lang="en-US">
                <a:ea typeface="Calibri"/>
                <a:cs typeface="Calibri"/>
              </a:rPr>
              <a:t> o'r </a:t>
            </a:r>
            <a:r>
              <a:rPr lang="en-US" err="1">
                <a:ea typeface="Calibri"/>
                <a:cs typeface="Calibri"/>
              </a:rPr>
              <a:t>sleid</a:t>
            </a:r>
            <a:r>
              <a:rPr lang="en-US">
                <a:ea typeface="Calibri"/>
                <a:cs typeface="Calibri"/>
              </a:rPr>
              <a:t>. </a:t>
            </a:r>
            <a:r>
              <a:rPr lang="en-US" err="1">
                <a:ea typeface="Calibri"/>
                <a:cs typeface="Calibri"/>
              </a:rPr>
              <a:t>Derbyn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adborth</a:t>
            </a:r>
            <a:r>
              <a:rPr lang="en-US">
                <a:ea typeface="Calibri"/>
                <a:cs typeface="Calibri"/>
              </a:rPr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E850A5-DD7D-4F2C-9F48-720B641816FC}" type="slidenum"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63810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/>
              <a:t>Plant/ </a:t>
            </a:r>
            <a:r>
              <a:rPr lang="en-US" err="1"/>
              <a:t>pobl</a:t>
            </a:r>
            <a:r>
              <a:rPr lang="en-US"/>
              <a:t> </a:t>
            </a:r>
            <a:r>
              <a:rPr lang="en-US" err="1"/>
              <a:t>ifanc</a:t>
            </a:r>
            <a:r>
              <a:rPr lang="en-US"/>
              <a:t> i </a:t>
            </a:r>
            <a:r>
              <a:rPr lang="en-US" err="1"/>
              <a:t>trafod</a:t>
            </a:r>
            <a:r>
              <a:rPr lang="en-US"/>
              <a:t> y </a:t>
            </a:r>
            <a:r>
              <a:rPr lang="en-US" err="1"/>
              <a:t>cwestiwn</a:t>
            </a:r>
            <a:r>
              <a:rPr lang="en-US"/>
              <a:t> </a:t>
            </a:r>
            <a:r>
              <a:rPr lang="en-US" err="1"/>
              <a:t>mewn</a:t>
            </a:r>
            <a:r>
              <a:rPr lang="en-US"/>
              <a:t> </a:t>
            </a:r>
            <a:r>
              <a:rPr lang="en-US" err="1"/>
              <a:t>parau</a:t>
            </a:r>
            <a:r>
              <a:rPr lang="en-US"/>
              <a:t> i </a:t>
            </a:r>
            <a:r>
              <a:rPr lang="en-US" err="1"/>
              <a:t>ddod</a:t>
            </a:r>
            <a:r>
              <a:rPr lang="en-US"/>
              <a:t> o </a:t>
            </a:r>
            <a:r>
              <a:rPr lang="en-US" err="1"/>
              <a:t>hyd</a:t>
            </a:r>
            <a:r>
              <a:rPr lang="en-US"/>
              <a:t> i </a:t>
            </a:r>
            <a:r>
              <a:rPr lang="en-US" err="1"/>
              <a:t>gymaint</a:t>
            </a:r>
            <a:r>
              <a:rPr lang="en-US"/>
              <a:t> o </a:t>
            </a:r>
            <a:r>
              <a:rPr lang="en-US" err="1"/>
              <a:t>atebion</a:t>
            </a:r>
            <a:r>
              <a:rPr lang="en-US"/>
              <a:t> ag y gallant. </a:t>
            </a:r>
            <a:r>
              <a:rPr lang="en-US" err="1"/>
              <a:t>Ysgrifennwch</a:t>
            </a:r>
            <a:r>
              <a:rPr lang="en-US"/>
              <a:t> </a:t>
            </a:r>
            <a:r>
              <a:rPr lang="en-US" err="1"/>
              <a:t>atebion</a:t>
            </a:r>
            <a:r>
              <a:rPr lang="en-US"/>
              <a:t> </a:t>
            </a:r>
            <a:r>
              <a:rPr lang="en-US" err="1"/>
              <a:t>ar</a:t>
            </a:r>
            <a:r>
              <a:rPr lang="en-US"/>
              <a:t> </a:t>
            </a:r>
            <a:r>
              <a:rPr lang="en-US" err="1"/>
              <a:t>nodiadau</a:t>
            </a:r>
            <a:r>
              <a:rPr lang="en-US"/>
              <a:t> </a:t>
            </a:r>
            <a:r>
              <a:rPr lang="en-US" err="1"/>
              <a:t>post-it</a:t>
            </a:r>
            <a:r>
              <a:rPr lang="en-US"/>
              <a:t>. </a:t>
            </a:r>
            <a:r>
              <a:rPr lang="en-US" err="1"/>
              <a:t>Gludo</a:t>
            </a:r>
            <a:r>
              <a:rPr lang="en-US"/>
              <a:t> </a:t>
            </a:r>
            <a:r>
              <a:rPr lang="en-US" err="1"/>
              <a:t>nodiadau</a:t>
            </a:r>
            <a:r>
              <a:rPr lang="en-US"/>
              <a:t> </a:t>
            </a:r>
            <a:r>
              <a:rPr lang="en-US" err="1"/>
              <a:t>post-it</a:t>
            </a:r>
            <a:r>
              <a:rPr lang="en-US"/>
              <a:t> </a:t>
            </a:r>
            <a:r>
              <a:rPr lang="en-US" err="1"/>
              <a:t>ar</a:t>
            </a:r>
            <a:r>
              <a:rPr lang="en-US"/>
              <a:t> y </a:t>
            </a:r>
            <a:r>
              <a:rPr lang="en-US" err="1"/>
              <a:t>sleid</a:t>
            </a:r>
            <a:r>
              <a:rPr lang="en-US"/>
              <a:t>(</a:t>
            </a:r>
            <a:r>
              <a:rPr lang="de-DE"/>
              <a:t>wedi'i argraffu neu ei arddangos ar y bwrdd</a:t>
            </a:r>
            <a:r>
              <a:rPr lang="en-US"/>
              <a:t>). </a:t>
            </a:r>
            <a:r>
              <a:rPr lang="en-US" err="1"/>
              <a:t>Derbyn</a:t>
            </a:r>
            <a:r>
              <a:rPr lang="en-US"/>
              <a:t> </a:t>
            </a:r>
            <a:r>
              <a:rPr lang="en-US" err="1"/>
              <a:t>adborth</a:t>
            </a:r>
            <a:r>
              <a:rPr lang="en-US"/>
              <a:t>. </a:t>
            </a:r>
          </a:p>
          <a:p>
            <a:pPr marL="228600" indent="-228600">
              <a:buAutoNum type="arabicPeriod"/>
            </a:pPr>
            <a:r>
              <a:rPr lang="en-US" err="1">
                <a:ea typeface="Calibri"/>
                <a:cs typeface="Calibri"/>
              </a:rPr>
              <a:t>Rhoi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copi</a:t>
            </a:r>
            <a:r>
              <a:rPr lang="en-US">
                <a:ea typeface="Calibri"/>
                <a:cs typeface="Calibri"/>
              </a:rPr>
              <a:t> A3 </a:t>
            </a:r>
            <a:r>
              <a:rPr lang="en-US" err="1">
                <a:ea typeface="Calibri"/>
                <a:cs typeface="Calibri"/>
              </a:rPr>
              <a:t>printiedig</a:t>
            </a:r>
            <a:r>
              <a:rPr lang="en-US">
                <a:ea typeface="Calibri"/>
                <a:cs typeface="Calibri"/>
              </a:rPr>
              <a:t> o'r </a:t>
            </a:r>
            <a:r>
              <a:rPr lang="en-US" err="1">
                <a:ea typeface="Calibri"/>
                <a:cs typeface="Calibri"/>
              </a:rPr>
              <a:t>sleid</a:t>
            </a:r>
            <a:r>
              <a:rPr lang="en-US">
                <a:ea typeface="Calibri"/>
                <a:cs typeface="Calibri"/>
              </a:rPr>
              <a:t> hon i </a:t>
            </a:r>
            <a:r>
              <a:rPr lang="en-US" err="1">
                <a:ea typeface="Calibri"/>
                <a:cs typeface="Calibri"/>
              </a:rPr>
              <a:t>grwpiau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llai</a:t>
            </a:r>
            <a:r>
              <a:rPr lang="en-US">
                <a:ea typeface="Calibri"/>
                <a:cs typeface="Calibri"/>
              </a:rPr>
              <a:t> o </a:t>
            </a:r>
            <a:r>
              <a:rPr lang="en-US" err="1">
                <a:ea typeface="Calibri"/>
                <a:cs typeface="Calibri"/>
              </a:rPr>
              <a:t>blant</a:t>
            </a:r>
            <a:r>
              <a:rPr lang="en-US">
                <a:ea typeface="Calibri"/>
                <a:cs typeface="Calibri"/>
              </a:rPr>
              <a:t>/ </a:t>
            </a:r>
            <a:r>
              <a:rPr lang="en-US" err="1">
                <a:ea typeface="Calibri"/>
                <a:cs typeface="Calibri"/>
              </a:rPr>
              <a:t>pobl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ifanc</a:t>
            </a:r>
            <a:r>
              <a:rPr lang="en-US">
                <a:ea typeface="Calibri"/>
                <a:cs typeface="Calibri"/>
              </a:rPr>
              <a:t>. </a:t>
            </a:r>
            <a:r>
              <a:rPr lang="en-US" err="1">
                <a:ea typeface="Calibri"/>
                <a:cs typeface="Calibri"/>
              </a:rPr>
              <a:t>Myfyrwyr</a:t>
            </a:r>
            <a:r>
              <a:rPr lang="en-US">
                <a:ea typeface="Calibri"/>
                <a:cs typeface="Calibri"/>
              </a:rPr>
              <a:t> i </a:t>
            </a:r>
            <a:r>
              <a:rPr lang="en-US" err="1">
                <a:ea typeface="Calibri"/>
                <a:cs typeface="Calibri"/>
              </a:rPr>
              <a:t>drafod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cwestiynau</a:t>
            </a:r>
            <a:r>
              <a:rPr lang="en-US">
                <a:ea typeface="Calibri"/>
                <a:cs typeface="Calibri"/>
              </a:rPr>
              <a:t> ac </a:t>
            </a:r>
            <a:r>
              <a:rPr lang="en-US" err="1">
                <a:ea typeface="Calibri"/>
                <a:cs typeface="Calibri"/>
              </a:rPr>
              <a:t>ychwanegu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atebion</a:t>
            </a:r>
            <a:r>
              <a:rPr lang="en-US">
                <a:ea typeface="Calibri"/>
                <a:cs typeface="Calibri"/>
              </a:rPr>
              <a:t> at </a:t>
            </a:r>
            <a:r>
              <a:rPr lang="en-US" err="1">
                <a:ea typeface="Calibri"/>
                <a:cs typeface="Calibri"/>
              </a:rPr>
              <a:t>eu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copi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printiedig</a:t>
            </a:r>
            <a:r>
              <a:rPr lang="en-US">
                <a:ea typeface="Calibri"/>
                <a:cs typeface="Calibri"/>
              </a:rPr>
              <a:t> o'r </a:t>
            </a:r>
            <a:r>
              <a:rPr lang="en-US" err="1">
                <a:ea typeface="Calibri"/>
                <a:cs typeface="Calibri"/>
              </a:rPr>
              <a:t>sleid</a:t>
            </a:r>
            <a:r>
              <a:rPr lang="en-US">
                <a:ea typeface="Calibri"/>
                <a:cs typeface="Calibri"/>
              </a:rPr>
              <a:t>. </a:t>
            </a:r>
            <a:r>
              <a:rPr lang="en-US" err="1">
                <a:ea typeface="Calibri"/>
                <a:cs typeface="Calibri"/>
              </a:rPr>
              <a:t>Derbyn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adborth</a:t>
            </a:r>
            <a:r>
              <a:rPr lang="en-US">
                <a:ea typeface="Calibri"/>
                <a:cs typeface="Calibri"/>
              </a:rPr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E850A5-DD7D-4F2C-9F48-720B641816FC}" type="slidenum"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99341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/>
              <a:t>Plant/ </a:t>
            </a:r>
            <a:r>
              <a:rPr lang="en-US" err="1"/>
              <a:t>pobl</a:t>
            </a:r>
            <a:r>
              <a:rPr lang="en-US"/>
              <a:t> </a:t>
            </a:r>
            <a:r>
              <a:rPr lang="en-US" err="1"/>
              <a:t>ifanc</a:t>
            </a:r>
            <a:r>
              <a:rPr lang="en-US"/>
              <a:t> i </a:t>
            </a:r>
            <a:r>
              <a:rPr lang="en-US" err="1"/>
              <a:t>trafod</a:t>
            </a:r>
            <a:r>
              <a:rPr lang="en-US"/>
              <a:t> y </a:t>
            </a:r>
            <a:r>
              <a:rPr lang="en-US" err="1"/>
              <a:t>cwestiwn</a:t>
            </a:r>
            <a:r>
              <a:rPr lang="en-US"/>
              <a:t> </a:t>
            </a:r>
            <a:r>
              <a:rPr lang="en-US" err="1"/>
              <a:t>mewn</a:t>
            </a:r>
            <a:r>
              <a:rPr lang="en-US"/>
              <a:t> </a:t>
            </a:r>
            <a:r>
              <a:rPr lang="en-US" err="1"/>
              <a:t>parau</a:t>
            </a:r>
            <a:r>
              <a:rPr lang="en-US"/>
              <a:t> i </a:t>
            </a:r>
            <a:r>
              <a:rPr lang="en-US" err="1"/>
              <a:t>ddod</a:t>
            </a:r>
            <a:r>
              <a:rPr lang="en-US"/>
              <a:t> o </a:t>
            </a:r>
            <a:r>
              <a:rPr lang="en-US" err="1"/>
              <a:t>hyd</a:t>
            </a:r>
            <a:r>
              <a:rPr lang="en-US"/>
              <a:t> i </a:t>
            </a:r>
            <a:r>
              <a:rPr lang="en-US" err="1"/>
              <a:t>gymaint</a:t>
            </a:r>
            <a:r>
              <a:rPr lang="en-US"/>
              <a:t> o </a:t>
            </a:r>
            <a:r>
              <a:rPr lang="en-US" err="1"/>
              <a:t>atebion</a:t>
            </a:r>
            <a:r>
              <a:rPr lang="en-US"/>
              <a:t> ag y gallant. </a:t>
            </a:r>
            <a:r>
              <a:rPr lang="en-US" err="1"/>
              <a:t>Ysgrifennwch</a:t>
            </a:r>
            <a:r>
              <a:rPr lang="en-US"/>
              <a:t> </a:t>
            </a:r>
            <a:r>
              <a:rPr lang="en-US" err="1"/>
              <a:t>atebion</a:t>
            </a:r>
            <a:r>
              <a:rPr lang="en-US"/>
              <a:t> </a:t>
            </a:r>
            <a:r>
              <a:rPr lang="en-US" err="1"/>
              <a:t>ar</a:t>
            </a:r>
            <a:r>
              <a:rPr lang="en-US"/>
              <a:t> </a:t>
            </a:r>
            <a:r>
              <a:rPr lang="en-US" err="1"/>
              <a:t>nodiadau</a:t>
            </a:r>
            <a:r>
              <a:rPr lang="en-US"/>
              <a:t> </a:t>
            </a:r>
            <a:r>
              <a:rPr lang="en-US" err="1"/>
              <a:t>post-it</a:t>
            </a:r>
            <a:r>
              <a:rPr lang="en-US"/>
              <a:t>. </a:t>
            </a:r>
            <a:r>
              <a:rPr lang="en-US" err="1"/>
              <a:t>Gludo</a:t>
            </a:r>
            <a:r>
              <a:rPr lang="en-US"/>
              <a:t> </a:t>
            </a:r>
            <a:r>
              <a:rPr lang="en-US" err="1"/>
              <a:t>nodiadau</a:t>
            </a:r>
            <a:r>
              <a:rPr lang="en-US"/>
              <a:t> </a:t>
            </a:r>
            <a:r>
              <a:rPr lang="en-US" err="1"/>
              <a:t>post-it</a:t>
            </a:r>
            <a:r>
              <a:rPr lang="en-US"/>
              <a:t> </a:t>
            </a:r>
            <a:r>
              <a:rPr lang="en-US" err="1"/>
              <a:t>ar</a:t>
            </a:r>
            <a:r>
              <a:rPr lang="en-US"/>
              <a:t> y </a:t>
            </a:r>
            <a:r>
              <a:rPr lang="en-US" err="1"/>
              <a:t>sleid</a:t>
            </a:r>
            <a:r>
              <a:rPr lang="en-US"/>
              <a:t>(</a:t>
            </a:r>
            <a:r>
              <a:rPr lang="de-DE"/>
              <a:t>wedi'i argraffu neu ei arddangos ar y bwrdd</a:t>
            </a:r>
            <a:r>
              <a:rPr lang="en-US"/>
              <a:t>). </a:t>
            </a:r>
            <a:r>
              <a:rPr lang="en-US" err="1"/>
              <a:t>Derbyn</a:t>
            </a:r>
            <a:r>
              <a:rPr lang="en-US"/>
              <a:t> </a:t>
            </a:r>
            <a:r>
              <a:rPr lang="en-US" err="1"/>
              <a:t>adborth</a:t>
            </a:r>
            <a:r>
              <a:rPr lang="en-US"/>
              <a:t>. </a:t>
            </a:r>
          </a:p>
          <a:p>
            <a:pPr marL="228600" indent="-228600">
              <a:buAutoNum type="arabicPeriod"/>
            </a:pPr>
            <a:r>
              <a:rPr lang="en-US" err="1">
                <a:ea typeface="Calibri"/>
                <a:cs typeface="Calibri"/>
              </a:rPr>
              <a:t>Rhoi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copi</a:t>
            </a:r>
            <a:r>
              <a:rPr lang="en-US">
                <a:ea typeface="Calibri"/>
                <a:cs typeface="Calibri"/>
              </a:rPr>
              <a:t> A3 </a:t>
            </a:r>
            <a:r>
              <a:rPr lang="en-US" err="1">
                <a:ea typeface="Calibri"/>
                <a:cs typeface="Calibri"/>
              </a:rPr>
              <a:t>printiedig</a:t>
            </a:r>
            <a:r>
              <a:rPr lang="en-US">
                <a:ea typeface="Calibri"/>
                <a:cs typeface="Calibri"/>
              </a:rPr>
              <a:t> o'r </a:t>
            </a:r>
            <a:r>
              <a:rPr lang="en-US" err="1">
                <a:ea typeface="Calibri"/>
                <a:cs typeface="Calibri"/>
              </a:rPr>
              <a:t>sleid</a:t>
            </a:r>
            <a:r>
              <a:rPr lang="en-US">
                <a:ea typeface="Calibri"/>
                <a:cs typeface="Calibri"/>
              </a:rPr>
              <a:t> hon i </a:t>
            </a:r>
            <a:r>
              <a:rPr lang="en-US" err="1">
                <a:ea typeface="Calibri"/>
                <a:cs typeface="Calibri"/>
              </a:rPr>
              <a:t>grwpiau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llai</a:t>
            </a:r>
            <a:r>
              <a:rPr lang="en-US">
                <a:ea typeface="Calibri"/>
                <a:cs typeface="Calibri"/>
              </a:rPr>
              <a:t> o </a:t>
            </a:r>
            <a:r>
              <a:rPr lang="en-US" err="1">
                <a:ea typeface="Calibri"/>
                <a:cs typeface="Calibri"/>
              </a:rPr>
              <a:t>blant</a:t>
            </a:r>
            <a:r>
              <a:rPr lang="en-US">
                <a:ea typeface="Calibri"/>
                <a:cs typeface="Calibri"/>
              </a:rPr>
              <a:t>/ </a:t>
            </a:r>
            <a:r>
              <a:rPr lang="en-US" err="1">
                <a:ea typeface="Calibri"/>
                <a:cs typeface="Calibri"/>
              </a:rPr>
              <a:t>pobl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ifanc</a:t>
            </a:r>
            <a:r>
              <a:rPr lang="en-US">
                <a:ea typeface="Calibri"/>
                <a:cs typeface="Calibri"/>
              </a:rPr>
              <a:t>. </a:t>
            </a:r>
            <a:r>
              <a:rPr lang="en-US" err="1">
                <a:ea typeface="Calibri"/>
                <a:cs typeface="Calibri"/>
              </a:rPr>
              <a:t>Myfyrwyr</a:t>
            </a:r>
            <a:r>
              <a:rPr lang="en-US">
                <a:ea typeface="Calibri"/>
                <a:cs typeface="Calibri"/>
              </a:rPr>
              <a:t> i </a:t>
            </a:r>
            <a:r>
              <a:rPr lang="en-US" err="1">
                <a:ea typeface="Calibri"/>
                <a:cs typeface="Calibri"/>
              </a:rPr>
              <a:t>drafod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cwestiynau</a:t>
            </a:r>
            <a:r>
              <a:rPr lang="en-US">
                <a:ea typeface="Calibri"/>
                <a:cs typeface="Calibri"/>
              </a:rPr>
              <a:t> ac </a:t>
            </a:r>
            <a:r>
              <a:rPr lang="en-US" err="1">
                <a:ea typeface="Calibri"/>
                <a:cs typeface="Calibri"/>
              </a:rPr>
              <a:t>ychwanegu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atebion</a:t>
            </a:r>
            <a:r>
              <a:rPr lang="en-US">
                <a:ea typeface="Calibri"/>
                <a:cs typeface="Calibri"/>
              </a:rPr>
              <a:t> at </a:t>
            </a:r>
            <a:r>
              <a:rPr lang="en-US" err="1">
                <a:ea typeface="Calibri"/>
                <a:cs typeface="Calibri"/>
              </a:rPr>
              <a:t>eu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copi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printiedig</a:t>
            </a:r>
            <a:r>
              <a:rPr lang="en-US">
                <a:ea typeface="Calibri"/>
                <a:cs typeface="Calibri"/>
              </a:rPr>
              <a:t> o'r </a:t>
            </a:r>
            <a:r>
              <a:rPr lang="en-US" err="1">
                <a:ea typeface="Calibri"/>
                <a:cs typeface="Calibri"/>
              </a:rPr>
              <a:t>sleid</a:t>
            </a:r>
            <a:r>
              <a:rPr lang="en-US">
                <a:ea typeface="Calibri"/>
                <a:cs typeface="Calibri"/>
              </a:rPr>
              <a:t>. </a:t>
            </a:r>
            <a:r>
              <a:rPr lang="en-US" err="1">
                <a:ea typeface="Calibri"/>
                <a:cs typeface="Calibri"/>
              </a:rPr>
              <a:t>Derbyn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adborth</a:t>
            </a:r>
            <a:r>
              <a:rPr lang="en-US">
                <a:ea typeface="Calibri"/>
                <a:cs typeface="Calibri"/>
              </a:rPr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E850A5-DD7D-4F2C-9F48-720B641816FC}" type="slidenum"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714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11/05/2026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11/05/2026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11/05/2026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11/05/2026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11/05/2026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11/05/2026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11/05/2026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11/05/2026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11/05/2026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11/05/2026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11/05/2026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11/05/2026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62.xml"/><Relationship Id="rId21" Type="http://schemas.openxmlformats.org/officeDocument/2006/relationships/customXml" Target="../ink/ink514.xml"/><Relationship Id="rId42" Type="http://schemas.openxmlformats.org/officeDocument/2006/relationships/image" Target="../media/image23.png"/><Relationship Id="rId63" Type="http://schemas.openxmlformats.org/officeDocument/2006/relationships/customXml" Target="../ink/ink535.xml"/><Relationship Id="rId84" Type="http://schemas.openxmlformats.org/officeDocument/2006/relationships/image" Target="../media/image44.png"/><Relationship Id="rId138" Type="http://schemas.openxmlformats.org/officeDocument/2006/relationships/image" Target="../media/image69.png"/><Relationship Id="rId107" Type="http://schemas.openxmlformats.org/officeDocument/2006/relationships/customXml" Target="../ink/ink557.xml"/><Relationship Id="rId11" Type="http://schemas.openxmlformats.org/officeDocument/2006/relationships/customXml" Target="../ink/ink509.xml"/><Relationship Id="rId32" Type="http://schemas.openxmlformats.org/officeDocument/2006/relationships/image" Target="../media/image18.png"/><Relationship Id="rId37" Type="http://schemas.openxmlformats.org/officeDocument/2006/relationships/customXml" Target="../ink/ink522.xml"/><Relationship Id="rId53" Type="http://schemas.openxmlformats.org/officeDocument/2006/relationships/customXml" Target="../ink/ink530.xml"/><Relationship Id="rId58" Type="http://schemas.openxmlformats.org/officeDocument/2006/relationships/image" Target="../media/image31.png"/><Relationship Id="rId74" Type="http://schemas.openxmlformats.org/officeDocument/2006/relationships/image" Target="../media/image39.png"/><Relationship Id="rId79" Type="http://schemas.openxmlformats.org/officeDocument/2006/relationships/customXml" Target="../ink/ink543.xml"/><Relationship Id="rId102" Type="http://schemas.openxmlformats.org/officeDocument/2006/relationships/image" Target="../media/image53.png"/><Relationship Id="rId123" Type="http://schemas.openxmlformats.org/officeDocument/2006/relationships/customXml" Target="../ink/ink565.xml"/><Relationship Id="rId128" Type="http://schemas.openxmlformats.org/officeDocument/2006/relationships/image" Target="../media/image66.png"/><Relationship Id="rId5" Type="http://schemas.openxmlformats.org/officeDocument/2006/relationships/customXml" Target="../ink/ink506.xml"/><Relationship Id="rId90" Type="http://schemas.openxmlformats.org/officeDocument/2006/relationships/image" Target="../media/image47.png"/><Relationship Id="rId95" Type="http://schemas.openxmlformats.org/officeDocument/2006/relationships/customXml" Target="../ink/ink551.xml"/><Relationship Id="rId22" Type="http://schemas.openxmlformats.org/officeDocument/2006/relationships/image" Target="../media/image13.png"/><Relationship Id="rId27" Type="http://schemas.openxmlformats.org/officeDocument/2006/relationships/customXml" Target="../ink/ink517.xml"/><Relationship Id="rId43" Type="http://schemas.openxmlformats.org/officeDocument/2006/relationships/customXml" Target="../ink/ink525.xml"/><Relationship Id="rId48" Type="http://schemas.openxmlformats.org/officeDocument/2006/relationships/image" Target="../media/image26.png"/><Relationship Id="rId64" Type="http://schemas.openxmlformats.org/officeDocument/2006/relationships/image" Target="../media/image34.png"/><Relationship Id="rId69" Type="http://schemas.openxmlformats.org/officeDocument/2006/relationships/customXml" Target="../ink/ink538.xml"/><Relationship Id="rId113" Type="http://schemas.openxmlformats.org/officeDocument/2006/relationships/customXml" Target="../ink/ink560.xml"/><Relationship Id="rId118" Type="http://schemas.openxmlformats.org/officeDocument/2006/relationships/image" Target="../media/image61.png"/><Relationship Id="rId134" Type="http://schemas.openxmlformats.org/officeDocument/2006/relationships/customXml" Target="../ink/ink572.xml"/><Relationship Id="rId139" Type="http://schemas.openxmlformats.org/officeDocument/2006/relationships/customXml" Target="../ink/ink575.xml"/><Relationship Id="rId80" Type="http://schemas.openxmlformats.org/officeDocument/2006/relationships/image" Target="../media/image42.png"/><Relationship Id="rId85" Type="http://schemas.openxmlformats.org/officeDocument/2006/relationships/customXml" Target="../ink/ink546.xml"/><Relationship Id="rId12" Type="http://schemas.openxmlformats.org/officeDocument/2006/relationships/image" Target="../media/image8.png"/><Relationship Id="rId17" Type="http://schemas.openxmlformats.org/officeDocument/2006/relationships/customXml" Target="../ink/ink512.xml"/><Relationship Id="rId33" Type="http://schemas.openxmlformats.org/officeDocument/2006/relationships/customXml" Target="../ink/ink520.xml"/><Relationship Id="rId38" Type="http://schemas.openxmlformats.org/officeDocument/2006/relationships/image" Target="../media/image21.png"/><Relationship Id="rId59" Type="http://schemas.openxmlformats.org/officeDocument/2006/relationships/customXml" Target="../ink/ink533.xml"/><Relationship Id="rId103" Type="http://schemas.openxmlformats.org/officeDocument/2006/relationships/customXml" Target="../ink/ink555.xml"/><Relationship Id="rId108" Type="http://schemas.openxmlformats.org/officeDocument/2006/relationships/image" Target="../media/image56.png"/><Relationship Id="rId124" Type="http://schemas.openxmlformats.org/officeDocument/2006/relationships/image" Target="../media/image64.png"/><Relationship Id="rId129" Type="http://schemas.openxmlformats.org/officeDocument/2006/relationships/customXml" Target="../ink/ink568.xml"/><Relationship Id="rId54" Type="http://schemas.openxmlformats.org/officeDocument/2006/relationships/image" Target="../media/image29.png"/><Relationship Id="rId70" Type="http://schemas.openxmlformats.org/officeDocument/2006/relationships/image" Target="../media/image37.png"/><Relationship Id="rId75" Type="http://schemas.openxmlformats.org/officeDocument/2006/relationships/customXml" Target="../ink/ink541.xml"/><Relationship Id="rId91" Type="http://schemas.openxmlformats.org/officeDocument/2006/relationships/customXml" Target="../ink/ink549.xml"/><Relationship Id="rId96" Type="http://schemas.openxmlformats.org/officeDocument/2006/relationships/image" Target="../media/image50.png"/><Relationship Id="rId140" Type="http://schemas.openxmlformats.org/officeDocument/2006/relationships/image" Target="../media/image7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23" Type="http://schemas.openxmlformats.org/officeDocument/2006/relationships/customXml" Target="../ink/ink515.xml"/><Relationship Id="rId28" Type="http://schemas.openxmlformats.org/officeDocument/2006/relationships/image" Target="../media/image16.png"/><Relationship Id="rId49" Type="http://schemas.openxmlformats.org/officeDocument/2006/relationships/customXml" Target="../ink/ink528.xml"/><Relationship Id="rId114" Type="http://schemas.openxmlformats.org/officeDocument/2006/relationships/image" Target="../media/image59.png"/><Relationship Id="rId119" Type="http://schemas.openxmlformats.org/officeDocument/2006/relationships/customXml" Target="../ink/ink563.xml"/><Relationship Id="rId44" Type="http://schemas.openxmlformats.org/officeDocument/2006/relationships/image" Target="../media/image24.png"/><Relationship Id="rId60" Type="http://schemas.openxmlformats.org/officeDocument/2006/relationships/image" Target="../media/image32.png"/><Relationship Id="rId65" Type="http://schemas.openxmlformats.org/officeDocument/2006/relationships/customXml" Target="../ink/ink536.xml"/><Relationship Id="rId81" Type="http://schemas.openxmlformats.org/officeDocument/2006/relationships/customXml" Target="../ink/ink544.xml"/><Relationship Id="rId86" Type="http://schemas.openxmlformats.org/officeDocument/2006/relationships/image" Target="../media/image45.png"/><Relationship Id="rId130" Type="http://schemas.openxmlformats.org/officeDocument/2006/relationships/image" Target="../media/image67.png"/><Relationship Id="rId135" Type="http://schemas.openxmlformats.org/officeDocument/2006/relationships/customXml" Target="../ink/ink573.xml"/><Relationship Id="rId13" Type="http://schemas.openxmlformats.org/officeDocument/2006/relationships/customXml" Target="../ink/ink510.xml"/><Relationship Id="rId18" Type="http://schemas.openxmlformats.org/officeDocument/2006/relationships/image" Target="../media/image11.png"/><Relationship Id="rId39" Type="http://schemas.openxmlformats.org/officeDocument/2006/relationships/customXml" Target="../ink/ink523.xml"/><Relationship Id="rId109" Type="http://schemas.openxmlformats.org/officeDocument/2006/relationships/customXml" Target="../ink/ink558.xml"/><Relationship Id="rId34" Type="http://schemas.openxmlformats.org/officeDocument/2006/relationships/image" Target="../media/image19.png"/><Relationship Id="rId50" Type="http://schemas.openxmlformats.org/officeDocument/2006/relationships/image" Target="../media/image27.png"/><Relationship Id="rId55" Type="http://schemas.openxmlformats.org/officeDocument/2006/relationships/customXml" Target="../ink/ink531.xml"/><Relationship Id="rId76" Type="http://schemas.openxmlformats.org/officeDocument/2006/relationships/image" Target="../media/image40.png"/><Relationship Id="rId97" Type="http://schemas.openxmlformats.org/officeDocument/2006/relationships/customXml" Target="../ink/ink552.xml"/><Relationship Id="rId104" Type="http://schemas.openxmlformats.org/officeDocument/2006/relationships/image" Target="../media/image54.png"/><Relationship Id="rId120" Type="http://schemas.openxmlformats.org/officeDocument/2006/relationships/image" Target="../media/image62.png"/><Relationship Id="rId125" Type="http://schemas.openxmlformats.org/officeDocument/2006/relationships/customXml" Target="../ink/ink566.xml"/><Relationship Id="rId141" Type="http://schemas.openxmlformats.org/officeDocument/2006/relationships/customXml" Target="../ink/ink576.xml"/><Relationship Id="rId7" Type="http://schemas.openxmlformats.org/officeDocument/2006/relationships/customXml" Target="../ink/ink507.xml"/><Relationship Id="rId71" Type="http://schemas.openxmlformats.org/officeDocument/2006/relationships/customXml" Target="../ink/ink539.xml"/><Relationship Id="rId92" Type="http://schemas.openxmlformats.org/officeDocument/2006/relationships/image" Target="../media/image48.png"/><Relationship Id="rId2" Type="http://schemas.openxmlformats.org/officeDocument/2006/relationships/image" Target="../media/image3.png"/><Relationship Id="rId29" Type="http://schemas.openxmlformats.org/officeDocument/2006/relationships/customXml" Target="../ink/ink518.xml"/><Relationship Id="rId24" Type="http://schemas.openxmlformats.org/officeDocument/2006/relationships/image" Target="../media/image14.png"/><Relationship Id="rId40" Type="http://schemas.openxmlformats.org/officeDocument/2006/relationships/image" Target="../media/image22.png"/><Relationship Id="rId45" Type="http://schemas.openxmlformats.org/officeDocument/2006/relationships/customXml" Target="../ink/ink526.xml"/><Relationship Id="rId66" Type="http://schemas.openxmlformats.org/officeDocument/2006/relationships/image" Target="../media/image35.png"/><Relationship Id="rId87" Type="http://schemas.openxmlformats.org/officeDocument/2006/relationships/customXml" Target="../ink/ink547.xml"/><Relationship Id="rId110" Type="http://schemas.openxmlformats.org/officeDocument/2006/relationships/image" Target="../media/image57.png"/><Relationship Id="rId115" Type="http://schemas.openxmlformats.org/officeDocument/2006/relationships/customXml" Target="../ink/ink561.xml"/><Relationship Id="rId131" Type="http://schemas.openxmlformats.org/officeDocument/2006/relationships/customXml" Target="../ink/ink569.xml"/><Relationship Id="rId136" Type="http://schemas.openxmlformats.org/officeDocument/2006/relationships/image" Target="../media/image68.png"/><Relationship Id="rId61" Type="http://schemas.openxmlformats.org/officeDocument/2006/relationships/customXml" Target="../ink/ink534.xml"/><Relationship Id="rId82" Type="http://schemas.openxmlformats.org/officeDocument/2006/relationships/image" Target="../media/image43.png"/><Relationship Id="rId19" Type="http://schemas.openxmlformats.org/officeDocument/2006/relationships/customXml" Target="../ink/ink513.xml"/><Relationship Id="rId14" Type="http://schemas.openxmlformats.org/officeDocument/2006/relationships/image" Target="../media/image9.png"/><Relationship Id="rId30" Type="http://schemas.openxmlformats.org/officeDocument/2006/relationships/image" Target="../media/image17.png"/><Relationship Id="rId35" Type="http://schemas.openxmlformats.org/officeDocument/2006/relationships/customXml" Target="../ink/ink521.xml"/><Relationship Id="rId56" Type="http://schemas.openxmlformats.org/officeDocument/2006/relationships/image" Target="../media/image30.png"/><Relationship Id="rId77" Type="http://schemas.openxmlformats.org/officeDocument/2006/relationships/customXml" Target="../ink/ink542.xml"/><Relationship Id="rId100" Type="http://schemas.openxmlformats.org/officeDocument/2006/relationships/image" Target="../media/image52.png"/><Relationship Id="rId105" Type="http://schemas.openxmlformats.org/officeDocument/2006/relationships/customXml" Target="../ink/ink556.xml"/><Relationship Id="rId126" Type="http://schemas.openxmlformats.org/officeDocument/2006/relationships/image" Target="../media/image65.png"/><Relationship Id="rId8" Type="http://schemas.openxmlformats.org/officeDocument/2006/relationships/image" Target="../media/image6.png"/><Relationship Id="rId51" Type="http://schemas.openxmlformats.org/officeDocument/2006/relationships/customXml" Target="../ink/ink529.xml"/><Relationship Id="rId72" Type="http://schemas.openxmlformats.org/officeDocument/2006/relationships/image" Target="../media/image38.png"/><Relationship Id="rId93" Type="http://schemas.openxmlformats.org/officeDocument/2006/relationships/customXml" Target="../ink/ink550.xml"/><Relationship Id="rId98" Type="http://schemas.openxmlformats.org/officeDocument/2006/relationships/image" Target="../media/image51.png"/><Relationship Id="rId121" Type="http://schemas.openxmlformats.org/officeDocument/2006/relationships/customXml" Target="../ink/ink564.xml"/><Relationship Id="rId142" Type="http://schemas.openxmlformats.org/officeDocument/2006/relationships/image" Target="../media/image71.png"/><Relationship Id="rId3" Type="http://schemas.openxmlformats.org/officeDocument/2006/relationships/customXml" Target="../ink/ink505.xml"/><Relationship Id="rId25" Type="http://schemas.openxmlformats.org/officeDocument/2006/relationships/customXml" Target="../ink/ink516.xml"/><Relationship Id="rId46" Type="http://schemas.openxmlformats.org/officeDocument/2006/relationships/image" Target="../media/image25.png"/><Relationship Id="rId67" Type="http://schemas.openxmlformats.org/officeDocument/2006/relationships/customXml" Target="../ink/ink537.xml"/><Relationship Id="rId116" Type="http://schemas.openxmlformats.org/officeDocument/2006/relationships/image" Target="../media/image60.png"/><Relationship Id="rId137" Type="http://schemas.openxmlformats.org/officeDocument/2006/relationships/customXml" Target="../ink/ink574.xml"/><Relationship Id="rId20" Type="http://schemas.openxmlformats.org/officeDocument/2006/relationships/image" Target="../media/image12.png"/><Relationship Id="rId41" Type="http://schemas.openxmlformats.org/officeDocument/2006/relationships/customXml" Target="../ink/ink524.xml"/><Relationship Id="rId62" Type="http://schemas.openxmlformats.org/officeDocument/2006/relationships/image" Target="../media/image33.png"/><Relationship Id="rId83" Type="http://schemas.openxmlformats.org/officeDocument/2006/relationships/customXml" Target="../ink/ink545.xml"/><Relationship Id="rId88" Type="http://schemas.openxmlformats.org/officeDocument/2006/relationships/image" Target="../media/image46.png"/><Relationship Id="rId111" Type="http://schemas.openxmlformats.org/officeDocument/2006/relationships/customXml" Target="../ink/ink559.xml"/><Relationship Id="rId132" Type="http://schemas.openxmlformats.org/officeDocument/2006/relationships/customXml" Target="../ink/ink570.xml"/><Relationship Id="rId15" Type="http://schemas.openxmlformats.org/officeDocument/2006/relationships/customXml" Target="../ink/ink511.xml"/><Relationship Id="rId36" Type="http://schemas.openxmlformats.org/officeDocument/2006/relationships/image" Target="../media/image20.png"/><Relationship Id="rId57" Type="http://schemas.openxmlformats.org/officeDocument/2006/relationships/customXml" Target="../ink/ink532.xml"/><Relationship Id="rId106" Type="http://schemas.openxmlformats.org/officeDocument/2006/relationships/image" Target="../media/image55.png"/><Relationship Id="rId127" Type="http://schemas.openxmlformats.org/officeDocument/2006/relationships/customXml" Target="../ink/ink567.xml"/><Relationship Id="rId10" Type="http://schemas.openxmlformats.org/officeDocument/2006/relationships/image" Target="../media/image7.png"/><Relationship Id="rId31" Type="http://schemas.openxmlformats.org/officeDocument/2006/relationships/customXml" Target="../ink/ink519.xml"/><Relationship Id="rId52" Type="http://schemas.openxmlformats.org/officeDocument/2006/relationships/image" Target="../media/image28.png"/><Relationship Id="rId73" Type="http://schemas.openxmlformats.org/officeDocument/2006/relationships/customXml" Target="../ink/ink540.xml"/><Relationship Id="rId78" Type="http://schemas.openxmlformats.org/officeDocument/2006/relationships/image" Target="../media/image41.png"/><Relationship Id="rId94" Type="http://schemas.openxmlformats.org/officeDocument/2006/relationships/image" Target="../media/image49.png"/><Relationship Id="rId99" Type="http://schemas.openxmlformats.org/officeDocument/2006/relationships/customXml" Target="../ink/ink553.xml"/><Relationship Id="rId101" Type="http://schemas.openxmlformats.org/officeDocument/2006/relationships/customXml" Target="../ink/ink554.xml"/><Relationship Id="rId122" Type="http://schemas.openxmlformats.org/officeDocument/2006/relationships/image" Target="../media/image63.png"/><Relationship Id="rId4" Type="http://schemas.openxmlformats.org/officeDocument/2006/relationships/image" Target="../media/image4.png"/><Relationship Id="rId9" Type="http://schemas.openxmlformats.org/officeDocument/2006/relationships/customXml" Target="../ink/ink508.xml"/><Relationship Id="rId26" Type="http://schemas.openxmlformats.org/officeDocument/2006/relationships/image" Target="../media/image15.png"/><Relationship Id="rId47" Type="http://schemas.openxmlformats.org/officeDocument/2006/relationships/customXml" Target="../ink/ink527.xml"/><Relationship Id="rId68" Type="http://schemas.openxmlformats.org/officeDocument/2006/relationships/image" Target="../media/image36.png"/><Relationship Id="rId89" Type="http://schemas.openxmlformats.org/officeDocument/2006/relationships/customXml" Target="../ink/ink548.xml"/><Relationship Id="rId112" Type="http://schemas.openxmlformats.org/officeDocument/2006/relationships/image" Target="../media/image58.png"/><Relationship Id="rId133" Type="http://schemas.openxmlformats.org/officeDocument/2006/relationships/customXml" Target="../ink/ink571.xml"/><Relationship Id="rId16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634.xml"/><Relationship Id="rId21" Type="http://schemas.openxmlformats.org/officeDocument/2006/relationships/customXml" Target="../ink/ink586.xml"/><Relationship Id="rId42" Type="http://schemas.openxmlformats.org/officeDocument/2006/relationships/image" Target="../media/image23.png"/><Relationship Id="rId63" Type="http://schemas.openxmlformats.org/officeDocument/2006/relationships/customXml" Target="../ink/ink607.xml"/><Relationship Id="rId84" Type="http://schemas.openxmlformats.org/officeDocument/2006/relationships/image" Target="../media/image44.png"/><Relationship Id="rId138" Type="http://schemas.openxmlformats.org/officeDocument/2006/relationships/image" Target="../media/image69.png"/><Relationship Id="rId107" Type="http://schemas.openxmlformats.org/officeDocument/2006/relationships/customXml" Target="../ink/ink629.xml"/><Relationship Id="rId11" Type="http://schemas.openxmlformats.org/officeDocument/2006/relationships/customXml" Target="../ink/ink581.xml"/><Relationship Id="rId32" Type="http://schemas.openxmlformats.org/officeDocument/2006/relationships/image" Target="../media/image18.png"/><Relationship Id="rId37" Type="http://schemas.openxmlformats.org/officeDocument/2006/relationships/customXml" Target="../ink/ink594.xml"/><Relationship Id="rId53" Type="http://schemas.openxmlformats.org/officeDocument/2006/relationships/customXml" Target="../ink/ink602.xml"/><Relationship Id="rId58" Type="http://schemas.openxmlformats.org/officeDocument/2006/relationships/image" Target="../media/image31.png"/><Relationship Id="rId74" Type="http://schemas.openxmlformats.org/officeDocument/2006/relationships/image" Target="../media/image39.png"/><Relationship Id="rId79" Type="http://schemas.openxmlformats.org/officeDocument/2006/relationships/customXml" Target="../ink/ink615.xml"/><Relationship Id="rId102" Type="http://schemas.openxmlformats.org/officeDocument/2006/relationships/image" Target="../media/image53.png"/><Relationship Id="rId123" Type="http://schemas.openxmlformats.org/officeDocument/2006/relationships/customXml" Target="../ink/ink637.xml"/><Relationship Id="rId128" Type="http://schemas.openxmlformats.org/officeDocument/2006/relationships/image" Target="../media/image66.png"/><Relationship Id="rId5" Type="http://schemas.openxmlformats.org/officeDocument/2006/relationships/customXml" Target="../ink/ink578.xml"/><Relationship Id="rId90" Type="http://schemas.openxmlformats.org/officeDocument/2006/relationships/image" Target="../media/image47.png"/><Relationship Id="rId95" Type="http://schemas.openxmlformats.org/officeDocument/2006/relationships/customXml" Target="../ink/ink623.xml"/><Relationship Id="rId22" Type="http://schemas.openxmlformats.org/officeDocument/2006/relationships/image" Target="../media/image13.png"/><Relationship Id="rId27" Type="http://schemas.openxmlformats.org/officeDocument/2006/relationships/customXml" Target="../ink/ink589.xml"/><Relationship Id="rId43" Type="http://schemas.openxmlformats.org/officeDocument/2006/relationships/customXml" Target="../ink/ink597.xml"/><Relationship Id="rId48" Type="http://schemas.openxmlformats.org/officeDocument/2006/relationships/image" Target="../media/image26.png"/><Relationship Id="rId64" Type="http://schemas.openxmlformats.org/officeDocument/2006/relationships/image" Target="../media/image34.png"/><Relationship Id="rId69" Type="http://schemas.openxmlformats.org/officeDocument/2006/relationships/customXml" Target="../ink/ink610.xml"/><Relationship Id="rId113" Type="http://schemas.openxmlformats.org/officeDocument/2006/relationships/customXml" Target="../ink/ink632.xml"/><Relationship Id="rId118" Type="http://schemas.openxmlformats.org/officeDocument/2006/relationships/image" Target="../media/image61.png"/><Relationship Id="rId134" Type="http://schemas.openxmlformats.org/officeDocument/2006/relationships/customXml" Target="../ink/ink644.xml"/><Relationship Id="rId139" Type="http://schemas.openxmlformats.org/officeDocument/2006/relationships/customXml" Target="../ink/ink647.xml"/><Relationship Id="rId80" Type="http://schemas.openxmlformats.org/officeDocument/2006/relationships/image" Target="../media/image42.png"/><Relationship Id="rId85" Type="http://schemas.openxmlformats.org/officeDocument/2006/relationships/customXml" Target="../ink/ink618.xml"/><Relationship Id="rId12" Type="http://schemas.openxmlformats.org/officeDocument/2006/relationships/image" Target="../media/image8.png"/><Relationship Id="rId17" Type="http://schemas.openxmlformats.org/officeDocument/2006/relationships/customXml" Target="../ink/ink584.xml"/><Relationship Id="rId33" Type="http://schemas.openxmlformats.org/officeDocument/2006/relationships/customXml" Target="../ink/ink592.xml"/><Relationship Id="rId38" Type="http://schemas.openxmlformats.org/officeDocument/2006/relationships/image" Target="../media/image21.png"/><Relationship Id="rId59" Type="http://schemas.openxmlformats.org/officeDocument/2006/relationships/customXml" Target="../ink/ink605.xml"/><Relationship Id="rId103" Type="http://schemas.openxmlformats.org/officeDocument/2006/relationships/customXml" Target="../ink/ink627.xml"/><Relationship Id="rId108" Type="http://schemas.openxmlformats.org/officeDocument/2006/relationships/image" Target="../media/image56.png"/><Relationship Id="rId124" Type="http://schemas.openxmlformats.org/officeDocument/2006/relationships/image" Target="../media/image64.png"/><Relationship Id="rId129" Type="http://schemas.openxmlformats.org/officeDocument/2006/relationships/customXml" Target="../ink/ink640.xml"/><Relationship Id="rId54" Type="http://schemas.openxmlformats.org/officeDocument/2006/relationships/image" Target="../media/image29.png"/><Relationship Id="rId70" Type="http://schemas.openxmlformats.org/officeDocument/2006/relationships/image" Target="../media/image37.png"/><Relationship Id="rId75" Type="http://schemas.openxmlformats.org/officeDocument/2006/relationships/customXml" Target="../ink/ink613.xml"/><Relationship Id="rId91" Type="http://schemas.openxmlformats.org/officeDocument/2006/relationships/customXml" Target="../ink/ink621.xml"/><Relationship Id="rId96" Type="http://schemas.openxmlformats.org/officeDocument/2006/relationships/image" Target="../media/image50.png"/><Relationship Id="rId140" Type="http://schemas.openxmlformats.org/officeDocument/2006/relationships/image" Target="../media/image7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23" Type="http://schemas.openxmlformats.org/officeDocument/2006/relationships/customXml" Target="../ink/ink587.xml"/><Relationship Id="rId28" Type="http://schemas.openxmlformats.org/officeDocument/2006/relationships/image" Target="../media/image16.png"/><Relationship Id="rId49" Type="http://schemas.openxmlformats.org/officeDocument/2006/relationships/customXml" Target="../ink/ink600.xml"/><Relationship Id="rId114" Type="http://schemas.openxmlformats.org/officeDocument/2006/relationships/image" Target="../media/image59.png"/><Relationship Id="rId119" Type="http://schemas.openxmlformats.org/officeDocument/2006/relationships/customXml" Target="../ink/ink635.xml"/><Relationship Id="rId44" Type="http://schemas.openxmlformats.org/officeDocument/2006/relationships/image" Target="../media/image24.png"/><Relationship Id="rId60" Type="http://schemas.openxmlformats.org/officeDocument/2006/relationships/image" Target="../media/image32.png"/><Relationship Id="rId65" Type="http://schemas.openxmlformats.org/officeDocument/2006/relationships/customXml" Target="../ink/ink608.xml"/><Relationship Id="rId81" Type="http://schemas.openxmlformats.org/officeDocument/2006/relationships/customXml" Target="../ink/ink616.xml"/><Relationship Id="rId86" Type="http://schemas.openxmlformats.org/officeDocument/2006/relationships/image" Target="../media/image45.png"/><Relationship Id="rId130" Type="http://schemas.openxmlformats.org/officeDocument/2006/relationships/image" Target="../media/image67.png"/><Relationship Id="rId135" Type="http://schemas.openxmlformats.org/officeDocument/2006/relationships/customXml" Target="../ink/ink645.xml"/><Relationship Id="rId13" Type="http://schemas.openxmlformats.org/officeDocument/2006/relationships/customXml" Target="../ink/ink582.xml"/><Relationship Id="rId18" Type="http://schemas.openxmlformats.org/officeDocument/2006/relationships/image" Target="../media/image11.png"/><Relationship Id="rId39" Type="http://schemas.openxmlformats.org/officeDocument/2006/relationships/customXml" Target="../ink/ink595.xml"/><Relationship Id="rId109" Type="http://schemas.openxmlformats.org/officeDocument/2006/relationships/customXml" Target="../ink/ink630.xml"/><Relationship Id="rId34" Type="http://schemas.openxmlformats.org/officeDocument/2006/relationships/image" Target="../media/image19.png"/><Relationship Id="rId50" Type="http://schemas.openxmlformats.org/officeDocument/2006/relationships/image" Target="../media/image27.png"/><Relationship Id="rId55" Type="http://schemas.openxmlformats.org/officeDocument/2006/relationships/customXml" Target="../ink/ink603.xml"/><Relationship Id="rId76" Type="http://schemas.openxmlformats.org/officeDocument/2006/relationships/image" Target="../media/image40.png"/><Relationship Id="rId97" Type="http://schemas.openxmlformats.org/officeDocument/2006/relationships/customXml" Target="../ink/ink624.xml"/><Relationship Id="rId104" Type="http://schemas.openxmlformats.org/officeDocument/2006/relationships/image" Target="../media/image54.png"/><Relationship Id="rId120" Type="http://schemas.openxmlformats.org/officeDocument/2006/relationships/image" Target="../media/image62.png"/><Relationship Id="rId125" Type="http://schemas.openxmlformats.org/officeDocument/2006/relationships/customXml" Target="../ink/ink638.xml"/><Relationship Id="rId141" Type="http://schemas.openxmlformats.org/officeDocument/2006/relationships/customXml" Target="../ink/ink648.xml"/><Relationship Id="rId7" Type="http://schemas.openxmlformats.org/officeDocument/2006/relationships/customXml" Target="../ink/ink579.xml"/><Relationship Id="rId71" Type="http://schemas.openxmlformats.org/officeDocument/2006/relationships/customXml" Target="../ink/ink611.xml"/><Relationship Id="rId92" Type="http://schemas.openxmlformats.org/officeDocument/2006/relationships/image" Target="../media/image48.png"/><Relationship Id="rId2" Type="http://schemas.openxmlformats.org/officeDocument/2006/relationships/image" Target="../media/image3.png"/><Relationship Id="rId29" Type="http://schemas.openxmlformats.org/officeDocument/2006/relationships/customXml" Target="../ink/ink590.xml"/><Relationship Id="rId24" Type="http://schemas.openxmlformats.org/officeDocument/2006/relationships/image" Target="../media/image14.png"/><Relationship Id="rId40" Type="http://schemas.openxmlformats.org/officeDocument/2006/relationships/image" Target="../media/image22.png"/><Relationship Id="rId45" Type="http://schemas.openxmlformats.org/officeDocument/2006/relationships/customXml" Target="../ink/ink598.xml"/><Relationship Id="rId66" Type="http://schemas.openxmlformats.org/officeDocument/2006/relationships/image" Target="../media/image35.png"/><Relationship Id="rId87" Type="http://schemas.openxmlformats.org/officeDocument/2006/relationships/customXml" Target="../ink/ink619.xml"/><Relationship Id="rId110" Type="http://schemas.openxmlformats.org/officeDocument/2006/relationships/image" Target="../media/image57.png"/><Relationship Id="rId115" Type="http://schemas.openxmlformats.org/officeDocument/2006/relationships/customXml" Target="../ink/ink633.xml"/><Relationship Id="rId131" Type="http://schemas.openxmlformats.org/officeDocument/2006/relationships/customXml" Target="../ink/ink641.xml"/><Relationship Id="rId136" Type="http://schemas.openxmlformats.org/officeDocument/2006/relationships/image" Target="../media/image68.png"/><Relationship Id="rId61" Type="http://schemas.openxmlformats.org/officeDocument/2006/relationships/customXml" Target="../ink/ink606.xml"/><Relationship Id="rId82" Type="http://schemas.openxmlformats.org/officeDocument/2006/relationships/image" Target="../media/image43.png"/><Relationship Id="rId19" Type="http://schemas.openxmlformats.org/officeDocument/2006/relationships/customXml" Target="../ink/ink585.xml"/><Relationship Id="rId14" Type="http://schemas.openxmlformats.org/officeDocument/2006/relationships/image" Target="../media/image9.png"/><Relationship Id="rId30" Type="http://schemas.openxmlformats.org/officeDocument/2006/relationships/image" Target="../media/image17.png"/><Relationship Id="rId35" Type="http://schemas.openxmlformats.org/officeDocument/2006/relationships/customXml" Target="../ink/ink593.xml"/><Relationship Id="rId56" Type="http://schemas.openxmlformats.org/officeDocument/2006/relationships/image" Target="../media/image30.png"/><Relationship Id="rId77" Type="http://schemas.openxmlformats.org/officeDocument/2006/relationships/customXml" Target="../ink/ink614.xml"/><Relationship Id="rId100" Type="http://schemas.openxmlformats.org/officeDocument/2006/relationships/image" Target="../media/image52.png"/><Relationship Id="rId105" Type="http://schemas.openxmlformats.org/officeDocument/2006/relationships/customXml" Target="../ink/ink628.xml"/><Relationship Id="rId126" Type="http://schemas.openxmlformats.org/officeDocument/2006/relationships/image" Target="../media/image65.png"/><Relationship Id="rId8" Type="http://schemas.openxmlformats.org/officeDocument/2006/relationships/image" Target="../media/image6.png"/><Relationship Id="rId51" Type="http://schemas.openxmlformats.org/officeDocument/2006/relationships/customXml" Target="../ink/ink601.xml"/><Relationship Id="rId72" Type="http://schemas.openxmlformats.org/officeDocument/2006/relationships/image" Target="../media/image38.png"/><Relationship Id="rId93" Type="http://schemas.openxmlformats.org/officeDocument/2006/relationships/customXml" Target="../ink/ink622.xml"/><Relationship Id="rId98" Type="http://schemas.openxmlformats.org/officeDocument/2006/relationships/image" Target="../media/image51.png"/><Relationship Id="rId121" Type="http://schemas.openxmlformats.org/officeDocument/2006/relationships/customXml" Target="../ink/ink636.xml"/><Relationship Id="rId142" Type="http://schemas.openxmlformats.org/officeDocument/2006/relationships/image" Target="../media/image71.png"/><Relationship Id="rId3" Type="http://schemas.openxmlformats.org/officeDocument/2006/relationships/customXml" Target="../ink/ink577.xml"/><Relationship Id="rId25" Type="http://schemas.openxmlformats.org/officeDocument/2006/relationships/customXml" Target="../ink/ink588.xml"/><Relationship Id="rId46" Type="http://schemas.openxmlformats.org/officeDocument/2006/relationships/image" Target="../media/image25.png"/><Relationship Id="rId67" Type="http://schemas.openxmlformats.org/officeDocument/2006/relationships/customXml" Target="../ink/ink609.xml"/><Relationship Id="rId116" Type="http://schemas.openxmlformats.org/officeDocument/2006/relationships/image" Target="../media/image60.png"/><Relationship Id="rId137" Type="http://schemas.openxmlformats.org/officeDocument/2006/relationships/customXml" Target="../ink/ink646.xml"/><Relationship Id="rId20" Type="http://schemas.openxmlformats.org/officeDocument/2006/relationships/image" Target="../media/image12.png"/><Relationship Id="rId41" Type="http://schemas.openxmlformats.org/officeDocument/2006/relationships/customXml" Target="../ink/ink596.xml"/><Relationship Id="rId62" Type="http://schemas.openxmlformats.org/officeDocument/2006/relationships/image" Target="../media/image33.png"/><Relationship Id="rId83" Type="http://schemas.openxmlformats.org/officeDocument/2006/relationships/customXml" Target="../ink/ink617.xml"/><Relationship Id="rId88" Type="http://schemas.openxmlformats.org/officeDocument/2006/relationships/image" Target="../media/image46.png"/><Relationship Id="rId111" Type="http://schemas.openxmlformats.org/officeDocument/2006/relationships/customXml" Target="../ink/ink631.xml"/><Relationship Id="rId132" Type="http://schemas.openxmlformats.org/officeDocument/2006/relationships/customXml" Target="../ink/ink642.xml"/><Relationship Id="rId15" Type="http://schemas.openxmlformats.org/officeDocument/2006/relationships/customXml" Target="../ink/ink583.xml"/><Relationship Id="rId36" Type="http://schemas.openxmlformats.org/officeDocument/2006/relationships/image" Target="../media/image20.png"/><Relationship Id="rId57" Type="http://schemas.openxmlformats.org/officeDocument/2006/relationships/customXml" Target="../ink/ink604.xml"/><Relationship Id="rId106" Type="http://schemas.openxmlformats.org/officeDocument/2006/relationships/image" Target="../media/image55.png"/><Relationship Id="rId127" Type="http://schemas.openxmlformats.org/officeDocument/2006/relationships/customXml" Target="../ink/ink639.xml"/><Relationship Id="rId10" Type="http://schemas.openxmlformats.org/officeDocument/2006/relationships/image" Target="../media/image7.png"/><Relationship Id="rId31" Type="http://schemas.openxmlformats.org/officeDocument/2006/relationships/customXml" Target="../ink/ink591.xml"/><Relationship Id="rId52" Type="http://schemas.openxmlformats.org/officeDocument/2006/relationships/image" Target="../media/image28.png"/><Relationship Id="rId73" Type="http://schemas.openxmlformats.org/officeDocument/2006/relationships/customXml" Target="../ink/ink612.xml"/><Relationship Id="rId78" Type="http://schemas.openxmlformats.org/officeDocument/2006/relationships/image" Target="../media/image41.png"/><Relationship Id="rId94" Type="http://schemas.openxmlformats.org/officeDocument/2006/relationships/image" Target="../media/image49.png"/><Relationship Id="rId99" Type="http://schemas.openxmlformats.org/officeDocument/2006/relationships/customXml" Target="../ink/ink625.xml"/><Relationship Id="rId101" Type="http://schemas.openxmlformats.org/officeDocument/2006/relationships/customXml" Target="../ink/ink626.xml"/><Relationship Id="rId122" Type="http://schemas.openxmlformats.org/officeDocument/2006/relationships/image" Target="../media/image63.png"/><Relationship Id="rId4" Type="http://schemas.openxmlformats.org/officeDocument/2006/relationships/image" Target="../media/image4.png"/><Relationship Id="rId9" Type="http://schemas.openxmlformats.org/officeDocument/2006/relationships/customXml" Target="../ink/ink580.xml"/><Relationship Id="rId26" Type="http://schemas.openxmlformats.org/officeDocument/2006/relationships/image" Target="../media/image15.png"/><Relationship Id="rId47" Type="http://schemas.openxmlformats.org/officeDocument/2006/relationships/customXml" Target="../ink/ink599.xml"/><Relationship Id="rId68" Type="http://schemas.openxmlformats.org/officeDocument/2006/relationships/image" Target="../media/image36.png"/><Relationship Id="rId89" Type="http://schemas.openxmlformats.org/officeDocument/2006/relationships/customXml" Target="../ink/ink620.xml"/><Relationship Id="rId112" Type="http://schemas.openxmlformats.org/officeDocument/2006/relationships/image" Target="../media/image58.png"/><Relationship Id="rId133" Type="http://schemas.openxmlformats.org/officeDocument/2006/relationships/customXml" Target="../ink/ink643.xml"/><Relationship Id="rId16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705.xml"/><Relationship Id="rId21" Type="http://schemas.openxmlformats.org/officeDocument/2006/relationships/customXml" Target="../ink/ink657.xml"/><Relationship Id="rId42" Type="http://schemas.openxmlformats.org/officeDocument/2006/relationships/image" Target="../media/image22.png"/><Relationship Id="rId63" Type="http://schemas.openxmlformats.org/officeDocument/2006/relationships/customXml" Target="../ink/ink678.xml"/><Relationship Id="rId84" Type="http://schemas.openxmlformats.org/officeDocument/2006/relationships/image" Target="../media/image43.png"/><Relationship Id="rId138" Type="http://schemas.openxmlformats.org/officeDocument/2006/relationships/image" Target="../media/image68.png"/><Relationship Id="rId107" Type="http://schemas.openxmlformats.org/officeDocument/2006/relationships/customXml" Target="../ink/ink700.xml"/><Relationship Id="rId11" Type="http://schemas.openxmlformats.org/officeDocument/2006/relationships/customXml" Target="../ink/ink652.xml"/><Relationship Id="rId32" Type="http://schemas.openxmlformats.org/officeDocument/2006/relationships/image" Target="../media/image17.png"/><Relationship Id="rId37" Type="http://schemas.openxmlformats.org/officeDocument/2006/relationships/customXml" Target="../ink/ink665.xml"/><Relationship Id="rId53" Type="http://schemas.openxmlformats.org/officeDocument/2006/relationships/customXml" Target="../ink/ink673.xml"/><Relationship Id="rId58" Type="http://schemas.openxmlformats.org/officeDocument/2006/relationships/image" Target="../media/image30.png"/><Relationship Id="rId74" Type="http://schemas.openxmlformats.org/officeDocument/2006/relationships/image" Target="../media/image38.png"/><Relationship Id="rId79" Type="http://schemas.openxmlformats.org/officeDocument/2006/relationships/customXml" Target="../ink/ink686.xml"/><Relationship Id="rId102" Type="http://schemas.openxmlformats.org/officeDocument/2006/relationships/image" Target="../media/image52.png"/><Relationship Id="rId123" Type="http://schemas.openxmlformats.org/officeDocument/2006/relationships/customXml" Target="../ink/ink708.xml"/><Relationship Id="rId128" Type="http://schemas.openxmlformats.org/officeDocument/2006/relationships/image" Target="../media/image65.png"/><Relationship Id="rId144" Type="http://schemas.openxmlformats.org/officeDocument/2006/relationships/image" Target="../media/image71.png"/><Relationship Id="rId5" Type="http://schemas.openxmlformats.org/officeDocument/2006/relationships/customXml" Target="../ink/ink649.xml"/><Relationship Id="rId90" Type="http://schemas.openxmlformats.org/officeDocument/2006/relationships/image" Target="../media/image46.png"/><Relationship Id="rId95" Type="http://schemas.openxmlformats.org/officeDocument/2006/relationships/customXml" Target="../ink/ink694.xml"/><Relationship Id="rId22" Type="http://schemas.openxmlformats.org/officeDocument/2006/relationships/image" Target="../media/image12.png"/><Relationship Id="rId27" Type="http://schemas.openxmlformats.org/officeDocument/2006/relationships/customXml" Target="../ink/ink660.xml"/><Relationship Id="rId43" Type="http://schemas.openxmlformats.org/officeDocument/2006/relationships/customXml" Target="../ink/ink668.xml"/><Relationship Id="rId48" Type="http://schemas.openxmlformats.org/officeDocument/2006/relationships/image" Target="../media/image25.png"/><Relationship Id="rId64" Type="http://schemas.openxmlformats.org/officeDocument/2006/relationships/image" Target="../media/image33.png"/><Relationship Id="rId69" Type="http://schemas.openxmlformats.org/officeDocument/2006/relationships/customXml" Target="../ink/ink681.xml"/><Relationship Id="rId113" Type="http://schemas.openxmlformats.org/officeDocument/2006/relationships/customXml" Target="../ink/ink703.xml"/><Relationship Id="rId118" Type="http://schemas.openxmlformats.org/officeDocument/2006/relationships/image" Target="../media/image60.png"/><Relationship Id="rId134" Type="http://schemas.openxmlformats.org/officeDocument/2006/relationships/customXml" Target="../ink/ink714.xml"/><Relationship Id="rId139" Type="http://schemas.openxmlformats.org/officeDocument/2006/relationships/customXml" Target="../ink/ink718.xml"/><Relationship Id="rId80" Type="http://schemas.openxmlformats.org/officeDocument/2006/relationships/image" Target="../media/image41.png"/><Relationship Id="rId85" Type="http://schemas.openxmlformats.org/officeDocument/2006/relationships/customXml" Target="../ink/ink689.xml"/><Relationship Id="rId12" Type="http://schemas.openxmlformats.org/officeDocument/2006/relationships/image" Target="../media/image7.png"/><Relationship Id="rId17" Type="http://schemas.openxmlformats.org/officeDocument/2006/relationships/customXml" Target="../ink/ink655.xml"/><Relationship Id="rId33" Type="http://schemas.openxmlformats.org/officeDocument/2006/relationships/customXml" Target="../ink/ink663.xml"/><Relationship Id="rId38" Type="http://schemas.openxmlformats.org/officeDocument/2006/relationships/image" Target="../media/image20.png"/><Relationship Id="rId59" Type="http://schemas.openxmlformats.org/officeDocument/2006/relationships/customXml" Target="../ink/ink676.xml"/><Relationship Id="rId103" Type="http://schemas.openxmlformats.org/officeDocument/2006/relationships/customXml" Target="../ink/ink698.xml"/><Relationship Id="rId108" Type="http://schemas.openxmlformats.org/officeDocument/2006/relationships/image" Target="../media/image55.png"/><Relationship Id="rId124" Type="http://schemas.openxmlformats.org/officeDocument/2006/relationships/image" Target="../media/image63.png"/><Relationship Id="rId129" Type="http://schemas.openxmlformats.org/officeDocument/2006/relationships/customXml" Target="../ink/ink711.xml"/><Relationship Id="rId54" Type="http://schemas.openxmlformats.org/officeDocument/2006/relationships/image" Target="../media/image28.png"/><Relationship Id="rId70" Type="http://schemas.openxmlformats.org/officeDocument/2006/relationships/image" Target="../media/image36.png"/><Relationship Id="rId75" Type="http://schemas.openxmlformats.org/officeDocument/2006/relationships/customXml" Target="../ink/ink684.xml"/><Relationship Id="rId91" Type="http://schemas.openxmlformats.org/officeDocument/2006/relationships/customXml" Target="../ink/ink692.xml"/><Relationship Id="rId96" Type="http://schemas.openxmlformats.org/officeDocument/2006/relationships/image" Target="../media/image49.png"/><Relationship Id="rId140" Type="http://schemas.openxmlformats.org/officeDocument/2006/relationships/image" Target="../media/image6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23" Type="http://schemas.openxmlformats.org/officeDocument/2006/relationships/customXml" Target="../ink/ink658.xml"/><Relationship Id="rId28" Type="http://schemas.openxmlformats.org/officeDocument/2006/relationships/image" Target="../media/image15.png"/><Relationship Id="rId49" Type="http://schemas.openxmlformats.org/officeDocument/2006/relationships/customXml" Target="../ink/ink671.xml"/><Relationship Id="rId114" Type="http://schemas.openxmlformats.org/officeDocument/2006/relationships/image" Target="../media/image58.png"/><Relationship Id="rId119" Type="http://schemas.openxmlformats.org/officeDocument/2006/relationships/customXml" Target="../ink/ink706.xml"/><Relationship Id="rId44" Type="http://schemas.openxmlformats.org/officeDocument/2006/relationships/image" Target="../media/image23.png"/><Relationship Id="rId60" Type="http://schemas.openxmlformats.org/officeDocument/2006/relationships/image" Target="../media/image31.png"/><Relationship Id="rId65" Type="http://schemas.openxmlformats.org/officeDocument/2006/relationships/customXml" Target="../ink/ink679.xml"/><Relationship Id="rId81" Type="http://schemas.openxmlformats.org/officeDocument/2006/relationships/customXml" Target="../ink/ink687.xml"/><Relationship Id="rId86" Type="http://schemas.openxmlformats.org/officeDocument/2006/relationships/image" Target="../media/image44.png"/><Relationship Id="rId130" Type="http://schemas.openxmlformats.org/officeDocument/2006/relationships/image" Target="../media/image66.png"/><Relationship Id="rId135" Type="http://schemas.openxmlformats.org/officeDocument/2006/relationships/customXml" Target="../ink/ink715.xml"/><Relationship Id="rId13" Type="http://schemas.openxmlformats.org/officeDocument/2006/relationships/customXml" Target="../ink/ink653.xml"/><Relationship Id="rId18" Type="http://schemas.openxmlformats.org/officeDocument/2006/relationships/image" Target="../media/image10.png"/><Relationship Id="rId39" Type="http://schemas.openxmlformats.org/officeDocument/2006/relationships/customXml" Target="../ink/ink666.xml"/><Relationship Id="rId109" Type="http://schemas.openxmlformats.org/officeDocument/2006/relationships/customXml" Target="../ink/ink701.xml"/><Relationship Id="rId34" Type="http://schemas.openxmlformats.org/officeDocument/2006/relationships/image" Target="../media/image18.png"/><Relationship Id="rId50" Type="http://schemas.openxmlformats.org/officeDocument/2006/relationships/image" Target="../media/image26.png"/><Relationship Id="rId55" Type="http://schemas.openxmlformats.org/officeDocument/2006/relationships/customXml" Target="../ink/ink674.xml"/><Relationship Id="rId76" Type="http://schemas.openxmlformats.org/officeDocument/2006/relationships/image" Target="../media/image39.png"/><Relationship Id="rId97" Type="http://schemas.openxmlformats.org/officeDocument/2006/relationships/customXml" Target="../ink/ink695.xml"/><Relationship Id="rId104" Type="http://schemas.openxmlformats.org/officeDocument/2006/relationships/image" Target="../media/image53.png"/><Relationship Id="rId120" Type="http://schemas.openxmlformats.org/officeDocument/2006/relationships/image" Target="../media/image61.png"/><Relationship Id="rId125" Type="http://schemas.openxmlformats.org/officeDocument/2006/relationships/customXml" Target="../ink/ink709.xml"/><Relationship Id="rId141" Type="http://schemas.openxmlformats.org/officeDocument/2006/relationships/customXml" Target="../ink/ink719.xml"/><Relationship Id="rId7" Type="http://schemas.openxmlformats.org/officeDocument/2006/relationships/customXml" Target="../ink/ink650.xml"/><Relationship Id="rId71" Type="http://schemas.openxmlformats.org/officeDocument/2006/relationships/customXml" Target="../ink/ink682.xml"/><Relationship Id="rId92" Type="http://schemas.openxmlformats.org/officeDocument/2006/relationships/image" Target="../media/image47.png"/><Relationship Id="rId2" Type="http://schemas.openxmlformats.org/officeDocument/2006/relationships/notesSlide" Target="../notesSlides/notesSlide4.xml"/><Relationship Id="rId29" Type="http://schemas.openxmlformats.org/officeDocument/2006/relationships/customXml" Target="../ink/ink661.xml"/><Relationship Id="rId24" Type="http://schemas.openxmlformats.org/officeDocument/2006/relationships/image" Target="../media/image13.png"/><Relationship Id="rId40" Type="http://schemas.openxmlformats.org/officeDocument/2006/relationships/image" Target="../media/image21.png"/><Relationship Id="rId45" Type="http://schemas.openxmlformats.org/officeDocument/2006/relationships/customXml" Target="../ink/ink669.xml"/><Relationship Id="rId66" Type="http://schemas.openxmlformats.org/officeDocument/2006/relationships/image" Target="../media/image34.png"/><Relationship Id="rId87" Type="http://schemas.openxmlformats.org/officeDocument/2006/relationships/customXml" Target="../ink/ink690.xml"/><Relationship Id="rId110" Type="http://schemas.openxmlformats.org/officeDocument/2006/relationships/image" Target="../media/image56.png"/><Relationship Id="rId115" Type="http://schemas.openxmlformats.org/officeDocument/2006/relationships/customXml" Target="../ink/ink704.xml"/><Relationship Id="rId131" Type="http://schemas.openxmlformats.org/officeDocument/2006/relationships/customXml" Target="../ink/ink712.xml"/><Relationship Id="rId136" Type="http://schemas.openxmlformats.org/officeDocument/2006/relationships/customXml" Target="../ink/ink716.xml"/><Relationship Id="rId61" Type="http://schemas.openxmlformats.org/officeDocument/2006/relationships/customXml" Target="../ink/ink677.xml"/><Relationship Id="rId82" Type="http://schemas.openxmlformats.org/officeDocument/2006/relationships/image" Target="../media/image42.png"/><Relationship Id="rId19" Type="http://schemas.openxmlformats.org/officeDocument/2006/relationships/customXml" Target="../ink/ink656.xml"/><Relationship Id="rId14" Type="http://schemas.openxmlformats.org/officeDocument/2006/relationships/image" Target="../media/image8.png"/><Relationship Id="rId30" Type="http://schemas.openxmlformats.org/officeDocument/2006/relationships/image" Target="../media/image16.png"/><Relationship Id="rId35" Type="http://schemas.openxmlformats.org/officeDocument/2006/relationships/customXml" Target="../ink/ink664.xml"/><Relationship Id="rId56" Type="http://schemas.openxmlformats.org/officeDocument/2006/relationships/image" Target="../media/image29.png"/><Relationship Id="rId77" Type="http://schemas.openxmlformats.org/officeDocument/2006/relationships/customXml" Target="../ink/ink685.xml"/><Relationship Id="rId100" Type="http://schemas.openxmlformats.org/officeDocument/2006/relationships/image" Target="../media/image51.png"/><Relationship Id="rId105" Type="http://schemas.openxmlformats.org/officeDocument/2006/relationships/customXml" Target="../ink/ink699.xml"/><Relationship Id="rId126" Type="http://schemas.openxmlformats.org/officeDocument/2006/relationships/image" Target="../media/image64.png"/><Relationship Id="rId8" Type="http://schemas.openxmlformats.org/officeDocument/2006/relationships/image" Target="../media/image5.png"/><Relationship Id="rId51" Type="http://schemas.openxmlformats.org/officeDocument/2006/relationships/customXml" Target="../ink/ink672.xml"/><Relationship Id="rId72" Type="http://schemas.openxmlformats.org/officeDocument/2006/relationships/image" Target="../media/image37.png"/><Relationship Id="rId93" Type="http://schemas.openxmlformats.org/officeDocument/2006/relationships/customXml" Target="../ink/ink693.xml"/><Relationship Id="rId98" Type="http://schemas.openxmlformats.org/officeDocument/2006/relationships/image" Target="../media/image50.png"/><Relationship Id="rId121" Type="http://schemas.openxmlformats.org/officeDocument/2006/relationships/customXml" Target="../ink/ink707.xml"/><Relationship Id="rId142" Type="http://schemas.openxmlformats.org/officeDocument/2006/relationships/image" Target="../media/image70.png"/><Relationship Id="rId3" Type="http://schemas.openxmlformats.org/officeDocument/2006/relationships/image" Target="../media/image3.png"/><Relationship Id="rId25" Type="http://schemas.openxmlformats.org/officeDocument/2006/relationships/customXml" Target="../ink/ink659.xml"/><Relationship Id="rId46" Type="http://schemas.openxmlformats.org/officeDocument/2006/relationships/image" Target="../media/image24.png"/><Relationship Id="rId67" Type="http://schemas.openxmlformats.org/officeDocument/2006/relationships/customXml" Target="../ink/ink680.xml"/><Relationship Id="rId116" Type="http://schemas.openxmlformats.org/officeDocument/2006/relationships/image" Target="../media/image59.png"/><Relationship Id="rId137" Type="http://schemas.openxmlformats.org/officeDocument/2006/relationships/customXml" Target="../ink/ink717.xml"/><Relationship Id="rId20" Type="http://schemas.openxmlformats.org/officeDocument/2006/relationships/image" Target="../media/image11.png"/><Relationship Id="rId41" Type="http://schemas.openxmlformats.org/officeDocument/2006/relationships/customXml" Target="../ink/ink667.xml"/><Relationship Id="rId62" Type="http://schemas.openxmlformats.org/officeDocument/2006/relationships/image" Target="../media/image32.png"/><Relationship Id="rId83" Type="http://schemas.openxmlformats.org/officeDocument/2006/relationships/customXml" Target="../ink/ink688.xml"/><Relationship Id="rId88" Type="http://schemas.openxmlformats.org/officeDocument/2006/relationships/image" Target="../media/image45.png"/><Relationship Id="rId111" Type="http://schemas.openxmlformats.org/officeDocument/2006/relationships/customXml" Target="../ink/ink702.xml"/><Relationship Id="rId132" Type="http://schemas.openxmlformats.org/officeDocument/2006/relationships/image" Target="../media/image67.png"/><Relationship Id="rId15" Type="http://schemas.openxmlformats.org/officeDocument/2006/relationships/customXml" Target="../ink/ink654.xml"/><Relationship Id="rId36" Type="http://schemas.openxmlformats.org/officeDocument/2006/relationships/image" Target="../media/image19.png"/><Relationship Id="rId57" Type="http://schemas.openxmlformats.org/officeDocument/2006/relationships/customXml" Target="../ink/ink675.xml"/><Relationship Id="rId106" Type="http://schemas.openxmlformats.org/officeDocument/2006/relationships/image" Target="../media/image54.png"/><Relationship Id="rId127" Type="http://schemas.openxmlformats.org/officeDocument/2006/relationships/customXml" Target="../ink/ink710.xml"/><Relationship Id="rId10" Type="http://schemas.openxmlformats.org/officeDocument/2006/relationships/image" Target="../media/image6.png"/><Relationship Id="rId31" Type="http://schemas.openxmlformats.org/officeDocument/2006/relationships/customXml" Target="../ink/ink662.xml"/><Relationship Id="rId52" Type="http://schemas.openxmlformats.org/officeDocument/2006/relationships/image" Target="../media/image27.png"/><Relationship Id="rId73" Type="http://schemas.openxmlformats.org/officeDocument/2006/relationships/customXml" Target="../ink/ink683.xml"/><Relationship Id="rId78" Type="http://schemas.openxmlformats.org/officeDocument/2006/relationships/image" Target="../media/image40.png"/><Relationship Id="rId94" Type="http://schemas.openxmlformats.org/officeDocument/2006/relationships/image" Target="../media/image48.png"/><Relationship Id="rId99" Type="http://schemas.openxmlformats.org/officeDocument/2006/relationships/customXml" Target="../ink/ink696.xml"/><Relationship Id="rId101" Type="http://schemas.openxmlformats.org/officeDocument/2006/relationships/customXml" Target="../ink/ink697.xml"/><Relationship Id="rId122" Type="http://schemas.openxmlformats.org/officeDocument/2006/relationships/image" Target="../media/image62.png"/><Relationship Id="rId143" Type="http://schemas.openxmlformats.org/officeDocument/2006/relationships/customXml" Target="../ink/ink720.xml"/><Relationship Id="rId4" Type="http://schemas.openxmlformats.org/officeDocument/2006/relationships/image" Target="../media/image4.jpeg"/><Relationship Id="rId9" Type="http://schemas.openxmlformats.org/officeDocument/2006/relationships/customXml" Target="../ink/ink651.xml"/><Relationship Id="rId26" Type="http://schemas.openxmlformats.org/officeDocument/2006/relationships/image" Target="../media/image14.png"/><Relationship Id="rId47" Type="http://schemas.openxmlformats.org/officeDocument/2006/relationships/customXml" Target="../ink/ink670.xml"/><Relationship Id="rId68" Type="http://schemas.openxmlformats.org/officeDocument/2006/relationships/image" Target="../media/image35.png"/><Relationship Id="rId89" Type="http://schemas.openxmlformats.org/officeDocument/2006/relationships/customXml" Target="../ink/ink691.xml"/><Relationship Id="rId112" Type="http://schemas.openxmlformats.org/officeDocument/2006/relationships/image" Target="../media/image57.png"/><Relationship Id="rId133" Type="http://schemas.openxmlformats.org/officeDocument/2006/relationships/customXml" Target="../ink/ink713.xml"/><Relationship Id="rId16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0.png"/><Relationship Id="rId21" Type="http://schemas.openxmlformats.org/officeDocument/2006/relationships/image" Target="../media/image12.png"/><Relationship Id="rId42" Type="http://schemas.openxmlformats.org/officeDocument/2006/relationships/customXml" Target="../ink/ink740.xml"/><Relationship Id="rId63" Type="http://schemas.openxmlformats.org/officeDocument/2006/relationships/image" Target="../media/image33.png"/><Relationship Id="rId84" Type="http://schemas.openxmlformats.org/officeDocument/2006/relationships/customXml" Target="../ink/ink761.xml"/><Relationship Id="rId138" Type="http://schemas.openxmlformats.org/officeDocument/2006/relationships/customXml" Target="../ink/ink790.xml"/><Relationship Id="rId107" Type="http://schemas.openxmlformats.org/officeDocument/2006/relationships/image" Target="../media/image55.png"/><Relationship Id="rId11" Type="http://schemas.openxmlformats.org/officeDocument/2006/relationships/image" Target="../media/image7.png"/><Relationship Id="rId32" Type="http://schemas.openxmlformats.org/officeDocument/2006/relationships/customXml" Target="../ink/ink735.xml"/><Relationship Id="rId37" Type="http://schemas.openxmlformats.org/officeDocument/2006/relationships/image" Target="../media/image20.png"/><Relationship Id="rId53" Type="http://schemas.openxmlformats.org/officeDocument/2006/relationships/image" Target="../media/image28.png"/><Relationship Id="rId58" Type="http://schemas.openxmlformats.org/officeDocument/2006/relationships/customXml" Target="../ink/ink748.xml"/><Relationship Id="rId74" Type="http://schemas.openxmlformats.org/officeDocument/2006/relationships/customXml" Target="../ink/ink756.xml"/><Relationship Id="rId79" Type="http://schemas.openxmlformats.org/officeDocument/2006/relationships/image" Target="../media/image41.png"/><Relationship Id="rId102" Type="http://schemas.openxmlformats.org/officeDocument/2006/relationships/customXml" Target="../ink/ink770.xml"/><Relationship Id="rId123" Type="http://schemas.openxmlformats.org/officeDocument/2006/relationships/image" Target="../media/image63.png"/><Relationship Id="rId128" Type="http://schemas.openxmlformats.org/officeDocument/2006/relationships/customXml" Target="../ink/ink783.xml"/><Relationship Id="rId5" Type="http://schemas.openxmlformats.org/officeDocument/2006/relationships/image" Target="../media/image4.png"/><Relationship Id="rId90" Type="http://schemas.openxmlformats.org/officeDocument/2006/relationships/customXml" Target="../ink/ink764.xml"/><Relationship Id="rId95" Type="http://schemas.openxmlformats.org/officeDocument/2006/relationships/image" Target="../media/image49.png"/><Relationship Id="rId22" Type="http://schemas.openxmlformats.org/officeDocument/2006/relationships/customXml" Target="../ink/ink730.xml"/><Relationship Id="rId27" Type="http://schemas.openxmlformats.org/officeDocument/2006/relationships/image" Target="../media/image15.png"/><Relationship Id="rId43" Type="http://schemas.openxmlformats.org/officeDocument/2006/relationships/image" Target="../media/image23.png"/><Relationship Id="rId48" Type="http://schemas.openxmlformats.org/officeDocument/2006/relationships/customXml" Target="../ink/ink743.xml"/><Relationship Id="rId64" Type="http://schemas.openxmlformats.org/officeDocument/2006/relationships/customXml" Target="../ink/ink751.xml"/><Relationship Id="rId69" Type="http://schemas.openxmlformats.org/officeDocument/2006/relationships/image" Target="../media/image36.png"/><Relationship Id="rId113" Type="http://schemas.openxmlformats.org/officeDocument/2006/relationships/image" Target="../media/image58.png"/><Relationship Id="rId118" Type="http://schemas.openxmlformats.org/officeDocument/2006/relationships/customXml" Target="../ink/ink778.xml"/><Relationship Id="rId134" Type="http://schemas.openxmlformats.org/officeDocument/2006/relationships/customXml" Target="../ink/ink787.xml"/><Relationship Id="rId139" Type="http://schemas.openxmlformats.org/officeDocument/2006/relationships/image" Target="../media/image69.png"/><Relationship Id="rId80" Type="http://schemas.openxmlformats.org/officeDocument/2006/relationships/customXml" Target="../ink/ink759.xml"/><Relationship Id="rId85" Type="http://schemas.openxmlformats.org/officeDocument/2006/relationships/image" Target="../media/image44.png"/><Relationship Id="rId12" Type="http://schemas.openxmlformats.org/officeDocument/2006/relationships/customXml" Target="../ink/ink725.xml"/><Relationship Id="rId17" Type="http://schemas.openxmlformats.org/officeDocument/2006/relationships/image" Target="../media/image10.png"/><Relationship Id="rId33" Type="http://schemas.openxmlformats.org/officeDocument/2006/relationships/image" Target="../media/image18.png"/><Relationship Id="rId38" Type="http://schemas.openxmlformats.org/officeDocument/2006/relationships/customXml" Target="../ink/ink738.xml"/><Relationship Id="rId59" Type="http://schemas.openxmlformats.org/officeDocument/2006/relationships/image" Target="../media/image31.png"/><Relationship Id="rId103" Type="http://schemas.openxmlformats.org/officeDocument/2006/relationships/image" Target="../media/image53.png"/><Relationship Id="rId108" Type="http://schemas.openxmlformats.org/officeDocument/2006/relationships/customXml" Target="../ink/ink773.xml"/><Relationship Id="rId124" Type="http://schemas.openxmlformats.org/officeDocument/2006/relationships/customXml" Target="../ink/ink781.xml"/><Relationship Id="rId129" Type="http://schemas.openxmlformats.org/officeDocument/2006/relationships/image" Target="../media/image66.png"/><Relationship Id="rId54" Type="http://schemas.openxmlformats.org/officeDocument/2006/relationships/customXml" Target="../ink/ink746.xml"/><Relationship Id="rId70" Type="http://schemas.openxmlformats.org/officeDocument/2006/relationships/customXml" Target="../ink/ink754.xml"/><Relationship Id="rId75" Type="http://schemas.openxmlformats.org/officeDocument/2006/relationships/image" Target="../media/image39.png"/><Relationship Id="rId91" Type="http://schemas.openxmlformats.org/officeDocument/2006/relationships/image" Target="../media/image47.png"/><Relationship Id="rId96" Type="http://schemas.openxmlformats.org/officeDocument/2006/relationships/customXml" Target="../ink/ink767.xml"/><Relationship Id="rId140" Type="http://schemas.openxmlformats.org/officeDocument/2006/relationships/customXml" Target="../ink/ink791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722.xml"/><Relationship Id="rId23" Type="http://schemas.openxmlformats.org/officeDocument/2006/relationships/image" Target="../media/image13.png"/><Relationship Id="rId28" Type="http://schemas.openxmlformats.org/officeDocument/2006/relationships/customXml" Target="../ink/ink733.xml"/><Relationship Id="rId49" Type="http://schemas.openxmlformats.org/officeDocument/2006/relationships/image" Target="../media/image26.png"/><Relationship Id="rId114" Type="http://schemas.openxmlformats.org/officeDocument/2006/relationships/customXml" Target="../ink/ink776.xml"/><Relationship Id="rId119" Type="http://schemas.openxmlformats.org/officeDocument/2006/relationships/image" Target="../media/image61.png"/><Relationship Id="rId44" Type="http://schemas.openxmlformats.org/officeDocument/2006/relationships/customXml" Target="../ink/ink741.xml"/><Relationship Id="rId60" Type="http://schemas.openxmlformats.org/officeDocument/2006/relationships/customXml" Target="../ink/ink749.xml"/><Relationship Id="rId65" Type="http://schemas.openxmlformats.org/officeDocument/2006/relationships/image" Target="../media/image34.png"/><Relationship Id="rId81" Type="http://schemas.openxmlformats.org/officeDocument/2006/relationships/image" Target="../media/image42.png"/><Relationship Id="rId86" Type="http://schemas.openxmlformats.org/officeDocument/2006/relationships/customXml" Target="../ink/ink762.xml"/><Relationship Id="rId130" Type="http://schemas.openxmlformats.org/officeDocument/2006/relationships/customXml" Target="../ink/ink784.xml"/><Relationship Id="rId135" Type="http://schemas.openxmlformats.org/officeDocument/2006/relationships/customXml" Target="../ink/ink788.xml"/><Relationship Id="rId13" Type="http://schemas.openxmlformats.org/officeDocument/2006/relationships/image" Target="../media/image8.png"/><Relationship Id="rId18" Type="http://schemas.openxmlformats.org/officeDocument/2006/relationships/customXml" Target="../ink/ink728.xml"/><Relationship Id="rId39" Type="http://schemas.openxmlformats.org/officeDocument/2006/relationships/image" Target="../media/image21.png"/><Relationship Id="rId109" Type="http://schemas.openxmlformats.org/officeDocument/2006/relationships/image" Target="../media/image56.png"/><Relationship Id="rId34" Type="http://schemas.openxmlformats.org/officeDocument/2006/relationships/customXml" Target="../ink/ink736.xml"/><Relationship Id="rId50" Type="http://schemas.openxmlformats.org/officeDocument/2006/relationships/customXml" Target="../ink/ink744.xml"/><Relationship Id="rId55" Type="http://schemas.openxmlformats.org/officeDocument/2006/relationships/image" Target="../media/image29.png"/><Relationship Id="rId76" Type="http://schemas.openxmlformats.org/officeDocument/2006/relationships/customXml" Target="../ink/ink757.xml"/><Relationship Id="rId97" Type="http://schemas.openxmlformats.org/officeDocument/2006/relationships/image" Target="../media/image50.png"/><Relationship Id="rId104" Type="http://schemas.openxmlformats.org/officeDocument/2006/relationships/customXml" Target="../ink/ink771.xml"/><Relationship Id="rId120" Type="http://schemas.openxmlformats.org/officeDocument/2006/relationships/customXml" Target="../ink/ink779.xml"/><Relationship Id="rId125" Type="http://schemas.openxmlformats.org/officeDocument/2006/relationships/image" Target="../media/image64.png"/><Relationship Id="rId141" Type="http://schemas.openxmlformats.org/officeDocument/2006/relationships/image" Target="../media/image70.png"/><Relationship Id="rId7" Type="http://schemas.openxmlformats.org/officeDocument/2006/relationships/image" Target="../media/image5.png"/><Relationship Id="rId71" Type="http://schemas.openxmlformats.org/officeDocument/2006/relationships/image" Target="../media/image37.png"/><Relationship Id="rId92" Type="http://schemas.openxmlformats.org/officeDocument/2006/relationships/customXml" Target="../ink/ink765.xml"/><Relationship Id="rId2" Type="http://schemas.openxmlformats.org/officeDocument/2006/relationships/notesSlide" Target="../notesSlides/notesSlide5.xml"/><Relationship Id="rId29" Type="http://schemas.openxmlformats.org/officeDocument/2006/relationships/image" Target="../media/image16.png"/><Relationship Id="rId24" Type="http://schemas.openxmlformats.org/officeDocument/2006/relationships/customXml" Target="../ink/ink731.xml"/><Relationship Id="rId40" Type="http://schemas.openxmlformats.org/officeDocument/2006/relationships/customXml" Target="../ink/ink739.xml"/><Relationship Id="rId45" Type="http://schemas.openxmlformats.org/officeDocument/2006/relationships/image" Target="../media/image24.png"/><Relationship Id="rId66" Type="http://schemas.openxmlformats.org/officeDocument/2006/relationships/customXml" Target="../ink/ink752.xml"/><Relationship Id="rId87" Type="http://schemas.openxmlformats.org/officeDocument/2006/relationships/image" Target="../media/image45.png"/><Relationship Id="rId110" Type="http://schemas.openxmlformats.org/officeDocument/2006/relationships/customXml" Target="../ink/ink774.xml"/><Relationship Id="rId115" Type="http://schemas.openxmlformats.org/officeDocument/2006/relationships/image" Target="../media/image59.png"/><Relationship Id="rId131" Type="http://schemas.openxmlformats.org/officeDocument/2006/relationships/image" Target="../media/image67.png"/><Relationship Id="rId136" Type="http://schemas.openxmlformats.org/officeDocument/2006/relationships/customXml" Target="../ink/ink789.xml"/><Relationship Id="rId61" Type="http://schemas.openxmlformats.org/officeDocument/2006/relationships/image" Target="../media/image32.png"/><Relationship Id="rId82" Type="http://schemas.openxmlformats.org/officeDocument/2006/relationships/customXml" Target="../ink/ink760.xml"/><Relationship Id="rId19" Type="http://schemas.openxmlformats.org/officeDocument/2006/relationships/image" Target="../media/image11.png"/><Relationship Id="rId14" Type="http://schemas.openxmlformats.org/officeDocument/2006/relationships/customXml" Target="../ink/ink726.xml"/><Relationship Id="rId30" Type="http://schemas.openxmlformats.org/officeDocument/2006/relationships/customXml" Target="../ink/ink734.xml"/><Relationship Id="rId35" Type="http://schemas.openxmlformats.org/officeDocument/2006/relationships/image" Target="../media/image19.png"/><Relationship Id="rId56" Type="http://schemas.openxmlformats.org/officeDocument/2006/relationships/customXml" Target="../ink/ink747.xml"/><Relationship Id="rId77" Type="http://schemas.openxmlformats.org/officeDocument/2006/relationships/image" Target="../media/image40.png"/><Relationship Id="rId100" Type="http://schemas.openxmlformats.org/officeDocument/2006/relationships/customXml" Target="../ink/ink769.xml"/><Relationship Id="rId105" Type="http://schemas.openxmlformats.org/officeDocument/2006/relationships/image" Target="../media/image54.png"/><Relationship Id="rId126" Type="http://schemas.openxmlformats.org/officeDocument/2006/relationships/customXml" Target="../ink/ink782.xml"/><Relationship Id="rId8" Type="http://schemas.openxmlformats.org/officeDocument/2006/relationships/customXml" Target="../ink/ink723.xml"/><Relationship Id="rId51" Type="http://schemas.openxmlformats.org/officeDocument/2006/relationships/image" Target="../media/image27.png"/><Relationship Id="rId72" Type="http://schemas.openxmlformats.org/officeDocument/2006/relationships/customXml" Target="../ink/ink755.xml"/><Relationship Id="rId93" Type="http://schemas.openxmlformats.org/officeDocument/2006/relationships/image" Target="../media/image48.png"/><Relationship Id="rId98" Type="http://schemas.openxmlformats.org/officeDocument/2006/relationships/customXml" Target="../ink/ink768.xml"/><Relationship Id="rId121" Type="http://schemas.openxmlformats.org/officeDocument/2006/relationships/image" Target="../media/image62.png"/><Relationship Id="rId142" Type="http://schemas.openxmlformats.org/officeDocument/2006/relationships/customXml" Target="../ink/ink792.xml"/><Relationship Id="rId3" Type="http://schemas.openxmlformats.org/officeDocument/2006/relationships/image" Target="../media/image3.png"/><Relationship Id="rId25" Type="http://schemas.openxmlformats.org/officeDocument/2006/relationships/image" Target="../media/image14.png"/><Relationship Id="rId46" Type="http://schemas.openxmlformats.org/officeDocument/2006/relationships/customXml" Target="../ink/ink742.xml"/><Relationship Id="rId67" Type="http://schemas.openxmlformats.org/officeDocument/2006/relationships/image" Target="../media/image35.png"/><Relationship Id="rId116" Type="http://schemas.openxmlformats.org/officeDocument/2006/relationships/customXml" Target="../ink/ink777.xml"/><Relationship Id="rId137" Type="http://schemas.openxmlformats.org/officeDocument/2006/relationships/image" Target="../media/image68.png"/><Relationship Id="rId20" Type="http://schemas.openxmlformats.org/officeDocument/2006/relationships/customXml" Target="../ink/ink729.xml"/><Relationship Id="rId41" Type="http://schemas.openxmlformats.org/officeDocument/2006/relationships/image" Target="../media/image22.png"/><Relationship Id="rId62" Type="http://schemas.openxmlformats.org/officeDocument/2006/relationships/customXml" Target="../ink/ink750.xml"/><Relationship Id="rId83" Type="http://schemas.openxmlformats.org/officeDocument/2006/relationships/image" Target="../media/image43.png"/><Relationship Id="rId88" Type="http://schemas.openxmlformats.org/officeDocument/2006/relationships/customXml" Target="../ink/ink763.xml"/><Relationship Id="rId111" Type="http://schemas.openxmlformats.org/officeDocument/2006/relationships/image" Target="../media/image57.png"/><Relationship Id="rId132" Type="http://schemas.openxmlformats.org/officeDocument/2006/relationships/customXml" Target="../ink/ink785.xml"/><Relationship Id="rId15" Type="http://schemas.openxmlformats.org/officeDocument/2006/relationships/image" Target="../media/image9.png"/><Relationship Id="rId36" Type="http://schemas.openxmlformats.org/officeDocument/2006/relationships/customXml" Target="../ink/ink737.xml"/><Relationship Id="rId57" Type="http://schemas.openxmlformats.org/officeDocument/2006/relationships/image" Target="../media/image30.png"/><Relationship Id="rId106" Type="http://schemas.openxmlformats.org/officeDocument/2006/relationships/customXml" Target="../ink/ink772.xml"/><Relationship Id="rId127" Type="http://schemas.openxmlformats.org/officeDocument/2006/relationships/image" Target="../media/image65.png"/><Relationship Id="rId10" Type="http://schemas.openxmlformats.org/officeDocument/2006/relationships/customXml" Target="../ink/ink724.xml"/><Relationship Id="rId31" Type="http://schemas.openxmlformats.org/officeDocument/2006/relationships/image" Target="../media/image17.png"/><Relationship Id="rId52" Type="http://schemas.openxmlformats.org/officeDocument/2006/relationships/customXml" Target="../ink/ink745.xml"/><Relationship Id="rId73" Type="http://schemas.openxmlformats.org/officeDocument/2006/relationships/image" Target="../media/image38.png"/><Relationship Id="rId78" Type="http://schemas.openxmlformats.org/officeDocument/2006/relationships/customXml" Target="../ink/ink758.xml"/><Relationship Id="rId94" Type="http://schemas.openxmlformats.org/officeDocument/2006/relationships/customXml" Target="../ink/ink766.xml"/><Relationship Id="rId99" Type="http://schemas.openxmlformats.org/officeDocument/2006/relationships/image" Target="../media/image51.png"/><Relationship Id="rId101" Type="http://schemas.openxmlformats.org/officeDocument/2006/relationships/image" Target="../media/image52.png"/><Relationship Id="rId122" Type="http://schemas.openxmlformats.org/officeDocument/2006/relationships/customXml" Target="../ink/ink780.xml"/><Relationship Id="rId143" Type="http://schemas.openxmlformats.org/officeDocument/2006/relationships/image" Target="../media/image71.png"/><Relationship Id="rId4" Type="http://schemas.openxmlformats.org/officeDocument/2006/relationships/customXml" Target="../ink/ink721.xml"/><Relationship Id="rId9" Type="http://schemas.openxmlformats.org/officeDocument/2006/relationships/image" Target="../media/image6.png"/><Relationship Id="rId26" Type="http://schemas.openxmlformats.org/officeDocument/2006/relationships/customXml" Target="../ink/ink732.xml"/><Relationship Id="rId47" Type="http://schemas.openxmlformats.org/officeDocument/2006/relationships/image" Target="../media/image25.png"/><Relationship Id="rId68" Type="http://schemas.openxmlformats.org/officeDocument/2006/relationships/customXml" Target="../ink/ink753.xml"/><Relationship Id="rId89" Type="http://schemas.openxmlformats.org/officeDocument/2006/relationships/image" Target="../media/image46.png"/><Relationship Id="rId112" Type="http://schemas.openxmlformats.org/officeDocument/2006/relationships/customXml" Target="../ink/ink775.xml"/><Relationship Id="rId133" Type="http://schemas.openxmlformats.org/officeDocument/2006/relationships/customXml" Target="../ink/ink786.xml"/><Relationship Id="rId16" Type="http://schemas.openxmlformats.org/officeDocument/2006/relationships/customXml" Target="../ink/ink727.xml"/></Relationships>
</file>

<file path=ppt/slides/_rels/slide1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850.xml"/><Relationship Id="rId21" Type="http://schemas.openxmlformats.org/officeDocument/2006/relationships/customXml" Target="../ink/ink802.xml"/><Relationship Id="rId42" Type="http://schemas.openxmlformats.org/officeDocument/2006/relationships/image" Target="../media/image23.png"/><Relationship Id="rId63" Type="http://schemas.openxmlformats.org/officeDocument/2006/relationships/customXml" Target="../ink/ink823.xml"/><Relationship Id="rId84" Type="http://schemas.openxmlformats.org/officeDocument/2006/relationships/image" Target="../media/image44.png"/><Relationship Id="rId138" Type="http://schemas.openxmlformats.org/officeDocument/2006/relationships/image" Target="../media/image69.png"/><Relationship Id="rId107" Type="http://schemas.openxmlformats.org/officeDocument/2006/relationships/customXml" Target="../ink/ink845.xml"/><Relationship Id="rId11" Type="http://schemas.openxmlformats.org/officeDocument/2006/relationships/customXml" Target="../ink/ink797.xml"/><Relationship Id="rId32" Type="http://schemas.openxmlformats.org/officeDocument/2006/relationships/image" Target="../media/image18.png"/><Relationship Id="rId37" Type="http://schemas.openxmlformats.org/officeDocument/2006/relationships/customXml" Target="../ink/ink810.xml"/><Relationship Id="rId53" Type="http://schemas.openxmlformats.org/officeDocument/2006/relationships/customXml" Target="../ink/ink818.xml"/><Relationship Id="rId58" Type="http://schemas.openxmlformats.org/officeDocument/2006/relationships/image" Target="../media/image31.png"/><Relationship Id="rId74" Type="http://schemas.openxmlformats.org/officeDocument/2006/relationships/image" Target="../media/image39.png"/><Relationship Id="rId79" Type="http://schemas.openxmlformats.org/officeDocument/2006/relationships/customXml" Target="../ink/ink831.xml"/><Relationship Id="rId102" Type="http://schemas.openxmlformats.org/officeDocument/2006/relationships/image" Target="../media/image53.png"/><Relationship Id="rId123" Type="http://schemas.openxmlformats.org/officeDocument/2006/relationships/customXml" Target="../ink/ink853.xml"/><Relationship Id="rId128" Type="http://schemas.openxmlformats.org/officeDocument/2006/relationships/image" Target="../media/image66.png"/><Relationship Id="rId5" Type="http://schemas.openxmlformats.org/officeDocument/2006/relationships/customXml" Target="../ink/ink794.xml"/><Relationship Id="rId90" Type="http://schemas.openxmlformats.org/officeDocument/2006/relationships/image" Target="../media/image47.png"/><Relationship Id="rId95" Type="http://schemas.openxmlformats.org/officeDocument/2006/relationships/customXml" Target="../ink/ink839.xml"/><Relationship Id="rId22" Type="http://schemas.openxmlformats.org/officeDocument/2006/relationships/image" Target="../media/image13.png"/><Relationship Id="rId27" Type="http://schemas.openxmlformats.org/officeDocument/2006/relationships/customXml" Target="../ink/ink805.xml"/><Relationship Id="rId43" Type="http://schemas.openxmlformats.org/officeDocument/2006/relationships/customXml" Target="../ink/ink813.xml"/><Relationship Id="rId48" Type="http://schemas.openxmlformats.org/officeDocument/2006/relationships/image" Target="../media/image26.png"/><Relationship Id="rId64" Type="http://schemas.openxmlformats.org/officeDocument/2006/relationships/image" Target="../media/image34.png"/><Relationship Id="rId69" Type="http://schemas.openxmlformats.org/officeDocument/2006/relationships/customXml" Target="../ink/ink826.xml"/><Relationship Id="rId113" Type="http://schemas.openxmlformats.org/officeDocument/2006/relationships/customXml" Target="../ink/ink848.xml"/><Relationship Id="rId118" Type="http://schemas.openxmlformats.org/officeDocument/2006/relationships/image" Target="../media/image61.png"/><Relationship Id="rId134" Type="http://schemas.openxmlformats.org/officeDocument/2006/relationships/customXml" Target="../ink/ink860.xml"/><Relationship Id="rId139" Type="http://schemas.openxmlformats.org/officeDocument/2006/relationships/customXml" Target="../ink/ink863.xml"/><Relationship Id="rId80" Type="http://schemas.openxmlformats.org/officeDocument/2006/relationships/image" Target="../media/image42.png"/><Relationship Id="rId85" Type="http://schemas.openxmlformats.org/officeDocument/2006/relationships/customXml" Target="../ink/ink834.xml"/><Relationship Id="rId12" Type="http://schemas.openxmlformats.org/officeDocument/2006/relationships/image" Target="../media/image8.png"/><Relationship Id="rId17" Type="http://schemas.openxmlformats.org/officeDocument/2006/relationships/customXml" Target="../ink/ink800.xml"/><Relationship Id="rId33" Type="http://schemas.openxmlformats.org/officeDocument/2006/relationships/customXml" Target="../ink/ink808.xml"/><Relationship Id="rId38" Type="http://schemas.openxmlformats.org/officeDocument/2006/relationships/image" Target="../media/image21.png"/><Relationship Id="rId59" Type="http://schemas.openxmlformats.org/officeDocument/2006/relationships/customXml" Target="../ink/ink821.xml"/><Relationship Id="rId103" Type="http://schemas.openxmlformats.org/officeDocument/2006/relationships/customXml" Target="../ink/ink843.xml"/><Relationship Id="rId108" Type="http://schemas.openxmlformats.org/officeDocument/2006/relationships/image" Target="../media/image56.png"/><Relationship Id="rId124" Type="http://schemas.openxmlformats.org/officeDocument/2006/relationships/image" Target="../media/image64.png"/><Relationship Id="rId129" Type="http://schemas.openxmlformats.org/officeDocument/2006/relationships/customXml" Target="../ink/ink856.xml"/><Relationship Id="rId54" Type="http://schemas.openxmlformats.org/officeDocument/2006/relationships/image" Target="../media/image29.png"/><Relationship Id="rId70" Type="http://schemas.openxmlformats.org/officeDocument/2006/relationships/image" Target="../media/image37.png"/><Relationship Id="rId75" Type="http://schemas.openxmlformats.org/officeDocument/2006/relationships/customXml" Target="../ink/ink829.xml"/><Relationship Id="rId91" Type="http://schemas.openxmlformats.org/officeDocument/2006/relationships/customXml" Target="../ink/ink837.xml"/><Relationship Id="rId96" Type="http://schemas.openxmlformats.org/officeDocument/2006/relationships/image" Target="../media/image50.png"/><Relationship Id="rId140" Type="http://schemas.openxmlformats.org/officeDocument/2006/relationships/image" Target="../media/image7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23" Type="http://schemas.openxmlformats.org/officeDocument/2006/relationships/customXml" Target="../ink/ink803.xml"/><Relationship Id="rId28" Type="http://schemas.openxmlformats.org/officeDocument/2006/relationships/image" Target="../media/image16.png"/><Relationship Id="rId49" Type="http://schemas.openxmlformats.org/officeDocument/2006/relationships/customXml" Target="../ink/ink816.xml"/><Relationship Id="rId114" Type="http://schemas.openxmlformats.org/officeDocument/2006/relationships/image" Target="../media/image59.png"/><Relationship Id="rId119" Type="http://schemas.openxmlformats.org/officeDocument/2006/relationships/customXml" Target="../ink/ink851.xml"/><Relationship Id="rId44" Type="http://schemas.openxmlformats.org/officeDocument/2006/relationships/image" Target="../media/image24.png"/><Relationship Id="rId60" Type="http://schemas.openxmlformats.org/officeDocument/2006/relationships/image" Target="../media/image32.png"/><Relationship Id="rId65" Type="http://schemas.openxmlformats.org/officeDocument/2006/relationships/customXml" Target="../ink/ink824.xml"/><Relationship Id="rId81" Type="http://schemas.openxmlformats.org/officeDocument/2006/relationships/customXml" Target="../ink/ink832.xml"/><Relationship Id="rId86" Type="http://schemas.openxmlformats.org/officeDocument/2006/relationships/image" Target="../media/image45.png"/><Relationship Id="rId130" Type="http://schemas.openxmlformats.org/officeDocument/2006/relationships/image" Target="../media/image67.png"/><Relationship Id="rId135" Type="http://schemas.openxmlformats.org/officeDocument/2006/relationships/customXml" Target="../ink/ink861.xml"/><Relationship Id="rId13" Type="http://schemas.openxmlformats.org/officeDocument/2006/relationships/customXml" Target="../ink/ink798.xml"/><Relationship Id="rId18" Type="http://schemas.openxmlformats.org/officeDocument/2006/relationships/image" Target="../media/image11.png"/><Relationship Id="rId39" Type="http://schemas.openxmlformats.org/officeDocument/2006/relationships/customXml" Target="../ink/ink811.xml"/><Relationship Id="rId109" Type="http://schemas.openxmlformats.org/officeDocument/2006/relationships/customXml" Target="../ink/ink846.xml"/><Relationship Id="rId34" Type="http://schemas.openxmlformats.org/officeDocument/2006/relationships/image" Target="../media/image19.png"/><Relationship Id="rId50" Type="http://schemas.openxmlformats.org/officeDocument/2006/relationships/image" Target="../media/image27.png"/><Relationship Id="rId55" Type="http://schemas.openxmlformats.org/officeDocument/2006/relationships/customXml" Target="../ink/ink819.xml"/><Relationship Id="rId76" Type="http://schemas.openxmlformats.org/officeDocument/2006/relationships/image" Target="../media/image40.png"/><Relationship Id="rId97" Type="http://schemas.openxmlformats.org/officeDocument/2006/relationships/customXml" Target="../ink/ink840.xml"/><Relationship Id="rId104" Type="http://schemas.openxmlformats.org/officeDocument/2006/relationships/image" Target="../media/image54.png"/><Relationship Id="rId120" Type="http://schemas.openxmlformats.org/officeDocument/2006/relationships/image" Target="../media/image62.png"/><Relationship Id="rId125" Type="http://schemas.openxmlformats.org/officeDocument/2006/relationships/customXml" Target="../ink/ink854.xml"/><Relationship Id="rId141" Type="http://schemas.openxmlformats.org/officeDocument/2006/relationships/customXml" Target="../ink/ink864.xml"/><Relationship Id="rId7" Type="http://schemas.openxmlformats.org/officeDocument/2006/relationships/customXml" Target="../ink/ink795.xml"/><Relationship Id="rId71" Type="http://schemas.openxmlformats.org/officeDocument/2006/relationships/customXml" Target="../ink/ink827.xml"/><Relationship Id="rId92" Type="http://schemas.openxmlformats.org/officeDocument/2006/relationships/image" Target="../media/image48.png"/><Relationship Id="rId2" Type="http://schemas.openxmlformats.org/officeDocument/2006/relationships/notesSlide" Target="../notesSlides/notesSlide6.xml"/><Relationship Id="rId29" Type="http://schemas.openxmlformats.org/officeDocument/2006/relationships/customXml" Target="../ink/ink806.xml"/><Relationship Id="rId24" Type="http://schemas.openxmlformats.org/officeDocument/2006/relationships/image" Target="../media/image14.png"/><Relationship Id="rId40" Type="http://schemas.openxmlformats.org/officeDocument/2006/relationships/image" Target="../media/image22.png"/><Relationship Id="rId45" Type="http://schemas.openxmlformats.org/officeDocument/2006/relationships/customXml" Target="../ink/ink814.xml"/><Relationship Id="rId66" Type="http://schemas.openxmlformats.org/officeDocument/2006/relationships/image" Target="../media/image35.png"/><Relationship Id="rId87" Type="http://schemas.openxmlformats.org/officeDocument/2006/relationships/customXml" Target="../ink/ink835.xml"/><Relationship Id="rId110" Type="http://schemas.openxmlformats.org/officeDocument/2006/relationships/image" Target="../media/image57.png"/><Relationship Id="rId115" Type="http://schemas.openxmlformats.org/officeDocument/2006/relationships/customXml" Target="../ink/ink849.xml"/><Relationship Id="rId131" Type="http://schemas.openxmlformats.org/officeDocument/2006/relationships/customXml" Target="../ink/ink857.xml"/><Relationship Id="rId136" Type="http://schemas.openxmlformats.org/officeDocument/2006/relationships/image" Target="../media/image68.png"/><Relationship Id="rId61" Type="http://schemas.openxmlformats.org/officeDocument/2006/relationships/customXml" Target="../ink/ink822.xml"/><Relationship Id="rId82" Type="http://schemas.openxmlformats.org/officeDocument/2006/relationships/image" Target="../media/image43.png"/><Relationship Id="rId19" Type="http://schemas.openxmlformats.org/officeDocument/2006/relationships/customXml" Target="../ink/ink801.xml"/><Relationship Id="rId14" Type="http://schemas.openxmlformats.org/officeDocument/2006/relationships/image" Target="../media/image9.png"/><Relationship Id="rId30" Type="http://schemas.openxmlformats.org/officeDocument/2006/relationships/image" Target="../media/image17.png"/><Relationship Id="rId35" Type="http://schemas.openxmlformats.org/officeDocument/2006/relationships/customXml" Target="../ink/ink809.xml"/><Relationship Id="rId56" Type="http://schemas.openxmlformats.org/officeDocument/2006/relationships/image" Target="../media/image30.png"/><Relationship Id="rId77" Type="http://schemas.openxmlformats.org/officeDocument/2006/relationships/customXml" Target="../ink/ink830.xml"/><Relationship Id="rId100" Type="http://schemas.openxmlformats.org/officeDocument/2006/relationships/image" Target="../media/image52.png"/><Relationship Id="rId105" Type="http://schemas.openxmlformats.org/officeDocument/2006/relationships/customXml" Target="../ink/ink844.xml"/><Relationship Id="rId126" Type="http://schemas.openxmlformats.org/officeDocument/2006/relationships/image" Target="../media/image65.png"/><Relationship Id="rId8" Type="http://schemas.openxmlformats.org/officeDocument/2006/relationships/image" Target="../media/image6.png"/><Relationship Id="rId51" Type="http://schemas.openxmlformats.org/officeDocument/2006/relationships/customXml" Target="../ink/ink817.xml"/><Relationship Id="rId72" Type="http://schemas.openxmlformats.org/officeDocument/2006/relationships/image" Target="../media/image38.png"/><Relationship Id="rId93" Type="http://schemas.openxmlformats.org/officeDocument/2006/relationships/customXml" Target="../ink/ink838.xml"/><Relationship Id="rId98" Type="http://schemas.openxmlformats.org/officeDocument/2006/relationships/image" Target="../media/image51.png"/><Relationship Id="rId121" Type="http://schemas.openxmlformats.org/officeDocument/2006/relationships/customXml" Target="../ink/ink852.xml"/><Relationship Id="rId142" Type="http://schemas.openxmlformats.org/officeDocument/2006/relationships/image" Target="../media/image71.png"/><Relationship Id="rId3" Type="http://schemas.openxmlformats.org/officeDocument/2006/relationships/customXml" Target="../ink/ink793.xml"/><Relationship Id="rId25" Type="http://schemas.openxmlformats.org/officeDocument/2006/relationships/customXml" Target="../ink/ink804.xml"/><Relationship Id="rId46" Type="http://schemas.openxmlformats.org/officeDocument/2006/relationships/image" Target="../media/image25.png"/><Relationship Id="rId67" Type="http://schemas.openxmlformats.org/officeDocument/2006/relationships/customXml" Target="../ink/ink825.xml"/><Relationship Id="rId116" Type="http://schemas.openxmlformats.org/officeDocument/2006/relationships/image" Target="../media/image60.png"/><Relationship Id="rId137" Type="http://schemas.openxmlformats.org/officeDocument/2006/relationships/customXml" Target="../ink/ink862.xml"/><Relationship Id="rId20" Type="http://schemas.openxmlformats.org/officeDocument/2006/relationships/image" Target="../media/image12.png"/><Relationship Id="rId41" Type="http://schemas.openxmlformats.org/officeDocument/2006/relationships/customXml" Target="../ink/ink812.xml"/><Relationship Id="rId62" Type="http://schemas.openxmlformats.org/officeDocument/2006/relationships/image" Target="../media/image33.png"/><Relationship Id="rId83" Type="http://schemas.openxmlformats.org/officeDocument/2006/relationships/customXml" Target="../ink/ink833.xml"/><Relationship Id="rId88" Type="http://schemas.openxmlformats.org/officeDocument/2006/relationships/image" Target="../media/image46.png"/><Relationship Id="rId111" Type="http://schemas.openxmlformats.org/officeDocument/2006/relationships/customXml" Target="../ink/ink847.xml"/><Relationship Id="rId132" Type="http://schemas.openxmlformats.org/officeDocument/2006/relationships/customXml" Target="../ink/ink858.xml"/><Relationship Id="rId15" Type="http://schemas.openxmlformats.org/officeDocument/2006/relationships/customXml" Target="../ink/ink799.xml"/><Relationship Id="rId36" Type="http://schemas.openxmlformats.org/officeDocument/2006/relationships/image" Target="../media/image20.png"/><Relationship Id="rId57" Type="http://schemas.openxmlformats.org/officeDocument/2006/relationships/customXml" Target="../ink/ink820.xml"/><Relationship Id="rId106" Type="http://schemas.openxmlformats.org/officeDocument/2006/relationships/image" Target="../media/image55.png"/><Relationship Id="rId127" Type="http://schemas.openxmlformats.org/officeDocument/2006/relationships/customXml" Target="../ink/ink855.xml"/><Relationship Id="rId10" Type="http://schemas.openxmlformats.org/officeDocument/2006/relationships/image" Target="../media/image7.png"/><Relationship Id="rId31" Type="http://schemas.openxmlformats.org/officeDocument/2006/relationships/customXml" Target="../ink/ink807.xml"/><Relationship Id="rId52" Type="http://schemas.openxmlformats.org/officeDocument/2006/relationships/image" Target="../media/image28.png"/><Relationship Id="rId73" Type="http://schemas.openxmlformats.org/officeDocument/2006/relationships/customXml" Target="../ink/ink828.xml"/><Relationship Id="rId78" Type="http://schemas.openxmlformats.org/officeDocument/2006/relationships/image" Target="../media/image41.png"/><Relationship Id="rId94" Type="http://schemas.openxmlformats.org/officeDocument/2006/relationships/image" Target="../media/image49.png"/><Relationship Id="rId99" Type="http://schemas.openxmlformats.org/officeDocument/2006/relationships/customXml" Target="../ink/ink841.xml"/><Relationship Id="rId101" Type="http://schemas.openxmlformats.org/officeDocument/2006/relationships/customXml" Target="../ink/ink842.xml"/><Relationship Id="rId122" Type="http://schemas.openxmlformats.org/officeDocument/2006/relationships/image" Target="../media/image63.png"/><Relationship Id="rId4" Type="http://schemas.openxmlformats.org/officeDocument/2006/relationships/image" Target="../media/image4.png"/><Relationship Id="rId9" Type="http://schemas.openxmlformats.org/officeDocument/2006/relationships/customXml" Target="../ink/ink796.xml"/><Relationship Id="rId26" Type="http://schemas.openxmlformats.org/officeDocument/2006/relationships/image" Target="../media/image15.png"/><Relationship Id="rId47" Type="http://schemas.openxmlformats.org/officeDocument/2006/relationships/customXml" Target="../ink/ink815.xml"/><Relationship Id="rId68" Type="http://schemas.openxmlformats.org/officeDocument/2006/relationships/image" Target="../media/image36.png"/><Relationship Id="rId89" Type="http://schemas.openxmlformats.org/officeDocument/2006/relationships/customXml" Target="../ink/ink836.xml"/><Relationship Id="rId112" Type="http://schemas.openxmlformats.org/officeDocument/2006/relationships/image" Target="../media/image58.png"/><Relationship Id="rId133" Type="http://schemas.openxmlformats.org/officeDocument/2006/relationships/customXml" Target="../ink/ink859.xml"/><Relationship Id="rId16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0.png"/><Relationship Id="rId21" Type="http://schemas.openxmlformats.org/officeDocument/2006/relationships/image" Target="../media/image12.png"/><Relationship Id="rId42" Type="http://schemas.openxmlformats.org/officeDocument/2006/relationships/customXml" Target="../ink/ink884.xml"/><Relationship Id="rId63" Type="http://schemas.openxmlformats.org/officeDocument/2006/relationships/image" Target="../media/image33.png"/><Relationship Id="rId84" Type="http://schemas.openxmlformats.org/officeDocument/2006/relationships/customXml" Target="../ink/ink905.xml"/><Relationship Id="rId138" Type="http://schemas.openxmlformats.org/officeDocument/2006/relationships/customXml" Target="../ink/ink934.xml"/><Relationship Id="rId107" Type="http://schemas.openxmlformats.org/officeDocument/2006/relationships/image" Target="../media/image55.png"/><Relationship Id="rId11" Type="http://schemas.openxmlformats.org/officeDocument/2006/relationships/image" Target="../media/image7.png"/><Relationship Id="rId32" Type="http://schemas.openxmlformats.org/officeDocument/2006/relationships/customXml" Target="../ink/ink879.xml"/><Relationship Id="rId37" Type="http://schemas.openxmlformats.org/officeDocument/2006/relationships/image" Target="../media/image20.png"/><Relationship Id="rId53" Type="http://schemas.openxmlformats.org/officeDocument/2006/relationships/image" Target="../media/image28.png"/><Relationship Id="rId58" Type="http://schemas.openxmlformats.org/officeDocument/2006/relationships/customXml" Target="../ink/ink892.xml"/><Relationship Id="rId74" Type="http://schemas.openxmlformats.org/officeDocument/2006/relationships/customXml" Target="../ink/ink900.xml"/><Relationship Id="rId79" Type="http://schemas.openxmlformats.org/officeDocument/2006/relationships/image" Target="../media/image41.png"/><Relationship Id="rId102" Type="http://schemas.openxmlformats.org/officeDocument/2006/relationships/customXml" Target="../ink/ink914.xml"/><Relationship Id="rId123" Type="http://schemas.openxmlformats.org/officeDocument/2006/relationships/image" Target="../media/image63.png"/><Relationship Id="rId128" Type="http://schemas.openxmlformats.org/officeDocument/2006/relationships/customXml" Target="../ink/ink927.xml"/><Relationship Id="rId5" Type="http://schemas.openxmlformats.org/officeDocument/2006/relationships/image" Target="../media/image4.png"/><Relationship Id="rId90" Type="http://schemas.openxmlformats.org/officeDocument/2006/relationships/customXml" Target="../ink/ink908.xml"/><Relationship Id="rId95" Type="http://schemas.openxmlformats.org/officeDocument/2006/relationships/image" Target="../media/image49.png"/><Relationship Id="rId22" Type="http://schemas.openxmlformats.org/officeDocument/2006/relationships/customXml" Target="../ink/ink874.xml"/><Relationship Id="rId27" Type="http://schemas.openxmlformats.org/officeDocument/2006/relationships/image" Target="../media/image15.png"/><Relationship Id="rId43" Type="http://schemas.openxmlformats.org/officeDocument/2006/relationships/image" Target="../media/image23.png"/><Relationship Id="rId48" Type="http://schemas.openxmlformats.org/officeDocument/2006/relationships/customXml" Target="../ink/ink887.xml"/><Relationship Id="rId64" Type="http://schemas.openxmlformats.org/officeDocument/2006/relationships/customXml" Target="../ink/ink895.xml"/><Relationship Id="rId69" Type="http://schemas.openxmlformats.org/officeDocument/2006/relationships/image" Target="../media/image36.png"/><Relationship Id="rId113" Type="http://schemas.openxmlformats.org/officeDocument/2006/relationships/image" Target="../media/image58.png"/><Relationship Id="rId118" Type="http://schemas.openxmlformats.org/officeDocument/2006/relationships/customXml" Target="../ink/ink922.xml"/><Relationship Id="rId134" Type="http://schemas.openxmlformats.org/officeDocument/2006/relationships/customXml" Target="../ink/ink931.xml"/><Relationship Id="rId139" Type="http://schemas.openxmlformats.org/officeDocument/2006/relationships/image" Target="../media/image69.png"/><Relationship Id="rId80" Type="http://schemas.openxmlformats.org/officeDocument/2006/relationships/customXml" Target="../ink/ink903.xml"/><Relationship Id="rId85" Type="http://schemas.openxmlformats.org/officeDocument/2006/relationships/image" Target="../media/image44.png"/><Relationship Id="rId12" Type="http://schemas.openxmlformats.org/officeDocument/2006/relationships/customXml" Target="../ink/ink869.xml"/><Relationship Id="rId17" Type="http://schemas.openxmlformats.org/officeDocument/2006/relationships/image" Target="../media/image10.png"/><Relationship Id="rId33" Type="http://schemas.openxmlformats.org/officeDocument/2006/relationships/image" Target="../media/image18.png"/><Relationship Id="rId38" Type="http://schemas.openxmlformats.org/officeDocument/2006/relationships/customXml" Target="../ink/ink882.xml"/><Relationship Id="rId59" Type="http://schemas.openxmlformats.org/officeDocument/2006/relationships/image" Target="../media/image31.png"/><Relationship Id="rId103" Type="http://schemas.openxmlformats.org/officeDocument/2006/relationships/image" Target="../media/image53.png"/><Relationship Id="rId108" Type="http://schemas.openxmlformats.org/officeDocument/2006/relationships/customXml" Target="../ink/ink917.xml"/><Relationship Id="rId124" Type="http://schemas.openxmlformats.org/officeDocument/2006/relationships/customXml" Target="../ink/ink925.xml"/><Relationship Id="rId129" Type="http://schemas.openxmlformats.org/officeDocument/2006/relationships/image" Target="../media/image66.png"/><Relationship Id="rId54" Type="http://schemas.openxmlformats.org/officeDocument/2006/relationships/customXml" Target="../ink/ink890.xml"/><Relationship Id="rId70" Type="http://schemas.openxmlformats.org/officeDocument/2006/relationships/customXml" Target="../ink/ink898.xml"/><Relationship Id="rId75" Type="http://schemas.openxmlformats.org/officeDocument/2006/relationships/image" Target="../media/image39.png"/><Relationship Id="rId91" Type="http://schemas.openxmlformats.org/officeDocument/2006/relationships/image" Target="../media/image47.png"/><Relationship Id="rId96" Type="http://schemas.openxmlformats.org/officeDocument/2006/relationships/customXml" Target="../ink/ink911.xml"/><Relationship Id="rId140" Type="http://schemas.openxmlformats.org/officeDocument/2006/relationships/customXml" Target="../ink/ink935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866.xml"/><Relationship Id="rId23" Type="http://schemas.openxmlformats.org/officeDocument/2006/relationships/image" Target="../media/image13.png"/><Relationship Id="rId28" Type="http://schemas.openxmlformats.org/officeDocument/2006/relationships/customXml" Target="../ink/ink877.xml"/><Relationship Id="rId49" Type="http://schemas.openxmlformats.org/officeDocument/2006/relationships/image" Target="../media/image26.png"/><Relationship Id="rId114" Type="http://schemas.openxmlformats.org/officeDocument/2006/relationships/customXml" Target="../ink/ink920.xml"/><Relationship Id="rId119" Type="http://schemas.openxmlformats.org/officeDocument/2006/relationships/image" Target="../media/image61.png"/><Relationship Id="rId44" Type="http://schemas.openxmlformats.org/officeDocument/2006/relationships/customXml" Target="../ink/ink885.xml"/><Relationship Id="rId60" Type="http://schemas.openxmlformats.org/officeDocument/2006/relationships/customXml" Target="../ink/ink893.xml"/><Relationship Id="rId65" Type="http://schemas.openxmlformats.org/officeDocument/2006/relationships/image" Target="../media/image34.png"/><Relationship Id="rId81" Type="http://schemas.openxmlformats.org/officeDocument/2006/relationships/image" Target="../media/image42.png"/><Relationship Id="rId86" Type="http://schemas.openxmlformats.org/officeDocument/2006/relationships/customXml" Target="../ink/ink906.xml"/><Relationship Id="rId130" Type="http://schemas.openxmlformats.org/officeDocument/2006/relationships/customXml" Target="../ink/ink928.xml"/><Relationship Id="rId135" Type="http://schemas.openxmlformats.org/officeDocument/2006/relationships/customXml" Target="../ink/ink932.xml"/><Relationship Id="rId13" Type="http://schemas.openxmlformats.org/officeDocument/2006/relationships/image" Target="../media/image8.png"/><Relationship Id="rId18" Type="http://schemas.openxmlformats.org/officeDocument/2006/relationships/customXml" Target="../ink/ink872.xml"/><Relationship Id="rId39" Type="http://schemas.openxmlformats.org/officeDocument/2006/relationships/image" Target="../media/image21.png"/><Relationship Id="rId109" Type="http://schemas.openxmlformats.org/officeDocument/2006/relationships/image" Target="../media/image56.png"/><Relationship Id="rId34" Type="http://schemas.openxmlformats.org/officeDocument/2006/relationships/customXml" Target="../ink/ink880.xml"/><Relationship Id="rId50" Type="http://schemas.openxmlformats.org/officeDocument/2006/relationships/customXml" Target="../ink/ink888.xml"/><Relationship Id="rId55" Type="http://schemas.openxmlformats.org/officeDocument/2006/relationships/image" Target="../media/image29.png"/><Relationship Id="rId76" Type="http://schemas.openxmlformats.org/officeDocument/2006/relationships/customXml" Target="../ink/ink901.xml"/><Relationship Id="rId97" Type="http://schemas.openxmlformats.org/officeDocument/2006/relationships/image" Target="../media/image50.png"/><Relationship Id="rId104" Type="http://schemas.openxmlformats.org/officeDocument/2006/relationships/customXml" Target="../ink/ink915.xml"/><Relationship Id="rId120" Type="http://schemas.openxmlformats.org/officeDocument/2006/relationships/customXml" Target="../ink/ink923.xml"/><Relationship Id="rId125" Type="http://schemas.openxmlformats.org/officeDocument/2006/relationships/image" Target="../media/image64.png"/><Relationship Id="rId141" Type="http://schemas.openxmlformats.org/officeDocument/2006/relationships/image" Target="../media/image70.png"/><Relationship Id="rId7" Type="http://schemas.openxmlformats.org/officeDocument/2006/relationships/image" Target="../media/image5.png"/><Relationship Id="rId71" Type="http://schemas.openxmlformats.org/officeDocument/2006/relationships/image" Target="../media/image37.png"/><Relationship Id="rId92" Type="http://schemas.openxmlformats.org/officeDocument/2006/relationships/customXml" Target="../ink/ink909.xml"/><Relationship Id="rId2" Type="http://schemas.openxmlformats.org/officeDocument/2006/relationships/notesSlide" Target="../notesSlides/notesSlide7.xml"/><Relationship Id="rId29" Type="http://schemas.openxmlformats.org/officeDocument/2006/relationships/image" Target="../media/image16.png"/><Relationship Id="rId24" Type="http://schemas.openxmlformats.org/officeDocument/2006/relationships/customXml" Target="../ink/ink875.xml"/><Relationship Id="rId40" Type="http://schemas.openxmlformats.org/officeDocument/2006/relationships/customXml" Target="../ink/ink883.xml"/><Relationship Id="rId45" Type="http://schemas.openxmlformats.org/officeDocument/2006/relationships/image" Target="../media/image24.png"/><Relationship Id="rId66" Type="http://schemas.openxmlformats.org/officeDocument/2006/relationships/customXml" Target="../ink/ink896.xml"/><Relationship Id="rId87" Type="http://schemas.openxmlformats.org/officeDocument/2006/relationships/image" Target="../media/image45.png"/><Relationship Id="rId110" Type="http://schemas.openxmlformats.org/officeDocument/2006/relationships/customXml" Target="../ink/ink918.xml"/><Relationship Id="rId115" Type="http://schemas.openxmlformats.org/officeDocument/2006/relationships/image" Target="../media/image59.png"/><Relationship Id="rId131" Type="http://schemas.openxmlformats.org/officeDocument/2006/relationships/image" Target="../media/image67.png"/><Relationship Id="rId136" Type="http://schemas.openxmlformats.org/officeDocument/2006/relationships/customXml" Target="../ink/ink933.xml"/><Relationship Id="rId61" Type="http://schemas.openxmlformats.org/officeDocument/2006/relationships/image" Target="../media/image32.png"/><Relationship Id="rId82" Type="http://schemas.openxmlformats.org/officeDocument/2006/relationships/customXml" Target="../ink/ink904.xml"/><Relationship Id="rId19" Type="http://schemas.openxmlformats.org/officeDocument/2006/relationships/image" Target="../media/image11.png"/><Relationship Id="rId14" Type="http://schemas.openxmlformats.org/officeDocument/2006/relationships/customXml" Target="../ink/ink870.xml"/><Relationship Id="rId30" Type="http://schemas.openxmlformats.org/officeDocument/2006/relationships/customXml" Target="../ink/ink878.xml"/><Relationship Id="rId35" Type="http://schemas.openxmlformats.org/officeDocument/2006/relationships/image" Target="../media/image19.png"/><Relationship Id="rId56" Type="http://schemas.openxmlformats.org/officeDocument/2006/relationships/customXml" Target="../ink/ink891.xml"/><Relationship Id="rId77" Type="http://schemas.openxmlformats.org/officeDocument/2006/relationships/image" Target="../media/image40.png"/><Relationship Id="rId100" Type="http://schemas.openxmlformats.org/officeDocument/2006/relationships/customXml" Target="../ink/ink913.xml"/><Relationship Id="rId105" Type="http://schemas.openxmlformats.org/officeDocument/2006/relationships/image" Target="../media/image54.png"/><Relationship Id="rId126" Type="http://schemas.openxmlformats.org/officeDocument/2006/relationships/customXml" Target="../ink/ink926.xml"/><Relationship Id="rId8" Type="http://schemas.openxmlformats.org/officeDocument/2006/relationships/customXml" Target="../ink/ink867.xml"/><Relationship Id="rId51" Type="http://schemas.openxmlformats.org/officeDocument/2006/relationships/image" Target="../media/image27.png"/><Relationship Id="rId72" Type="http://schemas.openxmlformats.org/officeDocument/2006/relationships/customXml" Target="../ink/ink899.xml"/><Relationship Id="rId93" Type="http://schemas.openxmlformats.org/officeDocument/2006/relationships/image" Target="../media/image48.png"/><Relationship Id="rId98" Type="http://schemas.openxmlformats.org/officeDocument/2006/relationships/customXml" Target="../ink/ink912.xml"/><Relationship Id="rId121" Type="http://schemas.openxmlformats.org/officeDocument/2006/relationships/image" Target="../media/image62.png"/><Relationship Id="rId142" Type="http://schemas.openxmlformats.org/officeDocument/2006/relationships/customXml" Target="../ink/ink936.xml"/><Relationship Id="rId3" Type="http://schemas.openxmlformats.org/officeDocument/2006/relationships/image" Target="../media/image3.png"/><Relationship Id="rId25" Type="http://schemas.openxmlformats.org/officeDocument/2006/relationships/image" Target="../media/image14.png"/><Relationship Id="rId46" Type="http://schemas.openxmlformats.org/officeDocument/2006/relationships/customXml" Target="../ink/ink886.xml"/><Relationship Id="rId67" Type="http://schemas.openxmlformats.org/officeDocument/2006/relationships/image" Target="../media/image35.png"/><Relationship Id="rId116" Type="http://schemas.openxmlformats.org/officeDocument/2006/relationships/customXml" Target="../ink/ink921.xml"/><Relationship Id="rId137" Type="http://schemas.openxmlformats.org/officeDocument/2006/relationships/image" Target="../media/image68.png"/><Relationship Id="rId20" Type="http://schemas.openxmlformats.org/officeDocument/2006/relationships/customXml" Target="../ink/ink873.xml"/><Relationship Id="rId41" Type="http://schemas.openxmlformats.org/officeDocument/2006/relationships/image" Target="../media/image22.png"/><Relationship Id="rId62" Type="http://schemas.openxmlformats.org/officeDocument/2006/relationships/customXml" Target="../ink/ink894.xml"/><Relationship Id="rId83" Type="http://schemas.openxmlformats.org/officeDocument/2006/relationships/image" Target="../media/image43.png"/><Relationship Id="rId88" Type="http://schemas.openxmlformats.org/officeDocument/2006/relationships/customXml" Target="../ink/ink907.xml"/><Relationship Id="rId111" Type="http://schemas.openxmlformats.org/officeDocument/2006/relationships/image" Target="../media/image57.png"/><Relationship Id="rId132" Type="http://schemas.openxmlformats.org/officeDocument/2006/relationships/customXml" Target="../ink/ink929.xml"/><Relationship Id="rId15" Type="http://schemas.openxmlformats.org/officeDocument/2006/relationships/image" Target="../media/image9.png"/><Relationship Id="rId36" Type="http://schemas.openxmlformats.org/officeDocument/2006/relationships/customXml" Target="../ink/ink881.xml"/><Relationship Id="rId57" Type="http://schemas.openxmlformats.org/officeDocument/2006/relationships/image" Target="../media/image30.png"/><Relationship Id="rId106" Type="http://schemas.openxmlformats.org/officeDocument/2006/relationships/customXml" Target="../ink/ink916.xml"/><Relationship Id="rId127" Type="http://schemas.openxmlformats.org/officeDocument/2006/relationships/image" Target="../media/image65.png"/><Relationship Id="rId10" Type="http://schemas.openxmlformats.org/officeDocument/2006/relationships/customXml" Target="../ink/ink868.xml"/><Relationship Id="rId31" Type="http://schemas.openxmlformats.org/officeDocument/2006/relationships/image" Target="../media/image17.png"/><Relationship Id="rId52" Type="http://schemas.openxmlformats.org/officeDocument/2006/relationships/customXml" Target="../ink/ink889.xml"/><Relationship Id="rId73" Type="http://schemas.openxmlformats.org/officeDocument/2006/relationships/image" Target="../media/image38.png"/><Relationship Id="rId78" Type="http://schemas.openxmlformats.org/officeDocument/2006/relationships/customXml" Target="../ink/ink902.xml"/><Relationship Id="rId94" Type="http://schemas.openxmlformats.org/officeDocument/2006/relationships/customXml" Target="../ink/ink910.xml"/><Relationship Id="rId99" Type="http://schemas.openxmlformats.org/officeDocument/2006/relationships/image" Target="../media/image51.png"/><Relationship Id="rId101" Type="http://schemas.openxmlformats.org/officeDocument/2006/relationships/image" Target="../media/image52.png"/><Relationship Id="rId122" Type="http://schemas.openxmlformats.org/officeDocument/2006/relationships/customXml" Target="../ink/ink924.xml"/><Relationship Id="rId143" Type="http://schemas.openxmlformats.org/officeDocument/2006/relationships/image" Target="../media/image71.png"/><Relationship Id="rId4" Type="http://schemas.openxmlformats.org/officeDocument/2006/relationships/customXml" Target="../ink/ink865.xml"/><Relationship Id="rId9" Type="http://schemas.openxmlformats.org/officeDocument/2006/relationships/image" Target="../media/image6.png"/><Relationship Id="rId26" Type="http://schemas.openxmlformats.org/officeDocument/2006/relationships/customXml" Target="../ink/ink876.xml"/><Relationship Id="rId47" Type="http://schemas.openxmlformats.org/officeDocument/2006/relationships/image" Target="../media/image25.png"/><Relationship Id="rId68" Type="http://schemas.openxmlformats.org/officeDocument/2006/relationships/customXml" Target="../ink/ink897.xml"/><Relationship Id="rId89" Type="http://schemas.openxmlformats.org/officeDocument/2006/relationships/image" Target="../media/image46.png"/><Relationship Id="rId112" Type="http://schemas.openxmlformats.org/officeDocument/2006/relationships/customXml" Target="../ink/ink919.xml"/><Relationship Id="rId133" Type="http://schemas.openxmlformats.org/officeDocument/2006/relationships/customXml" Target="../ink/ink930.xml"/><Relationship Id="rId16" Type="http://schemas.openxmlformats.org/officeDocument/2006/relationships/customXml" Target="../ink/ink871.xml"/></Relationships>
</file>

<file path=ppt/slides/_rels/slide1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994.xml"/><Relationship Id="rId21" Type="http://schemas.openxmlformats.org/officeDocument/2006/relationships/customXml" Target="../ink/ink946.xml"/><Relationship Id="rId42" Type="http://schemas.openxmlformats.org/officeDocument/2006/relationships/image" Target="../media/image23.png"/><Relationship Id="rId63" Type="http://schemas.openxmlformats.org/officeDocument/2006/relationships/customXml" Target="../ink/ink967.xml"/><Relationship Id="rId84" Type="http://schemas.openxmlformats.org/officeDocument/2006/relationships/image" Target="../media/image44.png"/><Relationship Id="rId138" Type="http://schemas.openxmlformats.org/officeDocument/2006/relationships/image" Target="../media/image69.png"/><Relationship Id="rId107" Type="http://schemas.openxmlformats.org/officeDocument/2006/relationships/customXml" Target="../ink/ink989.xml"/><Relationship Id="rId11" Type="http://schemas.openxmlformats.org/officeDocument/2006/relationships/customXml" Target="../ink/ink941.xml"/><Relationship Id="rId32" Type="http://schemas.openxmlformats.org/officeDocument/2006/relationships/image" Target="../media/image18.png"/><Relationship Id="rId37" Type="http://schemas.openxmlformats.org/officeDocument/2006/relationships/customXml" Target="../ink/ink954.xml"/><Relationship Id="rId53" Type="http://schemas.openxmlformats.org/officeDocument/2006/relationships/customXml" Target="../ink/ink962.xml"/><Relationship Id="rId58" Type="http://schemas.openxmlformats.org/officeDocument/2006/relationships/image" Target="../media/image31.png"/><Relationship Id="rId74" Type="http://schemas.openxmlformats.org/officeDocument/2006/relationships/image" Target="../media/image39.png"/><Relationship Id="rId79" Type="http://schemas.openxmlformats.org/officeDocument/2006/relationships/customXml" Target="../ink/ink975.xml"/><Relationship Id="rId102" Type="http://schemas.openxmlformats.org/officeDocument/2006/relationships/image" Target="../media/image53.png"/><Relationship Id="rId123" Type="http://schemas.openxmlformats.org/officeDocument/2006/relationships/customXml" Target="../ink/ink997.xml"/><Relationship Id="rId128" Type="http://schemas.openxmlformats.org/officeDocument/2006/relationships/image" Target="../media/image66.png"/><Relationship Id="rId5" Type="http://schemas.openxmlformats.org/officeDocument/2006/relationships/customXml" Target="../ink/ink938.xml"/><Relationship Id="rId90" Type="http://schemas.openxmlformats.org/officeDocument/2006/relationships/image" Target="../media/image47.png"/><Relationship Id="rId95" Type="http://schemas.openxmlformats.org/officeDocument/2006/relationships/customXml" Target="../ink/ink983.xml"/><Relationship Id="rId22" Type="http://schemas.openxmlformats.org/officeDocument/2006/relationships/image" Target="../media/image13.png"/><Relationship Id="rId27" Type="http://schemas.openxmlformats.org/officeDocument/2006/relationships/customXml" Target="../ink/ink949.xml"/><Relationship Id="rId43" Type="http://schemas.openxmlformats.org/officeDocument/2006/relationships/customXml" Target="../ink/ink957.xml"/><Relationship Id="rId48" Type="http://schemas.openxmlformats.org/officeDocument/2006/relationships/image" Target="../media/image26.png"/><Relationship Id="rId64" Type="http://schemas.openxmlformats.org/officeDocument/2006/relationships/image" Target="../media/image34.png"/><Relationship Id="rId69" Type="http://schemas.openxmlformats.org/officeDocument/2006/relationships/customXml" Target="../ink/ink970.xml"/><Relationship Id="rId113" Type="http://schemas.openxmlformats.org/officeDocument/2006/relationships/customXml" Target="../ink/ink992.xml"/><Relationship Id="rId118" Type="http://schemas.openxmlformats.org/officeDocument/2006/relationships/image" Target="../media/image61.png"/><Relationship Id="rId134" Type="http://schemas.openxmlformats.org/officeDocument/2006/relationships/customXml" Target="../ink/ink1004.xml"/><Relationship Id="rId139" Type="http://schemas.openxmlformats.org/officeDocument/2006/relationships/customXml" Target="../ink/ink1007.xml"/><Relationship Id="rId80" Type="http://schemas.openxmlformats.org/officeDocument/2006/relationships/image" Target="../media/image42.png"/><Relationship Id="rId85" Type="http://schemas.openxmlformats.org/officeDocument/2006/relationships/customXml" Target="../ink/ink978.xml"/><Relationship Id="rId12" Type="http://schemas.openxmlformats.org/officeDocument/2006/relationships/image" Target="../media/image8.png"/><Relationship Id="rId17" Type="http://schemas.openxmlformats.org/officeDocument/2006/relationships/customXml" Target="../ink/ink944.xml"/><Relationship Id="rId33" Type="http://schemas.openxmlformats.org/officeDocument/2006/relationships/customXml" Target="../ink/ink952.xml"/><Relationship Id="rId38" Type="http://schemas.openxmlformats.org/officeDocument/2006/relationships/image" Target="../media/image21.png"/><Relationship Id="rId59" Type="http://schemas.openxmlformats.org/officeDocument/2006/relationships/customXml" Target="../ink/ink965.xml"/><Relationship Id="rId103" Type="http://schemas.openxmlformats.org/officeDocument/2006/relationships/customXml" Target="../ink/ink987.xml"/><Relationship Id="rId108" Type="http://schemas.openxmlformats.org/officeDocument/2006/relationships/image" Target="../media/image56.png"/><Relationship Id="rId124" Type="http://schemas.openxmlformats.org/officeDocument/2006/relationships/image" Target="../media/image64.png"/><Relationship Id="rId129" Type="http://schemas.openxmlformats.org/officeDocument/2006/relationships/customXml" Target="../ink/ink1000.xml"/><Relationship Id="rId54" Type="http://schemas.openxmlformats.org/officeDocument/2006/relationships/image" Target="../media/image29.png"/><Relationship Id="rId70" Type="http://schemas.openxmlformats.org/officeDocument/2006/relationships/image" Target="../media/image37.png"/><Relationship Id="rId75" Type="http://schemas.openxmlformats.org/officeDocument/2006/relationships/customXml" Target="../ink/ink973.xml"/><Relationship Id="rId91" Type="http://schemas.openxmlformats.org/officeDocument/2006/relationships/customXml" Target="../ink/ink981.xml"/><Relationship Id="rId96" Type="http://schemas.openxmlformats.org/officeDocument/2006/relationships/image" Target="../media/image50.png"/><Relationship Id="rId140" Type="http://schemas.openxmlformats.org/officeDocument/2006/relationships/image" Target="../media/image7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23" Type="http://schemas.openxmlformats.org/officeDocument/2006/relationships/customXml" Target="../ink/ink947.xml"/><Relationship Id="rId28" Type="http://schemas.openxmlformats.org/officeDocument/2006/relationships/image" Target="../media/image16.png"/><Relationship Id="rId49" Type="http://schemas.openxmlformats.org/officeDocument/2006/relationships/customXml" Target="../ink/ink960.xml"/><Relationship Id="rId114" Type="http://schemas.openxmlformats.org/officeDocument/2006/relationships/image" Target="../media/image59.png"/><Relationship Id="rId119" Type="http://schemas.openxmlformats.org/officeDocument/2006/relationships/customXml" Target="../ink/ink995.xml"/><Relationship Id="rId44" Type="http://schemas.openxmlformats.org/officeDocument/2006/relationships/image" Target="../media/image24.png"/><Relationship Id="rId60" Type="http://schemas.openxmlformats.org/officeDocument/2006/relationships/image" Target="../media/image32.png"/><Relationship Id="rId65" Type="http://schemas.openxmlformats.org/officeDocument/2006/relationships/customXml" Target="../ink/ink968.xml"/><Relationship Id="rId81" Type="http://schemas.openxmlformats.org/officeDocument/2006/relationships/customXml" Target="../ink/ink976.xml"/><Relationship Id="rId86" Type="http://schemas.openxmlformats.org/officeDocument/2006/relationships/image" Target="../media/image45.png"/><Relationship Id="rId130" Type="http://schemas.openxmlformats.org/officeDocument/2006/relationships/image" Target="../media/image67.png"/><Relationship Id="rId135" Type="http://schemas.openxmlformats.org/officeDocument/2006/relationships/customXml" Target="../ink/ink1005.xml"/><Relationship Id="rId13" Type="http://schemas.openxmlformats.org/officeDocument/2006/relationships/customXml" Target="../ink/ink942.xml"/><Relationship Id="rId18" Type="http://schemas.openxmlformats.org/officeDocument/2006/relationships/image" Target="../media/image11.png"/><Relationship Id="rId39" Type="http://schemas.openxmlformats.org/officeDocument/2006/relationships/customXml" Target="../ink/ink955.xml"/><Relationship Id="rId109" Type="http://schemas.openxmlformats.org/officeDocument/2006/relationships/customXml" Target="../ink/ink990.xml"/><Relationship Id="rId34" Type="http://schemas.openxmlformats.org/officeDocument/2006/relationships/image" Target="../media/image19.png"/><Relationship Id="rId50" Type="http://schemas.openxmlformats.org/officeDocument/2006/relationships/image" Target="../media/image27.png"/><Relationship Id="rId55" Type="http://schemas.openxmlformats.org/officeDocument/2006/relationships/customXml" Target="../ink/ink963.xml"/><Relationship Id="rId76" Type="http://schemas.openxmlformats.org/officeDocument/2006/relationships/image" Target="../media/image40.png"/><Relationship Id="rId97" Type="http://schemas.openxmlformats.org/officeDocument/2006/relationships/customXml" Target="../ink/ink984.xml"/><Relationship Id="rId104" Type="http://schemas.openxmlformats.org/officeDocument/2006/relationships/image" Target="../media/image54.png"/><Relationship Id="rId120" Type="http://schemas.openxmlformats.org/officeDocument/2006/relationships/image" Target="../media/image62.png"/><Relationship Id="rId125" Type="http://schemas.openxmlformats.org/officeDocument/2006/relationships/customXml" Target="../ink/ink998.xml"/><Relationship Id="rId141" Type="http://schemas.openxmlformats.org/officeDocument/2006/relationships/customXml" Target="../ink/ink1008.xml"/><Relationship Id="rId7" Type="http://schemas.openxmlformats.org/officeDocument/2006/relationships/customXml" Target="../ink/ink939.xml"/><Relationship Id="rId71" Type="http://schemas.openxmlformats.org/officeDocument/2006/relationships/customXml" Target="../ink/ink971.xml"/><Relationship Id="rId92" Type="http://schemas.openxmlformats.org/officeDocument/2006/relationships/image" Target="../media/image48.png"/><Relationship Id="rId2" Type="http://schemas.openxmlformats.org/officeDocument/2006/relationships/image" Target="../media/image3.png"/><Relationship Id="rId29" Type="http://schemas.openxmlformats.org/officeDocument/2006/relationships/customXml" Target="../ink/ink950.xml"/><Relationship Id="rId24" Type="http://schemas.openxmlformats.org/officeDocument/2006/relationships/image" Target="../media/image14.png"/><Relationship Id="rId40" Type="http://schemas.openxmlformats.org/officeDocument/2006/relationships/image" Target="../media/image22.png"/><Relationship Id="rId45" Type="http://schemas.openxmlformats.org/officeDocument/2006/relationships/customXml" Target="../ink/ink958.xml"/><Relationship Id="rId66" Type="http://schemas.openxmlformats.org/officeDocument/2006/relationships/image" Target="../media/image35.png"/><Relationship Id="rId87" Type="http://schemas.openxmlformats.org/officeDocument/2006/relationships/customXml" Target="../ink/ink979.xml"/><Relationship Id="rId110" Type="http://schemas.openxmlformats.org/officeDocument/2006/relationships/image" Target="../media/image57.png"/><Relationship Id="rId115" Type="http://schemas.openxmlformats.org/officeDocument/2006/relationships/customXml" Target="../ink/ink993.xml"/><Relationship Id="rId131" Type="http://schemas.openxmlformats.org/officeDocument/2006/relationships/customXml" Target="../ink/ink1001.xml"/><Relationship Id="rId136" Type="http://schemas.openxmlformats.org/officeDocument/2006/relationships/image" Target="../media/image68.png"/><Relationship Id="rId61" Type="http://schemas.openxmlformats.org/officeDocument/2006/relationships/customXml" Target="../ink/ink966.xml"/><Relationship Id="rId82" Type="http://schemas.openxmlformats.org/officeDocument/2006/relationships/image" Target="../media/image43.png"/><Relationship Id="rId19" Type="http://schemas.openxmlformats.org/officeDocument/2006/relationships/customXml" Target="../ink/ink945.xml"/><Relationship Id="rId14" Type="http://schemas.openxmlformats.org/officeDocument/2006/relationships/image" Target="../media/image9.png"/><Relationship Id="rId30" Type="http://schemas.openxmlformats.org/officeDocument/2006/relationships/image" Target="../media/image17.png"/><Relationship Id="rId35" Type="http://schemas.openxmlformats.org/officeDocument/2006/relationships/customXml" Target="../ink/ink953.xml"/><Relationship Id="rId56" Type="http://schemas.openxmlformats.org/officeDocument/2006/relationships/image" Target="../media/image30.png"/><Relationship Id="rId77" Type="http://schemas.openxmlformats.org/officeDocument/2006/relationships/customXml" Target="../ink/ink974.xml"/><Relationship Id="rId100" Type="http://schemas.openxmlformats.org/officeDocument/2006/relationships/image" Target="../media/image52.png"/><Relationship Id="rId105" Type="http://schemas.openxmlformats.org/officeDocument/2006/relationships/customXml" Target="../ink/ink988.xml"/><Relationship Id="rId126" Type="http://schemas.openxmlformats.org/officeDocument/2006/relationships/image" Target="../media/image65.png"/><Relationship Id="rId8" Type="http://schemas.openxmlformats.org/officeDocument/2006/relationships/image" Target="../media/image6.png"/><Relationship Id="rId51" Type="http://schemas.openxmlformats.org/officeDocument/2006/relationships/customXml" Target="../ink/ink961.xml"/><Relationship Id="rId72" Type="http://schemas.openxmlformats.org/officeDocument/2006/relationships/image" Target="../media/image38.png"/><Relationship Id="rId93" Type="http://schemas.openxmlformats.org/officeDocument/2006/relationships/customXml" Target="../ink/ink982.xml"/><Relationship Id="rId98" Type="http://schemas.openxmlformats.org/officeDocument/2006/relationships/image" Target="../media/image51.png"/><Relationship Id="rId121" Type="http://schemas.openxmlformats.org/officeDocument/2006/relationships/customXml" Target="../ink/ink996.xml"/><Relationship Id="rId142" Type="http://schemas.openxmlformats.org/officeDocument/2006/relationships/image" Target="../media/image71.png"/><Relationship Id="rId3" Type="http://schemas.openxmlformats.org/officeDocument/2006/relationships/customXml" Target="../ink/ink937.xml"/><Relationship Id="rId25" Type="http://schemas.openxmlformats.org/officeDocument/2006/relationships/customXml" Target="../ink/ink948.xml"/><Relationship Id="rId46" Type="http://schemas.openxmlformats.org/officeDocument/2006/relationships/image" Target="../media/image25.png"/><Relationship Id="rId67" Type="http://schemas.openxmlformats.org/officeDocument/2006/relationships/customXml" Target="../ink/ink969.xml"/><Relationship Id="rId116" Type="http://schemas.openxmlformats.org/officeDocument/2006/relationships/image" Target="../media/image60.png"/><Relationship Id="rId137" Type="http://schemas.openxmlformats.org/officeDocument/2006/relationships/customXml" Target="../ink/ink1006.xml"/><Relationship Id="rId20" Type="http://schemas.openxmlformats.org/officeDocument/2006/relationships/image" Target="../media/image12.png"/><Relationship Id="rId41" Type="http://schemas.openxmlformats.org/officeDocument/2006/relationships/customXml" Target="../ink/ink956.xml"/><Relationship Id="rId62" Type="http://schemas.openxmlformats.org/officeDocument/2006/relationships/image" Target="../media/image33.png"/><Relationship Id="rId83" Type="http://schemas.openxmlformats.org/officeDocument/2006/relationships/customXml" Target="../ink/ink977.xml"/><Relationship Id="rId88" Type="http://schemas.openxmlformats.org/officeDocument/2006/relationships/image" Target="../media/image46.png"/><Relationship Id="rId111" Type="http://schemas.openxmlformats.org/officeDocument/2006/relationships/customXml" Target="../ink/ink991.xml"/><Relationship Id="rId132" Type="http://schemas.openxmlformats.org/officeDocument/2006/relationships/customXml" Target="../ink/ink1002.xml"/><Relationship Id="rId15" Type="http://schemas.openxmlformats.org/officeDocument/2006/relationships/customXml" Target="../ink/ink943.xml"/><Relationship Id="rId36" Type="http://schemas.openxmlformats.org/officeDocument/2006/relationships/image" Target="../media/image20.png"/><Relationship Id="rId57" Type="http://schemas.openxmlformats.org/officeDocument/2006/relationships/customXml" Target="../ink/ink964.xml"/><Relationship Id="rId106" Type="http://schemas.openxmlformats.org/officeDocument/2006/relationships/image" Target="../media/image55.png"/><Relationship Id="rId127" Type="http://schemas.openxmlformats.org/officeDocument/2006/relationships/customXml" Target="../ink/ink999.xml"/><Relationship Id="rId10" Type="http://schemas.openxmlformats.org/officeDocument/2006/relationships/image" Target="../media/image7.png"/><Relationship Id="rId31" Type="http://schemas.openxmlformats.org/officeDocument/2006/relationships/customXml" Target="../ink/ink951.xml"/><Relationship Id="rId52" Type="http://schemas.openxmlformats.org/officeDocument/2006/relationships/image" Target="../media/image28.png"/><Relationship Id="rId73" Type="http://schemas.openxmlformats.org/officeDocument/2006/relationships/customXml" Target="../ink/ink972.xml"/><Relationship Id="rId78" Type="http://schemas.openxmlformats.org/officeDocument/2006/relationships/image" Target="../media/image41.png"/><Relationship Id="rId94" Type="http://schemas.openxmlformats.org/officeDocument/2006/relationships/image" Target="../media/image49.png"/><Relationship Id="rId99" Type="http://schemas.openxmlformats.org/officeDocument/2006/relationships/customXml" Target="../ink/ink985.xml"/><Relationship Id="rId101" Type="http://schemas.openxmlformats.org/officeDocument/2006/relationships/customXml" Target="../ink/ink986.xml"/><Relationship Id="rId122" Type="http://schemas.openxmlformats.org/officeDocument/2006/relationships/image" Target="../media/image63.png"/><Relationship Id="rId4" Type="http://schemas.openxmlformats.org/officeDocument/2006/relationships/image" Target="../media/image4.png"/><Relationship Id="rId9" Type="http://schemas.openxmlformats.org/officeDocument/2006/relationships/customXml" Target="../ink/ink940.xml"/><Relationship Id="rId26" Type="http://schemas.openxmlformats.org/officeDocument/2006/relationships/image" Target="../media/image15.png"/><Relationship Id="rId47" Type="http://schemas.openxmlformats.org/officeDocument/2006/relationships/customXml" Target="../ink/ink959.xml"/><Relationship Id="rId68" Type="http://schemas.openxmlformats.org/officeDocument/2006/relationships/image" Target="../media/image36.png"/><Relationship Id="rId89" Type="http://schemas.openxmlformats.org/officeDocument/2006/relationships/customXml" Target="../ink/ink980.xml"/><Relationship Id="rId112" Type="http://schemas.openxmlformats.org/officeDocument/2006/relationships/image" Target="../media/image58.png"/><Relationship Id="rId133" Type="http://schemas.openxmlformats.org/officeDocument/2006/relationships/customXml" Target="../ink/ink1003.xml"/><Relationship Id="rId16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0.png"/><Relationship Id="rId21" Type="http://schemas.openxmlformats.org/officeDocument/2006/relationships/image" Target="../media/image12.png"/><Relationship Id="rId42" Type="http://schemas.openxmlformats.org/officeDocument/2006/relationships/customXml" Target="../ink/ink1028.xml"/><Relationship Id="rId63" Type="http://schemas.openxmlformats.org/officeDocument/2006/relationships/image" Target="../media/image33.png"/><Relationship Id="rId84" Type="http://schemas.openxmlformats.org/officeDocument/2006/relationships/customXml" Target="../ink/ink1049.xml"/><Relationship Id="rId138" Type="http://schemas.openxmlformats.org/officeDocument/2006/relationships/customXml" Target="../ink/ink1078.xml"/><Relationship Id="rId107" Type="http://schemas.openxmlformats.org/officeDocument/2006/relationships/image" Target="../media/image55.png"/><Relationship Id="rId11" Type="http://schemas.openxmlformats.org/officeDocument/2006/relationships/image" Target="../media/image7.png"/><Relationship Id="rId32" Type="http://schemas.openxmlformats.org/officeDocument/2006/relationships/customXml" Target="../ink/ink1023.xml"/><Relationship Id="rId37" Type="http://schemas.openxmlformats.org/officeDocument/2006/relationships/image" Target="../media/image20.png"/><Relationship Id="rId53" Type="http://schemas.openxmlformats.org/officeDocument/2006/relationships/image" Target="../media/image28.png"/><Relationship Id="rId58" Type="http://schemas.openxmlformats.org/officeDocument/2006/relationships/customXml" Target="../ink/ink1036.xml"/><Relationship Id="rId74" Type="http://schemas.openxmlformats.org/officeDocument/2006/relationships/customXml" Target="../ink/ink1044.xml"/><Relationship Id="rId79" Type="http://schemas.openxmlformats.org/officeDocument/2006/relationships/image" Target="../media/image41.png"/><Relationship Id="rId102" Type="http://schemas.openxmlformats.org/officeDocument/2006/relationships/customXml" Target="../ink/ink1058.xml"/><Relationship Id="rId123" Type="http://schemas.openxmlformats.org/officeDocument/2006/relationships/image" Target="../media/image63.png"/><Relationship Id="rId128" Type="http://schemas.openxmlformats.org/officeDocument/2006/relationships/customXml" Target="../ink/ink1071.xml"/><Relationship Id="rId5" Type="http://schemas.openxmlformats.org/officeDocument/2006/relationships/image" Target="../media/image4.png"/><Relationship Id="rId90" Type="http://schemas.openxmlformats.org/officeDocument/2006/relationships/customXml" Target="../ink/ink1052.xml"/><Relationship Id="rId95" Type="http://schemas.openxmlformats.org/officeDocument/2006/relationships/image" Target="../media/image49.png"/><Relationship Id="rId22" Type="http://schemas.openxmlformats.org/officeDocument/2006/relationships/customXml" Target="../ink/ink1018.xml"/><Relationship Id="rId27" Type="http://schemas.openxmlformats.org/officeDocument/2006/relationships/image" Target="../media/image15.png"/><Relationship Id="rId43" Type="http://schemas.openxmlformats.org/officeDocument/2006/relationships/image" Target="../media/image23.png"/><Relationship Id="rId48" Type="http://schemas.openxmlformats.org/officeDocument/2006/relationships/customXml" Target="../ink/ink1031.xml"/><Relationship Id="rId64" Type="http://schemas.openxmlformats.org/officeDocument/2006/relationships/customXml" Target="../ink/ink1039.xml"/><Relationship Id="rId69" Type="http://schemas.openxmlformats.org/officeDocument/2006/relationships/image" Target="../media/image36.png"/><Relationship Id="rId113" Type="http://schemas.openxmlformats.org/officeDocument/2006/relationships/image" Target="../media/image58.png"/><Relationship Id="rId118" Type="http://schemas.openxmlformats.org/officeDocument/2006/relationships/customXml" Target="../ink/ink1066.xml"/><Relationship Id="rId134" Type="http://schemas.openxmlformats.org/officeDocument/2006/relationships/customXml" Target="../ink/ink1075.xml"/><Relationship Id="rId139" Type="http://schemas.openxmlformats.org/officeDocument/2006/relationships/image" Target="../media/image69.png"/><Relationship Id="rId80" Type="http://schemas.openxmlformats.org/officeDocument/2006/relationships/customXml" Target="../ink/ink1047.xml"/><Relationship Id="rId85" Type="http://schemas.openxmlformats.org/officeDocument/2006/relationships/image" Target="../media/image44.png"/><Relationship Id="rId12" Type="http://schemas.openxmlformats.org/officeDocument/2006/relationships/customXml" Target="../ink/ink1013.xml"/><Relationship Id="rId17" Type="http://schemas.openxmlformats.org/officeDocument/2006/relationships/image" Target="../media/image10.png"/><Relationship Id="rId33" Type="http://schemas.openxmlformats.org/officeDocument/2006/relationships/image" Target="../media/image18.png"/><Relationship Id="rId38" Type="http://schemas.openxmlformats.org/officeDocument/2006/relationships/customXml" Target="../ink/ink1026.xml"/><Relationship Id="rId59" Type="http://schemas.openxmlformats.org/officeDocument/2006/relationships/image" Target="../media/image31.png"/><Relationship Id="rId103" Type="http://schemas.openxmlformats.org/officeDocument/2006/relationships/image" Target="../media/image53.png"/><Relationship Id="rId108" Type="http://schemas.openxmlformats.org/officeDocument/2006/relationships/customXml" Target="../ink/ink1061.xml"/><Relationship Id="rId124" Type="http://schemas.openxmlformats.org/officeDocument/2006/relationships/customXml" Target="../ink/ink1069.xml"/><Relationship Id="rId129" Type="http://schemas.openxmlformats.org/officeDocument/2006/relationships/image" Target="../media/image66.png"/><Relationship Id="rId54" Type="http://schemas.openxmlformats.org/officeDocument/2006/relationships/customXml" Target="../ink/ink1034.xml"/><Relationship Id="rId70" Type="http://schemas.openxmlformats.org/officeDocument/2006/relationships/customXml" Target="../ink/ink1042.xml"/><Relationship Id="rId75" Type="http://schemas.openxmlformats.org/officeDocument/2006/relationships/image" Target="../media/image39.png"/><Relationship Id="rId91" Type="http://schemas.openxmlformats.org/officeDocument/2006/relationships/image" Target="../media/image47.png"/><Relationship Id="rId96" Type="http://schemas.openxmlformats.org/officeDocument/2006/relationships/customXml" Target="../ink/ink1055.xml"/><Relationship Id="rId140" Type="http://schemas.openxmlformats.org/officeDocument/2006/relationships/customXml" Target="../ink/ink1079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010.xml"/><Relationship Id="rId23" Type="http://schemas.openxmlformats.org/officeDocument/2006/relationships/image" Target="../media/image13.png"/><Relationship Id="rId28" Type="http://schemas.openxmlformats.org/officeDocument/2006/relationships/customXml" Target="../ink/ink1021.xml"/><Relationship Id="rId49" Type="http://schemas.openxmlformats.org/officeDocument/2006/relationships/image" Target="../media/image26.png"/><Relationship Id="rId114" Type="http://schemas.openxmlformats.org/officeDocument/2006/relationships/customXml" Target="../ink/ink1064.xml"/><Relationship Id="rId119" Type="http://schemas.openxmlformats.org/officeDocument/2006/relationships/image" Target="../media/image61.png"/><Relationship Id="rId44" Type="http://schemas.openxmlformats.org/officeDocument/2006/relationships/customXml" Target="../ink/ink1029.xml"/><Relationship Id="rId60" Type="http://schemas.openxmlformats.org/officeDocument/2006/relationships/customXml" Target="../ink/ink1037.xml"/><Relationship Id="rId65" Type="http://schemas.openxmlformats.org/officeDocument/2006/relationships/image" Target="../media/image34.png"/><Relationship Id="rId81" Type="http://schemas.openxmlformats.org/officeDocument/2006/relationships/image" Target="../media/image42.png"/><Relationship Id="rId86" Type="http://schemas.openxmlformats.org/officeDocument/2006/relationships/customXml" Target="../ink/ink1050.xml"/><Relationship Id="rId130" Type="http://schemas.openxmlformats.org/officeDocument/2006/relationships/customXml" Target="../ink/ink1072.xml"/><Relationship Id="rId135" Type="http://schemas.openxmlformats.org/officeDocument/2006/relationships/customXml" Target="../ink/ink1076.xml"/><Relationship Id="rId13" Type="http://schemas.openxmlformats.org/officeDocument/2006/relationships/image" Target="../media/image8.png"/><Relationship Id="rId18" Type="http://schemas.openxmlformats.org/officeDocument/2006/relationships/customXml" Target="../ink/ink1016.xml"/><Relationship Id="rId39" Type="http://schemas.openxmlformats.org/officeDocument/2006/relationships/image" Target="../media/image21.png"/><Relationship Id="rId109" Type="http://schemas.openxmlformats.org/officeDocument/2006/relationships/image" Target="../media/image56.png"/><Relationship Id="rId34" Type="http://schemas.openxmlformats.org/officeDocument/2006/relationships/customXml" Target="../ink/ink1024.xml"/><Relationship Id="rId50" Type="http://schemas.openxmlformats.org/officeDocument/2006/relationships/customXml" Target="../ink/ink1032.xml"/><Relationship Id="rId55" Type="http://schemas.openxmlformats.org/officeDocument/2006/relationships/image" Target="../media/image29.png"/><Relationship Id="rId76" Type="http://schemas.openxmlformats.org/officeDocument/2006/relationships/customXml" Target="../ink/ink1045.xml"/><Relationship Id="rId97" Type="http://schemas.openxmlformats.org/officeDocument/2006/relationships/image" Target="../media/image50.png"/><Relationship Id="rId104" Type="http://schemas.openxmlformats.org/officeDocument/2006/relationships/customXml" Target="../ink/ink1059.xml"/><Relationship Id="rId120" Type="http://schemas.openxmlformats.org/officeDocument/2006/relationships/customXml" Target="../ink/ink1067.xml"/><Relationship Id="rId125" Type="http://schemas.openxmlformats.org/officeDocument/2006/relationships/image" Target="../media/image64.png"/><Relationship Id="rId141" Type="http://schemas.openxmlformats.org/officeDocument/2006/relationships/image" Target="../media/image70.png"/><Relationship Id="rId7" Type="http://schemas.openxmlformats.org/officeDocument/2006/relationships/image" Target="../media/image5.png"/><Relationship Id="rId71" Type="http://schemas.openxmlformats.org/officeDocument/2006/relationships/image" Target="../media/image37.png"/><Relationship Id="rId92" Type="http://schemas.openxmlformats.org/officeDocument/2006/relationships/customXml" Target="../ink/ink1053.xml"/><Relationship Id="rId2" Type="http://schemas.openxmlformats.org/officeDocument/2006/relationships/notesSlide" Target="../notesSlides/notesSlide8.xml"/><Relationship Id="rId29" Type="http://schemas.openxmlformats.org/officeDocument/2006/relationships/image" Target="../media/image16.png"/><Relationship Id="rId24" Type="http://schemas.openxmlformats.org/officeDocument/2006/relationships/customXml" Target="../ink/ink1019.xml"/><Relationship Id="rId40" Type="http://schemas.openxmlformats.org/officeDocument/2006/relationships/customXml" Target="../ink/ink1027.xml"/><Relationship Id="rId45" Type="http://schemas.openxmlformats.org/officeDocument/2006/relationships/image" Target="../media/image24.png"/><Relationship Id="rId66" Type="http://schemas.openxmlformats.org/officeDocument/2006/relationships/customXml" Target="../ink/ink1040.xml"/><Relationship Id="rId87" Type="http://schemas.openxmlformats.org/officeDocument/2006/relationships/image" Target="../media/image45.png"/><Relationship Id="rId110" Type="http://schemas.openxmlformats.org/officeDocument/2006/relationships/customXml" Target="../ink/ink1062.xml"/><Relationship Id="rId115" Type="http://schemas.openxmlformats.org/officeDocument/2006/relationships/image" Target="../media/image59.png"/><Relationship Id="rId131" Type="http://schemas.openxmlformats.org/officeDocument/2006/relationships/image" Target="../media/image67.png"/><Relationship Id="rId136" Type="http://schemas.openxmlformats.org/officeDocument/2006/relationships/customXml" Target="../ink/ink1077.xml"/><Relationship Id="rId61" Type="http://schemas.openxmlformats.org/officeDocument/2006/relationships/image" Target="../media/image32.png"/><Relationship Id="rId82" Type="http://schemas.openxmlformats.org/officeDocument/2006/relationships/customXml" Target="../ink/ink1048.xml"/><Relationship Id="rId19" Type="http://schemas.openxmlformats.org/officeDocument/2006/relationships/image" Target="../media/image11.png"/><Relationship Id="rId14" Type="http://schemas.openxmlformats.org/officeDocument/2006/relationships/customXml" Target="../ink/ink1014.xml"/><Relationship Id="rId30" Type="http://schemas.openxmlformats.org/officeDocument/2006/relationships/customXml" Target="../ink/ink1022.xml"/><Relationship Id="rId35" Type="http://schemas.openxmlformats.org/officeDocument/2006/relationships/image" Target="../media/image19.png"/><Relationship Id="rId56" Type="http://schemas.openxmlformats.org/officeDocument/2006/relationships/customXml" Target="../ink/ink1035.xml"/><Relationship Id="rId77" Type="http://schemas.openxmlformats.org/officeDocument/2006/relationships/image" Target="../media/image40.png"/><Relationship Id="rId100" Type="http://schemas.openxmlformats.org/officeDocument/2006/relationships/customXml" Target="../ink/ink1057.xml"/><Relationship Id="rId105" Type="http://schemas.openxmlformats.org/officeDocument/2006/relationships/image" Target="../media/image54.png"/><Relationship Id="rId126" Type="http://schemas.openxmlformats.org/officeDocument/2006/relationships/customXml" Target="../ink/ink1070.xml"/><Relationship Id="rId8" Type="http://schemas.openxmlformats.org/officeDocument/2006/relationships/customXml" Target="../ink/ink1011.xml"/><Relationship Id="rId51" Type="http://schemas.openxmlformats.org/officeDocument/2006/relationships/image" Target="../media/image27.png"/><Relationship Id="rId72" Type="http://schemas.openxmlformats.org/officeDocument/2006/relationships/customXml" Target="../ink/ink1043.xml"/><Relationship Id="rId93" Type="http://schemas.openxmlformats.org/officeDocument/2006/relationships/image" Target="../media/image48.png"/><Relationship Id="rId98" Type="http://schemas.openxmlformats.org/officeDocument/2006/relationships/customXml" Target="../ink/ink1056.xml"/><Relationship Id="rId121" Type="http://schemas.openxmlformats.org/officeDocument/2006/relationships/image" Target="../media/image62.png"/><Relationship Id="rId142" Type="http://schemas.openxmlformats.org/officeDocument/2006/relationships/customXml" Target="../ink/ink1080.xml"/><Relationship Id="rId3" Type="http://schemas.openxmlformats.org/officeDocument/2006/relationships/image" Target="../media/image3.png"/><Relationship Id="rId25" Type="http://schemas.openxmlformats.org/officeDocument/2006/relationships/image" Target="../media/image14.png"/><Relationship Id="rId46" Type="http://schemas.openxmlformats.org/officeDocument/2006/relationships/customXml" Target="../ink/ink1030.xml"/><Relationship Id="rId67" Type="http://schemas.openxmlformats.org/officeDocument/2006/relationships/image" Target="../media/image35.png"/><Relationship Id="rId116" Type="http://schemas.openxmlformats.org/officeDocument/2006/relationships/customXml" Target="../ink/ink1065.xml"/><Relationship Id="rId137" Type="http://schemas.openxmlformats.org/officeDocument/2006/relationships/image" Target="../media/image68.png"/><Relationship Id="rId20" Type="http://schemas.openxmlformats.org/officeDocument/2006/relationships/customXml" Target="../ink/ink1017.xml"/><Relationship Id="rId41" Type="http://schemas.openxmlformats.org/officeDocument/2006/relationships/image" Target="../media/image22.png"/><Relationship Id="rId62" Type="http://schemas.openxmlformats.org/officeDocument/2006/relationships/customXml" Target="../ink/ink1038.xml"/><Relationship Id="rId83" Type="http://schemas.openxmlformats.org/officeDocument/2006/relationships/image" Target="../media/image43.png"/><Relationship Id="rId88" Type="http://schemas.openxmlformats.org/officeDocument/2006/relationships/customXml" Target="../ink/ink1051.xml"/><Relationship Id="rId111" Type="http://schemas.openxmlformats.org/officeDocument/2006/relationships/image" Target="../media/image57.png"/><Relationship Id="rId132" Type="http://schemas.openxmlformats.org/officeDocument/2006/relationships/customXml" Target="../ink/ink1073.xml"/><Relationship Id="rId15" Type="http://schemas.openxmlformats.org/officeDocument/2006/relationships/image" Target="../media/image9.png"/><Relationship Id="rId36" Type="http://schemas.openxmlformats.org/officeDocument/2006/relationships/customXml" Target="../ink/ink1025.xml"/><Relationship Id="rId57" Type="http://schemas.openxmlformats.org/officeDocument/2006/relationships/image" Target="../media/image30.png"/><Relationship Id="rId106" Type="http://schemas.openxmlformats.org/officeDocument/2006/relationships/customXml" Target="../ink/ink1060.xml"/><Relationship Id="rId127" Type="http://schemas.openxmlformats.org/officeDocument/2006/relationships/image" Target="../media/image65.png"/><Relationship Id="rId10" Type="http://schemas.openxmlformats.org/officeDocument/2006/relationships/customXml" Target="../ink/ink1012.xml"/><Relationship Id="rId31" Type="http://schemas.openxmlformats.org/officeDocument/2006/relationships/image" Target="../media/image17.png"/><Relationship Id="rId52" Type="http://schemas.openxmlformats.org/officeDocument/2006/relationships/customXml" Target="../ink/ink1033.xml"/><Relationship Id="rId73" Type="http://schemas.openxmlformats.org/officeDocument/2006/relationships/image" Target="../media/image38.png"/><Relationship Id="rId78" Type="http://schemas.openxmlformats.org/officeDocument/2006/relationships/customXml" Target="../ink/ink1046.xml"/><Relationship Id="rId94" Type="http://schemas.openxmlformats.org/officeDocument/2006/relationships/customXml" Target="../ink/ink1054.xml"/><Relationship Id="rId99" Type="http://schemas.openxmlformats.org/officeDocument/2006/relationships/image" Target="../media/image51.png"/><Relationship Id="rId101" Type="http://schemas.openxmlformats.org/officeDocument/2006/relationships/image" Target="../media/image52.png"/><Relationship Id="rId122" Type="http://schemas.openxmlformats.org/officeDocument/2006/relationships/customXml" Target="../ink/ink1068.xml"/><Relationship Id="rId143" Type="http://schemas.openxmlformats.org/officeDocument/2006/relationships/image" Target="../media/image71.png"/><Relationship Id="rId4" Type="http://schemas.openxmlformats.org/officeDocument/2006/relationships/customXml" Target="../ink/ink1009.xml"/><Relationship Id="rId9" Type="http://schemas.openxmlformats.org/officeDocument/2006/relationships/image" Target="../media/image6.png"/><Relationship Id="rId26" Type="http://schemas.openxmlformats.org/officeDocument/2006/relationships/customXml" Target="../ink/ink1020.xml"/><Relationship Id="rId47" Type="http://schemas.openxmlformats.org/officeDocument/2006/relationships/image" Target="../media/image25.png"/><Relationship Id="rId68" Type="http://schemas.openxmlformats.org/officeDocument/2006/relationships/customXml" Target="../ink/ink1041.xml"/><Relationship Id="rId89" Type="http://schemas.openxmlformats.org/officeDocument/2006/relationships/image" Target="../media/image46.png"/><Relationship Id="rId112" Type="http://schemas.openxmlformats.org/officeDocument/2006/relationships/customXml" Target="../ink/ink1063.xml"/><Relationship Id="rId133" Type="http://schemas.openxmlformats.org/officeDocument/2006/relationships/customXml" Target="../ink/ink1074.xml"/><Relationship Id="rId16" Type="http://schemas.openxmlformats.org/officeDocument/2006/relationships/customXml" Target="../ink/ink10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0.png"/><Relationship Id="rId21" Type="http://schemas.openxmlformats.org/officeDocument/2006/relationships/image" Target="../media/image12.png"/><Relationship Id="rId42" Type="http://schemas.openxmlformats.org/officeDocument/2006/relationships/customXml" Target="../ink/ink20.xml"/><Relationship Id="rId63" Type="http://schemas.openxmlformats.org/officeDocument/2006/relationships/image" Target="../media/image33.png"/><Relationship Id="rId84" Type="http://schemas.openxmlformats.org/officeDocument/2006/relationships/customXml" Target="../ink/ink41.xml"/><Relationship Id="rId138" Type="http://schemas.openxmlformats.org/officeDocument/2006/relationships/customXml" Target="../ink/ink70.xml"/><Relationship Id="rId107" Type="http://schemas.openxmlformats.org/officeDocument/2006/relationships/image" Target="../media/image55.png"/><Relationship Id="rId11" Type="http://schemas.openxmlformats.org/officeDocument/2006/relationships/image" Target="../media/image7.png"/><Relationship Id="rId32" Type="http://schemas.openxmlformats.org/officeDocument/2006/relationships/customXml" Target="../ink/ink15.xml"/><Relationship Id="rId37" Type="http://schemas.openxmlformats.org/officeDocument/2006/relationships/image" Target="../media/image20.png"/><Relationship Id="rId53" Type="http://schemas.openxmlformats.org/officeDocument/2006/relationships/image" Target="../media/image28.png"/><Relationship Id="rId58" Type="http://schemas.openxmlformats.org/officeDocument/2006/relationships/customXml" Target="../ink/ink28.xml"/><Relationship Id="rId74" Type="http://schemas.openxmlformats.org/officeDocument/2006/relationships/customXml" Target="../ink/ink36.xml"/><Relationship Id="rId79" Type="http://schemas.openxmlformats.org/officeDocument/2006/relationships/image" Target="../media/image41.png"/><Relationship Id="rId102" Type="http://schemas.openxmlformats.org/officeDocument/2006/relationships/customXml" Target="../ink/ink50.xml"/><Relationship Id="rId123" Type="http://schemas.openxmlformats.org/officeDocument/2006/relationships/image" Target="../media/image63.png"/><Relationship Id="rId128" Type="http://schemas.openxmlformats.org/officeDocument/2006/relationships/customXml" Target="../ink/ink63.xml"/><Relationship Id="rId5" Type="http://schemas.openxmlformats.org/officeDocument/2006/relationships/image" Target="../media/image4.png"/><Relationship Id="rId90" Type="http://schemas.openxmlformats.org/officeDocument/2006/relationships/customXml" Target="../ink/ink44.xml"/><Relationship Id="rId95" Type="http://schemas.openxmlformats.org/officeDocument/2006/relationships/image" Target="../media/image49.png"/><Relationship Id="rId22" Type="http://schemas.openxmlformats.org/officeDocument/2006/relationships/customXml" Target="../ink/ink10.xml"/><Relationship Id="rId27" Type="http://schemas.openxmlformats.org/officeDocument/2006/relationships/image" Target="../media/image15.png"/><Relationship Id="rId43" Type="http://schemas.openxmlformats.org/officeDocument/2006/relationships/image" Target="../media/image23.png"/><Relationship Id="rId48" Type="http://schemas.openxmlformats.org/officeDocument/2006/relationships/customXml" Target="../ink/ink23.xml"/><Relationship Id="rId64" Type="http://schemas.openxmlformats.org/officeDocument/2006/relationships/customXml" Target="../ink/ink31.xml"/><Relationship Id="rId69" Type="http://schemas.openxmlformats.org/officeDocument/2006/relationships/image" Target="../media/image36.png"/><Relationship Id="rId113" Type="http://schemas.openxmlformats.org/officeDocument/2006/relationships/image" Target="../media/image58.png"/><Relationship Id="rId118" Type="http://schemas.openxmlformats.org/officeDocument/2006/relationships/customXml" Target="../ink/ink58.xml"/><Relationship Id="rId134" Type="http://schemas.openxmlformats.org/officeDocument/2006/relationships/customXml" Target="../ink/ink67.xml"/><Relationship Id="rId139" Type="http://schemas.openxmlformats.org/officeDocument/2006/relationships/image" Target="../media/image69.png"/><Relationship Id="rId80" Type="http://schemas.openxmlformats.org/officeDocument/2006/relationships/customXml" Target="../ink/ink39.xml"/><Relationship Id="rId85" Type="http://schemas.openxmlformats.org/officeDocument/2006/relationships/image" Target="../media/image44.png"/><Relationship Id="rId12" Type="http://schemas.openxmlformats.org/officeDocument/2006/relationships/customXml" Target="../ink/ink5.xml"/><Relationship Id="rId17" Type="http://schemas.openxmlformats.org/officeDocument/2006/relationships/image" Target="../media/image10.png"/><Relationship Id="rId33" Type="http://schemas.openxmlformats.org/officeDocument/2006/relationships/image" Target="../media/image18.png"/><Relationship Id="rId38" Type="http://schemas.openxmlformats.org/officeDocument/2006/relationships/customXml" Target="../ink/ink18.xml"/><Relationship Id="rId59" Type="http://schemas.openxmlformats.org/officeDocument/2006/relationships/image" Target="../media/image31.png"/><Relationship Id="rId103" Type="http://schemas.openxmlformats.org/officeDocument/2006/relationships/image" Target="../media/image53.png"/><Relationship Id="rId108" Type="http://schemas.openxmlformats.org/officeDocument/2006/relationships/customXml" Target="../ink/ink53.xml"/><Relationship Id="rId124" Type="http://schemas.openxmlformats.org/officeDocument/2006/relationships/customXml" Target="../ink/ink61.xml"/><Relationship Id="rId129" Type="http://schemas.openxmlformats.org/officeDocument/2006/relationships/image" Target="../media/image66.png"/><Relationship Id="rId54" Type="http://schemas.openxmlformats.org/officeDocument/2006/relationships/customXml" Target="../ink/ink26.xml"/><Relationship Id="rId70" Type="http://schemas.openxmlformats.org/officeDocument/2006/relationships/customXml" Target="../ink/ink34.xml"/><Relationship Id="rId75" Type="http://schemas.openxmlformats.org/officeDocument/2006/relationships/image" Target="../media/image39.png"/><Relationship Id="rId91" Type="http://schemas.openxmlformats.org/officeDocument/2006/relationships/image" Target="../media/image47.png"/><Relationship Id="rId96" Type="http://schemas.openxmlformats.org/officeDocument/2006/relationships/customXml" Target="../ink/ink47.xml"/><Relationship Id="rId140" Type="http://schemas.openxmlformats.org/officeDocument/2006/relationships/customXml" Target="../ink/ink71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.xml"/><Relationship Id="rId23" Type="http://schemas.openxmlformats.org/officeDocument/2006/relationships/image" Target="../media/image13.png"/><Relationship Id="rId28" Type="http://schemas.openxmlformats.org/officeDocument/2006/relationships/customXml" Target="../ink/ink13.xml"/><Relationship Id="rId49" Type="http://schemas.openxmlformats.org/officeDocument/2006/relationships/image" Target="../media/image26.png"/><Relationship Id="rId114" Type="http://schemas.openxmlformats.org/officeDocument/2006/relationships/customXml" Target="../ink/ink56.xml"/><Relationship Id="rId119" Type="http://schemas.openxmlformats.org/officeDocument/2006/relationships/image" Target="../media/image61.png"/><Relationship Id="rId44" Type="http://schemas.openxmlformats.org/officeDocument/2006/relationships/customXml" Target="../ink/ink21.xml"/><Relationship Id="rId60" Type="http://schemas.openxmlformats.org/officeDocument/2006/relationships/customXml" Target="../ink/ink29.xml"/><Relationship Id="rId65" Type="http://schemas.openxmlformats.org/officeDocument/2006/relationships/image" Target="../media/image34.png"/><Relationship Id="rId81" Type="http://schemas.openxmlformats.org/officeDocument/2006/relationships/image" Target="../media/image42.png"/><Relationship Id="rId86" Type="http://schemas.openxmlformats.org/officeDocument/2006/relationships/customXml" Target="../ink/ink42.xml"/><Relationship Id="rId130" Type="http://schemas.openxmlformats.org/officeDocument/2006/relationships/customXml" Target="../ink/ink64.xml"/><Relationship Id="rId135" Type="http://schemas.openxmlformats.org/officeDocument/2006/relationships/customXml" Target="../ink/ink68.xml"/><Relationship Id="rId13" Type="http://schemas.openxmlformats.org/officeDocument/2006/relationships/image" Target="../media/image8.png"/><Relationship Id="rId18" Type="http://schemas.openxmlformats.org/officeDocument/2006/relationships/customXml" Target="../ink/ink8.xml"/><Relationship Id="rId39" Type="http://schemas.openxmlformats.org/officeDocument/2006/relationships/image" Target="../media/image21.png"/><Relationship Id="rId109" Type="http://schemas.openxmlformats.org/officeDocument/2006/relationships/image" Target="../media/image56.png"/><Relationship Id="rId34" Type="http://schemas.openxmlformats.org/officeDocument/2006/relationships/customXml" Target="../ink/ink16.xml"/><Relationship Id="rId50" Type="http://schemas.openxmlformats.org/officeDocument/2006/relationships/customXml" Target="../ink/ink24.xml"/><Relationship Id="rId55" Type="http://schemas.openxmlformats.org/officeDocument/2006/relationships/image" Target="../media/image29.png"/><Relationship Id="rId76" Type="http://schemas.openxmlformats.org/officeDocument/2006/relationships/customXml" Target="../ink/ink37.xml"/><Relationship Id="rId97" Type="http://schemas.openxmlformats.org/officeDocument/2006/relationships/image" Target="../media/image50.png"/><Relationship Id="rId104" Type="http://schemas.openxmlformats.org/officeDocument/2006/relationships/customXml" Target="../ink/ink51.xml"/><Relationship Id="rId120" Type="http://schemas.openxmlformats.org/officeDocument/2006/relationships/customXml" Target="../ink/ink59.xml"/><Relationship Id="rId125" Type="http://schemas.openxmlformats.org/officeDocument/2006/relationships/image" Target="../media/image64.png"/><Relationship Id="rId141" Type="http://schemas.openxmlformats.org/officeDocument/2006/relationships/image" Target="../media/image70.png"/><Relationship Id="rId7" Type="http://schemas.openxmlformats.org/officeDocument/2006/relationships/image" Target="../media/image5.png"/><Relationship Id="rId71" Type="http://schemas.openxmlformats.org/officeDocument/2006/relationships/image" Target="../media/image37.png"/><Relationship Id="rId92" Type="http://schemas.openxmlformats.org/officeDocument/2006/relationships/customXml" Target="../ink/ink45.xml"/><Relationship Id="rId2" Type="http://schemas.openxmlformats.org/officeDocument/2006/relationships/notesSlide" Target="../notesSlides/notesSlide3.xml"/><Relationship Id="rId29" Type="http://schemas.openxmlformats.org/officeDocument/2006/relationships/image" Target="../media/image16.png"/><Relationship Id="rId24" Type="http://schemas.openxmlformats.org/officeDocument/2006/relationships/customXml" Target="../ink/ink11.xml"/><Relationship Id="rId40" Type="http://schemas.openxmlformats.org/officeDocument/2006/relationships/customXml" Target="../ink/ink19.xml"/><Relationship Id="rId45" Type="http://schemas.openxmlformats.org/officeDocument/2006/relationships/image" Target="../media/image24.png"/><Relationship Id="rId66" Type="http://schemas.openxmlformats.org/officeDocument/2006/relationships/customXml" Target="../ink/ink32.xml"/><Relationship Id="rId87" Type="http://schemas.openxmlformats.org/officeDocument/2006/relationships/image" Target="../media/image45.png"/><Relationship Id="rId110" Type="http://schemas.openxmlformats.org/officeDocument/2006/relationships/customXml" Target="../ink/ink54.xml"/><Relationship Id="rId115" Type="http://schemas.openxmlformats.org/officeDocument/2006/relationships/image" Target="../media/image59.png"/><Relationship Id="rId131" Type="http://schemas.openxmlformats.org/officeDocument/2006/relationships/image" Target="../media/image67.png"/><Relationship Id="rId136" Type="http://schemas.openxmlformats.org/officeDocument/2006/relationships/customXml" Target="../ink/ink69.xml"/><Relationship Id="rId61" Type="http://schemas.openxmlformats.org/officeDocument/2006/relationships/image" Target="../media/image32.png"/><Relationship Id="rId82" Type="http://schemas.openxmlformats.org/officeDocument/2006/relationships/customXml" Target="../ink/ink40.xml"/><Relationship Id="rId19" Type="http://schemas.openxmlformats.org/officeDocument/2006/relationships/image" Target="../media/image11.png"/><Relationship Id="rId14" Type="http://schemas.openxmlformats.org/officeDocument/2006/relationships/customXml" Target="../ink/ink6.xml"/><Relationship Id="rId30" Type="http://schemas.openxmlformats.org/officeDocument/2006/relationships/customXml" Target="../ink/ink14.xml"/><Relationship Id="rId35" Type="http://schemas.openxmlformats.org/officeDocument/2006/relationships/image" Target="../media/image19.png"/><Relationship Id="rId56" Type="http://schemas.openxmlformats.org/officeDocument/2006/relationships/customXml" Target="../ink/ink27.xml"/><Relationship Id="rId77" Type="http://schemas.openxmlformats.org/officeDocument/2006/relationships/image" Target="../media/image40.png"/><Relationship Id="rId100" Type="http://schemas.openxmlformats.org/officeDocument/2006/relationships/customXml" Target="../ink/ink49.xml"/><Relationship Id="rId105" Type="http://schemas.openxmlformats.org/officeDocument/2006/relationships/image" Target="../media/image54.png"/><Relationship Id="rId126" Type="http://schemas.openxmlformats.org/officeDocument/2006/relationships/customXml" Target="../ink/ink62.xml"/><Relationship Id="rId8" Type="http://schemas.openxmlformats.org/officeDocument/2006/relationships/customXml" Target="../ink/ink3.xml"/><Relationship Id="rId51" Type="http://schemas.openxmlformats.org/officeDocument/2006/relationships/image" Target="../media/image27.png"/><Relationship Id="rId72" Type="http://schemas.openxmlformats.org/officeDocument/2006/relationships/customXml" Target="../ink/ink35.xml"/><Relationship Id="rId93" Type="http://schemas.openxmlformats.org/officeDocument/2006/relationships/image" Target="../media/image48.png"/><Relationship Id="rId98" Type="http://schemas.openxmlformats.org/officeDocument/2006/relationships/customXml" Target="../ink/ink48.xml"/><Relationship Id="rId121" Type="http://schemas.openxmlformats.org/officeDocument/2006/relationships/image" Target="../media/image62.png"/><Relationship Id="rId142" Type="http://schemas.openxmlformats.org/officeDocument/2006/relationships/customXml" Target="../ink/ink72.xml"/><Relationship Id="rId3" Type="http://schemas.openxmlformats.org/officeDocument/2006/relationships/image" Target="../media/image3.png"/><Relationship Id="rId25" Type="http://schemas.openxmlformats.org/officeDocument/2006/relationships/image" Target="../media/image14.png"/><Relationship Id="rId46" Type="http://schemas.openxmlformats.org/officeDocument/2006/relationships/customXml" Target="../ink/ink22.xml"/><Relationship Id="rId67" Type="http://schemas.openxmlformats.org/officeDocument/2006/relationships/image" Target="../media/image35.png"/><Relationship Id="rId116" Type="http://schemas.openxmlformats.org/officeDocument/2006/relationships/customXml" Target="../ink/ink57.xml"/><Relationship Id="rId137" Type="http://schemas.openxmlformats.org/officeDocument/2006/relationships/image" Target="../media/image68.png"/><Relationship Id="rId20" Type="http://schemas.openxmlformats.org/officeDocument/2006/relationships/customXml" Target="../ink/ink9.xml"/><Relationship Id="rId41" Type="http://schemas.openxmlformats.org/officeDocument/2006/relationships/image" Target="../media/image22.png"/><Relationship Id="rId62" Type="http://schemas.openxmlformats.org/officeDocument/2006/relationships/customXml" Target="../ink/ink30.xml"/><Relationship Id="rId83" Type="http://schemas.openxmlformats.org/officeDocument/2006/relationships/image" Target="../media/image43.png"/><Relationship Id="rId88" Type="http://schemas.openxmlformats.org/officeDocument/2006/relationships/customXml" Target="../ink/ink43.xml"/><Relationship Id="rId111" Type="http://schemas.openxmlformats.org/officeDocument/2006/relationships/image" Target="../media/image57.png"/><Relationship Id="rId132" Type="http://schemas.openxmlformats.org/officeDocument/2006/relationships/customXml" Target="../ink/ink65.xml"/><Relationship Id="rId15" Type="http://schemas.openxmlformats.org/officeDocument/2006/relationships/image" Target="../media/image9.png"/><Relationship Id="rId36" Type="http://schemas.openxmlformats.org/officeDocument/2006/relationships/customXml" Target="../ink/ink17.xml"/><Relationship Id="rId57" Type="http://schemas.openxmlformats.org/officeDocument/2006/relationships/image" Target="../media/image30.png"/><Relationship Id="rId106" Type="http://schemas.openxmlformats.org/officeDocument/2006/relationships/customXml" Target="../ink/ink52.xml"/><Relationship Id="rId127" Type="http://schemas.openxmlformats.org/officeDocument/2006/relationships/image" Target="../media/image65.png"/><Relationship Id="rId10" Type="http://schemas.openxmlformats.org/officeDocument/2006/relationships/customXml" Target="../ink/ink4.xml"/><Relationship Id="rId31" Type="http://schemas.openxmlformats.org/officeDocument/2006/relationships/image" Target="../media/image17.png"/><Relationship Id="rId52" Type="http://schemas.openxmlformats.org/officeDocument/2006/relationships/customXml" Target="../ink/ink25.xml"/><Relationship Id="rId73" Type="http://schemas.openxmlformats.org/officeDocument/2006/relationships/image" Target="../media/image38.png"/><Relationship Id="rId78" Type="http://schemas.openxmlformats.org/officeDocument/2006/relationships/customXml" Target="../ink/ink38.xml"/><Relationship Id="rId94" Type="http://schemas.openxmlformats.org/officeDocument/2006/relationships/customXml" Target="../ink/ink46.xml"/><Relationship Id="rId99" Type="http://schemas.openxmlformats.org/officeDocument/2006/relationships/image" Target="../media/image51.png"/><Relationship Id="rId101" Type="http://schemas.openxmlformats.org/officeDocument/2006/relationships/image" Target="../media/image52.png"/><Relationship Id="rId122" Type="http://schemas.openxmlformats.org/officeDocument/2006/relationships/customXml" Target="../ink/ink60.xml"/><Relationship Id="rId143" Type="http://schemas.openxmlformats.org/officeDocument/2006/relationships/image" Target="../media/image71.png"/><Relationship Id="rId4" Type="http://schemas.openxmlformats.org/officeDocument/2006/relationships/customXml" Target="../ink/ink1.xml"/><Relationship Id="rId9" Type="http://schemas.openxmlformats.org/officeDocument/2006/relationships/image" Target="../media/image6.png"/><Relationship Id="rId26" Type="http://schemas.openxmlformats.org/officeDocument/2006/relationships/customXml" Target="../ink/ink12.xml"/><Relationship Id="rId47" Type="http://schemas.openxmlformats.org/officeDocument/2006/relationships/image" Target="../media/image25.png"/><Relationship Id="rId68" Type="http://schemas.openxmlformats.org/officeDocument/2006/relationships/customXml" Target="../ink/ink33.xml"/><Relationship Id="rId89" Type="http://schemas.openxmlformats.org/officeDocument/2006/relationships/image" Target="../media/image46.png"/><Relationship Id="rId112" Type="http://schemas.openxmlformats.org/officeDocument/2006/relationships/customXml" Target="../ink/ink55.xml"/><Relationship Id="rId133" Type="http://schemas.openxmlformats.org/officeDocument/2006/relationships/customXml" Target="../ink/ink66.xml"/><Relationship Id="rId16" Type="http://schemas.openxmlformats.org/officeDocument/2006/relationships/customXml" Target="../ink/ink7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30.xml"/><Relationship Id="rId21" Type="http://schemas.openxmlformats.org/officeDocument/2006/relationships/customXml" Target="../ink/ink82.xml"/><Relationship Id="rId42" Type="http://schemas.openxmlformats.org/officeDocument/2006/relationships/image" Target="../media/image23.png"/><Relationship Id="rId63" Type="http://schemas.openxmlformats.org/officeDocument/2006/relationships/customXml" Target="../ink/ink103.xml"/><Relationship Id="rId84" Type="http://schemas.openxmlformats.org/officeDocument/2006/relationships/image" Target="../media/image44.png"/><Relationship Id="rId138" Type="http://schemas.openxmlformats.org/officeDocument/2006/relationships/image" Target="../media/image69.png"/><Relationship Id="rId107" Type="http://schemas.openxmlformats.org/officeDocument/2006/relationships/customXml" Target="../ink/ink125.xml"/><Relationship Id="rId11" Type="http://schemas.openxmlformats.org/officeDocument/2006/relationships/customXml" Target="../ink/ink77.xml"/><Relationship Id="rId32" Type="http://schemas.openxmlformats.org/officeDocument/2006/relationships/image" Target="../media/image18.png"/><Relationship Id="rId37" Type="http://schemas.openxmlformats.org/officeDocument/2006/relationships/customXml" Target="../ink/ink90.xml"/><Relationship Id="rId53" Type="http://schemas.openxmlformats.org/officeDocument/2006/relationships/customXml" Target="../ink/ink98.xml"/><Relationship Id="rId58" Type="http://schemas.openxmlformats.org/officeDocument/2006/relationships/image" Target="../media/image31.png"/><Relationship Id="rId74" Type="http://schemas.openxmlformats.org/officeDocument/2006/relationships/image" Target="../media/image39.png"/><Relationship Id="rId79" Type="http://schemas.openxmlformats.org/officeDocument/2006/relationships/customXml" Target="../ink/ink111.xml"/><Relationship Id="rId102" Type="http://schemas.openxmlformats.org/officeDocument/2006/relationships/image" Target="../media/image53.png"/><Relationship Id="rId123" Type="http://schemas.openxmlformats.org/officeDocument/2006/relationships/customXml" Target="../ink/ink133.xml"/><Relationship Id="rId128" Type="http://schemas.openxmlformats.org/officeDocument/2006/relationships/image" Target="../media/image66.png"/><Relationship Id="rId5" Type="http://schemas.openxmlformats.org/officeDocument/2006/relationships/customXml" Target="../ink/ink74.xml"/><Relationship Id="rId90" Type="http://schemas.openxmlformats.org/officeDocument/2006/relationships/image" Target="../media/image47.png"/><Relationship Id="rId95" Type="http://schemas.openxmlformats.org/officeDocument/2006/relationships/customXml" Target="../ink/ink119.xml"/><Relationship Id="rId22" Type="http://schemas.openxmlformats.org/officeDocument/2006/relationships/image" Target="../media/image13.png"/><Relationship Id="rId27" Type="http://schemas.openxmlformats.org/officeDocument/2006/relationships/customXml" Target="../ink/ink85.xml"/><Relationship Id="rId43" Type="http://schemas.openxmlformats.org/officeDocument/2006/relationships/customXml" Target="../ink/ink93.xml"/><Relationship Id="rId48" Type="http://schemas.openxmlformats.org/officeDocument/2006/relationships/image" Target="../media/image26.png"/><Relationship Id="rId64" Type="http://schemas.openxmlformats.org/officeDocument/2006/relationships/image" Target="../media/image34.png"/><Relationship Id="rId69" Type="http://schemas.openxmlformats.org/officeDocument/2006/relationships/customXml" Target="../ink/ink106.xml"/><Relationship Id="rId113" Type="http://schemas.openxmlformats.org/officeDocument/2006/relationships/customXml" Target="../ink/ink128.xml"/><Relationship Id="rId118" Type="http://schemas.openxmlformats.org/officeDocument/2006/relationships/image" Target="../media/image61.png"/><Relationship Id="rId134" Type="http://schemas.openxmlformats.org/officeDocument/2006/relationships/customXml" Target="../ink/ink140.xml"/><Relationship Id="rId139" Type="http://schemas.openxmlformats.org/officeDocument/2006/relationships/customXml" Target="../ink/ink143.xml"/><Relationship Id="rId80" Type="http://schemas.openxmlformats.org/officeDocument/2006/relationships/image" Target="../media/image42.png"/><Relationship Id="rId85" Type="http://schemas.openxmlformats.org/officeDocument/2006/relationships/customXml" Target="../ink/ink114.xml"/><Relationship Id="rId12" Type="http://schemas.openxmlformats.org/officeDocument/2006/relationships/image" Target="../media/image8.png"/><Relationship Id="rId17" Type="http://schemas.openxmlformats.org/officeDocument/2006/relationships/customXml" Target="../ink/ink80.xml"/><Relationship Id="rId33" Type="http://schemas.openxmlformats.org/officeDocument/2006/relationships/customXml" Target="../ink/ink88.xml"/><Relationship Id="rId38" Type="http://schemas.openxmlformats.org/officeDocument/2006/relationships/image" Target="../media/image21.png"/><Relationship Id="rId59" Type="http://schemas.openxmlformats.org/officeDocument/2006/relationships/customXml" Target="../ink/ink101.xml"/><Relationship Id="rId103" Type="http://schemas.openxmlformats.org/officeDocument/2006/relationships/customXml" Target="../ink/ink123.xml"/><Relationship Id="rId108" Type="http://schemas.openxmlformats.org/officeDocument/2006/relationships/image" Target="../media/image56.png"/><Relationship Id="rId124" Type="http://schemas.openxmlformats.org/officeDocument/2006/relationships/image" Target="../media/image64.png"/><Relationship Id="rId129" Type="http://schemas.openxmlformats.org/officeDocument/2006/relationships/customXml" Target="../ink/ink136.xml"/><Relationship Id="rId54" Type="http://schemas.openxmlformats.org/officeDocument/2006/relationships/image" Target="../media/image29.png"/><Relationship Id="rId70" Type="http://schemas.openxmlformats.org/officeDocument/2006/relationships/image" Target="../media/image37.png"/><Relationship Id="rId75" Type="http://schemas.openxmlformats.org/officeDocument/2006/relationships/customXml" Target="../ink/ink109.xml"/><Relationship Id="rId91" Type="http://schemas.openxmlformats.org/officeDocument/2006/relationships/customXml" Target="../ink/ink117.xml"/><Relationship Id="rId96" Type="http://schemas.openxmlformats.org/officeDocument/2006/relationships/image" Target="../media/image50.png"/><Relationship Id="rId140" Type="http://schemas.openxmlformats.org/officeDocument/2006/relationships/image" Target="../media/image7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23" Type="http://schemas.openxmlformats.org/officeDocument/2006/relationships/customXml" Target="../ink/ink83.xml"/><Relationship Id="rId28" Type="http://schemas.openxmlformats.org/officeDocument/2006/relationships/image" Target="../media/image16.png"/><Relationship Id="rId49" Type="http://schemas.openxmlformats.org/officeDocument/2006/relationships/customXml" Target="../ink/ink96.xml"/><Relationship Id="rId114" Type="http://schemas.openxmlformats.org/officeDocument/2006/relationships/image" Target="../media/image59.png"/><Relationship Id="rId119" Type="http://schemas.openxmlformats.org/officeDocument/2006/relationships/customXml" Target="../ink/ink131.xml"/><Relationship Id="rId44" Type="http://schemas.openxmlformats.org/officeDocument/2006/relationships/image" Target="../media/image24.png"/><Relationship Id="rId60" Type="http://schemas.openxmlformats.org/officeDocument/2006/relationships/image" Target="../media/image32.png"/><Relationship Id="rId65" Type="http://schemas.openxmlformats.org/officeDocument/2006/relationships/customXml" Target="../ink/ink104.xml"/><Relationship Id="rId81" Type="http://schemas.openxmlformats.org/officeDocument/2006/relationships/customXml" Target="../ink/ink112.xml"/><Relationship Id="rId86" Type="http://schemas.openxmlformats.org/officeDocument/2006/relationships/image" Target="../media/image45.png"/><Relationship Id="rId130" Type="http://schemas.openxmlformats.org/officeDocument/2006/relationships/image" Target="../media/image67.png"/><Relationship Id="rId135" Type="http://schemas.openxmlformats.org/officeDocument/2006/relationships/customXml" Target="../ink/ink141.xml"/><Relationship Id="rId13" Type="http://schemas.openxmlformats.org/officeDocument/2006/relationships/customXml" Target="../ink/ink78.xml"/><Relationship Id="rId18" Type="http://schemas.openxmlformats.org/officeDocument/2006/relationships/image" Target="../media/image11.png"/><Relationship Id="rId39" Type="http://schemas.openxmlformats.org/officeDocument/2006/relationships/customXml" Target="../ink/ink91.xml"/><Relationship Id="rId109" Type="http://schemas.openxmlformats.org/officeDocument/2006/relationships/customXml" Target="../ink/ink126.xml"/><Relationship Id="rId34" Type="http://schemas.openxmlformats.org/officeDocument/2006/relationships/image" Target="../media/image19.png"/><Relationship Id="rId50" Type="http://schemas.openxmlformats.org/officeDocument/2006/relationships/image" Target="../media/image27.png"/><Relationship Id="rId55" Type="http://schemas.openxmlformats.org/officeDocument/2006/relationships/customXml" Target="../ink/ink99.xml"/><Relationship Id="rId76" Type="http://schemas.openxmlformats.org/officeDocument/2006/relationships/image" Target="../media/image40.png"/><Relationship Id="rId97" Type="http://schemas.openxmlformats.org/officeDocument/2006/relationships/customXml" Target="../ink/ink120.xml"/><Relationship Id="rId104" Type="http://schemas.openxmlformats.org/officeDocument/2006/relationships/image" Target="../media/image54.png"/><Relationship Id="rId120" Type="http://schemas.openxmlformats.org/officeDocument/2006/relationships/image" Target="../media/image62.png"/><Relationship Id="rId125" Type="http://schemas.openxmlformats.org/officeDocument/2006/relationships/customXml" Target="../ink/ink134.xml"/><Relationship Id="rId141" Type="http://schemas.openxmlformats.org/officeDocument/2006/relationships/customXml" Target="../ink/ink144.xml"/><Relationship Id="rId7" Type="http://schemas.openxmlformats.org/officeDocument/2006/relationships/customXml" Target="../ink/ink75.xml"/><Relationship Id="rId71" Type="http://schemas.openxmlformats.org/officeDocument/2006/relationships/customXml" Target="../ink/ink107.xml"/><Relationship Id="rId92" Type="http://schemas.openxmlformats.org/officeDocument/2006/relationships/image" Target="../media/image48.png"/><Relationship Id="rId2" Type="http://schemas.openxmlformats.org/officeDocument/2006/relationships/image" Target="../media/image3.png"/><Relationship Id="rId29" Type="http://schemas.openxmlformats.org/officeDocument/2006/relationships/customXml" Target="../ink/ink86.xml"/><Relationship Id="rId24" Type="http://schemas.openxmlformats.org/officeDocument/2006/relationships/image" Target="../media/image14.png"/><Relationship Id="rId40" Type="http://schemas.openxmlformats.org/officeDocument/2006/relationships/image" Target="../media/image22.png"/><Relationship Id="rId45" Type="http://schemas.openxmlformats.org/officeDocument/2006/relationships/customXml" Target="../ink/ink94.xml"/><Relationship Id="rId66" Type="http://schemas.openxmlformats.org/officeDocument/2006/relationships/image" Target="../media/image35.png"/><Relationship Id="rId87" Type="http://schemas.openxmlformats.org/officeDocument/2006/relationships/customXml" Target="../ink/ink115.xml"/><Relationship Id="rId110" Type="http://schemas.openxmlformats.org/officeDocument/2006/relationships/image" Target="../media/image57.png"/><Relationship Id="rId115" Type="http://schemas.openxmlformats.org/officeDocument/2006/relationships/customXml" Target="../ink/ink129.xml"/><Relationship Id="rId131" Type="http://schemas.openxmlformats.org/officeDocument/2006/relationships/customXml" Target="../ink/ink137.xml"/><Relationship Id="rId136" Type="http://schemas.openxmlformats.org/officeDocument/2006/relationships/image" Target="../media/image68.png"/><Relationship Id="rId61" Type="http://schemas.openxmlformats.org/officeDocument/2006/relationships/customXml" Target="../ink/ink102.xml"/><Relationship Id="rId82" Type="http://schemas.openxmlformats.org/officeDocument/2006/relationships/image" Target="../media/image43.png"/><Relationship Id="rId19" Type="http://schemas.openxmlformats.org/officeDocument/2006/relationships/customXml" Target="../ink/ink81.xml"/><Relationship Id="rId14" Type="http://schemas.openxmlformats.org/officeDocument/2006/relationships/image" Target="../media/image9.png"/><Relationship Id="rId30" Type="http://schemas.openxmlformats.org/officeDocument/2006/relationships/image" Target="../media/image17.png"/><Relationship Id="rId35" Type="http://schemas.openxmlformats.org/officeDocument/2006/relationships/customXml" Target="../ink/ink89.xml"/><Relationship Id="rId56" Type="http://schemas.openxmlformats.org/officeDocument/2006/relationships/image" Target="../media/image30.png"/><Relationship Id="rId77" Type="http://schemas.openxmlformats.org/officeDocument/2006/relationships/customXml" Target="../ink/ink110.xml"/><Relationship Id="rId100" Type="http://schemas.openxmlformats.org/officeDocument/2006/relationships/image" Target="../media/image52.png"/><Relationship Id="rId105" Type="http://schemas.openxmlformats.org/officeDocument/2006/relationships/customXml" Target="../ink/ink124.xml"/><Relationship Id="rId126" Type="http://schemas.openxmlformats.org/officeDocument/2006/relationships/image" Target="../media/image65.png"/><Relationship Id="rId8" Type="http://schemas.openxmlformats.org/officeDocument/2006/relationships/image" Target="../media/image6.png"/><Relationship Id="rId51" Type="http://schemas.openxmlformats.org/officeDocument/2006/relationships/customXml" Target="../ink/ink97.xml"/><Relationship Id="rId72" Type="http://schemas.openxmlformats.org/officeDocument/2006/relationships/image" Target="../media/image38.png"/><Relationship Id="rId93" Type="http://schemas.openxmlformats.org/officeDocument/2006/relationships/customXml" Target="../ink/ink118.xml"/><Relationship Id="rId98" Type="http://schemas.openxmlformats.org/officeDocument/2006/relationships/image" Target="../media/image51.png"/><Relationship Id="rId121" Type="http://schemas.openxmlformats.org/officeDocument/2006/relationships/customXml" Target="../ink/ink132.xml"/><Relationship Id="rId142" Type="http://schemas.openxmlformats.org/officeDocument/2006/relationships/image" Target="../media/image71.png"/><Relationship Id="rId3" Type="http://schemas.openxmlformats.org/officeDocument/2006/relationships/customXml" Target="../ink/ink73.xml"/><Relationship Id="rId25" Type="http://schemas.openxmlformats.org/officeDocument/2006/relationships/customXml" Target="../ink/ink84.xml"/><Relationship Id="rId46" Type="http://schemas.openxmlformats.org/officeDocument/2006/relationships/image" Target="../media/image25.png"/><Relationship Id="rId67" Type="http://schemas.openxmlformats.org/officeDocument/2006/relationships/customXml" Target="../ink/ink105.xml"/><Relationship Id="rId116" Type="http://schemas.openxmlformats.org/officeDocument/2006/relationships/image" Target="../media/image60.png"/><Relationship Id="rId137" Type="http://schemas.openxmlformats.org/officeDocument/2006/relationships/customXml" Target="../ink/ink142.xml"/><Relationship Id="rId20" Type="http://schemas.openxmlformats.org/officeDocument/2006/relationships/image" Target="../media/image12.png"/><Relationship Id="rId41" Type="http://schemas.openxmlformats.org/officeDocument/2006/relationships/customXml" Target="../ink/ink92.xml"/><Relationship Id="rId62" Type="http://schemas.openxmlformats.org/officeDocument/2006/relationships/image" Target="../media/image33.png"/><Relationship Id="rId83" Type="http://schemas.openxmlformats.org/officeDocument/2006/relationships/customXml" Target="../ink/ink113.xml"/><Relationship Id="rId88" Type="http://schemas.openxmlformats.org/officeDocument/2006/relationships/image" Target="../media/image46.png"/><Relationship Id="rId111" Type="http://schemas.openxmlformats.org/officeDocument/2006/relationships/customXml" Target="../ink/ink127.xml"/><Relationship Id="rId132" Type="http://schemas.openxmlformats.org/officeDocument/2006/relationships/customXml" Target="../ink/ink138.xml"/><Relationship Id="rId15" Type="http://schemas.openxmlformats.org/officeDocument/2006/relationships/customXml" Target="../ink/ink79.xml"/><Relationship Id="rId36" Type="http://schemas.openxmlformats.org/officeDocument/2006/relationships/image" Target="../media/image20.png"/><Relationship Id="rId57" Type="http://schemas.openxmlformats.org/officeDocument/2006/relationships/customXml" Target="../ink/ink100.xml"/><Relationship Id="rId106" Type="http://schemas.openxmlformats.org/officeDocument/2006/relationships/image" Target="../media/image55.png"/><Relationship Id="rId127" Type="http://schemas.openxmlformats.org/officeDocument/2006/relationships/customXml" Target="../ink/ink135.xml"/><Relationship Id="rId10" Type="http://schemas.openxmlformats.org/officeDocument/2006/relationships/image" Target="../media/image7.png"/><Relationship Id="rId31" Type="http://schemas.openxmlformats.org/officeDocument/2006/relationships/customXml" Target="../ink/ink87.xml"/><Relationship Id="rId52" Type="http://schemas.openxmlformats.org/officeDocument/2006/relationships/image" Target="../media/image28.png"/><Relationship Id="rId73" Type="http://schemas.openxmlformats.org/officeDocument/2006/relationships/customXml" Target="../ink/ink108.xml"/><Relationship Id="rId78" Type="http://schemas.openxmlformats.org/officeDocument/2006/relationships/image" Target="../media/image41.png"/><Relationship Id="rId94" Type="http://schemas.openxmlformats.org/officeDocument/2006/relationships/image" Target="../media/image49.png"/><Relationship Id="rId99" Type="http://schemas.openxmlformats.org/officeDocument/2006/relationships/customXml" Target="../ink/ink121.xml"/><Relationship Id="rId101" Type="http://schemas.openxmlformats.org/officeDocument/2006/relationships/customXml" Target="../ink/ink122.xml"/><Relationship Id="rId122" Type="http://schemas.openxmlformats.org/officeDocument/2006/relationships/image" Target="../media/image63.png"/><Relationship Id="rId4" Type="http://schemas.openxmlformats.org/officeDocument/2006/relationships/image" Target="../media/image4.png"/><Relationship Id="rId9" Type="http://schemas.openxmlformats.org/officeDocument/2006/relationships/customXml" Target="../ink/ink76.xml"/><Relationship Id="rId26" Type="http://schemas.openxmlformats.org/officeDocument/2006/relationships/image" Target="../media/image15.png"/><Relationship Id="rId47" Type="http://schemas.openxmlformats.org/officeDocument/2006/relationships/customXml" Target="../ink/ink95.xml"/><Relationship Id="rId68" Type="http://schemas.openxmlformats.org/officeDocument/2006/relationships/image" Target="../media/image36.png"/><Relationship Id="rId89" Type="http://schemas.openxmlformats.org/officeDocument/2006/relationships/customXml" Target="../ink/ink116.xml"/><Relationship Id="rId112" Type="http://schemas.openxmlformats.org/officeDocument/2006/relationships/image" Target="../media/image58.png"/><Relationship Id="rId133" Type="http://schemas.openxmlformats.org/officeDocument/2006/relationships/customXml" Target="../ink/ink139.xml"/><Relationship Id="rId16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02.xml"/><Relationship Id="rId21" Type="http://schemas.openxmlformats.org/officeDocument/2006/relationships/customXml" Target="../ink/ink154.xml"/><Relationship Id="rId42" Type="http://schemas.openxmlformats.org/officeDocument/2006/relationships/image" Target="../media/image23.png"/><Relationship Id="rId63" Type="http://schemas.openxmlformats.org/officeDocument/2006/relationships/customXml" Target="../ink/ink175.xml"/><Relationship Id="rId84" Type="http://schemas.openxmlformats.org/officeDocument/2006/relationships/image" Target="../media/image44.png"/><Relationship Id="rId138" Type="http://schemas.openxmlformats.org/officeDocument/2006/relationships/image" Target="../media/image69.png"/><Relationship Id="rId107" Type="http://schemas.openxmlformats.org/officeDocument/2006/relationships/customXml" Target="../ink/ink197.xml"/><Relationship Id="rId11" Type="http://schemas.openxmlformats.org/officeDocument/2006/relationships/customXml" Target="../ink/ink149.xml"/><Relationship Id="rId32" Type="http://schemas.openxmlformats.org/officeDocument/2006/relationships/image" Target="../media/image18.png"/><Relationship Id="rId37" Type="http://schemas.openxmlformats.org/officeDocument/2006/relationships/customXml" Target="../ink/ink162.xml"/><Relationship Id="rId53" Type="http://schemas.openxmlformats.org/officeDocument/2006/relationships/customXml" Target="../ink/ink170.xml"/><Relationship Id="rId58" Type="http://schemas.openxmlformats.org/officeDocument/2006/relationships/image" Target="../media/image31.png"/><Relationship Id="rId74" Type="http://schemas.openxmlformats.org/officeDocument/2006/relationships/image" Target="../media/image39.png"/><Relationship Id="rId79" Type="http://schemas.openxmlformats.org/officeDocument/2006/relationships/customXml" Target="../ink/ink183.xml"/><Relationship Id="rId102" Type="http://schemas.openxmlformats.org/officeDocument/2006/relationships/image" Target="../media/image53.png"/><Relationship Id="rId123" Type="http://schemas.openxmlformats.org/officeDocument/2006/relationships/customXml" Target="../ink/ink205.xml"/><Relationship Id="rId128" Type="http://schemas.openxmlformats.org/officeDocument/2006/relationships/image" Target="../media/image66.png"/><Relationship Id="rId5" Type="http://schemas.openxmlformats.org/officeDocument/2006/relationships/customXml" Target="../ink/ink146.xml"/><Relationship Id="rId90" Type="http://schemas.openxmlformats.org/officeDocument/2006/relationships/image" Target="../media/image47.png"/><Relationship Id="rId95" Type="http://schemas.openxmlformats.org/officeDocument/2006/relationships/customXml" Target="../ink/ink191.xml"/><Relationship Id="rId22" Type="http://schemas.openxmlformats.org/officeDocument/2006/relationships/image" Target="../media/image13.png"/><Relationship Id="rId27" Type="http://schemas.openxmlformats.org/officeDocument/2006/relationships/customXml" Target="../ink/ink157.xml"/><Relationship Id="rId43" Type="http://schemas.openxmlformats.org/officeDocument/2006/relationships/customXml" Target="../ink/ink165.xml"/><Relationship Id="rId48" Type="http://schemas.openxmlformats.org/officeDocument/2006/relationships/image" Target="../media/image26.png"/><Relationship Id="rId64" Type="http://schemas.openxmlformats.org/officeDocument/2006/relationships/image" Target="../media/image34.png"/><Relationship Id="rId69" Type="http://schemas.openxmlformats.org/officeDocument/2006/relationships/customXml" Target="../ink/ink178.xml"/><Relationship Id="rId113" Type="http://schemas.openxmlformats.org/officeDocument/2006/relationships/customXml" Target="../ink/ink200.xml"/><Relationship Id="rId118" Type="http://schemas.openxmlformats.org/officeDocument/2006/relationships/image" Target="../media/image61.png"/><Relationship Id="rId134" Type="http://schemas.openxmlformats.org/officeDocument/2006/relationships/customXml" Target="../ink/ink212.xml"/><Relationship Id="rId139" Type="http://schemas.openxmlformats.org/officeDocument/2006/relationships/customXml" Target="../ink/ink215.xml"/><Relationship Id="rId80" Type="http://schemas.openxmlformats.org/officeDocument/2006/relationships/image" Target="../media/image42.png"/><Relationship Id="rId85" Type="http://schemas.openxmlformats.org/officeDocument/2006/relationships/customXml" Target="../ink/ink186.xml"/><Relationship Id="rId12" Type="http://schemas.openxmlformats.org/officeDocument/2006/relationships/image" Target="../media/image8.png"/><Relationship Id="rId17" Type="http://schemas.openxmlformats.org/officeDocument/2006/relationships/customXml" Target="../ink/ink152.xml"/><Relationship Id="rId33" Type="http://schemas.openxmlformats.org/officeDocument/2006/relationships/customXml" Target="../ink/ink160.xml"/><Relationship Id="rId38" Type="http://schemas.openxmlformats.org/officeDocument/2006/relationships/image" Target="../media/image21.png"/><Relationship Id="rId59" Type="http://schemas.openxmlformats.org/officeDocument/2006/relationships/customXml" Target="../ink/ink173.xml"/><Relationship Id="rId103" Type="http://schemas.openxmlformats.org/officeDocument/2006/relationships/customXml" Target="../ink/ink195.xml"/><Relationship Id="rId108" Type="http://schemas.openxmlformats.org/officeDocument/2006/relationships/image" Target="../media/image56.png"/><Relationship Id="rId124" Type="http://schemas.openxmlformats.org/officeDocument/2006/relationships/image" Target="../media/image64.png"/><Relationship Id="rId129" Type="http://schemas.openxmlformats.org/officeDocument/2006/relationships/customXml" Target="../ink/ink208.xml"/><Relationship Id="rId54" Type="http://schemas.openxmlformats.org/officeDocument/2006/relationships/image" Target="../media/image29.png"/><Relationship Id="rId70" Type="http://schemas.openxmlformats.org/officeDocument/2006/relationships/image" Target="../media/image37.png"/><Relationship Id="rId75" Type="http://schemas.openxmlformats.org/officeDocument/2006/relationships/customXml" Target="../ink/ink181.xml"/><Relationship Id="rId91" Type="http://schemas.openxmlformats.org/officeDocument/2006/relationships/customXml" Target="../ink/ink189.xml"/><Relationship Id="rId96" Type="http://schemas.openxmlformats.org/officeDocument/2006/relationships/image" Target="../media/image50.png"/><Relationship Id="rId140" Type="http://schemas.openxmlformats.org/officeDocument/2006/relationships/image" Target="../media/image7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23" Type="http://schemas.openxmlformats.org/officeDocument/2006/relationships/customXml" Target="../ink/ink155.xml"/><Relationship Id="rId28" Type="http://schemas.openxmlformats.org/officeDocument/2006/relationships/image" Target="../media/image16.png"/><Relationship Id="rId49" Type="http://schemas.openxmlformats.org/officeDocument/2006/relationships/customXml" Target="../ink/ink168.xml"/><Relationship Id="rId114" Type="http://schemas.openxmlformats.org/officeDocument/2006/relationships/image" Target="../media/image59.png"/><Relationship Id="rId119" Type="http://schemas.openxmlformats.org/officeDocument/2006/relationships/customXml" Target="../ink/ink203.xml"/><Relationship Id="rId44" Type="http://schemas.openxmlformats.org/officeDocument/2006/relationships/image" Target="../media/image24.png"/><Relationship Id="rId60" Type="http://schemas.openxmlformats.org/officeDocument/2006/relationships/image" Target="../media/image32.png"/><Relationship Id="rId65" Type="http://schemas.openxmlformats.org/officeDocument/2006/relationships/customXml" Target="../ink/ink176.xml"/><Relationship Id="rId81" Type="http://schemas.openxmlformats.org/officeDocument/2006/relationships/customXml" Target="../ink/ink184.xml"/><Relationship Id="rId86" Type="http://schemas.openxmlformats.org/officeDocument/2006/relationships/image" Target="../media/image45.png"/><Relationship Id="rId130" Type="http://schemas.openxmlformats.org/officeDocument/2006/relationships/image" Target="../media/image67.png"/><Relationship Id="rId135" Type="http://schemas.openxmlformats.org/officeDocument/2006/relationships/customXml" Target="../ink/ink213.xml"/><Relationship Id="rId13" Type="http://schemas.openxmlformats.org/officeDocument/2006/relationships/customXml" Target="../ink/ink150.xml"/><Relationship Id="rId18" Type="http://schemas.openxmlformats.org/officeDocument/2006/relationships/image" Target="../media/image11.png"/><Relationship Id="rId39" Type="http://schemas.openxmlformats.org/officeDocument/2006/relationships/customXml" Target="../ink/ink163.xml"/><Relationship Id="rId109" Type="http://schemas.openxmlformats.org/officeDocument/2006/relationships/customXml" Target="../ink/ink198.xml"/><Relationship Id="rId34" Type="http://schemas.openxmlformats.org/officeDocument/2006/relationships/image" Target="../media/image19.png"/><Relationship Id="rId50" Type="http://schemas.openxmlformats.org/officeDocument/2006/relationships/image" Target="../media/image27.png"/><Relationship Id="rId55" Type="http://schemas.openxmlformats.org/officeDocument/2006/relationships/customXml" Target="../ink/ink171.xml"/><Relationship Id="rId76" Type="http://schemas.openxmlformats.org/officeDocument/2006/relationships/image" Target="../media/image40.png"/><Relationship Id="rId97" Type="http://schemas.openxmlformats.org/officeDocument/2006/relationships/customXml" Target="../ink/ink192.xml"/><Relationship Id="rId104" Type="http://schemas.openxmlformats.org/officeDocument/2006/relationships/image" Target="../media/image54.png"/><Relationship Id="rId120" Type="http://schemas.openxmlformats.org/officeDocument/2006/relationships/image" Target="../media/image62.png"/><Relationship Id="rId125" Type="http://schemas.openxmlformats.org/officeDocument/2006/relationships/customXml" Target="../ink/ink206.xml"/><Relationship Id="rId141" Type="http://schemas.openxmlformats.org/officeDocument/2006/relationships/customXml" Target="../ink/ink216.xml"/><Relationship Id="rId7" Type="http://schemas.openxmlformats.org/officeDocument/2006/relationships/customXml" Target="../ink/ink147.xml"/><Relationship Id="rId71" Type="http://schemas.openxmlformats.org/officeDocument/2006/relationships/customXml" Target="../ink/ink179.xml"/><Relationship Id="rId92" Type="http://schemas.openxmlformats.org/officeDocument/2006/relationships/image" Target="../media/image48.png"/><Relationship Id="rId2" Type="http://schemas.openxmlformats.org/officeDocument/2006/relationships/image" Target="../media/image3.png"/><Relationship Id="rId29" Type="http://schemas.openxmlformats.org/officeDocument/2006/relationships/customXml" Target="../ink/ink158.xml"/><Relationship Id="rId24" Type="http://schemas.openxmlformats.org/officeDocument/2006/relationships/image" Target="../media/image14.png"/><Relationship Id="rId40" Type="http://schemas.openxmlformats.org/officeDocument/2006/relationships/image" Target="../media/image22.png"/><Relationship Id="rId45" Type="http://schemas.openxmlformats.org/officeDocument/2006/relationships/customXml" Target="../ink/ink166.xml"/><Relationship Id="rId66" Type="http://schemas.openxmlformats.org/officeDocument/2006/relationships/image" Target="../media/image35.png"/><Relationship Id="rId87" Type="http://schemas.openxmlformats.org/officeDocument/2006/relationships/customXml" Target="../ink/ink187.xml"/><Relationship Id="rId110" Type="http://schemas.openxmlformats.org/officeDocument/2006/relationships/image" Target="../media/image57.png"/><Relationship Id="rId115" Type="http://schemas.openxmlformats.org/officeDocument/2006/relationships/customXml" Target="../ink/ink201.xml"/><Relationship Id="rId131" Type="http://schemas.openxmlformats.org/officeDocument/2006/relationships/customXml" Target="../ink/ink209.xml"/><Relationship Id="rId136" Type="http://schemas.openxmlformats.org/officeDocument/2006/relationships/image" Target="../media/image68.png"/><Relationship Id="rId61" Type="http://schemas.openxmlformats.org/officeDocument/2006/relationships/customXml" Target="../ink/ink174.xml"/><Relationship Id="rId82" Type="http://schemas.openxmlformats.org/officeDocument/2006/relationships/image" Target="../media/image43.png"/><Relationship Id="rId19" Type="http://schemas.openxmlformats.org/officeDocument/2006/relationships/customXml" Target="../ink/ink153.xml"/><Relationship Id="rId14" Type="http://schemas.openxmlformats.org/officeDocument/2006/relationships/image" Target="../media/image9.png"/><Relationship Id="rId30" Type="http://schemas.openxmlformats.org/officeDocument/2006/relationships/image" Target="../media/image17.png"/><Relationship Id="rId35" Type="http://schemas.openxmlformats.org/officeDocument/2006/relationships/customXml" Target="../ink/ink161.xml"/><Relationship Id="rId56" Type="http://schemas.openxmlformats.org/officeDocument/2006/relationships/image" Target="../media/image30.png"/><Relationship Id="rId77" Type="http://schemas.openxmlformats.org/officeDocument/2006/relationships/customXml" Target="../ink/ink182.xml"/><Relationship Id="rId100" Type="http://schemas.openxmlformats.org/officeDocument/2006/relationships/image" Target="../media/image52.png"/><Relationship Id="rId105" Type="http://schemas.openxmlformats.org/officeDocument/2006/relationships/customXml" Target="../ink/ink196.xml"/><Relationship Id="rId126" Type="http://schemas.openxmlformats.org/officeDocument/2006/relationships/image" Target="../media/image65.png"/><Relationship Id="rId8" Type="http://schemas.openxmlformats.org/officeDocument/2006/relationships/image" Target="../media/image6.png"/><Relationship Id="rId51" Type="http://schemas.openxmlformats.org/officeDocument/2006/relationships/customXml" Target="../ink/ink169.xml"/><Relationship Id="rId72" Type="http://schemas.openxmlformats.org/officeDocument/2006/relationships/image" Target="../media/image38.png"/><Relationship Id="rId93" Type="http://schemas.openxmlformats.org/officeDocument/2006/relationships/customXml" Target="../ink/ink190.xml"/><Relationship Id="rId98" Type="http://schemas.openxmlformats.org/officeDocument/2006/relationships/image" Target="../media/image51.png"/><Relationship Id="rId121" Type="http://schemas.openxmlformats.org/officeDocument/2006/relationships/customXml" Target="../ink/ink204.xml"/><Relationship Id="rId142" Type="http://schemas.openxmlformats.org/officeDocument/2006/relationships/image" Target="../media/image71.png"/><Relationship Id="rId3" Type="http://schemas.openxmlformats.org/officeDocument/2006/relationships/customXml" Target="../ink/ink145.xml"/><Relationship Id="rId25" Type="http://schemas.openxmlformats.org/officeDocument/2006/relationships/customXml" Target="../ink/ink156.xml"/><Relationship Id="rId46" Type="http://schemas.openxmlformats.org/officeDocument/2006/relationships/image" Target="../media/image25.png"/><Relationship Id="rId67" Type="http://schemas.openxmlformats.org/officeDocument/2006/relationships/customXml" Target="../ink/ink177.xml"/><Relationship Id="rId116" Type="http://schemas.openxmlformats.org/officeDocument/2006/relationships/image" Target="../media/image60.png"/><Relationship Id="rId137" Type="http://schemas.openxmlformats.org/officeDocument/2006/relationships/customXml" Target="../ink/ink214.xml"/><Relationship Id="rId20" Type="http://schemas.openxmlformats.org/officeDocument/2006/relationships/image" Target="../media/image12.png"/><Relationship Id="rId41" Type="http://schemas.openxmlformats.org/officeDocument/2006/relationships/customXml" Target="../ink/ink164.xml"/><Relationship Id="rId62" Type="http://schemas.openxmlformats.org/officeDocument/2006/relationships/image" Target="../media/image33.png"/><Relationship Id="rId83" Type="http://schemas.openxmlformats.org/officeDocument/2006/relationships/customXml" Target="../ink/ink185.xml"/><Relationship Id="rId88" Type="http://schemas.openxmlformats.org/officeDocument/2006/relationships/image" Target="../media/image46.png"/><Relationship Id="rId111" Type="http://schemas.openxmlformats.org/officeDocument/2006/relationships/customXml" Target="../ink/ink199.xml"/><Relationship Id="rId132" Type="http://schemas.openxmlformats.org/officeDocument/2006/relationships/customXml" Target="../ink/ink210.xml"/><Relationship Id="rId15" Type="http://schemas.openxmlformats.org/officeDocument/2006/relationships/customXml" Target="../ink/ink151.xml"/><Relationship Id="rId36" Type="http://schemas.openxmlformats.org/officeDocument/2006/relationships/image" Target="../media/image20.png"/><Relationship Id="rId57" Type="http://schemas.openxmlformats.org/officeDocument/2006/relationships/customXml" Target="../ink/ink172.xml"/><Relationship Id="rId106" Type="http://schemas.openxmlformats.org/officeDocument/2006/relationships/image" Target="../media/image55.png"/><Relationship Id="rId127" Type="http://schemas.openxmlformats.org/officeDocument/2006/relationships/customXml" Target="../ink/ink207.xml"/><Relationship Id="rId10" Type="http://schemas.openxmlformats.org/officeDocument/2006/relationships/image" Target="../media/image7.png"/><Relationship Id="rId31" Type="http://schemas.openxmlformats.org/officeDocument/2006/relationships/customXml" Target="../ink/ink159.xml"/><Relationship Id="rId52" Type="http://schemas.openxmlformats.org/officeDocument/2006/relationships/image" Target="../media/image28.png"/><Relationship Id="rId73" Type="http://schemas.openxmlformats.org/officeDocument/2006/relationships/customXml" Target="../ink/ink180.xml"/><Relationship Id="rId78" Type="http://schemas.openxmlformats.org/officeDocument/2006/relationships/image" Target="../media/image41.png"/><Relationship Id="rId94" Type="http://schemas.openxmlformats.org/officeDocument/2006/relationships/image" Target="../media/image49.png"/><Relationship Id="rId99" Type="http://schemas.openxmlformats.org/officeDocument/2006/relationships/customXml" Target="../ink/ink193.xml"/><Relationship Id="rId101" Type="http://schemas.openxmlformats.org/officeDocument/2006/relationships/customXml" Target="../ink/ink194.xml"/><Relationship Id="rId122" Type="http://schemas.openxmlformats.org/officeDocument/2006/relationships/image" Target="../media/image63.png"/><Relationship Id="rId4" Type="http://schemas.openxmlformats.org/officeDocument/2006/relationships/image" Target="../media/image4.png"/><Relationship Id="rId9" Type="http://schemas.openxmlformats.org/officeDocument/2006/relationships/customXml" Target="../ink/ink148.xml"/><Relationship Id="rId26" Type="http://schemas.openxmlformats.org/officeDocument/2006/relationships/image" Target="../media/image15.png"/><Relationship Id="rId47" Type="http://schemas.openxmlformats.org/officeDocument/2006/relationships/customXml" Target="../ink/ink167.xml"/><Relationship Id="rId68" Type="http://schemas.openxmlformats.org/officeDocument/2006/relationships/image" Target="../media/image36.png"/><Relationship Id="rId89" Type="http://schemas.openxmlformats.org/officeDocument/2006/relationships/customXml" Target="../ink/ink188.xml"/><Relationship Id="rId112" Type="http://schemas.openxmlformats.org/officeDocument/2006/relationships/image" Target="../media/image58.png"/><Relationship Id="rId133" Type="http://schemas.openxmlformats.org/officeDocument/2006/relationships/customXml" Target="../ink/ink211.xml"/><Relationship Id="rId16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74.xml"/><Relationship Id="rId21" Type="http://schemas.openxmlformats.org/officeDocument/2006/relationships/customXml" Target="../ink/ink226.xml"/><Relationship Id="rId42" Type="http://schemas.openxmlformats.org/officeDocument/2006/relationships/image" Target="../media/image23.png"/><Relationship Id="rId63" Type="http://schemas.openxmlformats.org/officeDocument/2006/relationships/customXml" Target="../ink/ink247.xml"/><Relationship Id="rId84" Type="http://schemas.openxmlformats.org/officeDocument/2006/relationships/image" Target="../media/image44.png"/><Relationship Id="rId138" Type="http://schemas.openxmlformats.org/officeDocument/2006/relationships/image" Target="../media/image69.png"/><Relationship Id="rId107" Type="http://schemas.openxmlformats.org/officeDocument/2006/relationships/customXml" Target="../ink/ink269.xml"/><Relationship Id="rId11" Type="http://schemas.openxmlformats.org/officeDocument/2006/relationships/customXml" Target="../ink/ink221.xml"/><Relationship Id="rId32" Type="http://schemas.openxmlformats.org/officeDocument/2006/relationships/image" Target="../media/image18.png"/><Relationship Id="rId37" Type="http://schemas.openxmlformats.org/officeDocument/2006/relationships/customXml" Target="../ink/ink234.xml"/><Relationship Id="rId53" Type="http://schemas.openxmlformats.org/officeDocument/2006/relationships/customXml" Target="../ink/ink242.xml"/><Relationship Id="rId58" Type="http://schemas.openxmlformats.org/officeDocument/2006/relationships/image" Target="../media/image31.png"/><Relationship Id="rId74" Type="http://schemas.openxmlformats.org/officeDocument/2006/relationships/image" Target="../media/image39.png"/><Relationship Id="rId79" Type="http://schemas.openxmlformats.org/officeDocument/2006/relationships/customXml" Target="../ink/ink255.xml"/><Relationship Id="rId102" Type="http://schemas.openxmlformats.org/officeDocument/2006/relationships/image" Target="../media/image53.png"/><Relationship Id="rId123" Type="http://schemas.openxmlformats.org/officeDocument/2006/relationships/customXml" Target="../ink/ink277.xml"/><Relationship Id="rId128" Type="http://schemas.openxmlformats.org/officeDocument/2006/relationships/image" Target="../media/image66.png"/><Relationship Id="rId5" Type="http://schemas.openxmlformats.org/officeDocument/2006/relationships/customXml" Target="../ink/ink218.xml"/><Relationship Id="rId90" Type="http://schemas.openxmlformats.org/officeDocument/2006/relationships/image" Target="../media/image47.png"/><Relationship Id="rId95" Type="http://schemas.openxmlformats.org/officeDocument/2006/relationships/customXml" Target="../ink/ink263.xml"/><Relationship Id="rId22" Type="http://schemas.openxmlformats.org/officeDocument/2006/relationships/image" Target="../media/image13.png"/><Relationship Id="rId27" Type="http://schemas.openxmlformats.org/officeDocument/2006/relationships/customXml" Target="../ink/ink229.xml"/><Relationship Id="rId43" Type="http://schemas.openxmlformats.org/officeDocument/2006/relationships/customXml" Target="../ink/ink237.xml"/><Relationship Id="rId48" Type="http://schemas.openxmlformats.org/officeDocument/2006/relationships/image" Target="../media/image26.png"/><Relationship Id="rId64" Type="http://schemas.openxmlformats.org/officeDocument/2006/relationships/image" Target="../media/image34.png"/><Relationship Id="rId69" Type="http://schemas.openxmlformats.org/officeDocument/2006/relationships/customXml" Target="../ink/ink250.xml"/><Relationship Id="rId113" Type="http://schemas.openxmlformats.org/officeDocument/2006/relationships/customXml" Target="../ink/ink272.xml"/><Relationship Id="rId118" Type="http://schemas.openxmlformats.org/officeDocument/2006/relationships/image" Target="../media/image61.png"/><Relationship Id="rId134" Type="http://schemas.openxmlformats.org/officeDocument/2006/relationships/customXml" Target="../ink/ink284.xml"/><Relationship Id="rId139" Type="http://schemas.openxmlformats.org/officeDocument/2006/relationships/customXml" Target="../ink/ink287.xml"/><Relationship Id="rId80" Type="http://schemas.openxmlformats.org/officeDocument/2006/relationships/image" Target="../media/image42.png"/><Relationship Id="rId85" Type="http://schemas.openxmlformats.org/officeDocument/2006/relationships/customXml" Target="../ink/ink258.xml"/><Relationship Id="rId12" Type="http://schemas.openxmlformats.org/officeDocument/2006/relationships/image" Target="../media/image8.png"/><Relationship Id="rId17" Type="http://schemas.openxmlformats.org/officeDocument/2006/relationships/customXml" Target="../ink/ink224.xml"/><Relationship Id="rId33" Type="http://schemas.openxmlformats.org/officeDocument/2006/relationships/customXml" Target="../ink/ink232.xml"/><Relationship Id="rId38" Type="http://schemas.openxmlformats.org/officeDocument/2006/relationships/image" Target="../media/image21.png"/><Relationship Id="rId59" Type="http://schemas.openxmlformats.org/officeDocument/2006/relationships/customXml" Target="../ink/ink245.xml"/><Relationship Id="rId103" Type="http://schemas.openxmlformats.org/officeDocument/2006/relationships/customXml" Target="../ink/ink267.xml"/><Relationship Id="rId108" Type="http://schemas.openxmlformats.org/officeDocument/2006/relationships/image" Target="../media/image56.png"/><Relationship Id="rId124" Type="http://schemas.openxmlformats.org/officeDocument/2006/relationships/image" Target="../media/image64.png"/><Relationship Id="rId129" Type="http://schemas.openxmlformats.org/officeDocument/2006/relationships/customXml" Target="../ink/ink280.xml"/><Relationship Id="rId54" Type="http://schemas.openxmlformats.org/officeDocument/2006/relationships/image" Target="../media/image29.png"/><Relationship Id="rId70" Type="http://schemas.openxmlformats.org/officeDocument/2006/relationships/image" Target="../media/image37.png"/><Relationship Id="rId75" Type="http://schemas.openxmlformats.org/officeDocument/2006/relationships/customXml" Target="../ink/ink253.xml"/><Relationship Id="rId91" Type="http://schemas.openxmlformats.org/officeDocument/2006/relationships/customXml" Target="../ink/ink261.xml"/><Relationship Id="rId96" Type="http://schemas.openxmlformats.org/officeDocument/2006/relationships/image" Target="../media/image50.png"/><Relationship Id="rId140" Type="http://schemas.openxmlformats.org/officeDocument/2006/relationships/image" Target="../media/image7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23" Type="http://schemas.openxmlformats.org/officeDocument/2006/relationships/customXml" Target="../ink/ink227.xml"/><Relationship Id="rId28" Type="http://schemas.openxmlformats.org/officeDocument/2006/relationships/image" Target="../media/image16.png"/><Relationship Id="rId49" Type="http://schemas.openxmlformats.org/officeDocument/2006/relationships/customXml" Target="../ink/ink240.xml"/><Relationship Id="rId114" Type="http://schemas.openxmlformats.org/officeDocument/2006/relationships/image" Target="../media/image59.png"/><Relationship Id="rId119" Type="http://schemas.openxmlformats.org/officeDocument/2006/relationships/customXml" Target="../ink/ink275.xml"/><Relationship Id="rId44" Type="http://schemas.openxmlformats.org/officeDocument/2006/relationships/image" Target="../media/image24.png"/><Relationship Id="rId60" Type="http://schemas.openxmlformats.org/officeDocument/2006/relationships/image" Target="../media/image32.png"/><Relationship Id="rId65" Type="http://schemas.openxmlformats.org/officeDocument/2006/relationships/customXml" Target="../ink/ink248.xml"/><Relationship Id="rId81" Type="http://schemas.openxmlformats.org/officeDocument/2006/relationships/customXml" Target="../ink/ink256.xml"/><Relationship Id="rId86" Type="http://schemas.openxmlformats.org/officeDocument/2006/relationships/image" Target="../media/image45.png"/><Relationship Id="rId130" Type="http://schemas.openxmlformats.org/officeDocument/2006/relationships/image" Target="../media/image67.png"/><Relationship Id="rId135" Type="http://schemas.openxmlformats.org/officeDocument/2006/relationships/customXml" Target="../ink/ink285.xml"/><Relationship Id="rId13" Type="http://schemas.openxmlformats.org/officeDocument/2006/relationships/customXml" Target="../ink/ink222.xml"/><Relationship Id="rId18" Type="http://schemas.openxmlformats.org/officeDocument/2006/relationships/image" Target="../media/image11.png"/><Relationship Id="rId39" Type="http://schemas.openxmlformats.org/officeDocument/2006/relationships/customXml" Target="../ink/ink235.xml"/><Relationship Id="rId109" Type="http://schemas.openxmlformats.org/officeDocument/2006/relationships/customXml" Target="../ink/ink270.xml"/><Relationship Id="rId34" Type="http://schemas.openxmlformats.org/officeDocument/2006/relationships/image" Target="../media/image19.png"/><Relationship Id="rId50" Type="http://schemas.openxmlformats.org/officeDocument/2006/relationships/image" Target="../media/image27.png"/><Relationship Id="rId55" Type="http://schemas.openxmlformats.org/officeDocument/2006/relationships/customXml" Target="../ink/ink243.xml"/><Relationship Id="rId76" Type="http://schemas.openxmlformats.org/officeDocument/2006/relationships/image" Target="../media/image40.png"/><Relationship Id="rId97" Type="http://schemas.openxmlformats.org/officeDocument/2006/relationships/customXml" Target="../ink/ink264.xml"/><Relationship Id="rId104" Type="http://schemas.openxmlformats.org/officeDocument/2006/relationships/image" Target="../media/image54.png"/><Relationship Id="rId120" Type="http://schemas.openxmlformats.org/officeDocument/2006/relationships/image" Target="../media/image62.png"/><Relationship Id="rId125" Type="http://schemas.openxmlformats.org/officeDocument/2006/relationships/customXml" Target="../ink/ink278.xml"/><Relationship Id="rId141" Type="http://schemas.openxmlformats.org/officeDocument/2006/relationships/customXml" Target="../ink/ink288.xml"/><Relationship Id="rId7" Type="http://schemas.openxmlformats.org/officeDocument/2006/relationships/customXml" Target="../ink/ink219.xml"/><Relationship Id="rId71" Type="http://schemas.openxmlformats.org/officeDocument/2006/relationships/customXml" Target="../ink/ink251.xml"/><Relationship Id="rId92" Type="http://schemas.openxmlformats.org/officeDocument/2006/relationships/image" Target="../media/image48.png"/><Relationship Id="rId2" Type="http://schemas.openxmlformats.org/officeDocument/2006/relationships/image" Target="../media/image3.png"/><Relationship Id="rId29" Type="http://schemas.openxmlformats.org/officeDocument/2006/relationships/customXml" Target="../ink/ink230.xml"/><Relationship Id="rId24" Type="http://schemas.openxmlformats.org/officeDocument/2006/relationships/image" Target="../media/image14.png"/><Relationship Id="rId40" Type="http://schemas.openxmlformats.org/officeDocument/2006/relationships/image" Target="../media/image22.png"/><Relationship Id="rId45" Type="http://schemas.openxmlformats.org/officeDocument/2006/relationships/customXml" Target="../ink/ink238.xml"/><Relationship Id="rId66" Type="http://schemas.openxmlformats.org/officeDocument/2006/relationships/image" Target="../media/image35.png"/><Relationship Id="rId87" Type="http://schemas.openxmlformats.org/officeDocument/2006/relationships/customXml" Target="../ink/ink259.xml"/><Relationship Id="rId110" Type="http://schemas.openxmlformats.org/officeDocument/2006/relationships/image" Target="../media/image57.png"/><Relationship Id="rId115" Type="http://schemas.openxmlformats.org/officeDocument/2006/relationships/customXml" Target="../ink/ink273.xml"/><Relationship Id="rId131" Type="http://schemas.openxmlformats.org/officeDocument/2006/relationships/customXml" Target="../ink/ink281.xml"/><Relationship Id="rId136" Type="http://schemas.openxmlformats.org/officeDocument/2006/relationships/image" Target="../media/image68.png"/><Relationship Id="rId61" Type="http://schemas.openxmlformats.org/officeDocument/2006/relationships/customXml" Target="../ink/ink246.xml"/><Relationship Id="rId82" Type="http://schemas.openxmlformats.org/officeDocument/2006/relationships/image" Target="../media/image43.png"/><Relationship Id="rId19" Type="http://schemas.openxmlformats.org/officeDocument/2006/relationships/customXml" Target="../ink/ink225.xml"/><Relationship Id="rId14" Type="http://schemas.openxmlformats.org/officeDocument/2006/relationships/image" Target="../media/image9.png"/><Relationship Id="rId30" Type="http://schemas.openxmlformats.org/officeDocument/2006/relationships/image" Target="../media/image17.png"/><Relationship Id="rId35" Type="http://schemas.openxmlformats.org/officeDocument/2006/relationships/customXml" Target="../ink/ink233.xml"/><Relationship Id="rId56" Type="http://schemas.openxmlformats.org/officeDocument/2006/relationships/image" Target="../media/image30.png"/><Relationship Id="rId77" Type="http://schemas.openxmlformats.org/officeDocument/2006/relationships/customXml" Target="../ink/ink254.xml"/><Relationship Id="rId100" Type="http://schemas.openxmlformats.org/officeDocument/2006/relationships/image" Target="../media/image52.png"/><Relationship Id="rId105" Type="http://schemas.openxmlformats.org/officeDocument/2006/relationships/customXml" Target="../ink/ink268.xml"/><Relationship Id="rId126" Type="http://schemas.openxmlformats.org/officeDocument/2006/relationships/image" Target="../media/image65.png"/><Relationship Id="rId8" Type="http://schemas.openxmlformats.org/officeDocument/2006/relationships/image" Target="../media/image6.png"/><Relationship Id="rId51" Type="http://schemas.openxmlformats.org/officeDocument/2006/relationships/customXml" Target="../ink/ink241.xml"/><Relationship Id="rId72" Type="http://schemas.openxmlformats.org/officeDocument/2006/relationships/image" Target="../media/image38.png"/><Relationship Id="rId93" Type="http://schemas.openxmlformats.org/officeDocument/2006/relationships/customXml" Target="../ink/ink262.xml"/><Relationship Id="rId98" Type="http://schemas.openxmlformats.org/officeDocument/2006/relationships/image" Target="../media/image51.png"/><Relationship Id="rId121" Type="http://schemas.openxmlformats.org/officeDocument/2006/relationships/customXml" Target="../ink/ink276.xml"/><Relationship Id="rId142" Type="http://schemas.openxmlformats.org/officeDocument/2006/relationships/image" Target="../media/image71.png"/><Relationship Id="rId3" Type="http://schemas.openxmlformats.org/officeDocument/2006/relationships/customXml" Target="../ink/ink217.xml"/><Relationship Id="rId25" Type="http://schemas.openxmlformats.org/officeDocument/2006/relationships/customXml" Target="../ink/ink228.xml"/><Relationship Id="rId46" Type="http://schemas.openxmlformats.org/officeDocument/2006/relationships/image" Target="../media/image25.png"/><Relationship Id="rId67" Type="http://schemas.openxmlformats.org/officeDocument/2006/relationships/customXml" Target="../ink/ink249.xml"/><Relationship Id="rId116" Type="http://schemas.openxmlformats.org/officeDocument/2006/relationships/image" Target="../media/image60.png"/><Relationship Id="rId137" Type="http://schemas.openxmlformats.org/officeDocument/2006/relationships/customXml" Target="../ink/ink286.xml"/><Relationship Id="rId20" Type="http://schemas.openxmlformats.org/officeDocument/2006/relationships/image" Target="../media/image12.png"/><Relationship Id="rId41" Type="http://schemas.openxmlformats.org/officeDocument/2006/relationships/customXml" Target="../ink/ink236.xml"/><Relationship Id="rId62" Type="http://schemas.openxmlformats.org/officeDocument/2006/relationships/image" Target="../media/image33.png"/><Relationship Id="rId83" Type="http://schemas.openxmlformats.org/officeDocument/2006/relationships/customXml" Target="../ink/ink257.xml"/><Relationship Id="rId88" Type="http://schemas.openxmlformats.org/officeDocument/2006/relationships/image" Target="../media/image46.png"/><Relationship Id="rId111" Type="http://schemas.openxmlformats.org/officeDocument/2006/relationships/customXml" Target="../ink/ink271.xml"/><Relationship Id="rId132" Type="http://schemas.openxmlformats.org/officeDocument/2006/relationships/customXml" Target="../ink/ink282.xml"/><Relationship Id="rId15" Type="http://schemas.openxmlformats.org/officeDocument/2006/relationships/customXml" Target="../ink/ink223.xml"/><Relationship Id="rId36" Type="http://schemas.openxmlformats.org/officeDocument/2006/relationships/image" Target="../media/image20.png"/><Relationship Id="rId57" Type="http://schemas.openxmlformats.org/officeDocument/2006/relationships/customXml" Target="../ink/ink244.xml"/><Relationship Id="rId106" Type="http://schemas.openxmlformats.org/officeDocument/2006/relationships/image" Target="../media/image55.png"/><Relationship Id="rId127" Type="http://schemas.openxmlformats.org/officeDocument/2006/relationships/customXml" Target="../ink/ink279.xml"/><Relationship Id="rId10" Type="http://schemas.openxmlformats.org/officeDocument/2006/relationships/image" Target="../media/image7.png"/><Relationship Id="rId31" Type="http://schemas.openxmlformats.org/officeDocument/2006/relationships/customXml" Target="../ink/ink231.xml"/><Relationship Id="rId52" Type="http://schemas.openxmlformats.org/officeDocument/2006/relationships/image" Target="../media/image28.png"/><Relationship Id="rId73" Type="http://schemas.openxmlformats.org/officeDocument/2006/relationships/customXml" Target="../ink/ink252.xml"/><Relationship Id="rId78" Type="http://schemas.openxmlformats.org/officeDocument/2006/relationships/image" Target="../media/image41.png"/><Relationship Id="rId94" Type="http://schemas.openxmlformats.org/officeDocument/2006/relationships/image" Target="../media/image49.png"/><Relationship Id="rId99" Type="http://schemas.openxmlformats.org/officeDocument/2006/relationships/customXml" Target="../ink/ink265.xml"/><Relationship Id="rId101" Type="http://schemas.openxmlformats.org/officeDocument/2006/relationships/customXml" Target="../ink/ink266.xml"/><Relationship Id="rId122" Type="http://schemas.openxmlformats.org/officeDocument/2006/relationships/image" Target="../media/image63.png"/><Relationship Id="rId4" Type="http://schemas.openxmlformats.org/officeDocument/2006/relationships/image" Target="../media/image4.png"/><Relationship Id="rId9" Type="http://schemas.openxmlformats.org/officeDocument/2006/relationships/customXml" Target="../ink/ink220.xml"/><Relationship Id="rId26" Type="http://schemas.openxmlformats.org/officeDocument/2006/relationships/image" Target="../media/image15.png"/><Relationship Id="rId47" Type="http://schemas.openxmlformats.org/officeDocument/2006/relationships/customXml" Target="../ink/ink239.xml"/><Relationship Id="rId68" Type="http://schemas.openxmlformats.org/officeDocument/2006/relationships/image" Target="../media/image36.png"/><Relationship Id="rId89" Type="http://schemas.openxmlformats.org/officeDocument/2006/relationships/customXml" Target="../ink/ink260.xml"/><Relationship Id="rId112" Type="http://schemas.openxmlformats.org/officeDocument/2006/relationships/image" Target="../media/image58.png"/><Relationship Id="rId133" Type="http://schemas.openxmlformats.org/officeDocument/2006/relationships/customXml" Target="../ink/ink283.xml"/><Relationship Id="rId16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46.xml"/><Relationship Id="rId21" Type="http://schemas.openxmlformats.org/officeDocument/2006/relationships/customXml" Target="../ink/ink298.xml"/><Relationship Id="rId42" Type="http://schemas.openxmlformats.org/officeDocument/2006/relationships/image" Target="../media/image23.png"/><Relationship Id="rId63" Type="http://schemas.openxmlformats.org/officeDocument/2006/relationships/customXml" Target="../ink/ink319.xml"/><Relationship Id="rId84" Type="http://schemas.openxmlformats.org/officeDocument/2006/relationships/image" Target="../media/image44.png"/><Relationship Id="rId138" Type="http://schemas.openxmlformats.org/officeDocument/2006/relationships/image" Target="../media/image69.png"/><Relationship Id="rId107" Type="http://schemas.openxmlformats.org/officeDocument/2006/relationships/customXml" Target="../ink/ink341.xml"/><Relationship Id="rId11" Type="http://schemas.openxmlformats.org/officeDocument/2006/relationships/customXml" Target="../ink/ink293.xml"/><Relationship Id="rId32" Type="http://schemas.openxmlformats.org/officeDocument/2006/relationships/image" Target="../media/image18.png"/><Relationship Id="rId37" Type="http://schemas.openxmlformats.org/officeDocument/2006/relationships/customXml" Target="../ink/ink306.xml"/><Relationship Id="rId53" Type="http://schemas.openxmlformats.org/officeDocument/2006/relationships/customXml" Target="../ink/ink314.xml"/><Relationship Id="rId58" Type="http://schemas.openxmlformats.org/officeDocument/2006/relationships/image" Target="../media/image31.png"/><Relationship Id="rId74" Type="http://schemas.openxmlformats.org/officeDocument/2006/relationships/image" Target="../media/image39.png"/><Relationship Id="rId79" Type="http://schemas.openxmlformats.org/officeDocument/2006/relationships/customXml" Target="../ink/ink327.xml"/><Relationship Id="rId102" Type="http://schemas.openxmlformats.org/officeDocument/2006/relationships/image" Target="../media/image53.png"/><Relationship Id="rId123" Type="http://schemas.openxmlformats.org/officeDocument/2006/relationships/customXml" Target="../ink/ink349.xml"/><Relationship Id="rId128" Type="http://schemas.openxmlformats.org/officeDocument/2006/relationships/image" Target="../media/image66.png"/><Relationship Id="rId5" Type="http://schemas.openxmlformats.org/officeDocument/2006/relationships/customXml" Target="../ink/ink290.xml"/><Relationship Id="rId90" Type="http://schemas.openxmlformats.org/officeDocument/2006/relationships/image" Target="../media/image47.png"/><Relationship Id="rId95" Type="http://schemas.openxmlformats.org/officeDocument/2006/relationships/customXml" Target="../ink/ink335.xml"/><Relationship Id="rId22" Type="http://schemas.openxmlformats.org/officeDocument/2006/relationships/image" Target="../media/image13.png"/><Relationship Id="rId27" Type="http://schemas.openxmlformats.org/officeDocument/2006/relationships/customXml" Target="../ink/ink301.xml"/><Relationship Id="rId43" Type="http://schemas.openxmlformats.org/officeDocument/2006/relationships/customXml" Target="../ink/ink309.xml"/><Relationship Id="rId48" Type="http://schemas.openxmlformats.org/officeDocument/2006/relationships/image" Target="../media/image26.png"/><Relationship Id="rId64" Type="http://schemas.openxmlformats.org/officeDocument/2006/relationships/image" Target="../media/image34.png"/><Relationship Id="rId69" Type="http://schemas.openxmlformats.org/officeDocument/2006/relationships/customXml" Target="../ink/ink322.xml"/><Relationship Id="rId113" Type="http://schemas.openxmlformats.org/officeDocument/2006/relationships/customXml" Target="../ink/ink344.xml"/><Relationship Id="rId118" Type="http://schemas.openxmlformats.org/officeDocument/2006/relationships/image" Target="../media/image61.png"/><Relationship Id="rId134" Type="http://schemas.openxmlformats.org/officeDocument/2006/relationships/customXml" Target="../ink/ink356.xml"/><Relationship Id="rId139" Type="http://schemas.openxmlformats.org/officeDocument/2006/relationships/customXml" Target="../ink/ink359.xml"/><Relationship Id="rId80" Type="http://schemas.openxmlformats.org/officeDocument/2006/relationships/image" Target="../media/image42.png"/><Relationship Id="rId85" Type="http://schemas.openxmlformats.org/officeDocument/2006/relationships/customXml" Target="../ink/ink330.xml"/><Relationship Id="rId12" Type="http://schemas.openxmlformats.org/officeDocument/2006/relationships/image" Target="../media/image8.png"/><Relationship Id="rId17" Type="http://schemas.openxmlformats.org/officeDocument/2006/relationships/customXml" Target="../ink/ink296.xml"/><Relationship Id="rId33" Type="http://schemas.openxmlformats.org/officeDocument/2006/relationships/customXml" Target="../ink/ink304.xml"/><Relationship Id="rId38" Type="http://schemas.openxmlformats.org/officeDocument/2006/relationships/image" Target="../media/image21.png"/><Relationship Id="rId59" Type="http://schemas.openxmlformats.org/officeDocument/2006/relationships/customXml" Target="../ink/ink317.xml"/><Relationship Id="rId103" Type="http://schemas.openxmlformats.org/officeDocument/2006/relationships/customXml" Target="../ink/ink339.xml"/><Relationship Id="rId108" Type="http://schemas.openxmlformats.org/officeDocument/2006/relationships/image" Target="../media/image56.png"/><Relationship Id="rId124" Type="http://schemas.openxmlformats.org/officeDocument/2006/relationships/image" Target="../media/image64.png"/><Relationship Id="rId129" Type="http://schemas.openxmlformats.org/officeDocument/2006/relationships/customXml" Target="../ink/ink352.xml"/><Relationship Id="rId54" Type="http://schemas.openxmlformats.org/officeDocument/2006/relationships/image" Target="../media/image29.png"/><Relationship Id="rId70" Type="http://schemas.openxmlformats.org/officeDocument/2006/relationships/image" Target="../media/image37.png"/><Relationship Id="rId75" Type="http://schemas.openxmlformats.org/officeDocument/2006/relationships/customXml" Target="../ink/ink325.xml"/><Relationship Id="rId91" Type="http://schemas.openxmlformats.org/officeDocument/2006/relationships/customXml" Target="../ink/ink333.xml"/><Relationship Id="rId96" Type="http://schemas.openxmlformats.org/officeDocument/2006/relationships/image" Target="../media/image50.png"/><Relationship Id="rId140" Type="http://schemas.openxmlformats.org/officeDocument/2006/relationships/image" Target="../media/image7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23" Type="http://schemas.openxmlformats.org/officeDocument/2006/relationships/customXml" Target="../ink/ink299.xml"/><Relationship Id="rId28" Type="http://schemas.openxmlformats.org/officeDocument/2006/relationships/image" Target="../media/image16.png"/><Relationship Id="rId49" Type="http://schemas.openxmlformats.org/officeDocument/2006/relationships/customXml" Target="../ink/ink312.xml"/><Relationship Id="rId114" Type="http://schemas.openxmlformats.org/officeDocument/2006/relationships/image" Target="../media/image59.png"/><Relationship Id="rId119" Type="http://schemas.openxmlformats.org/officeDocument/2006/relationships/customXml" Target="../ink/ink347.xml"/><Relationship Id="rId44" Type="http://schemas.openxmlformats.org/officeDocument/2006/relationships/image" Target="../media/image24.png"/><Relationship Id="rId60" Type="http://schemas.openxmlformats.org/officeDocument/2006/relationships/image" Target="../media/image32.png"/><Relationship Id="rId65" Type="http://schemas.openxmlformats.org/officeDocument/2006/relationships/customXml" Target="../ink/ink320.xml"/><Relationship Id="rId81" Type="http://schemas.openxmlformats.org/officeDocument/2006/relationships/customXml" Target="../ink/ink328.xml"/><Relationship Id="rId86" Type="http://schemas.openxmlformats.org/officeDocument/2006/relationships/image" Target="../media/image45.png"/><Relationship Id="rId130" Type="http://schemas.openxmlformats.org/officeDocument/2006/relationships/image" Target="../media/image67.png"/><Relationship Id="rId135" Type="http://schemas.openxmlformats.org/officeDocument/2006/relationships/customXml" Target="../ink/ink357.xml"/><Relationship Id="rId13" Type="http://schemas.openxmlformats.org/officeDocument/2006/relationships/customXml" Target="../ink/ink294.xml"/><Relationship Id="rId18" Type="http://schemas.openxmlformats.org/officeDocument/2006/relationships/image" Target="../media/image11.png"/><Relationship Id="rId39" Type="http://schemas.openxmlformats.org/officeDocument/2006/relationships/customXml" Target="../ink/ink307.xml"/><Relationship Id="rId109" Type="http://schemas.openxmlformats.org/officeDocument/2006/relationships/customXml" Target="../ink/ink342.xml"/><Relationship Id="rId34" Type="http://schemas.openxmlformats.org/officeDocument/2006/relationships/image" Target="../media/image19.png"/><Relationship Id="rId50" Type="http://schemas.openxmlformats.org/officeDocument/2006/relationships/image" Target="../media/image27.png"/><Relationship Id="rId55" Type="http://schemas.openxmlformats.org/officeDocument/2006/relationships/customXml" Target="../ink/ink315.xml"/><Relationship Id="rId76" Type="http://schemas.openxmlformats.org/officeDocument/2006/relationships/image" Target="../media/image40.png"/><Relationship Id="rId97" Type="http://schemas.openxmlformats.org/officeDocument/2006/relationships/customXml" Target="../ink/ink336.xml"/><Relationship Id="rId104" Type="http://schemas.openxmlformats.org/officeDocument/2006/relationships/image" Target="../media/image54.png"/><Relationship Id="rId120" Type="http://schemas.openxmlformats.org/officeDocument/2006/relationships/image" Target="../media/image62.png"/><Relationship Id="rId125" Type="http://schemas.openxmlformats.org/officeDocument/2006/relationships/customXml" Target="../ink/ink350.xml"/><Relationship Id="rId141" Type="http://schemas.openxmlformats.org/officeDocument/2006/relationships/customXml" Target="../ink/ink360.xml"/><Relationship Id="rId7" Type="http://schemas.openxmlformats.org/officeDocument/2006/relationships/customXml" Target="../ink/ink291.xml"/><Relationship Id="rId71" Type="http://schemas.openxmlformats.org/officeDocument/2006/relationships/customXml" Target="../ink/ink323.xml"/><Relationship Id="rId92" Type="http://schemas.openxmlformats.org/officeDocument/2006/relationships/image" Target="../media/image48.png"/><Relationship Id="rId2" Type="http://schemas.openxmlformats.org/officeDocument/2006/relationships/image" Target="../media/image3.png"/><Relationship Id="rId29" Type="http://schemas.openxmlformats.org/officeDocument/2006/relationships/customXml" Target="../ink/ink302.xml"/><Relationship Id="rId24" Type="http://schemas.openxmlformats.org/officeDocument/2006/relationships/image" Target="../media/image14.png"/><Relationship Id="rId40" Type="http://schemas.openxmlformats.org/officeDocument/2006/relationships/image" Target="../media/image22.png"/><Relationship Id="rId45" Type="http://schemas.openxmlformats.org/officeDocument/2006/relationships/customXml" Target="../ink/ink310.xml"/><Relationship Id="rId66" Type="http://schemas.openxmlformats.org/officeDocument/2006/relationships/image" Target="../media/image35.png"/><Relationship Id="rId87" Type="http://schemas.openxmlformats.org/officeDocument/2006/relationships/customXml" Target="../ink/ink331.xml"/><Relationship Id="rId110" Type="http://schemas.openxmlformats.org/officeDocument/2006/relationships/image" Target="../media/image57.png"/><Relationship Id="rId115" Type="http://schemas.openxmlformats.org/officeDocument/2006/relationships/customXml" Target="../ink/ink345.xml"/><Relationship Id="rId131" Type="http://schemas.openxmlformats.org/officeDocument/2006/relationships/customXml" Target="../ink/ink353.xml"/><Relationship Id="rId136" Type="http://schemas.openxmlformats.org/officeDocument/2006/relationships/image" Target="../media/image68.png"/><Relationship Id="rId61" Type="http://schemas.openxmlformats.org/officeDocument/2006/relationships/customXml" Target="../ink/ink318.xml"/><Relationship Id="rId82" Type="http://schemas.openxmlformats.org/officeDocument/2006/relationships/image" Target="../media/image43.png"/><Relationship Id="rId19" Type="http://schemas.openxmlformats.org/officeDocument/2006/relationships/customXml" Target="../ink/ink297.xml"/><Relationship Id="rId14" Type="http://schemas.openxmlformats.org/officeDocument/2006/relationships/image" Target="../media/image9.png"/><Relationship Id="rId30" Type="http://schemas.openxmlformats.org/officeDocument/2006/relationships/image" Target="../media/image17.png"/><Relationship Id="rId35" Type="http://schemas.openxmlformats.org/officeDocument/2006/relationships/customXml" Target="../ink/ink305.xml"/><Relationship Id="rId56" Type="http://schemas.openxmlformats.org/officeDocument/2006/relationships/image" Target="../media/image30.png"/><Relationship Id="rId77" Type="http://schemas.openxmlformats.org/officeDocument/2006/relationships/customXml" Target="../ink/ink326.xml"/><Relationship Id="rId100" Type="http://schemas.openxmlformats.org/officeDocument/2006/relationships/image" Target="../media/image52.png"/><Relationship Id="rId105" Type="http://schemas.openxmlformats.org/officeDocument/2006/relationships/customXml" Target="../ink/ink340.xml"/><Relationship Id="rId126" Type="http://schemas.openxmlformats.org/officeDocument/2006/relationships/image" Target="../media/image65.png"/><Relationship Id="rId8" Type="http://schemas.openxmlformats.org/officeDocument/2006/relationships/image" Target="../media/image6.png"/><Relationship Id="rId51" Type="http://schemas.openxmlformats.org/officeDocument/2006/relationships/customXml" Target="../ink/ink313.xml"/><Relationship Id="rId72" Type="http://schemas.openxmlformats.org/officeDocument/2006/relationships/image" Target="../media/image38.png"/><Relationship Id="rId93" Type="http://schemas.openxmlformats.org/officeDocument/2006/relationships/customXml" Target="../ink/ink334.xml"/><Relationship Id="rId98" Type="http://schemas.openxmlformats.org/officeDocument/2006/relationships/image" Target="../media/image51.png"/><Relationship Id="rId121" Type="http://schemas.openxmlformats.org/officeDocument/2006/relationships/customXml" Target="../ink/ink348.xml"/><Relationship Id="rId142" Type="http://schemas.openxmlformats.org/officeDocument/2006/relationships/image" Target="../media/image71.png"/><Relationship Id="rId3" Type="http://schemas.openxmlformats.org/officeDocument/2006/relationships/customXml" Target="../ink/ink289.xml"/><Relationship Id="rId25" Type="http://schemas.openxmlformats.org/officeDocument/2006/relationships/customXml" Target="../ink/ink300.xml"/><Relationship Id="rId46" Type="http://schemas.openxmlformats.org/officeDocument/2006/relationships/image" Target="../media/image25.png"/><Relationship Id="rId67" Type="http://schemas.openxmlformats.org/officeDocument/2006/relationships/customXml" Target="../ink/ink321.xml"/><Relationship Id="rId116" Type="http://schemas.openxmlformats.org/officeDocument/2006/relationships/image" Target="../media/image60.png"/><Relationship Id="rId137" Type="http://schemas.openxmlformats.org/officeDocument/2006/relationships/customXml" Target="../ink/ink358.xml"/><Relationship Id="rId20" Type="http://schemas.openxmlformats.org/officeDocument/2006/relationships/image" Target="../media/image12.png"/><Relationship Id="rId41" Type="http://schemas.openxmlformats.org/officeDocument/2006/relationships/customXml" Target="../ink/ink308.xml"/><Relationship Id="rId62" Type="http://schemas.openxmlformats.org/officeDocument/2006/relationships/image" Target="../media/image33.png"/><Relationship Id="rId83" Type="http://schemas.openxmlformats.org/officeDocument/2006/relationships/customXml" Target="../ink/ink329.xml"/><Relationship Id="rId88" Type="http://schemas.openxmlformats.org/officeDocument/2006/relationships/image" Target="../media/image46.png"/><Relationship Id="rId111" Type="http://schemas.openxmlformats.org/officeDocument/2006/relationships/customXml" Target="../ink/ink343.xml"/><Relationship Id="rId132" Type="http://schemas.openxmlformats.org/officeDocument/2006/relationships/customXml" Target="../ink/ink354.xml"/><Relationship Id="rId15" Type="http://schemas.openxmlformats.org/officeDocument/2006/relationships/customXml" Target="../ink/ink295.xml"/><Relationship Id="rId36" Type="http://schemas.openxmlformats.org/officeDocument/2006/relationships/image" Target="../media/image20.png"/><Relationship Id="rId57" Type="http://schemas.openxmlformats.org/officeDocument/2006/relationships/customXml" Target="../ink/ink316.xml"/><Relationship Id="rId106" Type="http://schemas.openxmlformats.org/officeDocument/2006/relationships/image" Target="../media/image55.png"/><Relationship Id="rId127" Type="http://schemas.openxmlformats.org/officeDocument/2006/relationships/customXml" Target="../ink/ink351.xml"/><Relationship Id="rId10" Type="http://schemas.openxmlformats.org/officeDocument/2006/relationships/image" Target="../media/image7.png"/><Relationship Id="rId31" Type="http://schemas.openxmlformats.org/officeDocument/2006/relationships/customXml" Target="../ink/ink303.xml"/><Relationship Id="rId52" Type="http://schemas.openxmlformats.org/officeDocument/2006/relationships/image" Target="../media/image28.png"/><Relationship Id="rId73" Type="http://schemas.openxmlformats.org/officeDocument/2006/relationships/customXml" Target="../ink/ink324.xml"/><Relationship Id="rId78" Type="http://schemas.openxmlformats.org/officeDocument/2006/relationships/image" Target="../media/image41.png"/><Relationship Id="rId94" Type="http://schemas.openxmlformats.org/officeDocument/2006/relationships/image" Target="../media/image49.png"/><Relationship Id="rId99" Type="http://schemas.openxmlformats.org/officeDocument/2006/relationships/customXml" Target="../ink/ink337.xml"/><Relationship Id="rId101" Type="http://schemas.openxmlformats.org/officeDocument/2006/relationships/customXml" Target="../ink/ink338.xml"/><Relationship Id="rId122" Type="http://schemas.openxmlformats.org/officeDocument/2006/relationships/image" Target="../media/image63.png"/><Relationship Id="rId4" Type="http://schemas.openxmlformats.org/officeDocument/2006/relationships/image" Target="../media/image4.png"/><Relationship Id="rId9" Type="http://schemas.openxmlformats.org/officeDocument/2006/relationships/customXml" Target="../ink/ink292.xml"/><Relationship Id="rId26" Type="http://schemas.openxmlformats.org/officeDocument/2006/relationships/image" Target="../media/image15.png"/><Relationship Id="rId47" Type="http://schemas.openxmlformats.org/officeDocument/2006/relationships/customXml" Target="../ink/ink311.xml"/><Relationship Id="rId68" Type="http://schemas.openxmlformats.org/officeDocument/2006/relationships/image" Target="../media/image36.png"/><Relationship Id="rId89" Type="http://schemas.openxmlformats.org/officeDocument/2006/relationships/customXml" Target="../ink/ink332.xml"/><Relationship Id="rId112" Type="http://schemas.openxmlformats.org/officeDocument/2006/relationships/image" Target="../media/image58.png"/><Relationship Id="rId133" Type="http://schemas.openxmlformats.org/officeDocument/2006/relationships/customXml" Target="../ink/ink355.xml"/><Relationship Id="rId16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418.xml"/><Relationship Id="rId21" Type="http://schemas.openxmlformats.org/officeDocument/2006/relationships/customXml" Target="../ink/ink370.xml"/><Relationship Id="rId42" Type="http://schemas.openxmlformats.org/officeDocument/2006/relationships/image" Target="../media/image23.png"/><Relationship Id="rId63" Type="http://schemas.openxmlformats.org/officeDocument/2006/relationships/customXml" Target="../ink/ink391.xml"/><Relationship Id="rId84" Type="http://schemas.openxmlformats.org/officeDocument/2006/relationships/image" Target="../media/image44.png"/><Relationship Id="rId138" Type="http://schemas.openxmlformats.org/officeDocument/2006/relationships/image" Target="../media/image69.png"/><Relationship Id="rId107" Type="http://schemas.openxmlformats.org/officeDocument/2006/relationships/customXml" Target="../ink/ink413.xml"/><Relationship Id="rId11" Type="http://schemas.openxmlformats.org/officeDocument/2006/relationships/customXml" Target="../ink/ink365.xml"/><Relationship Id="rId32" Type="http://schemas.openxmlformats.org/officeDocument/2006/relationships/image" Target="../media/image18.png"/><Relationship Id="rId37" Type="http://schemas.openxmlformats.org/officeDocument/2006/relationships/customXml" Target="../ink/ink378.xml"/><Relationship Id="rId53" Type="http://schemas.openxmlformats.org/officeDocument/2006/relationships/customXml" Target="../ink/ink386.xml"/><Relationship Id="rId58" Type="http://schemas.openxmlformats.org/officeDocument/2006/relationships/image" Target="../media/image31.png"/><Relationship Id="rId74" Type="http://schemas.openxmlformats.org/officeDocument/2006/relationships/image" Target="../media/image39.png"/><Relationship Id="rId79" Type="http://schemas.openxmlformats.org/officeDocument/2006/relationships/customXml" Target="../ink/ink399.xml"/><Relationship Id="rId102" Type="http://schemas.openxmlformats.org/officeDocument/2006/relationships/image" Target="../media/image53.png"/><Relationship Id="rId123" Type="http://schemas.openxmlformats.org/officeDocument/2006/relationships/customXml" Target="../ink/ink421.xml"/><Relationship Id="rId128" Type="http://schemas.openxmlformats.org/officeDocument/2006/relationships/image" Target="../media/image66.png"/><Relationship Id="rId5" Type="http://schemas.openxmlformats.org/officeDocument/2006/relationships/customXml" Target="../ink/ink362.xml"/><Relationship Id="rId90" Type="http://schemas.openxmlformats.org/officeDocument/2006/relationships/image" Target="../media/image47.png"/><Relationship Id="rId95" Type="http://schemas.openxmlformats.org/officeDocument/2006/relationships/customXml" Target="../ink/ink407.xml"/><Relationship Id="rId22" Type="http://schemas.openxmlformats.org/officeDocument/2006/relationships/image" Target="../media/image13.png"/><Relationship Id="rId27" Type="http://schemas.openxmlformats.org/officeDocument/2006/relationships/customXml" Target="../ink/ink373.xml"/><Relationship Id="rId43" Type="http://schemas.openxmlformats.org/officeDocument/2006/relationships/customXml" Target="../ink/ink381.xml"/><Relationship Id="rId48" Type="http://schemas.openxmlformats.org/officeDocument/2006/relationships/image" Target="../media/image26.png"/><Relationship Id="rId64" Type="http://schemas.openxmlformats.org/officeDocument/2006/relationships/image" Target="../media/image34.png"/><Relationship Id="rId69" Type="http://schemas.openxmlformats.org/officeDocument/2006/relationships/customXml" Target="../ink/ink394.xml"/><Relationship Id="rId113" Type="http://schemas.openxmlformats.org/officeDocument/2006/relationships/customXml" Target="../ink/ink416.xml"/><Relationship Id="rId118" Type="http://schemas.openxmlformats.org/officeDocument/2006/relationships/image" Target="../media/image61.png"/><Relationship Id="rId134" Type="http://schemas.openxmlformats.org/officeDocument/2006/relationships/customXml" Target="../ink/ink428.xml"/><Relationship Id="rId139" Type="http://schemas.openxmlformats.org/officeDocument/2006/relationships/customXml" Target="../ink/ink431.xml"/><Relationship Id="rId80" Type="http://schemas.openxmlformats.org/officeDocument/2006/relationships/image" Target="../media/image42.png"/><Relationship Id="rId85" Type="http://schemas.openxmlformats.org/officeDocument/2006/relationships/customXml" Target="../ink/ink402.xml"/><Relationship Id="rId12" Type="http://schemas.openxmlformats.org/officeDocument/2006/relationships/image" Target="../media/image8.png"/><Relationship Id="rId17" Type="http://schemas.openxmlformats.org/officeDocument/2006/relationships/customXml" Target="../ink/ink368.xml"/><Relationship Id="rId33" Type="http://schemas.openxmlformats.org/officeDocument/2006/relationships/customXml" Target="../ink/ink376.xml"/><Relationship Id="rId38" Type="http://schemas.openxmlformats.org/officeDocument/2006/relationships/image" Target="../media/image21.png"/><Relationship Id="rId59" Type="http://schemas.openxmlformats.org/officeDocument/2006/relationships/customXml" Target="../ink/ink389.xml"/><Relationship Id="rId103" Type="http://schemas.openxmlformats.org/officeDocument/2006/relationships/customXml" Target="../ink/ink411.xml"/><Relationship Id="rId108" Type="http://schemas.openxmlformats.org/officeDocument/2006/relationships/image" Target="../media/image56.png"/><Relationship Id="rId124" Type="http://schemas.openxmlformats.org/officeDocument/2006/relationships/image" Target="../media/image64.png"/><Relationship Id="rId129" Type="http://schemas.openxmlformats.org/officeDocument/2006/relationships/customXml" Target="../ink/ink424.xml"/><Relationship Id="rId54" Type="http://schemas.openxmlformats.org/officeDocument/2006/relationships/image" Target="../media/image29.png"/><Relationship Id="rId70" Type="http://schemas.openxmlformats.org/officeDocument/2006/relationships/image" Target="../media/image37.png"/><Relationship Id="rId75" Type="http://schemas.openxmlformats.org/officeDocument/2006/relationships/customXml" Target="../ink/ink397.xml"/><Relationship Id="rId91" Type="http://schemas.openxmlformats.org/officeDocument/2006/relationships/customXml" Target="../ink/ink405.xml"/><Relationship Id="rId96" Type="http://schemas.openxmlformats.org/officeDocument/2006/relationships/image" Target="../media/image50.png"/><Relationship Id="rId140" Type="http://schemas.openxmlformats.org/officeDocument/2006/relationships/image" Target="../media/image7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23" Type="http://schemas.openxmlformats.org/officeDocument/2006/relationships/customXml" Target="../ink/ink371.xml"/><Relationship Id="rId28" Type="http://schemas.openxmlformats.org/officeDocument/2006/relationships/image" Target="../media/image16.png"/><Relationship Id="rId49" Type="http://schemas.openxmlformats.org/officeDocument/2006/relationships/customXml" Target="../ink/ink384.xml"/><Relationship Id="rId114" Type="http://schemas.openxmlformats.org/officeDocument/2006/relationships/image" Target="../media/image59.png"/><Relationship Id="rId119" Type="http://schemas.openxmlformats.org/officeDocument/2006/relationships/customXml" Target="../ink/ink419.xml"/><Relationship Id="rId44" Type="http://schemas.openxmlformats.org/officeDocument/2006/relationships/image" Target="../media/image24.png"/><Relationship Id="rId60" Type="http://schemas.openxmlformats.org/officeDocument/2006/relationships/image" Target="../media/image32.png"/><Relationship Id="rId65" Type="http://schemas.openxmlformats.org/officeDocument/2006/relationships/customXml" Target="../ink/ink392.xml"/><Relationship Id="rId81" Type="http://schemas.openxmlformats.org/officeDocument/2006/relationships/customXml" Target="../ink/ink400.xml"/><Relationship Id="rId86" Type="http://schemas.openxmlformats.org/officeDocument/2006/relationships/image" Target="../media/image45.png"/><Relationship Id="rId130" Type="http://schemas.openxmlformats.org/officeDocument/2006/relationships/image" Target="../media/image67.png"/><Relationship Id="rId135" Type="http://schemas.openxmlformats.org/officeDocument/2006/relationships/customXml" Target="../ink/ink429.xml"/><Relationship Id="rId13" Type="http://schemas.openxmlformats.org/officeDocument/2006/relationships/customXml" Target="../ink/ink366.xml"/><Relationship Id="rId18" Type="http://schemas.openxmlformats.org/officeDocument/2006/relationships/image" Target="../media/image11.png"/><Relationship Id="rId39" Type="http://schemas.openxmlformats.org/officeDocument/2006/relationships/customXml" Target="../ink/ink379.xml"/><Relationship Id="rId109" Type="http://schemas.openxmlformats.org/officeDocument/2006/relationships/customXml" Target="../ink/ink414.xml"/><Relationship Id="rId34" Type="http://schemas.openxmlformats.org/officeDocument/2006/relationships/image" Target="../media/image19.png"/><Relationship Id="rId50" Type="http://schemas.openxmlformats.org/officeDocument/2006/relationships/image" Target="../media/image27.png"/><Relationship Id="rId55" Type="http://schemas.openxmlformats.org/officeDocument/2006/relationships/customXml" Target="../ink/ink387.xml"/><Relationship Id="rId76" Type="http://schemas.openxmlformats.org/officeDocument/2006/relationships/image" Target="../media/image40.png"/><Relationship Id="rId97" Type="http://schemas.openxmlformats.org/officeDocument/2006/relationships/customXml" Target="../ink/ink408.xml"/><Relationship Id="rId104" Type="http://schemas.openxmlformats.org/officeDocument/2006/relationships/image" Target="../media/image54.png"/><Relationship Id="rId120" Type="http://schemas.openxmlformats.org/officeDocument/2006/relationships/image" Target="../media/image62.png"/><Relationship Id="rId125" Type="http://schemas.openxmlformats.org/officeDocument/2006/relationships/customXml" Target="../ink/ink422.xml"/><Relationship Id="rId141" Type="http://schemas.openxmlformats.org/officeDocument/2006/relationships/customXml" Target="../ink/ink432.xml"/><Relationship Id="rId7" Type="http://schemas.openxmlformats.org/officeDocument/2006/relationships/customXml" Target="../ink/ink363.xml"/><Relationship Id="rId71" Type="http://schemas.openxmlformats.org/officeDocument/2006/relationships/customXml" Target="../ink/ink395.xml"/><Relationship Id="rId92" Type="http://schemas.openxmlformats.org/officeDocument/2006/relationships/image" Target="../media/image48.png"/><Relationship Id="rId2" Type="http://schemas.openxmlformats.org/officeDocument/2006/relationships/image" Target="../media/image3.png"/><Relationship Id="rId29" Type="http://schemas.openxmlformats.org/officeDocument/2006/relationships/customXml" Target="../ink/ink374.xml"/><Relationship Id="rId24" Type="http://schemas.openxmlformats.org/officeDocument/2006/relationships/image" Target="../media/image14.png"/><Relationship Id="rId40" Type="http://schemas.openxmlformats.org/officeDocument/2006/relationships/image" Target="../media/image22.png"/><Relationship Id="rId45" Type="http://schemas.openxmlformats.org/officeDocument/2006/relationships/customXml" Target="../ink/ink382.xml"/><Relationship Id="rId66" Type="http://schemas.openxmlformats.org/officeDocument/2006/relationships/image" Target="../media/image35.png"/><Relationship Id="rId87" Type="http://schemas.openxmlformats.org/officeDocument/2006/relationships/customXml" Target="../ink/ink403.xml"/><Relationship Id="rId110" Type="http://schemas.openxmlformats.org/officeDocument/2006/relationships/image" Target="../media/image57.png"/><Relationship Id="rId115" Type="http://schemas.openxmlformats.org/officeDocument/2006/relationships/customXml" Target="../ink/ink417.xml"/><Relationship Id="rId131" Type="http://schemas.openxmlformats.org/officeDocument/2006/relationships/customXml" Target="../ink/ink425.xml"/><Relationship Id="rId136" Type="http://schemas.openxmlformats.org/officeDocument/2006/relationships/image" Target="../media/image68.png"/><Relationship Id="rId61" Type="http://schemas.openxmlformats.org/officeDocument/2006/relationships/customXml" Target="../ink/ink390.xml"/><Relationship Id="rId82" Type="http://schemas.openxmlformats.org/officeDocument/2006/relationships/image" Target="../media/image43.png"/><Relationship Id="rId19" Type="http://schemas.openxmlformats.org/officeDocument/2006/relationships/customXml" Target="../ink/ink369.xml"/><Relationship Id="rId14" Type="http://schemas.openxmlformats.org/officeDocument/2006/relationships/image" Target="../media/image9.png"/><Relationship Id="rId30" Type="http://schemas.openxmlformats.org/officeDocument/2006/relationships/image" Target="../media/image17.png"/><Relationship Id="rId35" Type="http://schemas.openxmlformats.org/officeDocument/2006/relationships/customXml" Target="../ink/ink377.xml"/><Relationship Id="rId56" Type="http://schemas.openxmlformats.org/officeDocument/2006/relationships/image" Target="../media/image30.png"/><Relationship Id="rId77" Type="http://schemas.openxmlformats.org/officeDocument/2006/relationships/customXml" Target="../ink/ink398.xml"/><Relationship Id="rId100" Type="http://schemas.openxmlformats.org/officeDocument/2006/relationships/image" Target="../media/image52.png"/><Relationship Id="rId105" Type="http://schemas.openxmlformats.org/officeDocument/2006/relationships/customXml" Target="../ink/ink412.xml"/><Relationship Id="rId126" Type="http://schemas.openxmlformats.org/officeDocument/2006/relationships/image" Target="../media/image65.png"/><Relationship Id="rId8" Type="http://schemas.openxmlformats.org/officeDocument/2006/relationships/image" Target="../media/image6.png"/><Relationship Id="rId51" Type="http://schemas.openxmlformats.org/officeDocument/2006/relationships/customXml" Target="../ink/ink385.xml"/><Relationship Id="rId72" Type="http://schemas.openxmlformats.org/officeDocument/2006/relationships/image" Target="../media/image38.png"/><Relationship Id="rId93" Type="http://schemas.openxmlformats.org/officeDocument/2006/relationships/customXml" Target="../ink/ink406.xml"/><Relationship Id="rId98" Type="http://schemas.openxmlformats.org/officeDocument/2006/relationships/image" Target="../media/image51.png"/><Relationship Id="rId121" Type="http://schemas.openxmlformats.org/officeDocument/2006/relationships/customXml" Target="../ink/ink420.xml"/><Relationship Id="rId142" Type="http://schemas.openxmlformats.org/officeDocument/2006/relationships/image" Target="../media/image71.png"/><Relationship Id="rId3" Type="http://schemas.openxmlformats.org/officeDocument/2006/relationships/customXml" Target="../ink/ink361.xml"/><Relationship Id="rId25" Type="http://schemas.openxmlformats.org/officeDocument/2006/relationships/customXml" Target="../ink/ink372.xml"/><Relationship Id="rId46" Type="http://schemas.openxmlformats.org/officeDocument/2006/relationships/image" Target="../media/image25.png"/><Relationship Id="rId67" Type="http://schemas.openxmlformats.org/officeDocument/2006/relationships/customXml" Target="../ink/ink393.xml"/><Relationship Id="rId116" Type="http://schemas.openxmlformats.org/officeDocument/2006/relationships/image" Target="../media/image60.png"/><Relationship Id="rId137" Type="http://schemas.openxmlformats.org/officeDocument/2006/relationships/customXml" Target="../ink/ink430.xml"/><Relationship Id="rId20" Type="http://schemas.openxmlformats.org/officeDocument/2006/relationships/image" Target="../media/image12.png"/><Relationship Id="rId41" Type="http://schemas.openxmlformats.org/officeDocument/2006/relationships/customXml" Target="../ink/ink380.xml"/><Relationship Id="rId62" Type="http://schemas.openxmlformats.org/officeDocument/2006/relationships/image" Target="../media/image33.png"/><Relationship Id="rId83" Type="http://schemas.openxmlformats.org/officeDocument/2006/relationships/customXml" Target="../ink/ink401.xml"/><Relationship Id="rId88" Type="http://schemas.openxmlformats.org/officeDocument/2006/relationships/image" Target="../media/image46.png"/><Relationship Id="rId111" Type="http://schemas.openxmlformats.org/officeDocument/2006/relationships/customXml" Target="../ink/ink415.xml"/><Relationship Id="rId132" Type="http://schemas.openxmlformats.org/officeDocument/2006/relationships/customXml" Target="../ink/ink426.xml"/><Relationship Id="rId15" Type="http://schemas.openxmlformats.org/officeDocument/2006/relationships/customXml" Target="../ink/ink367.xml"/><Relationship Id="rId36" Type="http://schemas.openxmlformats.org/officeDocument/2006/relationships/image" Target="../media/image20.png"/><Relationship Id="rId57" Type="http://schemas.openxmlformats.org/officeDocument/2006/relationships/customXml" Target="../ink/ink388.xml"/><Relationship Id="rId106" Type="http://schemas.openxmlformats.org/officeDocument/2006/relationships/image" Target="../media/image55.png"/><Relationship Id="rId127" Type="http://schemas.openxmlformats.org/officeDocument/2006/relationships/customXml" Target="../ink/ink423.xml"/><Relationship Id="rId10" Type="http://schemas.openxmlformats.org/officeDocument/2006/relationships/image" Target="../media/image7.png"/><Relationship Id="rId31" Type="http://schemas.openxmlformats.org/officeDocument/2006/relationships/customXml" Target="../ink/ink375.xml"/><Relationship Id="rId52" Type="http://schemas.openxmlformats.org/officeDocument/2006/relationships/image" Target="../media/image28.png"/><Relationship Id="rId73" Type="http://schemas.openxmlformats.org/officeDocument/2006/relationships/customXml" Target="../ink/ink396.xml"/><Relationship Id="rId78" Type="http://schemas.openxmlformats.org/officeDocument/2006/relationships/image" Target="../media/image41.png"/><Relationship Id="rId94" Type="http://schemas.openxmlformats.org/officeDocument/2006/relationships/image" Target="../media/image49.png"/><Relationship Id="rId99" Type="http://schemas.openxmlformats.org/officeDocument/2006/relationships/customXml" Target="../ink/ink409.xml"/><Relationship Id="rId101" Type="http://schemas.openxmlformats.org/officeDocument/2006/relationships/customXml" Target="../ink/ink410.xml"/><Relationship Id="rId122" Type="http://schemas.openxmlformats.org/officeDocument/2006/relationships/image" Target="../media/image63.png"/><Relationship Id="rId4" Type="http://schemas.openxmlformats.org/officeDocument/2006/relationships/image" Target="../media/image4.png"/><Relationship Id="rId9" Type="http://schemas.openxmlformats.org/officeDocument/2006/relationships/customXml" Target="../ink/ink364.xml"/><Relationship Id="rId26" Type="http://schemas.openxmlformats.org/officeDocument/2006/relationships/image" Target="../media/image15.png"/><Relationship Id="rId47" Type="http://schemas.openxmlformats.org/officeDocument/2006/relationships/customXml" Target="../ink/ink383.xml"/><Relationship Id="rId68" Type="http://schemas.openxmlformats.org/officeDocument/2006/relationships/image" Target="../media/image36.png"/><Relationship Id="rId89" Type="http://schemas.openxmlformats.org/officeDocument/2006/relationships/customXml" Target="../ink/ink404.xml"/><Relationship Id="rId112" Type="http://schemas.openxmlformats.org/officeDocument/2006/relationships/image" Target="../media/image58.png"/><Relationship Id="rId133" Type="http://schemas.openxmlformats.org/officeDocument/2006/relationships/customXml" Target="../ink/ink427.xml"/><Relationship Id="rId16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490.xml"/><Relationship Id="rId21" Type="http://schemas.openxmlformats.org/officeDocument/2006/relationships/customXml" Target="../ink/ink442.xml"/><Relationship Id="rId42" Type="http://schemas.openxmlformats.org/officeDocument/2006/relationships/image" Target="../media/image23.png"/><Relationship Id="rId63" Type="http://schemas.openxmlformats.org/officeDocument/2006/relationships/customXml" Target="../ink/ink463.xml"/><Relationship Id="rId84" Type="http://schemas.openxmlformats.org/officeDocument/2006/relationships/image" Target="../media/image44.png"/><Relationship Id="rId138" Type="http://schemas.openxmlformats.org/officeDocument/2006/relationships/image" Target="../media/image69.png"/><Relationship Id="rId107" Type="http://schemas.openxmlformats.org/officeDocument/2006/relationships/customXml" Target="../ink/ink485.xml"/><Relationship Id="rId11" Type="http://schemas.openxmlformats.org/officeDocument/2006/relationships/customXml" Target="../ink/ink437.xml"/><Relationship Id="rId32" Type="http://schemas.openxmlformats.org/officeDocument/2006/relationships/image" Target="../media/image18.png"/><Relationship Id="rId37" Type="http://schemas.openxmlformats.org/officeDocument/2006/relationships/customXml" Target="../ink/ink450.xml"/><Relationship Id="rId53" Type="http://schemas.openxmlformats.org/officeDocument/2006/relationships/customXml" Target="../ink/ink458.xml"/><Relationship Id="rId58" Type="http://schemas.openxmlformats.org/officeDocument/2006/relationships/image" Target="../media/image31.png"/><Relationship Id="rId74" Type="http://schemas.openxmlformats.org/officeDocument/2006/relationships/image" Target="../media/image39.png"/><Relationship Id="rId79" Type="http://schemas.openxmlformats.org/officeDocument/2006/relationships/customXml" Target="../ink/ink471.xml"/><Relationship Id="rId102" Type="http://schemas.openxmlformats.org/officeDocument/2006/relationships/image" Target="../media/image53.png"/><Relationship Id="rId123" Type="http://schemas.openxmlformats.org/officeDocument/2006/relationships/customXml" Target="../ink/ink493.xml"/><Relationship Id="rId128" Type="http://schemas.openxmlformats.org/officeDocument/2006/relationships/image" Target="../media/image66.png"/><Relationship Id="rId5" Type="http://schemas.openxmlformats.org/officeDocument/2006/relationships/customXml" Target="../ink/ink434.xml"/><Relationship Id="rId90" Type="http://schemas.openxmlformats.org/officeDocument/2006/relationships/image" Target="../media/image47.png"/><Relationship Id="rId95" Type="http://schemas.openxmlformats.org/officeDocument/2006/relationships/customXml" Target="../ink/ink479.xml"/><Relationship Id="rId22" Type="http://schemas.openxmlformats.org/officeDocument/2006/relationships/image" Target="../media/image13.png"/><Relationship Id="rId27" Type="http://schemas.openxmlformats.org/officeDocument/2006/relationships/customXml" Target="../ink/ink445.xml"/><Relationship Id="rId43" Type="http://schemas.openxmlformats.org/officeDocument/2006/relationships/customXml" Target="../ink/ink453.xml"/><Relationship Id="rId48" Type="http://schemas.openxmlformats.org/officeDocument/2006/relationships/image" Target="../media/image26.png"/><Relationship Id="rId64" Type="http://schemas.openxmlformats.org/officeDocument/2006/relationships/image" Target="../media/image34.png"/><Relationship Id="rId69" Type="http://schemas.openxmlformats.org/officeDocument/2006/relationships/customXml" Target="../ink/ink466.xml"/><Relationship Id="rId113" Type="http://schemas.openxmlformats.org/officeDocument/2006/relationships/customXml" Target="../ink/ink488.xml"/><Relationship Id="rId118" Type="http://schemas.openxmlformats.org/officeDocument/2006/relationships/image" Target="../media/image61.png"/><Relationship Id="rId134" Type="http://schemas.openxmlformats.org/officeDocument/2006/relationships/customXml" Target="../ink/ink500.xml"/><Relationship Id="rId139" Type="http://schemas.openxmlformats.org/officeDocument/2006/relationships/customXml" Target="../ink/ink503.xml"/><Relationship Id="rId80" Type="http://schemas.openxmlformats.org/officeDocument/2006/relationships/image" Target="../media/image42.png"/><Relationship Id="rId85" Type="http://schemas.openxmlformats.org/officeDocument/2006/relationships/customXml" Target="../ink/ink474.xml"/><Relationship Id="rId12" Type="http://schemas.openxmlformats.org/officeDocument/2006/relationships/image" Target="../media/image8.png"/><Relationship Id="rId17" Type="http://schemas.openxmlformats.org/officeDocument/2006/relationships/customXml" Target="../ink/ink440.xml"/><Relationship Id="rId33" Type="http://schemas.openxmlformats.org/officeDocument/2006/relationships/customXml" Target="../ink/ink448.xml"/><Relationship Id="rId38" Type="http://schemas.openxmlformats.org/officeDocument/2006/relationships/image" Target="../media/image21.png"/><Relationship Id="rId59" Type="http://schemas.openxmlformats.org/officeDocument/2006/relationships/customXml" Target="../ink/ink461.xml"/><Relationship Id="rId103" Type="http://schemas.openxmlformats.org/officeDocument/2006/relationships/customXml" Target="../ink/ink483.xml"/><Relationship Id="rId108" Type="http://schemas.openxmlformats.org/officeDocument/2006/relationships/image" Target="../media/image56.png"/><Relationship Id="rId124" Type="http://schemas.openxmlformats.org/officeDocument/2006/relationships/image" Target="../media/image64.png"/><Relationship Id="rId129" Type="http://schemas.openxmlformats.org/officeDocument/2006/relationships/customXml" Target="../ink/ink496.xml"/><Relationship Id="rId54" Type="http://schemas.openxmlformats.org/officeDocument/2006/relationships/image" Target="../media/image29.png"/><Relationship Id="rId70" Type="http://schemas.openxmlformats.org/officeDocument/2006/relationships/image" Target="../media/image37.png"/><Relationship Id="rId75" Type="http://schemas.openxmlformats.org/officeDocument/2006/relationships/customXml" Target="../ink/ink469.xml"/><Relationship Id="rId91" Type="http://schemas.openxmlformats.org/officeDocument/2006/relationships/customXml" Target="../ink/ink477.xml"/><Relationship Id="rId96" Type="http://schemas.openxmlformats.org/officeDocument/2006/relationships/image" Target="../media/image50.png"/><Relationship Id="rId140" Type="http://schemas.openxmlformats.org/officeDocument/2006/relationships/image" Target="../media/image7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23" Type="http://schemas.openxmlformats.org/officeDocument/2006/relationships/customXml" Target="../ink/ink443.xml"/><Relationship Id="rId28" Type="http://schemas.openxmlformats.org/officeDocument/2006/relationships/image" Target="../media/image16.png"/><Relationship Id="rId49" Type="http://schemas.openxmlformats.org/officeDocument/2006/relationships/customXml" Target="../ink/ink456.xml"/><Relationship Id="rId114" Type="http://schemas.openxmlformats.org/officeDocument/2006/relationships/image" Target="../media/image59.png"/><Relationship Id="rId119" Type="http://schemas.openxmlformats.org/officeDocument/2006/relationships/customXml" Target="../ink/ink491.xml"/><Relationship Id="rId44" Type="http://schemas.openxmlformats.org/officeDocument/2006/relationships/image" Target="../media/image24.png"/><Relationship Id="rId60" Type="http://schemas.openxmlformats.org/officeDocument/2006/relationships/image" Target="../media/image32.png"/><Relationship Id="rId65" Type="http://schemas.openxmlformats.org/officeDocument/2006/relationships/customXml" Target="../ink/ink464.xml"/><Relationship Id="rId81" Type="http://schemas.openxmlformats.org/officeDocument/2006/relationships/customXml" Target="../ink/ink472.xml"/><Relationship Id="rId86" Type="http://schemas.openxmlformats.org/officeDocument/2006/relationships/image" Target="../media/image45.png"/><Relationship Id="rId130" Type="http://schemas.openxmlformats.org/officeDocument/2006/relationships/image" Target="../media/image67.png"/><Relationship Id="rId135" Type="http://schemas.openxmlformats.org/officeDocument/2006/relationships/customXml" Target="../ink/ink501.xml"/><Relationship Id="rId13" Type="http://schemas.openxmlformats.org/officeDocument/2006/relationships/customXml" Target="../ink/ink438.xml"/><Relationship Id="rId18" Type="http://schemas.openxmlformats.org/officeDocument/2006/relationships/image" Target="../media/image11.png"/><Relationship Id="rId39" Type="http://schemas.openxmlformats.org/officeDocument/2006/relationships/customXml" Target="../ink/ink451.xml"/><Relationship Id="rId109" Type="http://schemas.openxmlformats.org/officeDocument/2006/relationships/customXml" Target="../ink/ink486.xml"/><Relationship Id="rId34" Type="http://schemas.openxmlformats.org/officeDocument/2006/relationships/image" Target="../media/image19.png"/><Relationship Id="rId50" Type="http://schemas.openxmlformats.org/officeDocument/2006/relationships/image" Target="../media/image27.png"/><Relationship Id="rId55" Type="http://schemas.openxmlformats.org/officeDocument/2006/relationships/customXml" Target="../ink/ink459.xml"/><Relationship Id="rId76" Type="http://schemas.openxmlformats.org/officeDocument/2006/relationships/image" Target="../media/image40.png"/><Relationship Id="rId97" Type="http://schemas.openxmlformats.org/officeDocument/2006/relationships/customXml" Target="../ink/ink480.xml"/><Relationship Id="rId104" Type="http://schemas.openxmlformats.org/officeDocument/2006/relationships/image" Target="../media/image54.png"/><Relationship Id="rId120" Type="http://schemas.openxmlformats.org/officeDocument/2006/relationships/image" Target="../media/image62.png"/><Relationship Id="rId125" Type="http://schemas.openxmlformats.org/officeDocument/2006/relationships/customXml" Target="../ink/ink494.xml"/><Relationship Id="rId141" Type="http://schemas.openxmlformats.org/officeDocument/2006/relationships/customXml" Target="../ink/ink504.xml"/><Relationship Id="rId7" Type="http://schemas.openxmlformats.org/officeDocument/2006/relationships/customXml" Target="../ink/ink435.xml"/><Relationship Id="rId71" Type="http://schemas.openxmlformats.org/officeDocument/2006/relationships/customXml" Target="../ink/ink467.xml"/><Relationship Id="rId92" Type="http://schemas.openxmlformats.org/officeDocument/2006/relationships/image" Target="../media/image48.png"/><Relationship Id="rId2" Type="http://schemas.openxmlformats.org/officeDocument/2006/relationships/image" Target="../media/image3.png"/><Relationship Id="rId29" Type="http://schemas.openxmlformats.org/officeDocument/2006/relationships/customXml" Target="../ink/ink446.xml"/><Relationship Id="rId24" Type="http://schemas.openxmlformats.org/officeDocument/2006/relationships/image" Target="../media/image14.png"/><Relationship Id="rId40" Type="http://schemas.openxmlformats.org/officeDocument/2006/relationships/image" Target="../media/image22.png"/><Relationship Id="rId45" Type="http://schemas.openxmlformats.org/officeDocument/2006/relationships/customXml" Target="../ink/ink454.xml"/><Relationship Id="rId66" Type="http://schemas.openxmlformats.org/officeDocument/2006/relationships/image" Target="../media/image35.png"/><Relationship Id="rId87" Type="http://schemas.openxmlformats.org/officeDocument/2006/relationships/customXml" Target="../ink/ink475.xml"/><Relationship Id="rId110" Type="http://schemas.openxmlformats.org/officeDocument/2006/relationships/image" Target="../media/image57.png"/><Relationship Id="rId115" Type="http://schemas.openxmlformats.org/officeDocument/2006/relationships/customXml" Target="../ink/ink489.xml"/><Relationship Id="rId131" Type="http://schemas.openxmlformats.org/officeDocument/2006/relationships/customXml" Target="../ink/ink497.xml"/><Relationship Id="rId136" Type="http://schemas.openxmlformats.org/officeDocument/2006/relationships/image" Target="../media/image68.png"/><Relationship Id="rId61" Type="http://schemas.openxmlformats.org/officeDocument/2006/relationships/customXml" Target="../ink/ink462.xml"/><Relationship Id="rId82" Type="http://schemas.openxmlformats.org/officeDocument/2006/relationships/image" Target="../media/image43.png"/><Relationship Id="rId19" Type="http://schemas.openxmlformats.org/officeDocument/2006/relationships/customXml" Target="../ink/ink441.xml"/><Relationship Id="rId14" Type="http://schemas.openxmlformats.org/officeDocument/2006/relationships/image" Target="../media/image9.png"/><Relationship Id="rId30" Type="http://schemas.openxmlformats.org/officeDocument/2006/relationships/image" Target="../media/image17.png"/><Relationship Id="rId35" Type="http://schemas.openxmlformats.org/officeDocument/2006/relationships/customXml" Target="../ink/ink449.xml"/><Relationship Id="rId56" Type="http://schemas.openxmlformats.org/officeDocument/2006/relationships/image" Target="../media/image30.png"/><Relationship Id="rId77" Type="http://schemas.openxmlformats.org/officeDocument/2006/relationships/customXml" Target="../ink/ink470.xml"/><Relationship Id="rId100" Type="http://schemas.openxmlformats.org/officeDocument/2006/relationships/image" Target="../media/image52.png"/><Relationship Id="rId105" Type="http://schemas.openxmlformats.org/officeDocument/2006/relationships/customXml" Target="../ink/ink484.xml"/><Relationship Id="rId126" Type="http://schemas.openxmlformats.org/officeDocument/2006/relationships/image" Target="../media/image65.png"/><Relationship Id="rId8" Type="http://schemas.openxmlformats.org/officeDocument/2006/relationships/image" Target="../media/image6.png"/><Relationship Id="rId51" Type="http://schemas.openxmlformats.org/officeDocument/2006/relationships/customXml" Target="../ink/ink457.xml"/><Relationship Id="rId72" Type="http://schemas.openxmlformats.org/officeDocument/2006/relationships/image" Target="../media/image38.png"/><Relationship Id="rId93" Type="http://schemas.openxmlformats.org/officeDocument/2006/relationships/customXml" Target="../ink/ink478.xml"/><Relationship Id="rId98" Type="http://schemas.openxmlformats.org/officeDocument/2006/relationships/image" Target="../media/image51.png"/><Relationship Id="rId121" Type="http://schemas.openxmlformats.org/officeDocument/2006/relationships/customXml" Target="../ink/ink492.xml"/><Relationship Id="rId142" Type="http://schemas.openxmlformats.org/officeDocument/2006/relationships/image" Target="../media/image71.png"/><Relationship Id="rId3" Type="http://schemas.openxmlformats.org/officeDocument/2006/relationships/customXml" Target="../ink/ink433.xml"/><Relationship Id="rId25" Type="http://schemas.openxmlformats.org/officeDocument/2006/relationships/customXml" Target="../ink/ink444.xml"/><Relationship Id="rId46" Type="http://schemas.openxmlformats.org/officeDocument/2006/relationships/image" Target="../media/image25.png"/><Relationship Id="rId67" Type="http://schemas.openxmlformats.org/officeDocument/2006/relationships/customXml" Target="../ink/ink465.xml"/><Relationship Id="rId116" Type="http://schemas.openxmlformats.org/officeDocument/2006/relationships/image" Target="../media/image60.png"/><Relationship Id="rId137" Type="http://schemas.openxmlformats.org/officeDocument/2006/relationships/customXml" Target="../ink/ink502.xml"/><Relationship Id="rId20" Type="http://schemas.openxmlformats.org/officeDocument/2006/relationships/image" Target="../media/image12.png"/><Relationship Id="rId41" Type="http://schemas.openxmlformats.org/officeDocument/2006/relationships/customXml" Target="../ink/ink452.xml"/><Relationship Id="rId62" Type="http://schemas.openxmlformats.org/officeDocument/2006/relationships/image" Target="../media/image33.png"/><Relationship Id="rId83" Type="http://schemas.openxmlformats.org/officeDocument/2006/relationships/customXml" Target="../ink/ink473.xml"/><Relationship Id="rId88" Type="http://schemas.openxmlformats.org/officeDocument/2006/relationships/image" Target="../media/image46.png"/><Relationship Id="rId111" Type="http://schemas.openxmlformats.org/officeDocument/2006/relationships/customXml" Target="../ink/ink487.xml"/><Relationship Id="rId132" Type="http://schemas.openxmlformats.org/officeDocument/2006/relationships/customXml" Target="../ink/ink498.xml"/><Relationship Id="rId15" Type="http://schemas.openxmlformats.org/officeDocument/2006/relationships/customXml" Target="../ink/ink439.xml"/><Relationship Id="rId36" Type="http://schemas.openxmlformats.org/officeDocument/2006/relationships/image" Target="../media/image20.png"/><Relationship Id="rId57" Type="http://schemas.openxmlformats.org/officeDocument/2006/relationships/customXml" Target="../ink/ink460.xml"/><Relationship Id="rId106" Type="http://schemas.openxmlformats.org/officeDocument/2006/relationships/image" Target="../media/image55.png"/><Relationship Id="rId127" Type="http://schemas.openxmlformats.org/officeDocument/2006/relationships/customXml" Target="../ink/ink495.xml"/><Relationship Id="rId10" Type="http://schemas.openxmlformats.org/officeDocument/2006/relationships/image" Target="../media/image7.png"/><Relationship Id="rId31" Type="http://schemas.openxmlformats.org/officeDocument/2006/relationships/customXml" Target="../ink/ink447.xml"/><Relationship Id="rId52" Type="http://schemas.openxmlformats.org/officeDocument/2006/relationships/image" Target="../media/image28.png"/><Relationship Id="rId73" Type="http://schemas.openxmlformats.org/officeDocument/2006/relationships/customXml" Target="../ink/ink468.xml"/><Relationship Id="rId78" Type="http://schemas.openxmlformats.org/officeDocument/2006/relationships/image" Target="../media/image41.png"/><Relationship Id="rId94" Type="http://schemas.openxmlformats.org/officeDocument/2006/relationships/image" Target="../media/image49.png"/><Relationship Id="rId99" Type="http://schemas.openxmlformats.org/officeDocument/2006/relationships/customXml" Target="../ink/ink481.xml"/><Relationship Id="rId101" Type="http://schemas.openxmlformats.org/officeDocument/2006/relationships/customXml" Target="../ink/ink482.xml"/><Relationship Id="rId122" Type="http://schemas.openxmlformats.org/officeDocument/2006/relationships/image" Target="../media/image63.png"/><Relationship Id="rId4" Type="http://schemas.openxmlformats.org/officeDocument/2006/relationships/image" Target="../media/image4.png"/><Relationship Id="rId9" Type="http://schemas.openxmlformats.org/officeDocument/2006/relationships/customXml" Target="../ink/ink436.xml"/><Relationship Id="rId26" Type="http://schemas.openxmlformats.org/officeDocument/2006/relationships/image" Target="../media/image15.png"/><Relationship Id="rId47" Type="http://schemas.openxmlformats.org/officeDocument/2006/relationships/customXml" Target="../ink/ink455.xml"/><Relationship Id="rId68" Type="http://schemas.openxmlformats.org/officeDocument/2006/relationships/image" Target="../media/image36.png"/><Relationship Id="rId89" Type="http://schemas.openxmlformats.org/officeDocument/2006/relationships/customXml" Target="../ink/ink476.xml"/><Relationship Id="rId112" Type="http://schemas.openxmlformats.org/officeDocument/2006/relationships/image" Target="../media/image58.png"/><Relationship Id="rId133" Type="http://schemas.openxmlformats.org/officeDocument/2006/relationships/customXml" Target="../ink/ink499.xml"/><Relationship Id="rId16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colorful circles&#10;&#10;Description automatically generated">
            <a:extLst>
              <a:ext uri="{FF2B5EF4-FFF2-40B4-BE49-F238E27FC236}">
                <a16:creationId xmlns:a16="http://schemas.microsoft.com/office/drawing/2014/main" id="{95EA71B3-D752-2CCC-B33D-A6003FAFD1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215" y="196363"/>
            <a:ext cx="5538503" cy="1148394"/>
          </a:xfrm>
          <a:prstGeom prst="rect">
            <a:avLst/>
          </a:prstGeom>
        </p:spPr>
      </p:pic>
      <p:pic>
        <p:nvPicPr>
          <p:cNvPr id="5" name="Picture 4" descr="A collage of images of children and a person&#10;&#10;Description automatically generated">
            <a:extLst>
              <a:ext uri="{FF2B5EF4-FFF2-40B4-BE49-F238E27FC236}">
                <a16:creationId xmlns:a16="http://schemas.microsoft.com/office/drawing/2014/main" id="{296DEC03-BAFB-CDB3-9940-D9AEE4FF6A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889" y="1507536"/>
            <a:ext cx="5545157" cy="3488106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07F0505-9E4C-1E6A-A82F-760C4E69E56B}"/>
              </a:ext>
            </a:extLst>
          </p:cNvPr>
          <p:cNvSpPr/>
          <p:nvPr/>
        </p:nvSpPr>
        <p:spPr>
          <a:xfrm>
            <a:off x="275165" y="5603971"/>
            <a:ext cx="11543547" cy="749398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800" b="1" dirty="0" err="1">
                <a:solidFill>
                  <a:schemeClr val="accent6"/>
                </a:solidFill>
                <a:latin typeface="Arial Rounded MT Bold"/>
                <a:ea typeface="Calibri"/>
                <a:cs typeface="Times New Roman"/>
              </a:rPr>
              <a:t>Addewid</a:t>
            </a:r>
            <a:r>
              <a:rPr lang="en-GB" sz="2800" b="1" dirty="0">
                <a:solidFill>
                  <a:schemeClr val="accent6"/>
                </a:solidFill>
                <a:latin typeface="Arial Rounded MT Bold"/>
                <a:ea typeface="Calibri"/>
                <a:cs typeface="Times New Roman"/>
              </a:rPr>
              <a:t> </a:t>
            </a:r>
            <a:r>
              <a:rPr lang="en-GB" sz="2800" b="1" dirty="0" err="1">
                <a:solidFill>
                  <a:schemeClr val="accent6"/>
                </a:solidFill>
                <a:latin typeface="Arial Rounded MT Bold"/>
                <a:ea typeface="Calibri"/>
                <a:cs typeface="Times New Roman"/>
              </a:rPr>
              <a:t>i</a:t>
            </a:r>
            <a:r>
              <a:rPr lang="en-GB" sz="2800" b="1" dirty="0">
                <a:solidFill>
                  <a:schemeClr val="accent6"/>
                </a:solidFill>
                <a:latin typeface="Arial Rounded MT Bold"/>
                <a:ea typeface="Calibri"/>
                <a:cs typeface="Times New Roman"/>
              </a:rPr>
              <a:t> </a:t>
            </a:r>
            <a:r>
              <a:rPr lang="en-GB" sz="2800" b="1" dirty="0" err="1">
                <a:solidFill>
                  <a:schemeClr val="accent6"/>
                </a:solidFill>
                <a:latin typeface="Arial Rounded MT Bold"/>
                <a:ea typeface="Calibri"/>
                <a:cs typeface="Times New Roman"/>
              </a:rPr>
              <a:t>Ddisgyblion</a:t>
            </a:r>
            <a:r>
              <a:rPr lang="en-GB" sz="2800" b="1" dirty="0">
                <a:solidFill>
                  <a:schemeClr val="accent6"/>
                </a:solidFill>
                <a:latin typeface="Arial Rounded MT Bold"/>
                <a:ea typeface="Calibri"/>
                <a:cs typeface="Times New Roman"/>
              </a:rPr>
              <a:t> y </a:t>
            </a:r>
            <a:r>
              <a:rPr lang="en-GB" sz="2800" b="1" dirty="0" err="1">
                <a:solidFill>
                  <a:schemeClr val="accent6"/>
                </a:solidFill>
                <a:latin typeface="Arial Rounded MT Bold"/>
                <a:ea typeface="Calibri"/>
                <a:cs typeface="Times New Roman"/>
              </a:rPr>
              <a:t>Lluoedd</a:t>
            </a:r>
            <a:r>
              <a:rPr lang="en-GB" sz="2800" b="1" dirty="0">
                <a:solidFill>
                  <a:schemeClr val="accent6"/>
                </a:solidFill>
                <a:latin typeface="Arial Rounded MT Bold"/>
                <a:ea typeface="Calibri"/>
                <a:cs typeface="Times New Roman"/>
              </a:rPr>
              <a:t> </a:t>
            </a:r>
            <a:r>
              <a:rPr lang="en-GB" sz="2800" b="1" dirty="0" err="1">
                <a:solidFill>
                  <a:schemeClr val="accent6"/>
                </a:solidFill>
                <a:latin typeface="Arial Rounded MT Bold"/>
                <a:ea typeface="Calibri"/>
                <a:cs typeface="Times New Roman"/>
              </a:rPr>
              <a:t>Arfog</a:t>
            </a:r>
            <a:r>
              <a:rPr lang="en-GB" sz="2800" b="1" dirty="0">
                <a:solidFill>
                  <a:schemeClr val="accent6"/>
                </a:solidFill>
                <a:latin typeface="Arial Rounded MT Bold"/>
                <a:ea typeface="Calibri"/>
                <a:cs typeface="Times New Roman"/>
              </a:rPr>
              <a:t> SSCE Cymru – Cyn </a:t>
            </a:r>
            <a:r>
              <a:rPr lang="en-GB" sz="2800" b="1" dirty="0" err="1">
                <a:solidFill>
                  <a:schemeClr val="accent6"/>
                </a:solidFill>
                <a:latin typeface="Arial Rounded MT Bold"/>
                <a:ea typeface="Calibri"/>
                <a:cs typeface="Times New Roman"/>
              </a:rPr>
              <a:t>gweithgaredd</a:t>
            </a:r>
            <a:r>
              <a:rPr lang="en-GB" sz="2800" b="1" dirty="0">
                <a:solidFill>
                  <a:schemeClr val="accent6"/>
                </a:solidFill>
                <a:latin typeface="Arial Rounded MT Bold"/>
                <a:ea typeface="Calibri"/>
                <a:cs typeface="Times New Roman"/>
              </a:rPr>
              <a:t>
</a:t>
            </a:r>
            <a:r>
              <a:rPr lang="en-GB" sz="2800" b="1" dirty="0" err="1">
                <a:solidFill>
                  <a:schemeClr val="accent6"/>
                </a:solidFill>
                <a:latin typeface="Arial Rounded MT Bold"/>
                <a:ea typeface="Calibri"/>
                <a:cs typeface="Times New Roman"/>
              </a:rPr>
              <a:t>Trafodaeth</a:t>
            </a:r>
            <a:r>
              <a:rPr lang="en-GB" sz="2800" b="1" dirty="0">
                <a:solidFill>
                  <a:schemeClr val="accent6"/>
                </a:solidFill>
                <a:latin typeface="Arial Rounded MT Bold"/>
                <a:ea typeface="Calibri"/>
                <a:cs typeface="Times New Roman"/>
              </a:rPr>
              <a:t> </a:t>
            </a:r>
            <a:r>
              <a:rPr lang="en-GB" sz="2800" b="1" dirty="0" err="1">
                <a:solidFill>
                  <a:schemeClr val="accent6"/>
                </a:solidFill>
                <a:latin typeface="Arial Rounded MT Bold"/>
                <a:ea typeface="Calibri"/>
                <a:cs typeface="Times New Roman"/>
              </a:rPr>
              <a:t>strwythuredig</a:t>
            </a:r>
            <a:r>
              <a:rPr lang="en-GB" sz="2800" b="1" dirty="0">
                <a:solidFill>
                  <a:schemeClr val="accent6"/>
                </a:solidFill>
                <a:latin typeface="Arial Rounded MT Bold"/>
                <a:ea typeface="Calibri"/>
                <a:cs typeface="Times New Roman"/>
              </a:rPr>
              <a:t> </a:t>
            </a:r>
            <a:r>
              <a:rPr lang="en-GB" sz="2800" b="1" dirty="0" err="1">
                <a:solidFill>
                  <a:schemeClr val="accent6"/>
                </a:solidFill>
                <a:latin typeface="Arial Rounded MT Bold"/>
                <a:ea typeface="Calibri"/>
                <a:cs typeface="Times New Roman"/>
              </a:rPr>
              <a:t>gyda</a:t>
            </a:r>
            <a:r>
              <a:rPr lang="en-GB" sz="2800" b="1" dirty="0">
                <a:solidFill>
                  <a:schemeClr val="accent6"/>
                </a:solidFill>
                <a:latin typeface="Arial Rounded MT Bold"/>
                <a:ea typeface="Calibri"/>
                <a:cs typeface="Times New Roman"/>
              </a:rPr>
              <a:t> </a:t>
            </a:r>
            <a:r>
              <a:rPr lang="en-GB" sz="2800" b="1" dirty="0" err="1">
                <a:solidFill>
                  <a:schemeClr val="accent6"/>
                </a:solidFill>
                <a:latin typeface="Arial Rounded MT Bold"/>
                <a:ea typeface="Calibri"/>
                <a:cs typeface="Times New Roman"/>
              </a:rPr>
              <a:t>grŵp</a:t>
            </a:r>
            <a:r>
              <a:rPr lang="en-GB" sz="2800" b="1" dirty="0">
                <a:solidFill>
                  <a:schemeClr val="accent6"/>
                </a:solidFill>
                <a:latin typeface="Arial Rounded MT Bold"/>
                <a:ea typeface="Calibri"/>
                <a:cs typeface="Times New Roman"/>
              </a:rPr>
              <a:t> o </a:t>
            </a:r>
            <a:r>
              <a:rPr lang="en-GB" sz="2800" b="1" dirty="0" err="1">
                <a:solidFill>
                  <a:schemeClr val="accent6"/>
                </a:solidFill>
                <a:latin typeface="Arial Rounded MT Bold"/>
                <a:ea typeface="Calibri"/>
                <a:cs typeface="Times New Roman"/>
              </a:rPr>
              <a:t>blant</a:t>
            </a:r>
            <a:r>
              <a:rPr lang="en-GB" sz="2800" b="1" dirty="0">
                <a:solidFill>
                  <a:schemeClr val="accent6"/>
                </a:solidFill>
                <a:latin typeface="Arial Rounded MT Bold"/>
                <a:ea typeface="Calibri"/>
                <a:cs typeface="Times New Roman"/>
              </a:rPr>
              <a:t> y </a:t>
            </a:r>
            <a:r>
              <a:rPr lang="en-GB" sz="2800" b="1" dirty="0" err="1">
                <a:solidFill>
                  <a:schemeClr val="accent6"/>
                </a:solidFill>
                <a:latin typeface="Arial Rounded MT Bold"/>
                <a:ea typeface="Calibri"/>
                <a:cs typeface="Times New Roman"/>
              </a:rPr>
              <a:t>Lluoedd</a:t>
            </a:r>
            <a:r>
              <a:rPr lang="en-GB" sz="2800" b="1" dirty="0">
                <a:solidFill>
                  <a:schemeClr val="accent6"/>
                </a:solidFill>
                <a:latin typeface="Arial Rounded MT Bold"/>
                <a:ea typeface="Calibri"/>
                <a:cs typeface="Times New Roman"/>
              </a:rPr>
              <a:t> </a:t>
            </a:r>
            <a:r>
              <a:rPr lang="en-GB" sz="2800" b="1" dirty="0" err="1">
                <a:solidFill>
                  <a:schemeClr val="accent6"/>
                </a:solidFill>
                <a:latin typeface="Arial Rounded MT Bold"/>
                <a:ea typeface="Calibri"/>
                <a:cs typeface="Times New Roman"/>
              </a:rPr>
              <a:t>Arfog</a:t>
            </a:r>
            <a:endParaRPr lang="en-US" sz="2800" dirty="0" err="1">
              <a:solidFill>
                <a:schemeClr val="accent6"/>
              </a:solidFill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E7D9742-9B53-646D-F456-6C5979A4A23B}"/>
              </a:ext>
            </a:extLst>
          </p:cNvPr>
          <p:cNvSpPr/>
          <p:nvPr/>
        </p:nvSpPr>
        <p:spPr>
          <a:xfrm>
            <a:off x="6467754" y="196331"/>
            <a:ext cx="5358309" cy="4792671"/>
          </a:xfrm>
          <a:prstGeom prst="roundRect">
            <a:avLst/>
          </a:prstGeom>
          <a:solidFill>
            <a:srgbClr val="C0004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300" b="1" dirty="0" err="1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Mae'r</a:t>
            </a:r>
            <a:r>
              <a:rPr lang="en-US" sz="1300" b="1" dirty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en-US" sz="1300" b="1" dirty="0" err="1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gweithgaredd</a:t>
            </a:r>
            <a:r>
              <a:rPr lang="en-US" sz="1300" b="1" dirty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en-US" sz="1300" b="1" dirty="0" err="1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trafod</a:t>
            </a:r>
            <a:r>
              <a:rPr lang="en-US" sz="1300" b="1" dirty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en-US" sz="1300" b="1" dirty="0" err="1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strwythuredig</a:t>
            </a:r>
            <a:r>
              <a:rPr lang="en-US" sz="1300" b="1" dirty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en-US" sz="1300" b="1" dirty="0" err="1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hwn</a:t>
            </a:r>
            <a:r>
              <a:rPr lang="en-US" sz="1300" b="1" dirty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en-US" sz="1300" b="1" dirty="0" err="1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wedi'i</a:t>
            </a:r>
            <a:r>
              <a:rPr lang="en-US" sz="1300" b="1" dirty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en-US" sz="1300" b="1" dirty="0" err="1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gynllunio</a:t>
            </a:r>
            <a:r>
              <a:rPr lang="en-US" sz="1300" b="1" dirty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en-US" sz="1300" b="1" dirty="0" err="1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fel</a:t>
            </a:r>
            <a:r>
              <a:rPr lang="en-US" sz="1300" b="1" dirty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en-US" sz="1300" b="1" dirty="0" err="1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cyn</a:t>
            </a:r>
            <a:r>
              <a:rPr lang="en-US" sz="1300" b="1" dirty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en-US" sz="1300" b="1" dirty="0" err="1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gweithgared</a:t>
            </a:r>
            <a:r>
              <a:rPr lang="en-US" sz="1300" b="1" dirty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en-US" sz="1300" b="1" i="1" dirty="0" err="1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dewisol</a:t>
            </a:r>
            <a:r>
              <a:rPr lang="en-US" sz="1300" b="1" dirty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en-US" sz="1300" b="1" dirty="0" err="1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i</a:t>
            </a:r>
            <a:r>
              <a:rPr lang="en-US" sz="1300" b="1" dirty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en-US" sz="1300" b="1" dirty="0" err="1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ysgolion</a:t>
            </a:r>
            <a:r>
              <a:rPr lang="en-US" sz="1300" b="1" dirty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en-US" sz="1300" b="1" dirty="0" err="1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ei</a:t>
            </a:r>
            <a:r>
              <a:rPr lang="en-US" sz="1300" b="1" dirty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en-US" sz="1300" b="1" dirty="0" err="1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ddefnyddio</a:t>
            </a:r>
            <a:r>
              <a:rPr lang="en-US" sz="1300" b="1" dirty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en-US" sz="1300" b="1" dirty="0" err="1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cyn</a:t>
            </a:r>
            <a:r>
              <a:rPr lang="en-US" sz="1300" b="1" dirty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en-US" sz="1300" b="1" dirty="0" err="1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gweithdy</a:t>
            </a:r>
            <a:r>
              <a:rPr lang="en-US" sz="1300" b="1" dirty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 Llais Plant y </a:t>
            </a:r>
            <a:r>
              <a:rPr lang="en-US" sz="1300" b="1" dirty="0" err="1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Lluoedd</a:t>
            </a:r>
            <a:r>
              <a:rPr lang="en-US" sz="1300" b="1" dirty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en-US" sz="1300" b="1" dirty="0" err="1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Arfog</a:t>
            </a:r>
            <a:r>
              <a:rPr lang="en-US" sz="1300" b="1" dirty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en-US" sz="1300" b="1" dirty="0" err="1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ledled</a:t>
            </a:r>
            <a:r>
              <a:rPr lang="en-US" sz="1300" b="1" dirty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 yr </a:t>
            </a:r>
            <a:r>
              <a:rPr lang="en-US" sz="1300" b="1" dirty="0" err="1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awdurdod</a:t>
            </a:r>
            <a:r>
              <a:rPr lang="en-US" sz="1300" b="1" dirty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en-US" sz="1300" b="1" dirty="0" err="1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lleol</a:t>
            </a:r>
            <a:r>
              <a:rPr lang="en-US" sz="1300" b="1" dirty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. Gall </a:t>
            </a:r>
            <a:r>
              <a:rPr lang="en-US" sz="1300" b="1" dirty="0" err="1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fod</a:t>
            </a:r>
            <a:r>
              <a:rPr lang="en-US" sz="1300" b="1" dirty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 o </a:t>
            </a:r>
            <a:r>
              <a:rPr lang="en-US" sz="1300" b="1" dirty="0" err="1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gymorth</a:t>
            </a:r>
            <a:r>
              <a:rPr lang="en-US" sz="1300" b="1" dirty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en-US" sz="1300" b="1" dirty="0" err="1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arbennig</a:t>
            </a:r>
            <a:r>
              <a:rPr lang="en-US" sz="1300" b="1" dirty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en-US" sz="1300" b="1" dirty="0" err="1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i</a:t>
            </a:r>
            <a:r>
              <a:rPr lang="en-US" sz="1300" b="1" dirty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en-US" sz="1300" b="1" dirty="0" err="1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ysgolion</a:t>
            </a:r>
            <a:r>
              <a:rPr lang="en-US" sz="1300" b="1" dirty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en-US" sz="1300" b="1" dirty="0" err="1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sydd</a:t>
            </a:r>
            <a:r>
              <a:rPr lang="en-US" sz="1300" b="1" dirty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 â </a:t>
            </a:r>
            <a:r>
              <a:rPr lang="en-US" sz="1300" b="1" dirty="0" err="1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charfannau</a:t>
            </a:r>
            <a:r>
              <a:rPr lang="en-US" sz="1300" b="1" dirty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 plant y </a:t>
            </a:r>
            <a:r>
              <a:rPr lang="en-US" sz="1300" b="1" dirty="0" err="1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Lluoedd</a:t>
            </a:r>
            <a:r>
              <a:rPr lang="en-US" sz="1300" b="1" dirty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en-US" sz="1300" b="1" dirty="0" err="1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Arfog</a:t>
            </a:r>
            <a:r>
              <a:rPr lang="en-US" sz="1300" b="1" dirty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en-US" sz="1300" b="1" dirty="0" err="1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mwy</a:t>
            </a:r>
            <a:r>
              <a:rPr lang="en-US" sz="1300" b="1" dirty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, </a:t>
            </a:r>
            <a:r>
              <a:rPr lang="en-US" sz="1300" b="1" dirty="0" err="1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gan</a:t>
            </a:r>
            <a:r>
              <a:rPr lang="en-US" sz="1300" b="1" dirty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en-US" sz="1300" b="1" dirty="0" err="1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ganiatáu</a:t>
            </a:r>
            <a:r>
              <a:rPr lang="en-US" sz="1300" b="1" dirty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en-US" sz="1300" b="1" dirty="0" err="1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i'r</a:t>
            </a:r>
            <a:r>
              <a:rPr lang="en-US" sz="1300" b="1" dirty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en-US" sz="1300" b="1" dirty="0" err="1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canlyniadau</a:t>
            </a:r>
            <a:r>
              <a:rPr lang="en-US" sz="1300" b="1" dirty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en-US" sz="1300" b="1" dirty="0" err="1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gael</a:t>
            </a:r>
            <a:r>
              <a:rPr lang="en-US" sz="1300" b="1" dirty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en-US" sz="1300" b="1" dirty="0" err="1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eu</a:t>
            </a:r>
            <a:r>
              <a:rPr lang="en-US" sz="1300" b="1" dirty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en-US" sz="1300" b="1" dirty="0" err="1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cymryd</a:t>
            </a:r>
            <a:r>
              <a:rPr lang="en-US" sz="1300" b="1" dirty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en-US" sz="1300" b="1" dirty="0" err="1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i</a:t>
            </a:r>
            <a:r>
              <a:rPr lang="en-US" sz="1300" b="1" dirty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en-US" sz="1300" b="1" dirty="0" err="1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ddigwyddiad</a:t>
            </a:r>
            <a:r>
              <a:rPr lang="en-US" sz="1300" b="1" dirty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en-US" sz="1300" b="1" dirty="0" err="1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ALl</a:t>
            </a:r>
            <a:r>
              <a:rPr lang="en-US" sz="1300" b="1" dirty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en-US" sz="1300" b="1" dirty="0" err="1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o'r</a:t>
            </a:r>
            <a:r>
              <a:rPr lang="en-US" sz="1300" b="1" dirty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en-US" sz="1300" b="1" dirty="0" err="1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fath</a:t>
            </a:r>
            <a:r>
              <a:rPr lang="en-US" sz="1300" b="1" dirty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en-US" sz="1300" b="1" dirty="0" err="1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gan</a:t>
            </a:r>
            <a:r>
              <a:rPr lang="en-US" sz="1300" b="1" dirty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 yr  '</a:t>
            </a:r>
            <a:r>
              <a:rPr lang="en-US" sz="1300" b="1" dirty="0" err="1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Llysgenhadon</a:t>
            </a:r>
            <a:r>
              <a:rPr lang="en-US" sz="1300" b="1" dirty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 Plant y </a:t>
            </a:r>
            <a:r>
              <a:rPr lang="en-US" sz="1300" b="1" dirty="0" err="1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Lluoedd</a:t>
            </a:r>
            <a:r>
              <a:rPr lang="en-US" sz="1300" b="1" dirty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en-US" sz="1300" b="1" dirty="0" err="1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Arfog</a:t>
            </a:r>
            <a:r>
              <a:rPr lang="en-US" sz="1300" b="1" dirty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' neu rai </a:t>
            </a:r>
            <a:r>
              <a:rPr lang="en-US" sz="1300" b="1" dirty="0" err="1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disgyblion</a:t>
            </a:r>
            <a:r>
              <a:rPr lang="en-US" sz="1300" b="1" dirty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en-US" sz="1300" b="1" dirty="0" err="1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cynrychioladol</a:t>
            </a:r>
            <a:r>
              <a:rPr lang="en-US" sz="1300" b="1" dirty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. Gall y </a:t>
            </a:r>
            <a:r>
              <a:rPr lang="en-US" sz="1300" b="1" dirty="0" err="1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templed</a:t>
            </a:r>
            <a:r>
              <a:rPr lang="en-US" sz="1300" b="1" dirty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en-US" sz="1300" b="1" dirty="0" err="1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hefyd</a:t>
            </a:r>
            <a:r>
              <a:rPr lang="en-US" sz="1300" b="1" dirty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en-US" sz="1300" b="1" dirty="0" err="1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fod</a:t>
            </a:r>
            <a:r>
              <a:rPr lang="en-US" sz="1300" b="1" dirty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en-US" sz="1300" b="1" dirty="0" err="1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yn</a:t>
            </a:r>
            <a:r>
              <a:rPr lang="en-US" sz="1300" b="1" dirty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en-US" sz="1300" b="1" dirty="0" err="1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ddefnyddiol</a:t>
            </a:r>
            <a:r>
              <a:rPr lang="en-US" sz="1300" b="1" dirty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en-US" sz="1300" b="1" dirty="0" err="1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i</a:t>
            </a:r>
            <a:r>
              <a:rPr lang="en-US" sz="1300" b="1" dirty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en-US" sz="1300" b="1" dirty="0" err="1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unrhyw</a:t>
            </a:r>
            <a:r>
              <a:rPr lang="en-US" sz="1300" b="1" dirty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en-US" sz="1300" b="1" dirty="0" err="1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arweinydd</a:t>
            </a:r>
            <a:r>
              <a:rPr lang="en-US" sz="1300" b="1" dirty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en-US" sz="1300" b="1" dirty="0" err="1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ysgol</a:t>
            </a:r>
            <a:r>
              <a:rPr lang="en-US" sz="1300" b="1" dirty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en-US" sz="1300" b="1" dirty="0" err="1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sy'n</a:t>
            </a:r>
            <a:r>
              <a:rPr lang="en-US" sz="1300" b="1" dirty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en-US" sz="1300" b="1" dirty="0" err="1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dymuno</a:t>
            </a:r>
            <a:r>
              <a:rPr lang="en-US" sz="1300" b="1" dirty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en-US" sz="1300" b="1" dirty="0" err="1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archwilio</a:t>
            </a:r>
            <a:r>
              <a:rPr lang="en-US" sz="1300" b="1" dirty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 barn plant y </a:t>
            </a:r>
            <a:r>
              <a:rPr lang="en-US" sz="1300" b="1" dirty="0" err="1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Lluoedd</a:t>
            </a:r>
            <a:r>
              <a:rPr lang="en-US" sz="1300" b="1" dirty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en-US" sz="1300" b="1" dirty="0" err="1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Arfog</a:t>
            </a:r>
            <a:r>
              <a:rPr lang="en-US" sz="1300" b="1" dirty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, ac </a:t>
            </a:r>
            <a:r>
              <a:rPr lang="en-US" sz="1300" b="1" dirty="0" err="1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mae</a:t>
            </a:r>
            <a:r>
              <a:rPr lang="en-US" sz="1300" b="1" dirty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en-US" sz="1300" b="1" dirty="0" err="1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wedi'i</a:t>
            </a:r>
            <a:r>
              <a:rPr lang="en-US" sz="1300" b="1" dirty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en-US" sz="1300" b="1" dirty="0" err="1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gynllunio</a:t>
            </a:r>
            <a:r>
              <a:rPr lang="en-US" sz="1300" b="1" dirty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en-US" sz="1300" b="1" dirty="0" err="1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gyda</a:t>
            </a:r>
            <a:r>
              <a:rPr lang="en-US" sz="1300" b="1" dirty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en-US" sz="1300" b="1" dirty="0" err="1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disgyblion</a:t>
            </a:r>
            <a:r>
              <a:rPr lang="en-US" sz="1300" b="1" dirty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 CA2 a 3 </a:t>
            </a:r>
            <a:r>
              <a:rPr lang="en-US" sz="1300" b="1" dirty="0" err="1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mewn</a:t>
            </a:r>
            <a:r>
              <a:rPr lang="en-US" sz="1300" b="1" dirty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en-US" sz="1300" b="1" dirty="0" err="1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golwg</a:t>
            </a:r>
            <a:r>
              <a:rPr lang="en-US" sz="1300" b="1" dirty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. 
</a:t>
            </a:r>
            <a:r>
              <a:rPr lang="en-US" sz="1300" b="1" dirty="0" err="1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Mae'r</a:t>
            </a:r>
            <a:r>
              <a:rPr lang="en-US" sz="1300" b="1" dirty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 PowerPoint </a:t>
            </a:r>
            <a:r>
              <a:rPr lang="en-US" sz="1300" b="1" dirty="0" err="1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hwn</a:t>
            </a:r>
            <a:r>
              <a:rPr lang="en-US" sz="1300" b="1" dirty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en-US" sz="1300" b="1" dirty="0" err="1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yn</a:t>
            </a:r>
            <a:r>
              <a:rPr lang="en-US" sz="1300" b="1" dirty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en-US" sz="1300" b="1" dirty="0" err="1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cynnwys</a:t>
            </a:r>
            <a:r>
              <a:rPr lang="en-US" sz="1300" b="1" dirty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en-US" sz="1300" b="1" dirty="0" err="1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sleids</a:t>
            </a:r>
            <a:r>
              <a:rPr lang="en-US" sz="1300" b="1" dirty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en-US" sz="1300" b="1" dirty="0" err="1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i</a:t>
            </a:r>
            <a:r>
              <a:rPr lang="en-US" sz="1300" b="1" dirty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en-US" sz="1300" b="1" dirty="0" err="1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gefnogi</a:t>
            </a:r>
            <a:r>
              <a:rPr lang="en-US" sz="1300" b="1" dirty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en-US" sz="1300" b="1" dirty="0" err="1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gwahanol</a:t>
            </a:r>
            <a:r>
              <a:rPr lang="en-US" sz="1300" b="1" dirty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en-US" sz="1300" b="1" dirty="0" err="1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ddulliau</a:t>
            </a:r>
            <a:r>
              <a:rPr lang="en-US" sz="1300" b="1" dirty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en-US" sz="1300" b="1" dirty="0" err="1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cyflwyno</a:t>
            </a:r>
            <a:r>
              <a:rPr lang="en-US" sz="1300" b="1" dirty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en-US" sz="1300" b="1" dirty="0" err="1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ar</a:t>
            </a:r>
            <a:r>
              <a:rPr lang="en-US" sz="1300" b="1" dirty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en-US" sz="1300" b="1" dirty="0" err="1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gyfer</a:t>
            </a:r>
            <a:r>
              <a:rPr lang="en-US" sz="1300" b="1" dirty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 y </a:t>
            </a:r>
            <a:r>
              <a:rPr lang="en-US" sz="1300" b="1" dirty="0" err="1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gweithgaredd</a:t>
            </a:r>
            <a:r>
              <a:rPr lang="en-US" sz="1300" b="1" dirty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en-US" sz="1300" b="1" dirty="0" err="1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hwn</a:t>
            </a:r>
            <a:r>
              <a:rPr lang="en-US" sz="1300" b="1" dirty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. Gweler yr </a:t>
            </a:r>
            <a:r>
              <a:rPr lang="en-US" sz="1300" b="1" dirty="0" err="1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adran</a:t>
            </a:r>
            <a:r>
              <a:rPr lang="en-US" sz="1300" b="1" dirty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en-US" sz="1300" b="1" dirty="0" err="1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nodiadau</a:t>
            </a:r>
            <a:r>
              <a:rPr lang="en-US" sz="1300" b="1" dirty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 o bob </a:t>
            </a:r>
            <a:r>
              <a:rPr lang="en-US" sz="1300" b="1" dirty="0" err="1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sleid</a:t>
            </a:r>
            <a:r>
              <a:rPr lang="en-US" sz="1300" b="1" dirty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 am </a:t>
            </a:r>
            <a:r>
              <a:rPr lang="en-US" sz="1300" b="1" dirty="0" err="1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ragor</a:t>
            </a:r>
            <a:r>
              <a:rPr lang="en-US" sz="1300" b="1" dirty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 o </a:t>
            </a:r>
            <a:r>
              <a:rPr lang="en-US" sz="1300" b="1" dirty="0" err="1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fanylion</a:t>
            </a:r>
            <a:r>
              <a:rPr lang="en-US" sz="1300" b="1" dirty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.</a:t>
            </a:r>
            <a:endParaRPr lang="en-US" sz="1600" dirty="0">
              <a:solidFill>
                <a:schemeClr val="bg1"/>
              </a:solidFill>
              <a:latin typeface="Arial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026181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3941B3-AE93-F156-27DB-48D111FA5E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>
            <a:extLst>
              <a:ext uri="{FF2B5EF4-FFF2-40B4-BE49-F238E27FC236}">
                <a16:creationId xmlns:a16="http://schemas.microsoft.com/office/drawing/2014/main" id="{8BC2D66F-3BCD-4917-77B1-0A0ABBFC371B}"/>
              </a:ext>
            </a:extLst>
          </p:cNvPr>
          <p:cNvSpPr/>
          <p:nvPr/>
        </p:nvSpPr>
        <p:spPr>
          <a:xfrm>
            <a:off x="9833541" y="-279305"/>
            <a:ext cx="2665730" cy="2665730"/>
          </a:xfrm>
          <a:prstGeom prst="ellipse">
            <a:avLst/>
          </a:prstGeom>
          <a:solidFill>
            <a:srgbClr val="8FD45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77C76ED-8A55-6624-D0C7-8893E3F9A172}"/>
              </a:ext>
            </a:extLst>
          </p:cNvPr>
          <p:cNvSpPr/>
          <p:nvPr/>
        </p:nvSpPr>
        <p:spPr>
          <a:xfrm>
            <a:off x="-1661057" y="1908310"/>
            <a:ext cx="3314700" cy="3314700"/>
          </a:xfrm>
          <a:prstGeom prst="ellipse">
            <a:avLst/>
          </a:prstGeom>
          <a:solidFill>
            <a:srgbClr val="5DAE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C20A6138-8A5A-8F4C-C6F2-129FA4C0B7D7}"/>
              </a:ext>
            </a:extLst>
          </p:cNvPr>
          <p:cNvSpPr/>
          <p:nvPr/>
        </p:nvSpPr>
        <p:spPr>
          <a:xfrm>
            <a:off x="5775062" y="5647195"/>
            <a:ext cx="2426335" cy="2426335"/>
          </a:xfrm>
          <a:prstGeom prst="ellipse">
            <a:avLst/>
          </a:prstGeom>
          <a:solidFill>
            <a:srgbClr val="C0004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2834E7-16A4-8F19-1A9E-6DD2FC3FA36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77"/>
          <a:stretch/>
        </p:blipFill>
        <p:spPr>
          <a:xfrm>
            <a:off x="10702402" y="6043839"/>
            <a:ext cx="1358585" cy="661719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5C40D3E6-2749-E461-019C-617C044C622C}"/>
              </a:ext>
            </a:extLst>
          </p:cNvPr>
          <p:cNvSpPr/>
          <p:nvPr/>
        </p:nvSpPr>
        <p:spPr>
          <a:xfrm>
            <a:off x="2344841" y="5463750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35E5F52-A709-1D69-A1E6-51559F80666B}"/>
              </a:ext>
            </a:extLst>
          </p:cNvPr>
          <p:cNvSpPr/>
          <p:nvPr/>
        </p:nvSpPr>
        <p:spPr>
          <a:xfrm>
            <a:off x="350890" y="3215239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535361D-8F44-FA78-FBEB-20D249563A49}"/>
              </a:ext>
            </a:extLst>
          </p:cNvPr>
          <p:cNvSpPr/>
          <p:nvPr/>
        </p:nvSpPr>
        <p:spPr>
          <a:xfrm>
            <a:off x="1246531" y="4891013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724807B-2495-39D1-FC2E-6EB403EEDE12}"/>
              </a:ext>
            </a:extLst>
          </p:cNvPr>
          <p:cNvSpPr/>
          <p:nvPr/>
        </p:nvSpPr>
        <p:spPr>
          <a:xfrm>
            <a:off x="2688546" y="4468910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DC3CA6F-2598-EEB9-8ECC-E11386EA9196}"/>
              </a:ext>
            </a:extLst>
          </p:cNvPr>
          <p:cNvSpPr/>
          <p:nvPr/>
        </p:nvSpPr>
        <p:spPr>
          <a:xfrm>
            <a:off x="1819072" y="3566714"/>
            <a:ext cx="671843" cy="686220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EF2A516-F83F-57B2-B3CE-EE6EBEE0C735}"/>
              </a:ext>
            </a:extLst>
          </p:cNvPr>
          <p:cNvSpPr/>
          <p:nvPr/>
        </p:nvSpPr>
        <p:spPr>
          <a:xfrm>
            <a:off x="977640" y="6179815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083C87C-04AA-DBA7-5072-08680A5FA97E}"/>
              </a:ext>
            </a:extLst>
          </p:cNvPr>
          <p:cNvSpPr/>
          <p:nvPr/>
        </p:nvSpPr>
        <p:spPr>
          <a:xfrm>
            <a:off x="288198" y="6017974"/>
            <a:ext cx="694427" cy="694427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CCA286C-469F-112D-6716-3BB03D5199CE}"/>
              </a:ext>
            </a:extLst>
          </p:cNvPr>
          <p:cNvSpPr/>
          <p:nvPr/>
        </p:nvSpPr>
        <p:spPr>
          <a:xfrm>
            <a:off x="10782999" y="1449665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5EC3A49-2B49-22A8-6F56-1E2E763B479C}"/>
              </a:ext>
            </a:extLst>
          </p:cNvPr>
          <p:cNvSpPr/>
          <p:nvPr/>
        </p:nvSpPr>
        <p:spPr>
          <a:xfrm>
            <a:off x="10788852" y="2323842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B0F63D5-BE04-112F-DE19-E10E80C583FE}"/>
              </a:ext>
            </a:extLst>
          </p:cNvPr>
          <p:cNvSpPr/>
          <p:nvPr/>
        </p:nvSpPr>
        <p:spPr>
          <a:xfrm>
            <a:off x="11033267" y="3775956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9773C60-2E60-0EB5-663C-1494E1DFA78B}"/>
              </a:ext>
            </a:extLst>
          </p:cNvPr>
          <p:cNvSpPr/>
          <p:nvPr/>
        </p:nvSpPr>
        <p:spPr>
          <a:xfrm>
            <a:off x="10620568" y="4632220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F82748E-8968-063F-64A6-8DEF6F43C4B0}"/>
              </a:ext>
            </a:extLst>
          </p:cNvPr>
          <p:cNvSpPr/>
          <p:nvPr/>
        </p:nvSpPr>
        <p:spPr>
          <a:xfrm>
            <a:off x="10137369" y="2962089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83E5E3E8-E730-C25A-5356-CD0A7CD32E70}"/>
              </a:ext>
            </a:extLst>
          </p:cNvPr>
          <p:cNvSpPr/>
          <p:nvPr/>
        </p:nvSpPr>
        <p:spPr>
          <a:xfrm>
            <a:off x="3217010" y="377629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D1A6C9F-1B2E-FC6D-D6FD-92042B532B83}"/>
              </a:ext>
            </a:extLst>
          </p:cNvPr>
          <p:cNvSpPr/>
          <p:nvPr/>
        </p:nvSpPr>
        <p:spPr>
          <a:xfrm>
            <a:off x="2366579" y="337374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B3CA25DE-34B5-A2E6-E344-10CF3F9431FB}"/>
              </a:ext>
            </a:extLst>
          </p:cNvPr>
          <p:cNvSpPr/>
          <p:nvPr/>
        </p:nvSpPr>
        <p:spPr>
          <a:xfrm>
            <a:off x="4157462" y="209054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D75B538B-2560-834A-481A-FD30381370CA}"/>
              </a:ext>
            </a:extLst>
          </p:cNvPr>
          <p:cNvSpPr/>
          <p:nvPr/>
        </p:nvSpPr>
        <p:spPr>
          <a:xfrm>
            <a:off x="5105771" y="371822"/>
            <a:ext cx="671843" cy="686220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96EA431-19E0-7F85-9563-065A545C9E37}"/>
              </a:ext>
            </a:extLst>
          </p:cNvPr>
          <p:cNvGrpSpPr/>
          <p:nvPr/>
        </p:nvGrpSpPr>
        <p:grpSpPr>
          <a:xfrm>
            <a:off x="180712" y="143953"/>
            <a:ext cx="1360011" cy="1308879"/>
            <a:chOff x="355146" y="153134"/>
            <a:chExt cx="3104348" cy="308075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DD3516A-47F3-8B17-8065-2898C44CACD4}"/>
                </a:ext>
              </a:extLst>
            </p:cNvPr>
            <p:cNvSpPr/>
            <p:nvPr/>
          </p:nvSpPr>
          <p:spPr>
            <a:xfrm>
              <a:off x="355146" y="153134"/>
              <a:ext cx="2631900" cy="2631900"/>
            </a:xfrm>
            <a:prstGeom prst="ellipse">
              <a:avLst/>
            </a:prstGeom>
            <a:noFill/>
            <a:ln w="76200">
              <a:solidFill>
                <a:srgbClr val="8FD4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A681E8B-FF1B-F847-6186-842B9F13FEE6}"/>
                </a:ext>
              </a:extLst>
            </p:cNvPr>
            <p:cNvGrpSpPr/>
            <p:nvPr/>
          </p:nvGrpSpPr>
          <p:grpSpPr>
            <a:xfrm>
              <a:off x="1139667" y="409807"/>
              <a:ext cx="1524267" cy="2204362"/>
              <a:chOff x="1139667" y="409807"/>
              <a:chExt cx="1337760" cy="1934640"/>
            </a:xfrm>
            <a:solidFill>
              <a:srgbClr val="C9F1FF"/>
            </a:solidFill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">
                <p14:nvContentPartPr>
                  <p14:cNvPr id="34" name="Ink 33">
                    <a:extLst>
                      <a:ext uri="{FF2B5EF4-FFF2-40B4-BE49-F238E27FC236}">
                        <a16:creationId xmlns:a16="http://schemas.microsoft.com/office/drawing/2014/main" id="{018CC69E-4220-EF46-7E5F-747E46D52935}"/>
                      </a:ext>
                    </a:extLst>
                  </p14:cNvPr>
                  <p14:cNvContentPartPr/>
                  <p14:nvPr/>
                </p14:nvContentPartPr>
                <p14:xfrm>
                  <a:off x="1204467" y="1104247"/>
                  <a:ext cx="622800" cy="1240200"/>
                </p14:xfrm>
              </p:contentPart>
            </mc:Choice>
            <mc:Fallback xmlns="">
              <p:pic>
                <p:nvPicPr>
                  <p:cNvPr id="34" name="Ink 33">
                    <a:extLst>
                      <a:ext uri="{FF2B5EF4-FFF2-40B4-BE49-F238E27FC236}">
                        <a16:creationId xmlns:a16="http://schemas.microsoft.com/office/drawing/2014/main" id="{018CC69E-4220-EF46-7E5F-747E46D52935}"/>
                      </a:ext>
                    </a:extLst>
                  </p:cNvPr>
                  <p:cNvPicPr/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1168425" y="1067071"/>
                    <a:ext cx="694163" cy="131380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">
                <p14:nvContentPartPr>
                  <p14:cNvPr id="35" name="Ink 34">
                    <a:extLst>
                      <a:ext uri="{FF2B5EF4-FFF2-40B4-BE49-F238E27FC236}">
                        <a16:creationId xmlns:a16="http://schemas.microsoft.com/office/drawing/2014/main" id="{374C9CF1-D3FA-FDFC-8787-AA3FF946E23E}"/>
                      </a:ext>
                    </a:extLst>
                  </p14:cNvPr>
                  <p14:cNvContentPartPr/>
                  <p14:nvPr/>
                </p14:nvContentPartPr>
                <p14:xfrm>
                  <a:off x="1801347" y="585847"/>
                  <a:ext cx="271800" cy="517680"/>
                </p14:xfrm>
              </p:contentPart>
            </mc:Choice>
            <mc:Fallback xmlns="">
              <p:pic>
                <p:nvPicPr>
                  <p:cNvPr id="35" name="Ink 34">
                    <a:extLst>
                      <a:ext uri="{FF2B5EF4-FFF2-40B4-BE49-F238E27FC236}">
                        <a16:creationId xmlns:a16="http://schemas.microsoft.com/office/drawing/2014/main" id="{374C9CF1-D3FA-FDFC-8787-AA3FF946E23E}"/>
                      </a:ext>
                    </a:extLst>
                  </p:cNvPr>
                  <p:cNvPicPr/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1783323" y="567252"/>
                    <a:ext cx="307127" cy="5541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B04334FA-8D10-63B7-58D7-6B0A51793A41}"/>
                      </a:ext>
                    </a:extLst>
                  </p14:cNvPr>
                  <p14:cNvContentPartPr/>
                  <p14:nvPr/>
                </p14:nvContentPartPr>
                <p14:xfrm>
                  <a:off x="1826907" y="691687"/>
                  <a:ext cx="378360" cy="41292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B04334FA-8D10-63B7-58D7-6B0A51793A41}"/>
                      </a:ext>
                    </a:extLst>
                  </p:cNvPr>
                  <p:cNvPicPr/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1808890" y="673087"/>
                    <a:ext cx="413674" cy="4493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42B62523-6F5C-2B5C-AC2E-D9684C6353FB}"/>
                      </a:ext>
                    </a:extLst>
                  </p14:cNvPr>
                  <p14:cNvContentPartPr/>
                  <p14:nvPr/>
                </p14:nvContentPartPr>
                <p14:xfrm>
                  <a:off x="1792347" y="805087"/>
                  <a:ext cx="245520" cy="360720"/>
                </p14:xfrm>
              </p:contentPart>
            </mc:Choice>
            <mc:Fallback xmlns=""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42B62523-6F5C-2B5C-AC2E-D9684C6353FB}"/>
                      </a:ext>
                    </a:extLst>
                  </p:cNvPr>
                  <p:cNvPicPr/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1774347" y="786531"/>
                    <a:ext cx="280800" cy="39708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5C3AD29F-A360-615E-4546-45660509BA12}"/>
                      </a:ext>
                    </a:extLst>
                  </p14:cNvPr>
                  <p14:cNvContentPartPr/>
                  <p14:nvPr/>
                </p14:nvContentPartPr>
                <p14:xfrm>
                  <a:off x="1448907" y="1517527"/>
                  <a:ext cx="44280" cy="9000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5C3AD29F-A360-615E-4546-45660509BA12}"/>
                      </a:ext>
                    </a:extLst>
                  </p:cNvPr>
                  <p:cNvPicPr/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1412612" y="1480642"/>
                    <a:ext cx="116144" cy="16303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CEA81E87-EE12-8B86-CDFA-2F4737119B93}"/>
                      </a:ext>
                    </a:extLst>
                  </p14:cNvPr>
                  <p14:cNvContentPartPr/>
                  <p14:nvPr/>
                </p14:nvContentPartPr>
                <p14:xfrm>
                  <a:off x="1417947" y="1384327"/>
                  <a:ext cx="83880" cy="63360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CEA81E87-EE12-8B86-CDFA-2F4737119B93}"/>
                      </a:ext>
                    </a:extLst>
                  </p:cNvPr>
                  <p:cNvPicPr/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1382101" y="1347490"/>
                    <a:ext cx="154855" cy="13629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53C22A01-D4BD-60D1-C62C-D2CED651FFE9}"/>
                      </a:ext>
                    </a:extLst>
                  </p14:cNvPr>
                  <p14:cNvContentPartPr/>
                  <p14:nvPr/>
                </p14:nvContentPartPr>
                <p14:xfrm>
                  <a:off x="1182147" y="1385407"/>
                  <a:ext cx="142200" cy="71640"/>
                </p14:xfrm>
              </p:contentPart>
            </mc:Choice>
            <mc:Fallback xmlns="">
              <p:pic>
                <p:nvPicPr>
                  <p:cNvPr id="40" name="Ink 39">
                    <a:extLst>
                      <a:ext uri="{FF2B5EF4-FFF2-40B4-BE49-F238E27FC236}">
                        <a16:creationId xmlns:a16="http://schemas.microsoft.com/office/drawing/2014/main" id="{53C22A01-D4BD-60D1-C62C-D2CED651FFE9}"/>
                      </a:ext>
                    </a:extLst>
                  </p:cNvPr>
                  <p:cNvPicPr/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1146238" y="1348479"/>
                    <a:ext cx="213300" cy="14475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46ED1D48-428E-E858-4812-611CF3832AC6}"/>
                      </a:ext>
                    </a:extLst>
                  </p14:cNvPr>
                  <p14:cNvContentPartPr/>
                  <p14:nvPr/>
                </p14:nvContentPartPr>
                <p14:xfrm>
                  <a:off x="1179987" y="1051327"/>
                  <a:ext cx="157680" cy="5436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46ED1D48-428E-E858-4812-611CF3832AC6}"/>
                      </a:ext>
                    </a:extLst>
                  </p:cNvPr>
                  <p:cNvPicPr/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1143987" y="1014094"/>
                    <a:ext cx="228960" cy="1280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78BA17EC-86D2-02EC-A9E9-B0FB2557A9C2}"/>
                      </a:ext>
                    </a:extLst>
                  </p14:cNvPr>
                  <p14:cNvContentPartPr/>
                  <p14:nvPr/>
                </p14:nvContentPartPr>
                <p14:xfrm>
                  <a:off x="1139667" y="936487"/>
                  <a:ext cx="137880" cy="3780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78BA17EC-86D2-02EC-A9E9-B0FB2557A9C2}"/>
                      </a:ext>
                    </a:extLst>
                  </p:cNvPr>
                  <p:cNvPicPr/>
                  <p:nvPr/>
                </p:nvPicPr>
                <p:blipFill>
                  <a:blip r:embed="rId20"/>
                  <a:stretch>
                    <a:fillRect/>
                  </a:stretch>
                </p:blipFill>
                <p:spPr>
                  <a:xfrm>
                    <a:off x="1103573" y="900141"/>
                    <a:ext cx="209347" cy="10976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DD103325-EC34-4C76-075D-F0384C0590CE}"/>
                      </a:ext>
                    </a:extLst>
                  </p14:cNvPr>
                  <p14:cNvContentPartPr/>
                  <p14:nvPr/>
                </p14:nvContentPartPr>
                <p14:xfrm>
                  <a:off x="1413267" y="804007"/>
                  <a:ext cx="105840" cy="4536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DD103325-EC34-4C76-075D-F0384C0590CE}"/>
                      </a:ext>
                    </a:extLst>
                  </p:cNvPr>
                  <p:cNvPicPr/>
                  <p:nvPr/>
                </p:nvPicPr>
                <p:blipFill>
                  <a:blip r:embed="rId22"/>
                  <a:stretch>
                    <a:fillRect/>
                  </a:stretch>
                </p:blipFill>
                <p:spPr>
                  <a:xfrm>
                    <a:off x="1377267" y="767426"/>
                    <a:ext cx="177120" cy="11779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">
                <p14:nvContentPartPr>
                  <p14:cNvPr id="44" name="Ink 43">
                    <a:extLst>
                      <a:ext uri="{FF2B5EF4-FFF2-40B4-BE49-F238E27FC236}">
                        <a16:creationId xmlns:a16="http://schemas.microsoft.com/office/drawing/2014/main" id="{03B4CB0E-1B25-7A09-ACCB-CB7519D57437}"/>
                      </a:ext>
                    </a:extLst>
                  </p14:cNvPr>
                  <p14:cNvContentPartPr/>
                  <p14:nvPr/>
                </p14:nvContentPartPr>
                <p14:xfrm>
                  <a:off x="1395987" y="560287"/>
                  <a:ext cx="61560" cy="104760"/>
                </p14:xfrm>
              </p:contentPart>
            </mc:Choice>
            <mc:Fallback xmlns=""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03B4CB0E-1B25-7A09-ACCB-CB7519D57437}"/>
                      </a:ext>
                    </a:extLst>
                  </p:cNvPr>
                  <p:cNvPicPr/>
                  <p:nvPr/>
                </p:nvPicPr>
                <p:blipFill>
                  <a:blip r:embed="rId24"/>
                  <a:stretch>
                    <a:fillRect/>
                  </a:stretch>
                </p:blipFill>
                <p:spPr>
                  <a:xfrm>
                    <a:off x="1360196" y="523138"/>
                    <a:ext cx="132426" cy="17831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854247CF-C394-0D09-D6E6-80756D41F8B7}"/>
                      </a:ext>
                    </a:extLst>
                  </p14:cNvPr>
                  <p14:cNvContentPartPr/>
                  <p14:nvPr/>
                </p14:nvContentPartPr>
                <p14:xfrm>
                  <a:off x="1553667" y="646687"/>
                  <a:ext cx="72000" cy="92880"/>
                </p14:xfrm>
              </p:contentPart>
            </mc:Choice>
            <mc:Fallback xmlns=""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id="{854247CF-C394-0D09-D6E6-80756D41F8B7}"/>
                      </a:ext>
                    </a:extLst>
                  </p:cNvPr>
                  <p:cNvPicPr/>
                  <p:nvPr/>
                </p:nvPicPr>
                <p:blipFill>
                  <a:blip r:embed="rId26"/>
                  <a:stretch>
                    <a:fillRect/>
                  </a:stretch>
                </p:blipFill>
                <p:spPr>
                  <a:xfrm>
                    <a:off x="1517667" y="609535"/>
                    <a:ext cx="143280" cy="16644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">
                <p14:nvContentPartPr>
                  <p14:cNvPr id="46" name="Ink 45">
                    <a:extLst>
                      <a:ext uri="{FF2B5EF4-FFF2-40B4-BE49-F238E27FC236}">
                        <a16:creationId xmlns:a16="http://schemas.microsoft.com/office/drawing/2014/main" id="{8B7EDAE2-916B-B1C8-DD85-17FCED6BE1A7}"/>
                      </a:ext>
                    </a:extLst>
                  </p14:cNvPr>
                  <p14:cNvContentPartPr/>
                  <p14:nvPr/>
                </p14:nvContentPartPr>
                <p14:xfrm>
                  <a:off x="1622787" y="497647"/>
                  <a:ext cx="65160" cy="137880"/>
                </p14:xfrm>
              </p:contentPart>
            </mc:Choice>
            <mc:Fallback xmlns="">
              <p:pic>
                <p:nvPicPr>
                  <p:cNvPr id="46" name="Ink 45">
                    <a:extLst>
                      <a:ext uri="{FF2B5EF4-FFF2-40B4-BE49-F238E27FC236}">
                        <a16:creationId xmlns:a16="http://schemas.microsoft.com/office/drawing/2014/main" id="{8B7EDAE2-916B-B1C8-DD85-17FCED6BE1A7}"/>
                      </a:ext>
                    </a:extLst>
                  </p:cNvPr>
                  <p:cNvPicPr/>
                  <p:nvPr/>
                </p:nvPicPr>
                <p:blipFill>
                  <a:blip r:embed="rId28"/>
                  <a:stretch>
                    <a:fillRect/>
                  </a:stretch>
                </p:blipFill>
                <p:spPr>
                  <a:xfrm>
                    <a:off x="1586985" y="460582"/>
                    <a:ext cx="136048" cy="21126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E2C34DE8-0839-ED8F-F2F9-BB6521C9E53E}"/>
                      </a:ext>
                    </a:extLst>
                  </p14:cNvPr>
                  <p14:cNvContentPartPr/>
                  <p14:nvPr/>
                </p14:nvContentPartPr>
                <p14:xfrm>
                  <a:off x="1754547" y="620767"/>
                  <a:ext cx="36000" cy="138600"/>
                </p14:xfrm>
              </p:contentPart>
            </mc:Choice>
            <mc:Fallback xmlns=""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E2C34DE8-0839-ED8F-F2F9-BB6521C9E53E}"/>
                      </a:ext>
                    </a:extLst>
                  </p:cNvPr>
                  <p:cNvPicPr/>
                  <p:nvPr/>
                </p:nvPicPr>
                <p:blipFill>
                  <a:blip r:embed="rId30"/>
                  <a:stretch>
                    <a:fillRect/>
                  </a:stretch>
                </p:blipFill>
                <p:spPr>
                  <a:xfrm>
                    <a:off x="1719253" y="583708"/>
                    <a:ext cx="105882" cy="2119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">
                <p14:nvContentPartPr>
                  <p14:cNvPr id="48" name="Ink 47">
                    <a:extLst>
                      <a:ext uri="{FF2B5EF4-FFF2-40B4-BE49-F238E27FC236}">
                        <a16:creationId xmlns:a16="http://schemas.microsoft.com/office/drawing/2014/main" id="{807046D1-D29A-63F8-D230-BA62748881E5}"/>
                      </a:ext>
                    </a:extLst>
                  </p14:cNvPr>
                  <p14:cNvContentPartPr/>
                  <p14:nvPr/>
                </p14:nvContentPartPr>
                <p14:xfrm>
                  <a:off x="1807467" y="409807"/>
                  <a:ext cx="48240" cy="134280"/>
                </p14:xfrm>
              </p:contentPart>
            </mc:Choice>
            <mc:Fallback xmlns="">
              <p:pic>
                <p:nvPicPr>
                  <p:cNvPr id="48" name="Ink 47">
                    <a:extLst>
                      <a:ext uri="{FF2B5EF4-FFF2-40B4-BE49-F238E27FC236}">
                        <a16:creationId xmlns:a16="http://schemas.microsoft.com/office/drawing/2014/main" id="{807046D1-D29A-63F8-D230-BA62748881E5}"/>
                      </a:ext>
                    </a:extLst>
                  </p:cNvPr>
                  <p:cNvPicPr/>
                  <p:nvPr/>
                </p:nvPicPr>
                <p:blipFill>
                  <a:blip r:embed="rId32"/>
                  <a:stretch>
                    <a:fillRect/>
                  </a:stretch>
                </p:blipFill>
                <p:spPr>
                  <a:xfrm>
                    <a:off x="1771996" y="372713"/>
                    <a:ext cx="118472" cy="2077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">
                <p14:nvContentPartPr>
                  <p14:cNvPr id="49" name="Ink 48">
                    <a:extLst>
                      <a:ext uri="{FF2B5EF4-FFF2-40B4-BE49-F238E27FC236}">
                        <a16:creationId xmlns:a16="http://schemas.microsoft.com/office/drawing/2014/main" id="{FE4BBB7D-9135-9745-63D0-E527406F0C08}"/>
                      </a:ext>
                    </a:extLst>
                  </p14:cNvPr>
                  <p14:cNvContentPartPr/>
                  <p14:nvPr/>
                </p14:nvContentPartPr>
                <p14:xfrm>
                  <a:off x="2037147" y="487567"/>
                  <a:ext cx="90000" cy="89640"/>
                </p14:xfrm>
              </p:contentPart>
            </mc:Choice>
            <mc:Fallback xmlns="">
              <p:pic>
                <p:nvPicPr>
                  <p:cNvPr id="49" name="Ink 48">
                    <a:extLst>
                      <a:ext uri="{FF2B5EF4-FFF2-40B4-BE49-F238E27FC236}">
                        <a16:creationId xmlns:a16="http://schemas.microsoft.com/office/drawing/2014/main" id="{FE4BBB7D-9135-9745-63D0-E527406F0C08}"/>
                      </a:ext>
                    </a:extLst>
                  </p:cNvPr>
                  <p:cNvPicPr/>
                  <p:nvPr/>
                </p:nvPicPr>
                <p:blipFill>
                  <a:blip r:embed="rId34"/>
                  <a:stretch>
                    <a:fillRect/>
                  </a:stretch>
                </p:blipFill>
                <p:spPr>
                  <a:xfrm>
                    <a:off x="2001147" y="450217"/>
                    <a:ext cx="161280" cy="16359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5">
                <p14:nvContentPartPr>
                  <p14:cNvPr id="50" name="Ink 49">
                    <a:extLst>
                      <a:ext uri="{FF2B5EF4-FFF2-40B4-BE49-F238E27FC236}">
                        <a16:creationId xmlns:a16="http://schemas.microsoft.com/office/drawing/2014/main" id="{949FBE4B-97E4-DA13-8137-553F0FA1FB26}"/>
                      </a:ext>
                    </a:extLst>
                  </p14:cNvPr>
                  <p14:cNvContentPartPr/>
                  <p14:nvPr/>
                </p14:nvContentPartPr>
                <p14:xfrm>
                  <a:off x="1911507" y="613567"/>
                  <a:ext cx="39600" cy="93240"/>
                </p14:xfrm>
              </p:contentPart>
            </mc:Choice>
            <mc:Fallback xmlns="">
              <p:pic>
                <p:nvPicPr>
                  <p:cNvPr id="50" name="Ink 49">
                    <a:extLst>
                      <a:ext uri="{FF2B5EF4-FFF2-40B4-BE49-F238E27FC236}">
                        <a16:creationId xmlns:a16="http://schemas.microsoft.com/office/drawing/2014/main" id="{949FBE4B-97E4-DA13-8137-553F0FA1FB26}"/>
                      </a:ext>
                    </a:extLst>
                  </p:cNvPr>
                  <p:cNvPicPr/>
                  <p:nvPr/>
                </p:nvPicPr>
                <p:blipFill>
                  <a:blip r:embed="rId36"/>
                  <a:stretch>
                    <a:fillRect/>
                  </a:stretch>
                </p:blipFill>
                <p:spPr>
                  <a:xfrm>
                    <a:off x="1875507" y="576567"/>
                    <a:ext cx="110880" cy="1665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7">
                <p14:nvContentPartPr>
                  <p14:cNvPr id="51" name="Ink 50">
                    <a:extLst>
                      <a:ext uri="{FF2B5EF4-FFF2-40B4-BE49-F238E27FC236}">
                        <a16:creationId xmlns:a16="http://schemas.microsoft.com/office/drawing/2014/main" id="{DE4B38F5-366C-BE08-37F2-4F96A8DE9AC6}"/>
                      </a:ext>
                    </a:extLst>
                  </p14:cNvPr>
                  <p14:cNvContentPartPr/>
                  <p14:nvPr/>
                </p14:nvContentPartPr>
                <p14:xfrm>
                  <a:off x="2047947" y="691687"/>
                  <a:ext cx="78120" cy="98280"/>
                </p14:xfrm>
              </p:contentPart>
            </mc:Choice>
            <mc:Fallback xmlns="">
              <p:pic>
                <p:nvPicPr>
                  <p:cNvPr id="51" name="Ink 50">
                    <a:extLst>
                      <a:ext uri="{FF2B5EF4-FFF2-40B4-BE49-F238E27FC236}">
                        <a16:creationId xmlns:a16="http://schemas.microsoft.com/office/drawing/2014/main" id="{DE4B38F5-366C-BE08-37F2-4F96A8DE9AC6}"/>
                      </a:ext>
                    </a:extLst>
                  </p:cNvPr>
                  <p:cNvPicPr/>
                  <p:nvPr/>
                </p:nvPicPr>
                <p:blipFill>
                  <a:blip r:embed="rId38"/>
                  <a:stretch>
                    <a:fillRect/>
                  </a:stretch>
                </p:blipFill>
                <p:spPr>
                  <a:xfrm>
                    <a:off x="2011780" y="654740"/>
                    <a:ext cx="149730" cy="1714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9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90CCA141-1E6A-0E4A-B0E5-3E456DF0E727}"/>
                      </a:ext>
                    </a:extLst>
                  </p14:cNvPr>
                  <p14:cNvContentPartPr/>
                  <p14:nvPr/>
                </p14:nvContentPartPr>
                <p14:xfrm>
                  <a:off x="2209947" y="594127"/>
                  <a:ext cx="66960" cy="112320"/>
                </p14:xfrm>
              </p:contentPart>
            </mc:Choice>
            <mc:Fallback xmlns=""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90CCA141-1E6A-0E4A-B0E5-3E456DF0E727}"/>
                      </a:ext>
                    </a:extLst>
                  </p:cNvPr>
                  <p:cNvPicPr/>
                  <p:nvPr/>
                </p:nvPicPr>
                <p:blipFill>
                  <a:blip r:embed="rId40"/>
                  <a:stretch>
                    <a:fillRect/>
                  </a:stretch>
                </p:blipFill>
                <p:spPr>
                  <a:xfrm>
                    <a:off x="2173947" y="556935"/>
                    <a:ext cx="138240" cy="185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1">
                <p14:nvContentPartPr>
                  <p14:cNvPr id="53" name="Ink 52">
                    <a:extLst>
                      <a:ext uri="{FF2B5EF4-FFF2-40B4-BE49-F238E27FC236}">
                        <a16:creationId xmlns:a16="http://schemas.microsoft.com/office/drawing/2014/main" id="{AD255BA1-E325-AACF-D5D7-AEB1A0BCD39A}"/>
                      </a:ext>
                    </a:extLst>
                  </p14:cNvPr>
                  <p14:cNvContentPartPr/>
                  <p14:nvPr/>
                </p14:nvContentPartPr>
                <p14:xfrm>
                  <a:off x="1861827" y="1465327"/>
                  <a:ext cx="44280" cy="96480"/>
                </p14:xfrm>
              </p:contentPart>
            </mc:Choice>
            <mc:Fallback xmlns="">
              <p:pic>
                <p:nvPicPr>
                  <p:cNvPr id="53" name="Ink 52">
                    <a:extLst>
                      <a:ext uri="{FF2B5EF4-FFF2-40B4-BE49-F238E27FC236}">
                        <a16:creationId xmlns:a16="http://schemas.microsoft.com/office/drawing/2014/main" id="{AD255BA1-E325-AACF-D5D7-AEB1A0BCD39A}"/>
                      </a:ext>
                    </a:extLst>
                  </p:cNvPr>
                  <p:cNvPicPr/>
                  <p:nvPr/>
                </p:nvPicPr>
                <p:blipFill>
                  <a:blip r:embed="rId42"/>
                  <a:stretch>
                    <a:fillRect/>
                  </a:stretch>
                </p:blipFill>
                <p:spPr>
                  <a:xfrm>
                    <a:off x="1826117" y="1428219"/>
                    <a:ext cx="114985" cy="169953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9D96835F-860C-F16C-3CB3-23E40D5543FD}"/>
                  </a:ext>
                </a:extLst>
              </p:cNvPr>
              <p:cNvGrpSpPr/>
              <p:nvPr/>
            </p:nvGrpSpPr>
            <p:grpSpPr>
              <a:xfrm>
                <a:off x="1145427" y="506647"/>
                <a:ext cx="1332000" cy="1263600"/>
                <a:chOff x="1145427" y="506647"/>
                <a:chExt cx="1332000" cy="1263600"/>
              </a:xfrm>
              <a:grpFill/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43">
                  <p14:nvContentPartPr>
                    <p14:cNvPr id="56" name="Ink 55">
                      <a:extLst>
                        <a:ext uri="{FF2B5EF4-FFF2-40B4-BE49-F238E27FC236}">
                          <a16:creationId xmlns:a16="http://schemas.microsoft.com/office/drawing/2014/main" id="{F6A6EA0F-FF0B-55EA-5760-A107BFC0986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81307" y="1095607"/>
                    <a:ext cx="301680" cy="454680"/>
                  </p14:xfrm>
                </p:contentPart>
              </mc:Choice>
              <mc:Fallback xmlns="">
                <p:pic>
                  <p:nvPicPr>
                    <p:cNvPr id="56" name="Ink 55">
                      <a:extLst>
                        <a:ext uri="{FF2B5EF4-FFF2-40B4-BE49-F238E27FC236}">
                          <a16:creationId xmlns:a16="http://schemas.microsoft.com/office/drawing/2014/main" id="{F6A6EA0F-FF0B-55EA-5760-A107BFC09861}"/>
                        </a:ext>
                      </a:extLst>
                    </p:cNvPr>
                    <p:cNvPicPr/>
                    <p:nvPr/>
                  </p:nvPicPr>
                  <p:blipFill>
                    <a:blip r:embed="rId44"/>
                    <a:stretch>
                      <a:fillRect/>
                    </a:stretch>
                  </p:blipFill>
                  <p:spPr>
                    <a:xfrm>
                      <a:off x="1463307" y="1077033"/>
                      <a:ext cx="336960" cy="4910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5">
                  <p14:nvContentPartPr>
                    <p14:cNvPr id="57" name="Ink 56">
                      <a:extLst>
                        <a:ext uri="{FF2B5EF4-FFF2-40B4-BE49-F238E27FC236}">
                          <a16:creationId xmlns:a16="http://schemas.microsoft.com/office/drawing/2014/main" id="{5FA4D028-F820-877E-968E-24DA6C30861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97507" y="1113247"/>
                    <a:ext cx="268200" cy="294840"/>
                  </p14:xfrm>
                </p:contentPart>
              </mc:Choice>
              <mc:Fallback xmlns="">
                <p:pic>
                  <p:nvPicPr>
                    <p:cNvPr id="57" name="Ink 56">
                      <a:extLst>
                        <a:ext uri="{FF2B5EF4-FFF2-40B4-BE49-F238E27FC236}">
                          <a16:creationId xmlns:a16="http://schemas.microsoft.com/office/drawing/2014/main" id="{5FA4D028-F820-877E-968E-24DA6C308612}"/>
                        </a:ext>
                      </a:extLst>
                    </p:cNvPr>
                    <p:cNvPicPr/>
                    <p:nvPr/>
                  </p:nvPicPr>
                  <p:blipFill>
                    <a:blip r:embed="rId46"/>
                    <a:stretch>
                      <a:fillRect/>
                    </a:stretch>
                  </p:blipFill>
                  <p:spPr>
                    <a:xfrm>
                      <a:off x="1479531" y="1094680"/>
                      <a:ext cx="303433" cy="33123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7">
                  <p14:nvContentPartPr>
                    <p14:cNvPr id="58" name="Ink 57">
                      <a:extLst>
                        <a:ext uri="{FF2B5EF4-FFF2-40B4-BE49-F238E27FC236}">
                          <a16:creationId xmlns:a16="http://schemas.microsoft.com/office/drawing/2014/main" id="{69AEF718-81AE-D8EC-CEA9-3E4531086F0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21107" y="1086607"/>
                    <a:ext cx="479520" cy="302760"/>
                  </p14:xfrm>
                </p:contentPart>
              </mc:Choice>
              <mc:Fallback xmlns="">
                <p:pic>
                  <p:nvPicPr>
                    <p:cNvPr id="58" name="Ink 57">
                      <a:extLst>
                        <a:ext uri="{FF2B5EF4-FFF2-40B4-BE49-F238E27FC236}">
                          <a16:creationId xmlns:a16="http://schemas.microsoft.com/office/drawing/2014/main" id="{69AEF718-81AE-D8EC-CEA9-3E4531086F0F}"/>
                        </a:ext>
                      </a:extLst>
                    </p:cNvPr>
                    <p:cNvPicPr/>
                    <p:nvPr/>
                  </p:nvPicPr>
                  <p:blipFill>
                    <a:blip r:embed="rId48"/>
                    <a:stretch>
                      <a:fillRect/>
                    </a:stretch>
                  </p:blipFill>
                  <p:spPr>
                    <a:xfrm>
                      <a:off x="1303107" y="1068056"/>
                      <a:ext cx="514800" cy="33912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9">
                  <p14:nvContentPartPr>
                    <p14:cNvPr id="59" name="Ink 58">
                      <a:extLst>
                        <a:ext uri="{FF2B5EF4-FFF2-40B4-BE49-F238E27FC236}">
                          <a16:creationId xmlns:a16="http://schemas.microsoft.com/office/drawing/2014/main" id="{6AD76C99-96A9-C6DF-FA52-9AF4F26F2A4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12387" y="1120447"/>
                    <a:ext cx="570960" cy="109440"/>
                  </p14:xfrm>
                </p:contentPart>
              </mc:Choice>
              <mc:Fallback xmlns="">
                <p:pic>
                  <p:nvPicPr>
                    <p:cNvPr id="59" name="Ink 58">
                      <a:extLst>
                        <a:ext uri="{FF2B5EF4-FFF2-40B4-BE49-F238E27FC236}">
                          <a16:creationId xmlns:a16="http://schemas.microsoft.com/office/drawing/2014/main" id="{6AD76C99-96A9-C6DF-FA52-9AF4F26F2A4F}"/>
                        </a:ext>
                      </a:extLst>
                    </p:cNvPr>
                    <p:cNvPicPr/>
                    <p:nvPr/>
                  </p:nvPicPr>
                  <p:blipFill>
                    <a:blip r:embed="rId50"/>
                    <a:stretch>
                      <a:fillRect/>
                    </a:stretch>
                  </p:blipFill>
                  <p:spPr>
                    <a:xfrm>
                      <a:off x="1194364" y="1101961"/>
                      <a:ext cx="606285" cy="14567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1">
                  <p14:nvContentPartPr>
                    <p14:cNvPr id="60" name="Ink 59">
                      <a:extLst>
                        <a:ext uri="{FF2B5EF4-FFF2-40B4-BE49-F238E27FC236}">
                          <a16:creationId xmlns:a16="http://schemas.microsoft.com/office/drawing/2014/main" id="{3D423C7A-E07B-BA77-CFE2-B3BA488B408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22627" y="1112167"/>
                    <a:ext cx="461520" cy="132840"/>
                  </p14:xfrm>
                </p:contentPart>
              </mc:Choice>
              <mc:Fallback xmlns="">
                <p:pic>
                  <p:nvPicPr>
                    <p:cNvPr id="60" name="Ink 59">
                      <a:extLst>
                        <a:ext uri="{FF2B5EF4-FFF2-40B4-BE49-F238E27FC236}">
                          <a16:creationId xmlns:a16="http://schemas.microsoft.com/office/drawing/2014/main" id="{3D423C7A-E07B-BA77-CFE2-B3BA488B4083}"/>
                        </a:ext>
                      </a:extLst>
                    </p:cNvPr>
                    <p:cNvPicPr/>
                    <p:nvPr/>
                  </p:nvPicPr>
                  <p:blipFill>
                    <a:blip r:embed="rId52"/>
                    <a:stretch>
                      <a:fillRect/>
                    </a:stretch>
                  </p:blipFill>
                  <p:spPr>
                    <a:xfrm>
                      <a:off x="1404627" y="1093614"/>
                      <a:ext cx="496800" cy="16920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3">
                  <p14:nvContentPartPr>
                    <p14:cNvPr id="61" name="Ink 60">
                      <a:extLst>
                        <a:ext uri="{FF2B5EF4-FFF2-40B4-BE49-F238E27FC236}">
                          <a16:creationId xmlns:a16="http://schemas.microsoft.com/office/drawing/2014/main" id="{48548337-6BD7-FDAB-3C96-67A42EA6215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90507" y="1077607"/>
                    <a:ext cx="535320" cy="27000"/>
                  </p14:xfrm>
                </p:contentPart>
              </mc:Choice>
              <mc:Fallback xmlns="">
                <p:pic>
                  <p:nvPicPr>
                    <p:cNvPr id="61" name="Ink 60">
                      <a:extLst>
                        <a:ext uri="{FF2B5EF4-FFF2-40B4-BE49-F238E27FC236}">
                          <a16:creationId xmlns:a16="http://schemas.microsoft.com/office/drawing/2014/main" id="{48548337-6BD7-FDAB-3C96-67A42EA62151}"/>
                        </a:ext>
                      </a:extLst>
                    </p:cNvPr>
                    <p:cNvPicPr/>
                    <p:nvPr/>
                  </p:nvPicPr>
                  <p:blipFill>
                    <a:blip r:embed="rId54"/>
                    <a:stretch>
                      <a:fillRect/>
                    </a:stretch>
                  </p:blipFill>
                  <p:spPr>
                    <a:xfrm>
                      <a:off x="1272495" y="1059364"/>
                      <a:ext cx="570624" cy="6275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5">
                  <p14:nvContentPartPr>
                    <p14:cNvPr id="62" name="Ink 61">
                      <a:extLst>
                        <a:ext uri="{FF2B5EF4-FFF2-40B4-BE49-F238E27FC236}">
                          <a16:creationId xmlns:a16="http://schemas.microsoft.com/office/drawing/2014/main" id="{0D22C675-5B2D-D46F-4087-F618B985AE5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46587" y="963487"/>
                    <a:ext cx="530640" cy="155520"/>
                  </p14:xfrm>
                </p:contentPart>
              </mc:Choice>
              <mc:Fallback xmlns="">
                <p:pic>
                  <p:nvPicPr>
                    <p:cNvPr id="62" name="Ink 61">
                      <a:extLst>
                        <a:ext uri="{FF2B5EF4-FFF2-40B4-BE49-F238E27FC236}">
                          <a16:creationId xmlns:a16="http://schemas.microsoft.com/office/drawing/2014/main" id="{0D22C675-5B2D-D46F-4087-F618B985AE54}"/>
                        </a:ext>
                      </a:extLst>
                    </p:cNvPr>
                    <p:cNvPicPr/>
                    <p:nvPr/>
                  </p:nvPicPr>
                  <p:blipFill>
                    <a:blip r:embed="rId56"/>
                    <a:stretch>
                      <a:fillRect/>
                    </a:stretch>
                  </p:blipFill>
                  <p:spPr>
                    <a:xfrm>
                      <a:off x="1228587" y="944973"/>
                      <a:ext cx="565920" cy="19180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7">
                  <p14:nvContentPartPr>
                    <p14:cNvPr id="63" name="Ink 62">
                      <a:extLst>
                        <a:ext uri="{FF2B5EF4-FFF2-40B4-BE49-F238E27FC236}">
                          <a16:creationId xmlns:a16="http://schemas.microsoft.com/office/drawing/2014/main" id="{9469D97E-DBB6-F5B0-27FF-D88E6B0F779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63867" y="779167"/>
                    <a:ext cx="517320" cy="313920"/>
                  </p14:xfrm>
                </p:contentPart>
              </mc:Choice>
              <mc:Fallback xmlns="">
                <p:pic>
                  <p:nvPicPr>
                    <p:cNvPr id="63" name="Ink 62">
                      <a:extLst>
                        <a:ext uri="{FF2B5EF4-FFF2-40B4-BE49-F238E27FC236}">
                          <a16:creationId xmlns:a16="http://schemas.microsoft.com/office/drawing/2014/main" id="{9469D97E-DBB6-F5B0-27FF-D88E6B0F7792}"/>
                        </a:ext>
                      </a:extLst>
                    </p:cNvPr>
                    <p:cNvPicPr/>
                    <p:nvPr/>
                  </p:nvPicPr>
                  <p:blipFill>
                    <a:blip r:embed="rId58"/>
                    <a:stretch>
                      <a:fillRect/>
                    </a:stretch>
                  </p:blipFill>
                  <p:spPr>
                    <a:xfrm>
                      <a:off x="1245854" y="760614"/>
                      <a:ext cx="552625" cy="3502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9">
                  <p14:nvContentPartPr>
                    <p14:cNvPr id="64" name="Ink 63">
                      <a:extLst>
                        <a:ext uri="{FF2B5EF4-FFF2-40B4-BE49-F238E27FC236}">
                          <a16:creationId xmlns:a16="http://schemas.microsoft.com/office/drawing/2014/main" id="{17AEA9C2-EE6A-EAAC-C234-D942D8EA6CD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27747" y="858007"/>
                    <a:ext cx="243360" cy="213840"/>
                  </p14:xfrm>
                </p:contentPart>
              </mc:Choice>
              <mc:Fallback xmlns="">
                <p:pic>
                  <p:nvPicPr>
                    <p:cNvPr id="64" name="Ink 63">
                      <a:extLst>
                        <a:ext uri="{FF2B5EF4-FFF2-40B4-BE49-F238E27FC236}">
                          <a16:creationId xmlns:a16="http://schemas.microsoft.com/office/drawing/2014/main" id="{17AEA9C2-EE6A-EAAC-C234-D942D8EA6CD3}"/>
                        </a:ext>
                      </a:extLst>
                    </p:cNvPr>
                    <p:cNvPicPr/>
                    <p:nvPr/>
                  </p:nvPicPr>
                  <p:blipFill>
                    <a:blip r:embed="rId60"/>
                    <a:stretch>
                      <a:fillRect/>
                    </a:stretch>
                  </p:blipFill>
                  <p:spPr>
                    <a:xfrm>
                      <a:off x="1509747" y="839444"/>
                      <a:ext cx="278640" cy="25022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1">
                  <p14:nvContentPartPr>
                    <p14:cNvPr id="65" name="Ink 64">
                      <a:extLst>
                        <a:ext uri="{FF2B5EF4-FFF2-40B4-BE49-F238E27FC236}">
                          <a16:creationId xmlns:a16="http://schemas.microsoft.com/office/drawing/2014/main" id="{DE0B9EEF-5103-ABA8-7C9A-F323C881AC0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57547" y="664687"/>
                    <a:ext cx="284040" cy="414000"/>
                  </p14:xfrm>
                </p:contentPart>
              </mc:Choice>
              <mc:Fallback xmlns="">
                <p:pic>
                  <p:nvPicPr>
                    <p:cNvPr id="65" name="Ink 64">
                      <a:extLst>
                        <a:ext uri="{FF2B5EF4-FFF2-40B4-BE49-F238E27FC236}">
                          <a16:creationId xmlns:a16="http://schemas.microsoft.com/office/drawing/2014/main" id="{DE0B9EEF-5103-ABA8-7C9A-F323C881AC07}"/>
                        </a:ext>
                      </a:extLst>
                    </p:cNvPr>
                    <p:cNvPicPr/>
                    <p:nvPr/>
                  </p:nvPicPr>
                  <p:blipFill>
                    <a:blip r:embed="rId62"/>
                    <a:stretch>
                      <a:fillRect/>
                    </a:stretch>
                  </p:blipFill>
                  <p:spPr>
                    <a:xfrm>
                      <a:off x="1439570" y="646105"/>
                      <a:ext cx="319275" cy="4504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3">
                  <p14:nvContentPartPr>
                    <p14:cNvPr id="66" name="Ink 65">
                      <a:extLst>
                        <a:ext uri="{FF2B5EF4-FFF2-40B4-BE49-F238E27FC236}">
                          <a16:creationId xmlns:a16="http://schemas.microsoft.com/office/drawing/2014/main" id="{AA9276F7-B3D1-16DB-E4EF-E95869C2A75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89667" y="682327"/>
                    <a:ext cx="173160" cy="380520"/>
                  </p14:xfrm>
                </p:contentPart>
              </mc:Choice>
              <mc:Fallback xmlns="">
                <p:pic>
                  <p:nvPicPr>
                    <p:cNvPr id="66" name="Ink 65">
                      <a:extLst>
                        <a:ext uri="{FF2B5EF4-FFF2-40B4-BE49-F238E27FC236}">
                          <a16:creationId xmlns:a16="http://schemas.microsoft.com/office/drawing/2014/main" id="{AA9276F7-B3D1-16DB-E4EF-E95869C2A758}"/>
                        </a:ext>
                      </a:extLst>
                    </p:cNvPr>
                    <p:cNvPicPr/>
                    <p:nvPr/>
                  </p:nvPicPr>
                  <p:blipFill>
                    <a:blip r:embed="rId64"/>
                    <a:stretch>
                      <a:fillRect/>
                    </a:stretch>
                  </p:blipFill>
                  <p:spPr>
                    <a:xfrm>
                      <a:off x="1571704" y="663747"/>
                      <a:ext cx="208367" cy="41693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5">
                  <p14:nvContentPartPr>
                    <p14:cNvPr id="67" name="Ink 66">
                      <a:extLst>
                        <a:ext uri="{FF2B5EF4-FFF2-40B4-BE49-F238E27FC236}">
                          <a16:creationId xmlns:a16="http://schemas.microsoft.com/office/drawing/2014/main" id="{A41138E5-8CE9-C2C0-6739-6E3F4C4722D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77147" y="620767"/>
                    <a:ext cx="53640" cy="509040"/>
                  </p14:xfrm>
                </p:contentPart>
              </mc:Choice>
              <mc:Fallback xmlns="">
                <p:pic>
                  <p:nvPicPr>
                    <p:cNvPr id="67" name="Ink 66">
                      <a:extLst>
                        <a:ext uri="{FF2B5EF4-FFF2-40B4-BE49-F238E27FC236}">
                          <a16:creationId xmlns:a16="http://schemas.microsoft.com/office/drawing/2014/main" id="{A41138E5-8CE9-C2C0-6739-6E3F4C4722D6}"/>
                        </a:ext>
                      </a:extLst>
                    </p:cNvPr>
                    <p:cNvPicPr/>
                    <p:nvPr/>
                  </p:nvPicPr>
                  <p:blipFill>
                    <a:blip r:embed="rId66"/>
                    <a:stretch>
                      <a:fillRect/>
                    </a:stretch>
                  </p:blipFill>
                  <p:spPr>
                    <a:xfrm>
                      <a:off x="1659267" y="602189"/>
                      <a:ext cx="88685" cy="54545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7">
                  <p14:nvContentPartPr>
                    <p14:cNvPr id="68" name="Ink 67">
                      <a:extLst>
                        <a:ext uri="{FF2B5EF4-FFF2-40B4-BE49-F238E27FC236}">
                          <a16:creationId xmlns:a16="http://schemas.microsoft.com/office/drawing/2014/main" id="{9D1942B3-3714-3B0E-7A03-238EEED94D4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56347" y="752887"/>
                    <a:ext cx="27360" cy="342000"/>
                  </p14:xfrm>
                </p:contentPart>
              </mc:Choice>
              <mc:Fallback xmlns="">
                <p:pic>
                  <p:nvPicPr>
                    <p:cNvPr id="68" name="Ink 67">
                      <a:extLst>
                        <a:ext uri="{FF2B5EF4-FFF2-40B4-BE49-F238E27FC236}">
                          <a16:creationId xmlns:a16="http://schemas.microsoft.com/office/drawing/2014/main" id="{9D1942B3-3714-3B0E-7A03-238EEED94D4E}"/>
                        </a:ext>
                      </a:extLst>
                    </p:cNvPr>
                    <p:cNvPicPr/>
                    <p:nvPr/>
                  </p:nvPicPr>
                  <p:blipFill>
                    <a:blip r:embed="rId68"/>
                    <a:stretch>
                      <a:fillRect/>
                    </a:stretch>
                  </p:blipFill>
                  <p:spPr>
                    <a:xfrm>
                      <a:off x="1738347" y="734300"/>
                      <a:ext cx="62640" cy="37843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9">
                  <p14:nvContentPartPr>
                    <p14:cNvPr id="69" name="Ink 68">
                      <a:extLst>
                        <a:ext uri="{FF2B5EF4-FFF2-40B4-BE49-F238E27FC236}">
                          <a16:creationId xmlns:a16="http://schemas.microsoft.com/office/drawing/2014/main" id="{C2FCEAF5-E774-1F4E-C19F-71E2F5F0A7C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88387" y="506647"/>
                    <a:ext cx="47520" cy="588600"/>
                  </p14:xfrm>
                </p:contentPart>
              </mc:Choice>
              <mc:Fallback xmlns="">
                <p:pic>
                  <p:nvPicPr>
                    <p:cNvPr id="69" name="Ink 68">
                      <a:extLst>
                        <a:ext uri="{FF2B5EF4-FFF2-40B4-BE49-F238E27FC236}">
                          <a16:creationId xmlns:a16="http://schemas.microsoft.com/office/drawing/2014/main" id="{C2FCEAF5-E774-1F4E-C19F-71E2F5F0A7C0}"/>
                        </a:ext>
                      </a:extLst>
                    </p:cNvPr>
                    <p:cNvPicPr/>
                    <p:nvPr/>
                  </p:nvPicPr>
                  <p:blipFill>
                    <a:blip r:embed="rId70"/>
                    <a:stretch>
                      <a:fillRect/>
                    </a:stretch>
                  </p:blipFill>
                  <p:spPr>
                    <a:xfrm>
                      <a:off x="1770387" y="488091"/>
                      <a:ext cx="82800" cy="62497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1">
                  <p14:nvContentPartPr>
                    <p14:cNvPr id="70" name="Ink 69">
                      <a:extLst>
                        <a:ext uri="{FF2B5EF4-FFF2-40B4-BE49-F238E27FC236}">
                          <a16:creationId xmlns:a16="http://schemas.microsoft.com/office/drawing/2014/main" id="{4C07A32B-45CF-013E-A406-00EF2E7C3A1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79387" y="708247"/>
                    <a:ext cx="144360" cy="378360"/>
                  </p14:xfrm>
                </p:contentPart>
              </mc:Choice>
              <mc:Fallback xmlns="">
                <p:pic>
                  <p:nvPicPr>
                    <p:cNvPr id="70" name="Ink 69">
                      <a:extLst>
                        <a:ext uri="{FF2B5EF4-FFF2-40B4-BE49-F238E27FC236}">
                          <a16:creationId xmlns:a16="http://schemas.microsoft.com/office/drawing/2014/main" id="{4C07A32B-45CF-013E-A406-00EF2E7C3A1C}"/>
                        </a:ext>
                      </a:extLst>
                    </p:cNvPr>
                    <p:cNvPicPr/>
                    <p:nvPr/>
                  </p:nvPicPr>
                  <p:blipFill>
                    <a:blip r:embed="rId72"/>
                    <a:stretch>
                      <a:fillRect/>
                    </a:stretch>
                  </p:blipFill>
                  <p:spPr>
                    <a:xfrm>
                      <a:off x="1761432" y="689664"/>
                      <a:ext cx="179552" cy="4147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3">
                  <p14:nvContentPartPr>
                    <p14:cNvPr id="71" name="Ink 70">
                      <a:extLst>
                        <a:ext uri="{FF2B5EF4-FFF2-40B4-BE49-F238E27FC236}">
                          <a16:creationId xmlns:a16="http://schemas.microsoft.com/office/drawing/2014/main" id="{ABD9C251-12A9-179F-AB4E-58B1F5F2020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0267" y="958087"/>
                    <a:ext cx="504000" cy="128880"/>
                  </p14:xfrm>
                </p:contentPart>
              </mc:Choice>
              <mc:Fallback xmlns="">
                <p:pic>
                  <p:nvPicPr>
                    <p:cNvPr id="71" name="Ink 70">
                      <a:extLst>
                        <a:ext uri="{FF2B5EF4-FFF2-40B4-BE49-F238E27FC236}">
                          <a16:creationId xmlns:a16="http://schemas.microsoft.com/office/drawing/2014/main" id="{ABD9C251-12A9-179F-AB4E-58B1F5F20207}"/>
                        </a:ext>
                      </a:extLst>
                    </p:cNvPr>
                    <p:cNvPicPr/>
                    <p:nvPr/>
                  </p:nvPicPr>
                  <p:blipFill>
                    <a:blip r:embed="rId74"/>
                    <a:stretch>
                      <a:fillRect/>
                    </a:stretch>
                  </p:blipFill>
                  <p:spPr>
                    <a:xfrm>
                      <a:off x="1782241" y="939570"/>
                      <a:ext cx="539330" cy="16517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5">
                  <p14:nvContentPartPr>
                    <p14:cNvPr id="72" name="Ink 71">
                      <a:extLst>
                        <a:ext uri="{FF2B5EF4-FFF2-40B4-BE49-F238E27FC236}">
                          <a16:creationId xmlns:a16="http://schemas.microsoft.com/office/drawing/2014/main" id="{EF5243D1-250C-F15A-7499-027382A69A5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70467" y="892567"/>
                    <a:ext cx="394920" cy="132480"/>
                  </p14:xfrm>
                </p:contentPart>
              </mc:Choice>
              <mc:Fallback xmlns="">
                <p:pic>
                  <p:nvPicPr>
                    <p:cNvPr id="72" name="Ink 71">
                      <a:extLst>
                        <a:ext uri="{FF2B5EF4-FFF2-40B4-BE49-F238E27FC236}">
                          <a16:creationId xmlns:a16="http://schemas.microsoft.com/office/drawing/2014/main" id="{EF5243D1-250C-F15A-7499-027382A69A5F}"/>
                        </a:ext>
                      </a:extLst>
                    </p:cNvPr>
                    <p:cNvPicPr/>
                    <p:nvPr/>
                  </p:nvPicPr>
                  <p:blipFill>
                    <a:blip r:embed="rId76"/>
                    <a:stretch>
                      <a:fillRect/>
                    </a:stretch>
                  </p:blipFill>
                  <p:spPr>
                    <a:xfrm>
                      <a:off x="1852451" y="874064"/>
                      <a:ext cx="430232" cy="16874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7">
                  <p14:nvContentPartPr>
                    <p14:cNvPr id="73" name="Ink 72">
                      <a:extLst>
                        <a:ext uri="{FF2B5EF4-FFF2-40B4-BE49-F238E27FC236}">
                          <a16:creationId xmlns:a16="http://schemas.microsoft.com/office/drawing/2014/main" id="{D8478092-3F8A-F3DF-FF60-E18B1E82709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91267" y="879967"/>
                    <a:ext cx="356040" cy="198000"/>
                  </p14:xfrm>
                </p:contentPart>
              </mc:Choice>
              <mc:Fallback xmlns="">
                <p:pic>
                  <p:nvPicPr>
                    <p:cNvPr id="73" name="Ink 72">
                      <a:extLst>
                        <a:ext uri="{FF2B5EF4-FFF2-40B4-BE49-F238E27FC236}">
                          <a16:creationId xmlns:a16="http://schemas.microsoft.com/office/drawing/2014/main" id="{D8478092-3F8A-F3DF-FF60-E18B1E82709D}"/>
                        </a:ext>
                      </a:extLst>
                    </p:cNvPr>
                    <p:cNvPicPr/>
                    <p:nvPr/>
                  </p:nvPicPr>
                  <p:blipFill>
                    <a:blip r:embed="rId78"/>
                    <a:stretch>
                      <a:fillRect/>
                    </a:stretch>
                  </p:blipFill>
                  <p:spPr>
                    <a:xfrm>
                      <a:off x="1773249" y="861428"/>
                      <a:ext cx="391356" cy="23433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9">
                  <p14:nvContentPartPr>
                    <p14:cNvPr id="74" name="Ink 73">
                      <a:extLst>
                        <a:ext uri="{FF2B5EF4-FFF2-40B4-BE49-F238E27FC236}">
                          <a16:creationId xmlns:a16="http://schemas.microsoft.com/office/drawing/2014/main" id="{89C75FCE-C6E5-E788-468A-96B2922D207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17907" y="1085527"/>
                    <a:ext cx="568080" cy="14040"/>
                  </p14:xfrm>
                </p:contentPart>
              </mc:Choice>
              <mc:Fallback xmlns="">
                <p:pic>
                  <p:nvPicPr>
                    <p:cNvPr id="74" name="Ink 73">
                      <a:extLst>
                        <a:ext uri="{FF2B5EF4-FFF2-40B4-BE49-F238E27FC236}">
                          <a16:creationId xmlns:a16="http://schemas.microsoft.com/office/drawing/2014/main" id="{89C75FCE-C6E5-E788-468A-96B2922D207F}"/>
                        </a:ext>
                      </a:extLst>
                    </p:cNvPr>
                    <p:cNvPicPr/>
                    <p:nvPr/>
                  </p:nvPicPr>
                  <p:blipFill>
                    <a:blip r:embed="rId80"/>
                    <a:stretch>
                      <a:fillRect/>
                    </a:stretch>
                  </p:blipFill>
                  <p:spPr>
                    <a:xfrm>
                      <a:off x="1799884" y="1067053"/>
                      <a:ext cx="603405" cy="5024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1">
                  <p14:nvContentPartPr>
                    <p14:cNvPr id="75" name="Ink 74">
                      <a:extLst>
                        <a:ext uri="{FF2B5EF4-FFF2-40B4-BE49-F238E27FC236}">
                          <a16:creationId xmlns:a16="http://schemas.microsoft.com/office/drawing/2014/main" id="{0883E7D0-9470-8AC1-2549-90480A368DA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94887"/>
                    <a:ext cx="315720" cy="19080"/>
                  </p14:xfrm>
                </p:contentPart>
              </mc:Choice>
              <mc:Fallback xmlns="">
                <p:pic>
                  <p:nvPicPr>
                    <p:cNvPr id="75" name="Ink 74">
                      <a:extLst>
                        <a:ext uri="{FF2B5EF4-FFF2-40B4-BE49-F238E27FC236}">
                          <a16:creationId xmlns:a16="http://schemas.microsoft.com/office/drawing/2014/main" id="{0883E7D0-9470-8AC1-2549-90480A368DA4}"/>
                        </a:ext>
                      </a:extLst>
                    </p:cNvPr>
                    <p:cNvPicPr/>
                    <p:nvPr/>
                  </p:nvPicPr>
                  <p:blipFill>
                    <a:blip r:embed="rId82"/>
                    <a:stretch>
                      <a:fillRect/>
                    </a:stretch>
                  </p:blipFill>
                  <p:spPr>
                    <a:xfrm>
                      <a:off x="1835166" y="1076541"/>
                      <a:ext cx="351040" cy="5503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3">
                  <p14:nvContentPartPr>
                    <p14:cNvPr id="76" name="Ink 75">
                      <a:extLst>
                        <a:ext uri="{FF2B5EF4-FFF2-40B4-BE49-F238E27FC236}">
                          <a16:creationId xmlns:a16="http://schemas.microsoft.com/office/drawing/2014/main" id="{57E27DC6-25BD-A5F8-D306-16631D0997C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86607"/>
                    <a:ext cx="412920" cy="96480"/>
                  </p14:xfrm>
                </p:contentPart>
              </mc:Choice>
              <mc:Fallback xmlns="">
                <p:pic>
                  <p:nvPicPr>
                    <p:cNvPr id="76" name="Ink 75">
                      <a:extLst>
                        <a:ext uri="{FF2B5EF4-FFF2-40B4-BE49-F238E27FC236}">
                          <a16:creationId xmlns:a16="http://schemas.microsoft.com/office/drawing/2014/main" id="{57E27DC6-25BD-A5F8-D306-16631D0997CF}"/>
                        </a:ext>
                      </a:extLst>
                    </p:cNvPr>
                    <p:cNvPicPr/>
                    <p:nvPr/>
                  </p:nvPicPr>
                  <p:blipFill>
                    <a:blip r:embed="rId84"/>
                    <a:stretch>
                      <a:fillRect/>
                    </a:stretch>
                  </p:blipFill>
                  <p:spPr>
                    <a:xfrm>
                      <a:off x="1835171" y="1068053"/>
                      <a:ext cx="448231" cy="13284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5">
                  <p14:nvContentPartPr>
                    <p14:cNvPr id="77" name="Ink 76">
                      <a:extLst>
                        <a:ext uri="{FF2B5EF4-FFF2-40B4-BE49-F238E27FC236}">
                          <a16:creationId xmlns:a16="http://schemas.microsoft.com/office/drawing/2014/main" id="{046ED561-F2CF-81D1-BA85-991202CE63C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112887"/>
                    <a:ext cx="518400" cy="193680"/>
                  </p14:xfrm>
                </p:contentPart>
              </mc:Choice>
              <mc:Fallback xmlns="">
                <p:pic>
                  <p:nvPicPr>
                    <p:cNvPr id="77" name="Ink 76">
                      <a:extLst>
                        <a:ext uri="{FF2B5EF4-FFF2-40B4-BE49-F238E27FC236}">
                          <a16:creationId xmlns:a16="http://schemas.microsoft.com/office/drawing/2014/main" id="{046ED561-F2CF-81D1-BA85-991202CE63CD}"/>
                        </a:ext>
                      </a:extLst>
                    </p:cNvPr>
                    <p:cNvPicPr/>
                    <p:nvPr/>
                  </p:nvPicPr>
                  <p:blipFill>
                    <a:blip r:embed="rId86"/>
                    <a:stretch>
                      <a:fillRect/>
                    </a:stretch>
                  </p:blipFill>
                  <p:spPr>
                    <a:xfrm>
                      <a:off x="1835162" y="1094335"/>
                      <a:ext cx="553729" cy="23004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7">
                  <p14:nvContentPartPr>
                    <p14:cNvPr id="78" name="Ink 77">
                      <a:extLst>
                        <a:ext uri="{FF2B5EF4-FFF2-40B4-BE49-F238E27FC236}">
                          <a16:creationId xmlns:a16="http://schemas.microsoft.com/office/drawing/2014/main" id="{87EA5C3B-227D-CB9D-0FE9-C4A0B5BBE16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35907" y="1095607"/>
                    <a:ext cx="315720" cy="203040"/>
                  </p14:xfrm>
                </p:contentPart>
              </mc:Choice>
              <mc:Fallback xmlns="">
                <p:pic>
                  <p:nvPicPr>
                    <p:cNvPr id="78" name="Ink 77">
                      <a:extLst>
                        <a:ext uri="{FF2B5EF4-FFF2-40B4-BE49-F238E27FC236}">
                          <a16:creationId xmlns:a16="http://schemas.microsoft.com/office/drawing/2014/main" id="{87EA5C3B-227D-CB9D-0FE9-C4A0B5BBE169}"/>
                        </a:ext>
                      </a:extLst>
                    </p:cNvPr>
                    <p:cNvPicPr/>
                    <p:nvPr/>
                  </p:nvPicPr>
                  <p:blipFill>
                    <a:blip r:embed="rId88"/>
                    <a:stretch>
                      <a:fillRect/>
                    </a:stretch>
                  </p:blipFill>
                  <p:spPr>
                    <a:xfrm>
                      <a:off x="1817886" y="1077014"/>
                      <a:ext cx="351040" cy="23948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9">
                  <p14:nvContentPartPr>
                    <p14:cNvPr id="79" name="Ink 78">
                      <a:extLst>
                        <a:ext uri="{FF2B5EF4-FFF2-40B4-BE49-F238E27FC236}">
                          <a16:creationId xmlns:a16="http://schemas.microsoft.com/office/drawing/2014/main" id="{25228B58-5E36-8759-5AFA-18F6A0321AF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104247"/>
                    <a:ext cx="385920" cy="365040"/>
                  </p14:xfrm>
                </p:contentPart>
              </mc:Choice>
              <mc:Fallback xmlns="">
                <p:pic>
                  <p:nvPicPr>
                    <p:cNvPr id="79" name="Ink 78">
                      <a:extLst>
                        <a:ext uri="{FF2B5EF4-FFF2-40B4-BE49-F238E27FC236}">
                          <a16:creationId xmlns:a16="http://schemas.microsoft.com/office/drawing/2014/main" id="{25228B58-5E36-8759-5AFA-18F6A0321AF0}"/>
                        </a:ext>
                      </a:extLst>
                    </p:cNvPr>
                    <p:cNvPicPr/>
                    <p:nvPr/>
                  </p:nvPicPr>
                  <p:blipFill>
                    <a:blip r:embed="rId90"/>
                    <a:stretch>
                      <a:fillRect/>
                    </a:stretch>
                  </p:blipFill>
                  <p:spPr>
                    <a:xfrm>
                      <a:off x="1835153" y="1085660"/>
                      <a:ext cx="421266" cy="40147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1">
                  <p14:nvContentPartPr>
                    <p14:cNvPr id="80" name="Ink 79">
                      <a:extLst>
                        <a:ext uri="{FF2B5EF4-FFF2-40B4-BE49-F238E27FC236}">
                          <a16:creationId xmlns:a16="http://schemas.microsoft.com/office/drawing/2014/main" id="{3A67B321-2638-54D2-59CA-CBB166431B2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77607"/>
                    <a:ext cx="199440" cy="371520"/>
                  </p14:xfrm>
                </p:contentPart>
              </mc:Choice>
              <mc:Fallback xmlns="">
                <p:pic>
                  <p:nvPicPr>
                    <p:cNvPr id="80" name="Ink 79">
                      <a:extLst>
                        <a:ext uri="{FF2B5EF4-FFF2-40B4-BE49-F238E27FC236}">
                          <a16:creationId xmlns:a16="http://schemas.microsoft.com/office/drawing/2014/main" id="{3A67B321-2638-54D2-59CA-CBB166431B2F}"/>
                        </a:ext>
                      </a:extLst>
                    </p:cNvPr>
                    <p:cNvPicPr/>
                    <p:nvPr/>
                  </p:nvPicPr>
                  <p:blipFill>
                    <a:blip r:embed="rId92"/>
                    <a:stretch>
                      <a:fillRect/>
                    </a:stretch>
                  </p:blipFill>
                  <p:spPr>
                    <a:xfrm>
                      <a:off x="1835187" y="1059031"/>
                      <a:ext cx="234720" cy="407929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3">
                  <p14:nvContentPartPr>
                    <p14:cNvPr id="81" name="Ink 80">
                      <a:extLst>
                        <a:ext uri="{FF2B5EF4-FFF2-40B4-BE49-F238E27FC236}">
                          <a16:creationId xmlns:a16="http://schemas.microsoft.com/office/drawing/2014/main" id="{606B9582-8DB9-521D-9EF8-3C728F43916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9267" y="1104247"/>
                    <a:ext cx="240840" cy="545400"/>
                  </p14:xfrm>
                </p:contentPart>
              </mc:Choice>
              <mc:Fallback xmlns="">
                <p:pic>
                  <p:nvPicPr>
                    <p:cNvPr id="81" name="Ink 80">
                      <a:extLst>
                        <a:ext uri="{FF2B5EF4-FFF2-40B4-BE49-F238E27FC236}">
                          <a16:creationId xmlns:a16="http://schemas.microsoft.com/office/drawing/2014/main" id="{606B9582-8DB9-521D-9EF8-3C728F439169}"/>
                        </a:ext>
                      </a:extLst>
                    </p:cNvPr>
                    <p:cNvPicPr/>
                    <p:nvPr/>
                  </p:nvPicPr>
                  <p:blipFill>
                    <a:blip r:embed="rId94"/>
                    <a:stretch>
                      <a:fillRect/>
                    </a:stretch>
                  </p:blipFill>
                  <p:spPr>
                    <a:xfrm>
                      <a:off x="1791240" y="1085671"/>
                      <a:ext cx="276173" cy="58181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5">
                  <p14:nvContentPartPr>
                    <p14:cNvPr id="82" name="Ink 81">
                      <a:extLst>
                        <a:ext uri="{FF2B5EF4-FFF2-40B4-BE49-F238E27FC236}">
                          <a16:creationId xmlns:a16="http://schemas.microsoft.com/office/drawing/2014/main" id="{FF487103-D7EC-A45F-C5A8-955DD6E24FC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9627" y="1130527"/>
                    <a:ext cx="66960" cy="363240"/>
                  </p14:xfrm>
                </p:contentPart>
              </mc:Choice>
              <mc:Fallback xmlns="">
                <p:pic>
                  <p:nvPicPr>
                    <p:cNvPr id="82" name="Ink 81">
                      <a:extLst>
                        <a:ext uri="{FF2B5EF4-FFF2-40B4-BE49-F238E27FC236}">
                          <a16:creationId xmlns:a16="http://schemas.microsoft.com/office/drawing/2014/main" id="{FF487103-D7EC-A45F-C5A8-955DD6E24FC7}"/>
                        </a:ext>
                      </a:extLst>
                    </p:cNvPr>
                    <p:cNvPicPr/>
                    <p:nvPr/>
                  </p:nvPicPr>
                  <p:blipFill>
                    <a:blip r:embed="rId96"/>
                    <a:stretch>
                      <a:fillRect/>
                    </a:stretch>
                  </p:blipFill>
                  <p:spPr>
                    <a:xfrm>
                      <a:off x="1791627" y="1111956"/>
                      <a:ext cx="102240" cy="39963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7">
                  <p14:nvContentPartPr>
                    <p14:cNvPr id="83" name="Ink 82">
                      <a:extLst>
                        <a:ext uri="{FF2B5EF4-FFF2-40B4-BE49-F238E27FC236}">
                          <a16:creationId xmlns:a16="http://schemas.microsoft.com/office/drawing/2014/main" id="{24F505B7-2133-C2A1-5802-F2BBE67DF1B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0267" y="1130527"/>
                    <a:ext cx="39960" cy="567000"/>
                  </p14:xfrm>
                </p:contentPart>
              </mc:Choice>
              <mc:Fallback xmlns="">
                <p:pic>
                  <p:nvPicPr>
                    <p:cNvPr id="83" name="Ink 82">
                      <a:extLst>
                        <a:ext uri="{FF2B5EF4-FFF2-40B4-BE49-F238E27FC236}">
                          <a16:creationId xmlns:a16="http://schemas.microsoft.com/office/drawing/2014/main" id="{24F505B7-2133-C2A1-5802-F2BBE67DF1B5}"/>
                        </a:ext>
                      </a:extLst>
                    </p:cNvPr>
                    <p:cNvPicPr/>
                    <p:nvPr/>
                  </p:nvPicPr>
                  <p:blipFill>
                    <a:blip r:embed="rId98"/>
                    <a:stretch>
                      <a:fillRect/>
                    </a:stretch>
                  </p:blipFill>
                  <p:spPr>
                    <a:xfrm>
                      <a:off x="1782103" y="1111949"/>
                      <a:ext cx="75561" cy="60341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9">
                  <p14:nvContentPartPr>
                    <p14:cNvPr id="84" name="Ink 83">
                      <a:extLst>
                        <a:ext uri="{FF2B5EF4-FFF2-40B4-BE49-F238E27FC236}">
                          <a16:creationId xmlns:a16="http://schemas.microsoft.com/office/drawing/2014/main" id="{5FB7E79C-13E7-4A33-E727-C992CC6D61D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65707" y="1157167"/>
                    <a:ext cx="18360" cy="378360"/>
                  </p14:xfrm>
                </p:contentPart>
              </mc:Choice>
              <mc:Fallback xmlns="">
                <p:pic>
                  <p:nvPicPr>
                    <p:cNvPr id="84" name="Ink 83">
                      <a:extLst>
                        <a:ext uri="{FF2B5EF4-FFF2-40B4-BE49-F238E27FC236}">
                          <a16:creationId xmlns:a16="http://schemas.microsoft.com/office/drawing/2014/main" id="{5FB7E79C-13E7-4A33-E727-C992CC6D61D5}"/>
                        </a:ext>
                      </a:extLst>
                    </p:cNvPr>
                    <p:cNvPicPr/>
                    <p:nvPr/>
                  </p:nvPicPr>
                  <p:blipFill>
                    <a:blip r:embed="rId100"/>
                    <a:stretch>
                      <a:fillRect/>
                    </a:stretch>
                  </p:blipFill>
                  <p:spPr>
                    <a:xfrm>
                      <a:off x="1748053" y="1138584"/>
                      <a:ext cx="52962" cy="4147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1">
                  <p14:nvContentPartPr>
                    <p14:cNvPr id="85" name="Ink 84">
                      <a:extLst>
                        <a:ext uri="{FF2B5EF4-FFF2-40B4-BE49-F238E27FC236}">
                          <a16:creationId xmlns:a16="http://schemas.microsoft.com/office/drawing/2014/main" id="{C8903010-BFC3-839C-9732-6EF57B8375D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64547" y="1192447"/>
                    <a:ext cx="118800" cy="452520"/>
                  </p14:xfrm>
                </p:contentPart>
              </mc:Choice>
              <mc:Fallback xmlns="">
                <p:pic>
                  <p:nvPicPr>
                    <p:cNvPr id="85" name="Ink 84">
                      <a:extLst>
                        <a:ext uri="{FF2B5EF4-FFF2-40B4-BE49-F238E27FC236}">
                          <a16:creationId xmlns:a16="http://schemas.microsoft.com/office/drawing/2014/main" id="{C8903010-BFC3-839C-9732-6EF57B8375DA}"/>
                        </a:ext>
                      </a:extLst>
                    </p:cNvPr>
                    <p:cNvPicPr/>
                    <p:nvPr/>
                  </p:nvPicPr>
                  <p:blipFill>
                    <a:blip r:embed="rId102"/>
                    <a:stretch>
                      <a:fillRect/>
                    </a:stretch>
                  </p:blipFill>
                  <p:spPr>
                    <a:xfrm>
                      <a:off x="1646547" y="1173871"/>
                      <a:ext cx="154080" cy="48893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3">
                  <p14:nvContentPartPr>
                    <p14:cNvPr id="86" name="Ink 85">
                      <a:extLst>
                        <a:ext uri="{FF2B5EF4-FFF2-40B4-BE49-F238E27FC236}">
                          <a16:creationId xmlns:a16="http://schemas.microsoft.com/office/drawing/2014/main" id="{707BE86A-B22F-0C65-C659-1B0EF3C9642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35147" y="1253647"/>
                    <a:ext cx="87840" cy="68760"/>
                  </p14:xfrm>
                </p:contentPart>
              </mc:Choice>
              <mc:Fallback xmlns="">
                <p:pic>
                  <p:nvPicPr>
                    <p:cNvPr id="86" name="Ink 85">
                      <a:extLst>
                        <a:ext uri="{FF2B5EF4-FFF2-40B4-BE49-F238E27FC236}">
                          <a16:creationId xmlns:a16="http://schemas.microsoft.com/office/drawing/2014/main" id="{707BE86A-B22F-0C65-C659-1B0EF3C96423}"/>
                        </a:ext>
                      </a:extLst>
                    </p:cNvPr>
                    <p:cNvPicPr/>
                    <p:nvPr/>
                  </p:nvPicPr>
                  <p:blipFill>
                    <a:blip r:embed="rId104"/>
                    <a:stretch>
                      <a:fillRect/>
                    </a:stretch>
                  </p:blipFill>
                  <p:spPr>
                    <a:xfrm>
                      <a:off x="1299147" y="1217073"/>
                      <a:ext cx="159120" cy="14117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5">
                  <p14:nvContentPartPr>
                    <p14:cNvPr id="87" name="Ink 86">
                      <a:extLst>
                        <a:ext uri="{FF2B5EF4-FFF2-40B4-BE49-F238E27FC236}">
                          <a16:creationId xmlns:a16="http://schemas.microsoft.com/office/drawing/2014/main" id="{0A795EB5-2755-505D-2B87-760150D0D3A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145427" y="1200727"/>
                    <a:ext cx="110160" cy="36720"/>
                  </p14:xfrm>
                </p:contentPart>
              </mc:Choice>
              <mc:Fallback xmlns="">
                <p:pic>
                  <p:nvPicPr>
                    <p:cNvPr id="87" name="Ink 86">
                      <a:extLst>
                        <a:ext uri="{FF2B5EF4-FFF2-40B4-BE49-F238E27FC236}">
                          <a16:creationId xmlns:a16="http://schemas.microsoft.com/office/drawing/2014/main" id="{0A795EB5-2755-505D-2B87-760150D0D3A9}"/>
                        </a:ext>
                      </a:extLst>
                    </p:cNvPr>
                    <p:cNvPicPr/>
                    <p:nvPr/>
                  </p:nvPicPr>
                  <p:blipFill>
                    <a:blip r:embed="rId106"/>
                    <a:stretch>
                      <a:fillRect/>
                    </a:stretch>
                  </p:blipFill>
                  <p:spPr>
                    <a:xfrm>
                      <a:off x="1109427" y="1164007"/>
                      <a:ext cx="181440" cy="10942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7">
                  <p14:nvContentPartPr>
                    <p14:cNvPr id="88" name="Ink 87">
                      <a:extLst>
                        <a:ext uri="{FF2B5EF4-FFF2-40B4-BE49-F238E27FC236}">
                          <a16:creationId xmlns:a16="http://schemas.microsoft.com/office/drawing/2014/main" id="{3CD33937-05BC-A5FA-97FC-3D0C2DE39EF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48387" y="821287"/>
                    <a:ext cx="83160" cy="46800"/>
                  </p14:xfrm>
                </p:contentPart>
              </mc:Choice>
              <mc:Fallback xmlns="">
                <p:pic>
                  <p:nvPicPr>
                    <p:cNvPr id="88" name="Ink 87">
                      <a:extLst>
                        <a:ext uri="{FF2B5EF4-FFF2-40B4-BE49-F238E27FC236}">
                          <a16:creationId xmlns:a16="http://schemas.microsoft.com/office/drawing/2014/main" id="{3CD33937-05BC-A5FA-97FC-3D0C2DE39EF3}"/>
                        </a:ext>
                      </a:extLst>
                    </p:cNvPr>
                    <p:cNvPicPr/>
                    <p:nvPr/>
                  </p:nvPicPr>
                  <p:blipFill>
                    <a:blip r:embed="rId108"/>
                    <a:stretch>
                      <a:fillRect/>
                    </a:stretch>
                  </p:blipFill>
                  <p:spPr>
                    <a:xfrm>
                      <a:off x="2112542" y="784144"/>
                      <a:ext cx="154133" cy="12034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9">
                  <p14:nvContentPartPr>
                    <p14:cNvPr id="89" name="Ink 88">
                      <a:extLst>
                        <a:ext uri="{FF2B5EF4-FFF2-40B4-BE49-F238E27FC236}">
                          <a16:creationId xmlns:a16="http://schemas.microsoft.com/office/drawing/2014/main" id="{59B5DF0E-C9AD-AED4-C6B2-BDA6F50EB36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62507" y="831367"/>
                    <a:ext cx="136080" cy="63360"/>
                  </p14:xfrm>
                </p:contentPart>
              </mc:Choice>
              <mc:Fallback xmlns="">
                <p:pic>
                  <p:nvPicPr>
                    <p:cNvPr id="89" name="Ink 88">
                      <a:extLst>
                        <a:ext uri="{FF2B5EF4-FFF2-40B4-BE49-F238E27FC236}">
                          <a16:creationId xmlns:a16="http://schemas.microsoft.com/office/drawing/2014/main" id="{59B5DF0E-C9AD-AED4-C6B2-BDA6F50EB362}"/>
                        </a:ext>
                      </a:extLst>
                    </p:cNvPr>
                    <p:cNvPicPr/>
                    <p:nvPr/>
                  </p:nvPicPr>
                  <p:blipFill>
                    <a:blip r:embed="rId110"/>
                    <a:stretch>
                      <a:fillRect/>
                    </a:stretch>
                  </p:blipFill>
                  <p:spPr>
                    <a:xfrm>
                      <a:off x="2226507" y="794530"/>
                      <a:ext cx="207360" cy="13629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1">
                  <p14:nvContentPartPr>
                    <p14:cNvPr id="90" name="Ink 89">
                      <a:extLst>
                        <a:ext uri="{FF2B5EF4-FFF2-40B4-BE49-F238E27FC236}">
                          <a16:creationId xmlns:a16="http://schemas.microsoft.com/office/drawing/2014/main" id="{18A97D8C-7520-89EE-270F-B38E3EB091B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17507" y="962767"/>
                    <a:ext cx="134280" cy="38880"/>
                  </p14:xfrm>
                </p:contentPart>
              </mc:Choice>
              <mc:Fallback xmlns="">
                <p:pic>
                  <p:nvPicPr>
                    <p:cNvPr id="90" name="Ink 89">
                      <a:extLst>
                        <a:ext uri="{FF2B5EF4-FFF2-40B4-BE49-F238E27FC236}">
                          <a16:creationId xmlns:a16="http://schemas.microsoft.com/office/drawing/2014/main" id="{18A97D8C-7520-89EE-270F-B38E3EB091BF}"/>
                        </a:ext>
                      </a:extLst>
                    </p:cNvPr>
                    <p:cNvPicPr/>
                    <p:nvPr/>
                  </p:nvPicPr>
                  <p:blipFill>
                    <a:blip r:embed="rId112"/>
                    <a:stretch>
                      <a:fillRect/>
                    </a:stretch>
                  </p:blipFill>
                  <p:spPr>
                    <a:xfrm>
                      <a:off x="2181603" y="926088"/>
                      <a:ext cx="205369" cy="11150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3">
                  <p14:nvContentPartPr>
                    <p14:cNvPr id="91" name="Ink 90">
                      <a:extLst>
                        <a:ext uri="{FF2B5EF4-FFF2-40B4-BE49-F238E27FC236}">
                          <a16:creationId xmlns:a16="http://schemas.microsoft.com/office/drawing/2014/main" id="{4AFB6906-6232-5B40-59E5-E58E65060A9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69067" y="1085887"/>
                    <a:ext cx="108360" cy="27000"/>
                  </p14:xfrm>
                </p:contentPart>
              </mc:Choice>
              <mc:Fallback xmlns="">
                <p:pic>
                  <p:nvPicPr>
                    <p:cNvPr id="91" name="Ink 90">
                      <a:extLst>
                        <a:ext uri="{FF2B5EF4-FFF2-40B4-BE49-F238E27FC236}">
                          <a16:creationId xmlns:a16="http://schemas.microsoft.com/office/drawing/2014/main" id="{4AFB6906-6232-5B40-59E5-E58E65060A96}"/>
                        </a:ext>
                      </a:extLst>
                    </p:cNvPr>
                    <p:cNvPicPr/>
                    <p:nvPr/>
                  </p:nvPicPr>
                  <p:blipFill>
                    <a:blip r:embed="rId114"/>
                    <a:stretch>
                      <a:fillRect/>
                    </a:stretch>
                  </p:blipFill>
                  <p:spPr>
                    <a:xfrm>
                      <a:off x="2333186" y="1049401"/>
                      <a:ext cx="179404" cy="9924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5">
                  <p14:nvContentPartPr>
                    <p14:cNvPr id="92" name="Ink 91">
                      <a:extLst>
                        <a:ext uri="{FF2B5EF4-FFF2-40B4-BE49-F238E27FC236}">
                          <a16:creationId xmlns:a16="http://schemas.microsoft.com/office/drawing/2014/main" id="{F1890125-C1D4-4C95-AE9E-6081279F466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28587" y="1086247"/>
                    <a:ext cx="117000" cy="46440"/>
                  </p14:xfrm>
                </p:contentPart>
              </mc:Choice>
              <mc:Fallback xmlns="">
                <p:pic>
                  <p:nvPicPr>
                    <p:cNvPr id="92" name="Ink 91">
                      <a:extLst>
                        <a:ext uri="{FF2B5EF4-FFF2-40B4-BE49-F238E27FC236}">
                          <a16:creationId xmlns:a16="http://schemas.microsoft.com/office/drawing/2014/main" id="{F1890125-C1D4-4C95-AE9E-6081279F4665}"/>
                        </a:ext>
                      </a:extLst>
                    </p:cNvPr>
                    <p:cNvPicPr/>
                    <p:nvPr/>
                  </p:nvPicPr>
                  <p:blipFill>
                    <a:blip r:embed="rId116"/>
                    <a:stretch>
                      <a:fillRect/>
                    </a:stretch>
                  </p:blipFill>
                  <p:spPr>
                    <a:xfrm>
                      <a:off x="2092476" y="1049390"/>
                      <a:ext cx="188500" cy="11941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7">
                  <p14:nvContentPartPr>
                    <p14:cNvPr id="93" name="Ink 92">
                      <a:extLst>
                        <a:ext uri="{FF2B5EF4-FFF2-40B4-BE49-F238E27FC236}">
                          <a16:creationId xmlns:a16="http://schemas.microsoft.com/office/drawing/2014/main" id="{DA2C5766-BFCA-9818-BC48-BC98C83D240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26147" y="1159327"/>
                    <a:ext cx="90000" cy="52200"/>
                  </p14:xfrm>
                </p:contentPart>
              </mc:Choice>
              <mc:Fallback xmlns="">
                <p:pic>
                  <p:nvPicPr>
                    <p:cNvPr id="93" name="Ink 92">
                      <a:extLst>
                        <a:ext uri="{FF2B5EF4-FFF2-40B4-BE49-F238E27FC236}">
                          <a16:creationId xmlns:a16="http://schemas.microsoft.com/office/drawing/2014/main" id="{DA2C5766-BFCA-9818-BC48-BC98C83D240D}"/>
                        </a:ext>
                      </a:extLst>
                    </p:cNvPr>
                    <p:cNvPicPr/>
                    <p:nvPr/>
                  </p:nvPicPr>
                  <p:blipFill>
                    <a:blip r:embed="rId118"/>
                    <a:stretch>
                      <a:fillRect/>
                    </a:stretch>
                  </p:blipFill>
                  <p:spPr>
                    <a:xfrm>
                      <a:off x="2190147" y="1122566"/>
                      <a:ext cx="161280" cy="12498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9">
                  <p14:nvContentPartPr>
                    <p14:cNvPr id="94" name="Ink 93">
                      <a:extLst>
                        <a:ext uri="{FF2B5EF4-FFF2-40B4-BE49-F238E27FC236}">
                          <a16:creationId xmlns:a16="http://schemas.microsoft.com/office/drawing/2014/main" id="{C1D60599-36D2-C038-0FD5-C82D7ECE2E9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49987" y="1297207"/>
                    <a:ext cx="94320" cy="38160"/>
                  </p14:xfrm>
                </p:contentPart>
              </mc:Choice>
              <mc:Fallback xmlns="">
                <p:pic>
                  <p:nvPicPr>
                    <p:cNvPr id="94" name="Ink 93">
                      <a:extLst>
                        <a:ext uri="{FF2B5EF4-FFF2-40B4-BE49-F238E27FC236}">
                          <a16:creationId xmlns:a16="http://schemas.microsoft.com/office/drawing/2014/main" id="{C1D60599-36D2-C038-0FD5-C82D7ECE2E92}"/>
                        </a:ext>
                      </a:extLst>
                    </p:cNvPr>
                    <p:cNvPicPr/>
                    <p:nvPr/>
                  </p:nvPicPr>
                  <p:blipFill>
                    <a:blip r:embed="rId120"/>
                    <a:stretch>
                      <a:fillRect/>
                    </a:stretch>
                  </p:blipFill>
                  <p:spPr>
                    <a:xfrm>
                      <a:off x="2313987" y="1260515"/>
                      <a:ext cx="165600" cy="11081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1">
                  <p14:nvContentPartPr>
                    <p14:cNvPr id="95" name="Ink 94">
                      <a:extLst>
                        <a:ext uri="{FF2B5EF4-FFF2-40B4-BE49-F238E27FC236}">
                          <a16:creationId xmlns:a16="http://schemas.microsoft.com/office/drawing/2014/main" id="{72B74BB2-807B-ADB3-F46F-8A6373D88F1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57747" y="1290007"/>
                    <a:ext cx="117000" cy="63360"/>
                  </p14:xfrm>
                </p:contentPart>
              </mc:Choice>
              <mc:Fallback xmlns="">
                <p:pic>
                  <p:nvPicPr>
                    <p:cNvPr id="95" name="Ink 94">
                      <a:extLst>
                        <a:ext uri="{FF2B5EF4-FFF2-40B4-BE49-F238E27FC236}">
                          <a16:creationId xmlns:a16="http://schemas.microsoft.com/office/drawing/2014/main" id="{72B74BB2-807B-ADB3-F46F-8A6373D88F10}"/>
                        </a:ext>
                      </a:extLst>
                    </p:cNvPr>
                    <p:cNvPicPr/>
                    <p:nvPr/>
                  </p:nvPicPr>
                  <p:blipFill>
                    <a:blip r:embed="rId122"/>
                    <a:stretch>
                      <a:fillRect/>
                    </a:stretch>
                  </p:blipFill>
                  <p:spPr>
                    <a:xfrm>
                      <a:off x="2121857" y="1253170"/>
                      <a:ext cx="188061" cy="13629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3">
                  <p14:nvContentPartPr>
                    <p14:cNvPr id="96" name="Ink 95">
                      <a:extLst>
                        <a:ext uri="{FF2B5EF4-FFF2-40B4-BE49-F238E27FC236}">
                          <a16:creationId xmlns:a16="http://schemas.microsoft.com/office/drawing/2014/main" id="{695DA1E7-312E-2FAB-A742-577F5E82D2D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21827" y="1487647"/>
                    <a:ext cx="115920" cy="66600"/>
                  </p14:xfrm>
                </p:contentPart>
              </mc:Choice>
              <mc:Fallback xmlns="">
                <p:pic>
                  <p:nvPicPr>
                    <p:cNvPr id="96" name="Ink 95">
                      <a:extLst>
                        <a:ext uri="{FF2B5EF4-FFF2-40B4-BE49-F238E27FC236}">
                          <a16:creationId xmlns:a16="http://schemas.microsoft.com/office/drawing/2014/main" id="{695DA1E7-312E-2FAB-A742-577F5E82D2D9}"/>
                        </a:ext>
                      </a:extLst>
                    </p:cNvPr>
                    <p:cNvPicPr/>
                    <p:nvPr/>
                  </p:nvPicPr>
                  <p:blipFill>
                    <a:blip r:embed="rId124"/>
                    <a:stretch>
                      <a:fillRect/>
                    </a:stretch>
                  </p:blipFill>
                  <p:spPr>
                    <a:xfrm>
                      <a:off x="2185827" y="1450647"/>
                      <a:ext cx="187200" cy="1398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5">
                  <p14:nvContentPartPr>
                    <p14:cNvPr id="97" name="Ink 96">
                      <a:extLst>
                        <a:ext uri="{FF2B5EF4-FFF2-40B4-BE49-F238E27FC236}">
                          <a16:creationId xmlns:a16="http://schemas.microsoft.com/office/drawing/2014/main" id="{B17EB266-7559-31C3-9345-4D687D4B917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29227" y="1428607"/>
                    <a:ext cx="96480" cy="91800"/>
                  </p14:xfrm>
                </p:contentPart>
              </mc:Choice>
              <mc:Fallback xmlns="">
                <p:pic>
                  <p:nvPicPr>
                    <p:cNvPr id="97" name="Ink 96">
                      <a:extLst>
                        <a:ext uri="{FF2B5EF4-FFF2-40B4-BE49-F238E27FC236}">
                          <a16:creationId xmlns:a16="http://schemas.microsoft.com/office/drawing/2014/main" id="{B17EB266-7559-31C3-9345-4D687D4B9173}"/>
                        </a:ext>
                      </a:extLst>
                    </p:cNvPr>
                    <p:cNvPicPr/>
                    <p:nvPr/>
                  </p:nvPicPr>
                  <p:blipFill>
                    <a:blip r:embed="rId126"/>
                    <a:stretch>
                      <a:fillRect/>
                    </a:stretch>
                  </p:blipFill>
                  <p:spPr>
                    <a:xfrm>
                      <a:off x="1993494" y="1391591"/>
                      <a:ext cx="167232" cy="165092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7">
                  <p14:nvContentPartPr>
                    <p14:cNvPr id="98" name="Ink 97">
                      <a:extLst>
                        <a:ext uri="{FF2B5EF4-FFF2-40B4-BE49-F238E27FC236}">
                          <a16:creationId xmlns:a16="http://schemas.microsoft.com/office/drawing/2014/main" id="{C44469BE-2FF3-91E1-0F23-58A96984C63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19507" y="1604647"/>
                    <a:ext cx="68760" cy="122760"/>
                  </p14:xfrm>
                </p:contentPart>
              </mc:Choice>
              <mc:Fallback xmlns="">
                <p:pic>
                  <p:nvPicPr>
                    <p:cNvPr id="98" name="Ink 97">
                      <a:extLst>
                        <a:ext uri="{FF2B5EF4-FFF2-40B4-BE49-F238E27FC236}">
                          <a16:creationId xmlns:a16="http://schemas.microsoft.com/office/drawing/2014/main" id="{C44469BE-2FF3-91E1-0F23-58A96984C632}"/>
                        </a:ext>
                      </a:extLst>
                    </p:cNvPr>
                    <p:cNvPicPr/>
                    <p:nvPr/>
                  </p:nvPicPr>
                  <p:blipFill>
                    <a:blip r:embed="rId128"/>
                    <a:stretch>
                      <a:fillRect/>
                    </a:stretch>
                  </p:blipFill>
                  <p:spPr>
                    <a:xfrm>
                      <a:off x="1983694" y="1567447"/>
                      <a:ext cx="139669" cy="19641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9">
                  <p14:nvContentPartPr>
                    <p14:cNvPr id="99" name="Ink 98">
                      <a:extLst>
                        <a:ext uri="{FF2B5EF4-FFF2-40B4-BE49-F238E27FC236}">
                          <a16:creationId xmlns:a16="http://schemas.microsoft.com/office/drawing/2014/main" id="{38976481-A8F6-95C3-76D0-FB6B8E9B552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46507" y="1702207"/>
                    <a:ext cx="360" cy="360"/>
                  </p14:xfrm>
                </p:contentPart>
              </mc:Choice>
              <mc:Fallback xmlns="">
                <p:pic>
                  <p:nvPicPr>
                    <p:cNvPr id="99" name="Ink 98">
                      <a:extLst>
                        <a:ext uri="{FF2B5EF4-FFF2-40B4-BE49-F238E27FC236}">
                          <a16:creationId xmlns:a16="http://schemas.microsoft.com/office/drawing/2014/main" id="{38976481-A8F6-95C3-76D0-FB6B8E9B5521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028507" y="168420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1">
                  <p14:nvContentPartPr>
                    <p14:cNvPr id="100" name="Ink 99">
                      <a:extLst>
                        <a:ext uri="{FF2B5EF4-FFF2-40B4-BE49-F238E27FC236}">
                          <a16:creationId xmlns:a16="http://schemas.microsoft.com/office/drawing/2014/main" id="{3B11D223-2F52-FE3F-124E-6ABE4F1D788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73147" y="1675927"/>
                    <a:ext cx="360" cy="360"/>
                  </p14:xfrm>
                </p:contentPart>
              </mc:Choice>
              <mc:Fallback xmlns="">
                <p:pic>
                  <p:nvPicPr>
                    <p:cNvPr id="100" name="Ink 99">
                      <a:extLst>
                        <a:ext uri="{FF2B5EF4-FFF2-40B4-BE49-F238E27FC236}">
                          <a16:creationId xmlns:a16="http://schemas.microsoft.com/office/drawing/2014/main" id="{3B11D223-2F52-FE3F-124E-6ABE4F1D7881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055147" y="165792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2">
                  <p14:nvContentPartPr>
                    <p14:cNvPr id="101" name="Ink 100">
                      <a:extLst>
                        <a:ext uri="{FF2B5EF4-FFF2-40B4-BE49-F238E27FC236}">
                          <a16:creationId xmlns:a16="http://schemas.microsoft.com/office/drawing/2014/main" id="{85B9241F-3FA4-0F01-7B64-2E16E412DF9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73147" y="1482607"/>
                    <a:ext cx="360" cy="360"/>
                  </p14:xfrm>
                </p:contentPart>
              </mc:Choice>
              <mc:Fallback xmlns="">
                <p:pic>
                  <p:nvPicPr>
                    <p:cNvPr id="101" name="Ink 100">
                      <a:extLst>
                        <a:ext uri="{FF2B5EF4-FFF2-40B4-BE49-F238E27FC236}">
                          <a16:creationId xmlns:a16="http://schemas.microsoft.com/office/drawing/2014/main" id="{85B9241F-3FA4-0F01-7B64-2E16E412DF98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055147" y="146460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3">
                  <p14:nvContentPartPr>
                    <p14:cNvPr id="102" name="Ink 101">
                      <a:extLst>
                        <a:ext uri="{FF2B5EF4-FFF2-40B4-BE49-F238E27FC236}">
                          <a16:creationId xmlns:a16="http://schemas.microsoft.com/office/drawing/2014/main" id="{E7FFD232-4643-57ED-0412-F39EA74064F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75467" y="1535527"/>
                    <a:ext cx="360" cy="360"/>
                  </p14:xfrm>
                </p:contentPart>
              </mc:Choice>
              <mc:Fallback xmlns="">
                <p:pic>
                  <p:nvPicPr>
                    <p:cNvPr id="102" name="Ink 101">
                      <a:extLst>
                        <a:ext uri="{FF2B5EF4-FFF2-40B4-BE49-F238E27FC236}">
                          <a16:creationId xmlns:a16="http://schemas.microsoft.com/office/drawing/2014/main" id="{E7FFD232-4643-57ED-0412-F39EA74064F5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257467" y="151752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4">
                  <p14:nvContentPartPr>
                    <p14:cNvPr id="103" name="Ink 102">
                      <a:extLst>
                        <a:ext uri="{FF2B5EF4-FFF2-40B4-BE49-F238E27FC236}">
                          <a16:creationId xmlns:a16="http://schemas.microsoft.com/office/drawing/2014/main" id="{197CA6CA-05D7-9B42-0D6E-83FFEFECDB0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459787" y="1104247"/>
                    <a:ext cx="360" cy="360"/>
                  </p14:xfrm>
                </p:contentPart>
              </mc:Choice>
              <mc:Fallback xmlns="">
                <p:pic>
                  <p:nvPicPr>
                    <p:cNvPr id="103" name="Ink 102">
                      <a:extLst>
                        <a:ext uri="{FF2B5EF4-FFF2-40B4-BE49-F238E27FC236}">
                          <a16:creationId xmlns:a16="http://schemas.microsoft.com/office/drawing/2014/main" id="{197CA6CA-05D7-9B42-0D6E-83FFEFECDB0D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441787" y="108624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5">
                  <p14:nvContentPartPr>
                    <p14:cNvPr id="104" name="Ink 103">
                      <a:extLst>
                        <a:ext uri="{FF2B5EF4-FFF2-40B4-BE49-F238E27FC236}">
                          <a16:creationId xmlns:a16="http://schemas.microsoft.com/office/drawing/2014/main" id="{7DE358BF-C7A5-07CA-2455-8496F41E2A9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35907" y="1662967"/>
                    <a:ext cx="46800" cy="107280"/>
                  </p14:xfrm>
                </p:contentPart>
              </mc:Choice>
              <mc:Fallback xmlns="">
                <p:pic>
                  <p:nvPicPr>
                    <p:cNvPr id="104" name="Ink 103">
                      <a:extLst>
                        <a:ext uri="{FF2B5EF4-FFF2-40B4-BE49-F238E27FC236}">
                          <a16:creationId xmlns:a16="http://schemas.microsoft.com/office/drawing/2014/main" id="{7DE358BF-C7A5-07CA-2455-8496F41E2A9B}"/>
                        </a:ext>
                      </a:extLst>
                    </p:cNvPr>
                    <p:cNvPicPr/>
                    <p:nvPr/>
                  </p:nvPicPr>
                  <p:blipFill>
                    <a:blip r:embed="rId136"/>
                    <a:stretch>
                      <a:fillRect/>
                    </a:stretch>
                  </p:blipFill>
                  <p:spPr>
                    <a:xfrm>
                      <a:off x="1799907" y="1625974"/>
                      <a:ext cx="118080" cy="18052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7">
                  <p14:nvContentPartPr>
                    <p14:cNvPr id="105" name="Ink 104">
                      <a:extLst>
                        <a:ext uri="{FF2B5EF4-FFF2-40B4-BE49-F238E27FC236}">
                          <a16:creationId xmlns:a16="http://schemas.microsoft.com/office/drawing/2014/main" id="{D1161EDA-1BDE-86A0-2F51-52E3C63BE5C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37987" y="1508887"/>
                    <a:ext cx="46080" cy="113040"/>
                  </p14:xfrm>
                </p:contentPart>
              </mc:Choice>
              <mc:Fallback xmlns="">
                <p:pic>
                  <p:nvPicPr>
                    <p:cNvPr id="105" name="Ink 104">
                      <a:extLst>
                        <a:ext uri="{FF2B5EF4-FFF2-40B4-BE49-F238E27FC236}">
                          <a16:creationId xmlns:a16="http://schemas.microsoft.com/office/drawing/2014/main" id="{D1161EDA-1BDE-86A0-2F51-52E3C63BE5CA}"/>
                        </a:ext>
                      </a:extLst>
                    </p:cNvPr>
                    <p:cNvPicPr/>
                    <p:nvPr/>
                  </p:nvPicPr>
                  <p:blipFill>
                    <a:blip r:embed="rId138"/>
                    <a:stretch>
                      <a:fillRect/>
                    </a:stretch>
                  </p:blipFill>
                  <p:spPr>
                    <a:xfrm>
                      <a:off x="1702541" y="1471703"/>
                      <a:ext cx="116263" cy="18666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9">
                  <p14:nvContentPartPr>
                    <p14:cNvPr id="106" name="Ink 105">
                      <a:extLst>
                        <a:ext uri="{FF2B5EF4-FFF2-40B4-BE49-F238E27FC236}">
                          <a16:creationId xmlns:a16="http://schemas.microsoft.com/office/drawing/2014/main" id="{C742806D-1B39-FA24-B253-DC5B4C302F7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35027" y="1632727"/>
                    <a:ext cx="52200" cy="119880"/>
                  </p14:xfrm>
                </p:contentPart>
              </mc:Choice>
              <mc:Fallback xmlns="">
                <p:pic>
                  <p:nvPicPr>
                    <p:cNvPr id="106" name="Ink 105">
                      <a:extLst>
                        <a:ext uri="{FF2B5EF4-FFF2-40B4-BE49-F238E27FC236}">
                          <a16:creationId xmlns:a16="http://schemas.microsoft.com/office/drawing/2014/main" id="{C742806D-1B39-FA24-B253-DC5B4C302F74}"/>
                        </a:ext>
                      </a:extLst>
                    </p:cNvPr>
                    <p:cNvPicPr/>
                    <p:nvPr/>
                  </p:nvPicPr>
                  <p:blipFill>
                    <a:blip r:embed="rId140"/>
                    <a:stretch>
                      <a:fillRect/>
                    </a:stretch>
                  </p:blipFill>
                  <p:spPr>
                    <a:xfrm>
                      <a:off x="1599274" y="1595727"/>
                      <a:ext cx="122992" cy="19314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141">
                <p14:nvContentPartPr>
                  <p14:cNvPr id="55" name="Ink 54">
                    <a:extLst>
                      <a:ext uri="{FF2B5EF4-FFF2-40B4-BE49-F238E27FC236}">
                        <a16:creationId xmlns:a16="http://schemas.microsoft.com/office/drawing/2014/main" id="{E0C33BE0-ED09-B7BF-F38F-FDE8945F8B45}"/>
                      </a:ext>
                    </a:extLst>
                  </p14:cNvPr>
                  <p14:cNvContentPartPr/>
                  <p14:nvPr/>
                </p14:nvContentPartPr>
                <p14:xfrm rot="1617139">
                  <a:off x="1140318" y="737773"/>
                  <a:ext cx="137880" cy="37800"/>
                </p14:xfrm>
              </p:contentPart>
            </mc:Choice>
            <mc:Fallback xmlns="">
              <p:pic>
                <p:nvPicPr>
                  <p:cNvPr id="55" name="Ink 54">
                    <a:extLst>
                      <a:ext uri="{FF2B5EF4-FFF2-40B4-BE49-F238E27FC236}">
                        <a16:creationId xmlns:a16="http://schemas.microsoft.com/office/drawing/2014/main" id="{E0C33BE0-ED09-B7BF-F38F-FDE8945F8B45}"/>
                      </a:ext>
                    </a:extLst>
                  </p:cNvPr>
                  <p:cNvPicPr/>
                  <p:nvPr/>
                </p:nvPicPr>
                <p:blipFill>
                  <a:blip r:embed="rId142"/>
                  <a:stretch>
                    <a:fillRect/>
                  </a:stretch>
                </p:blipFill>
                <p:spPr>
                  <a:xfrm rot="1617139">
                    <a:off x="1104224" y="700714"/>
                    <a:ext cx="209347" cy="111176"/>
                  </a:xfrm>
                  <a:prstGeom prst="rect">
                    <a:avLst/>
                  </a:prstGeom>
                </p:spPr>
              </p:pic>
            </mc:Fallback>
          </mc:AlternateContent>
        </p:grp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BDEAEAC-198E-782C-324D-2B02E59CF346}"/>
                </a:ext>
              </a:extLst>
            </p:cNvPr>
            <p:cNvSpPr/>
            <p:nvPr/>
          </p:nvSpPr>
          <p:spPr>
            <a:xfrm>
              <a:off x="426037" y="276135"/>
              <a:ext cx="2631900" cy="2631900"/>
            </a:xfrm>
            <a:prstGeom prst="ellipse">
              <a:avLst/>
            </a:prstGeom>
            <a:noFill/>
            <a:ln w="76200">
              <a:solidFill>
                <a:srgbClr val="C000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DBC4A5C-B3FE-9916-1565-84156BC5496D}"/>
                </a:ext>
              </a:extLst>
            </p:cNvPr>
            <p:cNvSpPr/>
            <p:nvPr/>
          </p:nvSpPr>
          <p:spPr>
            <a:xfrm>
              <a:off x="394395" y="214945"/>
              <a:ext cx="2631900" cy="2631900"/>
            </a:xfrm>
            <a:prstGeom prst="ellipse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8" name="Star: 5 Points 17">
              <a:extLst>
                <a:ext uri="{FF2B5EF4-FFF2-40B4-BE49-F238E27FC236}">
                  <a16:creationId xmlns:a16="http://schemas.microsoft.com/office/drawing/2014/main" id="{C2537AE2-6428-4B5C-12F3-754E5AA3546F}"/>
                </a:ext>
              </a:extLst>
            </p:cNvPr>
            <p:cNvSpPr/>
            <p:nvPr/>
          </p:nvSpPr>
          <p:spPr>
            <a:xfrm>
              <a:off x="2690894" y="1174693"/>
              <a:ext cx="768600" cy="768600"/>
            </a:xfrm>
            <a:prstGeom prst="star5">
              <a:avLst/>
            </a:prstGeom>
            <a:solidFill>
              <a:srgbClr val="8FD4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4" name="TextBox 186">
              <a:extLst>
                <a:ext uri="{FF2B5EF4-FFF2-40B4-BE49-F238E27FC236}">
                  <a16:creationId xmlns:a16="http://schemas.microsoft.com/office/drawing/2014/main" id="{4F135D62-8F6C-6E9A-2B8B-AC4F8E121071}"/>
                </a:ext>
              </a:extLst>
            </p:cNvPr>
            <p:cNvSpPr txBox="1"/>
            <p:nvPr/>
          </p:nvSpPr>
          <p:spPr>
            <a:xfrm>
              <a:off x="799900" y="684453"/>
              <a:ext cx="1808823" cy="166617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4000">
                  <a:solidFill>
                    <a:srgbClr val="00B0F0"/>
                  </a:solidFill>
                  <a:latin typeface="Kristen ITC"/>
                </a:rPr>
                <a:t>8</a:t>
              </a:r>
            </a:p>
          </p:txBody>
        </p:sp>
        <p:sp>
          <p:nvSpPr>
            <p:cNvPr id="32" name="Star: 5 Points 31">
              <a:extLst>
                <a:ext uri="{FF2B5EF4-FFF2-40B4-BE49-F238E27FC236}">
                  <a16:creationId xmlns:a16="http://schemas.microsoft.com/office/drawing/2014/main" id="{DB594576-AE78-62CC-DC31-DD2F04300872}"/>
                </a:ext>
              </a:extLst>
            </p:cNvPr>
            <p:cNvSpPr/>
            <p:nvPr/>
          </p:nvSpPr>
          <p:spPr>
            <a:xfrm>
              <a:off x="2525744" y="1968802"/>
              <a:ext cx="768600" cy="768600"/>
            </a:xfrm>
            <a:prstGeom prst="star5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33" name="Star: 5 Points 32">
              <a:extLst>
                <a:ext uri="{FF2B5EF4-FFF2-40B4-BE49-F238E27FC236}">
                  <a16:creationId xmlns:a16="http://schemas.microsoft.com/office/drawing/2014/main" id="{855BBC29-7DAB-2D76-7D06-5533314D006D}"/>
                </a:ext>
              </a:extLst>
            </p:cNvPr>
            <p:cNvSpPr/>
            <p:nvPr/>
          </p:nvSpPr>
          <p:spPr>
            <a:xfrm>
              <a:off x="1937170" y="2465292"/>
              <a:ext cx="768600" cy="768600"/>
            </a:xfrm>
            <a:prstGeom prst="star5">
              <a:avLst/>
            </a:prstGeom>
            <a:solidFill>
              <a:srgbClr val="C0004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</p:grpSp>
      <p:sp>
        <p:nvSpPr>
          <p:cNvPr id="108" name="Rectangle: Rounded Corners 107">
            <a:extLst>
              <a:ext uri="{FF2B5EF4-FFF2-40B4-BE49-F238E27FC236}">
                <a16:creationId xmlns:a16="http://schemas.microsoft.com/office/drawing/2014/main" id="{4739AB14-D39D-17FA-3673-64EB7AE1A1D0}"/>
              </a:ext>
            </a:extLst>
          </p:cNvPr>
          <p:cNvSpPr/>
          <p:nvPr/>
        </p:nvSpPr>
        <p:spPr>
          <a:xfrm>
            <a:off x="2777825" y="2015059"/>
            <a:ext cx="6361100" cy="2080601"/>
          </a:xfrm>
          <a:prstGeom prst="roundRect">
            <a:avLst/>
          </a:prstGeom>
          <a:solidFill>
            <a:srgbClr val="C0004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2800">
              <a:solidFill>
                <a:schemeClr val="bg1"/>
              </a:solidFill>
              <a:latin typeface="Arial Rounded MT Bold"/>
              <a:ea typeface="Calibri"/>
              <a:cs typeface="Arial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Oes 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gennych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 chi 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unrhyw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 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syniadau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 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ar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 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gyfer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 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darparu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 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cymorth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 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hyd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 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yn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 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oed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 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yn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 well 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i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 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blant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 y 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Lluoedd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 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Arfog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 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eich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 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ysgol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?</a:t>
            </a:r>
            <a:endParaRPr lang="en-US" sz="2800">
              <a:solidFill>
                <a:schemeClr val="bg1"/>
              </a:solidFill>
              <a:latin typeface="Arial Rounded MT Bold"/>
              <a:ea typeface="Calibri"/>
              <a:cs typeface="Arial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4000" b="1">
              <a:solidFill>
                <a:srgbClr val="FFFFFF"/>
              </a:solidFill>
              <a:latin typeface="Arial Rounded MT Bold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06976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D4A0F7-55BF-4787-F192-CB4AEB6777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>
            <a:extLst>
              <a:ext uri="{FF2B5EF4-FFF2-40B4-BE49-F238E27FC236}">
                <a16:creationId xmlns:a16="http://schemas.microsoft.com/office/drawing/2014/main" id="{DD46BC2D-C364-3D26-C1F6-36BD0E12D114}"/>
              </a:ext>
            </a:extLst>
          </p:cNvPr>
          <p:cNvSpPr/>
          <p:nvPr/>
        </p:nvSpPr>
        <p:spPr>
          <a:xfrm>
            <a:off x="9833541" y="-279305"/>
            <a:ext cx="2665730" cy="2665730"/>
          </a:xfrm>
          <a:prstGeom prst="ellipse">
            <a:avLst/>
          </a:prstGeom>
          <a:solidFill>
            <a:srgbClr val="8FD45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46A4D3E-769D-A23E-5870-5A9899044C79}"/>
              </a:ext>
            </a:extLst>
          </p:cNvPr>
          <p:cNvSpPr/>
          <p:nvPr/>
        </p:nvSpPr>
        <p:spPr>
          <a:xfrm>
            <a:off x="-1661057" y="1908310"/>
            <a:ext cx="3314700" cy="3314700"/>
          </a:xfrm>
          <a:prstGeom prst="ellipse">
            <a:avLst/>
          </a:prstGeom>
          <a:solidFill>
            <a:srgbClr val="5DAE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FA6BC3D-C2DD-D697-F4D5-54D90CC95CCD}"/>
              </a:ext>
            </a:extLst>
          </p:cNvPr>
          <p:cNvSpPr/>
          <p:nvPr/>
        </p:nvSpPr>
        <p:spPr>
          <a:xfrm>
            <a:off x="5775062" y="5647195"/>
            <a:ext cx="2426335" cy="2426335"/>
          </a:xfrm>
          <a:prstGeom prst="ellipse">
            <a:avLst/>
          </a:prstGeom>
          <a:solidFill>
            <a:srgbClr val="C0004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DBADCF-A868-63A3-4440-88BAFFBDC0F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77"/>
          <a:stretch/>
        </p:blipFill>
        <p:spPr>
          <a:xfrm>
            <a:off x="10702402" y="6043839"/>
            <a:ext cx="1358585" cy="661719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5C0A5F30-657B-3B87-D2BD-E4F521852D2B}"/>
              </a:ext>
            </a:extLst>
          </p:cNvPr>
          <p:cNvSpPr/>
          <p:nvPr/>
        </p:nvSpPr>
        <p:spPr>
          <a:xfrm>
            <a:off x="2344841" y="5463750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353878A-2D30-D153-F4BB-57B4E3F15376}"/>
              </a:ext>
            </a:extLst>
          </p:cNvPr>
          <p:cNvSpPr/>
          <p:nvPr/>
        </p:nvSpPr>
        <p:spPr>
          <a:xfrm>
            <a:off x="350890" y="3215239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1820A26-3270-F662-4FFC-65CB5FF47D70}"/>
              </a:ext>
            </a:extLst>
          </p:cNvPr>
          <p:cNvSpPr/>
          <p:nvPr/>
        </p:nvSpPr>
        <p:spPr>
          <a:xfrm>
            <a:off x="1246531" y="4891013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310F8F6-F67B-50A7-7D95-2C5A28B515BF}"/>
              </a:ext>
            </a:extLst>
          </p:cNvPr>
          <p:cNvSpPr/>
          <p:nvPr/>
        </p:nvSpPr>
        <p:spPr>
          <a:xfrm>
            <a:off x="2688546" y="4468910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F290FB4-272F-F26C-892A-32BF70346D2A}"/>
              </a:ext>
            </a:extLst>
          </p:cNvPr>
          <p:cNvSpPr/>
          <p:nvPr/>
        </p:nvSpPr>
        <p:spPr>
          <a:xfrm>
            <a:off x="1819072" y="3566714"/>
            <a:ext cx="671843" cy="686220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41142DC-ADD0-358E-5820-E4F0AAFB3EC6}"/>
              </a:ext>
            </a:extLst>
          </p:cNvPr>
          <p:cNvSpPr/>
          <p:nvPr/>
        </p:nvSpPr>
        <p:spPr>
          <a:xfrm>
            <a:off x="977640" y="6179815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EF19AB5-3232-16C1-316D-D9D5845B0D16}"/>
              </a:ext>
            </a:extLst>
          </p:cNvPr>
          <p:cNvSpPr/>
          <p:nvPr/>
        </p:nvSpPr>
        <p:spPr>
          <a:xfrm>
            <a:off x="288198" y="6017974"/>
            <a:ext cx="694427" cy="694427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D154C1D-AC52-897D-D1C2-EE4EA2AE1A3B}"/>
              </a:ext>
            </a:extLst>
          </p:cNvPr>
          <p:cNvSpPr/>
          <p:nvPr/>
        </p:nvSpPr>
        <p:spPr>
          <a:xfrm>
            <a:off x="10782999" y="1449665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E95E0BB-2F20-8D20-A4AE-842D7DE8901D}"/>
              </a:ext>
            </a:extLst>
          </p:cNvPr>
          <p:cNvSpPr/>
          <p:nvPr/>
        </p:nvSpPr>
        <p:spPr>
          <a:xfrm>
            <a:off x="10788852" y="2323842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4D1A057-4316-5041-ABBD-E92004C09740}"/>
              </a:ext>
            </a:extLst>
          </p:cNvPr>
          <p:cNvSpPr/>
          <p:nvPr/>
        </p:nvSpPr>
        <p:spPr>
          <a:xfrm>
            <a:off x="11033267" y="3775956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2A5640D-ADAC-0A9C-3967-AFBAE45ECB7F}"/>
              </a:ext>
            </a:extLst>
          </p:cNvPr>
          <p:cNvSpPr/>
          <p:nvPr/>
        </p:nvSpPr>
        <p:spPr>
          <a:xfrm>
            <a:off x="10620568" y="4632220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335BD43-7134-D6AD-0D14-B44C229841FF}"/>
              </a:ext>
            </a:extLst>
          </p:cNvPr>
          <p:cNvSpPr/>
          <p:nvPr/>
        </p:nvSpPr>
        <p:spPr>
          <a:xfrm>
            <a:off x="10137369" y="2962089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8558DC45-D98A-1C7A-5B27-1C29D0B6F347}"/>
              </a:ext>
            </a:extLst>
          </p:cNvPr>
          <p:cNvSpPr/>
          <p:nvPr/>
        </p:nvSpPr>
        <p:spPr>
          <a:xfrm>
            <a:off x="3217010" y="377629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0411B25-A499-33FE-FA9F-B4D7567B83A3}"/>
              </a:ext>
            </a:extLst>
          </p:cNvPr>
          <p:cNvSpPr/>
          <p:nvPr/>
        </p:nvSpPr>
        <p:spPr>
          <a:xfrm>
            <a:off x="2366579" y="337374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B122CD06-DE61-7565-7311-ABCD56F4D9AF}"/>
              </a:ext>
            </a:extLst>
          </p:cNvPr>
          <p:cNvSpPr/>
          <p:nvPr/>
        </p:nvSpPr>
        <p:spPr>
          <a:xfrm>
            <a:off x="4157462" y="209054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6D5E97A4-77E4-C7E6-135D-4129BC22C287}"/>
              </a:ext>
            </a:extLst>
          </p:cNvPr>
          <p:cNvSpPr/>
          <p:nvPr/>
        </p:nvSpPr>
        <p:spPr>
          <a:xfrm>
            <a:off x="5105771" y="371822"/>
            <a:ext cx="671843" cy="686220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BBE5A99-C943-8D34-7CA8-21D97AE1889D}"/>
              </a:ext>
            </a:extLst>
          </p:cNvPr>
          <p:cNvGrpSpPr/>
          <p:nvPr/>
        </p:nvGrpSpPr>
        <p:grpSpPr>
          <a:xfrm>
            <a:off x="180712" y="143953"/>
            <a:ext cx="1360011" cy="1308879"/>
            <a:chOff x="355146" y="153134"/>
            <a:chExt cx="3104348" cy="308075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CEF0B19-8277-BFCD-991A-155FB87F4F92}"/>
                </a:ext>
              </a:extLst>
            </p:cNvPr>
            <p:cNvSpPr/>
            <p:nvPr/>
          </p:nvSpPr>
          <p:spPr>
            <a:xfrm>
              <a:off x="355146" y="153134"/>
              <a:ext cx="2631900" cy="2631900"/>
            </a:xfrm>
            <a:prstGeom prst="ellipse">
              <a:avLst/>
            </a:prstGeom>
            <a:noFill/>
            <a:ln w="76200">
              <a:solidFill>
                <a:srgbClr val="8FD4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5279C695-0269-2CAF-81C3-645A46E3CF32}"/>
                </a:ext>
              </a:extLst>
            </p:cNvPr>
            <p:cNvGrpSpPr/>
            <p:nvPr/>
          </p:nvGrpSpPr>
          <p:grpSpPr>
            <a:xfrm>
              <a:off x="1139667" y="409807"/>
              <a:ext cx="1524267" cy="2204362"/>
              <a:chOff x="1139667" y="409807"/>
              <a:chExt cx="1337760" cy="1934640"/>
            </a:xfrm>
            <a:solidFill>
              <a:srgbClr val="C9F1FF"/>
            </a:solidFill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">
                <p14:nvContentPartPr>
                  <p14:cNvPr id="34" name="Ink 33">
                    <a:extLst>
                      <a:ext uri="{FF2B5EF4-FFF2-40B4-BE49-F238E27FC236}">
                        <a16:creationId xmlns:a16="http://schemas.microsoft.com/office/drawing/2014/main" id="{0B5B6A82-46DA-7612-2834-EA46771967A8}"/>
                      </a:ext>
                    </a:extLst>
                  </p14:cNvPr>
                  <p14:cNvContentPartPr/>
                  <p14:nvPr/>
                </p14:nvContentPartPr>
                <p14:xfrm>
                  <a:off x="1204467" y="1104247"/>
                  <a:ext cx="622800" cy="1240200"/>
                </p14:xfrm>
              </p:contentPart>
            </mc:Choice>
            <mc:Fallback xmlns="">
              <p:pic>
                <p:nvPicPr>
                  <p:cNvPr id="34" name="Ink 33">
                    <a:extLst>
                      <a:ext uri="{FF2B5EF4-FFF2-40B4-BE49-F238E27FC236}">
                        <a16:creationId xmlns:a16="http://schemas.microsoft.com/office/drawing/2014/main" id="{0B5B6A82-46DA-7612-2834-EA46771967A8}"/>
                      </a:ext>
                    </a:extLst>
                  </p:cNvPr>
                  <p:cNvPicPr/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1168425" y="1067071"/>
                    <a:ext cx="694163" cy="131380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">
                <p14:nvContentPartPr>
                  <p14:cNvPr id="35" name="Ink 34">
                    <a:extLst>
                      <a:ext uri="{FF2B5EF4-FFF2-40B4-BE49-F238E27FC236}">
                        <a16:creationId xmlns:a16="http://schemas.microsoft.com/office/drawing/2014/main" id="{51461BA4-6A2B-428F-050A-3EDE25EF5F72}"/>
                      </a:ext>
                    </a:extLst>
                  </p14:cNvPr>
                  <p14:cNvContentPartPr/>
                  <p14:nvPr/>
                </p14:nvContentPartPr>
                <p14:xfrm>
                  <a:off x="1801347" y="585847"/>
                  <a:ext cx="271800" cy="517680"/>
                </p14:xfrm>
              </p:contentPart>
            </mc:Choice>
            <mc:Fallback xmlns="">
              <p:pic>
                <p:nvPicPr>
                  <p:cNvPr id="35" name="Ink 34">
                    <a:extLst>
                      <a:ext uri="{FF2B5EF4-FFF2-40B4-BE49-F238E27FC236}">
                        <a16:creationId xmlns:a16="http://schemas.microsoft.com/office/drawing/2014/main" id="{51461BA4-6A2B-428F-050A-3EDE25EF5F72}"/>
                      </a:ext>
                    </a:extLst>
                  </p:cNvPr>
                  <p:cNvPicPr/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1783323" y="567252"/>
                    <a:ext cx="307127" cy="5541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BB91CC09-9A0D-36E9-C631-6C39B9FC72FF}"/>
                      </a:ext>
                    </a:extLst>
                  </p14:cNvPr>
                  <p14:cNvContentPartPr/>
                  <p14:nvPr/>
                </p14:nvContentPartPr>
                <p14:xfrm>
                  <a:off x="1826907" y="691687"/>
                  <a:ext cx="378360" cy="41292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BB91CC09-9A0D-36E9-C631-6C39B9FC72FF}"/>
                      </a:ext>
                    </a:extLst>
                  </p:cNvPr>
                  <p:cNvPicPr/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1808890" y="673087"/>
                    <a:ext cx="413674" cy="4493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EAE90F40-6E1F-6AD2-E59E-B60B63FF4B53}"/>
                      </a:ext>
                    </a:extLst>
                  </p14:cNvPr>
                  <p14:cNvContentPartPr/>
                  <p14:nvPr/>
                </p14:nvContentPartPr>
                <p14:xfrm>
                  <a:off x="1792347" y="805087"/>
                  <a:ext cx="245520" cy="360720"/>
                </p14:xfrm>
              </p:contentPart>
            </mc:Choice>
            <mc:Fallback xmlns=""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EAE90F40-6E1F-6AD2-E59E-B60B63FF4B53}"/>
                      </a:ext>
                    </a:extLst>
                  </p:cNvPr>
                  <p:cNvPicPr/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1774347" y="786531"/>
                    <a:ext cx="280800" cy="39708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7EEE5B4E-1372-CDE8-1C1E-3890BCC0CD73}"/>
                      </a:ext>
                    </a:extLst>
                  </p14:cNvPr>
                  <p14:cNvContentPartPr/>
                  <p14:nvPr/>
                </p14:nvContentPartPr>
                <p14:xfrm>
                  <a:off x="1448907" y="1517527"/>
                  <a:ext cx="44280" cy="9000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7EEE5B4E-1372-CDE8-1C1E-3890BCC0CD73}"/>
                      </a:ext>
                    </a:extLst>
                  </p:cNvPr>
                  <p:cNvPicPr/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1412612" y="1480642"/>
                    <a:ext cx="116144" cy="16303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95471E99-3CD6-1CFB-B387-8BB9E8FF7110}"/>
                      </a:ext>
                    </a:extLst>
                  </p14:cNvPr>
                  <p14:cNvContentPartPr/>
                  <p14:nvPr/>
                </p14:nvContentPartPr>
                <p14:xfrm>
                  <a:off x="1417947" y="1384327"/>
                  <a:ext cx="83880" cy="63360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95471E99-3CD6-1CFB-B387-8BB9E8FF7110}"/>
                      </a:ext>
                    </a:extLst>
                  </p:cNvPr>
                  <p:cNvPicPr/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1382101" y="1347490"/>
                    <a:ext cx="154855" cy="13629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31021B08-9745-3EE3-384F-5854B82DCB2A}"/>
                      </a:ext>
                    </a:extLst>
                  </p14:cNvPr>
                  <p14:cNvContentPartPr/>
                  <p14:nvPr/>
                </p14:nvContentPartPr>
                <p14:xfrm>
                  <a:off x="1182147" y="1385407"/>
                  <a:ext cx="142200" cy="71640"/>
                </p14:xfrm>
              </p:contentPart>
            </mc:Choice>
            <mc:Fallback xmlns="">
              <p:pic>
                <p:nvPicPr>
                  <p:cNvPr id="40" name="Ink 39">
                    <a:extLst>
                      <a:ext uri="{FF2B5EF4-FFF2-40B4-BE49-F238E27FC236}">
                        <a16:creationId xmlns:a16="http://schemas.microsoft.com/office/drawing/2014/main" id="{31021B08-9745-3EE3-384F-5854B82DCB2A}"/>
                      </a:ext>
                    </a:extLst>
                  </p:cNvPr>
                  <p:cNvPicPr/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1146238" y="1348479"/>
                    <a:ext cx="213300" cy="14475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26FED910-C4D1-0726-D9B3-781F6E674D5F}"/>
                      </a:ext>
                    </a:extLst>
                  </p14:cNvPr>
                  <p14:cNvContentPartPr/>
                  <p14:nvPr/>
                </p14:nvContentPartPr>
                <p14:xfrm>
                  <a:off x="1179987" y="1051327"/>
                  <a:ext cx="157680" cy="5436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26FED910-C4D1-0726-D9B3-781F6E674D5F}"/>
                      </a:ext>
                    </a:extLst>
                  </p:cNvPr>
                  <p:cNvPicPr/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1143987" y="1014094"/>
                    <a:ext cx="228960" cy="1280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CEA21583-1745-BBF3-5CCE-1CFD733A1198}"/>
                      </a:ext>
                    </a:extLst>
                  </p14:cNvPr>
                  <p14:cNvContentPartPr/>
                  <p14:nvPr/>
                </p14:nvContentPartPr>
                <p14:xfrm>
                  <a:off x="1139667" y="936487"/>
                  <a:ext cx="137880" cy="3780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CEA21583-1745-BBF3-5CCE-1CFD733A1198}"/>
                      </a:ext>
                    </a:extLst>
                  </p:cNvPr>
                  <p:cNvPicPr/>
                  <p:nvPr/>
                </p:nvPicPr>
                <p:blipFill>
                  <a:blip r:embed="rId20"/>
                  <a:stretch>
                    <a:fillRect/>
                  </a:stretch>
                </p:blipFill>
                <p:spPr>
                  <a:xfrm>
                    <a:off x="1103573" y="900141"/>
                    <a:ext cx="209347" cy="10976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9A5129E4-C2A1-3ADD-E560-184ABD43FEC3}"/>
                      </a:ext>
                    </a:extLst>
                  </p14:cNvPr>
                  <p14:cNvContentPartPr/>
                  <p14:nvPr/>
                </p14:nvContentPartPr>
                <p14:xfrm>
                  <a:off x="1413267" y="804007"/>
                  <a:ext cx="105840" cy="4536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9A5129E4-C2A1-3ADD-E560-184ABD43FEC3}"/>
                      </a:ext>
                    </a:extLst>
                  </p:cNvPr>
                  <p:cNvPicPr/>
                  <p:nvPr/>
                </p:nvPicPr>
                <p:blipFill>
                  <a:blip r:embed="rId22"/>
                  <a:stretch>
                    <a:fillRect/>
                  </a:stretch>
                </p:blipFill>
                <p:spPr>
                  <a:xfrm>
                    <a:off x="1377267" y="767426"/>
                    <a:ext cx="177120" cy="11779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">
                <p14:nvContentPartPr>
                  <p14:cNvPr id="44" name="Ink 43">
                    <a:extLst>
                      <a:ext uri="{FF2B5EF4-FFF2-40B4-BE49-F238E27FC236}">
                        <a16:creationId xmlns:a16="http://schemas.microsoft.com/office/drawing/2014/main" id="{0432B638-3151-39E8-5739-FD16353AC21D}"/>
                      </a:ext>
                    </a:extLst>
                  </p14:cNvPr>
                  <p14:cNvContentPartPr/>
                  <p14:nvPr/>
                </p14:nvContentPartPr>
                <p14:xfrm>
                  <a:off x="1395987" y="560287"/>
                  <a:ext cx="61560" cy="104760"/>
                </p14:xfrm>
              </p:contentPart>
            </mc:Choice>
            <mc:Fallback xmlns=""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0432B638-3151-39E8-5739-FD16353AC21D}"/>
                      </a:ext>
                    </a:extLst>
                  </p:cNvPr>
                  <p:cNvPicPr/>
                  <p:nvPr/>
                </p:nvPicPr>
                <p:blipFill>
                  <a:blip r:embed="rId24"/>
                  <a:stretch>
                    <a:fillRect/>
                  </a:stretch>
                </p:blipFill>
                <p:spPr>
                  <a:xfrm>
                    <a:off x="1360196" y="523138"/>
                    <a:ext cx="132426" cy="17831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012AF72E-FA12-4CF1-84BE-984904E0C31D}"/>
                      </a:ext>
                    </a:extLst>
                  </p14:cNvPr>
                  <p14:cNvContentPartPr/>
                  <p14:nvPr/>
                </p14:nvContentPartPr>
                <p14:xfrm>
                  <a:off x="1553667" y="646687"/>
                  <a:ext cx="72000" cy="92880"/>
                </p14:xfrm>
              </p:contentPart>
            </mc:Choice>
            <mc:Fallback xmlns=""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id="{012AF72E-FA12-4CF1-84BE-984904E0C31D}"/>
                      </a:ext>
                    </a:extLst>
                  </p:cNvPr>
                  <p:cNvPicPr/>
                  <p:nvPr/>
                </p:nvPicPr>
                <p:blipFill>
                  <a:blip r:embed="rId26"/>
                  <a:stretch>
                    <a:fillRect/>
                  </a:stretch>
                </p:blipFill>
                <p:spPr>
                  <a:xfrm>
                    <a:off x="1517667" y="609535"/>
                    <a:ext cx="143280" cy="16644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">
                <p14:nvContentPartPr>
                  <p14:cNvPr id="46" name="Ink 45">
                    <a:extLst>
                      <a:ext uri="{FF2B5EF4-FFF2-40B4-BE49-F238E27FC236}">
                        <a16:creationId xmlns:a16="http://schemas.microsoft.com/office/drawing/2014/main" id="{7CCCB0FF-1030-123C-AAB9-9BA1110F2569}"/>
                      </a:ext>
                    </a:extLst>
                  </p14:cNvPr>
                  <p14:cNvContentPartPr/>
                  <p14:nvPr/>
                </p14:nvContentPartPr>
                <p14:xfrm>
                  <a:off x="1622787" y="497647"/>
                  <a:ext cx="65160" cy="137880"/>
                </p14:xfrm>
              </p:contentPart>
            </mc:Choice>
            <mc:Fallback xmlns="">
              <p:pic>
                <p:nvPicPr>
                  <p:cNvPr id="46" name="Ink 45">
                    <a:extLst>
                      <a:ext uri="{FF2B5EF4-FFF2-40B4-BE49-F238E27FC236}">
                        <a16:creationId xmlns:a16="http://schemas.microsoft.com/office/drawing/2014/main" id="{7CCCB0FF-1030-123C-AAB9-9BA1110F2569}"/>
                      </a:ext>
                    </a:extLst>
                  </p:cNvPr>
                  <p:cNvPicPr/>
                  <p:nvPr/>
                </p:nvPicPr>
                <p:blipFill>
                  <a:blip r:embed="rId28"/>
                  <a:stretch>
                    <a:fillRect/>
                  </a:stretch>
                </p:blipFill>
                <p:spPr>
                  <a:xfrm>
                    <a:off x="1586985" y="460582"/>
                    <a:ext cx="136048" cy="21126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C8EC77B8-E8A9-C895-5186-EB96E578F85F}"/>
                      </a:ext>
                    </a:extLst>
                  </p14:cNvPr>
                  <p14:cNvContentPartPr/>
                  <p14:nvPr/>
                </p14:nvContentPartPr>
                <p14:xfrm>
                  <a:off x="1754547" y="620767"/>
                  <a:ext cx="36000" cy="138600"/>
                </p14:xfrm>
              </p:contentPart>
            </mc:Choice>
            <mc:Fallback xmlns=""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C8EC77B8-E8A9-C895-5186-EB96E578F85F}"/>
                      </a:ext>
                    </a:extLst>
                  </p:cNvPr>
                  <p:cNvPicPr/>
                  <p:nvPr/>
                </p:nvPicPr>
                <p:blipFill>
                  <a:blip r:embed="rId30"/>
                  <a:stretch>
                    <a:fillRect/>
                  </a:stretch>
                </p:blipFill>
                <p:spPr>
                  <a:xfrm>
                    <a:off x="1719253" y="583708"/>
                    <a:ext cx="105882" cy="2119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">
                <p14:nvContentPartPr>
                  <p14:cNvPr id="48" name="Ink 47">
                    <a:extLst>
                      <a:ext uri="{FF2B5EF4-FFF2-40B4-BE49-F238E27FC236}">
                        <a16:creationId xmlns:a16="http://schemas.microsoft.com/office/drawing/2014/main" id="{78AA3099-ED98-75CA-0EBA-7B7944C3B3C9}"/>
                      </a:ext>
                    </a:extLst>
                  </p14:cNvPr>
                  <p14:cNvContentPartPr/>
                  <p14:nvPr/>
                </p14:nvContentPartPr>
                <p14:xfrm>
                  <a:off x="1807467" y="409807"/>
                  <a:ext cx="48240" cy="134280"/>
                </p14:xfrm>
              </p:contentPart>
            </mc:Choice>
            <mc:Fallback xmlns="">
              <p:pic>
                <p:nvPicPr>
                  <p:cNvPr id="48" name="Ink 47">
                    <a:extLst>
                      <a:ext uri="{FF2B5EF4-FFF2-40B4-BE49-F238E27FC236}">
                        <a16:creationId xmlns:a16="http://schemas.microsoft.com/office/drawing/2014/main" id="{78AA3099-ED98-75CA-0EBA-7B7944C3B3C9}"/>
                      </a:ext>
                    </a:extLst>
                  </p:cNvPr>
                  <p:cNvPicPr/>
                  <p:nvPr/>
                </p:nvPicPr>
                <p:blipFill>
                  <a:blip r:embed="rId32"/>
                  <a:stretch>
                    <a:fillRect/>
                  </a:stretch>
                </p:blipFill>
                <p:spPr>
                  <a:xfrm>
                    <a:off x="1771996" y="372713"/>
                    <a:ext cx="118472" cy="2077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">
                <p14:nvContentPartPr>
                  <p14:cNvPr id="49" name="Ink 48">
                    <a:extLst>
                      <a:ext uri="{FF2B5EF4-FFF2-40B4-BE49-F238E27FC236}">
                        <a16:creationId xmlns:a16="http://schemas.microsoft.com/office/drawing/2014/main" id="{E9662CBB-94A8-3AE0-A04A-C3E0DC2E82FF}"/>
                      </a:ext>
                    </a:extLst>
                  </p14:cNvPr>
                  <p14:cNvContentPartPr/>
                  <p14:nvPr/>
                </p14:nvContentPartPr>
                <p14:xfrm>
                  <a:off x="2037147" y="487567"/>
                  <a:ext cx="90000" cy="89640"/>
                </p14:xfrm>
              </p:contentPart>
            </mc:Choice>
            <mc:Fallback xmlns="">
              <p:pic>
                <p:nvPicPr>
                  <p:cNvPr id="49" name="Ink 48">
                    <a:extLst>
                      <a:ext uri="{FF2B5EF4-FFF2-40B4-BE49-F238E27FC236}">
                        <a16:creationId xmlns:a16="http://schemas.microsoft.com/office/drawing/2014/main" id="{E9662CBB-94A8-3AE0-A04A-C3E0DC2E82FF}"/>
                      </a:ext>
                    </a:extLst>
                  </p:cNvPr>
                  <p:cNvPicPr/>
                  <p:nvPr/>
                </p:nvPicPr>
                <p:blipFill>
                  <a:blip r:embed="rId34"/>
                  <a:stretch>
                    <a:fillRect/>
                  </a:stretch>
                </p:blipFill>
                <p:spPr>
                  <a:xfrm>
                    <a:off x="2001147" y="450217"/>
                    <a:ext cx="161280" cy="16359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5">
                <p14:nvContentPartPr>
                  <p14:cNvPr id="50" name="Ink 49">
                    <a:extLst>
                      <a:ext uri="{FF2B5EF4-FFF2-40B4-BE49-F238E27FC236}">
                        <a16:creationId xmlns:a16="http://schemas.microsoft.com/office/drawing/2014/main" id="{D6608AC2-3BAF-D0F3-642B-3684F41DBB38}"/>
                      </a:ext>
                    </a:extLst>
                  </p14:cNvPr>
                  <p14:cNvContentPartPr/>
                  <p14:nvPr/>
                </p14:nvContentPartPr>
                <p14:xfrm>
                  <a:off x="1911507" y="613567"/>
                  <a:ext cx="39600" cy="93240"/>
                </p14:xfrm>
              </p:contentPart>
            </mc:Choice>
            <mc:Fallback xmlns="">
              <p:pic>
                <p:nvPicPr>
                  <p:cNvPr id="50" name="Ink 49">
                    <a:extLst>
                      <a:ext uri="{FF2B5EF4-FFF2-40B4-BE49-F238E27FC236}">
                        <a16:creationId xmlns:a16="http://schemas.microsoft.com/office/drawing/2014/main" id="{D6608AC2-3BAF-D0F3-642B-3684F41DBB38}"/>
                      </a:ext>
                    </a:extLst>
                  </p:cNvPr>
                  <p:cNvPicPr/>
                  <p:nvPr/>
                </p:nvPicPr>
                <p:blipFill>
                  <a:blip r:embed="rId36"/>
                  <a:stretch>
                    <a:fillRect/>
                  </a:stretch>
                </p:blipFill>
                <p:spPr>
                  <a:xfrm>
                    <a:off x="1875507" y="576567"/>
                    <a:ext cx="110880" cy="1665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7">
                <p14:nvContentPartPr>
                  <p14:cNvPr id="51" name="Ink 50">
                    <a:extLst>
                      <a:ext uri="{FF2B5EF4-FFF2-40B4-BE49-F238E27FC236}">
                        <a16:creationId xmlns:a16="http://schemas.microsoft.com/office/drawing/2014/main" id="{67AB7756-E469-C490-8C1D-09D95FC9FB96}"/>
                      </a:ext>
                    </a:extLst>
                  </p14:cNvPr>
                  <p14:cNvContentPartPr/>
                  <p14:nvPr/>
                </p14:nvContentPartPr>
                <p14:xfrm>
                  <a:off x="2047947" y="691687"/>
                  <a:ext cx="78120" cy="98280"/>
                </p14:xfrm>
              </p:contentPart>
            </mc:Choice>
            <mc:Fallback xmlns="">
              <p:pic>
                <p:nvPicPr>
                  <p:cNvPr id="51" name="Ink 50">
                    <a:extLst>
                      <a:ext uri="{FF2B5EF4-FFF2-40B4-BE49-F238E27FC236}">
                        <a16:creationId xmlns:a16="http://schemas.microsoft.com/office/drawing/2014/main" id="{67AB7756-E469-C490-8C1D-09D95FC9FB96}"/>
                      </a:ext>
                    </a:extLst>
                  </p:cNvPr>
                  <p:cNvPicPr/>
                  <p:nvPr/>
                </p:nvPicPr>
                <p:blipFill>
                  <a:blip r:embed="rId38"/>
                  <a:stretch>
                    <a:fillRect/>
                  </a:stretch>
                </p:blipFill>
                <p:spPr>
                  <a:xfrm>
                    <a:off x="2011780" y="654740"/>
                    <a:ext cx="149730" cy="1714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9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3BCD90DD-6C61-8434-856E-3529A69BE951}"/>
                      </a:ext>
                    </a:extLst>
                  </p14:cNvPr>
                  <p14:cNvContentPartPr/>
                  <p14:nvPr/>
                </p14:nvContentPartPr>
                <p14:xfrm>
                  <a:off x="2209947" y="594127"/>
                  <a:ext cx="66960" cy="112320"/>
                </p14:xfrm>
              </p:contentPart>
            </mc:Choice>
            <mc:Fallback xmlns=""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3BCD90DD-6C61-8434-856E-3529A69BE951}"/>
                      </a:ext>
                    </a:extLst>
                  </p:cNvPr>
                  <p:cNvPicPr/>
                  <p:nvPr/>
                </p:nvPicPr>
                <p:blipFill>
                  <a:blip r:embed="rId40"/>
                  <a:stretch>
                    <a:fillRect/>
                  </a:stretch>
                </p:blipFill>
                <p:spPr>
                  <a:xfrm>
                    <a:off x="2173947" y="556935"/>
                    <a:ext cx="138240" cy="185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1">
                <p14:nvContentPartPr>
                  <p14:cNvPr id="53" name="Ink 52">
                    <a:extLst>
                      <a:ext uri="{FF2B5EF4-FFF2-40B4-BE49-F238E27FC236}">
                        <a16:creationId xmlns:a16="http://schemas.microsoft.com/office/drawing/2014/main" id="{694DD7D0-7CF5-4D85-A2B7-05521D5C7DE5}"/>
                      </a:ext>
                    </a:extLst>
                  </p14:cNvPr>
                  <p14:cNvContentPartPr/>
                  <p14:nvPr/>
                </p14:nvContentPartPr>
                <p14:xfrm>
                  <a:off x="1861827" y="1465327"/>
                  <a:ext cx="44280" cy="96480"/>
                </p14:xfrm>
              </p:contentPart>
            </mc:Choice>
            <mc:Fallback xmlns="">
              <p:pic>
                <p:nvPicPr>
                  <p:cNvPr id="53" name="Ink 52">
                    <a:extLst>
                      <a:ext uri="{FF2B5EF4-FFF2-40B4-BE49-F238E27FC236}">
                        <a16:creationId xmlns:a16="http://schemas.microsoft.com/office/drawing/2014/main" id="{694DD7D0-7CF5-4D85-A2B7-05521D5C7DE5}"/>
                      </a:ext>
                    </a:extLst>
                  </p:cNvPr>
                  <p:cNvPicPr/>
                  <p:nvPr/>
                </p:nvPicPr>
                <p:blipFill>
                  <a:blip r:embed="rId42"/>
                  <a:stretch>
                    <a:fillRect/>
                  </a:stretch>
                </p:blipFill>
                <p:spPr>
                  <a:xfrm>
                    <a:off x="1826117" y="1428219"/>
                    <a:ext cx="114985" cy="169953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364B537B-95FA-BD12-254A-C5F034DF9AA2}"/>
                  </a:ext>
                </a:extLst>
              </p:cNvPr>
              <p:cNvGrpSpPr/>
              <p:nvPr/>
            </p:nvGrpSpPr>
            <p:grpSpPr>
              <a:xfrm>
                <a:off x="1145427" y="506647"/>
                <a:ext cx="1332000" cy="1263600"/>
                <a:chOff x="1145427" y="506647"/>
                <a:chExt cx="1332000" cy="1263600"/>
              </a:xfrm>
              <a:grpFill/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43">
                  <p14:nvContentPartPr>
                    <p14:cNvPr id="56" name="Ink 55">
                      <a:extLst>
                        <a:ext uri="{FF2B5EF4-FFF2-40B4-BE49-F238E27FC236}">
                          <a16:creationId xmlns:a16="http://schemas.microsoft.com/office/drawing/2014/main" id="{D8A28F84-EA56-0A40-F21C-2211FD9C547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81307" y="1095607"/>
                    <a:ext cx="301680" cy="454680"/>
                  </p14:xfrm>
                </p:contentPart>
              </mc:Choice>
              <mc:Fallback xmlns="">
                <p:pic>
                  <p:nvPicPr>
                    <p:cNvPr id="56" name="Ink 55">
                      <a:extLst>
                        <a:ext uri="{FF2B5EF4-FFF2-40B4-BE49-F238E27FC236}">
                          <a16:creationId xmlns:a16="http://schemas.microsoft.com/office/drawing/2014/main" id="{D8A28F84-EA56-0A40-F21C-2211FD9C5476}"/>
                        </a:ext>
                      </a:extLst>
                    </p:cNvPr>
                    <p:cNvPicPr/>
                    <p:nvPr/>
                  </p:nvPicPr>
                  <p:blipFill>
                    <a:blip r:embed="rId44"/>
                    <a:stretch>
                      <a:fillRect/>
                    </a:stretch>
                  </p:blipFill>
                  <p:spPr>
                    <a:xfrm>
                      <a:off x="1463307" y="1077033"/>
                      <a:ext cx="336960" cy="4910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5">
                  <p14:nvContentPartPr>
                    <p14:cNvPr id="57" name="Ink 56">
                      <a:extLst>
                        <a:ext uri="{FF2B5EF4-FFF2-40B4-BE49-F238E27FC236}">
                          <a16:creationId xmlns:a16="http://schemas.microsoft.com/office/drawing/2014/main" id="{5C0A86E9-899F-0270-C0D1-69B87BC3D49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97507" y="1113247"/>
                    <a:ext cx="268200" cy="294840"/>
                  </p14:xfrm>
                </p:contentPart>
              </mc:Choice>
              <mc:Fallback xmlns="">
                <p:pic>
                  <p:nvPicPr>
                    <p:cNvPr id="57" name="Ink 56">
                      <a:extLst>
                        <a:ext uri="{FF2B5EF4-FFF2-40B4-BE49-F238E27FC236}">
                          <a16:creationId xmlns:a16="http://schemas.microsoft.com/office/drawing/2014/main" id="{5C0A86E9-899F-0270-C0D1-69B87BC3D498}"/>
                        </a:ext>
                      </a:extLst>
                    </p:cNvPr>
                    <p:cNvPicPr/>
                    <p:nvPr/>
                  </p:nvPicPr>
                  <p:blipFill>
                    <a:blip r:embed="rId46"/>
                    <a:stretch>
                      <a:fillRect/>
                    </a:stretch>
                  </p:blipFill>
                  <p:spPr>
                    <a:xfrm>
                      <a:off x="1479531" y="1094680"/>
                      <a:ext cx="303433" cy="33123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7">
                  <p14:nvContentPartPr>
                    <p14:cNvPr id="58" name="Ink 57">
                      <a:extLst>
                        <a:ext uri="{FF2B5EF4-FFF2-40B4-BE49-F238E27FC236}">
                          <a16:creationId xmlns:a16="http://schemas.microsoft.com/office/drawing/2014/main" id="{CC10AA33-D38F-3A75-185A-1D15EE0D3F6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21107" y="1086607"/>
                    <a:ext cx="479520" cy="302760"/>
                  </p14:xfrm>
                </p:contentPart>
              </mc:Choice>
              <mc:Fallback xmlns="">
                <p:pic>
                  <p:nvPicPr>
                    <p:cNvPr id="58" name="Ink 57">
                      <a:extLst>
                        <a:ext uri="{FF2B5EF4-FFF2-40B4-BE49-F238E27FC236}">
                          <a16:creationId xmlns:a16="http://schemas.microsoft.com/office/drawing/2014/main" id="{CC10AA33-D38F-3A75-185A-1D15EE0D3F67}"/>
                        </a:ext>
                      </a:extLst>
                    </p:cNvPr>
                    <p:cNvPicPr/>
                    <p:nvPr/>
                  </p:nvPicPr>
                  <p:blipFill>
                    <a:blip r:embed="rId48"/>
                    <a:stretch>
                      <a:fillRect/>
                    </a:stretch>
                  </p:blipFill>
                  <p:spPr>
                    <a:xfrm>
                      <a:off x="1303107" y="1068056"/>
                      <a:ext cx="514800" cy="33912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9">
                  <p14:nvContentPartPr>
                    <p14:cNvPr id="59" name="Ink 58">
                      <a:extLst>
                        <a:ext uri="{FF2B5EF4-FFF2-40B4-BE49-F238E27FC236}">
                          <a16:creationId xmlns:a16="http://schemas.microsoft.com/office/drawing/2014/main" id="{C489F574-DDEB-802A-FE5B-BB67C07E67C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12387" y="1120447"/>
                    <a:ext cx="570960" cy="109440"/>
                  </p14:xfrm>
                </p:contentPart>
              </mc:Choice>
              <mc:Fallback xmlns="">
                <p:pic>
                  <p:nvPicPr>
                    <p:cNvPr id="59" name="Ink 58">
                      <a:extLst>
                        <a:ext uri="{FF2B5EF4-FFF2-40B4-BE49-F238E27FC236}">
                          <a16:creationId xmlns:a16="http://schemas.microsoft.com/office/drawing/2014/main" id="{C489F574-DDEB-802A-FE5B-BB67C07E67C1}"/>
                        </a:ext>
                      </a:extLst>
                    </p:cNvPr>
                    <p:cNvPicPr/>
                    <p:nvPr/>
                  </p:nvPicPr>
                  <p:blipFill>
                    <a:blip r:embed="rId50"/>
                    <a:stretch>
                      <a:fillRect/>
                    </a:stretch>
                  </p:blipFill>
                  <p:spPr>
                    <a:xfrm>
                      <a:off x="1194364" y="1101961"/>
                      <a:ext cx="606285" cy="14567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1">
                  <p14:nvContentPartPr>
                    <p14:cNvPr id="60" name="Ink 59">
                      <a:extLst>
                        <a:ext uri="{FF2B5EF4-FFF2-40B4-BE49-F238E27FC236}">
                          <a16:creationId xmlns:a16="http://schemas.microsoft.com/office/drawing/2014/main" id="{C630CE66-7C98-DDF5-C5AA-CFD92E122A1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22627" y="1112167"/>
                    <a:ext cx="461520" cy="132840"/>
                  </p14:xfrm>
                </p:contentPart>
              </mc:Choice>
              <mc:Fallback xmlns="">
                <p:pic>
                  <p:nvPicPr>
                    <p:cNvPr id="60" name="Ink 59">
                      <a:extLst>
                        <a:ext uri="{FF2B5EF4-FFF2-40B4-BE49-F238E27FC236}">
                          <a16:creationId xmlns:a16="http://schemas.microsoft.com/office/drawing/2014/main" id="{C630CE66-7C98-DDF5-C5AA-CFD92E122A19}"/>
                        </a:ext>
                      </a:extLst>
                    </p:cNvPr>
                    <p:cNvPicPr/>
                    <p:nvPr/>
                  </p:nvPicPr>
                  <p:blipFill>
                    <a:blip r:embed="rId52"/>
                    <a:stretch>
                      <a:fillRect/>
                    </a:stretch>
                  </p:blipFill>
                  <p:spPr>
                    <a:xfrm>
                      <a:off x="1404627" y="1093614"/>
                      <a:ext cx="496800" cy="16920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3">
                  <p14:nvContentPartPr>
                    <p14:cNvPr id="61" name="Ink 60">
                      <a:extLst>
                        <a:ext uri="{FF2B5EF4-FFF2-40B4-BE49-F238E27FC236}">
                          <a16:creationId xmlns:a16="http://schemas.microsoft.com/office/drawing/2014/main" id="{0ADF6113-7978-EE8C-6D32-3848114D01F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90507" y="1077607"/>
                    <a:ext cx="535320" cy="27000"/>
                  </p14:xfrm>
                </p:contentPart>
              </mc:Choice>
              <mc:Fallback xmlns="">
                <p:pic>
                  <p:nvPicPr>
                    <p:cNvPr id="61" name="Ink 60">
                      <a:extLst>
                        <a:ext uri="{FF2B5EF4-FFF2-40B4-BE49-F238E27FC236}">
                          <a16:creationId xmlns:a16="http://schemas.microsoft.com/office/drawing/2014/main" id="{0ADF6113-7978-EE8C-6D32-3848114D01F8}"/>
                        </a:ext>
                      </a:extLst>
                    </p:cNvPr>
                    <p:cNvPicPr/>
                    <p:nvPr/>
                  </p:nvPicPr>
                  <p:blipFill>
                    <a:blip r:embed="rId54"/>
                    <a:stretch>
                      <a:fillRect/>
                    </a:stretch>
                  </p:blipFill>
                  <p:spPr>
                    <a:xfrm>
                      <a:off x="1272495" y="1059364"/>
                      <a:ext cx="570624" cy="6275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5">
                  <p14:nvContentPartPr>
                    <p14:cNvPr id="62" name="Ink 61">
                      <a:extLst>
                        <a:ext uri="{FF2B5EF4-FFF2-40B4-BE49-F238E27FC236}">
                          <a16:creationId xmlns:a16="http://schemas.microsoft.com/office/drawing/2014/main" id="{F7EAF1D2-673F-5524-81E9-032D3EEC2E3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46587" y="963487"/>
                    <a:ext cx="530640" cy="155520"/>
                  </p14:xfrm>
                </p:contentPart>
              </mc:Choice>
              <mc:Fallback xmlns="">
                <p:pic>
                  <p:nvPicPr>
                    <p:cNvPr id="62" name="Ink 61">
                      <a:extLst>
                        <a:ext uri="{FF2B5EF4-FFF2-40B4-BE49-F238E27FC236}">
                          <a16:creationId xmlns:a16="http://schemas.microsoft.com/office/drawing/2014/main" id="{F7EAF1D2-673F-5524-81E9-032D3EEC2E38}"/>
                        </a:ext>
                      </a:extLst>
                    </p:cNvPr>
                    <p:cNvPicPr/>
                    <p:nvPr/>
                  </p:nvPicPr>
                  <p:blipFill>
                    <a:blip r:embed="rId56"/>
                    <a:stretch>
                      <a:fillRect/>
                    </a:stretch>
                  </p:blipFill>
                  <p:spPr>
                    <a:xfrm>
                      <a:off x="1228587" y="944973"/>
                      <a:ext cx="565920" cy="19180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7">
                  <p14:nvContentPartPr>
                    <p14:cNvPr id="63" name="Ink 62">
                      <a:extLst>
                        <a:ext uri="{FF2B5EF4-FFF2-40B4-BE49-F238E27FC236}">
                          <a16:creationId xmlns:a16="http://schemas.microsoft.com/office/drawing/2014/main" id="{14484592-22F6-B392-C02E-28C57E14795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63867" y="779167"/>
                    <a:ext cx="517320" cy="313920"/>
                  </p14:xfrm>
                </p:contentPart>
              </mc:Choice>
              <mc:Fallback xmlns="">
                <p:pic>
                  <p:nvPicPr>
                    <p:cNvPr id="63" name="Ink 62">
                      <a:extLst>
                        <a:ext uri="{FF2B5EF4-FFF2-40B4-BE49-F238E27FC236}">
                          <a16:creationId xmlns:a16="http://schemas.microsoft.com/office/drawing/2014/main" id="{14484592-22F6-B392-C02E-28C57E14795C}"/>
                        </a:ext>
                      </a:extLst>
                    </p:cNvPr>
                    <p:cNvPicPr/>
                    <p:nvPr/>
                  </p:nvPicPr>
                  <p:blipFill>
                    <a:blip r:embed="rId58"/>
                    <a:stretch>
                      <a:fillRect/>
                    </a:stretch>
                  </p:blipFill>
                  <p:spPr>
                    <a:xfrm>
                      <a:off x="1245854" y="760614"/>
                      <a:ext cx="552625" cy="3502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9">
                  <p14:nvContentPartPr>
                    <p14:cNvPr id="64" name="Ink 63">
                      <a:extLst>
                        <a:ext uri="{FF2B5EF4-FFF2-40B4-BE49-F238E27FC236}">
                          <a16:creationId xmlns:a16="http://schemas.microsoft.com/office/drawing/2014/main" id="{03699C8F-91B0-1F98-57A0-9785CBF676C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27747" y="858007"/>
                    <a:ext cx="243360" cy="213840"/>
                  </p14:xfrm>
                </p:contentPart>
              </mc:Choice>
              <mc:Fallback xmlns="">
                <p:pic>
                  <p:nvPicPr>
                    <p:cNvPr id="64" name="Ink 63">
                      <a:extLst>
                        <a:ext uri="{FF2B5EF4-FFF2-40B4-BE49-F238E27FC236}">
                          <a16:creationId xmlns:a16="http://schemas.microsoft.com/office/drawing/2014/main" id="{03699C8F-91B0-1F98-57A0-9785CBF676CD}"/>
                        </a:ext>
                      </a:extLst>
                    </p:cNvPr>
                    <p:cNvPicPr/>
                    <p:nvPr/>
                  </p:nvPicPr>
                  <p:blipFill>
                    <a:blip r:embed="rId60"/>
                    <a:stretch>
                      <a:fillRect/>
                    </a:stretch>
                  </p:blipFill>
                  <p:spPr>
                    <a:xfrm>
                      <a:off x="1509747" y="839444"/>
                      <a:ext cx="278640" cy="25022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1">
                  <p14:nvContentPartPr>
                    <p14:cNvPr id="65" name="Ink 64">
                      <a:extLst>
                        <a:ext uri="{FF2B5EF4-FFF2-40B4-BE49-F238E27FC236}">
                          <a16:creationId xmlns:a16="http://schemas.microsoft.com/office/drawing/2014/main" id="{BE04936B-3A43-B2DE-2D70-21BE110D704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57547" y="664687"/>
                    <a:ext cx="284040" cy="414000"/>
                  </p14:xfrm>
                </p:contentPart>
              </mc:Choice>
              <mc:Fallback xmlns="">
                <p:pic>
                  <p:nvPicPr>
                    <p:cNvPr id="65" name="Ink 64">
                      <a:extLst>
                        <a:ext uri="{FF2B5EF4-FFF2-40B4-BE49-F238E27FC236}">
                          <a16:creationId xmlns:a16="http://schemas.microsoft.com/office/drawing/2014/main" id="{BE04936B-3A43-B2DE-2D70-21BE110D704B}"/>
                        </a:ext>
                      </a:extLst>
                    </p:cNvPr>
                    <p:cNvPicPr/>
                    <p:nvPr/>
                  </p:nvPicPr>
                  <p:blipFill>
                    <a:blip r:embed="rId62"/>
                    <a:stretch>
                      <a:fillRect/>
                    </a:stretch>
                  </p:blipFill>
                  <p:spPr>
                    <a:xfrm>
                      <a:off x="1439570" y="646105"/>
                      <a:ext cx="319275" cy="4504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3">
                  <p14:nvContentPartPr>
                    <p14:cNvPr id="66" name="Ink 65">
                      <a:extLst>
                        <a:ext uri="{FF2B5EF4-FFF2-40B4-BE49-F238E27FC236}">
                          <a16:creationId xmlns:a16="http://schemas.microsoft.com/office/drawing/2014/main" id="{67353F13-F7D6-F363-88F1-00043963C06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89667" y="682327"/>
                    <a:ext cx="173160" cy="380520"/>
                  </p14:xfrm>
                </p:contentPart>
              </mc:Choice>
              <mc:Fallback xmlns="">
                <p:pic>
                  <p:nvPicPr>
                    <p:cNvPr id="66" name="Ink 65">
                      <a:extLst>
                        <a:ext uri="{FF2B5EF4-FFF2-40B4-BE49-F238E27FC236}">
                          <a16:creationId xmlns:a16="http://schemas.microsoft.com/office/drawing/2014/main" id="{67353F13-F7D6-F363-88F1-00043963C064}"/>
                        </a:ext>
                      </a:extLst>
                    </p:cNvPr>
                    <p:cNvPicPr/>
                    <p:nvPr/>
                  </p:nvPicPr>
                  <p:blipFill>
                    <a:blip r:embed="rId64"/>
                    <a:stretch>
                      <a:fillRect/>
                    </a:stretch>
                  </p:blipFill>
                  <p:spPr>
                    <a:xfrm>
                      <a:off x="1571704" y="663747"/>
                      <a:ext cx="208367" cy="41693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5">
                  <p14:nvContentPartPr>
                    <p14:cNvPr id="67" name="Ink 66">
                      <a:extLst>
                        <a:ext uri="{FF2B5EF4-FFF2-40B4-BE49-F238E27FC236}">
                          <a16:creationId xmlns:a16="http://schemas.microsoft.com/office/drawing/2014/main" id="{A6A3ACCC-DDF2-B863-DD5D-04F842FE634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77147" y="620767"/>
                    <a:ext cx="53640" cy="509040"/>
                  </p14:xfrm>
                </p:contentPart>
              </mc:Choice>
              <mc:Fallback xmlns="">
                <p:pic>
                  <p:nvPicPr>
                    <p:cNvPr id="67" name="Ink 66">
                      <a:extLst>
                        <a:ext uri="{FF2B5EF4-FFF2-40B4-BE49-F238E27FC236}">
                          <a16:creationId xmlns:a16="http://schemas.microsoft.com/office/drawing/2014/main" id="{A6A3ACCC-DDF2-B863-DD5D-04F842FE6340}"/>
                        </a:ext>
                      </a:extLst>
                    </p:cNvPr>
                    <p:cNvPicPr/>
                    <p:nvPr/>
                  </p:nvPicPr>
                  <p:blipFill>
                    <a:blip r:embed="rId66"/>
                    <a:stretch>
                      <a:fillRect/>
                    </a:stretch>
                  </p:blipFill>
                  <p:spPr>
                    <a:xfrm>
                      <a:off x="1659267" y="602189"/>
                      <a:ext cx="88685" cy="54545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7">
                  <p14:nvContentPartPr>
                    <p14:cNvPr id="68" name="Ink 67">
                      <a:extLst>
                        <a:ext uri="{FF2B5EF4-FFF2-40B4-BE49-F238E27FC236}">
                          <a16:creationId xmlns:a16="http://schemas.microsoft.com/office/drawing/2014/main" id="{CCDB09A6-F75F-0181-CC8B-43BFBD23B0C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56347" y="752887"/>
                    <a:ext cx="27360" cy="342000"/>
                  </p14:xfrm>
                </p:contentPart>
              </mc:Choice>
              <mc:Fallback xmlns="">
                <p:pic>
                  <p:nvPicPr>
                    <p:cNvPr id="68" name="Ink 67">
                      <a:extLst>
                        <a:ext uri="{FF2B5EF4-FFF2-40B4-BE49-F238E27FC236}">
                          <a16:creationId xmlns:a16="http://schemas.microsoft.com/office/drawing/2014/main" id="{CCDB09A6-F75F-0181-CC8B-43BFBD23B0CA}"/>
                        </a:ext>
                      </a:extLst>
                    </p:cNvPr>
                    <p:cNvPicPr/>
                    <p:nvPr/>
                  </p:nvPicPr>
                  <p:blipFill>
                    <a:blip r:embed="rId68"/>
                    <a:stretch>
                      <a:fillRect/>
                    </a:stretch>
                  </p:blipFill>
                  <p:spPr>
                    <a:xfrm>
                      <a:off x="1738347" y="734300"/>
                      <a:ext cx="62640" cy="37843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9">
                  <p14:nvContentPartPr>
                    <p14:cNvPr id="69" name="Ink 68">
                      <a:extLst>
                        <a:ext uri="{FF2B5EF4-FFF2-40B4-BE49-F238E27FC236}">
                          <a16:creationId xmlns:a16="http://schemas.microsoft.com/office/drawing/2014/main" id="{DE3B9030-0B94-CE6E-8E80-8691312E848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88387" y="506647"/>
                    <a:ext cx="47520" cy="588600"/>
                  </p14:xfrm>
                </p:contentPart>
              </mc:Choice>
              <mc:Fallback xmlns="">
                <p:pic>
                  <p:nvPicPr>
                    <p:cNvPr id="69" name="Ink 68">
                      <a:extLst>
                        <a:ext uri="{FF2B5EF4-FFF2-40B4-BE49-F238E27FC236}">
                          <a16:creationId xmlns:a16="http://schemas.microsoft.com/office/drawing/2014/main" id="{DE3B9030-0B94-CE6E-8E80-8691312E848E}"/>
                        </a:ext>
                      </a:extLst>
                    </p:cNvPr>
                    <p:cNvPicPr/>
                    <p:nvPr/>
                  </p:nvPicPr>
                  <p:blipFill>
                    <a:blip r:embed="rId70"/>
                    <a:stretch>
                      <a:fillRect/>
                    </a:stretch>
                  </p:blipFill>
                  <p:spPr>
                    <a:xfrm>
                      <a:off x="1770387" y="488091"/>
                      <a:ext cx="82800" cy="62497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1">
                  <p14:nvContentPartPr>
                    <p14:cNvPr id="70" name="Ink 69">
                      <a:extLst>
                        <a:ext uri="{FF2B5EF4-FFF2-40B4-BE49-F238E27FC236}">
                          <a16:creationId xmlns:a16="http://schemas.microsoft.com/office/drawing/2014/main" id="{64CED079-8C6A-B934-7398-47F49909E5E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79387" y="708247"/>
                    <a:ext cx="144360" cy="378360"/>
                  </p14:xfrm>
                </p:contentPart>
              </mc:Choice>
              <mc:Fallback xmlns="">
                <p:pic>
                  <p:nvPicPr>
                    <p:cNvPr id="70" name="Ink 69">
                      <a:extLst>
                        <a:ext uri="{FF2B5EF4-FFF2-40B4-BE49-F238E27FC236}">
                          <a16:creationId xmlns:a16="http://schemas.microsoft.com/office/drawing/2014/main" id="{64CED079-8C6A-B934-7398-47F49909E5E0}"/>
                        </a:ext>
                      </a:extLst>
                    </p:cNvPr>
                    <p:cNvPicPr/>
                    <p:nvPr/>
                  </p:nvPicPr>
                  <p:blipFill>
                    <a:blip r:embed="rId72"/>
                    <a:stretch>
                      <a:fillRect/>
                    </a:stretch>
                  </p:blipFill>
                  <p:spPr>
                    <a:xfrm>
                      <a:off x="1761432" y="689664"/>
                      <a:ext cx="179552" cy="4147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3">
                  <p14:nvContentPartPr>
                    <p14:cNvPr id="71" name="Ink 70">
                      <a:extLst>
                        <a:ext uri="{FF2B5EF4-FFF2-40B4-BE49-F238E27FC236}">
                          <a16:creationId xmlns:a16="http://schemas.microsoft.com/office/drawing/2014/main" id="{D174B3BB-CB12-59C1-10A4-3F0934EBF7C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0267" y="958087"/>
                    <a:ext cx="504000" cy="128880"/>
                  </p14:xfrm>
                </p:contentPart>
              </mc:Choice>
              <mc:Fallback xmlns="">
                <p:pic>
                  <p:nvPicPr>
                    <p:cNvPr id="71" name="Ink 70">
                      <a:extLst>
                        <a:ext uri="{FF2B5EF4-FFF2-40B4-BE49-F238E27FC236}">
                          <a16:creationId xmlns:a16="http://schemas.microsoft.com/office/drawing/2014/main" id="{D174B3BB-CB12-59C1-10A4-3F0934EBF7C3}"/>
                        </a:ext>
                      </a:extLst>
                    </p:cNvPr>
                    <p:cNvPicPr/>
                    <p:nvPr/>
                  </p:nvPicPr>
                  <p:blipFill>
                    <a:blip r:embed="rId74"/>
                    <a:stretch>
                      <a:fillRect/>
                    </a:stretch>
                  </p:blipFill>
                  <p:spPr>
                    <a:xfrm>
                      <a:off x="1782241" y="939570"/>
                      <a:ext cx="539330" cy="16517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5">
                  <p14:nvContentPartPr>
                    <p14:cNvPr id="72" name="Ink 71">
                      <a:extLst>
                        <a:ext uri="{FF2B5EF4-FFF2-40B4-BE49-F238E27FC236}">
                          <a16:creationId xmlns:a16="http://schemas.microsoft.com/office/drawing/2014/main" id="{1A2FBE03-F2FC-A537-EB27-05AEB34DF42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70467" y="892567"/>
                    <a:ext cx="394920" cy="132480"/>
                  </p14:xfrm>
                </p:contentPart>
              </mc:Choice>
              <mc:Fallback xmlns="">
                <p:pic>
                  <p:nvPicPr>
                    <p:cNvPr id="72" name="Ink 71">
                      <a:extLst>
                        <a:ext uri="{FF2B5EF4-FFF2-40B4-BE49-F238E27FC236}">
                          <a16:creationId xmlns:a16="http://schemas.microsoft.com/office/drawing/2014/main" id="{1A2FBE03-F2FC-A537-EB27-05AEB34DF421}"/>
                        </a:ext>
                      </a:extLst>
                    </p:cNvPr>
                    <p:cNvPicPr/>
                    <p:nvPr/>
                  </p:nvPicPr>
                  <p:blipFill>
                    <a:blip r:embed="rId76"/>
                    <a:stretch>
                      <a:fillRect/>
                    </a:stretch>
                  </p:blipFill>
                  <p:spPr>
                    <a:xfrm>
                      <a:off x="1852451" y="874064"/>
                      <a:ext cx="430232" cy="16874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7">
                  <p14:nvContentPartPr>
                    <p14:cNvPr id="73" name="Ink 72">
                      <a:extLst>
                        <a:ext uri="{FF2B5EF4-FFF2-40B4-BE49-F238E27FC236}">
                          <a16:creationId xmlns:a16="http://schemas.microsoft.com/office/drawing/2014/main" id="{1DD1211C-E357-2C85-DF97-F077637109C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91267" y="879967"/>
                    <a:ext cx="356040" cy="198000"/>
                  </p14:xfrm>
                </p:contentPart>
              </mc:Choice>
              <mc:Fallback xmlns="">
                <p:pic>
                  <p:nvPicPr>
                    <p:cNvPr id="73" name="Ink 72">
                      <a:extLst>
                        <a:ext uri="{FF2B5EF4-FFF2-40B4-BE49-F238E27FC236}">
                          <a16:creationId xmlns:a16="http://schemas.microsoft.com/office/drawing/2014/main" id="{1DD1211C-E357-2C85-DF97-F077637109C9}"/>
                        </a:ext>
                      </a:extLst>
                    </p:cNvPr>
                    <p:cNvPicPr/>
                    <p:nvPr/>
                  </p:nvPicPr>
                  <p:blipFill>
                    <a:blip r:embed="rId78"/>
                    <a:stretch>
                      <a:fillRect/>
                    </a:stretch>
                  </p:blipFill>
                  <p:spPr>
                    <a:xfrm>
                      <a:off x="1773249" y="861428"/>
                      <a:ext cx="391356" cy="23433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9">
                  <p14:nvContentPartPr>
                    <p14:cNvPr id="74" name="Ink 73">
                      <a:extLst>
                        <a:ext uri="{FF2B5EF4-FFF2-40B4-BE49-F238E27FC236}">
                          <a16:creationId xmlns:a16="http://schemas.microsoft.com/office/drawing/2014/main" id="{9B731A62-7B8C-643E-28D1-4704B592701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17907" y="1085527"/>
                    <a:ext cx="568080" cy="14040"/>
                  </p14:xfrm>
                </p:contentPart>
              </mc:Choice>
              <mc:Fallback xmlns="">
                <p:pic>
                  <p:nvPicPr>
                    <p:cNvPr id="74" name="Ink 73">
                      <a:extLst>
                        <a:ext uri="{FF2B5EF4-FFF2-40B4-BE49-F238E27FC236}">
                          <a16:creationId xmlns:a16="http://schemas.microsoft.com/office/drawing/2014/main" id="{9B731A62-7B8C-643E-28D1-4704B5927013}"/>
                        </a:ext>
                      </a:extLst>
                    </p:cNvPr>
                    <p:cNvPicPr/>
                    <p:nvPr/>
                  </p:nvPicPr>
                  <p:blipFill>
                    <a:blip r:embed="rId80"/>
                    <a:stretch>
                      <a:fillRect/>
                    </a:stretch>
                  </p:blipFill>
                  <p:spPr>
                    <a:xfrm>
                      <a:off x="1799884" y="1067053"/>
                      <a:ext cx="603405" cy="5024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1">
                  <p14:nvContentPartPr>
                    <p14:cNvPr id="75" name="Ink 74">
                      <a:extLst>
                        <a:ext uri="{FF2B5EF4-FFF2-40B4-BE49-F238E27FC236}">
                          <a16:creationId xmlns:a16="http://schemas.microsoft.com/office/drawing/2014/main" id="{53BF425E-7102-30BE-813B-748011CA313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94887"/>
                    <a:ext cx="315720" cy="19080"/>
                  </p14:xfrm>
                </p:contentPart>
              </mc:Choice>
              <mc:Fallback xmlns="">
                <p:pic>
                  <p:nvPicPr>
                    <p:cNvPr id="75" name="Ink 74">
                      <a:extLst>
                        <a:ext uri="{FF2B5EF4-FFF2-40B4-BE49-F238E27FC236}">
                          <a16:creationId xmlns:a16="http://schemas.microsoft.com/office/drawing/2014/main" id="{53BF425E-7102-30BE-813B-748011CA313C}"/>
                        </a:ext>
                      </a:extLst>
                    </p:cNvPr>
                    <p:cNvPicPr/>
                    <p:nvPr/>
                  </p:nvPicPr>
                  <p:blipFill>
                    <a:blip r:embed="rId82"/>
                    <a:stretch>
                      <a:fillRect/>
                    </a:stretch>
                  </p:blipFill>
                  <p:spPr>
                    <a:xfrm>
                      <a:off x="1835166" y="1076541"/>
                      <a:ext cx="351040" cy="5503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3">
                  <p14:nvContentPartPr>
                    <p14:cNvPr id="76" name="Ink 75">
                      <a:extLst>
                        <a:ext uri="{FF2B5EF4-FFF2-40B4-BE49-F238E27FC236}">
                          <a16:creationId xmlns:a16="http://schemas.microsoft.com/office/drawing/2014/main" id="{3F1728A9-403B-6143-4112-0A681FB0668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86607"/>
                    <a:ext cx="412920" cy="96480"/>
                  </p14:xfrm>
                </p:contentPart>
              </mc:Choice>
              <mc:Fallback xmlns="">
                <p:pic>
                  <p:nvPicPr>
                    <p:cNvPr id="76" name="Ink 75">
                      <a:extLst>
                        <a:ext uri="{FF2B5EF4-FFF2-40B4-BE49-F238E27FC236}">
                          <a16:creationId xmlns:a16="http://schemas.microsoft.com/office/drawing/2014/main" id="{3F1728A9-403B-6143-4112-0A681FB0668C}"/>
                        </a:ext>
                      </a:extLst>
                    </p:cNvPr>
                    <p:cNvPicPr/>
                    <p:nvPr/>
                  </p:nvPicPr>
                  <p:blipFill>
                    <a:blip r:embed="rId84"/>
                    <a:stretch>
                      <a:fillRect/>
                    </a:stretch>
                  </p:blipFill>
                  <p:spPr>
                    <a:xfrm>
                      <a:off x="1835171" y="1068053"/>
                      <a:ext cx="448231" cy="13284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5">
                  <p14:nvContentPartPr>
                    <p14:cNvPr id="77" name="Ink 76">
                      <a:extLst>
                        <a:ext uri="{FF2B5EF4-FFF2-40B4-BE49-F238E27FC236}">
                          <a16:creationId xmlns:a16="http://schemas.microsoft.com/office/drawing/2014/main" id="{B36DB838-B34D-0B2B-6C3A-45376214595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112887"/>
                    <a:ext cx="518400" cy="193680"/>
                  </p14:xfrm>
                </p:contentPart>
              </mc:Choice>
              <mc:Fallback xmlns="">
                <p:pic>
                  <p:nvPicPr>
                    <p:cNvPr id="77" name="Ink 76">
                      <a:extLst>
                        <a:ext uri="{FF2B5EF4-FFF2-40B4-BE49-F238E27FC236}">
                          <a16:creationId xmlns:a16="http://schemas.microsoft.com/office/drawing/2014/main" id="{B36DB838-B34D-0B2B-6C3A-45376214595A}"/>
                        </a:ext>
                      </a:extLst>
                    </p:cNvPr>
                    <p:cNvPicPr/>
                    <p:nvPr/>
                  </p:nvPicPr>
                  <p:blipFill>
                    <a:blip r:embed="rId86"/>
                    <a:stretch>
                      <a:fillRect/>
                    </a:stretch>
                  </p:blipFill>
                  <p:spPr>
                    <a:xfrm>
                      <a:off x="1835162" y="1094335"/>
                      <a:ext cx="553729" cy="23004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7">
                  <p14:nvContentPartPr>
                    <p14:cNvPr id="78" name="Ink 77">
                      <a:extLst>
                        <a:ext uri="{FF2B5EF4-FFF2-40B4-BE49-F238E27FC236}">
                          <a16:creationId xmlns:a16="http://schemas.microsoft.com/office/drawing/2014/main" id="{6B18AFDB-4DD0-F997-5206-CF7C73C480C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35907" y="1095607"/>
                    <a:ext cx="315720" cy="203040"/>
                  </p14:xfrm>
                </p:contentPart>
              </mc:Choice>
              <mc:Fallback xmlns="">
                <p:pic>
                  <p:nvPicPr>
                    <p:cNvPr id="78" name="Ink 77">
                      <a:extLst>
                        <a:ext uri="{FF2B5EF4-FFF2-40B4-BE49-F238E27FC236}">
                          <a16:creationId xmlns:a16="http://schemas.microsoft.com/office/drawing/2014/main" id="{6B18AFDB-4DD0-F997-5206-CF7C73C480C5}"/>
                        </a:ext>
                      </a:extLst>
                    </p:cNvPr>
                    <p:cNvPicPr/>
                    <p:nvPr/>
                  </p:nvPicPr>
                  <p:blipFill>
                    <a:blip r:embed="rId88"/>
                    <a:stretch>
                      <a:fillRect/>
                    </a:stretch>
                  </p:blipFill>
                  <p:spPr>
                    <a:xfrm>
                      <a:off x="1817886" y="1077014"/>
                      <a:ext cx="351040" cy="23948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9">
                  <p14:nvContentPartPr>
                    <p14:cNvPr id="79" name="Ink 78">
                      <a:extLst>
                        <a:ext uri="{FF2B5EF4-FFF2-40B4-BE49-F238E27FC236}">
                          <a16:creationId xmlns:a16="http://schemas.microsoft.com/office/drawing/2014/main" id="{DFFA3634-C6C5-6E9E-B198-9A8AF79CDF2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104247"/>
                    <a:ext cx="385920" cy="365040"/>
                  </p14:xfrm>
                </p:contentPart>
              </mc:Choice>
              <mc:Fallback xmlns="">
                <p:pic>
                  <p:nvPicPr>
                    <p:cNvPr id="79" name="Ink 78">
                      <a:extLst>
                        <a:ext uri="{FF2B5EF4-FFF2-40B4-BE49-F238E27FC236}">
                          <a16:creationId xmlns:a16="http://schemas.microsoft.com/office/drawing/2014/main" id="{DFFA3634-C6C5-6E9E-B198-9A8AF79CDF2C}"/>
                        </a:ext>
                      </a:extLst>
                    </p:cNvPr>
                    <p:cNvPicPr/>
                    <p:nvPr/>
                  </p:nvPicPr>
                  <p:blipFill>
                    <a:blip r:embed="rId90"/>
                    <a:stretch>
                      <a:fillRect/>
                    </a:stretch>
                  </p:blipFill>
                  <p:spPr>
                    <a:xfrm>
                      <a:off x="1835153" y="1085660"/>
                      <a:ext cx="421266" cy="40147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1">
                  <p14:nvContentPartPr>
                    <p14:cNvPr id="80" name="Ink 79">
                      <a:extLst>
                        <a:ext uri="{FF2B5EF4-FFF2-40B4-BE49-F238E27FC236}">
                          <a16:creationId xmlns:a16="http://schemas.microsoft.com/office/drawing/2014/main" id="{DA6C4994-30E1-9E93-E5C2-22EBFCA1F9C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77607"/>
                    <a:ext cx="199440" cy="371520"/>
                  </p14:xfrm>
                </p:contentPart>
              </mc:Choice>
              <mc:Fallback xmlns="">
                <p:pic>
                  <p:nvPicPr>
                    <p:cNvPr id="80" name="Ink 79">
                      <a:extLst>
                        <a:ext uri="{FF2B5EF4-FFF2-40B4-BE49-F238E27FC236}">
                          <a16:creationId xmlns:a16="http://schemas.microsoft.com/office/drawing/2014/main" id="{DA6C4994-30E1-9E93-E5C2-22EBFCA1F9C7}"/>
                        </a:ext>
                      </a:extLst>
                    </p:cNvPr>
                    <p:cNvPicPr/>
                    <p:nvPr/>
                  </p:nvPicPr>
                  <p:blipFill>
                    <a:blip r:embed="rId92"/>
                    <a:stretch>
                      <a:fillRect/>
                    </a:stretch>
                  </p:blipFill>
                  <p:spPr>
                    <a:xfrm>
                      <a:off x="1835187" y="1059031"/>
                      <a:ext cx="234720" cy="407929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3">
                  <p14:nvContentPartPr>
                    <p14:cNvPr id="81" name="Ink 80">
                      <a:extLst>
                        <a:ext uri="{FF2B5EF4-FFF2-40B4-BE49-F238E27FC236}">
                          <a16:creationId xmlns:a16="http://schemas.microsoft.com/office/drawing/2014/main" id="{3EA5C7F4-2C54-467D-4894-31FA496A9F6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9267" y="1104247"/>
                    <a:ext cx="240840" cy="545400"/>
                  </p14:xfrm>
                </p:contentPart>
              </mc:Choice>
              <mc:Fallback xmlns="">
                <p:pic>
                  <p:nvPicPr>
                    <p:cNvPr id="81" name="Ink 80">
                      <a:extLst>
                        <a:ext uri="{FF2B5EF4-FFF2-40B4-BE49-F238E27FC236}">
                          <a16:creationId xmlns:a16="http://schemas.microsoft.com/office/drawing/2014/main" id="{3EA5C7F4-2C54-467D-4894-31FA496A9F62}"/>
                        </a:ext>
                      </a:extLst>
                    </p:cNvPr>
                    <p:cNvPicPr/>
                    <p:nvPr/>
                  </p:nvPicPr>
                  <p:blipFill>
                    <a:blip r:embed="rId94"/>
                    <a:stretch>
                      <a:fillRect/>
                    </a:stretch>
                  </p:blipFill>
                  <p:spPr>
                    <a:xfrm>
                      <a:off x="1791240" y="1085671"/>
                      <a:ext cx="276173" cy="58181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5">
                  <p14:nvContentPartPr>
                    <p14:cNvPr id="82" name="Ink 81">
                      <a:extLst>
                        <a:ext uri="{FF2B5EF4-FFF2-40B4-BE49-F238E27FC236}">
                          <a16:creationId xmlns:a16="http://schemas.microsoft.com/office/drawing/2014/main" id="{B9623260-0A27-DAF1-7971-46D9B6F1EC9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9627" y="1130527"/>
                    <a:ext cx="66960" cy="363240"/>
                  </p14:xfrm>
                </p:contentPart>
              </mc:Choice>
              <mc:Fallback xmlns="">
                <p:pic>
                  <p:nvPicPr>
                    <p:cNvPr id="82" name="Ink 81">
                      <a:extLst>
                        <a:ext uri="{FF2B5EF4-FFF2-40B4-BE49-F238E27FC236}">
                          <a16:creationId xmlns:a16="http://schemas.microsoft.com/office/drawing/2014/main" id="{B9623260-0A27-DAF1-7971-46D9B6F1EC93}"/>
                        </a:ext>
                      </a:extLst>
                    </p:cNvPr>
                    <p:cNvPicPr/>
                    <p:nvPr/>
                  </p:nvPicPr>
                  <p:blipFill>
                    <a:blip r:embed="rId96"/>
                    <a:stretch>
                      <a:fillRect/>
                    </a:stretch>
                  </p:blipFill>
                  <p:spPr>
                    <a:xfrm>
                      <a:off x="1791627" y="1111956"/>
                      <a:ext cx="102240" cy="39963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7">
                  <p14:nvContentPartPr>
                    <p14:cNvPr id="83" name="Ink 82">
                      <a:extLst>
                        <a:ext uri="{FF2B5EF4-FFF2-40B4-BE49-F238E27FC236}">
                          <a16:creationId xmlns:a16="http://schemas.microsoft.com/office/drawing/2014/main" id="{92AC46AB-1A01-BB60-C4AB-017DA4D9E0E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0267" y="1130527"/>
                    <a:ext cx="39960" cy="567000"/>
                  </p14:xfrm>
                </p:contentPart>
              </mc:Choice>
              <mc:Fallback xmlns="">
                <p:pic>
                  <p:nvPicPr>
                    <p:cNvPr id="83" name="Ink 82">
                      <a:extLst>
                        <a:ext uri="{FF2B5EF4-FFF2-40B4-BE49-F238E27FC236}">
                          <a16:creationId xmlns:a16="http://schemas.microsoft.com/office/drawing/2014/main" id="{92AC46AB-1A01-BB60-C4AB-017DA4D9E0E8}"/>
                        </a:ext>
                      </a:extLst>
                    </p:cNvPr>
                    <p:cNvPicPr/>
                    <p:nvPr/>
                  </p:nvPicPr>
                  <p:blipFill>
                    <a:blip r:embed="rId98"/>
                    <a:stretch>
                      <a:fillRect/>
                    </a:stretch>
                  </p:blipFill>
                  <p:spPr>
                    <a:xfrm>
                      <a:off x="1782103" y="1111949"/>
                      <a:ext cx="75561" cy="60341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9">
                  <p14:nvContentPartPr>
                    <p14:cNvPr id="84" name="Ink 83">
                      <a:extLst>
                        <a:ext uri="{FF2B5EF4-FFF2-40B4-BE49-F238E27FC236}">
                          <a16:creationId xmlns:a16="http://schemas.microsoft.com/office/drawing/2014/main" id="{127024A9-3D92-DCE3-2240-144307C696C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65707" y="1157167"/>
                    <a:ext cx="18360" cy="378360"/>
                  </p14:xfrm>
                </p:contentPart>
              </mc:Choice>
              <mc:Fallback xmlns="">
                <p:pic>
                  <p:nvPicPr>
                    <p:cNvPr id="84" name="Ink 83">
                      <a:extLst>
                        <a:ext uri="{FF2B5EF4-FFF2-40B4-BE49-F238E27FC236}">
                          <a16:creationId xmlns:a16="http://schemas.microsoft.com/office/drawing/2014/main" id="{127024A9-3D92-DCE3-2240-144307C696CA}"/>
                        </a:ext>
                      </a:extLst>
                    </p:cNvPr>
                    <p:cNvPicPr/>
                    <p:nvPr/>
                  </p:nvPicPr>
                  <p:blipFill>
                    <a:blip r:embed="rId100"/>
                    <a:stretch>
                      <a:fillRect/>
                    </a:stretch>
                  </p:blipFill>
                  <p:spPr>
                    <a:xfrm>
                      <a:off x="1748053" y="1138584"/>
                      <a:ext cx="52962" cy="4147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1">
                  <p14:nvContentPartPr>
                    <p14:cNvPr id="85" name="Ink 84">
                      <a:extLst>
                        <a:ext uri="{FF2B5EF4-FFF2-40B4-BE49-F238E27FC236}">
                          <a16:creationId xmlns:a16="http://schemas.microsoft.com/office/drawing/2014/main" id="{27133228-9CB7-CE25-95CB-BF5F47D3AE0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64547" y="1192447"/>
                    <a:ext cx="118800" cy="452520"/>
                  </p14:xfrm>
                </p:contentPart>
              </mc:Choice>
              <mc:Fallback xmlns="">
                <p:pic>
                  <p:nvPicPr>
                    <p:cNvPr id="85" name="Ink 84">
                      <a:extLst>
                        <a:ext uri="{FF2B5EF4-FFF2-40B4-BE49-F238E27FC236}">
                          <a16:creationId xmlns:a16="http://schemas.microsoft.com/office/drawing/2014/main" id="{27133228-9CB7-CE25-95CB-BF5F47D3AE0B}"/>
                        </a:ext>
                      </a:extLst>
                    </p:cNvPr>
                    <p:cNvPicPr/>
                    <p:nvPr/>
                  </p:nvPicPr>
                  <p:blipFill>
                    <a:blip r:embed="rId102"/>
                    <a:stretch>
                      <a:fillRect/>
                    </a:stretch>
                  </p:blipFill>
                  <p:spPr>
                    <a:xfrm>
                      <a:off x="1646547" y="1173871"/>
                      <a:ext cx="154080" cy="48893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3">
                  <p14:nvContentPartPr>
                    <p14:cNvPr id="86" name="Ink 85">
                      <a:extLst>
                        <a:ext uri="{FF2B5EF4-FFF2-40B4-BE49-F238E27FC236}">
                          <a16:creationId xmlns:a16="http://schemas.microsoft.com/office/drawing/2014/main" id="{DBF30ED4-48B7-8A3C-1CA2-F137DFF6155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35147" y="1253647"/>
                    <a:ext cx="87840" cy="68760"/>
                  </p14:xfrm>
                </p:contentPart>
              </mc:Choice>
              <mc:Fallback xmlns="">
                <p:pic>
                  <p:nvPicPr>
                    <p:cNvPr id="86" name="Ink 85">
                      <a:extLst>
                        <a:ext uri="{FF2B5EF4-FFF2-40B4-BE49-F238E27FC236}">
                          <a16:creationId xmlns:a16="http://schemas.microsoft.com/office/drawing/2014/main" id="{DBF30ED4-48B7-8A3C-1CA2-F137DFF6155C}"/>
                        </a:ext>
                      </a:extLst>
                    </p:cNvPr>
                    <p:cNvPicPr/>
                    <p:nvPr/>
                  </p:nvPicPr>
                  <p:blipFill>
                    <a:blip r:embed="rId104"/>
                    <a:stretch>
                      <a:fillRect/>
                    </a:stretch>
                  </p:blipFill>
                  <p:spPr>
                    <a:xfrm>
                      <a:off x="1299147" y="1217073"/>
                      <a:ext cx="159120" cy="14117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5">
                  <p14:nvContentPartPr>
                    <p14:cNvPr id="87" name="Ink 86">
                      <a:extLst>
                        <a:ext uri="{FF2B5EF4-FFF2-40B4-BE49-F238E27FC236}">
                          <a16:creationId xmlns:a16="http://schemas.microsoft.com/office/drawing/2014/main" id="{3E6A2091-FD06-631C-9EEA-1E22C9A7170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145427" y="1200727"/>
                    <a:ext cx="110160" cy="36720"/>
                  </p14:xfrm>
                </p:contentPart>
              </mc:Choice>
              <mc:Fallback xmlns="">
                <p:pic>
                  <p:nvPicPr>
                    <p:cNvPr id="87" name="Ink 86">
                      <a:extLst>
                        <a:ext uri="{FF2B5EF4-FFF2-40B4-BE49-F238E27FC236}">
                          <a16:creationId xmlns:a16="http://schemas.microsoft.com/office/drawing/2014/main" id="{3E6A2091-FD06-631C-9EEA-1E22C9A7170D}"/>
                        </a:ext>
                      </a:extLst>
                    </p:cNvPr>
                    <p:cNvPicPr/>
                    <p:nvPr/>
                  </p:nvPicPr>
                  <p:blipFill>
                    <a:blip r:embed="rId106"/>
                    <a:stretch>
                      <a:fillRect/>
                    </a:stretch>
                  </p:blipFill>
                  <p:spPr>
                    <a:xfrm>
                      <a:off x="1109427" y="1164007"/>
                      <a:ext cx="181440" cy="10942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7">
                  <p14:nvContentPartPr>
                    <p14:cNvPr id="88" name="Ink 87">
                      <a:extLst>
                        <a:ext uri="{FF2B5EF4-FFF2-40B4-BE49-F238E27FC236}">
                          <a16:creationId xmlns:a16="http://schemas.microsoft.com/office/drawing/2014/main" id="{8BEE91FA-CA32-A741-8D98-65851F415F3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48387" y="821287"/>
                    <a:ext cx="83160" cy="46800"/>
                  </p14:xfrm>
                </p:contentPart>
              </mc:Choice>
              <mc:Fallback xmlns="">
                <p:pic>
                  <p:nvPicPr>
                    <p:cNvPr id="88" name="Ink 87">
                      <a:extLst>
                        <a:ext uri="{FF2B5EF4-FFF2-40B4-BE49-F238E27FC236}">
                          <a16:creationId xmlns:a16="http://schemas.microsoft.com/office/drawing/2014/main" id="{8BEE91FA-CA32-A741-8D98-65851F415F32}"/>
                        </a:ext>
                      </a:extLst>
                    </p:cNvPr>
                    <p:cNvPicPr/>
                    <p:nvPr/>
                  </p:nvPicPr>
                  <p:blipFill>
                    <a:blip r:embed="rId108"/>
                    <a:stretch>
                      <a:fillRect/>
                    </a:stretch>
                  </p:blipFill>
                  <p:spPr>
                    <a:xfrm>
                      <a:off x="2112542" y="784144"/>
                      <a:ext cx="154133" cy="12034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9">
                  <p14:nvContentPartPr>
                    <p14:cNvPr id="89" name="Ink 88">
                      <a:extLst>
                        <a:ext uri="{FF2B5EF4-FFF2-40B4-BE49-F238E27FC236}">
                          <a16:creationId xmlns:a16="http://schemas.microsoft.com/office/drawing/2014/main" id="{6394BE9C-4F8C-7EDF-B92E-A19A239317B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62507" y="831367"/>
                    <a:ext cx="136080" cy="63360"/>
                  </p14:xfrm>
                </p:contentPart>
              </mc:Choice>
              <mc:Fallback xmlns="">
                <p:pic>
                  <p:nvPicPr>
                    <p:cNvPr id="89" name="Ink 88">
                      <a:extLst>
                        <a:ext uri="{FF2B5EF4-FFF2-40B4-BE49-F238E27FC236}">
                          <a16:creationId xmlns:a16="http://schemas.microsoft.com/office/drawing/2014/main" id="{6394BE9C-4F8C-7EDF-B92E-A19A239317B4}"/>
                        </a:ext>
                      </a:extLst>
                    </p:cNvPr>
                    <p:cNvPicPr/>
                    <p:nvPr/>
                  </p:nvPicPr>
                  <p:blipFill>
                    <a:blip r:embed="rId110"/>
                    <a:stretch>
                      <a:fillRect/>
                    </a:stretch>
                  </p:blipFill>
                  <p:spPr>
                    <a:xfrm>
                      <a:off x="2226507" y="794530"/>
                      <a:ext cx="207360" cy="13629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1">
                  <p14:nvContentPartPr>
                    <p14:cNvPr id="90" name="Ink 89">
                      <a:extLst>
                        <a:ext uri="{FF2B5EF4-FFF2-40B4-BE49-F238E27FC236}">
                          <a16:creationId xmlns:a16="http://schemas.microsoft.com/office/drawing/2014/main" id="{5BCE0B71-F976-361B-3FDD-5B25D925DC9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17507" y="962767"/>
                    <a:ext cx="134280" cy="38880"/>
                  </p14:xfrm>
                </p:contentPart>
              </mc:Choice>
              <mc:Fallback xmlns="">
                <p:pic>
                  <p:nvPicPr>
                    <p:cNvPr id="90" name="Ink 89">
                      <a:extLst>
                        <a:ext uri="{FF2B5EF4-FFF2-40B4-BE49-F238E27FC236}">
                          <a16:creationId xmlns:a16="http://schemas.microsoft.com/office/drawing/2014/main" id="{5BCE0B71-F976-361B-3FDD-5B25D925DC97}"/>
                        </a:ext>
                      </a:extLst>
                    </p:cNvPr>
                    <p:cNvPicPr/>
                    <p:nvPr/>
                  </p:nvPicPr>
                  <p:blipFill>
                    <a:blip r:embed="rId112"/>
                    <a:stretch>
                      <a:fillRect/>
                    </a:stretch>
                  </p:blipFill>
                  <p:spPr>
                    <a:xfrm>
                      <a:off x="2181603" y="926088"/>
                      <a:ext cx="205369" cy="11150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3">
                  <p14:nvContentPartPr>
                    <p14:cNvPr id="91" name="Ink 90">
                      <a:extLst>
                        <a:ext uri="{FF2B5EF4-FFF2-40B4-BE49-F238E27FC236}">
                          <a16:creationId xmlns:a16="http://schemas.microsoft.com/office/drawing/2014/main" id="{5AE9E8EC-F2FB-303E-8B12-C5711D6ED64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69067" y="1085887"/>
                    <a:ext cx="108360" cy="27000"/>
                  </p14:xfrm>
                </p:contentPart>
              </mc:Choice>
              <mc:Fallback xmlns="">
                <p:pic>
                  <p:nvPicPr>
                    <p:cNvPr id="91" name="Ink 90">
                      <a:extLst>
                        <a:ext uri="{FF2B5EF4-FFF2-40B4-BE49-F238E27FC236}">
                          <a16:creationId xmlns:a16="http://schemas.microsoft.com/office/drawing/2014/main" id="{5AE9E8EC-F2FB-303E-8B12-C5711D6ED646}"/>
                        </a:ext>
                      </a:extLst>
                    </p:cNvPr>
                    <p:cNvPicPr/>
                    <p:nvPr/>
                  </p:nvPicPr>
                  <p:blipFill>
                    <a:blip r:embed="rId114"/>
                    <a:stretch>
                      <a:fillRect/>
                    </a:stretch>
                  </p:blipFill>
                  <p:spPr>
                    <a:xfrm>
                      <a:off x="2333186" y="1049401"/>
                      <a:ext cx="179404" cy="9924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5">
                  <p14:nvContentPartPr>
                    <p14:cNvPr id="92" name="Ink 91">
                      <a:extLst>
                        <a:ext uri="{FF2B5EF4-FFF2-40B4-BE49-F238E27FC236}">
                          <a16:creationId xmlns:a16="http://schemas.microsoft.com/office/drawing/2014/main" id="{9B015440-1566-F0F8-A4DB-76F2CDB8FC1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28587" y="1086247"/>
                    <a:ext cx="117000" cy="46440"/>
                  </p14:xfrm>
                </p:contentPart>
              </mc:Choice>
              <mc:Fallback xmlns="">
                <p:pic>
                  <p:nvPicPr>
                    <p:cNvPr id="92" name="Ink 91">
                      <a:extLst>
                        <a:ext uri="{FF2B5EF4-FFF2-40B4-BE49-F238E27FC236}">
                          <a16:creationId xmlns:a16="http://schemas.microsoft.com/office/drawing/2014/main" id="{9B015440-1566-F0F8-A4DB-76F2CDB8FC1D}"/>
                        </a:ext>
                      </a:extLst>
                    </p:cNvPr>
                    <p:cNvPicPr/>
                    <p:nvPr/>
                  </p:nvPicPr>
                  <p:blipFill>
                    <a:blip r:embed="rId116"/>
                    <a:stretch>
                      <a:fillRect/>
                    </a:stretch>
                  </p:blipFill>
                  <p:spPr>
                    <a:xfrm>
                      <a:off x="2092476" y="1049390"/>
                      <a:ext cx="188500" cy="11941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7">
                  <p14:nvContentPartPr>
                    <p14:cNvPr id="93" name="Ink 92">
                      <a:extLst>
                        <a:ext uri="{FF2B5EF4-FFF2-40B4-BE49-F238E27FC236}">
                          <a16:creationId xmlns:a16="http://schemas.microsoft.com/office/drawing/2014/main" id="{5BCE4838-D23D-B023-8B09-3BFDA4A7C4A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26147" y="1159327"/>
                    <a:ext cx="90000" cy="52200"/>
                  </p14:xfrm>
                </p:contentPart>
              </mc:Choice>
              <mc:Fallback xmlns="">
                <p:pic>
                  <p:nvPicPr>
                    <p:cNvPr id="93" name="Ink 92">
                      <a:extLst>
                        <a:ext uri="{FF2B5EF4-FFF2-40B4-BE49-F238E27FC236}">
                          <a16:creationId xmlns:a16="http://schemas.microsoft.com/office/drawing/2014/main" id="{5BCE4838-D23D-B023-8B09-3BFDA4A7C4A5}"/>
                        </a:ext>
                      </a:extLst>
                    </p:cNvPr>
                    <p:cNvPicPr/>
                    <p:nvPr/>
                  </p:nvPicPr>
                  <p:blipFill>
                    <a:blip r:embed="rId118"/>
                    <a:stretch>
                      <a:fillRect/>
                    </a:stretch>
                  </p:blipFill>
                  <p:spPr>
                    <a:xfrm>
                      <a:off x="2190147" y="1122566"/>
                      <a:ext cx="161280" cy="12498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9">
                  <p14:nvContentPartPr>
                    <p14:cNvPr id="94" name="Ink 93">
                      <a:extLst>
                        <a:ext uri="{FF2B5EF4-FFF2-40B4-BE49-F238E27FC236}">
                          <a16:creationId xmlns:a16="http://schemas.microsoft.com/office/drawing/2014/main" id="{62A275EE-520A-464F-73D7-02459842177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49987" y="1297207"/>
                    <a:ext cx="94320" cy="38160"/>
                  </p14:xfrm>
                </p:contentPart>
              </mc:Choice>
              <mc:Fallback xmlns="">
                <p:pic>
                  <p:nvPicPr>
                    <p:cNvPr id="94" name="Ink 93">
                      <a:extLst>
                        <a:ext uri="{FF2B5EF4-FFF2-40B4-BE49-F238E27FC236}">
                          <a16:creationId xmlns:a16="http://schemas.microsoft.com/office/drawing/2014/main" id="{62A275EE-520A-464F-73D7-024598421772}"/>
                        </a:ext>
                      </a:extLst>
                    </p:cNvPr>
                    <p:cNvPicPr/>
                    <p:nvPr/>
                  </p:nvPicPr>
                  <p:blipFill>
                    <a:blip r:embed="rId120"/>
                    <a:stretch>
                      <a:fillRect/>
                    </a:stretch>
                  </p:blipFill>
                  <p:spPr>
                    <a:xfrm>
                      <a:off x="2313987" y="1260515"/>
                      <a:ext cx="165600" cy="11081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1">
                  <p14:nvContentPartPr>
                    <p14:cNvPr id="95" name="Ink 94">
                      <a:extLst>
                        <a:ext uri="{FF2B5EF4-FFF2-40B4-BE49-F238E27FC236}">
                          <a16:creationId xmlns:a16="http://schemas.microsoft.com/office/drawing/2014/main" id="{038E1775-A8DE-B180-8BE4-68926DF6F90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57747" y="1290007"/>
                    <a:ext cx="117000" cy="63360"/>
                  </p14:xfrm>
                </p:contentPart>
              </mc:Choice>
              <mc:Fallback xmlns="">
                <p:pic>
                  <p:nvPicPr>
                    <p:cNvPr id="95" name="Ink 94">
                      <a:extLst>
                        <a:ext uri="{FF2B5EF4-FFF2-40B4-BE49-F238E27FC236}">
                          <a16:creationId xmlns:a16="http://schemas.microsoft.com/office/drawing/2014/main" id="{038E1775-A8DE-B180-8BE4-68926DF6F90F}"/>
                        </a:ext>
                      </a:extLst>
                    </p:cNvPr>
                    <p:cNvPicPr/>
                    <p:nvPr/>
                  </p:nvPicPr>
                  <p:blipFill>
                    <a:blip r:embed="rId122"/>
                    <a:stretch>
                      <a:fillRect/>
                    </a:stretch>
                  </p:blipFill>
                  <p:spPr>
                    <a:xfrm>
                      <a:off x="2121857" y="1253170"/>
                      <a:ext cx="188061" cy="13629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3">
                  <p14:nvContentPartPr>
                    <p14:cNvPr id="96" name="Ink 95">
                      <a:extLst>
                        <a:ext uri="{FF2B5EF4-FFF2-40B4-BE49-F238E27FC236}">
                          <a16:creationId xmlns:a16="http://schemas.microsoft.com/office/drawing/2014/main" id="{A706F14C-037B-8667-434F-AFAAF81A1CC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21827" y="1487647"/>
                    <a:ext cx="115920" cy="66600"/>
                  </p14:xfrm>
                </p:contentPart>
              </mc:Choice>
              <mc:Fallback xmlns="">
                <p:pic>
                  <p:nvPicPr>
                    <p:cNvPr id="96" name="Ink 95">
                      <a:extLst>
                        <a:ext uri="{FF2B5EF4-FFF2-40B4-BE49-F238E27FC236}">
                          <a16:creationId xmlns:a16="http://schemas.microsoft.com/office/drawing/2014/main" id="{A706F14C-037B-8667-434F-AFAAF81A1CC6}"/>
                        </a:ext>
                      </a:extLst>
                    </p:cNvPr>
                    <p:cNvPicPr/>
                    <p:nvPr/>
                  </p:nvPicPr>
                  <p:blipFill>
                    <a:blip r:embed="rId124"/>
                    <a:stretch>
                      <a:fillRect/>
                    </a:stretch>
                  </p:blipFill>
                  <p:spPr>
                    <a:xfrm>
                      <a:off x="2185827" y="1450647"/>
                      <a:ext cx="187200" cy="1398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5">
                  <p14:nvContentPartPr>
                    <p14:cNvPr id="97" name="Ink 96">
                      <a:extLst>
                        <a:ext uri="{FF2B5EF4-FFF2-40B4-BE49-F238E27FC236}">
                          <a16:creationId xmlns:a16="http://schemas.microsoft.com/office/drawing/2014/main" id="{AAF4EB34-6F4E-8FCC-082B-47CA7433EFA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29227" y="1428607"/>
                    <a:ext cx="96480" cy="91800"/>
                  </p14:xfrm>
                </p:contentPart>
              </mc:Choice>
              <mc:Fallback xmlns="">
                <p:pic>
                  <p:nvPicPr>
                    <p:cNvPr id="97" name="Ink 96">
                      <a:extLst>
                        <a:ext uri="{FF2B5EF4-FFF2-40B4-BE49-F238E27FC236}">
                          <a16:creationId xmlns:a16="http://schemas.microsoft.com/office/drawing/2014/main" id="{AAF4EB34-6F4E-8FCC-082B-47CA7433EFAC}"/>
                        </a:ext>
                      </a:extLst>
                    </p:cNvPr>
                    <p:cNvPicPr/>
                    <p:nvPr/>
                  </p:nvPicPr>
                  <p:blipFill>
                    <a:blip r:embed="rId126"/>
                    <a:stretch>
                      <a:fillRect/>
                    </a:stretch>
                  </p:blipFill>
                  <p:spPr>
                    <a:xfrm>
                      <a:off x="1993494" y="1391591"/>
                      <a:ext cx="167232" cy="165092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7">
                  <p14:nvContentPartPr>
                    <p14:cNvPr id="98" name="Ink 97">
                      <a:extLst>
                        <a:ext uri="{FF2B5EF4-FFF2-40B4-BE49-F238E27FC236}">
                          <a16:creationId xmlns:a16="http://schemas.microsoft.com/office/drawing/2014/main" id="{FBC6CB9F-8239-920D-7C20-76D444C8E53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19507" y="1604647"/>
                    <a:ext cx="68760" cy="122760"/>
                  </p14:xfrm>
                </p:contentPart>
              </mc:Choice>
              <mc:Fallback xmlns="">
                <p:pic>
                  <p:nvPicPr>
                    <p:cNvPr id="98" name="Ink 97">
                      <a:extLst>
                        <a:ext uri="{FF2B5EF4-FFF2-40B4-BE49-F238E27FC236}">
                          <a16:creationId xmlns:a16="http://schemas.microsoft.com/office/drawing/2014/main" id="{FBC6CB9F-8239-920D-7C20-76D444C8E536}"/>
                        </a:ext>
                      </a:extLst>
                    </p:cNvPr>
                    <p:cNvPicPr/>
                    <p:nvPr/>
                  </p:nvPicPr>
                  <p:blipFill>
                    <a:blip r:embed="rId128"/>
                    <a:stretch>
                      <a:fillRect/>
                    </a:stretch>
                  </p:blipFill>
                  <p:spPr>
                    <a:xfrm>
                      <a:off x="1983694" y="1567447"/>
                      <a:ext cx="139669" cy="19641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9">
                  <p14:nvContentPartPr>
                    <p14:cNvPr id="99" name="Ink 98">
                      <a:extLst>
                        <a:ext uri="{FF2B5EF4-FFF2-40B4-BE49-F238E27FC236}">
                          <a16:creationId xmlns:a16="http://schemas.microsoft.com/office/drawing/2014/main" id="{71299B52-2D6A-75DC-31E4-8EC1DADAA38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46507" y="1702207"/>
                    <a:ext cx="360" cy="360"/>
                  </p14:xfrm>
                </p:contentPart>
              </mc:Choice>
              <mc:Fallback xmlns="">
                <p:pic>
                  <p:nvPicPr>
                    <p:cNvPr id="99" name="Ink 98">
                      <a:extLst>
                        <a:ext uri="{FF2B5EF4-FFF2-40B4-BE49-F238E27FC236}">
                          <a16:creationId xmlns:a16="http://schemas.microsoft.com/office/drawing/2014/main" id="{71299B52-2D6A-75DC-31E4-8EC1DADAA38B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028507" y="168420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1">
                  <p14:nvContentPartPr>
                    <p14:cNvPr id="100" name="Ink 99">
                      <a:extLst>
                        <a:ext uri="{FF2B5EF4-FFF2-40B4-BE49-F238E27FC236}">
                          <a16:creationId xmlns:a16="http://schemas.microsoft.com/office/drawing/2014/main" id="{84BFA69A-BAF9-1760-B63F-8F9520C01B2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73147" y="1675927"/>
                    <a:ext cx="360" cy="360"/>
                  </p14:xfrm>
                </p:contentPart>
              </mc:Choice>
              <mc:Fallback xmlns="">
                <p:pic>
                  <p:nvPicPr>
                    <p:cNvPr id="100" name="Ink 99">
                      <a:extLst>
                        <a:ext uri="{FF2B5EF4-FFF2-40B4-BE49-F238E27FC236}">
                          <a16:creationId xmlns:a16="http://schemas.microsoft.com/office/drawing/2014/main" id="{84BFA69A-BAF9-1760-B63F-8F9520C01B24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055147" y="165792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2">
                  <p14:nvContentPartPr>
                    <p14:cNvPr id="101" name="Ink 100">
                      <a:extLst>
                        <a:ext uri="{FF2B5EF4-FFF2-40B4-BE49-F238E27FC236}">
                          <a16:creationId xmlns:a16="http://schemas.microsoft.com/office/drawing/2014/main" id="{B9302C67-0A58-CD6D-E586-936049E769F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73147" y="1482607"/>
                    <a:ext cx="360" cy="360"/>
                  </p14:xfrm>
                </p:contentPart>
              </mc:Choice>
              <mc:Fallback xmlns="">
                <p:pic>
                  <p:nvPicPr>
                    <p:cNvPr id="101" name="Ink 100">
                      <a:extLst>
                        <a:ext uri="{FF2B5EF4-FFF2-40B4-BE49-F238E27FC236}">
                          <a16:creationId xmlns:a16="http://schemas.microsoft.com/office/drawing/2014/main" id="{B9302C67-0A58-CD6D-E586-936049E769F6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055147" y="146460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3">
                  <p14:nvContentPartPr>
                    <p14:cNvPr id="102" name="Ink 101">
                      <a:extLst>
                        <a:ext uri="{FF2B5EF4-FFF2-40B4-BE49-F238E27FC236}">
                          <a16:creationId xmlns:a16="http://schemas.microsoft.com/office/drawing/2014/main" id="{4B6777B0-7DD0-36A8-A3F8-1C5FA07810B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75467" y="1535527"/>
                    <a:ext cx="360" cy="360"/>
                  </p14:xfrm>
                </p:contentPart>
              </mc:Choice>
              <mc:Fallback xmlns="">
                <p:pic>
                  <p:nvPicPr>
                    <p:cNvPr id="102" name="Ink 101">
                      <a:extLst>
                        <a:ext uri="{FF2B5EF4-FFF2-40B4-BE49-F238E27FC236}">
                          <a16:creationId xmlns:a16="http://schemas.microsoft.com/office/drawing/2014/main" id="{4B6777B0-7DD0-36A8-A3F8-1C5FA07810BB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257467" y="151752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4">
                  <p14:nvContentPartPr>
                    <p14:cNvPr id="103" name="Ink 102">
                      <a:extLst>
                        <a:ext uri="{FF2B5EF4-FFF2-40B4-BE49-F238E27FC236}">
                          <a16:creationId xmlns:a16="http://schemas.microsoft.com/office/drawing/2014/main" id="{A59818F2-EB08-19D8-E9B2-BF27AC15A6E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459787" y="1104247"/>
                    <a:ext cx="360" cy="360"/>
                  </p14:xfrm>
                </p:contentPart>
              </mc:Choice>
              <mc:Fallback xmlns="">
                <p:pic>
                  <p:nvPicPr>
                    <p:cNvPr id="103" name="Ink 102">
                      <a:extLst>
                        <a:ext uri="{FF2B5EF4-FFF2-40B4-BE49-F238E27FC236}">
                          <a16:creationId xmlns:a16="http://schemas.microsoft.com/office/drawing/2014/main" id="{A59818F2-EB08-19D8-E9B2-BF27AC15A6EE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441787" y="108624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5">
                  <p14:nvContentPartPr>
                    <p14:cNvPr id="104" name="Ink 103">
                      <a:extLst>
                        <a:ext uri="{FF2B5EF4-FFF2-40B4-BE49-F238E27FC236}">
                          <a16:creationId xmlns:a16="http://schemas.microsoft.com/office/drawing/2014/main" id="{CB695D7C-70FC-2A3A-8401-FD7F322840A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35907" y="1662967"/>
                    <a:ext cx="46800" cy="107280"/>
                  </p14:xfrm>
                </p:contentPart>
              </mc:Choice>
              <mc:Fallback xmlns="">
                <p:pic>
                  <p:nvPicPr>
                    <p:cNvPr id="104" name="Ink 103">
                      <a:extLst>
                        <a:ext uri="{FF2B5EF4-FFF2-40B4-BE49-F238E27FC236}">
                          <a16:creationId xmlns:a16="http://schemas.microsoft.com/office/drawing/2014/main" id="{CB695D7C-70FC-2A3A-8401-FD7F322840AB}"/>
                        </a:ext>
                      </a:extLst>
                    </p:cNvPr>
                    <p:cNvPicPr/>
                    <p:nvPr/>
                  </p:nvPicPr>
                  <p:blipFill>
                    <a:blip r:embed="rId136"/>
                    <a:stretch>
                      <a:fillRect/>
                    </a:stretch>
                  </p:blipFill>
                  <p:spPr>
                    <a:xfrm>
                      <a:off x="1799907" y="1625974"/>
                      <a:ext cx="118080" cy="18052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7">
                  <p14:nvContentPartPr>
                    <p14:cNvPr id="105" name="Ink 104">
                      <a:extLst>
                        <a:ext uri="{FF2B5EF4-FFF2-40B4-BE49-F238E27FC236}">
                          <a16:creationId xmlns:a16="http://schemas.microsoft.com/office/drawing/2014/main" id="{5F98D172-00B8-3EF1-F139-98BA8469FF1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37987" y="1508887"/>
                    <a:ext cx="46080" cy="113040"/>
                  </p14:xfrm>
                </p:contentPart>
              </mc:Choice>
              <mc:Fallback xmlns="">
                <p:pic>
                  <p:nvPicPr>
                    <p:cNvPr id="105" name="Ink 104">
                      <a:extLst>
                        <a:ext uri="{FF2B5EF4-FFF2-40B4-BE49-F238E27FC236}">
                          <a16:creationId xmlns:a16="http://schemas.microsoft.com/office/drawing/2014/main" id="{5F98D172-00B8-3EF1-F139-98BA8469FF16}"/>
                        </a:ext>
                      </a:extLst>
                    </p:cNvPr>
                    <p:cNvPicPr/>
                    <p:nvPr/>
                  </p:nvPicPr>
                  <p:blipFill>
                    <a:blip r:embed="rId138"/>
                    <a:stretch>
                      <a:fillRect/>
                    </a:stretch>
                  </p:blipFill>
                  <p:spPr>
                    <a:xfrm>
                      <a:off x="1702541" y="1471703"/>
                      <a:ext cx="116263" cy="18666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9">
                  <p14:nvContentPartPr>
                    <p14:cNvPr id="106" name="Ink 105">
                      <a:extLst>
                        <a:ext uri="{FF2B5EF4-FFF2-40B4-BE49-F238E27FC236}">
                          <a16:creationId xmlns:a16="http://schemas.microsoft.com/office/drawing/2014/main" id="{44BC8107-C6DD-1326-8F07-6D35CDA5973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35027" y="1632727"/>
                    <a:ext cx="52200" cy="119880"/>
                  </p14:xfrm>
                </p:contentPart>
              </mc:Choice>
              <mc:Fallback xmlns="">
                <p:pic>
                  <p:nvPicPr>
                    <p:cNvPr id="106" name="Ink 105">
                      <a:extLst>
                        <a:ext uri="{FF2B5EF4-FFF2-40B4-BE49-F238E27FC236}">
                          <a16:creationId xmlns:a16="http://schemas.microsoft.com/office/drawing/2014/main" id="{44BC8107-C6DD-1326-8F07-6D35CDA59730}"/>
                        </a:ext>
                      </a:extLst>
                    </p:cNvPr>
                    <p:cNvPicPr/>
                    <p:nvPr/>
                  </p:nvPicPr>
                  <p:blipFill>
                    <a:blip r:embed="rId140"/>
                    <a:stretch>
                      <a:fillRect/>
                    </a:stretch>
                  </p:blipFill>
                  <p:spPr>
                    <a:xfrm>
                      <a:off x="1599274" y="1595727"/>
                      <a:ext cx="122992" cy="19314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141">
                <p14:nvContentPartPr>
                  <p14:cNvPr id="55" name="Ink 54">
                    <a:extLst>
                      <a:ext uri="{FF2B5EF4-FFF2-40B4-BE49-F238E27FC236}">
                        <a16:creationId xmlns:a16="http://schemas.microsoft.com/office/drawing/2014/main" id="{964694C5-F401-30DB-F85B-83A49B96670E}"/>
                      </a:ext>
                    </a:extLst>
                  </p14:cNvPr>
                  <p14:cNvContentPartPr/>
                  <p14:nvPr/>
                </p14:nvContentPartPr>
                <p14:xfrm rot="1617139">
                  <a:off x="1140318" y="737773"/>
                  <a:ext cx="137880" cy="37800"/>
                </p14:xfrm>
              </p:contentPart>
            </mc:Choice>
            <mc:Fallback xmlns="">
              <p:pic>
                <p:nvPicPr>
                  <p:cNvPr id="55" name="Ink 54">
                    <a:extLst>
                      <a:ext uri="{FF2B5EF4-FFF2-40B4-BE49-F238E27FC236}">
                        <a16:creationId xmlns:a16="http://schemas.microsoft.com/office/drawing/2014/main" id="{964694C5-F401-30DB-F85B-83A49B96670E}"/>
                      </a:ext>
                    </a:extLst>
                  </p:cNvPr>
                  <p:cNvPicPr/>
                  <p:nvPr/>
                </p:nvPicPr>
                <p:blipFill>
                  <a:blip r:embed="rId142"/>
                  <a:stretch>
                    <a:fillRect/>
                  </a:stretch>
                </p:blipFill>
                <p:spPr>
                  <a:xfrm rot="1617139">
                    <a:off x="1104224" y="700714"/>
                    <a:ext cx="209347" cy="111176"/>
                  </a:xfrm>
                  <a:prstGeom prst="rect">
                    <a:avLst/>
                  </a:prstGeom>
                </p:spPr>
              </p:pic>
            </mc:Fallback>
          </mc:AlternateContent>
        </p:grp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12430D7-ABE1-D6A1-A505-E2FDF41BE362}"/>
                </a:ext>
              </a:extLst>
            </p:cNvPr>
            <p:cNvSpPr/>
            <p:nvPr/>
          </p:nvSpPr>
          <p:spPr>
            <a:xfrm>
              <a:off x="426037" y="276135"/>
              <a:ext cx="2631900" cy="2631900"/>
            </a:xfrm>
            <a:prstGeom prst="ellipse">
              <a:avLst/>
            </a:prstGeom>
            <a:noFill/>
            <a:ln w="76200">
              <a:solidFill>
                <a:srgbClr val="C000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CF2970B-2A3D-F7C3-9C42-C45CBCDF9F7A}"/>
                </a:ext>
              </a:extLst>
            </p:cNvPr>
            <p:cNvSpPr/>
            <p:nvPr/>
          </p:nvSpPr>
          <p:spPr>
            <a:xfrm>
              <a:off x="394395" y="214945"/>
              <a:ext cx="2631900" cy="2631900"/>
            </a:xfrm>
            <a:prstGeom prst="ellipse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8" name="Star: 5 Points 17">
              <a:extLst>
                <a:ext uri="{FF2B5EF4-FFF2-40B4-BE49-F238E27FC236}">
                  <a16:creationId xmlns:a16="http://schemas.microsoft.com/office/drawing/2014/main" id="{805D2408-BCCC-54F5-12E1-23F82807A963}"/>
                </a:ext>
              </a:extLst>
            </p:cNvPr>
            <p:cNvSpPr/>
            <p:nvPr/>
          </p:nvSpPr>
          <p:spPr>
            <a:xfrm>
              <a:off x="2690894" y="1174693"/>
              <a:ext cx="768600" cy="768600"/>
            </a:xfrm>
            <a:prstGeom prst="star5">
              <a:avLst/>
            </a:prstGeom>
            <a:solidFill>
              <a:srgbClr val="8FD4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4" name="TextBox 186">
              <a:extLst>
                <a:ext uri="{FF2B5EF4-FFF2-40B4-BE49-F238E27FC236}">
                  <a16:creationId xmlns:a16="http://schemas.microsoft.com/office/drawing/2014/main" id="{468D6FE2-AAC0-397D-E46B-593E2541443F}"/>
                </a:ext>
              </a:extLst>
            </p:cNvPr>
            <p:cNvSpPr txBox="1"/>
            <p:nvPr/>
          </p:nvSpPr>
          <p:spPr>
            <a:xfrm>
              <a:off x="799900" y="684453"/>
              <a:ext cx="1808823" cy="166617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4000">
                  <a:solidFill>
                    <a:srgbClr val="00B0F0"/>
                  </a:solidFill>
                  <a:latin typeface="Kristen ITC"/>
                </a:rPr>
                <a:t>9</a:t>
              </a:r>
            </a:p>
          </p:txBody>
        </p:sp>
        <p:sp>
          <p:nvSpPr>
            <p:cNvPr id="32" name="Star: 5 Points 31">
              <a:extLst>
                <a:ext uri="{FF2B5EF4-FFF2-40B4-BE49-F238E27FC236}">
                  <a16:creationId xmlns:a16="http://schemas.microsoft.com/office/drawing/2014/main" id="{13A27BB3-B7B4-71CA-EC1E-62724F6C71C0}"/>
                </a:ext>
              </a:extLst>
            </p:cNvPr>
            <p:cNvSpPr/>
            <p:nvPr/>
          </p:nvSpPr>
          <p:spPr>
            <a:xfrm>
              <a:off x="2525744" y="1968802"/>
              <a:ext cx="768600" cy="768600"/>
            </a:xfrm>
            <a:prstGeom prst="star5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33" name="Star: 5 Points 32">
              <a:extLst>
                <a:ext uri="{FF2B5EF4-FFF2-40B4-BE49-F238E27FC236}">
                  <a16:creationId xmlns:a16="http://schemas.microsoft.com/office/drawing/2014/main" id="{9305671C-7F4A-AC8F-A07E-C6A420DF1EEF}"/>
                </a:ext>
              </a:extLst>
            </p:cNvPr>
            <p:cNvSpPr/>
            <p:nvPr/>
          </p:nvSpPr>
          <p:spPr>
            <a:xfrm>
              <a:off x="1937170" y="2465292"/>
              <a:ext cx="768600" cy="768600"/>
            </a:xfrm>
            <a:prstGeom prst="star5">
              <a:avLst/>
            </a:prstGeom>
            <a:solidFill>
              <a:srgbClr val="C0004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133D81E-2E6E-50E7-CB0C-2107A0CBD5BA}"/>
              </a:ext>
            </a:extLst>
          </p:cNvPr>
          <p:cNvSpPr/>
          <p:nvPr/>
        </p:nvSpPr>
        <p:spPr>
          <a:xfrm>
            <a:off x="2915535" y="2015059"/>
            <a:ext cx="6361100" cy="2080602"/>
          </a:xfrm>
          <a:prstGeom prst="roundRect">
            <a:avLst/>
          </a:prstGeom>
          <a:solidFill>
            <a:srgbClr val="8FD4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2800">
              <a:solidFill>
                <a:srgbClr val="FFFFFF"/>
              </a:solidFill>
              <a:latin typeface="Arial Rounded MT Bold"/>
              <a:ea typeface="Calibri"/>
              <a:cs typeface="Arial"/>
            </a:endParaRPr>
          </a:p>
          <a:p>
            <a:pPr algn="ctr"/>
            <a:r>
              <a:rPr lang="en-GB" sz="24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A </a:t>
            </a:r>
            <a:r>
              <a:rPr lang="en-GB" sz="24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oes</a:t>
            </a:r>
            <a:r>
              <a:rPr lang="en-GB" sz="24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 </a:t>
            </a:r>
            <a:r>
              <a:rPr lang="en-GB" sz="24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unrhyw</a:t>
            </a:r>
            <a:r>
              <a:rPr lang="en-GB" sz="24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 </a:t>
            </a:r>
            <a:r>
              <a:rPr lang="en-GB" sz="24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bethau</a:t>
            </a:r>
            <a:r>
              <a:rPr lang="en-GB" sz="24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 </a:t>
            </a:r>
            <a:r>
              <a:rPr lang="en-GB" sz="24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rydych</a:t>
            </a:r>
            <a:r>
              <a:rPr lang="en-GB" sz="24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 </a:t>
            </a:r>
            <a:r>
              <a:rPr lang="en-GB" sz="24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chi'n</a:t>
            </a:r>
            <a:r>
              <a:rPr lang="en-GB" sz="24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 </a:t>
            </a:r>
            <a:r>
              <a:rPr lang="en-GB" sz="24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meddwl</a:t>
            </a:r>
            <a:r>
              <a:rPr lang="en-GB" sz="24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 y </a:t>
            </a:r>
            <a:r>
              <a:rPr lang="en-GB" sz="24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dylai'r</a:t>
            </a:r>
            <a:r>
              <a:rPr lang="en-GB" sz="24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 </a:t>
            </a:r>
            <a:r>
              <a:rPr lang="en-GB" sz="24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Weinyddiaeth</a:t>
            </a:r>
            <a:r>
              <a:rPr lang="en-GB" sz="24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 </a:t>
            </a:r>
            <a:r>
              <a:rPr lang="en-GB" sz="24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Amddiffyn</a:t>
            </a:r>
            <a:r>
              <a:rPr lang="en-GB" sz="24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 </a:t>
            </a:r>
            <a:r>
              <a:rPr lang="en-GB" sz="24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neu'r</a:t>
            </a:r>
            <a:r>
              <a:rPr lang="en-GB" sz="24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 </a:t>
            </a:r>
            <a:r>
              <a:rPr lang="en-GB" sz="24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Llywodraeth</a:t>
            </a:r>
            <a:r>
              <a:rPr lang="en-GB" sz="24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 </a:t>
            </a:r>
            <a:r>
              <a:rPr lang="en-GB" sz="24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eu</a:t>
            </a:r>
            <a:r>
              <a:rPr lang="en-GB" sz="24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 </a:t>
            </a:r>
            <a:r>
              <a:rPr lang="en-GB" sz="24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newid</a:t>
            </a:r>
            <a:r>
              <a:rPr lang="en-GB" sz="24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 </a:t>
            </a:r>
            <a:r>
              <a:rPr lang="en-GB" sz="24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i</a:t>
            </a:r>
            <a:r>
              <a:rPr lang="en-GB" sz="24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 </a:t>
            </a:r>
            <a:r>
              <a:rPr lang="en-GB" sz="24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helpu</a:t>
            </a:r>
            <a:r>
              <a:rPr lang="en-GB" sz="24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 plant y </a:t>
            </a:r>
            <a:r>
              <a:rPr lang="en-GB" sz="24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Lluoedd</a:t>
            </a:r>
            <a:r>
              <a:rPr lang="en-GB" sz="24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 </a:t>
            </a:r>
            <a:r>
              <a:rPr lang="en-GB" sz="24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Arfogyn</a:t>
            </a:r>
            <a:r>
              <a:rPr lang="en-GB" sz="24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 </a:t>
            </a:r>
            <a:r>
              <a:rPr lang="en-GB" sz="24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eu</a:t>
            </a:r>
            <a:r>
              <a:rPr lang="en-GB" sz="24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 </a:t>
            </a:r>
            <a:r>
              <a:rPr lang="en-GB" sz="24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haddysg</a:t>
            </a:r>
            <a:r>
              <a:rPr lang="en-GB" sz="24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?</a:t>
            </a:r>
          </a:p>
          <a:p>
            <a:pPr algn="ctr"/>
            <a:endParaRPr lang="en-GB" sz="2400">
              <a:solidFill>
                <a:schemeClr val="bg1"/>
              </a:solidFill>
              <a:latin typeface="Arial Rounded MT Bold"/>
              <a:ea typeface="Calibri"/>
              <a:cs typeface="Arial"/>
            </a:endParaRPr>
          </a:p>
          <a:p>
            <a:pPr algn="ctr"/>
            <a:endParaRPr lang="en-GB" sz="2800">
              <a:solidFill>
                <a:srgbClr val="FFFFFF"/>
              </a:solidFill>
              <a:latin typeface="Arial Rounded MT Bold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739761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1961C1-A24F-2669-DC49-67280DB36A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>
            <a:extLst>
              <a:ext uri="{FF2B5EF4-FFF2-40B4-BE49-F238E27FC236}">
                <a16:creationId xmlns:a16="http://schemas.microsoft.com/office/drawing/2014/main" id="{201AA24C-BCF0-9B5D-A3C7-D76BB588285B}"/>
              </a:ext>
            </a:extLst>
          </p:cNvPr>
          <p:cNvSpPr/>
          <p:nvPr/>
        </p:nvSpPr>
        <p:spPr>
          <a:xfrm>
            <a:off x="9833541" y="-279305"/>
            <a:ext cx="2665730" cy="2665730"/>
          </a:xfrm>
          <a:prstGeom prst="ellipse">
            <a:avLst/>
          </a:prstGeom>
          <a:solidFill>
            <a:srgbClr val="8FD45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EF3999F-DE2B-3F0C-8043-321968D57409}"/>
              </a:ext>
            </a:extLst>
          </p:cNvPr>
          <p:cNvSpPr/>
          <p:nvPr/>
        </p:nvSpPr>
        <p:spPr>
          <a:xfrm>
            <a:off x="-1661057" y="1908310"/>
            <a:ext cx="3314700" cy="3314700"/>
          </a:xfrm>
          <a:prstGeom prst="ellipse">
            <a:avLst/>
          </a:prstGeom>
          <a:solidFill>
            <a:srgbClr val="5DAE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02F98E-C982-54A6-4664-1A28E90C48C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77"/>
          <a:stretch/>
        </p:blipFill>
        <p:spPr>
          <a:xfrm>
            <a:off x="10702402" y="6043839"/>
            <a:ext cx="1358585" cy="661719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CA0FE377-4BD6-8498-F215-E8C765F8822B}"/>
              </a:ext>
            </a:extLst>
          </p:cNvPr>
          <p:cNvSpPr/>
          <p:nvPr/>
        </p:nvSpPr>
        <p:spPr>
          <a:xfrm>
            <a:off x="2344841" y="5463750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F906765-61E0-857C-7501-13D2D5413542}"/>
              </a:ext>
            </a:extLst>
          </p:cNvPr>
          <p:cNvSpPr/>
          <p:nvPr/>
        </p:nvSpPr>
        <p:spPr>
          <a:xfrm>
            <a:off x="350890" y="3215239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E403D88-A651-679C-555C-8C285A7A7FA3}"/>
              </a:ext>
            </a:extLst>
          </p:cNvPr>
          <p:cNvSpPr/>
          <p:nvPr/>
        </p:nvSpPr>
        <p:spPr>
          <a:xfrm>
            <a:off x="1246531" y="4891013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A4214E5-960D-599F-719A-FFBA2AE9D2F9}"/>
              </a:ext>
            </a:extLst>
          </p:cNvPr>
          <p:cNvSpPr/>
          <p:nvPr/>
        </p:nvSpPr>
        <p:spPr>
          <a:xfrm>
            <a:off x="2688546" y="4468910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33F69FA-C890-CFE6-6576-C1413EA9CA25}"/>
              </a:ext>
            </a:extLst>
          </p:cNvPr>
          <p:cNvSpPr/>
          <p:nvPr/>
        </p:nvSpPr>
        <p:spPr>
          <a:xfrm>
            <a:off x="1819072" y="3566714"/>
            <a:ext cx="671843" cy="686220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B78CB29-4CBF-087E-EBFD-CB7A632A7650}"/>
              </a:ext>
            </a:extLst>
          </p:cNvPr>
          <p:cNvSpPr/>
          <p:nvPr/>
        </p:nvSpPr>
        <p:spPr>
          <a:xfrm>
            <a:off x="977640" y="6179815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C535837-ED30-AC64-D9F0-90F6437F9BD7}"/>
              </a:ext>
            </a:extLst>
          </p:cNvPr>
          <p:cNvSpPr/>
          <p:nvPr/>
        </p:nvSpPr>
        <p:spPr>
          <a:xfrm>
            <a:off x="288198" y="6017974"/>
            <a:ext cx="694427" cy="694427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671FFDD-46A0-B9D0-5E7C-B1993E02F2D4}"/>
              </a:ext>
            </a:extLst>
          </p:cNvPr>
          <p:cNvSpPr/>
          <p:nvPr/>
        </p:nvSpPr>
        <p:spPr>
          <a:xfrm>
            <a:off x="10782999" y="1449665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F812CC7-9953-1545-50E5-423553B19FC2}"/>
              </a:ext>
            </a:extLst>
          </p:cNvPr>
          <p:cNvSpPr/>
          <p:nvPr/>
        </p:nvSpPr>
        <p:spPr>
          <a:xfrm>
            <a:off x="10788852" y="2323842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E92D46B-D74A-7E48-7A43-BD626F612964}"/>
              </a:ext>
            </a:extLst>
          </p:cNvPr>
          <p:cNvSpPr/>
          <p:nvPr/>
        </p:nvSpPr>
        <p:spPr>
          <a:xfrm>
            <a:off x="11033267" y="3775956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46C878B-F7D6-F275-BE71-D070C561ECA2}"/>
              </a:ext>
            </a:extLst>
          </p:cNvPr>
          <p:cNvSpPr/>
          <p:nvPr/>
        </p:nvSpPr>
        <p:spPr>
          <a:xfrm>
            <a:off x="10620568" y="4632220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8669D73-C789-1FF7-858F-447F3878A299}"/>
              </a:ext>
            </a:extLst>
          </p:cNvPr>
          <p:cNvSpPr/>
          <p:nvPr/>
        </p:nvSpPr>
        <p:spPr>
          <a:xfrm>
            <a:off x="10137369" y="2962089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F8E6A0B-BB72-FFE5-2C6B-974793EFF10F}"/>
              </a:ext>
            </a:extLst>
          </p:cNvPr>
          <p:cNvSpPr/>
          <p:nvPr/>
        </p:nvSpPr>
        <p:spPr>
          <a:xfrm>
            <a:off x="3217010" y="377629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54351ED4-2F73-7D47-85C5-0FC672D65A5E}"/>
              </a:ext>
            </a:extLst>
          </p:cNvPr>
          <p:cNvSpPr/>
          <p:nvPr/>
        </p:nvSpPr>
        <p:spPr>
          <a:xfrm>
            <a:off x="2366579" y="337374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9A0E96FC-55BA-604D-307E-44373C21188F}"/>
              </a:ext>
            </a:extLst>
          </p:cNvPr>
          <p:cNvSpPr/>
          <p:nvPr/>
        </p:nvSpPr>
        <p:spPr>
          <a:xfrm>
            <a:off x="4157462" y="209054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760417D-8ACE-ED9E-6CDF-9E66BEDC4C76}"/>
              </a:ext>
            </a:extLst>
          </p:cNvPr>
          <p:cNvSpPr/>
          <p:nvPr/>
        </p:nvSpPr>
        <p:spPr>
          <a:xfrm>
            <a:off x="5105771" y="371822"/>
            <a:ext cx="671843" cy="686220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5EAF960-9535-3D01-7C3C-19ED0B912E72}"/>
              </a:ext>
            </a:extLst>
          </p:cNvPr>
          <p:cNvSpPr/>
          <p:nvPr/>
        </p:nvSpPr>
        <p:spPr>
          <a:xfrm>
            <a:off x="1657775" y="206456"/>
            <a:ext cx="10253728" cy="1107448"/>
          </a:xfrm>
          <a:prstGeom prst="roundRect">
            <a:avLst/>
          </a:prstGeom>
          <a:solidFill>
            <a:srgbClr val="5DAE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2400">
              <a:solidFill>
                <a:schemeClr val="bg1"/>
              </a:solidFill>
              <a:latin typeface="Arial Rounded MT Bold"/>
              <a:ea typeface="Calibri"/>
              <a:cs typeface="Arial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Ydych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 chi 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wedi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 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clywed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 yr 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ymadrodd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 '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plentyn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 y 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Lluoedd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 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Arfog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' 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o'r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 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blaen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? At 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bwy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 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mae'n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 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cyfeirio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?</a:t>
            </a:r>
            <a:endParaRPr lang="en-US" sz="2800">
              <a:solidFill>
                <a:schemeClr val="bg1"/>
              </a:solidFill>
              <a:latin typeface="Arial Rounded MT Bold"/>
              <a:cs typeface="Arial"/>
            </a:endParaRPr>
          </a:p>
          <a:p>
            <a:pPr marL="742950" indent="-742950" algn="ctr">
              <a:lnSpc>
                <a:spcPct val="107000"/>
              </a:lnSpc>
              <a:spcAft>
                <a:spcPts val="800"/>
              </a:spcAft>
              <a:buAutoNum type="arabicPeriod"/>
            </a:pPr>
            <a:endParaRPr lang="en-GB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BDDF3B8-20D0-9FBE-7227-2C7BFCFE6A3D}"/>
              </a:ext>
            </a:extLst>
          </p:cNvPr>
          <p:cNvSpPr/>
          <p:nvPr/>
        </p:nvSpPr>
        <p:spPr>
          <a:xfrm>
            <a:off x="941394" y="1615428"/>
            <a:ext cx="2429741" cy="934150"/>
          </a:xfrm>
          <a:prstGeom prst="roundRect">
            <a:avLst>
              <a:gd name="adj" fmla="val 17668"/>
            </a:avLst>
          </a:prstGeom>
          <a:solidFill>
            <a:srgbClr val="5DAEFF">
              <a:alpha val="24000"/>
            </a:srgbClr>
          </a:solidFill>
          <a:ln w="28575">
            <a:solidFill>
              <a:srgbClr val="5DAE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160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Tynnwch</a:t>
            </a:r>
            <a:r>
              <a:rPr lang="en-GB" sz="1600">
                <a:solidFill>
                  <a:schemeClr val="tx1"/>
                </a:solidFill>
                <a:latin typeface="Arial"/>
                <a:ea typeface="Tahoma"/>
                <a:cs typeface="Arial"/>
              </a:rPr>
              <a:t> eich barn am </a:t>
            </a:r>
            <a:r>
              <a:rPr lang="en-GB" sz="160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blentyn</a:t>
            </a:r>
            <a:r>
              <a:rPr lang="en-GB" sz="1600">
                <a:solidFill>
                  <a:schemeClr val="tx1"/>
                </a:solidFill>
                <a:latin typeface="Arial"/>
                <a:ea typeface="Tahoma"/>
                <a:cs typeface="Arial"/>
              </a:rPr>
              <a:t> y Lluoedd Arfog a'u </a:t>
            </a:r>
            <a:r>
              <a:rPr lang="en-GB" sz="160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labelu</a:t>
            </a:r>
            <a:endParaRPr lang="en-US"/>
          </a:p>
        </p:txBody>
      </p:sp>
      <p:pic>
        <p:nvPicPr>
          <p:cNvPr id="5" name="Picture 4" descr="Free OUTLINE OF A CHILD, Download Free OUTLINE OF A CHILD png images ...">
            <a:extLst>
              <a:ext uri="{FF2B5EF4-FFF2-40B4-BE49-F238E27FC236}">
                <a16:creationId xmlns:a16="http://schemas.microsoft.com/office/drawing/2014/main" id="{4E480AFB-4A24-8583-DB79-74357569C4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5040" y="1784501"/>
            <a:ext cx="3032738" cy="4555934"/>
          </a:xfrm>
          <a:prstGeom prst="rect">
            <a:avLst/>
          </a:prstGeom>
        </p:spPr>
      </p:pic>
      <p:grpSp>
        <p:nvGrpSpPr>
          <p:cNvPr id="106" name="Group 105">
            <a:extLst>
              <a:ext uri="{FF2B5EF4-FFF2-40B4-BE49-F238E27FC236}">
                <a16:creationId xmlns:a16="http://schemas.microsoft.com/office/drawing/2014/main" id="{96C541B5-6EAC-509B-9D84-2248CB7EEA47}"/>
              </a:ext>
            </a:extLst>
          </p:cNvPr>
          <p:cNvGrpSpPr/>
          <p:nvPr/>
        </p:nvGrpSpPr>
        <p:grpSpPr>
          <a:xfrm>
            <a:off x="180712" y="143953"/>
            <a:ext cx="1360011" cy="1308879"/>
            <a:chOff x="355146" y="153134"/>
            <a:chExt cx="3104348" cy="308075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966FE3D-07F6-0622-C1D2-002DDA860089}"/>
                </a:ext>
              </a:extLst>
            </p:cNvPr>
            <p:cNvSpPr/>
            <p:nvPr/>
          </p:nvSpPr>
          <p:spPr>
            <a:xfrm>
              <a:off x="355146" y="153134"/>
              <a:ext cx="2631900" cy="2631900"/>
            </a:xfrm>
            <a:prstGeom prst="ellipse">
              <a:avLst/>
            </a:prstGeom>
            <a:noFill/>
            <a:ln w="76200">
              <a:solidFill>
                <a:srgbClr val="8FD4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2498620-3E75-B7FB-8F4B-8A6439C80DF1}"/>
                </a:ext>
              </a:extLst>
            </p:cNvPr>
            <p:cNvGrpSpPr/>
            <p:nvPr/>
          </p:nvGrpSpPr>
          <p:grpSpPr>
            <a:xfrm>
              <a:off x="1139666" y="409807"/>
              <a:ext cx="1524267" cy="2204362"/>
              <a:chOff x="1139667" y="409807"/>
              <a:chExt cx="1337760" cy="1934640"/>
            </a:xfrm>
            <a:solidFill>
              <a:srgbClr val="C9F1FF"/>
            </a:solidFill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">
                <p14:nvContentPartPr>
                  <p14:cNvPr id="33" name="Ink 32">
                    <a:extLst>
                      <a:ext uri="{FF2B5EF4-FFF2-40B4-BE49-F238E27FC236}">
                        <a16:creationId xmlns:a16="http://schemas.microsoft.com/office/drawing/2014/main" id="{BCD35677-CDF0-0748-75AB-AD6DF4180280}"/>
                      </a:ext>
                    </a:extLst>
                  </p14:cNvPr>
                  <p14:cNvContentPartPr/>
                  <p14:nvPr/>
                </p14:nvContentPartPr>
                <p14:xfrm>
                  <a:off x="1204467" y="1104247"/>
                  <a:ext cx="622800" cy="1240200"/>
                </p14:xfrm>
              </p:contentPart>
            </mc:Choice>
            <mc:Fallback xmlns="">
              <p:pic>
                <p:nvPicPr>
                  <p:cNvPr id="33" name="Ink 32">
                    <a:extLst>
                      <a:ext uri="{FF2B5EF4-FFF2-40B4-BE49-F238E27FC236}">
                        <a16:creationId xmlns:a16="http://schemas.microsoft.com/office/drawing/2014/main" id="{BCD35677-CDF0-0748-75AB-AD6DF4180280}"/>
                      </a:ext>
                    </a:extLst>
                  </p:cNvPr>
                  <p:cNvPicPr/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1168425" y="1067071"/>
                    <a:ext cx="694163" cy="131380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">
                <p14:nvContentPartPr>
                  <p14:cNvPr id="34" name="Ink 33">
                    <a:extLst>
                      <a:ext uri="{FF2B5EF4-FFF2-40B4-BE49-F238E27FC236}">
                        <a16:creationId xmlns:a16="http://schemas.microsoft.com/office/drawing/2014/main" id="{49FFB872-20F9-0412-1EA2-D07EBA828BF3}"/>
                      </a:ext>
                    </a:extLst>
                  </p14:cNvPr>
                  <p14:cNvContentPartPr/>
                  <p14:nvPr/>
                </p14:nvContentPartPr>
                <p14:xfrm>
                  <a:off x="1801347" y="585847"/>
                  <a:ext cx="271800" cy="517680"/>
                </p14:xfrm>
              </p:contentPart>
            </mc:Choice>
            <mc:Fallback xmlns="">
              <p:pic>
                <p:nvPicPr>
                  <p:cNvPr id="34" name="Ink 33">
                    <a:extLst>
                      <a:ext uri="{FF2B5EF4-FFF2-40B4-BE49-F238E27FC236}">
                        <a16:creationId xmlns:a16="http://schemas.microsoft.com/office/drawing/2014/main" id="{49FFB872-20F9-0412-1EA2-D07EBA828BF3}"/>
                      </a:ext>
                    </a:extLst>
                  </p:cNvPr>
                  <p:cNvPicPr/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1783323" y="567252"/>
                    <a:ext cx="307127" cy="5541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">
                <p14:nvContentPartPr>
                  <p14:cNvPr id="35" name="Ink 34">
                    <a:extLst>
                      <a:ext uri="{FF2B5EF4-FFF2-40B4-BE49-F238E27FC236}">
                        <a16:creationId xmlns:a16="http://schemas.microsoft.com/office/drawing/2014/main" id="{E1F55EF4-BAD2-AAF5-99BA-1BEA624031BC}"/>
                      </a:ext>
                    </a:extLst>
                  </p14:cNvPr>
                  <p14:cNvContentPartPr/>
                  <p14:nvPr/>
                </p14:nvContentPartPr>
                <p14:xfrm>
                  <a:off x="1826907" y="691687"/>
                  <a:ext cx="378360" cy="412920"/>
                </p14:xfrm>
              </p:contentPart>
            </mc:Choice>
            <mc:Fallback xmlns="">
              <p:pic>
                <p:nvPicPr>
                  <p:cNvPr id="35" name="Ink 34">
                    <a:extLst>
                      <a:ext uri="{FF2B5EF4-FFF2-40B4-BE49-F238E27FC236}">
                        <a16:creationId xmlns:a16="http://schemas.microsoft.com/office/drawing/2014/main" id="{E1F55EF4-BAD2-AAF5-99BA-1BEA624031BC}"/>
                      </a:ext>
                    </a:extLst>
                  </p:cNvPr>
                  <p:cNvPicPr/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1808890" y="673087"/>
                    <a:ext cx="413674" cy="4493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9DBC6D1F-5DED-5DFF-6B1F-2BE8769AF31E}"/>
                      </a:ext>
                    </a:extLst>
                  </p14:cNvPr>
                  <p14:cNvContentPartPr/>
                  <p14:nvPr/>
                </p14:nvContentPartPr>
                <p14:xfrm>
                  <a:off x="1792347" y="805087"/>
                  <a:ext cx="245520" cy="36072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9DBC6D1F-5DED-5DFF-6B1F-2BE8769AF31E}"/>
                      </a:ext>
                    </a:extLst>
                  </p:cNvPr>
                  <p:cNvPicPr/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1774347" y="786531"/>
                    <a:ext cx="280800" cy="39708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D41DE9B3-8979-A884-AC2B-3709EC8EF073}"/>
                      </a:ext>
                    </a:extLst>
                  </p14:cNvPr>
                  <p14:cNvContentPartPr/>
                  <p14:nvPr/>
                </p14:nvContentPartPr>
                <p14:xfrm>
                  <a:off x="1448907" y="1517527"/>
                  <a:ext cx="44280" cy="90000"/>
                </p14:xfrm>
              </p:contentPart>
            </mc:Choice>
            <mc:Fallback xmlns=""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D41DE9B3-8979-A884-AC2B-3709EC8EF073}"/>
                      </a:ext>
                    </a:extLst>
                  </p:cNvPr>
                  <p:cNvPicPr/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1412612" y="1480642"/>
                    <a:ext cx="116144" cy="16303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DA5FBFA7-2AF6-8D1C-6886-15C795ADE759}"/>
                      </a:ext>
                    </a:extLst>
                  </p14:cNvPr>
                  <p14:cNvContentPartPr/>
                  <p14:nvPr/>
                </p14:nvContentPartPr>
                <p14:xfrm>
                  <a:off x="1417947" y="1384327"/>
                  <a:ext cx="83880" cy="6336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DA5FBFA7-2AF6-8D1C-6886-15C795ADE759}"/>
                      </a:ext>
                    </a:extLst>
                  </p:cNvPr>
                  <p:cNvPicPr/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1382101" y="1347490"/>
                    <a:ext cx="154855" cy="13629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6D8C576C-43AC-1B79-A35A-65AAF31BE962}"/>
                      </a:ext>
                    </a:extLst>
                  </p14:cNvPr>
                  <p14:cNvContentPartPr/>
                  <p14:nvPr/>
                </p14:nvContentPartPr>
                <p14:xfrm>
                  <a:off x="1182147" y="1385407"/>
                  <a:ext cx="142200" cy="71640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6D8C576C-43AC-1B79-A35A-65AAF31BE962}"/>
                      </a:ext>
                    </a:extLst>
                  </p:cNvPr>
                  <p:cNvPicPr/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1146238" y="1348479"/>
                    <a:ext cx="213300" cy="14475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027D8BF0-E104-81DB-C7EB-A487BAC48BC1}"/>
                      </a:ext>
                    </a:extLst>
                  </p14:cNvPr>
                  <p14:cNvContentPartPr/>
                  <p14:nvPr/>
                </p14:nvContentPartPr>
                <p14:xfrm>
                  <a:off x="1179987" y="1051327"/>
                  <a:ext cx="157680" cy="54360"/>
                </p14:xfrm>
              </p:contentPart>
            </mc:Choice>
            <mc:Fallback xmlns="">
              <p:pic>
                <p:nvPicPr>
                  <p:cNvPr id="40" name="Ink 39">
                    <a:extLst>
                      <a:ext uri="{FF2B5EF4-FFF2-40B4-BE49-F238E27FC236}">
                        <a16:creationId xmlns:a16="http://schemas.microsoft.com/office/drawing/2014/main" id="{027D8BF0-E104-81DB-C7EB-A487BAC48BC1}"/>
                      </a:ext>
                    </a:extLst>
                  </p:cNvPr>
                  <p:cNvPicPr/>
                  <p:nvPr/>
                </p:nvPicPr>
                <p:blipFill>
                  <a:blip r:embed="rId20"/>
                  <a:stretch>
                    <a:fillRect/>
                  </a:stretch>
                </p:blipFill>
                <p:spPr>
                  <a:xfrm>
                    <a:off x="1143987" y="1014094"/>
                    <a:ext cx="228960" cy="1280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E70E290E-A2CC-2498-4EC1-DC73B31FE177}"/>
                      </a:ext>
                    </a:extLst>
                  </p14:cNvPr>
                  <p14:cNvContentPartPr/>
                  <p14:nvPr/>
                </p14:nvContentPartPr>
                <p14:xfrm>
                  <a:off x="1139667" y="936487"/>
                  <a:ext cx="137880" cy="3780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E70E290E-A2CC-2498-4EC1-DC73B31FE177}"/>
                      </a:ext>
                    </a:extLst>
                  </p:cNvPr>
                  <p:cNvPicPr/>
                  <p:nvPr/>
                </p:nvPicPr>
                <p:blipFill>
                  <a:blip r:embed="rId22"/>
                  <a:stretch>
                    <a:fillRect/>
                  </a:stretch>
                </p:blipFill>
                <p:spPr>
                  <a:xfrm>
                    <a:off x="1103573" y="900141"/>
                    <a:ext cx="209347" cy="10976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3927655C-3218-6103-13A6-A4B934105418}"/>
                      </a:ext>
                    </a:extLst>
                  </p14:cNvPr>
                  <p14:cNvContentPartPr/>
                  <p14:nvPr/>
                </p14:nvContentPartPr>
                <p14:xfrm>
                  <a:off x="1413267" y="804007"/>
                  <a:ext cx="105840" cy="4536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3927655C-3218-6103-13A6-A4B934105418}"/>
                      </a:ext>
                    </a:extLst>
                  </p:cNvPr>
                  <p:cNvPicPr/>
                  <p:nvPr/>
                </p:nvPicPr>
                <p:blipFill>
                  <a:blip r:embed="rId24"/>
                  <a:stretch>
                    <a:fillRect/>
                  </a:stretch>
                </p:blipFill>
                <p:spPr>
                  <a:xfrm>
                    <a:off x="1377267" y="767426"/>
                    <a:ext cx="177120" cy="11779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E4DB2CBC-EDEB-A4B8-068D-3124FF7D23E2}"/>
                      </a:ext>
                    </a:extLst>
                  </p14:cNvPr>
                  <p14:cNvContentPartPr/>
                  <p14:nvPr/>
                </p14:nvContentPartPr>
                <p14:xfrm>
                  <a:off x="1395987" y="560287"/>
                  <a:ext cx="61560" cy="10476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E4DB2CBC-EDEB-A4B8-068D-3124FF7D23E2}"/>
                      </a:ext>
                    </a:extLst>
                  </p:cNvPr>
                  <p:cNvPicPr/>
                  <p:nvPr/>
                </p:nvPicPr>
                <p:blipFill>
                  <a:blip r:embed="rId26"/>
                  <a:stretch>
                    <a:fillRect/>
                  </a:stretch>
                </p:blipFill>
                <p:spPr>
                  <a:xfrm>
                    <a:off x="1360196" y="523138"/>
                    <a:ext cx="132426" cy="17831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">
                <p14:nvContentPartPr>
                  <p14:cNvPr id="44" name="Ink 43">
                    <a:extLst>
                      <a:ext uri="{FF2B5EF4-FFF2-40B4-BE49-F238E27FC236}">
                        <a16:creationId xmlns:a16="http://schemas.microsoft.com/office/drawing/2014/main" id="{85D841B8-D172-B68D-4CD9-E212C887A6B6}"/>
                      </a:ext>
                    </a:extLst>
                  </p14:cNvPr>
                  <p14:cNvContentPartPr/>
                  <p14:nvPr/>
                </p14:nvContentPartPr>
                <p14:xfrm>
                  <a:off x="1553667" y="646687"/>
                  <a:ext cx="72000" cy="92880"/>
                </p14:xfrm>
              </p:contentPart>
            </mc:Choice>
            <mc:Fallback xmlns=""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85D841B8-D172-B68D-4CD9-E212C887A6B6}"/>
                      </a:ext>
                    </a:extLst>
                  </p:cNvPr>
                  <p:cNvPicPr/>
                  <p:nvPr/>
                </p:nvPicPr>
                <p:blipFill>
                  <a:blip r:embed="rId28"/>
                  <a:stretch>
                    <a:fillRect/>
                  </a:stretch>
                </p:blipFill>
                <p:spPr>
                  <a:xfrm>
                    <a:off x="1517667" y="609535"/>
                    <a:ext cx="143280" cy="16644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79B0FB35-6D4D-E2EA-1AF4-49219D6AC540}"/>
                      </a:ext>
                    </a:extLst>
                  </p14:cNvPr>
                  <p14:cNvContentPartPr/>
                  <p14:nvPr/>
                </p14:nvContentPartPr>
                <p14:xfrm>
                  <a:off x="1622787" y="497647"/>
                  <a:ext cx="65160" cy="137880"/>
                </p14:xfrm>
              </p:contentPart>
            </mc:Choice>
            <mc:Fallback xmlns=""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id="{79B0FB35-6D4D-E2EA-1AF4-49219D6AC540}"/>
                      </a:ext>
                    </a:extLst>
                  </p:cNvPr>
                  <p:cNvPicPr/>
                  <p:nvPr/>
                </p:nvPicPr>
                <p:blipFill>
                  <a:blip r:embed="rId30"/>
                  <a:stretch>
                    <a:fillRect/>
                  </a:stretch>
                </p:blipFill>
                <p:spPr>
                  <a:xfrm>
                    <a:off x="1586985" y="460582"/>
                    <a:ext cx="136048" cy="21126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">
                <p14:nvContentPartPr>
                  <p14:cNvPr id="46" name="Ink 45">
                    <a:extLst>
                      <a:ext uri="{FF2B5EF4-FFF2-40B4-BE49-F238E27FC236}">
                        <a16:creationId xmlns:a16="http://schemas.microsoft.com/office/drawing/2014/main" id="{8E4D63A2-FEA8-EF35-BF5C-5C8390855B28}"/>
                      </a:ext>
                    </a:extLst>
                  </p14:cNvPr>
                  <p14:cNvContentPartPr/>
                  <p14:nvPr/>
                </p14:nvContentPartPr>
                <p14:xfrm>
                  <a:off x="1754547" y="620767"/>
                  <a:ext cx="36000" cy="138600"/>
                </p14:xfrm>
              </p:contentPart>
            </mc:Choice>
            <mc:Fallback xmlns="">
              <p:pic>
                <p:nvPicPr>
                  <p:cNvPr id="46" name="Ink 45">
                    <a:extLst>
                      <a:ext uri="{FF2B5EF4-FFF2-40B4-BE49-F238E27FC236}">
                        <a16:creationId xmlns:a16="http://schemas.microsoft.com/office/drawing/2014/main" id="{8E4D63A2-FEA8-EF35-BF5C-5C8390855B28}"/>
                      </a:ext>
                    </a:extLst>
                  </p:cNvPr>
                  <p:cNvPicPr/>
                  <p:nvPr/>
                </p:nvPicPr>
                <p:blipFill>
                  <a:blip r:embed="rId32"/>
                  <a:stretch>
                    <a:fillRect/>
                  </a:stretch>
                </p:blipFill>
                <p:spPr>
                  <a:xfrm>
                    <a:off x="1719253" y="583708"/>
                    <a:ext cx="105882" cy="2119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27B7B6AA-106E-8AE4-BC0D-A55AF13C4763}"/>
                      </a:ext>
                    </a:extLst>
                  </p14:cNvPr>
                  <p14:cNvContentPartPr/>
                  <p14:nvPr/>
                </p14:nvContentPartPr>
                <p14:xfrm>
                  <a:off x="1807467" y="409807"/>
                  <a:ext cx="48240" cy="134280"/>
                </p14:xfrm>
              </p:contentPart>
            </mc:Choice>
            <mc:Fallback xmlns=""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27B7B6AA-106E-8AE4-BC0D-A55AF13C4763}"/>
                      </a:ext>
                    </a:extLst>
                  </p:cNvPr>
                  <p:cNvPicPr/>
                  <p:nvPr/>
                </p:nvPicPr>
                <p:blipFill>
                  <a:blip r:embed="rId34"/>
                  <a:stretch>
                    <a:fillRect/>
                  </a:stretch>
                </p:blipFill>
                <p:spPr>
                  <a:xfrm>
                    <a:off x="1771996" y="372713"/>
                    <a:ext cx="118472" cy="2077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5">
                <p14:nvContentPartPr>
                  <p14:cNvPr id="48" name="Ink 47">
                    <a:extLst>
                      <a:ext uri="{FF2B5EF4-FFF2-40B4-BE49-F238E27FC236}">
                        <a16:creationId xmlns:a16="http://schemas.microsoft.com/office/drawing/2014/main" id="{18265ECB-CC84-F1A3-8F21-49047DC9F970}"/>
                      </a:ext>
                    </a:extLst>
                  </p14:cNvPr>
                  <p14:cNvContentPartPr/>
                  <p14:nvPr/>
                </p14:nvContentPartPr>
                <p14:xfrm>
                  <a:off x="2037147" y="487567"/>
                  <a:ext cx="90000" cy="89640"/>
                </p14:xfrm>
              </p:contentPart>
            </mc:Choice>
            <mc:Fallback xmlns="">
              <p:pic>
                <p:nvPicPr>
                  <p:cNvPr id="48" name="Ink 47">
                    <a:extLst>
                      <a:ext uri="{FF2B5EF4-FFF2-40B4-BE49-F238E27FC236}">
                        <a16:creationId xmlns:a16="http://schemas.microsoft.com/office/drawing/2014/main" id="{18265ECB-CC84-F1A3-8F21-49047DC9F970}"/>
                      </a:ext>
                    </a:extLst>
                  </p:cNvPr>
                  <p:cNvPicPr/>
                  <p:nvPr/>
                </p:nvPicPr>
                <p:blipFill>
                  <a:blip r:embed="rId36"/>
                  <a:stretch>
                    <a:fillRect/>
                  </a:stretch>
                </p:blipFill>
                <p:spPr>
                  <a:xfrm>
                    <a:off x="2001147" y="450217"/>
                    <a:ext cx="161280" cy="16359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7">
                <p14:nvContentPartPr>
                  <p14:cNvPr id="49" name="Ink 48">
                    <a:extLst>
                      <a:ext uri="{FF2B5EF4-FFF2-40B4-BE49-F238E27FC236}">
                        <a16:creationId xmlns:a16="http://schemas.microsoft.com/office/drawing/2014/main" id="{68A89BD8-1FC7-F7E9-322D-6904CB30A566}"/>
                      </a:ext>
                    </a:extLst>
                  </p14:cNvPr>
                  <p14:cNvContentPartPr/>
                  <p14:nvPr/>
                </p14:nvContentPartPr>
                <p14:xfrm>
                  <a:off x="1911507" y="613567"/>
                  <a:ext cx="39600" cy="93240"/>
                </p14:xfrm>
              </p:contentPart>
            </mc:Choice>
            <mc:Fallback xmlns="">
              <p:pic>
                <p:nvPicPr>
                  <p:cNvPr id="49" name="Ink 48">
                    <a:extLst>
                      <a:ext uri="{FF2B5EF4-FFF2-40B4-BE49-F238E27FC236}">
                        <a16:creationId xmlns:a16="http://schemas.microsoft.com/office/drawing/2014/main" id="{68A89BD8-1FC7-F7E9-322D-6904CB30A566}"/>
                      </a:ext>
                    </a:extLst>
                  </p:cNvPr>
                  <p:cNvPicPr/>
                  <p:nvPr/>
                </p:nvPicPr>
                <p:blipFill>
                  <a:blip r:embed="rId38"/>
                  <a:stretch>
                    <a:fillRect/>
                  </a:stretch>
                </p:blipFill>
                <p:spPr>
                  <a:xfrm>
                    <a:off x="1875507" y="576567"/>
                    <a:ext cx="110880" cy="1665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9">
                <p14:nvContentPartPr>
                  <p14:cNvPr id="50" name="Ink 49">
                    <a:extLst>
                      <a:ext uri="{FF2B5EF4-FFF2-40B4-BE49-F238E27FC236}">
                        <a16:creationId xmlns:a16="http://schemas.microsoft.com/office/drawing/2014/main" id="{35993BE5-DB4F-993C-669E-BF6C7885D71A}"/>
                      </a:ext>
                    </a:extLst>
                  </p14:cNvPr>
                  <p14:cNvContentPartPr/>
                  <p14:nvPr/>
                </p14:nvContentPartPr>
                <p14:xfrm>
                  <a:off x="2047947" y="691687"/>
                  <a:ext cx="78120" cy="98280"/>
                </p14:xfrm>
              </p:contentPart>
            </mc:Choice>
            <mc:Fallback xmlns="">
              <p:pic>
                <p:nvPicPr>
                  <p:cNvPr id="50" name="Ink 49">
                    <a:extLst>
                      <a:ext uri="{FF2B5EF4-FFF2-40B4-BE49-F238E27FC236}">
                        <a16:creationId xmlns:a16="http://schemas.microsoft.com/office/drawing/2014/main" id="{35993BE5-DB4F-993C-669E-BF6C7885D71A}"/>
                      </a:ext>
                    </a:extLst>
                  </p:cNvPr>
                  <p:cNvPicPr/>
                  <p:nvPr/>
                </p:nvPicPr>
                <p:blipFill>
                  <a:blip r:embed="rId40"/>
                  <a:stretch>
                    <a:fillRect/>
                  </a:stretch>
                </p:blipFill>
                <p:spPr>
                  <a:xfrm>
                    <a:off x="2011780" y="654740"/>
                    <a:ext cx="149730" cy="1714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1">
                <p14:nvContentPartPr>
                  <p14:cNvPr id="51" name="Ink 50">
                    <a:extLst>
                      <a:ext uri="{FF2B5EF4-FFF2-40B4-BE49-F238E27FC236}">
                        <a16:creationId xmlns:a16="http://schemas.microsoft.com/office/drawing/2014/main" id="{A939CF9C-C57A-8315-B1FF-8526E50C2E2F}"/>
                      </a:ext>
                    </a:extLst>
                  </p14:cNvPr>
                  <p14:cNvContentPartPr/>
                  <p14:nvPr/>
                </p14:nvContentPartPr>
                <p14:xfrm>
                  <a:off x="2209947" y="594127"/>
                  <a:ext cx="66960" cy="112320"/>
                </p14:xfrm>
              </p:contentPart>
            </mc:Choice>
            <mc:Fallback xmlns="">
              <p:pic>
                <p:nvPicPr>
                  <p:cNvPr id="51" name="Ink 50">
                    <a:extLst>
                      <a:ext uri="{FF2B5EF4-FFF2-40B4-BE49-F238E27FC236}">
                        <a16:creationId xmlns:a16="http://schemas.microsoft.com/office/drawing/2014/main" id="{A939CF9C-C57A-8315-B1FF-8526E50C2E2F}"/>
                      </a:ext>
                    </a:extLst>
                  </p:cNvPr>
                  <p:cNvPicPr/>
                  <p:nvPr/>
                </p:nvPicPr>
                <p:blipFill>
                  <a:blip r:embed="rId42"/>
                  <a:stretch>
                    <a:fillRect/>
                  </a:stretch>
                </p:blipFill>
                <p:spPr>
                  <a:xfrm>
                    <a:off x="2173947" y="556935"/>
                    <a:ext cx="138240" cy="185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3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30173299-7E49-7859-6F79-790C2CBC4DBC}"/>
                      </a:ext>
                    </a:extLst>
                  </p14:cNvPr>
                  <p14:cNvContentPartPr/>
                  <p14:nvPr/>
                </p14:nvContentPartPr>
                <p14:xfrm>
                  <a:off x="1861827" y="1465327"/>
                  <a:ext cx="44280" cy="96480"/>
                </p14:xfrm>
              </p:contentPart>
            </mc:Choice>
            <mc:Fallback xmlns=""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30173299-7E49-7859-6F79-790C2CBC4DBC}"/>
                      </a:ext>
                    </a:extLst>
                  </p:cNvPr>
                  <p:cNvPicPr/>
                  <p:nvPr/>
                </p:nvPicPr>
                <p:blipFill>
                  <a:blip r:embed="rId44"/>
                  <a:stretch>
                    <a:fillRect/>
                  </a:stretch>
                </p:blipFill>
                <p:spPr>
                  <a:xfrm>
                    <a:off x="1826117" y="1428219"/>
                    <a:ext cx="114985" cy="169953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8521DB6F-CBC7-D099-E583-3EFAE6C22C58}"/>
                  </a:ext>
                </a:extLst>
              </p:cNvPr>
              <p:cNvGrpSpPr/>
              <p:nvPr/>
            </p:nvGrpSpPr>
            <p:grpSpPr>
              <a:xfrm>
                <a:off x="1145427" y="506647"/>
                <a:ext cx="1332000" cy="1263600"/>
                <a:chOff x="1145427" y="506647"/>
                <a:chExt cx="1332000" cy="1263600"/>
              </a:xfrm>
              <a:grpFill/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45">
                  <p14:nvContentPartPr>
                    <p14:cNvPr id="55" name="Ink 54">
                      <a:extLst>
                        <a:ext uri="{FF2B5EF4-FFF2-40B4-BE49-F238E27FC236}">
                          <a16:creationId xmlns:a16="http://schemas.microsoft.com/office/drawing/2014/main" id="{2354E59E-F6A7-36AE-D448-FD6E9453C85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81307" y="1095607"/>
                    <a:ext cx="301680" cy="454680"/>
                  </p14:xfrm>
                </p:contentPart>
              </mc:Choice>
              <mc:Fallback xmlns="">
                <p:pic>
                  <p:nvPicPr>
                    <p:cNvPr id="55" name="Ink 54">
                      <a:extLst>
                        <a:ext uri="{FF2B5EF4-FFF2-40B4-BE49-F238E27FC236}">
                          <a16:creationId xmlns:a16="http://schemas.microsoft.com/office/drawing/2014/main" id="{2354E59E-F6A7-36AE-D448-FD6E9453C854}"/>
                        </a:ext>
                      </a:extLst>
                    </p:cNvPr>
                    <p:cNvPicPr/>
                    <p:nvPr/>
                  </p:nvPicPr>
                  <p:blipFill>
                    <a:blip r:embed="rId46"/>
                    <a:stretch>
                      <a:fillRect/>
                    </a:stretch>
                  </p:blipFill>
                  <p:spPr>
                    <a:xfrm>
                      <a:off x="1463307" y="1077033"/>
                      <a:ext cx="336960" cy="4910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7">
                  <p14:nvContentPartPr>
                    <p14:cNvPr id="56" name="Ink 55">
                      <a:extLst>
                        <a:ext uri="{FF2B5EF4-FFF2-40B4-BE49-F238E27FC236}">
                          <a16:creationId xmlns:a16="http://schemas.microsoft.com/office/drawing/2014/main" id="{B0A4BEBC-CBFB-4180-5EF3-48CCEA336A1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97507" y="1113247"/>
                    <a:ext cx="268200" cy="294840"/>
                  </p14:xfrm>
                </p:contentPart>
              </mc:Choice>
              <mc:Fallback xmlns="">
                <p:pic>
                  <p:nvPicPr>
                    <p:cNvPr id="56" name="Ink 55">
                      <a:extLst>
                        <a:ext uri="{FF2B5EF4-FFF2-40B4-BE49-F238E27FC236}">
                          <a16:creationId xmlns:a16="http://schemas.microsoft.com/office/drawing/2014/main" id="{B0A4BEBC-CBFB-4180-5EF3-48CCEA336A19}"/>
                        </a:ext>
                      </a:extLst>
                    </p:cNvPr>
                    <p:cNvPicPr/>
                    <p:nvPr/>
                  </p:nvPicPr>
                  <p:blipFill>
                    <a:blip r:embed="rId48"/>
                    <a:stretch>
                      <a:fillRect/>
                    </a:stretch>
                  </p:blipFill>
                  <p:spPr>
                    <a:xfrm>
                      <a:off x="1479531" y="1094680"/>
                      <a:ext cx="303433" cy="33123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9">
                  <p14:nvContentPartPr>
                    <p14:cNvPr id="57" name="Ink 56">
                      <a:extLst>
                        <a:ext uri="{FF2B5EF4-FFF2-40B4-BE49-F238E27FC236}">
                          <a16:creationId xmlns:a16="http://schemas.microsoft.com/office/drawing/2014/main" id="{E45E3BF1-D445-6E98-8048-B4A437327E5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21107" y="1086607"/>
                    <a:ext cx="479520" cy="302760"/>
                  </p14:xfrm>
                </p:contentPart>
              </mc:Choice>
              <mc:Fallback xmlns="">
                <p:pic>
                  <p:nvPicPr>
                    <p:cNvPr id="57" name="Ink 56">
                      <a:extLst>
                        <a:ext uri="{FF2B5EF4-FFF2-40B4-BE49-F238E27FC236}">
                          <a16:creationId xmlns:a16="http://schemas.microsoft.com/office/drawing/2014/main" id="{E45E3BF1-D445-6E98-8048-B4A437327E54}"/>
                        </a:ext>
                      </a:extLst>
                    </p:cNvPr>
                    <p:cNvPicPr/>
                    <p:nvPr/>
                  </p:nvPicPr>
                  <p:blipFill>
                    <a:blip r:embed="rId50"/>
                    <a:stretch>
                      <a:fillRect/>
                    </a:stretch>
                  </p:blipFill>
                  <p:spPr>
                    <a:xfrm>
                      <a:off x="1303107" y="1068056"/>
                      <a:ext cx="514800" cy="33912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1">
                  <p14:nvContentPartPr>
                    <p14:cNvPr id="58" name="Ink 57">
                      <a:extLst>
                        <a:ext uri="{FF2B5EF4-FFF2-40B4-BE49-F238E27FC236}">
                          <a16:creationId xmlns:a16="http://schemas.microsoft.com/office/drawing/2014/main" id="{877847C3-B752-5C15-F22F-E084CA58DD3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12387" y="1120447"/>
                    <a:ext cx="570960" cy="109440"/>
                  </p14:xfrm>
                </p:contentPart>
              </mc:Choice>
              <mc:Fallback xmlns="">
                <p:pic>
                  <p:nvPicPr>
                    <p:cNvPr id="58" name="Ink 57">
                      <a:extLst>
                        <a:ext uri="{FF2B5EF4-FFF2-40B4-BE49-F238E27FC236}">
                          <a16:creationId xmlns:a16="http://schemas.microsoft.com/office/drawing/2014/main" id="{877847C3-B752-5C15-F22F-E084CA58DD31}"/>
                        </a:ext>
                      </a:extLst>
                    </p:cNvPr>
                    <p:cNvPicPr/>
                    <p:nvPr/>
                  </p:nvPicPr>
                  <p:blipFill>
                    <a:blip r:embed="rId52"/>
                    <a:stretch>
                      <a:fillRect/>
                    </a:stretch>
                  </p:blipFill>
                  <p:spPr>
                    <a:xfrm>
                      <a:off x="1194364" y="1101961"/>
                      <a:ext cx="606285" cy="14567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3">
                  <p14:nvContentPartPr>
                    <p14:cNvPr id="59" name="Ink 58">
                      <a:extLst>
                        <a:ext uri="{FF2B5EF4-FFF2-40B4-BE49-F238E27FC236}">
                          <a16:creationId xmlns:a16="http://schemas.microsoft.com/office/drawing/2014/main" id="{52589AC9-C8DD-8F81-3DE7-5FC3883D498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22627" y="1112167"/>
                    <a:ext cx="461520" cy="132840"/>
                  </p14:xfrm>
                </p:contentPart>
              </mc:Choice>
              <mc:Fallback xmlns="">
                <p:pic>
                  <p:nvPicPr>
                    <p:cNvPr id="59" name="Ink 58">
                      <a:extLst>
                        <a:ext uri="{FF2B5EF4-FFF2-40B4-BE49-F238E27FC236}">
                          <a16:creationId xmlns:a16="http://schemas.microsoft.com/office/drawing/2014/main" id="{52589AC9-C8DD-8F81-3DE7-5FC3883D498A}"/>
                        </a:ext>
                      </a:extLst>
                    </p:cNvPr>
                    <p:cNvPicPr/>
                    <p:nvPr/>
                  </p:nvPicPr>
                  <p:blipFill>
                    <a:blip r:embed="rId54"/>
                    <a:stretch>
                      <a:fillRect/>
                    </a:stretch>
                  </p:blipFill>
                  <p:spPr>
                    <a:xfrm>
                      <a:off x="1404627" y="1093614"/>
                      <a:ext cx="496800" cy="16920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5">
                  <p14:nvContentPartPr>
                    <p14:cNvPr id="60" name="Ink 59">
                      <a:extLst>
                        <a:ext uri="{FF2B5EF4-FFF2-40B4-BE49-F238E27FC236}">
                          <a16:creationId xmlns:a16="http://schemas.microsoft.com/office/drawing/2014/main" id="{25F09874-342A-C280-FAF0-E00E20DC158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90507" y="1077607"/>
                    <a:ext cx="535320" cy="27000"/>
                  </p14:xfrm>
                </p:contentPart>
              </mc:Choice>
              <mc:Fallback xmlns="">
                <p:pic>
                  <p:nvPicPr>
                    <p:cNvPr id="60" name="Ink 59">
                      <a:extLst>
                        <a:ext uri="{FF2B5EF4-FFF2-40B4-BE49-F238E27FC236}">
                          <a16:creationId xmlns:a16="http://schemas.microsoft.com/office/drawing/2014/main" id="{25F09874-342A-C280-FAF0-E00E20DC1584}"/>
                        </a:ext>
                      </a:extLst>
                    </p:cNvPr>
                    <p:cNvPicPr/>
                    <p:nvPr/>
                  </p:nvPicPr>
                  <p:blipFill>
                    <a:blip r:embed="rId56"/>
                    <a:stretch>
                      <a:fillRect/>
                    </a:stretch>
                  </p:blipFill>
                  <p:spPr>
                    <a:xfrm>
                      <a:off x="1272495" y="1059364"/>
                      <a:ext cx="570624" cy="6275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7">
                  <p14:nvContentPartPr>
                    <p14:cNvPr id="61" name="Ink 60">
                      <a:extLst>
                        <a:ext uri="{FF2B5EF4-FFF2-40B4-BE49-F238E27FC236}">
                          <a16:creationId xmlns:a16="http://schemas.microsoft.com/office/drawing/2014/main" id="{1D6A327E-61F2-CDF4-17AC-EA6A5ECA9CD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46587" y="963487"/>
                    <a:ext cx="530640" cy="155520"/>
                  </p14:xfrm>
                </p:contentPart>
              </mc:Choice>
              <mc:Fallback xmlns="">
                <p:pic>
                  <p:nvPicPr>
                    <p:cNvPr id="61" name="Ink 60">
                      <a:extLst>
                        <a:ext uri="{FF2B5EF4-FFF2-40B4-BE49-F238E27FC236}">
                          <a16:creationId xmlns:a16="http://schemas.microsoft.com/office/drawing/2014/main" id="{1D6A327E-61F2-CDF4-17AC-EA6A5ECA9CDE}"/>
                        </a:ext>
                      </a:extLst>
                    </p:cNvPr>
                    <p:cNvPicPr/>
                    <p:nvPr/>
                  </p:nvPicPr>
                  <p:blipFill>
                    <a:blip r:embed="rId58"/>
                    <a:stretch>
                      <a:fillRect/>
                    </a:stretch>
                  </p:blipFill>
                  <p:spPr>
                    <a:xfrm>
                      <a:off x="1228587" y="944973"/>
                      <a:ext cx="565920" cy="19180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9">
                  <p14:nvContentPartPr>
                    <p14:cNvPr id="62" name="Ink 61">
                      <a:extLst>
                        <a:ext uri="{FF2B5EF4-FFF2-40B4-BE49-F238E27FC236}">
                          <a16:creationId xmlns:a16="http://schemas.microsoft.com/office/drawing/2014/main" id="{47BF6099-31BC-D6B3-828F-7280049A555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63867" y="779167"/>
                    <a:ext cx="517320" cy="313920"/>
                  </p14:xfrm>
                </p:contentPart>
              </mc:Choice>
              <mc:Fallback xmlns="">
                <p:pic>
                  <p:nvPicPr>
                    <p:cNvPr id="62" name="Ink 61">
                      <a:extLst>
                        <a:ext uri="{FF2B5EF4-FFF2-40B4-BE49-F238E27FC236}">
                          <a16:creationId xmlns:a16="http://schemas.microsoft.com/office/drawing/2014/main" id="{47BF6099-31BC-D6B3-828F-7280049A5555}"/>
                        </a:ext>
                      </a:extLst>
                    </p:cNvPr>
                    <p:cNvPicPr/>
                    <p:nvPr/>
                  </p:nvPicPr>
                  <p:blipFill>
                    <a:blip r:embed="rId60"/>
                    <a:stretch>
                      <a:fillRect/>
                    </a:stretch>
                  </p:blipFill>
                  <p:spPr>
                    <a:xfrm>
                      <a:off x="1245854" y="760614"/>
                      <a:ext cx="552625" cy="3502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1">
                  <p14:nvContentPartPr>
                    <p14:cNvPr id="63" name="Ink 62">
                      <a:extLst>
                        <a:ext uri="{FF2B5EF4-FFF2-40B4-BE49-F238E27FC236}">
                          <a16:creationId xmlns:a16="http://schemas.microsoft.com/office/drawing/2014/main" id="{1821F1B8-4960-45E8-99FD-3E8C8C09F14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27747" y="858007"/>
                    <a:ext cx="243360" cy="213840"/>
                  </p14:xfrm>
                </p:contentPart>
              </mc:Choice>
              <mc:Fallback xmlns="">
                <p:pic>
                  <p:nvPicPr>
                    <p:cNvPr id="63" name="Ink 62">
                      <a:extLst>
                        <a:ext uri="{FF2B5EF4-FFF2-40B4-BE49-F238E27FC236}">
                          <a16:creationId xmlns:a16="http://schemas.microsoft.com/office/drawing/2014/main" id="{1821F1B8-4960-45E8-99FD-3E8C8C09F143}"/>
                        </a:ext>
                      </a:extLst>
                    </p:cNvPr>
                    <p:cNvPicPr/>
                    <p:nvPr/>
                  </p:nvPicPr>
                  <p:blipFill>
                    <a:blip r:embed="rId62"/>
                    <a:stretch>
                      <a:fillRect/>
                    </a:stretch>
                  </p:blipFill>
                  <p:spPr>
                    <a:xfrm>
                      <a:off x="1509747" y="839444"/>
                      <a:ext cx="278640" cy="25022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3">
                  <p14:nvContentPartPr>
                    <p14:cNvPr id="64" name="Ink 63">
                      <a:extLst>
                        <a:ext uri="{FF2B5EF4-FFF2-40B4-BE49-F238E27FC236}">
                          <a16:creationId xmlns:a16="http://schemas.microsoft.com/office/drawing/2014/main" id="{E68E2487-860D-BA11-CF21-DB80C59B763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57547" y="664687"/>
                    <a:ext cx="284040" cy="414000"/>
                  </p14:xfrm>
                </p:contentPart>
              </mc:Choice>
              <mc:Fallback xmlns="">
                <p:pic>
                  <p:nvPicPr>
                    <p:cNvPr id="64" name="Ink 63">
                      <a:extLst>
                        <a:ext uri="{FF2B5EF4-FFF2-40B4-BE49-F238E27FC236}">
                          <a16:creationId xmlns:a16="http://schemas.microsoft.com/office/drawing/2014/main" id="{E68E2487-860D-BA11-CF21-DB80C59B7637}"/>
                        </a:ext>
                      </a:extLst>
                    </p:cNvPr>
                    <p:cNvPicPr/>
                    <p:nvPr/>
                  </p:nvPicPr>
                  <p:blipFill>
                    <a:blip r:embed="rId64"/>
                    <a:stretch>
                      <a:fillRect/>
                    </a:stretch>
                  </p:blipFill>
                  <p:spPr>
                    <a:xfrm>
                      <a:off x="1439570" y="646105"/>
                      <a:ext cx="319275" cy="4504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5">
                  <p14:nvContentPartPr>
                    <p14:cNvPr id="65" name="Ink 64">
                      <a:extLst>
                        <a:ext uri="{FF2B5EF4-FFF2-40B4-BE49-F238E27FC236}">
                          <a16:creationId xmlns:a16="http://schemas.microsoft.com/office/drawing/2014/main" id="{2B70C024-876E-FB60-FA21-7082588AD0B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89667" y="682327"/>
                    <a:ext cx="173160" cy="380520"/>
                  </p14:xfrm>
                </p:contentPart>
              </mc:Choice>
              <mc:Fallback xmlns="">
                <p:pic>
                  <p:nvPicPr>
                    <p:cNvPr id="65" name="Ink 64">
                      <a:extLst>
                        <a:ext uri="{FF2B5EF4-FFF2-40B4-BE49-F238E27FC236}">
                          <a16:creationId xmlns:a16="http://schemas.microsoft.com/office/drawing/2014/main" id="{2B70C024-876E-FB60-FA21-7082588AD0B5}"/>
                        </a:ext>
                      </a:extLst>
                    </p:cNvPr>
                    <p:cNvPicPr/>
                    <p:nvPr/>
                  </p:nvPicPr>
                  <p:blipFill>
                    <a:blip r:embed="rId66"/>
                    <a:stretch>
                      <a:fillRect/>
                    </a:stretch>
                  </p:blipFill>
                  <p:spPr>
                    <a:xfrm>
                      <a:off x="1571704" y="663747"/>
                      <a:ext cx="208367" cy="41693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7">
                  <p14:nvContentPartPr>
                    <p14:cNvPr id="66" name="Ink 65">
                      <a:extLst>
                        <a:ext uri="{FF2B5EF4-FFF2-40B4-BE49-F238E27FC236}">
                          <a16:creationId xmlns:a16="http://schemas.microsoft.com/office/drawing/2014/main" id="{37C829F6-FFC9-8CC2-C938-2E079A3E7F5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77147" y="620767"/>
                    <a:ext cx="53640" cy="509040"/>
                  </p14:xfrm>
                </p:contentPart>
              </mc:Choice>
              <mc:Fallback xmlns="">
                <p:pic>
                  <p:nvPicPr>
                    <p:cNvPr id="66" name="Ink 65">
                      <a:extLst>
                        <a:ext uri="{FF2B5EF4-FFF2-40B4-BE49-F238E27FC236}">
                          <a16:creationId xmlns:a16="http://schemas.microsoft.com/office/drawing/2014/main" id="{37C829F6-FFC9-8CC2-C938-2E079A3E7F54}"/>
                        </a:ext>
                      </a:extLst>
                    </p:cNvPr>
                    <p:cNvPicPr/>
                    <p:nvPr/>
                  </p:nvPicPr>
                  <p:blipFill>
                    <a:blip r:embed="rId68"/>
                    <a:stretch>
                      <a:fillRect/>
                    </a:stretch>
                  </p:blipFill>
                  <p:spPr>
                    <a:xfrm>
                      <a:off x="1659267" y="602189"/>
                      <a:ext cx="88685" cy="54545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9">
                  <p14:nvContentPartPr>
                    <p14:cNvPr id="67" name="Ink 66">
                      <a:extLst>
                        <a:ext uri="{FF2B5EF4-FFF2-40B4-BE49-F238E27FC236}">
                          <a16:creationId xmlns:a16="http://schemas.microsoft.com/office/drawing/2014/main" id="{9C7080C4-DE00-D667-EF74-CDFD6D6A5F7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56347" y="752887"/>
                    <a:ext cx="27360" cy="342000"/>
                  </p14:xfrm>
                </p:contentPart>
              </mc:Choice>
              <mc:Fallback xmlns="">
                <p:pic>
                  <p:nvPicPr>
                    <p:cNvPr id="67" name="Ink 66">
                      <a:extLst>
                        <a:ext uri="{FF2B5EF4-FFF2-40B4-BE49-F238E27FC236}">
                          <a16:creationId xmlns:a16="http://schemas.microsoft.com/office/drawing/2014/main" id="{9C7080C4-DE00-D667-EF74-CDFD6D6A5F70}"/>
                        </a:ext>
                      </a:extLst>
                    </p:cNvPr>
                    <p:cNvPicPr/>
                    <p:nvPr/>
                  </p:nvPicPr>
                  <p:blipFill>
                    <a:blip r:embed="rId70"/>
                    <a:stretch>
                      <a:fillRect/>
                    </a:stretch>
                  </p:blipFill>
                  <p:spPr>
                    <a:xfrm>
                      <a:off x="1738347" y="734300"/>
                      <a:ext cx="62640" cy="37843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1">
                  <p14:nvContentPartPr>
                    <p14:cNvPr id="68" name="Ink 67">
                      <a:extLst>
                        <a:ext uri="{FF2B5EF4-FFF2-40B4-BE49-F238E27FC236}">
                          <a16:creationId xmlns:a16="http://schemas.microsoft.com/office/drawing/2014/main" id="{A31C75A4-1A4E-1C3C-250A-7ED69140DF3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88387" y="506647"/>
                    <a:ext cx="47520" cy="588600"/>
                  </p14:xfrm>
                </p:contentPart>
              </mc:Choice>
              <mc:Fallback xmlns="">
                <p:pic>
                  <p:nvPicPr>
                    <p:cNvPr id="68" name="Ink 67">
                      <a:extLst>
                        <a:ext uri="{FF2B5EF4-FFF2-40B4-BE49-F238E27FC236}">
                          <a16:creationId xmlns:a16="http://schemas.microsoft.com/office/drawing/2014/main" id="{A31C75A4-1A4E-1C3C-250A-7ED69140DF34}"/>
                        </a:ext>
                      </a:extLst>
                    </p:cNvPr>
                    <p:cNvPicPr/>
                    <p:nvPr/>
                  </p:nvPicPr>
                  <p:blipFill>
                    <a:blip r:embed="rId72"/>
                    <a:stretch>
                      <a:fillRect/>
                    </a:stretch>
                  </p:blipFill>
                  <p:spPr>
                    <a:xfrm>
                      <a:off x="1770387" y="488091"/>
                      <a:ext cx="82800" cy="62497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3">
                  <p14:nvContentPartPr>
                    <p14:cNvPr id="69" name="Ink 68">
                      <a:extLst>
                        <a:ext uri="{FF2B5EF4-FFF2-40B4-BE49-F238E27FC236}">
                          <a16:creationId xmlns:a16="http://schemas.microsoft.com/office/drawing/2014/main" id="{19C5C0D9-EE01-CCE1-1E57-531AE0DDB12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79387" y="708247"/>
                    <a:ext cx="144360" cy="378360"/>
                  </p14:xfrm>
                </p:contentPart>
              </mc:Choice>
              <mc:Fallback xmlns="">
                <p:pic>
                  <p:nvPicPr>
                    <p:cNvPr id="69" name="Ink 68">
                      <a:extLst>
                        <a:ext uri="{FF2B5EF4-FFF2-40B4-BE49-F238E27FC236}">
                          <a16:creationId xmlns:a16="http://schemas.microsoft.com/office/drawing/2014/main" id="{19C5C0D9-EE01-CCE1-1E57-531AE0DDB12F}"/>
                        </a:ext>
                      </a:extLst>
                    </p:cNvPr>
                    <p:cNvPicPr/>
                    <p:nvPr/>
                  </p:nvPicPr>
                  <p:blipFill>
                    <a:blip r:embed="rId74"/>
                    <a:stretch>
                      <a:fillRect/>
                    </a:stretch>
                  </p:blipFill>
                  <p:spPr>
                    <a:xfrm>
                      <a:off x="1761432" y="689664"/>
                      <a:ext cx="179552" cy="4147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5">
                  <p14:nvContentPartPr>
                    <p14:cNvPr id="70" name="Ink 69">
                      <a:extLst>
                        <a:ext uri="{FF2B5EF4-FFF2-40B4-BE49-F238E27FC236}">
                          <a16:creationId xmlns:a16="http://schemas.microsoft.com/office/drawing/2014/main" id="{A714E818-8663-067B-9A40-946CC6BB4F4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0267" y="958087"/>
                    <a:ext cx="504000" cy="128880"/>
                  </p14:xfrm>
                </p:contentPart>
              </mc:Choice>
              <mc:Fallback xmlns="">
                <p:pic>
                  <p:nvPicPr>
                    <p:cNvPr id="70" name="Ink 69">
                      <a:extLst>
                        <a:ext uri="{FF2B5EF4-FFF2-40B4-BE49-F238E27FC236}">
                          <a16:creationId xmlns:a16="http://schemas.microsoft.com/office/drawing/2014/main" id="{A714E818-8663-067B-9A40-946CC6BB4F4E}"/>
                        </a:ext>
                      </a:extLst>
                    </p:cNvPr>
                    <p:cNvPicPr/>
                    <p:nvPr/>
                  </p:nvPicPr>
                  <p:blipFill>
                    <a:blip r:embed="rId76"/>
                    <a:stretch>
                      <a:fillRect/>
                    </a:stretch>
                  </p:blipFill>
                  <p:spPr>
                    <a:xfrm>
                      <a:off x="1782241" y="939570"/>
                      <a:ext cx="539330" cy="16517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7">
                  <p14:nvContentPartPr>
                    <p14:cNvPr id="71" name="Ink 70">
                      <a:extLst>
                        <a:ext uri="{FF2B5EF4-FFF2-40B4-BE49-F238E27FC236}">
                          <a16:creationId xmlns:a16="http://schemas.microsoft.com/office/drawing/2014/main" id="{EFA2D96E-D084-F961-5120-BB5D3023AC2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70467" y="892567"/>
                    <a:ext cx="394920" cy="132480"/>
                  </p14:xfrm>
                </p:contentPart>
              </mc:Choice>
              <mc:Fallback xmlns="">
                <p:pic>
                  <p:nvPicPr>
                    <p:cNvPr id="71" name="Ink 70">
                      <a:extLst>
                        <a:ext uri="{FF2B5EF4-FFF2-40B4-BE49-F238E27FC236}">
                          <a16:creationId xmlns:a16="http://schemas.microsoft.com/office/drawing/2014/main" id="{EFA2D96E-D084-F961-5120-BB5D3023AC2C}"/>
                        </a:ext>
                      </a:extLst>
                    </p:cNvPr>
                    <p:cNvPicPr/>
                    <p:nvPr/>
                  </p:nvPicPr>
                  <p:blipFill>
                    <a:blip r:embed="rId78"/>
                    <a:stretch>
                      <a:fillRect/>
                    </a:stretch>
                  </p:blipFill>
                  <p:spPr>
                    <a:xfrm>
                      <a:off x="1852451" y="874064"/>
                      <a:ext cx="430232" cy="16874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9">
                  <p14:nvContentPartPr>
                    <p14:cNvPr id="72" name="Ink 71">
                      <a:extLst>
                        <a:ext uri="{FF2B5EF4-FFF2-40B4-BE49-F238E27FC236}">
                          <a16:creationId xmlns:a16="http://schemas.microsoft.com/office/drawing/2014/main" id="{DB1BF763-186D-141D-4FF7-30881BAB19D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91267" y="879967"/>
                    <a:ext cx="356040" cy="198000"/>
                  </p14:xfrm>
                </p:contentPart>
              </mc:Choice>
              <mc:Fallback xmlns="">
                <p:pic>
                  <p:nvPicPr>
                    <p:cNvPr id="72" name="Ink 71">
                      <a:extLst>
                        <a:ext uri="{FF2B5EF4-FFF2-40B4-BE49-F238E27FC236}">
                          <a16:creationId xmlns:a16="http://schemas.microsoft.com/office/drawing/2014/main" id="{DB1BF763-186D-141D-4FF7-30881BAB19DE}"/>
                        </a:ext>
                      </a:extLst>
                    </p:cNvPr>
                    <p:cNvPicPr/>
                    <p:nvPr/>
                  </p:nvPicPr>
                  <p:blipFill>
                    <a:blip r:embed="rId80"/>
                    <a:stretch>
                      <a:fillRect/>
                    </a:stretch>
                  </p:blipFill>
                  <p:spPr>
                    <a:xfrm>
                      <a:off x="1773249" y="861428"/>
                      <a:ext cx="391356" cy="23433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1">
                  <p14:nvContentPartPr>
                    <p14:cNvPr id="73" name="Ink 72">
                      <a:extLst>
                        <a:ext uri="{FF2B5EF4-FFF2-40B4-BE49-F238E27FC236}">
                          <a16:creationId xmlns:a16="http://schemas.microsoft.com/office/drawing/2014/main" id="{BD983ACE-CEA5-D2FB-2722-465CDEC674B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17907" y="1085527"/>
                    <a:ext cx="568080" cy="14040"/>
                  </p14:xfrm>
                </p:contentPart>
              </mc:Choice>
              <mc:Fallback xmlns="">
                <p:pic>
                  <p:nvPicPr>
                    <p:cNvPr id="73" name="Ink 72">
                      <a:extLst>
                        <a:ext uri="{FF2B5EF4-FFF2-40B4-BE49-F238E27FC236}">
                          <a16:creationId xmlns:a16="http://schemas.microsoft.com/office/drawing/2014/main" id="{BD983ACE-CEA5-D2FB-2722-465CDEC674B6}"/>
                        </a:ext>
                      </a:extLst>
                    </p:cNvPr>
                    <p:cNvPicPr/>
                    <p:nvPr/>
                  </p:nvPicPr>
                  <p:blipFill>
                    <a:blip r:embed="rId82"/>
                    <a:stretch>
                      <a:fillRect/>
                    </a:stretch>
                  </p:blipFill>
                  <p:spPr>
                    <a:xfrm>
                      <a:off x="1799884" y="1067053"/>
                      <a:ext cx="603405" cy="5024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3">
                  <p14:nvContentPartPr>
                    <p14:cNvPr id="74" name="Ink 73">
                      <a:extLst>
                        <a:ext uri="{FF2B5EF4-FFF2-40B4-BE49-F238E27FC236}">
                          <a16:creationId xmlns:a16="http://schemas.microsoft.com/office/drawing/2014/main" id="{BCFE66DA-DC54-3308-CC17-F97C1D076AA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94887"/>
                    <a:ext cx="315720" cy="19080"/>
                  </p14:xfrm>
                </p:contentPart>
              </mc:Choice>
              <mc:Fallback xmlns="">
                <p:pic>
                  <p:nvPicPr>
                    <p:cNvPr id="74" name="Ink 73">
                      <a:extLst>
                        <a:ext uri="{FF2B5EF4-FFF2-40B4-BE49-F238E27FC236}">
                          <a16:creationId xmlns:a16="http://schemas.microsoft.com/office/drawing/2014/main" id="{BCFE66DA-DC54-3308-CC17-F97C1D076AA2}"/>
                        </a:ext>
                      </a:extLst>
                    </p:cNvPr>
                    <p:cNvPicPr/>
                    <p:nvPr/>
                  </p:nvPicPr>
                  <p:blipFill>
                    <a:blip r:embed="rId84"/>
                    <a:stretch>
                      <a:fillRect/>
                    </a:stretch>
                  </p:blipFill>
                  <p:spPr>
                    <a:xfrm>
                      <a:off x="1835166" y="1076541"/>
                      <a:ext cx="351040" cy="5503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5">
                  <p14:nvContentPartPr>
                    <p14:cNvPr id="75" name="Ink 74">
                      <a:extLst>
                        <a:ext uri="{FF2B5EF4-FFF2-40B4-BE49-F238E27FC236}">
                          <a16:creationId xmlns:a16="http://schemas.microsoft.com/office/drawing/2014/main" id="{F409EC37-7CEC-3446-62A0-FBA714B85AB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86607"/>
                    <a:ext cx="412920" cy="96480"/>
                  </p14:xfrm>
                </p:contentPart>
              </mc:Choice>
              <mc:Fallback xmlns="">
                <p:pic>
                  <p:nvPicPr>
                    <p:cNvPr id="75" name="Ink 74">
                      <a:extLst>
                        <a:ext uri="{FF2B5EF4-FFF2-40B4-BE49-F238E27FC236}">
                          <a16:creationId xmlns:a16="http://schemas.microsoft.com/office/drawing/2014/main" id="{F409EC37-7CEC-3446-62A0-FBA714B85AB2}"/>
                        </a:ext>
                      </a:extLst>
                    </p:cNvPr>
                    <p:cNvPicPr/>
                    <p:nvPr/>
                  </p:nvPicPr>
                  <p:blipFill>
                    <a:blip r:embed="rId86"/>
                    <a:stretch>
                      <a:fillRect/>
                    </a:stretch>
                  </p:blipFill>
                  <p:spPr>
                    <a:xfrm>
                      <a:off x="1835171" y="1068053"/>
                      <a:ext cx="448231" cy="13284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7">
                  <p14:nvContentPartPr>
                    <p14:cNvPr id="76" name="Ink 75">
                      <a:extLst>
                        <a:ext uri="{FF2B5EF4-FFF2-40B4-BE49-F238E27FC236}">
                          <a16:creationId xmlns:a16="http://schemas.microsoft.com/office/drawing/2014/main" id="{AD13AE91-2FD0-511C-9330-0B8FA2232D0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112887"/>
                    <a:ext cx="518400" cy="193680"/>
                  </p14:xfrm>
                </p:contentPart>
              </mc:Choice>
              <mc:Fallback xmlns="">
                <p:pic>
                  <p:nvPicPr>
                    <p:cNvPr id="76" name="Ink 75">
                      <a:extLst>
                        <a:ext uri="{FF2B5EF4-FFF2-40B4-BE49-F238E27FC236}">
                          <a16:creationId xmlns:a16="http://schemas.microsoft.com/office/drawing/2014/main" id="{AD13AE91-2FD0-511C-9330-0B8FA2232D06}"/>
                        </a:ext>
                      </a:extLst>
                    </p:cNvPr>
                    <p:cNvPicPr/>
                    <p:nvPr/>
                  </p:nvPicPr>
                  <p:blipFill>
                    <a:blip r:embed="rId88"/>
                    <a:stretch>
                      <a:fillRect/>
                    </a:stretch>
                  </p:blipFill>
                  <p:spPr>
                    <a:xfrm>
                      <a:off x="1835162" y="1094335"/>
                      <a:ext cx="553729" cy="23004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9">
                  <p14:nvContentPartPr>
                    <p14:cNvPr id="77" name="Ink 76">
                      <a:extLst>
                        <a:ext uri="{FF2B5EF4-FFF2-40B4-BE49-F238E27FC236}">
                          <a16:creationId xmlns:a16="http://schemas.microsoft.com/office/drawing/2014/main" id="{1763972E-B0DC-54CF-E31B-6413F3D86ED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35907" y="1095607"/>
                    <a:ext cx="315720" cy="203040"/>
                  </p14:xfrm>
                </p:contentPart>
              </mc:Choice>
              <mc:Fallback xmlns="">
                <p:pic>
                  <p:nvPicPr>
                    <p:cNvPr id="77" name="Ink 76">
                      <a:extLst>
                        <a:ext uri="{FF2B5EF4-FFF2-40B4-BE49-F238E27FC236}">
                          <a16:creationId xmlns:a16="http://schemas.microsoft.com/office/drawing/2014/main" id="{1763972E-B0DC-54CF-E31B-6413F3D86ED3}"/>
                        </a:ext>
                      </a:extLst>
                    </p:cNvPr>
                    <p:cNvPicPr/>
                    <p:nvPr/>
                  </p:nvPicPr>
                  <p:blipFill>
                    <a:blip r:embed="rId90"/>
                    <a:stretch>
                      <a:fillRect/>
                    </a:stretch>
                  </p:blipFill>
                  <p:spPr>
                    <a:xfrm>
                      <a:off x="1817886" y="1077014"/>
                      <a:ext cx="351040" cy="23948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1">
                  <p14:nvContentPartPr>
                    <p14:cNvPr id="78" name="Ink 77">
                      <a:extLst>
                        <a:ext uri="{FF2B5EF4-FFF2-40B4-BE49-F238E27FC236}">
                          <a16:creationId xmlns:a16="http://schemas.microsoft.com/office/drawing/2014/main" id="{931C9177-5171-6F9A-28CC-A330145BB04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104247"/>
                    <a:ext cx="385920" cy="365040"/>
                  </p14:xfrm>
                </p:contentPart>
              </mc:Choice>
              <mc:Fallback xmlns="">
                <p:pic>
                  <p:nvPicPr>
                    <p:cNvPr id="78" name="Ink 77">
                      <a:extLst>
                        <a:ext uri="{FF2B5EF4-FFF2-40B4-BE49-F238E27FC236}">
                          <a16:creationId xmlns:a16="http://schemas.microsoft.com/office/drawing/2014/main" id="{931C9177-5171-6F9A-28CC-A330145BB044}"/>
                        </a:ext>
                      </a:extLst>
                    </p:cNvPr>
                    <p:cNvPicPr/>
                    <p:nvPr/>
                  </p:nvPicPr>
                  <p:blipFill>
                    <a:blip r:embed="rId92"/>
                    <a:stretch>
                      <a:fillRect/>
                    </a:stretch>
                  </p:blipFill>
                  <p:spPr>
                    <a:xfrm>
                      <a:off x="1835153" y="1085660"/>
                      <a:ext cx="421266" cy="40147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3">
                  <p14:nvContentPartPr>
                    <p14:cNvPr id="79" name="Ink 78">
                      <a:extLst>
                        <a:ext uri="{FF2B5EF4-FFF2-40B4-BE49-F238E27FC236}">
                          <a16:creationId xmlns:a16="http://schemas.microsoft.com/office/drawing/2014/main" id="{B215A52F-1F87-4D2B-00BB-04DD6AD2D63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77607"/>
                    <a:ext cx="199440" cy="371520"/>
                  </p14:xfrm>
                </p:contentPart>
              </mc:Choice>
              <mc:Fallback xmlns="">
                <p:pic>
                  <p:nvPicPr>
                    <p:cNvPr id="79" name="Ink 78">
                      <a:extLst>
                        <a:ext uri="{FF2B5EF4-FFF2-40B4-BE49-F238E27FC236}">
                          <a16:creationId xmlns:a16="http://schemas.microsoft.com/office/drawing/2014/main" id="{B215A52F-1F87-4D2B-00BB-04DD6AD2D633}"/>
                        </a:ext>
                      </a:extLst>
                    </p:cNvPr>
                    <p:cNvPicPr/>
                    <p:nvPr/>
                  </p:nvPicPr>
                  <p:blipFill>
                    <a:blip r:embed="rId94"/>
                    <a:stretch>
                      <a:fillRect/>
                    </a:stretch>
                  </p:blipFill>
                  <p:spPr>
                    <a:xfrm>
                      <a:off x="1835187" y="1059031"/>
                      <a:ext cx="234720" cy="407929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5">
                  <p14:nvContentPartPr>
                    <p14:cNvPr id="80" name="Ink 79">
                      <a:extLst>
                        <a:ext uri="{FF2B5EF4-FFF2-40B4-BE49-F238E27FC236}">
                          <a16:creationId xmlns:a16="http://schemas.microsoft.com/office/drawing/2014/main" id="{6C679B86-C907-3C5B-ABAC-600CB56D475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9267" y="1104247"/>
                    <a:ext cx="240840" cy="545400"/>
                  </p14:xfrm>
                </p:contentPart>
              </mc:Choice>
              <mc:Fallback xmlns="">
                <p:pic>
                  <p:nvPicPr>
                    <p:cNvPr id="80" name="Ink 79">
                      <a:extLst>
                        <a:ext uri="{FF2B5EF4-FFF2-40B4-BE49-F238E27FC236}">
                          <a16:creationId xmlns:a16="http://schemas.microsoft.com/office/drawing/2014/main" id="{6C679B86-C907-3C5B-ABAC-600CB56D4754}"/>
                        </a:ext>
                      </a:extLst>
                    </p:cNvPr>
                    <p:cNvPicPr/>
                    <p:nvPr/>
                  </p:nvPicPr>
                  <p:blipFill>
                    <a:blip r:embed="rId96"/>
                    <a:stretch>
                      <a:fillRect/>
                    </a:stretch>
                  </p:blipFill>
                  <p:spPr>
                    <a:xfrm>
                      <a:off x="1791240" y="1085671"/>
                      <a:ext cx="276173" cy="58181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7">
                  <p14:nvContentPartPr>
                    <p14:cNvPr id="81" name="Ink 80">
                      <a:extLst>
                        <a:ext uri="{FF2B5EF4-FFF2-40B4-BE49-F238E27FC236}">
                          <a16:creationId xmlns:a16="http://schemas.microsoft.com/office/drawing/2014/main" id="{94ED85D9-6CE0-3D89-C304-3DFECFFFA0D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9627" y="1130527"/>
                    <a:ext cx="66960" cy="363240"/>
                  </p14:xfrm>
                </p:contentPart>
              </mc:Choice>
              <mc:Fallback xmlns="">
                <p:pic>
                  <p:nvPicPr>
                    <p:cNvPr id="81" name="Ink 80">
                      <a:extLst>
                        <a:ext uri="{FF2B5EF4-FFF2-40B4-BE49-F238E27FC236}">
                          <a16:creationId xmlns:a16="http://schemas.microsoft.com/office/drawing/2014/main" id="{94ED85D9-6CE0-3D89-C304-3DFECFFFA0DD}"/>
                        </a:ext>
                      </a:extLst>
                    </p:cNvPr>
                    <p:cNvPicPr/>
                    <p:nvPr/>
                  </p:nvPicPr>
                  <p:blipFill>
                    <a:blip r:embed="rId98"/>
                    <a:stretch>
                      <a:fillRect/>
                    </a:stretch>
                  </p:blipFill>
                  <p:spPr>
                    <a:xfrm>
                      <a:off x="1791627" y="1111956"/>
                      <a:ext cx="102240" cy="39963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9">
                  <p14:nvContentPartPr>
                    <p14:cNvPr id="82" name="Ink 81">
                      <a:extLst>
                        <a:ext uri="{FF2B5EF4-FFF2-40B4-BE49-F238E27FC236}">
                          <a16:creationId xmlns:a16="http://schemas.microsoft.com/office/drawing/2014/main" id="{3737DC44-A7DC-6CF9-D20D-087DA814280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0267" y="1130527"/>
                    <a:ext cx="39960" cy="567000"/>
                  </p14:xfrm>
                </p:contentPart>
              </mc:Choice>
              <mc:Fallback xmlns="">
                <p:pic>
                  <p:nvPicPr>
                    <p:cNvPr id="82" name="Ink 81">
                      <a:extLst>
                        <a:ext uri="{FF2B5EF4-FFF2-40B4-BE49-F238E27FC236}">
                          <a16:creationId xmlns:a16="http://schemas.microsoft.com/office/drawing/2014/main" id="{3737DC44-A7DC-6CF9-D20D-087DA8142807}"/>
                        </a:ext>
                      </a:extLst>
                    </p:cNvPr>
                    <p:cNvPicPr/>
                    <p:nvPr/>
                  </p:nvPicPr>
                  <p:blipFill>
                    <a:blip r:embed="rId100"/>
                    <a:stretch>
                      <a:fillRect/>
                    </a:stretch>
                  </p:blipFill>
                  <p:spPr>
                    <a:xfrm>
                      <a:off x="1782103" y="1111949"/>
                      <a:ext cx="75561" cy="60341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1">
                  <p14:nvContentPartPr>
                    <p14:cNvPr id="83" name="Ink 82">
                      <a:extLst>
                        <a:ext uri="{FF2B5EF4-FFF2-40B4-BE49-F238E27FC236}">
                          <a16:creationId xmlns:a16="http://schemas.microsoft.com/office/drawing/2014/main" id="{4E37060A-0326-4F66-EC2F-3A016192124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65707" y="1157167"/>
                    <a:ext cx="18360" cy="378360"/>
                  </p14:xfrm>
                </p:contentPart>
              </mc:Choice>
              <mc:Fallback xmlns="">
                <p:pic>
                  <p:nvPicPr>
                    <p:cNvPr id="83" name="Ink 82">
                      <a:extLst>
                        <a:ext uri="{FF2B5EF4-FFF2-40B4-BE49-F238E27FC236}">
                          <a16:creationId xmlns:a16="http://schemas.microsoft.com/office/drawing/2014/main" id="{4E37060A-0326-4F66-EC2F-3A016192124F}"/>
                        </a:ext>
                      </a:extLst>
                    </p:cNvPr>
                    <p:cNvPicPr/>
                    <p:nvPr/>
                  </p:nvPicPr>
                  <p:blipFill>
                    <a:blip r:embed="rId102"/>
                    <a:stretch>
                      <a:fillRect/>
                    </a:stretch>
                  </p:blipFill>
                  <p:spPr>
                    <a:xfrm>
                      <a:off x="1748053" y="1138584"/>
                      <a:ext cx="52962" cy="4147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3">
                  <p14:nvContentPartPr>
                    <p14:cNvPr id="84" name="Ink 83">
                      <a:extLst>
                        <a:ext uri="{FF2B5EF4-FFF2-40B4-BE49-F238E27FC236}">
                          <a16:creationId xmlns:a16="http://schemas.microsoft.com/office/drawing/2014/main" id="{57A061BE-922F-4FEE-DBAB-C08087245E5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64547" y="1192447"/>
                    <a:ext cx="118800" cy="452520"/>
                  </p14:xfrm>
                </p:contentPart>
              </mc:Choice>
              <mc:Fallback xmlns="">
                <p:pic>
                  <p:nvPicPr>
                    <p:cNvPr id="84" name="Ink 83">
                      <a:extLst>
                        <a:ext uri="{FF2B5EF4-FFF2-40B4-BE49-F238E27FC236}">
                          <a16:creationId xmlns:a16="http://schemas.microsoft.com/office/drawing/2014/main" id="{57A061BE-922F-4FEE-DBAB-C08087245E53}"/>
                        </a:ext>
                      </a:extLst>
                    </p:cNvPr>
                    <p:cNvPicPr/>
                    <p:nvPr/>
                  </p:nvPicPr>
                  <p:blipFill>
                    <a:blip r:embed="rId104"/>
                    <a:stretch>
                      <a:fillRect/>
                    </a:stretch>
                  </p:blipFill>
                  <p:spPr>
                    <a:xfrm>
                      <a:off x="1646547" y="1173871"/>
                      <a:ext cx="154080" cy="48893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5">
                  <p14:nvContentPartPr>
                    <p14:cNvPr id="85" name="Ink 84">
                      <a:extLst>
                        <a:ext uri="{FF2B5EF4-FFF2-40B4-BE49-F238E27FC236}">
                          <a16:creationId xmlns:a16="http://schemas.microsoft.com/office/drawing/2014/main" id="{8EA696C7-4EB2-8640-709F-EA546912698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35147" y="1253647"/>
                    <a:ext cx="87840" cy="68760"/>
                  </p14:xfrm>
                </p:contentPart>
              </mc:Choice>
              <mc:Fallback xmlns="">
                <p:pic>
                  <p:nvPicPr>
                    <p:cNvPr id="85" name="Ink 84">
                      <a:extLst>
                        <a:ext uri="{FF2B5EF4-FFF2-40B4-BE49-F238E27FC236}">
                          <a16:creationId xmlns:a16="http://schemas.microsoft.com/office/drawing/2014/main" id="{8EA696C7-4EB2-8640-709F-EA5469126982}"/>
                        </a:ext>
                      </a:extLst>
                    </p:cNvPr>
                    <p:cNvPicPr/>
                    <p:nvPr/>
                  </p:nvPicPr>
                  <p:blipFill>
                    <a:blip r:embed="rId106"/>
                    <a:stretch>
                      <a:fillRect/>
                    </a:stretch>
                  </p:blipFill>
                  <p:spPr>
                    <a:xfrm>
                      <a:off x="1299147" y="1217073"/>
                      <a:ext cx="159120" cy="14117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7">
                  <p14:nvContentPartPr>
                    <p14:cNvPr id="86" name="Ink 85">
                      <a:extLst>
                        <a:ext uri="{FF2B5EF4-FFF2-40B4-BE49-F238E27FC236}">
                          <a16:creationId xmlns:a16="http://schemas.microsoft.com/office/drawing/2014/main" id="{1107E400-A551-E1F3-721C-25279DA2E70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145427" y="1200727"/>
                    <a:ext cx="110160" cy="36720"/>
                  </p14:xfrm>
                </p:contentPart>
              </mc:Choice>
              <mc:Fallback xmlns="">
                <p:pic>
                  <p:nvPicPr>
                    <p:cNvPr id="86" name="Ink 85">
                      <a:extLst>
                        <a:ext uri="{FF2B5EF4-FFF2-40B4-BE49-F238E27FC236}">
                          <a16:creationId xmlns:a16="http://schemas.microsoft.com/office/drawing/2014/main" id="{1107E400-A551-E1F3-721C-25279DA2E70D}"/>
                        </a:ext>
                      </a:extLst>
                    </p:cNvPr>
                    <p:cNvPicPr/>
                    <p:nvPr/>
                  </p:nvPicPr>
                  <p:blipFill>
                    <a:blip r:embed="rId108"/>
                    <a:stretch>
                      <a:fillRect/>
                    </a:stretch>
                  </p:blipFill>
                  <p:spPr>
                    <a:xfrm>
                      <a:off x="1109427" y="1164007"/>
                      <a:ext cx="181440" cy="10942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9">
                  <p14:nvContentPartPr>
                    <p14:cNvPr id="87" name="Ink 86">
                      <a:extLst>
                        <a:ext uri="{FF2B5EF4-FFF2-40B4-BE49-F238E27FC236}">
                          <a16:creationId xmlns:a16="http://schemas.microsoft.com/office/drawing/2014/main" id="{37EA0D30-4D86-BC5F-840C-9604C3E8250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48387" y="821287"/>
                    <a:ext cx="83160" cy="46800"/>
                  </p14:xfrm>
                </p:contentPart>
              </mc:Choice>
              <mc:Fallback xmlns="">
                <p:pic>
                  <p:nvPicPr>
                    <p:cNvPr id="87" name="Ink 86">
                      <a:extLst>
                        <a:ext uri="{FF2B5EF4-FFF2-40B4-BE49-F238E27FC236}">
                          <a16:creationId xmlns:a16="http://schemas.microsoft.com/office/drawing/2014/main" id="{37EA0D30-4D86-BC5F-840C-9604C3E8250B}"/>
                        </a:ext>
                      </a:extLst>
                    </p:cNvPr>
                    <p:cNvPicPr/>
                    <p:nvPr/>
                  </p:nvPicPr>
                  <p:blipFill>
                    <a:blip r:embed="rId110"/>
                    <a:stretch>
                      <a:fillRect/>
                    </a:stretch>
                  </p:blipFill>
                  <p:spPr>
                    <a:xfrm>
                      <a:off x="2112542" y="784144"/>
                      <a:ext cx="154133" cy="12034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1">
                  <p14:nvContentPartPr>
                    <p14:cNvPr id="88" name="Ink 87">
                      <a:extLst>
                        <a:ext uri="{FF2B5EF4-FFF2-40B4-BE49-F238E27FC236}">
                          <a16:creationId xmlns:a16="http://schemas.microsoft.com/office/drawing/2014/main" id="{ABB02A40-69AB-AFFB-8D82-2668D49F1C0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62507" y="831367"/>
                    <a:ext cx="136080" cy="63360"/>
                  </p14:xfrm>
                </p:contentPart>
              </mc:Choice>
              <mc:Fallback xmlns="">
                <p:pic>
                  <p:nvPicPr>
                    <p:cNvPr id="88" name="Ink 87">
                      <a:extLst>
                        <a:ext uri="{FF2B5EF4-FFF2-40B4-BE49-F238E27FC236}">
                          <a16:creationId xmlns:a16="http://schemas.microsoft.com/office/drawing/2014/main" id="{ABB02A40-69AB-AFFB-8D82-2668D49F1C01}"/>
                        </a:ext>
                      </a:extLst>
                    </p:cNvPr>
                    <p:cNvPicPr/>
                    <p:nvPr/>
                  </p:nvPicPr>
                  <p:blipFill>
                    <a:blip r:embed="rId112"/>
                    <a:stretch>
                      <a:fillRect/>
                    </a:stretch>
                  </p:blipFill>
                  <p:spPr>
                    <a:xfrm>
                      <a:off x="2226507" y="794530"/>
                      <a:ext cx="207360" cy="13629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3">
                  <p14:nvContentPartPr>
                    <p14:cNvPr id="89" name="Ink 88">
                      <a:extLst>
                        <a:ext uri="{FF2B5EF4-FFF2-40B4-BE49-F238E27FC236}">
                          <a16:creationId xmlns:a16="http://schemas.microsoft.com/office/drawing/2014/main" id="{CB8171AF-0756-428D-D50A-57DCF54639E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17507" y="962767"/>
                    <a:ext cx="134280" cy="38880"/>
                  </p14:xfrm>
                </p:contentPart>
              </mc:Choice>
              <mc:Fallback xmlns="">
                <p:pic>
                  <p:nvPicPr>
                    <p:cNvPr id="89" name="Ink 88">
                      <a:extLst>
                        <a:ext uri="{FF2B5EF4-FFF2-40B4-BE49-F238E27FC236}">
                          <a16:creationId xmlns:a16="http://schemas.microsoft.com/office/drawing/2014/main" id="{CB8171AF-0756-428D-D50A-57DCF54639E2}"/>
                        </a:ext>
                      </a:extLst>
                    </p:cNvPr>
                    <p:cNvPicPr/>
                    <p:nvPr/>
                  </p:nvPicPr>
                  <p:blipFill>
                    <a:blip r:embed="rId114"/>
                    <a:stretch>
                      <a:fillRect/>
                    </a:stretch>
                  </p:blipFill>
                  <p:spPr>
                    <a:xfrm>
                      <a:off x="2181603" y="926088"/>
                      <a:ext cx="205369" cy="11150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5">
                  <p14:nvContentPartPr>
                    <p14:cNvPr id="90" name="Ink 89">
                      <a:extLst>
                        <a:ext uri="{FF2B5EF4-FFF2-40B4-BE49-F238E27FC236}">
                          <a16:creationId xmlns:a16="http://schemas.microsoft.com/office/drawing/2014/main" id="{B11F6EBA-EC39-D543-5CA3-29B0E55E644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69067" y="1085887"/>
                    <a:ext cx="108360" cy="27000"/>
                  </p14:xfrm>
                </p:contentPart>
              </mc:Choice>
              <mc:Fallback xmlns="">
                <p:pic>
                  <p:nvPicPr>
                    <p:cNvPr id="90" name="Ink 89">
                      <a:extLst>
                        <a:ext uri="{FF2B5EF4-FFF2-40B4-BE49-F238E27FC236}">
                          <a16:creationId xmlns:a16="http://schemas.microsoft.com/office/drawing/2014/main" id="{B11F6EBA-EC39-D543-5CA3-29B0E55E6441}"/>
                        </a:ext>
                      </a:extLst>
                    </p:cNvPr>
                    <p:cNvPicPr/>
                    <p:nvPr/>
                  </p:nvPicPr>
                  <p:blipFill>
                    <a:blip r:embed="rId116"/>
                    <a:stretch>
                      <a:fillRect/>
                    </a:stretch>
                  </p:blipFill>
                  <p:spPr>
                    <a:xfrm>
                      <a:off x="2333186" y="1049401"/>
                      <a:ext cx="179404" cy="9924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7">
                  <p14:nvContentPartPr>
                    <p14:cNvPr id="91" name="Ink 90">
                      <a:extLst>
                        <a:ext uri="{FF2B5EF4-FFF2-40B4-BE49-F238E27FC236}">
                          <a16:creationId xmlns:a16="http://schemas.microsoft.com/office/drawing/2014/main" id="{1B408FCE-7E93-595D-53FA-32F99B0C82F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28587" y="1086247"/>
                    <a:ext cx="117000" cy="46440"/>
                  </p14:xfrm>
                </p:contentPart>
              </mc:Choice>
              <mc:Fallback xmlns="">
                <p:pic>
                  <p:nvPicPr>
                    <p:cNvPr id="91" name="Ink 90">
                      <a:extLst>
                        <a:ext uri="{FF2B5EF4-FFF2-40B4-BE49-F238E27FC236}">
                          <a16:creationId xmlns:a16="http://schemas.microsoft.com/office/drawing/2014/main" id="{1B408FCE-7E93-595D-53FA-32F99B0C82F4}"/>
                        </a:ext>
                      </a:extLst>
                    </p:cNvPr>
                    <p:cNvPicPr/>
                    <p:nvPr/>
                  </p:nvPicPr>
                  <p:blipFill>
                    <a:blip r:embed="rId118"/>
                    <a:stretch>
                      <a:fillRect/>
                    </a:stretch>
                  </p:blipFill>
                  <p:spPr>
                    <a:xfrm>
                      <a:off x="2092476" y="1049390"/>
                      <a:ext cx="188500" cy="11941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9">
                  <p14:nvContentPartPr>
                    <p14:cNvPr id="92" name="Ink 91">
                      <a:extLst>
                        <a:ext uri="{FF2B5EF4-FFF2-40B4-BE49-F238E27FC236}">
                          <a16:creationId xmlns:a16="http://schemas.microsoft.com/office/drawing/2014/main" id="{A6241274-29B5-F650-EB09-BD5D5B98AED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26147" y="1159327"/>
                    <a:ext cx="90000" cy="52200"/>
                  </p14:xfrm>
                </p:contentPart>
              </mc:Choice>
              <mc:Fallback xmlns="">
                <p:pic>
                  <p:nvPicPr>
                    <p:cNvPr id="92" name="Ink 91">
                      <a:extLst>
                        <a:ext uri="{FF2B5EF4-FFF2-40B4-BE49-F238E27FC236}">
                          <a16:creationId xmlns:a16="http://schemas.microsoft.com/office/drawing/2014/main" id="{A6241274-29B5-F650-EB09-BD5D5B98AED5}"/>
                        </a:ext>
                      </a:extLst>
                    </p:cNvPr>
                    <p:cNvPicPr/>
                    <p:nvPr/>
                  </p:nvPicPr>
                  <p:blipFill>
                    <a:blip r:embed="rId120"/>
                    <a:stretch>
                      <a:fillRect/>
                    </a:stretch>
                  </p:blipFill>
                  <p:spPr>
                    <a:xfrm>
                      <a:off x="2190147" y="1122566"/>
                      <a:ext cx="161280" cy="12498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1">
                  <p14:nvContentPartPr>
                    <p14:cNvPr id="93" name="Ink 92">
                      <a:extLst>
                        <a:ext uri="{FF2B5EF4-FFF2-40B4-BE49-F238E27FC236}">
                          <a16:creationId xmlns:a16="http://schemas.microsoft.com/office/drawing/2014/main" id="{3E94BDCC-5857-70E8-F072-165057F9650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49987" y="1297207"/>
                    <a:ext cx="94320" cy="38160"/>
                  </p14:xfrm>
                </p:contentPart>
              </mc:Choice>
              <mc:Fallback xmlns="">
                <p:pic>
                  <p:nvPicPr>
                    <p:cNvPr id="93" name="Ink 92">
                      <a:extLst>
                        <a:ext uri="{FF2B5EF4-FFF2-40B4-BE49-F238E27FC236}">
                          <a16:creationId xmlns:a16="http://schemas.microsoft.com/office/drawing/2014/main" id="{3E94BDCC-5857-70E8-F072-165057F96503}"/>
                        </a:ext>
                      </a:extLst>
                    </p:cNvPr>
                    <p:cNvPicPr/>
                    <p:nvPr/>
                  </p:nvPicPr>
                  <p:blipFill>
                    <a:blip r:embed="rId122"/>
                    <a:stretch>
                      <a:fillRect/>
                    </a:stretch>
                  </p:blipFill>
                  <p:spPr>
                    <a:xfrm>
                      <a:off x="2313987" y="1260515"/>
                      <a:ext cx="165600" cy="11081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3">
                  <p14:nvContentPartPr>
                    <p14:cNvPr id="94" name="Ink 93">
                      <a:extLst>
                        <a:ext uri="{FF2B5EF4-FFF2-40B4-BE49-F238E27FC236}">
                          <a16:creationId xmlns:a16="http://schemas.microsoft.com/office/drawing/2014/main" id="{35872A37-721A-93EA-206C-B40177C347B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57747" y="1290007"/>
                    <a:ext cx="117000" cy="63360"/>
                  </p14:xfrm>
                </p:contentPart>
              </mc:Choice>
              <mc:Fallback xmlns="">
                <p:pic>
                  <p:nvPicPr>
                    <p:cNvPr id="94" name="Ink 93">
                      <a:extLst>
                        <a:ext uri="{FF2B5EF4-FFF2-40B4-BE49-F238E27FC236}">
                          <a16:creationId xmlns:a16="http://schemas.microsoft.com/office/drawing/2014/main" id="{35872A37-721A-93EA-206C-B40177C347BB}"/>
                        </a:ext>
                      </a:extLst>
                    </p:cNvPr>
                    <p:cNvPicPr/>
                    <p:nvPr/>
                  </p:nvPicPr>
                  <p:blipFill>
                    <a:blip r:embed="rId124"/>
                    <a:stretch>
                      <a:fillRect/>
                    </a:stretch>
                  </p:blipFill>
                  <p:spPr>
                    <a:xfrm>
                      <a:off x="2121857" y="1253170"/>
                      <a:ext cx="188061" cy="13629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5">
                  <p14:nvContentPartPr>
                    <p14:cNvPr id="95" name="Ink 94">
                      <a:extLst>
                        <a:ext uri="{FF2B5EF4-FFF2-40B4-BE49-F238E27FC236}">
                          <a16:creationId xmlns:a16="http://schemas.microsoft.com/office/drawing/2014/main" id="{467BED90-DB5E-F83C-6465-147EB6C071B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21827" y="1487647"/>
                    <a:ext cx="115920" cy="66600"/>
                  </p14:xfrm>
                </p:contentPart>
              </mc:Choice>
              <mc:Fallback xmlns="">
                <p:pic>
                  <p:nvPicPr>
                    <p:cNvPr id="95" name="Ink 94">
                      <a:extLst>
                        <a:ext uri="{FF2B5EF4-FFF2-40B4-BE49-F238E27FC236}">
                          <a16:creationId xmlns:a16="http://schemas.microsoft.com/office/drawing/2014/main" id="{467BED90-DB5E-F83C-6465-147EB6C071B7}"/>
                        </a:ext>
                      </a:extLst>
                    </p:cNvPr>
                    <p:cNvPicPr/>
                    <p:nvPr/>
                  </p:nvPicPr>
                  <p:blipFill>
                    <a:blip r:embed="rId126"/>
                    <a:stretch>
                      <a:fillRect/>
                    </a:stretch>
                  </p:blipFill>
                  <p:spPr>
                    <a:xfrm>
                      <a:off x="2185827" y="1450647"/>
                      <a:ext cx="187200" cy="1398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7">
                  <p14:nvContentPartPr>
                    <p14:cNvPr id="96" name="Ink 95">
                      <a:extLst>
                        <a:ext uri="{FF2B5EF4-FFF2-40B4-BE49-F238E27FC236}">
                          <a16:creationId xmlns:a16="http://schemas.microsoft.com/office/drawing/2014/main" id="{2C41B7F0-16F0-678B-CC87-77992F28686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29227" y="1428607"/>
                    <a:ext cx="96480" cy="91800"/>
                  </p14:xfrm>
                </p:contentPart>
              </mc:Choice>
              <mc:Fallback xmlns="">
                <p:pic>
                  <p:nvPicPr>
                    <p:cNvPr id="96" name="Ink 95">
                      <a:extLst>
                        <a:ext uri="{FF2B5EF4-FFF2-40B4-BE49-F238E27FC236}">
                          <a16:creationId xmlns:a16="http://schemas.microsoft.com/office/drawing/2014/main" id="{2C41B7F0-16F0-678B-CC87-77992F28686B}"/>
                        </a:ext>
                      </a:extLst>
                    </p:cNvPr>
                    <p:cNvPicPr/>
                    <p:nvPr/>
                  </p:nvPicPr>
                  <p:blipFill>
                    <a:blip r:embed="rId128"/>
                    <a:stretch>
                      <a:fillRect/>
                    </a:stretch>
                  </p:blipFill>
                  <p:spPr>
                    <a:xfrm>
                      <a:off x="1993494" y="1391591"/>
                      <a:ext cx="167232" cy="165092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9">
                  <p14:nvContentPartPr>
                    <p14:cNvPr id="97" name="Ink 96">
                      <a:extLst>
                        <a:ext uri="{FF2B5EF4-FFF2-40B4-BE49-F238E27FC236}">
                          <a16:creationId xmlns:a16="http://schemas.microsoft.com/office/drawing/2014/main" id="{7BEC1901-E216-0B9A-8FBF-C02EDEAB83B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19507" y="1604647"/>
                    <a:ext cx="68760" cy="122760"/>
                  </p14:xfrm>
                </p:contentPart>
              </mc:Choice>
              <mc:Fallback xmlns="">
                <p:pic>
                  <p:nvPicPr>
                    <p:cNvPr id="97" name="Ink 96">
                      <a:extLst>
                        <a:ext uri="{FF2B5EF4-FFF2-40B4-BE49-F238E27FC236}">
                          <a16:creationId xmlns:a16="http://schemas.microsoft.com/office/drawing/2014/main" id="{7BEC1901-E216-0B9A-8FBF-C02EDEAB83B0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1983694" y="1567447"/>
                      <a:ext cx="139669" cy="19641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1">
                  <p14:nvContentPartPr>
                    <p14:cNvPr id="98" name="Ink 97">
                      <a:extLst>
                        <a:ext uri="{FF2B5EF4-FFF2-40B4-BE49-F238E27FC236}">
                          <a16:creationId xmlns:a16="http://schemas.microsoft.com/office/drawing/2014/main" id="{9014C08C-E3A5-998B-77F9-AB0B0460968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46507" y="1702207"/>
                    <a:ext cx="360" cy="360"/>
                  </p14:xfrm>
                </p:contentPart>
              </mc:Choice>
              <mc:Fallback xmlns="">
                <p:pic>
                  <p:nvPicPr>
                    <p:cNvPr id="98" name="Ink 97">
                      <a:extLst>
                        <a:ext uri="{FF2B5EF4-FFF2-40B4-BE49-F238E27FC236}">
                          <a16:creationId xmlns:a16="http://schemas.microsoft.com/office/drawing/2014/main" id="{9014C08C-E3A5-998B-77F9-AB0B04609687}"/>
                        </a:ext>
                      </a:extLst>
                    </p:cNvPr>
                    <p:cNvPicPr/>
                    <p:nvPr/>
                  </p:nvPicPr>
                  <p:blipFill>
                    <a:blip r:embed="rId132"/>
                    <a:stretch>
                      <a:fillRect/>
                    </a:stretch>
                  </p:blipFill>
                  <p:spPr>
                    <a:xfrm>
                      <a:off x="2028507" y="168420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3">
                  <p14:nvContentPartPr>
                    <p14:cNvPr id="99" name="Ink 98">
                      <a:extLst>
                        <a:ext uri="{FF2B5EF4-FFF2-40B4-BE49-F238E27FC236}">
                          <a16:creationId xmlns:a16="http://schemas.microsoft.com/office/drawing/2014/main" id="{CFD3B0A8-E1FE-DE78-1F90-E792D030D68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73147" y="1675927"/>
                    <a:ext cx="360" cy="360"/>
                  </p14:xfrm>
                </p:contentPart>
              </mc:Choice>
              <mc:Fallback xmlns="">
                <p:pic>
                  <p:nvPicPr>
                    <p:cNvPr id="99" name="Ink 98">
                      <a:extLst>
                        <a:ext uri="{FF2B5EF4-FFF2-40B4-BE49-F238E27FC236}">
                          <a16:creationId xmlns:a16="http://schemas.microsoft.com/office/drawing/2014/main" id="{CFD3B0A8-E1FE-DE78-1F90-E792D030D68C}"/>
                        </a:ext>
                      </a:extLst>
                    </p:cNvPr>
                    <p:cNvPicPr/>
                    <p:nvPr/>
                  </p:nvPicPr>
                  <p:blipFill>
                    <a:blip r:embed="rId132"/>
                    <a:stretch>
                      <a:fillRect/>
                    </a:stretch>
                  </p:blipFill>
                  <p:spPr>
                    <a:xfrm>
                      <a:off x="2055147" y="165792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4">
                  <p14:nvContentPartPr>
                    <p14:cNvPr id="100" name="Ink 99">
                      <a:extLst>
                        <a:ext uri="{FF2B5EF4-FFF2-40B4-BE49-F238E27FC236}">
                          <a16:creationId xmlns:a16="http://schemas.microsoft.com/office/drawing/2014/main" id="{7B8319F3-ACD5-4B7B-353A-70E990061AD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73147" y="1482607"/>
                    <a:ext cx="360" cy="360"/>
                  </p14:xfrm>
                </p:contentPart>
              </mc:Choice>
              <mc:Fallback xmlns="">
                <p:pic>
                  <p:nvPicPr>
                    <p:cNvPr id="100" name="Ink 99">
                      <a:extLst>
                        <a:ext uri="{FF2B5EF4-FFF2-40B4-BE49-F238E27FC236}">
                          <a16:creationId xmlns:a16="http://schemas.microsoft.com/office/drawing/2014/main" id="{7B8319F3-ACD5-4B7B-353A-70E990061ADB}"/>
                        </a:ext>
                      </a:extLst>
                    </p:cNvPr>
                    <p:cNvPicPr/>
                    <p:nvPr/>
                  </p:nvPicPr>
                  <p:blipFill>
                    <a:blip r:embed="rId132"/>
                    <a:stretch>
                      <a:fillRect/>
                    </a:stretch>
                  </p:blipFill>
                  <p:spPr>
                    <a:xfrm>
                      <a:off x="2055147" y="146460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5">
                  <p14:nvContentPartPr>
                    <p14:cNvPr id="101" name="Ink 100">
                      <a:extLst>
                        <a:ext uri="{FF2B5EF4-FFF2-40B4-BE49-F238E27FC236}">
                          <a16:creationId xmlns:a16="http://schemas.microsoft.com/office/drawing/2014/main" id="{E0B83CAA-E5A3-985D-2F9F-883DD17F977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75467" y="1535527"/>
                    <a:ext cx="360" cy="360"/>
                  </p14:xfrm>
                </p:contentPart>
              </mc:Choice>
              <mc:Fallback xmlns="">
                <p:pic>
                  <p:nvPicPr>
                    <p:cNvPr id="101" name="Ink 100">
                      <a:extLst>
                        <a:ext uri="{FF2B5EF4-FFF2-40B4-BE49-F238E27FC236}">
                          <a16:creationId xmlns:a16="http://schemas.microsoft.com/office/drawing/2014/main" id="{E0B83CAA-E5A3-985D-2F9F-883DD17F9773}"/>
                        </a:ext>
                      </a:extLst>
                    </p:cNvPr>
                    <p:cNvPicPr/>
                    <p:nvPr/>
                  </p:nvPicPr>
                  <p:blipFill>
                    <a:blip r:embed="rId132"/>
                    <a:stretch>
                      <a:fillRect/>
                    </a:stretch>
                  </p:blipFill>
                  <p:spPr>
                    <a:xfrm>
                      <a:off x="2257467" y="151752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6">
                  <p14:nvContentPartPr>
                    <p14:cNvPr id="102" name="Ink 101">
                      <a:extLst>
                        <a:ext uri="{FF2B5EF4-FFF2-40B4-BE49-F238E27FC236}">
                          <a16:creationId xmlns:a16="http://schemas.microsoft.com/office/drawing/2014/main" id="{9A8CE604-EA79-9F0F-AD2B-B0445D0A403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459787" y="1104247"/>
                    <a:ext cx="360" cy="360"/>
                  </p14:xfrm>
                </p:contentPart>
              </mc:Choice>
              <mc:Fallback xmlns="">
                <p:pic>
                  <p:nvPicPr>
                    <p:cNvPr id="102" name="Ink 101">
                      <a:extLst>
                        <a:ext uri="{FF2B5EF4-FFF2-40B4-BE49-F238E27FC236}">
                          <a16:creationId xmlns:a16="http://schemas.microsoft.com/office/drawing/2014/main" id="{9A8CE604-EA79-9F0F-AD2B-B0445D0A403A}"/>
                        </a:ext>
                      </a:extLst>
                    </p:cNvPr>
                    <p:cNvPicPr/>
                    <p:nvPr/>
                  </p:nvPicPr>
                  <p:blipFill>
                    <a:blip r:embed="rId132"/>
                    <a:stretch>
                      <a:fillRect/>
                    </a:stretch>
                  </p:blipFill>
                  <p:spPr>
                    <a:xfrm>
                      <a:off x="2441787" y="108624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7">
                  <p14:nvContentPartPr>
                    <p14:cNvPr id="103" name="Ink 102">
                      <a:extLst>
                        <a:ext uri="{FF2B5EF4-FFF2-40B4-BE49-F238E27FC236}">
                          <a16:creationId xmlns:a16="http://schemas.microsoft.com/office/drawing/2014/main" id="{358470A4-1970-14A8-3EAC-BA8CBE79335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35907" y="1662967"/>
                    <a:ext cx="46800" cy="107280"/>
                  </p14:xfrm>
                </p:contentPart>
              </mc:Choice>
              <mc:Fallback xmlns="">
                <p:pic>
                  <p:nvPicPr>
                    <p:cNvPr id="103" name="Ink 102">
                      <a:extLst>
                        <a:ext uri="{FF2B5EF4-FFF2-40B4-BE49-F238E27FC236}">
                          <a16:creationId xmlns:a16="http://schemas.microsoft.com/office/drawing/2014/main" id="{358470A4-1970-14A8-3EAC-BA8CBE79335F}"/>
                        </a:ext>
                      </a:extLst>
                    </p:cNvPr>
                    <p:cNvPicPr/>
                    <p:nvPr/>
                  </p:nvPicPr>
                  <p:blipFill>
                    <a:blip r:embed="rId138"/>
                    <a:stretch>
                      <a:fillRect/>
                    </a:stretch>
                  </p:blipFill>
                  <p:spPr>
                    <a:xfrm>
                      <a:off x="1799907" y="1625974"/>
                      <a:ext cx="118080" cy="18052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9">
                  <p14:nvContentPartPr>
                    <p14:cNvPr id="104" name="Ink 103">
                      <a:extLst>
                        <a:ext uri="{FF2B5EF4-FFF2-40B4-BE49-F238E27FC236}">
                          <a16:creationId xmlns:a16="http://schemas.microsoft.com/office/drawing/2014/main" id="{A9F83DC5-C087-CBC2-18E6-883273E0995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37987" y="1508887"/>
                    <a:ext cx="46080" cy="113040"/>
                  </p14:xfrm>
                </p:contentPart>
              </mc:Choice>
              <mc:Fallback xmlns="">
                <p:pic>
                  <p:nvPicPr>
                    <p:cNvPr id="104" name="Ink 103">
                      <a:extLst>
                        <a:ext uri="{FF2B5EF4-FFF2-40B4-BE49-F238E27FC236}">
                          <a16:creationId xmlns:a16="http://schemas.microsoft.com/office/drawing/2014/main" id="{A9F83DC5-C087-CBC2-18E6-883273E09954}"/>
                        </a:ext>
                      </a:extLst>
                    </p:cNvPr>
                    <p:cNvPicPr/>
                    <p:nvPr/>
                  </p:nvPicPr>
                  <p:blipFill>
                    <a:blip r:embed="rId140"/>
                    <a:stretch>
                      <a:fillRect/>
                    </a:stretch>
                  </p:blipFill>
                  <p:spPr>
                    <a:xfrm>
                      <a:off x="1702541" y="1471703"/>
                      <a:ext cx="116263" cy="18666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41">
                  <p14:nvContentPartPr>
                    <p14:cNvPr id="105" name="Ink 104">
                      <a:extLst>
                        <a:ext uri="{FF2B5EF4-FFF2-40B4-BE49-F238E27FC236}">
                          <a16:creationId xmlns:a16="http://schemas.microsoft.com/office/drawing/2014/main" id="{9DE166BE-303B-916F-99FA-13AAB44B079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35027" y="1632727"/>
                    <a:ext cx="52200" cy="119880"/>
                  </p14:xfrm>
                </p:contentPart>
              </mc:Choice>
              <mc:Fallback xmlns="">
                <p:pic>
                  <p:nvPicPr>
                    <p:cNvPr id="105" name="Ink 104">
                      <a:extLst>
                        <a:ext uri="{FF2B5EF4-FFF2-40B4-BE49-F238E27FC236}">
                          <a16:creationId xmlns:a16="http://schemas.microsoft.com/office/drawing/2014/main" id="{9DE166BE-303B-916F-99FA-13AAB44B0794}"/>
                        </a:ext>
                      </a:extLst>
                    </p:cNvPr>
                    <p:cNvPicPr/>
                    <p:nvPr/>
                  </p:nvPicPr>
                  <p:blipFill>
                    <a:blip r:embed="rId142"/>
                    <a:stretch>
                      <a:fillRect/>
                    </a:stretch>
                  </p:blipFill>
                  <p:spPr>
                    <a:xfrm>
                      <a:off x="1599274" y="1595727"/>
                      <a:ext cx="122992" cy="19314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143">
                <p14:nvContentPartPr>
                  <p14:cNvPr id="54" name="Ink 53">
                    <a:extLst>
                      <a:ext uri="{FF2B5EF4-FFF2-40B4-BE49-F238E27FC236}">
                        <a16:creationId xmlns:a16="http://schemas.microsoft.com/office/drawing/2014/main" id="{E5126DEB-1545-F994-9C37-A33AC67C0A7A}"/>
                      </a:ext>
                    </a:extLst>
                  </p14:cNvPr>
                  <p14:cNvContentPartPr/>
                  <p14:nvPr/>
                </p14:nvContentPartPr>
                <p14:xfrm rot="1617139">
                  <a:off x="1140318" y="737773"/>
                  <a:ext cx="137880" cy="37800"/>
                </p14:xfrm>
              </p:contentPart>
            </mc:Choice>
            <mc:Fallback xmlns="">
              <p:pic>
                <p:nvPicPr>
                  <p:cNvPr id="54" name="Ink 53">
                    <a:extLst>
                      <a:ext uri="{FF2B5EF4-FFF2-40B4-BE49-F238E27FC236}">
                        <a16:creationId xmlns:a16="http://schemas.microsoft.com/office/drawing/2014/main" id="{E5126DEB-1545-F994-9C37-A33AC67C0A7A}"/>
                      </a:ext>
                    </a:extLst>
                  </p:cNvPr>
                  <p:cNvPicPr/>
                  <p:nvPr/>
                </p:nvPicPr>
                <p:blipFill>
                  <a:blip r:embed="rId144"/>
                  <a:stretch>
                    <a:fillRect/>
                  </a:stretch>
                </p:blipFill>
                <p:spPr>
                  <a:xfrm rot="1617139">
                    <a:off x="1104224" y="700714"/>
                    <a:ext cx="209347" cy="111176"/>
                  </a:xfrm>
                  <a:prstGeom prst="rect">
                    <a:avLst/>
                  </a:prstGeom>
                </p:spPr>
              </p:pic>
            </mc:Fallback>
          </mc:AlternateContent>
        </p:grp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8A77949-C2A9-4F25-606B-A2C3EE7AAE43}"/>
                </a:ext>
              </a:extLst>
            </p:cNvPr>
            <p:cNvSpPr/>
            <p:nvPr/>
          </p:nvSpPr>
          <p:spPr>
            <a:xfrm>
              <a:off x="426037" y="276135"/>
              <a:ext cx="2631900" cy="2631900"/>
            </a:xfrm>
            <a:prstGeom prst="ellipse">
              <a:avLst/>
            </a:prstGeom>
            <a:noFill/>
            <a:ln w="76200">
              <a:solidFill>
                <a:srgbClr val="C000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969DE28-EB2C-4400-5E9E-A4AD984E252D}"/>
                </a:ext>
              </a:extLst>
            </p:cNvPr>
            <p:cNvSpPr/>
            <p:nvPr/>
          </p:nvSpPr>
          <p:spPr>
            <a:xfrm>
              <a:off x="394395" y="214945"/>
              <a:ext cx="2631900" cy="2631900"/>
            </a:xfrm>
            <a:prstGeom prst="ellipse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8" name="Star: 5 Points 17">
              <a:extLst>
                <a:ext uri="{FF2B5EF4-FFF2-40B4-BE49-F238E27FC236}">
                  <a16:creationId xmlns:a16="http://schemas.microsoft.com/office/drawing/2014/main" id="{07B1B70B-C0C1-FCFA-5BDC-7767A4F8B0BF}"/>
                </a:ext>
              </a:extLst>
            </p:cNvPr>
            <p:cNvSpPr/>
            <p:nvPr/>
          </p:nvSpPr>
          <p:spPr>
            <a:xfrm>
              <a:off x="2690894" y="1174693"/>
              <a:ext cx="768600" cy="768600"/>
            </a:xfrm>
            <a:prstGeom prst="star5">
              <a:avLst/>
            </a:prstGeom>
            <a:solidFill>
              <a:srgbClr val="8FD4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4" name="TextBox 186">
              <a:extLst>
                <a:ext uri="{FF2B5EF4-FFF2-40B4-BE49-F238E27FC236}">
                  <a16:creationId xmlns:a16="http://schemas.microsoft.com/office/drawing/2014/main" id="{BB310ACC-FED4-6B77-AD9A-AF42AC7557A5}"/>
                </a:ext>
              </a:extLst>
            </p:cNvPr>
            <p:cNvSpPr txBox="1"/>
            <p:nvPr/>
          </p:nvSpPr>
          <p:spPr>
            <a:xfrm>
              <a:off x="799900" y="684453"/>
              <a:ext cx="1808823" cy="166617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4000">
                  <a:solidFill>
                    <a:srgbClr val="00B0F0"/>
                  </a:solidFill>
                  <a:latin typeface="Kristen ITC"/>
                </a:rPr>
                <a:t>1</a:t>
              </a:r>
            </a:p>
          </p:txBody>
        </p:sp>
        <p:sp>
          <p:nvSpPr>
            <p:cNvPr id="28" name="Star: 5 Points 27">
              <a:extLst>
                <a:ext uri="{FF2B5EF4-FFF2-40B4-BE49-F238E27FC236}">
                  <a16:creationId xmlns:a16="http://schemas.microsoft.com/office/drawing/2014/main" id="{1E9EECD3-5F22-48F8-F4E0-FC686087C787}"/>
                </a:ext>
              </a:extLst>
            </p:cNvPr>
            <p:cNvSpPr/>
            <p:nvPr/>
          </p:nvSpPr>
          <p:spPr>
            <a:xfrm>
              <a:off x="2525744" y="1968802"/>
              <a:ext cx="768600" cy="768600"/>
            </a:xfrm>
            <a:prstGeom prst="star5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32" name="Star: 5 Points 31">
              <a:extLst>
                <a:ext uri="{FF2B5EF4-FFF2-40B4-BE49-F238E27FC236}">
                  <a16:creationId xmlns:a16="http://schemas.microsoft.com/office/drawing/2014/main" id="{D5D3699B-1ED2-7729-0A36-478925CEA192}"/>
                </a:ext>
              </a:extLst>
            </p:cNvPr>
            <p:cNvSpPr/>
            <p:nvPr/>
          </p:nvSpPr>
          <p:spPr>
            <a:xfrm>
              <a:off x="1937170" y="2465292"/>
              <a:ext cx="768600" cy="768600"/>
            </a:xfrm>
            <a:prstGeom prst="star5">
              <a:avLst/>
            </a:prstGeom>
            <a:solidFill>
              <a:srgbClr val="C0004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8620036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903FB7-45C0-ED98-4AA2-04781B81C3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>
            <a:extLst>
              <a:ext uri="{FF2B5EF4-FFF2-40B4-BE49-F238E27FC236}">
                <a16:creationId xmlns:a16="http://schemas.microsoft.com/office/drawing/2014/main" id="{3E90D754-C4EE-BC32-2327-0CDA1FDCC51A}"/>
              </a:ext>
            </a:extLst>
          </p:cNvPr>
          <p:cNvSpPr/>
          <p:nvPr/>
        </p:nvSpPr>
        <p:spPr>
          <a:xfrm>
            <a:off x="9833541" y="-279305"/>
            <a:ext cx="2665730" cy="2665730"/>
          </a:xfrm>
          <a:prstGeom prst="ellipse">
            <a:avLst/>
          </a:prstGeom>
          <a:solidFill>
            <a:srgbClr val="8FD45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8D97629E-9470-0F8B-D631-4195116C8C60}"/>
              </a:ext>
            </a:extLst>
          </p:cNvPr>
          <p:cNvSpPr/>
          <p:nvPr/>
        </p:nvSpPr>
        <p:spPr>
          <a:xfrm>
            <a:off x="-1661057" y="1908310"/>
            <a:ext cx="3314700" cy="3314700"/>
          </a:xfrm>
          <a:prstGeom prst="ellipse">
            <a:avLst/>
          </a:prstGeom>
          <a:solidFill>
            <a:srgbClr val="5DAE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B8A30B9-1177-4007-5150-B9AF8EA44F60}"/>
              </a:ext>
            </a:extLst>
          </p:cNvPr>
          <p:cNvSpPr/>
          <p:nvPr/>
        </p:nvSpPr>
        <p:spPr>
          <a:xfrm>
            <a:off x="5775062" y="5647195"/>
            <a:ext cx="2426335" cy="2426335"/>
          </a:xfrm>
          <a:prstGeom prst="ellipse">
            <a:avLst/>
          </a:prstGeom>
          <a:solidFill>
            <a:srgbClr val="C0004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83BE8C-BBE7-0710-84F2-00A34EB89C6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77"/>
          <a:stretch/>
        </p:blipFill>
        <p:spPr>
          <a:xfrm>
            <a:off x="10702402" y="6043839"/>
            <a:ext cx="1358585" cy="661719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8D28A6A1-140F-53FD-F3C1-A2431AC48788}"/>
              </a:ext>
            </a:extLst>
          </p:cNvPr>
          <p:cNvSpPr/>
          <p:nvPr/>
        </p:nvSpPr>
        <p:spPr>
          <a:xfrm>
            <a:off x="2344841" y="5463750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306F6FE-4B82-4F46-7A9D-AE5504D85295}"/>
              </a:ext>
            </a:extLst>
          </p:cNvPr>
          <p:cNvSpPr/>
          <p:nvPr/>
        </p:nvSpPr>
        <p:spPr>
          <a:xfrm>
            <a:off x="350890" y="3215239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3DF0D91-C80D-F1D4-971D-19E4C8AD754C}"/>
              </a:ext>
            </a:extLst>
          </p:cNvPr>
          <p:cNvSpPr/>
          <p:nvPr/>
        </p:nvSpPr>
        <p:spPr>
          <a:xfrm>
            <a:off x="1246531" y="4891013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6F0F17E-D6DF-449F-5B2F-2F7ECFD680CE}"/>
              </a:ext>
            </a:extLst>
          </p:cNvPr>
          <p:cNvSpPr/>
          <p:nvPr/>
        </p:nvSpPr>
        <p:spPr>
          <a:xfrm>
            <a:off x="2688546" y="4468910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386DCDE-452A-4816-C23F-953958B11FD4}"/>
              </a:ext>
            </a:extLst>
          </p:cNvPr>
          <p:cNvSpPr/>
          <p:nvPr/>
        </p:nvSpPr>
        <p:spPr>
          <a:xfrm>
            <a:off x="1819072" y="3566714"/>
            <a:ext cx="671843" cy="686220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3A36202-EF1C-6E53-F9C1-9A2F0362F7B3}"/>
              </a:ext>
            </a:extLst>
          </p:cNvPr>
          <p:cNvSpPr/>
          <p:nvPr/>
        </p:nvSpPr>
        <p:spPr>
          <a:xfrm>
            <a:off x="977640" y="6179815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E44CB18-FAA3-4A7E-0D85-1CD10B0B46A1}"/>
              </a:ext>
            </a:extLst>
          </p:cNvPr>
          <p:cNvSpPr/>
          <p:nvPr/>
        </p:nvSpPr>
        <p:spPr>
          <a:xfrm>
            <a:off x="288198" y="6017974"/>
            <a:ext cx="694427" cy="694427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12809D0-FC8B-1BAB-46F6-45EA7C8C0B48}"/>
              </a:ext>
            </a:extLst>
          </p:cNvPr>
          <p:cNvSpPr/>
          <p:nvPr/>
        </p:nvSpPr>
        <p:spPr>
          <a:xfrm>
            <a:off x="10782999" y="1449665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C5428B0-AD38-BE9E-ED21-C0B831A2AC87}"/>
              </a:ext>
            </a:extLst>
          </p:cNvPr>
          <p:cNvSpPr/>
          <p:nvPr/>
        </p:nvSpPr>
        <p:spPr>
          <a:xfrm>
            <a:off x="10788852" y="2323842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B90E26C-2B21-ADBB-FDA6-A397A7122630}"/>
              </a:ext>
            </a:extLst>
          </p:cNvPr>
          <p:cNvSpPr/>
          <p:nvPr/>
        </p:nvSpPr>
        <p:spPr>
          <a:xfrm>
            <a:off x="11033267" y="3775956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64FBD07-CEC2-8BE8-F43F-BD2867E76407}"/>
              </a:ext>
            </a:extLst>
          </p:cNvPr>
          <p:cNvSpPr/>
          <p:nvPr/>
        </p:nvSpPr>
        <p:spPr>
          <a:xfrm>
            <a:off x="10620568" y="4632220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52D3B2F-4670-4657-FA28-1CD5E80BEC40}"/>
              </a:ext>
            </a:extLst>
          </p:cNvPr>
          <p:cNvSpPr/>
          <p:nvPr/>
        </p:nvSpPr>
        <p:spPr>
          <a:xfrm>
            <a:off x="10137369" y="2962089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4B1C881-BE49-F3D8-55D2-CB04DB8B36B7}"/>
              </a:ext>
            </a:extLst>
          </p:cNvPr>
          <p:cNvSpPr/>
          <p:nvPr/>
        </p:nvSpPr>
        <p:spPr>
          <a:xfrm>
            <a:off x="3217010" y="377629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3D96EA5-7266-299C-4DBD-D907CDB8ECAB}"/>
              </a:ext>
            </a:extLst>
          </p:cNvPr>
          <p:cNvSpPr/>
          <p:nvPr/>
        </p:nvSpPr>
        <p:spPr>
          <a:xfrm>
            <a:off x="2366579" y="337374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50B192D5-FC37-D3BD-FA7F-0D6A6E15102E}"/>
              </a:ext>
            </a:extLst>
          </p:cNvPr>
          <p:cNvSpPr/>
          <p:nvPr/>
        </p:nvSpPr>
        <p:spPr>
          <a:xfrm>
            <a:off x="4157462" y="209054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E1B81CB-EB4E-2022-D7E2-D52F3B14F69E}"/>
              </a:ext>
            </a:extLst>
          </p:cNvPr>
          <p:cNvSpPr/>
          <p:nvPr/>
        </p:nvSpPr>
        <p:spPr>
          <a:xfrm>
            <a:off x="5105771" y="371822"/>
            <a:ext cx="671843" cy="686220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3D47DA4-680D-EFF1-F1F0-EA6F2C14F08B}"/>
              </a:ext>
            </a:extLst>
          </p:cNvPr>
          <p:cNvSpPr/>
          <p:nvPr/>
        </p:nvSpPr>
        <p:spPr>
          <a:xfrm>
            <a:off x="1648594" y="206456"/>
            <a:ext cx="10207823" cy="1107445"/>
          </a:xfrm>
          <a:prstGeom prst="roundRect">
            <a:avLst/>
          </a:prstGeom>
          <a:solidFill>
            <a:srgbClr val="8FD4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2800">
              <a:solidFill>
                <a:srgbClr val="FFFFFF"/>
              </a:solidFill>
              <a:latin typeface="Arial Rounded MT Bold"/>
              <a:ea typeface="Calibri"/>
              <a:cs typeface="Arial"/>
            </a:endParaRPr>
          </a:p>
          <a:p>
            <a:pPr algn="ctr"/>
            <a:endParaRPr lang="en-GB" sz="2800">
              <a:solidFill>
                <a:schemeClr val="bg1"/>
              </a:solidFill>
              <a:latin typeface="Arial Rounded MT Bold"/>
              <a:ea typeface="Calibri"/>
              <a:cs typeface="Arial"/>
            </a:endParaRPr>
          </a:p>
          <a:p>
            <a:pPr algn="ctr"/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Ydych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 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chi'n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 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falch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 o 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gael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 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rhiant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 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sydd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 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yn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, neu a 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oedd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, 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yn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 y 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Lluoedd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 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Arfog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? Pam 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ydych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 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chi'n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 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dweud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 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hyn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?</a:t>
            </a:r>
            <a:endParaRPr lang="en-GB" sz="2800">
              <a:solidFill>
                <a:schemeClr val="bg1"/>
              </a:solidFill>
              <a:latin typeface="Arial Rounded MT Bold"/>
            </a:endParaRPr>
          </a:p>
          <a:p>
            <a:pPr algn="ctr"/>
            <a:endParaRPr lang="en-GB" sz="2800">
              <a:solidFill>
                <a:srgbClr val="FFFFFF"/>
              </a:solidFill>
              <a:latin typeface="Arial Rounded MT Bold"/>
              <a:ea typeface="Calibri"/>
              <a:cs typeface="Arial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4000" b="1">
              <a:solidFill>
                <a:srgbClr val="FFFFFF"/>
              </a:solidFill>
              <a:latin typeface="Arial Rounded MT Bold"/>
              <a:ea typeface="Calibri"/>
              <a:cs typeface="Times New Roman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814E067-2A4F-A748-A113-6622A4F3EF94}"/>
              </a:ext>
            </a:extLst>
          </p:cNvPr>
          <p:cNvSpPr/>
          <p:nvPr/>
        </p:nvSpPr>
        <p:spPr>
          <a:xfrm>
            <a:off x="3557596" y="1546061"/>
            <a:ext cx="6027051" cy="4032409"/>
          </a:xfrm>
          <a:prstGeom prst="roundRect">
            <a:avLst>
              <a:gd name="adj" fmla="val 17668"/>
            </a:avLst>
          </a:prstGeom>
          <a:solidFill>
            <a:srgbClr val="91D553">
              <a:alpha val="24000"/>
            </a:srgbClr>
          </a:solidFill>
          <a:ln w="28575">
            <a:solidFill>
              <a:srgbClr val="8FD4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GB" i="1">
              <a:solidFill>
                <a:srgbClr val="FF0000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en-GB" err="1">
                <a:solidFill>
                  <a:schemeClr val="tx1"/>
                </a:solidFill>
                <a:latin typeface="Arial"/>
              </a:rPr>
              <a:t>Mewn</a:t>
            </a:r>
            <a:r>
              <a:rPr lang="en-GB">
                <a:solidFill>
                  <a:schemeClr val="tx1"/>
                </a:solidFill>
                <a:latin typeface="Arial"/>
              </a:rPr>
              <a:t> </a:t>
            </a:r>
            <a:r>
              <a:rPr lang="en-GB" err="1">
                <a:solidFill>
                  <a:schemeClr val="tx1"/>
                </a:solidFill>
                <a:latin typeface="Arial"/>
              </a:rPr>
              <a:t>parau</a:t>
            </a:r>
            <a:r>
              <a:rPr lang="en-GB">
                <a:solidFill>
                  <a:schemeClr val="tx1"/>
                </a:solidFill>
                <a:latin typeface="Arial"/>
              </a:rPr>
              <a:t> </a:t>
            </a:r>
            <a:r>
              <a:rPr lang="en-GB" err="1">
                <a:solidFill>
                  <a:schemeClr val="tx1"/>
                </a:solidFill>
                <a:latin typeface="Arial"/>
              </a:rPr>
              <a:t>trafodwch</a:t>
            </a:r>
            <a:r>
              <a:rPr lang="en-GB">
                <a:solidFill>
                  <a:schemeClr val="tx1"/>
                </a:solidFill>
                <a:latin typeface="Arial"/>
              </a:rPr>
              <a:t> y </a:t>
            </a:r>
            <a:r>
              <a:rPr lang="en-GB" err="1">
                <a:solidFill>
                  <a:schemeClr val="tx1"/>
                </a:solidFill>
                <a:latin typeface="Arial"/>
              </a:rPr>
              <a:t>cwestiwn</a:t>
            </a:r>
            <a:r>
              <a:rPr lang="en-GB">
                <a:solidFill>
                  <a:schemeClr val="tx1"/>
                </a:solidFill>
                <a:latin typeface="Arial"/>
              </a:rPr>
              <a:t>.</a:t>
            </a:r>
            <a:endParaRPr lang="en-GB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defRPr/>
            </a:pPr>
            <a:endParaRPr lang="en-GB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en-GB" err="1">
                <a:solidFill>
                  <a:schemeClr val="tx1"/>
                </a:solidFill>
                <a:latin typeface="Arial"/>
                <a:cs typeface="Arial"/>
              </a:rPr>
              <a:t>Penderfynwch</a:t>
            </a:r>
            <a:r>
              <a:rPr lang="en-GB">
                <a:solidFill>
                  <a:schemeClr val="tx1"/>
                </a:solidFill>
                <a:latin typeface="Arial"/>
                <a:cs typeface="Arial"/>
              </a:rPr>
              <a:t> a </a:t>
            </a:r>
            <a:r>
              <a:rPr lang="en-GB" err="1">
                <a:solidFill>
                  <a:schemeClr val="tx1"/>
                </a:solidFill>
                <a:latin typeface="Arial"/>
                <a:cs typeface="Arial"/>
              </a:rPr>
              <a:t>ydych</a:t>
            </a:r>
            <a:r>
              <a:rPr lang="en-GB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GB" err="1">
                <a:solidFill>
                  <a:schemeClr val="tx1"/>
                </a:solidFill>
                <a:latin typeface="Arial"/>
                <a:cs typeface="Arial"/>
              </a:rPr>
              <a:t>chi'n</a:t>
            </a:r>
            <a:r>
              <a:rPr lang="en-GB">
                <a:solidFill>
                  <a:schemeClr val="tx1"/>
                </a:solidFill>
                <a:latin typeface="Arial"/>
                <a:cs typeface="Arial"/>
              </a:rPr>
              <a:t>: </a:t>
            </a:r>
          </a:p>
          <a:p>
            <a:pPr>
              <a:defRPr/>
            </a:pPr>
            <a:endParaRPr lang="en-GB">
              <a:solidFill>
                <a:schemeClr val="tx1"/>
              </a:solidFill>
              <a:latin typeface="Arial"/>
              <a:cs typeface="Arial"/>
            </a:endParaRPr>
          </a:p>
          <a:p>
            <a:pPr marL="342900" indent="-342900">
              <a:buAutoNum type="arabicPeriod"/>
              <a:defRPr/>
            </a:pPr>
            <a:r>
              <a:rPr lang="en-GB" err="1">
                <a:solidFill>
                  <a:schemeClr val="tx1"/>
                </a:solidFill>
                <a:latin typeface="Arial"/>
                <a:cs typeface="Arial"/>
              </a:rPr>
              <a:t>Anghytuno'n</a:t>
            </a:r>
            <a:r>
              <a:rPr lang="en-GB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GB" err="1">
                <a:solidFill>
                  <a:schemeClr val="tx1"/>
                </a:solidFill>
                <a:latin typeface="Arial"/>
                <a:cs typeface="Arial"/>
              </a:rPr>
              <a:t>gryf</a:t>
            </a:r>
            <a:endParaRPr lang="en-GB">
              <a:solidFill>
                <a:schemeClr val="tx1"/>
              </a:solidFill>
              <a:latin typeface="Arial"/>
              <a:cs typeface="Arial"/>
            </a:endParaRPr>
          </a:p>
          <a:p>
            <a:pPr marL="342900" indent="-342900">
              <a:buAutoNum type="arabicPeriod"/>
              <a:defRPr/>
            </a:pPr>
            <a:r>
              <a:rPr lang="en-GB" err="1">
                <a:solidFill>
                  <a:schemeClr val="tx1"/>
                </a:solidFill>
                <a:latin typeface="Arial"/>
                <a:cs typeface="Arial"/>
              </a:rPr>
              <a:t>Anghytuno</a:t>
            </a:r>
            <a:r>
              <a:rPr lang="en-GB">
                <a:solidFill>
                  <a:schemeClr val="tx1"/>
                </a:solidFill>
                <a:latin typeface="Arial"/>
                <a:cs typeface="Arial"/>
              </a:rPr>
              <a:t> </a:t>
            </a:r>
          </a:p>
          <a:p>
            <a:pPr marL="342900" indent="-342900">
              <a:buAutoNum type="arabicPeriod"/>
              <a:defRPr/>
            </a:pPr>
            <a:r>
              <a:rPr lang="en-GB" err="1">
                <a:solidFill>
                  <a:schemeClr val="tx1"/>
                </a:solidFill>
                <a:latin typeface="Arial"/>
                <a:cs typeface="Arial"/>
              </a:rPr>
              <a:t>Niwtral</a:t>
            </a:r>
            <a:r>
              <a:rPr lang="en-GB">
                <a:solidFill>
                  <a:schemeClr val="tx1"/>
                </a:solidFill>
                <a:latin typeface="Arial"/>
                <a:cs typeface="Arial"/>
              </a:rPr>
              <a:t> </a:t>
            </a:r>
          </a:p>
          <a:p>
            <a:pPr marL="342900" indent="-342900">
              <a:buAutoNum type="arabicPeriod"/>
              <a:defRPr/>
            </a:pPr>
            <a:r>
              <a:rPr lang="en-GB" err="1">
                <a:solidFill>
                  <a:schemeClr val="tx1"/>
                </a:solidFill>
                <a:latin typeface="Arial"/>
                <a:cs typeface="Arial"/>
              </a:rPr>
              <a:t>Cytuno</a:t>
            </a:r>
            <a:r>
              <a:rPr lang="en-GB">
                <a:solidFill>
                  <a:schemeClr val="tx1"/>
                </a:solidFill>
                <a:latin typeface="Arial"/>
                <a:cs typeface="Arial"/>
              </a:rPr>
              <a:t> </a:t>
            </a:r>
          </a:p>
          <a:p>
            <a:pPr marL="342900" indent="-342900">
              <a:buAutoNum type="arabicPeriod"/>
              <a:defRPr/>
            </a:pPr>
            <a:r>
              <a:rPr lang="en-GB" err="1">
                <a:solidFill>
                  <a:schemeClr val="tx1"/>
                </a:solidFill>
                <a:latin typeface="Arial"/>
                <a:cs typeface="Arial"/>
              </a:rPr>
              <a:t>Cytuno'n</a:t>
            </a:r>
            <a:r>
              <a:rPr lang="en-GB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GB" err="1">
                <a:solidFill>
                  <a:schemeClr val="tx1"/>
                </a:solidFill>
                <a:latin typeface="Arial"/>
                <a:cs typeface="Arial"/>
              </a:rPr>
              <a:t>gryf</a:t>
            </a:r>
            <a:endParaRPr lang="en-GB">
              <a:solidFill>
                <a:schemeClr val="tx1"/>
              </a:solidFill>
              <a:latin typeface="Arial"/>
              <a:cs typeface="Arial"/>
            </a:endParaRPr>
          </a:p>
          <a:p>
            <a:pPr marL="342900" indent="-342900">
              <a:buAutoNum type="arabicPeriod"/>
              <a:defRPr/>
            </a:pPr>
            <a:endParaRPr lang="en-GB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en-GB" err="1">
                <a:solidFill>
                  <a:schemeClr val="tx1"/>
                </a:solidFill>
                <a:latin typeface="Arial"/>
                <a:cs typeface="Arial"/>
              </a:rPr>
              <a:t>Byddwch</a:t>
            </a:r>
            <a:r>
              <a:rPr lang="en-GB">
                <a:solidFill>
                  <a:schemeClr val="tx1"/>
                </a:solidFill>
                <a:latin typeface="Arial"/>
                <a:cs typeface="Arial"/>
              </a:rPr>
              <a:t> yn </a:t>
            </a:r>
            <a:r>
              <a:rPr lang="en-GB" err="1">
                <a:solidFill>
                  <a:schemeClr val="tx1"/>
                </a:solidFill>
                <a:latin typeface="Arial"/>
                <a:cs typeface="Arial"/>
              </a:rPr>
              <a:t>barod</a:t>
            </a:r>
            <a:r>
              <a:rPr lang="en-GB">
                <a:solidFill>
                  <a:schemeClr val="tx1"/>
                </a:solidFill>
                <a:latin typeface="Arial"/>
                <a:cs typeface="Arial"/>
              </a:rPr>
              <a:t> i </a:t>
            </a:r>
            <a:r>
              <a:rPr lang="en-GB" err="1">
                <a:solidFill>
                  <a:schemeClr val="tx1"/>
                </a:solidFill>
                <a:latin typeface="Arial"/>
                <a:cs typeface="Arial"/>
              </a:rPr>
              <a:t>esbonio'ch</a:t>
            </a:r>
            <a:r>
              <a:rPr lang="en-GB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GB" err="1">
                <a:solidFill>
                  <a:schemeClr val="tx1"/>
                </a:solidFill>
                <a:latin typeface="Arial"/>
                <a:cs typeface="Arial"/>
              </a:rPr>
              <a:t>ateb</a:t>
            </a:r>
            <a:r>
              <a:rPr lang="en-GB">
                <a:solidFill>
                  <a:schemeClr val="tx1"/>
                </a:solidFill>
                <a:latin typeface="Arial"/>
                <a:cs typeface="Arial"/>
              </a:rPr>
              <a:t>. </a:t>
            </a:r>
          </a:p>
        </p:txBody>
      </p:sp>
      <p:sp>
        <p:nvSpPr>
          <p:cNvPr id="3" name="Arrow: Up-Down 2">
            <a:extLst>
              <a:ext uri="{FF2B5EF4-FFF2-40B4-BE49-F238E27FC236}">
                <a16:creationId xmlns:a16="http://schemas.microsoft.com/office/drawing/2014/main" id="{16808BB6-F40D-20F9-3F0D-3A0AB309B48B}"/>
              </a:ext>
            </a:extLst>
          </p:cNvPr>
          <p:cNvSpPr/>
          <p:nvPr/>
        </p:nvSpPr>
        <p:spPr>
          <a:xfrm>
            <a:off x="6421111" y="3277632"/>
            <a:ext cx="295275" cy="1247775"/>
          </a:xfrm>
          <a:prstGeom prst="up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A5AB5C2E-E771-F3A4-FA26-5C0E4F945A89}"/>
              </a:ext>
            </a:extLst>
          </p:cNvPr>
          <p:cNvGrpSpPr/>
          <p:nvPr/>
        </p:nvGrpSpPr>
        <p:grpSpPr>
          <a:xfrm>
            <a:off x="180712" y="143953"/>
            <a:ext cx="1360011" cy="1308879"/>
            <a:chOff x="355146" y="153134"/>
            <a:chExt cx="3104348" cy="308075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65AD473-B24B-27C5-8DF6-5D46BF5855C6}"/>
                </a:ext>
              </a:extLst>
            </p:cNvPr>
            <p:cNvSpPr/>
            <p:nvPr/>
          </p:nvSpPr>
          <p:spPr>
            <a:xfrm>
              <a:off x="355146" y="153134"/>
              <a:ext cx="2631900" cy="2631900"/>
            </a:xfrm>
            <a:prstGeom prst="ellipse">
              <a:avLst/>
            </a:prstGeom>
            <a:noFill/>
            <a:ln w="76200">
              <a:solidFill>
                <a:srgbClr val="8FD4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9C6E6AD-27C3-6EBA-8593-20143F4F2FD6}"/>
                </a:ext>
              </a:extLst>
            </p:cNvPr>
            <p:cNvGrpSpPr/>
            <p:nvPr/>
          </p:nvGrpSpPr>
          <p:grpSpPr>
            <a:xfrm>
              <a:off x="1139666" y="409807"/>
              <a:ext cx="1524267" cy="2204362"/>
              <a:chOff x="1139667" y="409807"/>
              <a:chExt cx="1337760" cy="1934640"/>
            </a:xfrm>
            <a:solidFill>
              <a:srgbClr val="C9F1FF"/>
            </a:solidFill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">
                <p14:nvContentPartPr>
                  <p14:cNvPr id="34" name="Ink 33">
                    <a:extLst>
                      <a:ext uri="{FF2B5EF4-FFF2-40B4-BE49-F238E27FC236}">
                        <a16:creationId xmlns:a16="http://schemas.microsoft.com/office/drawing/2014/main" id="{61D1D66E-8FBE-D657-4B7F-E34A9C3C436C}"/>
                      </a:ext>
                    </a:extLst>
                  </p14:cNvPr>
                  <p14:cNvContentPartPr/>
                  <p14:nvPr/>
                </p14:nvContentPartPr>
                <p14:xfrm>
                  <a:off x="1204467" y="1104247"/>
                  <a:ext cx="622800" cy="1240200"/>
                </p14:xfrm>
              </p:contentPart>
            </mc:Choice>
            <mc:Fallback xmlns="">
              <p:pic>
                <p:nvPicPr>
                  <p:cNvPr id="34" name="Ink 33">
                    <a:extLst>
                      <a:ext uri="{FF2B5EF4-FFF2-40B4-BE49-F238E27FC236}">
                        <a16:creationId xmlns:a16="http://schemas.microsoft.com/office/drawing/2014/main" id="{61D1D66E-8FBE-D657-4B7F-E34A9C3C436C}"/>
                      </a:ext>
                    </a:extLst>
                  </p:cNvPr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1168425" y="1067071"/>
                    <a:ext cx="694163" cy="131380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">
                <p14:nvContentPartPr>
                  <p14:cNvPr id="35" name="Ink 34">
                    <a:extLst>
                      <a:ext uri="{FF2B5EF4-FFF2-40B4-BE49-F238E27FC236}">
                        <a16:creationId xmlns:a16="http://schemas.microsoft.com/office/drawing/2014/main" id="{D19ED9C5-EC19-2884-9E70-7983B3BFB853}"/>
                      </a:ext>
                    </a:extLst>
                  </p14:cNvPr>
                  <p14:cNvContentPartPr/>
                  <p14:nvPr/>
                </p14:nvContentPartPr>
                <p14:xfrm>
                  <a:off x="1801347" y="585847"/>
                  <a:ext cx="271800" cy="517680"/>
                </p14:xfrm>
              </p:contentPart>
            </mc:Choice>
            <mc:Fallback xmlns="">
              <p:pic>
                <p:nvPicPr>
                  <p:cNvPr id="35" name="Ink 34">
                    <a:extLst>
                      <a:ext uri="{FF2B5EF4-FFF2-40B4-BE49-F238E27FC236}">
                        <a16:creationId xmlns:a16="http://schemas.microsoft.com/office/drawing/2014/main" id="{D19ED9C5-EC19-2884-9E70-7983B3BFB853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1783323" y="567252"/>
                    <a:ext cx="307127" cy="5541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92510BDB-4E64-4AAE-24A8-1CEDE0908E37}"/>
                      </a:ext>
                    </a:extLst>
                  </p14:cNvPr>
                  <p14:cNvContentPartPr/>
                  <p14:nvPr/>
                </p14:nvContentPartPr>
                <p14:xfrm>
                  <a:off x="1826907" y="691687"/>
                  <a:ext cx="378360" cy="41292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92510BDB-4E64-4AAE-24A8-1CEDE0908E37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1808890" y="673087"/>
                    <a:ext cx="413674" cy="4493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8CB9CBAC-DEBA-EEFC-FFB3-D761F52B37F6}"/>
                      </a:ext>
                    </a:extLst>
                  </p14:cNvPr>
                  <p14:cNvContentPartPr/>
                  <p14:nvPr/>
                </p14:nvContentPartPr>
                <p14:xfrm>
                  <a:off x="1792347" y="805087"/>
                  <a:ext cx="245520" cy="360720"/>
                </p14:xfrm>
              </p:contentPart>
            </mc:Choice>
            <mc:Fallback xmlns=""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8CB9CBAC-DEBA-EEFC-FFB3-D761F52B37F6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1774347" y="786531"/>
                    <a:ext cx="280800" cy="39708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13D6F1A8-9238-F98F-D907-3D0CDD404ECA}"/>
                      </a:ext>
                    </a:extLst>
                  </p14:cNvPr>
                  <p14:cNvContentPartPr/>
                  <p14:nvPr/>
                </p14:nvContentPartPr>
                <p14:xfrm>
                  <a:off x="1448907" y="1517527"/>
                  <a:ext cx="44280" cy="9000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13D6F1A8-9238-F98F-D907-3D0CDD404ECA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1412612" y="1480642"/>
                    <a:ext cx="116144" cy="16303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FBA463CF-5514-D6DA-6311-D0A58A7AA1F4}"/>
                      </a:ext>
                    </a:extLst>
                  </p14:cNvPr>
                  <p14:cNvContentPartPr/>
                  <p14:nvPr/>
                </p14:nvContentPartPr>
                <p14:xfrm>
                  <a:off x="1417947" y="1384327"/>
                  <a:ext cx="83880" cy="63360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FBA463CF-5514-D6DA-6311-D0A58A7AA1F4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1382101" y="1347490"/>
                    <a:ext cx="154855" cy="13629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5168A8BC-BB87-9F4D-96EF-D81D6145D033}"/>
                      </a:ext>
                    </a:extLst>
                  </p14:cNvPr>
                  <p14:cNvContentPartPr/>
                  <p14:nvPr/>
                </p14:nvContentPartPr>
                <p14:xfrm>
                  <a:off x="1182147" y="1385407"/>
                  <a:ext cx="142200" cy="71640"/>
                </p14:xfrm>
              </p:contentPart>
            </mc:Choice>
            <mc:Fallback xmlns="">
              <p:pic>
                <p:nvPicPr>
                  <p:cNvPr id="40" name="Ink 39">
                    <a:extLst>
                      <a:ext uri="{FF2B5EF4-FFF2-40B4-BE49-F238E27FC236}">
                        <a16:creationId xmlns:a16="http://schemas.microsoft.com/office/drawing/2014/main" id="{5168A8BC-BB87-9F4D-96EF-D81D6145D033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1146238" y="1348479"/>
                    <a:ext cx="213300" cy="14475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E4B189C1-F2C5-5352-17AD-EDCE812E37AB}"/>
                      </a:ext>
                    </a:extLst>
                  </p14:cNvPr>
                  <p14:cNvContentPartPr/>
                  <p14:nvPr/>
                </p14:nvContentPartPr>
                <p14:xfrm>
                  <a:off x="1179987" y="1051327"/>
                  <a:ext cx="157680" cy="5436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E4B189C1-F2C5-5352-17AD-EDCE812E37AB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1143987" y="1014094"/>
                    <a:ext cx="228960" cy="1280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3707C604-8A24-BC6E-B90F-2FDF3F2795FA}"/>
                      </a:ext>
                    </a:extLst>
                  </p14:cNvPr>
                  <p14:cNvContentPartPr/>
                  <p14:nvPr/>
                </p14:nvContentPartPr>
                <p14:xfrm>
                  <a:off x="1139667" y="936487"/>
                  <a:ext cx="137880" cy="3780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3707C604-8A24-BC6E-B90F-2FDF3F2795FA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1103573" y="900141"/>
                    <a:ext cx="209347" cy="10976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9989E86A-42E5-3DB9-C1D8-7DFCDC261EA7}"/>
                      </a:ext>
                    </a:extLst>
                  </p14:cNvPr>
                  <p14:cNvContentPartPr/>
                  <p14:nvPr/>
                </p14:nvContentPartPr>
                <p14:xfrm>
                  <a:off x="1413267" y="804007"/>
                  <a:ext cx="105840" cy="4536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9989E86A-42E5-3DB9-C1D8-7DFCDC261EA7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1377267" y="767426"/>
                    <a:ext cx="177120" cy="11779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44" name="Ink 43">
                    <a:extLst>
                      <a:ext uri="{FF2B5EF4-FFF2-40B4-BE49-F238E27FC236}">
                        <a16:creationId xmlns:a16="http://schemas.microsoft.com/office/drawing/2014/main" id="{C547AAB8-9E24-4A90-3C9A-F0CA8961491A}"/>
                      </a:ext>
                    </a:extLst>
                  </p14:cNvPr>
                  <p14:cNvContentPartPr/>
                  <p14:nvPr/>
                </p14:nvContentPartPr>
                <p14:xfrm>
                  <a:off x="1395987" y="560287"/>
                  <a:ext cx="61560" cy="104760"/>
                </p14:xfrm>
              </p:contentPart>
            </mc:Choice>
            <mc:Fallback xmlns=""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C547AAB8-9E24-4A90-3C9A-F0CA8961491A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1360196" y="523138"/>
                    <a:ext cx="132426" cy="17831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109D111D-675A-074A-68BA-39CE282D9378}"/>
                      </a:ext>
                    </a:extLst>
                  </p14:cNvPr>
                  <p14:cNvContentPartPr/>
                  <p14:nvPr/>
                </p14:nvContentPartPr>
                <p14:xfrm>
                  <a:off x="1553667" y="646687"/>
                  <a:ext cx="72000" cy="92880"/>
                </p14:xfrm>
              </p:contentPart>
            </mc:Choice>
            <mc:Fallback xmlns=""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id="{109D111D-675A-074A-68BA-39CE282D9378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1517667" y="609535"/>
                    <a:ext cx="143280" cy="16644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46" name="Ink 45">
                    <a:extLst>
                      <a:ext uri="{FF2B5EF4-FFF2-40B4-BE49-F238E27FC236}">
                        <a16:creationId xmlns:a16="http://schemas.microsoft.com/office/drawing/2014/main" id="{FA724599-486D-646E-F97A-7352E3B62F96}"/>
                      </a:ext>
                    </a:extLst>
                  </p14:cNvPr>
                  <p14:cNvContentPartPr/>
                  <p14:nvPr/>
                </p14:nvContentPartPr>
                <p14:xfrm>
                  <a:off x="1622787" y="497647"/>
                  <a:ext cx="65160" cy="137880"/>
                </p14:xfrm>
              </p:contentPart>
            </mc:Choice>
            <mc:Fallback xmlns="">
              <p:pic>
                <p:nvPicPr>
                  <p:cNvPr id="46" name="Ink 45">
                    <a:extLst>
                      <a:ext uri="{FF2B5EF4-FFF2-40B4-BE49-F238E27FC236}">
                        <a16:creationId xmlns:a16="http://schemas.microsoft.com/office/drawing/2014/main" id="{FA724599-486D-646E-F97A-7352E3B62F96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1586985" y="460582"/>
                    <a:ext cx="136048" cy="21126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89CAD19E-EF8B-37B6-4CC1-EB5EB3D75B40}"/>
                      </a:ext>
                    </a:extLst>
                  </p14:cNvPr>
                  <p14:cNvContentPartPr/>
                  <p14:nvPr/>
                </p14:nvContentPartPr>
                <p14:xfrm>
                  <a:off x="1754547" y="620767"/>
                  <a:ext cx="36000" cy="138600"/>
                </p14:xfrm>
              </p:contentPart>
            </mc:Choice>
            <mc:Fallback xmlns=""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89CAD19E-EF8B-37B6-4CC1-EB5EB3D75B40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1719253" y="583708"/>
                    <a:ext cx="105882" cy="2119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48" name="Ink 47">
                    <a:extLst>
                      <a:ext uri="{FF2B5EF4-FFF2-40B4-BE49-F238E27FC236}">
                        <a16:creationId xmlns:a16="http://schemas.microsoft.com/office/drawing/2014/main" id="{B719759C-8AD8-DA63-75E6-C4A270C6CF35}"/>
                      </a:ext>
                    </a:extLst>
                  </p14:cNvPr>
                  <p14:cNvContentPartPr/>
                  <p14:nvPr/>
                </p14:nvContentPartPr>
                <p14:xfrm>
                  <a:off x="1807467" y="409807"/>
                  <a:ext cx="48240" cy="134280"/>
                </p14:xfrm>
              </p:contentPart>
            </mc:Choice>
            <mc:Fallback xmlns="">
              <p:pic>
                <p:nvPicPr>
                  <p:cNvPr id="48" name="Ink 47">
                    <a:extLst>
                      <a:ext uri="{FF2B5EF4-FFF2-40B4-BE49-F238E27FC236}">
                        <a16:creationId xmlns:a16="http://schemas.microsoft.com/office/drawing/2014/main" id="{B719759C-8AD8-DA63-75E6-C4A270C6CF35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1771996" y="372713"/>
                    <a:ext cx="118472" cy="2077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49" name="Ink 48">
                    <a:extLst>
                      <a:ext uri="{FF2B5EF4-FFF2-40B4-BE49-F238E27FC236}">
                        <a16:creationId xmlns:a16="http://schemas.microsoft.com/office/drawing/2014/main" id="{8A56BA00-04DC-A2DE-FCCD-39D8043ECE40}"/>
                      </a:ext>
                    </a:extLst>
                  </p14:cNvPr>
                  <p14:cNvContentPartPr/>
                  <p14:nvPr/>
                </p14:nvContentPartPr>
                <p14:xfrm>
                  <a:off x="2037147" y="487567"/>
                  <a:ext cx="90000" cy="89640"/>
                </p14:xfrm>
              </p:contentPart>
            </mc:Choice>
            <mc:Fallback xmlns="">
              <p:pic>
                <p:nvPicPr>
                  <p:cNvPr id="49" name="Ink 48">
                    <a:extLst>
                      <a:ext uri="{FF2B5EF4-FFF2-40B4-BE49-F238E27FC236}">
                        <a16:creationId xmlns:a16="http://schemas.microsoft.com/office/drawing/2014/main" id="{8A56BA00-04DC-A2DE-FCCD-39D8043ECE40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2001147" y="450217"/>
                    <a:ext cx="161280" cy="16359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6">
                <p14:nvContentPartPr>
                  <p14:cNvPr id="50" name="Ink 49">
                    <a:extLst>
                      <a:ext uri="{FF2B5EF4-FFF2-40B4-BE49-F238E27FC236}">
                        <a16:creationId xmlns:a16="http://schemas.microsoft.com/office/drawing/2014/main" id="{96CD9FDD-4725-534C-C65E-8640FC8545C1}"/>
                      </a:ext>
                    </a:extLst>
                  </p14:cNvPr>
                  <p14:cNvContentPartPr/>
                  <p14:nvPr/>
                </p14:nvContentPartPr>
                <p14:xfrm>
                  <a:off x="1911507" y="613567"/>
                  <a:ext cx="39600" cy="93240"/>
                </p14:xfrm>
              </p:contentPart>
            </mc:Choice>
            <mc:Fallback xmlns="">
              <p:pic>
                <p:nvPicPr>
                  <p:cNvPr id="50" name="Ink 49">
                    <a:extLst>
                      <a:ext uri="{FF2B5EF4-FFF2-40B4-BE49-F238E27FC236}">
                        <a16:creationId xmlns:a16="http://schemas.microsoft.com/office/drawing/2014/main" id="{96CD9FDD-4725-534C-C65E-8640FC8545C1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1875507" y="576567"/>
                    <a:ext cx="110880" cy="1665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51" name="Ink 50">
                    <a:extLst>
                      <a:ext uri="{FF2B5EF4-FFF2-40B4-BE49-F238E27FC236}">
                        <a16:creationId xmlns:a16="http://schemas.microsoft.com/office/drawing/2014/main" id="{7BFEE848-1970-D3C6-8BB2-B370243B1526}"/>
                      </a:ext>
                    </a:extLst>
                  </p14:cNvPr>
                  <p14:cNvContentPartPr/>
                  <p14:nvPr/>
                </p14:nvContentPartPr>
                <p14:xfrm>
                  <a:off x="2047947" y="691687"/>
                  <a:ext cx="78120" cy="98280"/>
                </p14:xfrm>
              </p:contentPart>
            </mc:Choice>
            <mc:Fallback xmlns="">
              <p:pic>
                <p:nvPicPr>
                  <p:cNvPr id="51" name="Ink 50">
                    <a:extLst>
                      <a:ext uri="{FF2B5EF4-FFF2-40B4-BE49-F238E27FC236}">
                        <a16:creationId xmlns:a16="http://schemas.microsoft.com/office/drawing/2014/main" id="{7BFEE848-1970-D3C6-8BB2-B370243B1526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2011780" y="654740"/>
                    <a:ext cx="149730" cy="1714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03E40E32-36C3-E52A-802D-E0232DB7F4B5}"/>
                      </a:ext>
                    </a:extLst>
                  </p14:cNvPr>
                  <p14:cNvContentPartPr/>
                  <p14:nvPr/>
                </p14:nvContentPartPr>
                <p14:xfrm>
                  <a:off x="2209947" y="594127"/>
                  <a:ext cx="66960" cy="112320"/>
                </p14:xfrm>
              </p:contentPart>
            </mc:Choice>
            <mc:Fallback xmlns=""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03E40E32-36C3-E52A-802D-E0232DB7F4B5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2173947" y="556935"/>
                    <a:ext cx="138240" cy="185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">
                <p14:nvContentPartPr>
                  <p14:cNvPr id="53" name="Ink 52">
                    <a:extLst>
                      <a:ext uri="{FF2B5EF4-FFF2-40B4-BE49-F238E27FC236}">
                        <a16:creationId xmlns:a16="http://schemas.microsoft.com/office/drawing/2014/main" id="{3EF9B316-BDF5-4054-85F2-285EA2D3F7D8}"/>
                      </a:ext>
                    </a:extLst>
                  </p14:cNvPr>
                  <p14:cNvContentPartPr/>
                  <p14:nvPr/>
                </p14:nvContentPartPr>
                <p14:xfrm>
                  <a:off x="1861827" y="1465327"/>
                  <a:ext cx="44280" cy="96480"/>
                </p14:xfrm>
              </p:contentPart>
            </mc:Choice>
            <mc:Fallback xmlns="">
              <p:pic>
                <p:nvPicPr>
                  <p:cNvPr id="53" name="Ink 52">
                    <a:extLst>
                      <a:ext uri="{FF2B5EF4-FFF2-40B4-BE49-F238E27FC236}">
                        <a16:creationId xmlns:a16="http://schemas.microsoft.com/office/drawing/2014/main" id="{3EF9B316-BDF5-4054-85F2-285EA2D3F7D8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1826117" y="1428219"/>
                    <a:ext cx="114985" cy="169953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F4B336A1-052F-8B98-11CC-546FE66C4551}"/>
                  </a:ext>
                </a:extLst>
              </p:cNvPr>
              <p:cNvGrpSpPr/>
              <p:nvPr/>
            </p:nvGrpSpPr>
            <p:grpSpPr>
              <a:xfrm>
                <a:off x="1145427" y="506647"/>
                <a:ext cx="1332000" cy="1263600"/>
                <a:chOff x="1145427" y="506647"/>
                <a:chExt cx="1332000" cy="1263600"/>
              </a:xfrm>
              <a:grpFill/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44">
                  <p14:nvContentPartPr>
                    <p14:cNvPr id="56" name="Ink 55">
                      <a:extLst>
                        <a:ext uri="{FF2B5EF4-FFF2-40B4-BE49-F238E27FC236}">
                          <a16:creationId xmlns:a16="http://schemas.microsoft.com/office/drawing/2014/main" id="{5B0DEAF7-6144-BF33-D39F-D39311F38D2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81307" y="1095607"/>
                    <a:ext cx="301680" cy="454680"/>
                  </p14:xfrm>
                </p:contentPart>
              </mc:Choice>
              <mc:Fallback xmlns="">
                <p:pic>
                  <p:nvPicPr>
                    <p:cNvPr id="56" name="Ink 55">
                      <a:extLst>
                        <a:ext uri="{FF2B5EF4-FFF2-40B4-BE49-F238E27FC236}">
                          <a16:creationId xmlns:a16="http://schemas.microsoft.com/office/drawing/2014/main" id="{5B0DEAF7-6144-BF33-D39F-D39311F38D2C}"/>
                        </a:ext>
                      </a:extLst>
                    </p:cNvPr>
                    <p:cNvPicPr/>
                    <p:nvPr/>
                  </p:nvPicPr>
                  <p:blipFill>
                    <a:blip r:embed="rId45"/>
                    <a:stretch>
                      <a:fillRect/>
                    </a:stretch>
                  </p:blipFill>
                  <p:spPr>
                    <a:xfrm>
                      <a:off x="1463307" y="1077033"/>
                      <a:ext cx="336960" cy="4910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6">
                  <p14:nvContentPartPr>
                    <p14:cNvPr id="57" name="Ink 56">
                      <a:extLst>
                        <a:ext uri="{FF2B5EF4-FFF2-40B4-BE49-F238E27FC236}">
                          <a16:creationId xmlns:a16="http://schemas.microsoft.com/office/drawing/2014/main" id="{70983A37-DA7C-70FA-9090-43F676D8B44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97507" y="1113247"/>
                    <a:ext cx="268200" cy="294840"/>
                  </p14:xfrm>
                </p:contentPart>
              </mc:Choice>
              <mc:Fallback xmlns="">
                <p:pic>
                  <p:nvPicPr>
                    <p:cNvPr id="57" name="Ink 56">
                      <a:extLst>
                        <a:ext uri="{FF2B5EF4-FFF2-40B4-BE49-F238E27FC236}">
                          <a16:creationId xmlns:a16="http://schemas.microsoft.com/office/drawing/2014/main" id="{70983A37-DA7C-70FA-9090-43F676D8B441}"/>
                        </a:ext>
                      </a:extLst>
                    </p:cNvPr>
                    <p:cNvPicPr/>
                    <p:nvPr/>
                  </p:nvPicPr>
                  <p:blipFill>
                    <a:blip r:embed="rId47"/>
                    <a:stretch>
                      <a:fillRect/>
                    </a:stretch>
                  </p:blipFill>
                  <p:spPr>
                    <a:xfrm>
                      <a:off x="1479531" y="1094680"/>
                      <a:ext cx="303433" cy="33123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8">
                  <p14:nvContentPartPr>
                    <p14:cNvPr id="58" name="Ink 57">
                      <a:extLst>
                        <a:ext uri="{FF2B5EF4-FFF2-40B4-BE49-F238E27FC236}">
                          <a16:creationId xmlns:a16="http://schemas.microsoft.com/office/drawing/2014/main" id="{9B5EDE3D-87E3-3E9E-342B-1EA9687B914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21107" y="1086607"/>
                    <a:ext cx="479520" cy="302760"/>
                  </p14:xfrm>
                </p:contentPart>
              </mc:Choice>
              <mc:Fallback xmlns="">
                <p:pic>
                  <p:nvPicPr>
                    <p:cNvPr id="58" name="Ink 57">
                      <a:extLst>
                        <a:ext uri="{FF2B5EF4-FFF2-40B4-BE49-F238E27FC236}">
                          <a16:creationId xmlns:a16="http://schemas.microsoft.com/office/drawing/2014/main" id="{9B5EDE3D-87E3-3E9E-342B-1EA9687B9141}"/>
                        </a:ext>
                      </a:extLst>
                    </p:cNvPr>
                    <p:cNvPicPr/>
                    <p:nvPr/>
                  </p:nvPicPr>
                  <p:blipFill>
                    <a:blip r:embed="rId49"/>
                    <a:stretch>
                      <a:fillRect/>
                    </a:stretch>
                  </p:blipFill>
                  <p:spPr>
                    <a:xfrm>
                      <a:off x="1303107" y="1068056"/>
                      <a:ext cx="514800" cy="33912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0">
                  <p14:nvContentPartPr>
                    <p14:cNvPr id="59" name="Ink 58">
                      <a:extLst>
                        <a:ext uri="{FF2B5EF4-FFF2-40B4-BE49-F238E27FC236}">
                          <a16:creationId xmlns:a16="http://schemas.microsoft.com/office/drawing/2014/main" id="{F7820DD1-12D4-3718-CE8D-60BE9E86CC6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12387" y="1120447"/>
                    <a:ext cx="570960" cy="109440"/>
                  </p14:xfrm>
                </p:contentPart>
              </mc:Choice>
              <mc:Fallback xmlns="">
                <p:pic>
                  <p:nvPicPr>
                    <p:cNvPr id="59" name="Ink 58">
                      <a:extLst>
                        <a:ext uri="{FF2B5EF4-FFF2-40B4-BE49-F238E27FC236}">
                          <a16:creationId xmlns:a16="http://schemas.microsoft.com/office/drawing/2014/main" id="{F7820DD1-12D4-3718-CE8D-60BE9E86CC6C}"/>
                        </a:ext>
                      </a:extLst>
                    </p:cNvPr>
                    <p:cNvPicPr/>
                    <p:nvPr/>
                  </p:nvPicPr>
                  <p:blipFill>
                    <a:blip r:embed="rId51"/>
                    <a:stretch>
                      <a:fillRect/>
                    </a:stretch>
                  </p:blipFill>
                  <p:spPr>
                    <a:xfrm>
                      <a:off x="1194364" y="1101961"/>
                      <a:ext cx="606285" cy="14567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2">
                  <p14:nvContentPartPr>
                    <p14:cNvPr id="60" name="Ink 59">
                      <a:extLst>
                        <a:ext uri="{FF2B5EF4-FFF2-40B4-BE49-F238E27FC236}">
                          <a16:creationId xmlns:a16="http://schemas.microsoft.com/office/drawing/2014/main" id="{A62CB50A-EDFD-774B-37ED-8EEAC60AD9D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22627" y="1112167"/>
                    <a:ext cx="461520" cy="132840"/>
                  </p14:xfrm>
                </p:contentPart>
              </mc:Choice>
              <mc:Fallback xmlns="">
                <p:pic>
                  <p:nvPicPr>
                    <p:cNvPr id="60" name="Ink 59">
                      <a:extLst>
                        <a:ext uri="{FF2B5EF4-FFF2-40B4-BE49-F238E27FC236}">
                          <a16:creationId xmlns:a16="http://schemas.microsoft.com/office/drawing/2014/main" id="{A62CB50A-EDFD-774B-37ED-8EEAC60AD9D4}"/>
                        </a:ext>
                      </a:extLst>
                    </p:cNvPr>
                    <p:cNvPicPr/>
                    <p:nvPr/>
                  </p:nvPicPr>
                  <p:blipFill>
                    <a:blip r:embed="rId53"/>
                    <a:stretch>
                      <a:fillRect/>
                    </a:stretch>
                  </p:blipFill>
                  <p:spPr>
                    <a:xfrm>
                      <a:off x="1404627" y="1093614"/>
                      <a:ext cx="496800" cy="16920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4">
                  <p14:nvContentPartPr>
                    <p14:cNvPr id="61" name="Ink 60">
                      <a:extLst>
                        <a:ext uri="{FF2B5EF4-FFF2-40B4-BE49-F238E27FC236}">
                          <a16:creationId xmlns:a16="http://schemas.microsoft.com/office/drawing/2014/main" id="{22D52088-8144-630A-55B6-33E458D5A16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90507" y="1077607"/>
                    <a:ext cx="535320" cy="27000"/>
                  </p14:xfrm>
                </p:contentPart>
              </mc:Choice>
              <mc:Fallback xmlns="">
                <p:pic>
                  <p:nvPicPr>
                    <p:cNvPr id="61" name="Ink 60">
                      <a:extLst>
                        <a:ext uri="{FF2B5EF4-FFF2-40B4-BE49-F238E27FC236}">
                          <a16:creationId xmlns:a16="http://schemas.microsoft.com/office/drawing/2014/main" id="{22D52088-8144-630A-55B6-33E458D5A162}"/>
                        </a:ext>
                      </a:extLst>
                    </p:cNvPr>
                    <p:cNvPicPr/>
                    <p:nvPr/>
                  </p:nvPicPr>
                  <p:blipFill>
                    <a:blip r:embed="rId55"/>
                    <a:stretch>
                      <a:fillRect/>
                    </a:stretch>
                  </p:blipFill>
                  <p:spPr>
                    <a:xfrm>
                      <a:off x="1272495" y="1059364"/>
                      <a:ext cx="570624" cy="6275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6">
                  <p14:nvContentPartPr>
                    <p14:cNvPr id="62" name="Ink 61">
                      <a:extLst>
                        <a:ext uri="{FF2B5EF4-FFF2-40B4-BE49-F238E27FC236}">
                          <a16:creationId xmlns:a16="http://schemas.microsoft.com/office/drawing/2014/main" id="{AC121F9C-CCD2-38EA-A846-972F0633E9D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46587" y="963487"/>
                    <a:ext cx="530640" cy="155520"/>
                  </p14:xfrm>
                </p:contentPart>
              </mc:Choice>
              <mc:Fallback xmlns="">
                <p:pic>
                  <p:nvPicPr>
                    <p:cNvPr id="62" name="Ink 61">
                      <a:extLst>
                        <a:ext uri="{FF2B5EF4-FFF2-40B4-BE49-F238E27FC236}">
                          <a16:creationId xmlns:a16="http://schemas.microsoft.com/office/drawing/2014/main" id="{AC121F9C-CCD2-38EA-A846-972F0633E9D0}"/>
                        </a:ext>
                      </a:extLst>
                    </p:cNvPr>
                    <p:cNvPicPr/>
                    <p:nvPr/>
                  </p:nvPicPr>
                  <p:blipFill>
                    <a:blip r:embed="rId57"/>
                    <a:stretch>
                      <a:fillRect/>
                    </a:stretch>
                  </p:blipFill>
                  <p:spPr>
                    <a:xfrm>
                      <a:off x="1228587" y="944973"/>
                      <a:ext cx="565920" cy="19180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8">
                  <p14:nvContentPartPr>
                    <p14:cNvPr id="63" name="Ink 62">
                      <a:extLst>
                        <a:ext uri="{FF2B5EF4-FFF2-40B4-BE49-F238E27FC236}">
                          <a16:creationId xmlns:a16="http://schemas.microsoft.com/office/drawing/2014/main" id="{99FCFAAB-3E3A-58E5-35A8-D9BDD730BF3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63867" y="779167"/>
                    <a:ext cx="517320" cy="313920"/>
                  </p14:xfrm>
                </p:contentPart>
              </mc:Choice>
              <mc:Fallback xmlns="">
                <p:pic>
                  <p:nvPicPr>
                    <p:cNvPr id="63" name="Ink 62">
                      <a:extLst>
                        <a:ext uri="{FF2B5EF4-FFF2-40B4-BE49-F238E27FC236}">
                          <a16:creationId xmlns:a16="http://schemas.microsoft.com/office/drawing/2014/main" id="{99FCFAAB-3E3A-58E5-35A8-D9BDD730BF3A}"/>
                        </a:ext>
                      </a:extLst>
                    </p:cNvPr>
                    <p:cNvPicPr/>
                    <p:nvPr/>
                  </p:nvPicPr>
                  <p:blipFill>
                    <a:blip r:embed="rId59"/>
                    <a:stretch>
                      <a:fillRect/>
                    </a:stretch>
                  </p:blipFill>
                  <p:spPr>
                    <a:xfrm>
                      <a:off x="1245854" y="760614"/>
                      <a:ext cx="552625" cy="3502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0">
                  <p14:nvContentPartPr>
                    <p14:cNvPr id="64" name="Ink 63">
                      <a:extLst>
                        <a:ext uri="{FF2B5EF4-FFF2-40B4-BE49-F238E27FC236}">
                          <a16:creationId xmlns:a16="http://schemas.microsoft.com/office/drawing/2014/main" id="{0DA1F94D-919F-BBD2-961B-9B41D8FD88D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27747" y="858007"/>
                    <a:ext cx="243360" cy="213840"/>
                  </p14:xfrm>
                </p:contentPart>
              </mc:Choice>
              <mc:Fallback xmlns="">
                <p:pic>
                  <p:nvPicPr>
                    <p:cNvPr id="64" name="Ink 63">
                      <a:extLst>
                        <a:ext uri="{FF2B5EF4-FFF2-40B4-BE49-F238E27FC236}">
                          <a16:creationId xmlns:a16="http://schemas.microsoft.com/office/drawing/2014/main" id="{0DA1F94D-919F-BBD2-961B-9B41D8FD88DD}"/>
                        </a:ext>
                      </a:extLst>
                    </p:cNvPr>
                    <p:cNvPicPr/>
                    <p:nvPr/>
                  </p:nvPicPr>
                  <p:blipFill>
                    <a:blip r:embed="rId61"/>
                    <a:stretch>
                      <a:fillRect/>
                    </a:stretch>
                  </p:blipFill>
                  <p:spPr>
                    <a:xfrm>
                      <a:off x="1509747" y="839444"/>
                      <a:ext cx="278640" cy="25022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2">
                  <p14:nvContentPartPr>
                    <p14:cNvPr id="65" name="Ink 64">
                      <a:extLst>
                        <a:ext uri="{FF2B5EF4-FFF2-40B4-BE49-F238E27FC236}">
                          <a16:creationId xmlns:a16="http://schemas.microsoft.com/office/drawing/2014/main" id="{7024C57E-8A0B-7921-AE23-C2831DAD7E2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57547" y="664687"/>
                    <a:ext cx="284040" cy="414000"/>
                  </p14:xfrm>
                </p:contentPart>
              </mc:Choice>
              <mc:Fallback xmlns="">
                <p:pic>
                  <p:nvPicPr>
                    <p:cNvPr id="65" name="Ink 64">
                      <a:extLst>
                        <a:ext uri="{FF2B5EF4-FFF2-40B4-BE49-F238E27FC236}">
                          <a16:creationId xmlns:a16="http://schemas.microsoft.com/office/drawing/2014/main" id="{7024C57E-8A0B-7921-AE23-C2831DAD7E26}"/>
                        </a:ext>
                      </a:extLst>
                    </p:cNvPr>
                    <p:cNvPicPr/>
                    <p:nvPr/>
                  </p:nvPicPr>
                  <p:blipFill>
                    <a:blip r:embed="rId63"/>
                    <a:stretch>
                      <a:fillRect/>
                    </a:stretch>
                  </p:blipFill>
                  <p:spPr>
                    <a:xfrm>
                      <a:off x="1439570" y="646105"/>
                      <a:ext cx="319275" cy="4504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4">
                  <p14:nvContentPartPr>
                    <p14:cNvPr id="66" name="Ink 65">
                      <a:extLst>
                        <a:ext uri="{FF2B5EF4-FFF2-40B4-BE49-F238E27FC236}">
                          <a16:creationId xmlns:a16="http://schemas.microsoft.com/office/drawing/2014/main" id="{3292A04A-A003-D215-79C4-7751494E3F2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89667" y="682327"/>
                    <a:ext cx="173160" cy="380520"/>
                  </p14:xfrm>
                </p:contentPart>
              </mc:Choice>
              <mc:Fallback xmlns="">
                <p:pic>
                  <p:nvPicPr>
                    <p:cNvPr id="66" name="Ink 65">
                      <a:extLst>
                        <a:ext uri="{FF2B5EF4-FFF2-40B4-BE49-F238E27FC236}">
                          <a16:creationId xmlns:a16="http://schemas.microsoft.com/office/drawing/2014/main" id="{3292A04A-A003-D215-79C4-7751494E3F22}"/>
                        </a:ext>
                      </a:extLst>
                    </p:cNvPr>
                    <p:cNvPicPr/>
                    <p:nvPr/>
                  </p:nvPicPr>
                  <p:blipFill>
                    <a:blip r:embed="rId65"/>
                    <a:stretch>
                      <a:fillRect/>
                    </a:stretch>
                  </p:blipFill>
                  <p:spPr>
                    <a:xfrm>
                      <a:off x="1571704" y="663747"/>
                      <a:ext cx="208367" cy="41693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6">
                  <p14:nvContentPartPr>
                    <p14:cNvPr id="67" name="Ink 66">
                      <a:extLst>
                        <a:ext uri="{FF2B5EF4-FFF2-40B4-BE49-F238E27FC236}">
                          <a16:creationId xmlns:a16="http://schemas.microsoft.com/office/drawing/2014/main" id="{D714F7B1-BB38-BB99-B2F7-795A620E935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77147" y="620767"/>
                    <a:ext cx="53640" cy="509040"/>
                  </p14:xfrm>
                </p:contentPart>
              </mc:Choice>
              <mc:Fallback xmlns="">
                <p:pic>
                  <p:nvPicPr>
                    <p:cNvPr id="67" name="Ink 66">
                      <a:extLst>
                        <a:ext uri="{FF2B5EF4-FFF2-40B4-BE49-F238E27FC236}">
                          <a16:creationId xmlns:a16="http://schemas.microsoft.com/office/drawing/2014/main" id="{D714F7B1-BB38-BB99-B2F7-795A620E9356}"/>
                        </a:ext>
                      </a:extLst>
                    </p:cNvPr>
                    <p:cNvPicPr/>
                    <p:nvPr/>
                  </p:nvPicPr>
                  <p:blipFill>
                    <a:blip r:embed="rId67"/>
                    <a:stretch>
                      <a:fillRect/>
                    </a:stretch>
                  </p:blipFill>
                  <p:spPr>
                    <a:xfrm>
                      <a:off x="1659267" y="602189"/>
                      <a:ext cx="88685" cy="54545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8">
                  <p14:nvContentPartPr>
                    <p14:cNvPr id="68" name="Ink 67">
                      <a:extLst>
                        <a:ext uri="{FF2B5EF4-FFF2-40B4-BE49-F238E27FC236}">
                          <a16:creationId xmlns:a16="http://schemas.microsoft.com/office/drawing/2014/main" id="{6D5E5499-EACB-5E5F-3399-2C2CB1D29CF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56347" y="752887"/>
                    <a:ext cx="27360" cy="342000"/>
                  </p14:xfrm>
                </p:contentPart>
              </mc:Choice>
              <mc:Fallback xmlns="">
                <p:pic>
                  <p:nvPicPr>
                    <p:cNvPr id="68" name="Ink 67">
                      <a:extLst>
                        <a:ext uri="{FF2B5EF4-FFF2-40B4-BE49-F238E27FC236}">
                          <a16:creationId xmlns:a16="http://schemas.microsoft.com/office/drawing/2014/main" id="{6D5E5499-EACB-5E5F-3399-2C2CB1D29CF0}"/>
                        </a:ext>
                      </a:extLst>
                    </p:cNvPr>
                    <p:cNvPicPr/>
                    <p:nvPr/>
                  </p:nvPicPr>
                  <p:blipFill>
                    <a:blip r:embed="rId69"/>
                    <a:stretch>
                      <a:fillRect/>
                    </a:stretch>
                  </p:blipFill>
                  <p:spPr>
                    <a:xfrm>
                      <a:off x="1738347" y="734300"/>
                      <a:ext cx="62640" cy="37843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0">
                  <p14:nvContentPartPr>
                    <p14:cNvPr id="69" name="Ink 68">
                      <a:extLst>
                        <a:ext uri="{FF2B5EF4-FFF2-40B4-BE49-F238E27FC236}">
                          <a16:creationId xmlns:a16="http://schemas.microsoft.com/office/drawing/2014/main" id="{5B1F3A07-2C55-6CE6-1A0C-15922D8ED07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88387" y="506647"/>
                    <a:ext cx="47520" cy="588600"/>
                  </p14:xfrm>
                </p:contentPart>
              </mc:Choice>
              <mc:Fallback xmlns="">
                <p:pic>
                  <p:nvPicPr>
                    <p:cNvPr id="69" name="Ink 68">
                      <a:extLst>
                        <a:ext uri="{FF2B5EF4-FFF2-40B4-BE49-F238E27FC236}">
                          <a16:creationId xmlns:a16="http://schemas.microsoft.com/office/drawing/2014/main" id="{5B1F3A07-2C55-6CE6-1A0C-15922D8ED073}"/>
                        </a:ext>
                      </a:extLst>
                    </p:cNvPr>
                    <p:cNvPicPr/>
                    <p:nvPr/>
                  </p:nvPicPr>
                  <p:blipFill>
                    <a:blip r:embed="rId71"/>
                    <a:stretch>
                      <a:fillRect/>
                    </a:stretch>
                  </p:blipFill>
                  <p:spPr>
                    <a:xfrm>
                      <a:off x="1770387" y="488091"/>
                      <a:ext cx="82800" cy="62497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2">
                  <p14:nvContentPartPr>
                    <p14:cNvPr id="70" name="Ink 69">
                      <a:extLst>
                        <a:ext uri="{FF2B5EF4-FFF2-40B4-BE49-F238E27FC236}">
                          <a16:creationId xmlns:a16="http://schemas.microsoft.com/office/drawing/2014/main" id="{379A41B5-2C1B-300D-771D-AD0386B25E1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79387" y="708247"/>
                    <a:ext cx="144360" cy="378360"/>
                  </p14:xfrm>
                </p:contentPart>
              </mc:Choice>
              <mc:Fallback xmlns="">
                <p:pic>
                  <p:nvPicPr>
                    <p:cNvPr id="70" name="Ink 69">
                      <a:extLst>
                        <a:ext uri="{FF2B5EF4-FFF2-40B4-BE49-F238E27FC236}">
                          <a16:creationId xmlns:a16="http://schemas.microsoft.com/office/drawing/2014/main" id="{379A41B5-2C1B-300D-771D-AD0386B25E12}"/>
                        </a:ext>
                      </a:extLst>
                    </p:cNvPr>
                    <p:cNvPicPr/>
                    <p:nvPr/>
                  </p:nvPicPr>
                  <p:blipFill>
                    <a:blip r:embed="rId73"/>
                    <a:stretch>
                      <a:fillRect/>
                    </a:stretch>
                  </p:blipFill>
                  <p:spPr>
                    <a:xfrm>
                      <a:off x="1761432" y="689664"/>
                      <a:ext cx="179552" cy="4147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4">
                  <p14:nvContentPartPr>
                    <p14:cNvPr id="71" name="Ink 70">
                      <a:extLst>
                        <a:ext uri="{FF2B5EF4-FFF2-40B4-BE49-F238E27FC236}">
                          <a16:creationId xmlns:a16="http://schemas.microsoft.com/office/drawing/2014/main" id="{C4D961DD-550C-91A4-5753-97A2508C90F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0267" y="958087"/>
                    <a:ext cx="504000" cy="128880"/>
                  </p14:xfrm>
                </p:contentPart>
              </mc:Choice>
              <mc:Fallback xmlns="">
                <p:pic>
                  <p:nvPicPr>
                    <p:cNvPr id="71" name="Ink 70">
                      <a:extLst>
                        <a:ext uri="{FF2B5EF4-FFF2-40B4-BE49-F238E27FC236}">
                          <a16:creationId xmlns:a16="http://schemas.microsoft.com/office/drawing/2014/main" id="{C4D961DD-550C-91A4-5753-97A2508C90F7}"/>
                        </a:ext>
                      </a:extLst>
                    </p:cNvPr>
                    <p:cNvPicPr/>
                    <p:nvPr/>
                  </p:nvPicPr>
                  <p:blipFill>
                    <a:blip r:embed="rId75"/>
                    <a:stretch>
                      <a:fillRect/>
                    </a:stretch>
                  </p:blipFill>
                  <p:spPr>
                    <a:xfrm>
                      <a:off x="1782241" y="939570"/>
                      <a:ext cx="539330" cy="16517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6">
                  <p14:nvContentPartPr>
                    <p14:cNvPr id="72" name="Ink 71">
                      <a:extLst>
                        <a:ext uri="{FF2B5EF4-FFF2-40B4-BE49-F238E27FC236}">
                          <a16:creationId xmlns:a16="http://schemas.microsoft.com/office/drawing/2014/main" id="{7FB04358-2E9B-9508-49E3-FD10E3C7007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70467" y="892567"/>
                    <a:ext cx="394920" cy="132480"/>
                  </p14:xfrm>
                </p:contentPart>
              </mc:Choice>
              <mc:Fallback xmlns="">
                <p:pic>
                  <p:nvPicPr>
                    <p:cNvPr id="72" name="Ink 71">
                      <a:extLst>
                        <a:ext uri="{FF2B5EF4-FFF2-40B4-BE49-F238E27FC236}">
                          <a16:creationId xmlns:a16="http://schemas.microsoft.com/office/drawing/2014/main" id="{7FB04358-2E9B-9508-49E3-FD10E3C7007E}"/>
                        </a:ext>
                      </a:extLst>
                    </p:cNvPr>
                    <p:cNvPicPr/>
                    <p:nvPr/>
                  </p:nvPicPr>
                  <p:blipFill>
                    <a:blip r:embed="rId77"/>
                    <a:stretch>
                      <a:fillRect/>
                    </a:stretch>
                  </p:blipFill>
                  <p:spPr>
                    <a:xfrm>
                      <a:off x="1852451" y="874064"/>
                      <a:ext cx="430232" cy="16874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8">
                  <p14:nvContentPartPr>
                    <p14:cNvPr id="73" name="Ink 72">
                      <a:extLst>
                        <a:ext uri="{FF2B5EF4-FFF2-40B4-BE49-F238E27FC236}">
                          <a16:creationId xmlns:a16="http://schemas.microsoft.com/office/drawing/2014/main" id="{65A7214B-6C6A-9C93-0CBB-1FF17B183E2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91267" y="879967"/>
                    <a:ext cx="356040" cy="198000"/>
                  </p14:xfrm>
                </p:contentPart>
              </mc:Choice>
              <mc:Fallback xmlns="">
                <p:pic>
                  <p:nvPicPr>
                    <p:cNvPr id="73" name="Ink 72">
                      <a:extLst>
                        <a:ext uri="{FF2B5EF4-FFF2-40B4-BE49-F238E27FC236}">
                          <a16:creationId xmlns:a16="http://schemas.microsoft.com/office/drawing/2014/main" id="{65A7214B-6C6A-9C93-0CBB-1FF17B183E27}"/>
                        </a:ext>
                      </a:extLst>
                    </p:cNvPr>
                    <p:cNvPicPr/>
                    <p:nvPr/>
                  </p:nvPicPr>
                  <p:blipFill>
                    <a:blip r:embed="rId79"/>
                    <a:stretch>
                      <a:fillRect/>
                    </a:stretch>
                  </p:blipFill>
                  <p:spPr>
                    <a:xfrm>
                      <a:off x="1773249" y="861428"/>
                      <a:ext cx="391356" cy="23433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0">
                  <p14:nvContentPartPr>
                    <p14:cNvPr id="74" name="Ink 73">
                      <a:extLst>
                        <a:ext uri="{FF2B5EF4-FFF2-40B4-BE49-F238E27FC236}">
                          <a16:creationId xmlns:a16="http://schemas.microsoft.com/office/drawing/2014/main" id="{F52E44D5-31FE-1DC9-EF5C-5B8601A80A7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17907" y="1085527"/>
                    <a:ext cx="568080" cy="14040"/>
                  </p14:xfrm>
                </p:contentPart>
              </mc:Choice>
              <mc:Fallback xmlns="">
                <p:pic>
                  <p:nvPicPr>
                    <p:cNvPr id="74" name="Ink 73">
                      <a:extLst>
                        <a:ext uri="{FF2B5EF4-FFF2-40B4-BE49-F238E27FC236}">
                          <a16:creationId xmlns:a16="http://schemas.microsoft.com/office/drawing/2014/main" id="{F52E44D5-31FE-1DC9-EF5C-5B8601A80A70}"/>
                        </a:ext>
                      </a:extLst>
                    </p:cNvPr>
                    <p:cNvPicPr/>
                    <p:nvPr/>
                  </p:nvPicPr>
                  <p:blipFill>
                    <a:blip r:embed="rId81"/>
                    <a:stretch>
                      <a:fillRect/>
                    </a:stretch>
                  </p:blipFill>
                  <p:spPr>
                    <a:xfrm>
                      <a:off x="1799884" y="1067053"/>
                      <a:ext cx="603405" cy="5024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2">
                  <p14:nvContentPartPr>
                    <p14:cNvPr id="75" name="Ink 74">
                      <a:extLst>
                        <a:ext uri="{FF2B5EF4-FFF2-40B4-BE49-F238E27FC236}">
                          <a16:creationId xmlns:a16="http://schemas.microsoft.com/office/drawing/2014/main" id="{141835A0-E9DA-CF5E-C1C7-62B90CDB522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94887"/>
                    <a:ext cx="315720" cy="19080"/>
                  </p14:xfrm>
                </p:contentPart>
              </mc:Choice>
              <mc:Fallback xmlns="">
                <p:pic>
                  <p:nvPicPr>
                    <p:cNvPr id="75" name="Ink 74">
                      <a:extLst>
                        <a:ext uri="{FF2B5EF4-FFF2-40B4-BE49-F238E27FC236}">
                          <a16:creationId xmlns:a16="http://schemas.microsoft.com/office/drawing/2014/main" id="{141835A0-E9DA-CF5E-C1C7-62B90CDB5226}"/>
                        </a:ext>
                      </a:extLst>
                    </p:cNvPr>
                    <p:cNvPicPr/>
                    <p:nvPr/>
                  </p:nvPicPr>
                  <p:blipFill>
                    <a:blip r:embed="rId83"/>
                    <a:stretch>
                      <a:fillRect/>
                    </a:stretch>
                  </p:blipFill>
                  <p:spPr>
                    <a:xfrm>
                      <a:off x="1835166" y="1076541"/>
                      <a:ext cx="351040" cy="5503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4">
                  <p14:nvContentPartPr>
                    <p14:cNvPr id="76" name="Ink 75">
                      <a:extLst>
                        <a:ext uri="{FF2B5EF4-FFF2-40B4-BE49-F238E27FC236}">
                          <a16:creationId xmlns:a16="http://schemas.microsoft.com/office/drawing/2014/main" id="{B669290C-AB3B-020E-1FC1-4BD0C231F4B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86607"/>
                    <a:ext cx="412920" cy="96480"/>
                  </p14:xfrm>
                </p:contentPart>
              </mc:Choice>
              <mc:Fallback xmlns="">
                <p:pic>
                  <p:nvPicPr>
                    <p:cNvPr id="76" name="Ink 75">
                      <a:extLst>
                        <a:ext uri="{FF2B5EF4-FFF2-40B4-BE49-F238E27FC236}">
                          <a16:creationId xmlns:a16="http://schemas.microsoft.com/office/drawing/2014/main" id="{B669290C-AB3B-020E-1FC1-4BD0C231F4BD}"/>
                        </a:ext>
                      </a:extLst>
                    </p:cNvPr>
                    <p:cNvPicPr/>
                    <p:nvPr/>
                  </p:nvPicPr>
                  <p:blipFill>
                    <a:blip r:embed="rId85"/>
                    <a:stretch>
                      <a:fillRect/>
                    </a:stretch>
                  </p:blipFill>
                  <p:spPr>
                    <a:xfrm>
                      <a:off x="1835171" y="1068053"/>
                      <a:ext cx="448231" cy="13284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6">
                  <p14:nvContentPartPr>
                    <p14:cNvPr id="77" name="Ink 76">
                      <a:extLst>
                        <a:ext uri="{FF2B5EF4-FFF2-40B4-BE49-F238E27FC236}">
                          <a16:creationId xmlns:a16="http://schemas.microsoft.com/office/drawing/2014/main" id="{2C53F142-3C19-9AF5-AD81-14FC1BD02B0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112887"/>
                    <a:ext cx="518400" cy="193680"/>
                  </p14:xfrm>
                </p:contentPart>
              </mc:Choice>
              <mc:Fallback xmlns="">
                <p:pic>
                  <p:nvPicPr>
                    <p:cNvPr id="77" name="Ink 76">
                      <a:extLst>
                        <a:ext uri="{FF2B5EF4-FFF2-40B4-BE49-F238E27FC236}">
                          <a16:creationId xmlns:a16="http://schemas.microsoft.com/office/drawing/2014/main" id="{2C53F142-3C19-9AF5-AD81-14FC1BD02B0A}"/>
                        </a:ext>
                      </a:extLst>
                    </p:cNvPr>
                    <p:cNvPicPr/>
                    <p:nvPr/>
                  </p:nvPicPr>
                  <p:blipFill>
                    <a:blip r:embed="rId87"/>
                    <a:stretch>
                      <a:fillRect/>
                    </a:stretch>
                  </p:blipFill>
                  <p:spPr>
                    <a:xfrm>
                      <a:off x="1835162" y="1094335"/>
                      <a:ext cx="553729" cy="23004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8">
                  <p14:nvContentPartPr>
                    <p14:cNvPr id="78" name="Ink 77">
                      <a:extLst>
                        <a:ext uri="{FF2B5EF4-FFF2-40B4-BE49-F238E27FC236}">
                          <a16:creationId xmlns:a16="http://schemas.microsoft.com/office/drawing/2014/main" id="{94195E7B-961F-F4C8-9E64-3964B51408D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35907" y="1095607"/>
                    <a:ext cx="315720" cy="203040"/>
                  </p14:xfrm>
                </p:contentPart>
              </mc:Choice>
              <mc:Fallback xmlns="">
                <p:pic>
                  <p:nvPicPr>
                    <p:cNvPr id="78" name="Ink 77">
                      <a:extLst>
                        <a:ext uri="{FF2B5EF4-FFF2-40B4-BE49-F238E27FC236}">
                          <a16:creationId xmlns:a16="http://schemas.microsoft.com/office/drawing/2014/main" id="{94195E7B-961F-F4C8-9E64-3964B51408DE}"/>
                        </a:ext>
                      </a:extLst>
                    </p:cNvPr>
                    <p:cNvPicPr/>
                    <p:nvPr/>
                  </p:nvPicPr>
                  <p:blipFill>
                    <a:blip r:embed="rId89"/>
                    <a:stretch>
                      <a:fillRect/>
                    </a:stretch>
                  </p:blipFill>
                  <p:spPr>
                    <a:xfrm>
                      <a:off x="1817886" y="1077014"/>
                      <a:ext cx="351040" cy="23948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0">
                  <p14:nvContentPartPr>
                    <p14:cNvPr id="79" name="Ink 78">
                      <a:extLst>
                        <a:ext uri="{FF2B5EF4-FFF2-40B4-BE49-F238E27FC236}">
                          <a16:creationId xmlns:a16="http://schemas.microsoft.com/office/drawing/2014/main" id="{80A1C7BE-12D9-B4E0-BF83-B3DFB6C7941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104247"/>
                    <a:ext cx="385920" cy="365040"/>
                  </p14:xfrm>
                </p:contentPart>
              </mc:Choice>
              <mc:Fallback xmlns="">
                <p:pic>
                  <p:nvPicPr>
                    <p:cNvPr id="79" name="Ink 78">
                      <a:extLst>
                        <a:ext uri="{FF2B5EF4-FFF2-40B4-BE49-F238E27FC236}">
                          <a16:creationId xmlns:a16="http://schemas.microsoft.com/office/drawing/2014/main" id="{80A1C7BE-12D9-B4E0-BF83-B3DFB6C7941D}"/>
                        </a:ext>
                      </a:extLst>
                    </p:cNvPr>
                    <p:cNvPicPr/>
                    <p:nvPr/>
                  </p:nvPicPr>
                  <p:blipFill>
                    <a:blip r:embed="rId91"/>
                    <a:stretch>
                      <a:fillRect/>
                    </a:stretch>
                  </p:blipFill>
                  <p:spPr>
                    <a:xfrm>
                      <a:off x="1835153" y="1085660"/>
                      <a:ext cx="421266" cy="40147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2">
                  <p14:nvContentPartPr>
                    <p14:cNvPr id="80" name="Ink 79">
                      <a:extLst>
                        <a:ext uri="{FF2B5EF4-FFF2-40B4-BE49-F238E27FC236}">
                          <a16:creationId xmlns:a16="http://schemas.microsoft.com/office/drawing/2014/main" id="{9DDB2330-42CB-EBE5-7F7C-5F1359C8153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77607"/>
                    <a:ext cx="199440" cy="371520"/>
                  </p14:xfrm>
                </p:contentPart>
              </mc:Choice>
              <mc:Fallback xmlns="">
                <p:pic>
                  <p:nvPicPr>
                    <p:cNvPr id="80" name="Ink 79">
                      <a:extLst>
                        <a:ext uri="{FF2B5EF4-FFF2-40B4-BE49-F238E27FC236}">
                          <a16:creationId xmlns:a16="http://schemas.microsoft.com/office/drawing/2014/main" id="{9DDB2330-42CB-EBE5-7F7C-5F1359C81539}"/>
                        </a:ext>
                      </a:extLst>
                    </p:cNvPr>
                    <p:cNvPicPr/>
                    <p:nvPr/>
                  </p:nvPicPr>
                  <p:blipFill>
                    <a:blip r:embed="rId93"/>
                    <a:stretch>
                      <a:fillRect/>
                    </a:stretch>
                  </p:blipFill>
                  <p:spPr>
                    <a:xfrm>
                      <a:off x="1835187" y="1059031"/>
                      <a:ext cx="234720" cy="407929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4">
                  <p14:nvContentPartPr>
                    <p14:cNvPr id="81" name="Ink 80">
                      <a:extLst>
                        <a:ext uri="{FF2B5EF4-FFF2-40B4-BE49-F238E27FC236}">
                          <a16:creationId xmlns:a16="http://schemas.microsoft.com/office/drawing/2014/main" id="{61A5BA2F-380B-6C41-7D0B-1ACBAD1AC52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9267" y="1104247"/>
                    <a:ext cx="240840" cy="545400"/>
                  </p14:xfrm>
                </p:contentPart>
              </mc:Choice>
              <mc:Fallback xmlns="">
                <p:pic>
                  <p:nvPicPr>
                    <p:cNvPr id="81" name="Ink 80">
                      <a:extLst>
                        <a:ext uri="{FF2B5EF4-FFF2-40B4-BE49-F238E27FC236}">
                          <a16:creationId xmlns:a16="http://schemas.microsoft.com/office/drawing/2014/main" id="{61A5BA2F-380B-6C41-7D0B-1ACBAD1AC524}"/>
                        </a:ext>
                      </a:extLst>
                    </p:cNvPr>
                    <p:cNvPicPr/>
                    <p:nvPr/>
                  </p:nvPicPr>
                  <p:blipFill>
                    <a:blip r:embed="rId95"/>
                    <a:stretch>
                      <a:fillRect/>
                    </a:stretch>
                  </p:blipFill>
                  <p:spPr>
                    <a:xfrm>
                      <a:off x="1791240" y="1085671"/>
                      <a:ext cx="276173" cy="58181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6">
                  <p14:nvContentPartPr>
                    <p14:cNvPr id="82" name="Ink 81">
                      <a:extLst>
                        <a:ext uri="{FF2B5EF4-FFF2-40B4-BE49-F238E27FC236}">
                          <a16:creationId xmlns:a16="http://schemas.microsoft.com/office/drawing/2014/main" id="{94D96588-F19E-B889-1B6A-39AF67095CC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9627" y="1130527"/>
                    <a:ext cx="66960" cy="363240"/>
                  </p14:xfrm>
                </p:contentPart>
              </mc:Choice>
              <mc:Fallback xmlns="">
                <p:pic>
                  <p:nvPicPr>
                    <p:cNvPr id="82" name="Ink 81">
                      <a:extLst>
                        <a:ext uri="{FF2B5EF4-FFF2-40B4-BE49-F238E27FC236}">
                          <a16:creationId xmlns:a16="http://schemas.microsoft.com/office/drawing/2014/main" id="{94D96588-F19E-B889-1B6A-39AF67095CCD}"/>
                        </a:ext>
                      </a:extLst>
                    </p:cNvPr>
                    <p:cNvPicPr/>
                    <p:nvPr/>
                  </p:nvPicPr>
                  <p:blipFill>
                    <a:blip r:embed="rId97"/>
                    <a:stretch>
                      <a:fillRect/>
                    </a:stretch>
                  </p:blipFill>
                  <p:spPr>
                    <a:xfrm>
                      <a:off x="1791627" y="1111956"/>
                      <a:ext cx="102240" cy="39963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8">
                  <p14:nvContentPartPr>
                    <p14:cNvPr id="83" name="Ink 82">
                      <a:extLst>
                        <a:ext uri="{FF2B5EF4-FFF2-40B4-BE49-F238E27FC236}">
                          <a16:creationId xmlns:a16="http://schemas.microsoft.com/office/drawing/2014/main" id="{2EF7FCB7-B0CE-8769-61BA-8B0804A6EAB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0267" y="1130527"/>
                    <a:ext cx="39960" cy="567000"/>
                  </p14:xfrm>
                </p:contentPart>
              </mc:Choice>
              <mc:Fallback xmlns="">
                <p:pic>
                  <p:nvPicPr>
                    <p:cNvPr id="83" name="Ink 82">
                      <a:extLst>
                        <a:ext uri="{FF2B5EF4-FFF2-40B4-BE49-F238E27FC236}">
                          <a16:creationId xmlns:a16="http://schemas.microsoft.com/office/drawing/2014/main" id="{2EF7FCB7-B0CE-8769-61BA-8B0804A6EAB1}"/>
                        </a:ext>
                      </a:extLst>
                    </p:cNvPr>
                    <p:cNvPicPr/>
                    <p:nvPr/>
                  </p:nvPicPr>
                  <p:blipFill>
                    <a:blip r:embed="rId99"/>
                    <a:stretch>
                      <a:fillRect/>
                    </a:stretch>
                  </p:blipFill>
                  <p:spPr>
                    <a:xfrm>
                      <a:off x="1782103" y="1111949"/>
                      <a:ext cx="75561" cy="60341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0">
                  <p14:nvContentPartPr>
                    <p14:cNvPr id="84" name="Ink 83">
                      <a:extLst>
                        <a:ext uri="{FF2B5EF4-FFF2-40B4-BE49-F238E27FC236}">
                          <a16:creationId xmlns:a16="http://schemas.microsoft.com/office/drawing/2014/main" id="{4B497564-6D3A-C515-E51A-8566686972E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65707" y="1157167"/>
                    <a:ext cx="18360" cy="378360"/>
                  </p14:xfrm>
                </p:contentPart>
              </mc:Choice>
              <mc:Fallback xmlns="">
                <p:pic>
                  <p:nvPicPr>
                    <p:cNvPr id="84" name="Ink 83">
                      <a:extLst>
                        <a:ext uri="{FF2B5EF4-FFF2-40B4-BE49-F238E27FC236}">
                          <a16:creationId xmlns:a16="http://schemas.microsoft.com/office/drawing/2014/main" id="{4B497564-6D3A-C515-E51A-8566686972E5}"/>
                        </a:ext>
                      </a:extLst>
                    </p:cNvPr>
                    <p:cNvPicPr/>
                    <p:nvPr/>
                  </p:nvPicPr>
                  <p:blipFill>
                    <a:blip r:embed="rId101"/>
                    <a:stretch>
                      <a:fillRect/>
                    </a:stretch>
                  </p:blipFill>
                  <p:spPr>
                    <a:xfrm>
                      <a:off x="1748053" y="1138584"/>
                      <a:ext cx="52962" cy="4147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2">
                  <p14:nvContentPartPr>
                    <p14:cNvPr id="85" name="Ink 84">
                      <a:extLst>
                        <a:ext uri="{FF2B5EF4-FFF2-40B4-BE49-F238E27FC236}">
                          <a16:creationId xmlns:a16="http://schemas.microsoft.com/office/drawing/2014/main" id="{E1F353A9-EF28-FCB5-D61D-020474E0FAB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64547" y="1192447"/>
                    <a:ext cx="118800" cy="452520"/>
                  </p14:xfrm>
                </p:contentPart>
              </mc:Choice>
              <mc:Fallback xmlns="">
                <p:pic>
                  <p:nvPicPr>
                    <p:cNvPr id="85" name="Ink 84">
                      <a:extLst>
                        <a:ext uri="{FF2B5EF4-FFF2-40B4-BE49-F238E27FC236}">
                          <a16:creationId xmlns:a16="http://schemas.microsoft.com/office/drawing/2014/main" id="{E1F353A9-EF28-FCB5-D61D-020474E0FABB}"/>
                        </a:ext>
                      </a:extLst>
                    </p:cNvPr>
                    <p:cNvPicPr/>
                    <p:nvPr/>
                  </p:nvPicPr>
                  <p:blipFill>
                    <a:blip r:embed="rId103"/>
                    <a:stretch>
                      <a:fillRect/>
                    </a:stretch>
                  </p:blipFill>
                  <p:spPr>
                    <a:xfrm>
                      <a:off x="1646547" y="1173871"/>
                      <a:ext cx="154080" cy="48893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4">
                  <p14:nvContentPartPr>
                    <p14:cNvPr id="86" name="Ink 85">
                      <a:extLst>
                        <a:ext uri="{FF2B5EF4-FFF2-40B4-BE49-F238E27FC236}">
                          <a16:creationId xmlns:a16="http://schemas.microsoft.com/office/drawing/2014/main" id="{32FD913B-A601-202C-0D88-7633D9DB3A3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35147" y="1253647"/>
                    <a:ext cx="87840" cy="68760"/>
                  </p14:xfrm>
                </p:contentPart>
              </mc:Choice>
              <mc:Fallback xmlns="">
                <p:pic>
                  <p:nvPicPr>
                    <p:cNvPr id="86" name="Ink 85">
                      <a:extLst>
                        <a:ext uri="{FF2B5EF4-FFF2-40B4-BE49-F238E27FC236}">
                          <a16:creationId xmlns:a16="http://schemas.microsoft.com/office/drawing/2014/main" id="{32FD913B-A601-202C-0D88-7633D9DB3A31}"/>
                        </a:ext>
                      </a:extLst>
                    </p:cNvPr>
                    <p:cNvPicPr/>
                    <p:nvPr/>
                  </p:nvPicPr>
                  <p:blipFill>
                    <a:blip r:embed="rId105"/>
                    <a:stretch>
                      <a:fillRect/>
                    </a:stretch>
                  </p:blipFill>
                  <p:spPr>
                    <a:xfrm>
                      <a:off x="1299147" y="1217073"/>
                      <a:ext cx="159120" cy="14117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6">
                  <p14:nvContentPartPr>
                    <p14:cNvPr id="87" name="Ink 86">
                      <a:extLst>
                        <a:ext uri="{FF2B5EF4-FFF2-40B4-BE49-F238E27FC236}">
                          <a16:creationId xmlns:a16="http://schemas.microsoft.com/office/drawing/2014/main" id="{38F761A3-3F37-7E7D-DEF2-7123FFB8E34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145427" y="1200727"/>
                    <a:ext cx="110160" cy="36720"/>
                  </p14:xfrm>
                </p:contentPart>
              </mc:Choice>
              <mc:Fallback xmlns="">
                <p:pic>
                  <p:nvPicPr>
                    <p:cNvPr id="87" name="Ink 86">
                      <a:extLst>
                        <a:ext uri="{FF2B5EF4-FFF2-40B4-BE49-F238E27FC236}">
                          <a16:creationId xmlns:a16="http://schemas.microsoft.com/office/drawing/2014/main" id="{38F761A3-3F37-7E7D-DEF2-7123FFB8E342}"/>
                        </a:ext>
                      </a:extLst>
                    </p:cNvPr>
                    <p:cNvPicPr/>
                    <p:nvPr/>
                  </p:nvPicPr>
                  <p:blipFill>
                    <a:blip r:embed="rId107"/>
                    <a:stretch>
                      <a:fillRect/>
                    </a:stretch>
                  </p:blipFill>
                  <p:spPr>
                    <a:xfrm>
                      <a:off x="1109427" y="1164007"/>
                      <a:ext cx="181440" cy="10942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8">
                  <p14:nvContentPartPr>
                    <p14:cNvPr id="88" name="Ink 87">
                      <a:extLst>
                        <a:ext uri="{FF2B5EF4-FFF2-40B4-BE49-F238E27FC236}">
                          <a16:creationId xmlns:a16="http://schemas.microsoft.com/office/drawing/2014/main" id="{19FB35A7-7643-37B5-504E-5B6C3B1F5ED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48387" y="821287"/>
                    <a:ext cx="83160" cy="46800"/>
                  </p14:xfrm>
                </p:contentPart>
              </mc:Choice>
              <mc:Fallback xmlns="">
                <p:pic>
                  <p:nvPicPr>
                    <p:cNvPr id="88" name="Ink 87">
                      <a:extLst>
                        <a:ext uri="{FF2B5EF4-FFF2-40B4-BE49-F238E27FC236}">
                          <a16:creationId xmlns:a16="http://schemas.microsoft.com/office/drawing/2014/main" id="{19FB35A7-7643-37B5-504E-5B6C3B1F5ED4}"/>
                        </a:ext>
                      </a:extLst>
                    </p:cNvPr>
                    <p:cNvPicPr/>
                    <p:nvPr/>
                  </p:nvPicPr>
                  <p:blipFill>
                    <a:blip r:embed="rId109"/>
                    <a:stretch>
                      <a:fillRect/>
                    </a:stretch>
                  </p:blipFill>
                  <p:spPr>
                    <a:xfrm>
                      <a:off x="2112542" y="784144"/>
                      <a:ext cx="154133" cy="12034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0">
                  <p14:nvContentPartPr>
                    <p14:cNvPr id="89" name="Ink 88">
                      <a:extLst>
                        <a:ext uri="{FF2B5EF4-FFF2-40B4-BE49-F238E27FC236}">
                          <a16:creationId xmlns:a16="http://schemas.microsoft.com/office/drawing/2014/main" id="{8A727BDC-82CF-6912-E048-B3455801FF1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62507" y="831367"/>
                    <a:ext cx="136080" cy="63360"/>
                  </p14:xfrm>
                </p:contentPart>
              </mc:Choice>
              <mc:Fallback xmlns="">
                <p:pic>
                  <p:nvPicPr>
                    <p:cNvPr id="89" name="Ink 88">
                      <a:extLst>
                        <a:ext uri="{FF2B5EF4-FFF2-40B4-BE49-F238E27FC236}">
                          <a16:creationId xmlns:a16="http://schemas.microsoft.com/office/drawing/2014/main" id="{8A727BDC-82CF-6912-E048-B3455801FF12}"/>
                        </a:ext>
                      </a:extLst>
                    </p:cNvPr>
                    <p:cNvPicPr/>
                    <p:nvPr/>
                  </p:nvPicPr>
                  <p:blipFill>
                    <a:blip r:embed="rId111"/>
                    <a:stretch>
                      <a:fillRect/>
                    </a:stretch>
                  </p:blipFill>
                  <p:spPr>
                    <a:xfrm>
                      <a:off x="2226507" y="794530"/>
                      <a:ext cx="207360" cy="13629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2">
                  <p14:nvContentPartPr>
                    <p14:cNvPr id="90" name="Ink 89">
                      <a:extLst>
                        <a:ext uri="{FF2B5EF4-FFF2-40B4-BE49-F238E27FC236}">
                          <a16:creationId xmlns:a16="http://schemas.microsoft.com/office/drawing/2014/main" id="{3E158171-BC6B-6BDA-9D3E-160D25B66DD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17507" y="962767"/>
                    <a:ext cx="134280" cy="38880"/>
                  </p14:xfrm>
                </p:contentPart>
              </mc:Choice>
              <mc:Fallback xmlns="">
                <p:pic>
                  <p:nvPicPr>
                    <p:cNvPr id="90" name="Ink 89">
                      <a:extLst>
                        <a:ext uri="{FF2B5EF4-FFF2-40B4-BE49-F238E27FC236}">
                          <a16:creationId xmlns:a16="http://schemas.microsoft.com/office/drawing/2014/main" id="{3E158171-BC6B-6BDA-9D3E-160D25B66DDB}"/>
                        </a:ext>
                      </a:extLst>
                    </p:cNvPr>
                    <p:cNvPicPr/>
                    <p:nvPr/>
                  </p:nvPicPr>
                  <p:blipFill>
                    <a:blip r:embed="rId113"/>
                    <a:stretch>
                      <a:fillRect/>
                    </a:stretch>
                  </p:blipFill>
                  <p:spPr>
                    <a:xfrm>
                      <a:off x="2181603" y="926088"/>
                      <a:ext cx="205369" cy="11150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4">
                  <p14:nvContentPartPr>
                    <p14:cNvPr id="91" name="Ink 90">
                      <a:extLst>
                        <a:ext uri="{FF2B5EF4-FFF2-40B4-BE49-F238E27FC236}">
                          <a16:creationId xmlns:a16="http://schemas.microsoft.com/office/drawing/2014/main" id="{BBCF1421-7FF1-79F3-5301-B040EEB1AA6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69067" y="1085887"/>
                    <a:ext cx="108360" cy="27000"/>
                  </p14:xfrm>
                </p:contentPart>
              </mc:Choice>
              <mc:Fallback xmlns="">
                <p:pic>
                  <p:nvPicPr>
                    <p:cNvPr id="91" name="Ink 90">
                      <a:extLst>
                        <a:ext uri="{FF2B5EF4-FFF2-40B4-BE49-F238E27FC236}">
                          <a16:creationId xmlns:a16="http://schemas.microsoft.com/office/drawing/2014/main" id="{BBCF1421-7FF1-79F3-5301-B040EEB1AA67}"/>
                        </a:ext>
                      </a:extLst>
                    </p:cNvPr>
                    <p:cNvPicPr/>
                    <p:nvPr/>
                  </p:nvPicPr>
                  <p:blipFill>
                    <a:blip r:embed="rId115"/>
                    <a:stretch>
                      <a:fillRect/>
                    </a:stretch>
                  </p:blipFill>
                  <p:spPr>
                    <a:xfrm>
                      <a:off x="2333186" y="1049401"/>
                      <a:ext cx="179404" cy="9924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6">
                  <p14:nvContentPartPr>
                    <p14:cNvPr id="92" name="Ink 91">
                      <a:extLst>
                        <a:ext uri="{FF2B5EF4-FFF2-40B4-BE49-F238E27FC236}">
                          <a16:creationId xmlns:a16="http://schemas.microsoft.com/office/drawing/2014/main" id="{1F357043-CBD5-A3AC-E284-C595E0B4779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28587" y="1086247"/>
                    <a:ext cx="117000" cy="46440"/>
                  </p14:xfrm>
                </p:contentPart>
              </mc:Choice>
              <mc:Fallback xmlns="">
                <p:pic>
                  <p:nvPicPr>
                    <p:cNvPr id="92" name="Ink 91">
                      <a:extLst>
                        <a:ext uri="{FF2B5EF4-FFF2-40B4-BE49-F238E27FC236}">
                          <a16:creationId xmlns:a16="http://schemas.microsoft.com/office/drawing/2014/main" id="{1F357043-CBD5-A3AC-E284-C595E0B4779C}"/>
                        </a:ext>
                      </a:extLst>
                    </p:cNvPr>
                    <p:cNvPicPr/>
                    <p:nvPr/>
                  </p:nvPicPr>
                  <p:blipFill>
                    <a:blip r:embed="rId117"/>
                    <a:stretch>
                      <a:fillRect/>
                    </a:stretch>
                  </p:blipFill>
                  <p:spPr>
                    <a:xfrm>
                      <a:off x="2092476" y="1049390"/>
                      <a:ext cx="188500" cy="11941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8">
                  <p14:nvContentPartPr>
                    <p14:cNvPr id="93" name="Ink 92">
                      <a:extLst>
                        <a:ext uri="{FF2B5EF4-FFF2-40B4-BE49-F238E27FC236}">
                          <a16:creationId xmlns:a16="http://schemas.microsoft.com/office/drawing/2014/main" id="{B1A3D7CF-6900-F6EC-1199-87EA9A041EA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26147" y="1159327"/>
                    <a:ext cx="90000" cy="52200"/>
                  </p14:xfrm>
                </p:contentPart>
              </mc:Choice>
              <mc:Fallback xmlns="">
                <p:pic>
                  <p:nvPicPr>
                    <p:cNvPr id="93" name="Ink 92">
                      <a:extLst>
                        <a:ext uri="{FF2B5EF4-FFF2-40B4-BE49-F238E27FC236}">
                          <a16:creationId xmlns:a16="http://schemas.microsoft.com/office/drawing/2014/main" id="{B1A3D7CF-6900-F6EC-1199-87EA9A041EA6}"/>
                        </a:ext>
                      </a:extLst>
                    </p:cNvPr>
                    <p:cNvPicPr/>
                    <p:nvPr/>
                  </p:nvPicPr>
                  <p:blipFill>
                    <a:blip r:embed="rId119"/>
                    <a:stretch>
                      <a:fillRect/>
                    </a:stretch>
                  </p:blipFill>
                  <p:spPr>
                    <a:xfrm>
                      <a:off x="2190147" y="1122566"/>
                      <a:ext cx="161280" cy="12498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0">
                  <p14:nvContentPartPr>
                    <p14:cNvPr id="94" name="Ink 93">
                      <a:extLst>
                        <a:ext uri="{FF2B5EF4-FFF2-40B4-BE49-F238E27FC236}">
                          <a16:creationId xmlns:a16="http://schemas.microsoft.com/office/drawing/2014/main" id="{A1B5C6B1-1310-FC67-8C53-CB9EEFBB9A4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49987" y="1297207"/>
                    <a:ext cx="94320" cy="38160"/>
                  </p14:xfrm>
                </p:contentPart>
              </mc:Choice>
              <mc:Fallback xmlns="">
                <p:pic>
                  <p:nvPicPr>
                    <p:cNvPr id="94" name="Ink 93">
                      <a:extLst>
                        <a:ext uri="{FF2B5EF4-FFF2-40B4-BE49-F238E27FC236}">
                          <a16:creationId xmlns:a16="http://schemas.microsoft.com/office/drawing/2014/main" id="{A1B5C6B1-1310-FC67-8C53-CB9EEFBB9A4C}"/>
                        </a:ext>
                      </a:extLst>
                    </p:cNvPr>
                    <p:cNvPicPr/>
                    <p:nvPr/>
                  </p:nvPicPr>
                  <p:blipFill>
                    <a:blip r:embed="rId121"/>
                    <a:stretch>
                      <a:fillRect/>
                    </a:stretch>
                  </p:blipFill>
                  <p:spPr>
                    <a:xfrm>
                      <a:off x="2313987" y="1260515"/>
                      <a:ext cx="165600" cy="11081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2">
                  <p14:nvContentPartPr>
                    <p14:cNvPr id="95" name="Ink 94">
                      <a:extLst>
                        <a:ext uri="{FF2B5EF4-FFF2-40B4-BE49-F238E27FC236}">
                          <a16:creationId xmlns:a16="http://schemas.microsoft.com/office/drawing/2014/main" id="{05F152E7-4B3D-42A2-6840-DCF1299C532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57747" y="1290007"/>
                    <a:ext cx="117000" cy="63360"/>
                  </p14:xfrm>
                </p:contentPart>
              </mc:Choice>
              <mc:Fallback xmlns="">
                <p:pic>
                  <p:nvPicPr>
                    <p:cNvPr id="95" name="Ink 94">
                      <a:extLst>
                        <a:ext uri="{FF2B5EF4-FFF2-40B4-BE49-F238E27FC236}">
                          <a16:creationId xmlns:a16="http://schemas.microsoft.com/office/drawing/2014/main" id="{05F152E7-4B3D-42A2-6840-DCF1299C5327}"/>
                        </a:ext>
                      </a:extLst>
                    </p:cNvPr>
                    <p:cNvPicPr/>
                    <p:nvPr/>
                  </p:nvPicPr>
                  <p:blipFill>
                    <a:blip r:embed="rId123"/>
                    <a:stretch>
                      <a:fillRect/>
                    </a:stretch>
                  </p:blipFill>
                  <p:spPr>
                    <a:xfrm>
                      <a:off x="2121857" y="1253170"/>
                      <a:ext cx="188061" cy="13629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4">
                  <p14:nvContentPartPr>
                    <p14:cNvPr id="96" name="Ink 95">
                      <a:extLst>
                        <a:ext uri="{FF2B5EF4-FFF2-40B4-BE49-F238E27FC236}">
                          <a16:creationId xmlns:a16="http://schemas.microsoft.com/office/drawing/2014/main" id="{78039A28-EAA3-6F30-07C6-ABEB0610176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21827" y="1487647"/>
                    <a:ext cx="115920" cy="66600"/>
                  </p14:xfrm>
                </p:contentPart>
              </mc:Choice>
              <mc:Fallback xmlns="">
                <p:pic>
                  <p:nvPicPr>
                    <p:cNvPr id="96" name="Ink 95">
                      <a:extLst>
                        <a:ext uri="{FF2B5EF4-FFF2-40B4-BE49-F238E27FC236}">
                          <a16:creationId xmlns:a16="http://schemas.microsoft.com/office/drawing/2014/main" id="{78039A28-EAA3-6F30-07C6-ABEB06101763}"/>
                        </a:ext>
                      </a:extLst>
                    </p:cNvPr>
                    <p:cNvPicPr/>
                    <p:nvPr/>
                  </p:nvPicPr>
                  <p:blipFill>
                    <a:blip r:embed="rId125"/>
                    <a:stretch>
                      <a:fillRect/>
                    </a:stretch>
                  </p:blipFill>
                  <p:spPr>
                    <a:xfrm>
                      <a:off x="2185827" y="1450647"/>
                      <a:ext cx="187200" cy="1398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6">
                  <p14:nvContentPartPr>
                    <p14:cNvPr id="97" name="Ink 96">
                      <a:extLst>
                        <a:ext uri="{FF2B5EF4-FFF2-40B4-BE49-F238E27FC236}">
                          <a16:creationId xmlns:a16="http://schemas.microsoft.com/office/drawing/2014/main" id="{14A6784E-E18B-AAD8-FC72-EA1FFFEE867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29227" y="1428607"/>
                    <a:ext cx="96480" cy="91800"/>
                  </p14:xfrm>
                </p:contentPart>
              </mc:Choice>
              <mc:Fallback xmlns="">
                <p:pic>
                  <p:nvPicPr>
                    <p:cNvPr id="97" name="Ink 96">
                      <a:extLst>
                        <a:ext uri="{FF2B5EF4-FFF2-40B4-BE49-F238E27FC236}">
                          <a16:creationId xmlns:a16="http://schemas.microsoft.com/office/drawing/2014/main" id="{14A6784E-E18B-AAD8-FC72-EA1FFFEE8670}"/>
                        </a:ext>
                      </a:extLst>
                    </p:cNvPr>
                    <p:cNvPicPr/>
                    <p:nvPr/>
                  </p:nvPicPr>
                  <p:blipFill>
                    <a:blip r:embed="rId127"/>
                    <a:stretch>
                      <a:fillRect/>
                    </a:stretch>
                  </p:blipFill>
                  <p:spPr>
                    <a:xfrm>
                      <a:off x="1993494" y="1391591"/>
                      <a:ext cx="167232" cy="165092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8">
                  <p14:nvContentPartPr>
                    <p14:cNvPr id="98" name="Ink 97">
                      <a:extLst>
                        <a:ext uri="{FF2B5EF4-FFF2-40B4-BE49-F238E27FC236}">
                          <a16:creationId xmlns:a16="http://schemas.microsoft.com/office/drawing/2014/main" id="{7E2C67F0-3B52-F3B2-5CFC-6F9B7598729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19507" y="1604647"/>
                    <a:ext cx="68760" cy="122760"/>
                  </p14:xfrm>
                </p:contentPart>
              </mc:Choice>
              <mc:Fallback xmlns="">
                <p:pic>
                  <p:nvPicPr>
                    <p:cNvPr id="98" name="Ink 97">
                      <a:extLst>
                        <a:ext uri="{FF2B5EF4-FFF2-40B4-BE49-F238E27FC236}">
                          <a16:creationId xmlns:a16="http://schemas.microsoft.com/office/drawing/2014/main" id="{7E2C67F0-3B52-F3B2-5CFC-6F9B75987298}"/>
                        </a:ext>
                      </a:extLst>
                    </p:cNvPr>
                    <p:cNvPicPr/>
                    <p:nvPr/>
                  </p:nvPicPr>
                  <p:blipFill>
                    <a:blip r:embed="rId129"/>
                    <a:stretch>
                      <a:fillRect/>
                    </a:stretch>
                  </p:blipFill>
                  <p:spPr>
                    <a:xfrm>
                      <a:off x="1983694" y="1567447"/>
                      <a:ext cx="139669" cy="19641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0">
                  <p14:nvContentPartPr>
                    <p14:cNvPr id="99" name="Ink 98">
                      <a:extLst>
                        <a:ext uri="{FF2B5EF4-FFF2-40B4-BE49-F238E27FC236}">
                          <a16:creationId xmlns:a16="http://schemas.microsoft.com/office/drawing/2014/main" id="{781E7F7A-D410-B885-B874-0D5B429DE6D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46507" y="1702207"/>
                    <a:ext cx="360" cy="360"/>
                  </p14:xfrm>
                </p:contentPart>
              </mc:Choice>
              <mc:Fallback xmlns="">
                <p:pic>
                  <p:nvPicPr>
                    <p:cNvPr id="99" name="Ink 98">
                      <a:extLst>
                        <a:ext uri="{FF2B5EF4-FFF2-40B4-BE49-F238E27FC236}">
                          <a16:creationId xmlns:a16="http://schemas.microsoft.com/office/drawing/2014/main" id="{781E7F7A-D410-B885-B874-0D5B429DE6D9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028507" y="168420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2">
                  <p14:nvContentPartPr>
                    <p14:cNvPr id="100" name="Ink 99">
                      <a:extLst>
                        <a:ext uri="{FF2B5EF4-FFF2-40B4-BE49-F238E27FC236}">
                          <a16:creationId xmlns:a16="http://schemas.microsoft.com/office/drawing/2014/main" id="{28F466E0-64EF-D3A3-10A0-EDD7B450C9D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73147" y="1675927"/>
                    <a:ext cx="360" cy="360"/>
                  </p14:xfrm>
                </p:contentPart>
              </mc:Choice>
              <mc:Fallback xmlns="">
                <p:pic>
                  <p:nvPicPr>
                    <p:cNvPr id="100" name="Ink 99">
                      <a:extLst>
                        <a:ext uri="{FF2B5EF4-FFF2-40B4-BE49-F238E27FC236}">
                          <a16:creationId xmlns:a16="http://schemas.microsoft.com/office/drawing/2014/main" id="{28F466E0-64EF-D3A3-10A0-EDD7B450C9DA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055147" y="165792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3">
                  <p14:nvContentPartPr>
                    <p14:cNvPr id="101" name="Ink 100">
                      <a:extLst>
                        <a:ext uri="{FF2B5EF4-FFF2-40B4-BE49-F238E27FC236}">
                          <a16:creationId xmlns:a16="http://schemas.microsoft.com/office/drawing/2014/main" id="{19DEA4D1-3A18-B7AE-2214-7C683C869F5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73147" y="1482607"/>
                    <a:ext cx="360" cy="360"/>
                  </p14:xfrm>
                </p:contentPart>
              </mc:Choice>
              <mc:Fallback xmlns="">
                <p:pic>
                  <p:nvPicPr>
                    <p:cNvPr id="101" name="Ink 100">
                      <a:extLst>
                        <a:ext uri="{FF2B5EF4-FFF2-40B4-BE49-F238E27FC236}">
                          <a16:creationId xmlns:a16="http://schemas.microsoft.com/office/drawing/2014/main" id="{19DEA4D1-3A18-B7AE-2214-7C683C869F53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055147" y="146460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4">
                  <p14:nvContentPartPr>
                    <p14:cNvPr id="102" name="Ink 101">
                      <a:extLst>
                        <a:ext uri="{FF2B5EF4-FFF2-40B4-BE49-F238E27FC236}">
                          <a16:creationId xmlns:a16="http://schemas.microsoft.com/office/drawing/2014/main" id="{3902B6CF-1958-D8E7-D4CB-500D56EB7E8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75467" y="1535527"/>
                    <a:ext cx="360" cy="360"/>
                  </p14:xfrm>
                </p:contentPart>
              </mc:Choice>
              <mc:Fallback xmlns="">
                <p:pic>
                  <p:nvPicPr>
                    <p:cNvPr id="102" name="Ink 101">
                      <a:extLst>
                        <a:ext uri="{FF2B5EF4-FFF2-40B4-BE49-F238E27FC236}">
                          <a16:creationId xmlns:a16="http://schemas.microsoft.com/office/drawing/2014/main" id="{3902B6CF-1958-D8E7-D4CB-500D56EB7E82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257467" y="151752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5">
                  <p14:nvContentPartPr>
                    <p14:cNvPr id="103" name="Ink 102">
                      <a:extLst>
                        <a:ext uri="{FF2B5EF4-FFF2-40B4-BE49-F238E27FC236}">
                          <a16:creationId xmlns:a16="http://schemas.microsoft.com/office/drawing/2014/main" id="{6B855FFB-A278-6BC7-9DFC-E3D6345953E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459787" y="1104247"/>
                    <a:ext cx="360" cy="360"/>
                  </p14:xfrm>
                </p:contentPart>
              </mc:Choice>
              <mc:Fallback xmlns="">
                <p:pic>
                  <p:nvPicPr>
                    <p:cNvPr id="103" name="Ink 102">
                      <a:extLst>
                        <a:ext uri="{FF2B5EF4-FFF2-40B4-BE49-F238E27FC236}">
                          <a16:creationId xmlns:a16="http://schemas.microsoft.com/office/drawing/2014/main" id="{6B855FFB-A278-6BC7-9DFC-E3D6345953EF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441787" y="108624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6">
                  <p14:nvContentPartPr>
                    <p14:cNvPr id="104" name="Ink 103">
                      <a:extLst>
                        <a:ext uri="{FF2B5EF4-FFF2-40B4-BE49-F238E27FC236}">
                          <a16:creationId xmlns:a16="http://schemas.microsoft.com/office/drawing/2014/main" id="{72A21298-6DC2-42B9-8B9F-FB40BEF8BC9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35907" y="1662967"/>
                    <a:ext cx="46800" cy="107280"/>
                  </p14:xfrm>
                </p:contentPart>
              </mc:Choice>
              <mc:Fallback xmlns="">
                <p:pic>
                  <p:nvPicPr>
                    <p:cNvPr id="104" name="Ink 103">
                      <a:extLst>
                        <a:ext uri="{FF2B5EF4-FFF2-40B4-BE49-F238E27FC236}">
                          <a16:creationId xmlns:a16="http://schemas.microsoft.com/office/drawing/2014/main" id="{72A21298-6DC2-42B9-8B9F-FB40BEF8BC97}"/>
                        </a:ext>
                      </a:extLst>
                    </p:cNvPr>
                    <p:cNvPicPr/>
                    <p:nvPr/>
                  </p:nvPicPr>
                  <p:blipFill>
                    <a:blip r:embed="rId137"/>
                    <a:stretch>
                      <a:fillRect/>
                    </a:stretch>
                  </p:blipFill>
                  <p:spPr>
                    <a:xfrm>
                      <a:off x="1799907" y="1625974"/>
                      <a:ext cx="118080" cy="18052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8">
                  <p14:nvContentPartPr>
                    <p14:cNvPr id="105" name="Ink 104">
                      <a:extLst>
                        <a:ext uri="{FF2B5EF4-FFF2-40B4-BE49-F238E27FC236}">
                          <a16:creationId xmlns:a16="http://schemas.microsoft.com/office/drawing/2014/main" id="{078CC715-DF7B-7CB8-B267-5809A04EE8E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37987" y="1508887"/>
                    <a:ext cx="46080" cy="113040"/>
                  </p14:xfrm>
                </p:contentPart>
              </mc:Choice>
              <mc:Fallback xmlns="">
                <p:pic>
                  <p:nvPicPr>
                    <p:cNvPr id="105" name="Ink 104">
                      <a:extLst>
                        <a:ext uri="{FF2B5EF4-FFF2-40B4-BE49-F238E27FC236}">
                          <a16:creationId xmlns:a16="http://schemas.microsoft.com/office/drawing/2014/main" id="{078CC715-DF7B-7CB8-B267-5809A04EE8E2}"/>
                        </a:ext>
                      </a:extLst>
                    </p:cNvPr>
                    <p:cNvPicPr/>
                    <p:nvPr/>
                  </p:nvPicPr>
                  <p:blipFill>
                    <a:blip r:embed="rId139"/>
                    <a:stretch>
                      <a:fillRect/>
                    </a:stretch>
                  </p:blipFill>
                  <p:spPr>
                    <a:xfrm>
                      <a:off x="1702541" y="1471703"/>
                      <a:ext cx="116263" cy="18666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40">
                  <p14:nvContentPartPr>
                    <p14:cNvPr id="106" name="Ink 105">
                      <a:extLst>
                        <a:ext uri="{FF2B5EF4-FFF2-40B4-BE49-F238E27FC236}">
                          <a16:creationId xmlns:a16="http://schemas.microsoft.com/office/drawing/2014/main" id="{703DD7B5-6982-FFFA-D473-7EA5EFB83AB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35027" y="1632727"/>
                    <a:ext cx="52200" cy="119880"/>
                  </p14:xfrm>
                </p:contentPart>
              </mc:Choice>
              <mc:Fallback xmlns="">
                <p:pic>
                  <p:nvPicPr>
                    <p:cNvPr id="106" name="Ink 105">
                      <a:extLst>
                        <a:ext uri="{FF2B5EF4-FFF2-40B4-BE49-F238E27FC236}">
                          <a16:creationId xmlns:a16="http://schemas.microsoft.com/office/drawing/2014/main" id="{703DD7B5-6982-FFFA-D473-7EA5EFB83AB9}"/>
                        </a:ext>
                      </a:extLst>
                    </p:cNvPr>
                    <p:cNvPicPr/>
                    <p:nvPr/>
                  </p:nvPicPr>
                  <p:blipFill>
                    <a:blip r:embed="rId141"/>
                    <a:stretch>
                      <a:fillRect/>
                    </a:stretch>
                  </p:blipFill>
                  <p:spPr>
                    <a:xfrm>
                      <a:off x="1599274" y="1595727"/>
                      <a:ext cx="122992" cy="19314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142">
                <p14:nvContentPartPr>
                  <p14:cNvPr id="55" name="Ink 54">
                    <a:extLst>
                      <a:ext uri="{FF2B5EF4-FFF2-40B4-BE49-F238E27FC236}">
                        <a16:creationId xmlns:a16="http://schemas.microsoft.com/office/drawing/2014/main" id="{B9D8E988-FE31-355D-3147-15C99D9171BF}"/>
                      </a:ext>
                    </a:extLst>
                  </p14:cNvPr>
                  <p14:cNvContentPartPr/>
                  <p14:nvPr/>
                </p14:nvContentPartPr>
                <p14:xfrm rot="1617139">
                  <a:off x="1140318" y="737773"/>
                  <a:ext cx="137880" cy="37800"/>
                </p14:xfrm>
              </p:contentPart>
            </mc:Choice>
            <mc:Fallback xmlns="">
              <p:pic>
                <p:nvPicPr>
                  <p:cNvPr id="55" name="Ink 54">
                    <a:extLst>
                      <a:ext uri="{FF2B5EF4-FFF2-40B4-BE49-F238E27FC236}">
                        <a16:creationId xmlns:a16="http://schemas.microsoft.com/office/drawing/2014/main" id="{B9D8E988-FE31-355D-3147-15C99D9171BF}"/>
                      </a:ext>
                    </a:extLst>
                  </p:cNvPr>
                  <p:cNvPicPr/>
                  <p:nvPr/>
                </p:nvPicPr>
                <p:blipFill>
                  <a:blip r:embed="rId143"/>
                  <a:stretch>
                    <a:fillRect/>
                  </a:stretch>
                </p:blipFill>
                <p:spPr>
                  <a:xfrm rot="1617139">
                    <a:off x="1104224" y="700714"/>
                    <a:ext cx="209347" cy="111176"/>
                  </a:xfrm>
                  <a:prstGeom prst="rect">
                    <a:avLst/>
                  </a:prstGeom>
                </p:spPr>
              </p:pic>
            </mc:Fallback>
          </mc:AlternateContent>
        </p:grp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DCABC62-3962-16B7-05E7-E9D779FD9A92}"/>
                </a:ext>
              </a:extLst>
            </p:cNvPr>
            <p:cNvSpPr/>
            <p:nvPr/>
          </p:nvSpPr>
          <p:spPr>
            <a:xfrm>
              <a:off x="426037" y="276135"/>
              <a:ext cx="2631900" cy="2631900"/>
            </a:xfrm>
            <a:prstGeom prst="ellipse">
              <a:avLst/>
            </a:prstGeom>
            <a:noFill/>
            <a:ln w="76200">
              <a:solidFill>
                <a:srgbClr val="C000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9A17AA2-00B5-B2D3-1631-E2189F1392A0}"/>
                </a:ext>
              </a:extLst>
            </p:cNvPr>
            <p:cNvSpPr/>
            <p:nvPr/>
          </p:nvSpPr>
          <p:spPr>
            <a:xfrm>
              <a:off x="394395" y="214945"/>
              <a:ext cx="2631900" cy="2631900"/>
            </a:xfrm>
            <a:prstGeom prst="ellipse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8" name="Star: 5 Points 17">
              <a:extLst>
                <a:ext uri="{FF2B5EF4-FFF2-40B4-BE49-F238E27FC236}">
                  <a16:creationId xmlns:a16="http://schemas.microsoft.com/office/drawing/2014/main" id="{76FE76BF-0A20-3DAA-88E0-49480CB6AC38}"/>
                </a:ext>
              </a:extLst>
            </p:cNvPr>
            <p:cNvSpPr/>
            <p:nvPr/>
          </p:nvSpPr>
          <p:spPr>
            <a:xfrm>
              <a:off x="2690894" y="1174693"/>
              <a:ext cx="768600" cy="768600"/>
            </a:xfrm>
            <a:prstGeom prst="star5">
              <a:avLst/>
            </a:prstGeom>
            <a:solidFill>
              <a:srgbClr val="8FD4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4" name="TextBox 186">
              <a:extLst>
                <a:ext uri="{FF2B5EF4-FFF2-40B4-BE49-F238E27FC236}">
                  <a16:creationId xmlns:a16="http://schemas.microsoft.com/office/drawing/2014/main" id="{66F8FB39-DA4B-BE75-4F54-BE78E20178CA}"/>
                </a:ext>
              </a:extLst>
            </p:cNvPr>
            <p:cNvSpPr txBox="1"/>
            <p:nvPr/>
          </p:nvSpPr>
          <p:spPr>
            <a:xfrm>
              <a:off x="799900" y="684453"/>
              <a:ext cx="1808823" cy="166617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4000">
                  <a:solidFill>
                    <a:srgbClr val="00B0F0"/>
                  </a:solidFill>
                  <a:latin typeface="Kristen ITC"/>
                </a:rPr>
                <a:t>3</a:t>
              </a:r>
            </a:p>
          </p:txBody>
        </p:sp>
        <p:sp>
          <p:nvSpPr>
            <p:cNvPr id="32" name="Star: 5 Points 31">
              <a:extLst>
                <a:ext uri="{FF2B5EF4-FFF2-40B4-BE49-F238E27FC236}">
                  <a16:creationId xmlns:a16="http://schemas.microsoft.com/office/drawing/2014/main" id="{01500DCE-F92D-48CB-853D-B85D0A155D1E}"/>
                </a:ext>
              </a:extLst>
            </p:cNvPr>
            <p:cNvSpPr/>
            <p:nvPr/>
          </p:nvSpPr>
          <p:spPr>
            <a:xfrm>
              <a:off x="2525744" y="1968802"/>
              <a:ext cx="768600" cy="768600"/>
            </a:xfrm>
            <a:prstGeom prst="star5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33" name="Star: 5 Points 32">
              <a:extLst>
                <a:ext uri="{FF2B5EF4-FFF2-40B4-BE49-F238E27FC236}">
                  <a16:creationId xmlns:a16="http://schemas.microsoft.com/office/drawing/2014/main" id="{246E4193-DC84-DB7A-FEB5-27E53753EB0E}"/>
                </a:ext>
              </a:extLst>
            </p:cNvPr>
            <p:cNvSpPr/>
            <p:nvPr/>
          </p:nvSpPr>
          <p:spPr>
            <a:xfrm>
              <a:off x="1937170" y="2465292"/>
              <a:ext cx="768600" cy="768600"/>
            </a:xfrm>
            <a:prstGeom prst="star5">
              <a:avLst/>
            </a:prstGeom>
            <a:solidFill>
              <a:srgbClr val="C0004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7486195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237FB0-BFF6-3FA2-EACB-A1EF703880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>
            <a:extLst>
              <a:ext uri="{FF2B5EF4-FFF2-40B4-BE49-F238E27FC236}">
                <a16:creationId xmlns:a16="http://schemas.microsoft.com/office/drawing/2014/main" id="{4078175F-7E0D-EA4A-2AED-DD9CE4C73D03}"/>
              </a:ext>
            </a:extLst>
          </p:cNvPr>
          <p:cNvSpPr/>
          <p:nvPr/>
        </p:nvSpPr>
        <p:spPr>
          <a:xfrm>
            <a:off x="9833541" y="-279305"/>
            <a:ext cx="2665730" cy="2665730"/>
          </a:xfrm>
          <a:prstGeom prst="ellipse">
            <a:avLst/>
          </a:prstGeom>
          <a:solidFill>
            <a:srgbClr val="8FD45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C3EB6FC9-6F82-BCBC-6146-86D1384CEB9A}"/>
              </a:ext>
            </a:extLst>
          </p:cNvPr>
          <p:cNvSpPr/>
          <p:nvPr/>
        </p:nvSpPr>
        <p:spPr>
          <a:xfrm>
            <a:off x="-1661057" y="1908310"/>
            <a:ext cx="3314700" cy="3314700"/>
          </a:xfrm>
          <a:prstGeom prst="ellipse">
            <a:avLst/>
          </a:prstGeom>
          <a:solidFill>
            <a:srgbClr val="5DAE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EEAEC5E4-4613-C23D-ED15-686FC53CAD26}"/>
              </a:ext>
            </a:extLst>
          </p:cNvPr>
          <p:cNvSpPr/>
          <p:nvPr/>
        </p:nvSpPr>
        <p:spPr>
          <a:xfrm>
            <a:off x="5775062" y="5647195"/>
            <a:ext cx="2426335" cy="2426335"/>
          </a:xfrm>
          <a:prstGeom prst="ellipse">
            <a:avLst/>
          </a:prstGeom>
          <a:solidFill>
            <a:srgbClr val="C0004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836EC59-667F-D8F8-3CB3-37069C418A41}"/>
              </a:ext>
            </a:extLst>
          </p:cNvPr>
          <p:cNvSpPr/>
          <p:nvPr/>
        </p:nvSpPr>
        <p:spPr>
          <a:xfrm>
            <a:off x="2344841" y="5463750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8ECD46B-753E-D076-1618-C947B4D6385F}"/>
              </a:ext>
            </a:extLst>
          </p:cNvPr>
          <p:cNvSpPr/>
          <p:nvPr/>
        </p:nvSpPr>
        <p:spPr>
          <a:xfrm>
            <a:off x="350890" y="3215239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E883D14-EADD-99B7-C051-B98D467FF94E}"/>
              </a:ext>
            </a:extLst>
          </p:cNvPr>
          <p:cNvSpPr/>
          <p:nvPr/>
        </p:nvSpPr>
        <p:spPr>
          <a:xfrm>
            <a:off x="1246531" y="4891013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B3CDFC9-C8E2-072E-12AB-12428CDA187B}"/>
              </a:ext>
            </a:extLst>
          </p:cNvPr>
          <p:cNvSpPr/>
          <p:nvPr/>
        </p:nvSpPr>
        <p:spPr>
          <a:xfrm>
            <a:off x="2688546" y="4468910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10203C9-E4B3-F51A-9068-9960A1556729}"/>
              </a:ext>
            </a:extLst>
          </p:cNvPr>
          <p:cNvSpPr/>
          <p:nvPr/>
        </p:nvSpPr>
        <p:spPr>
          <a:xfrm>
            <a:off x="1819072" y="3566714"/>
            <a:ext cx="671843" cy="686220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91DC1EB-2636-9B4E-AC6F-9E6554BC188B}"/>
              </a:ext>
            </a:extLst>
          </p:cNvPr>
          <p:cNvSpPr/>
          <p:nvPr/>
        </p:nvSpPr>
        <p:spPr>
          <a:xfrm>
            <a:off x="977640" y="6179815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BFBAC71-9EAC-48E0-D856-13EFC32FA793}"/>
              </a:ext>
            </a:extLst>
          </p:cNvPr>
          <p:cNvSpPr/>
          <p:nvPr/>
        </p:nvSpPr>
        <p:spPr>
          <a:xfrm>
            <a:off x="288198" y="6017974"/>
            <a:ext cx="694427" cy="694427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E75FD44-9715-D2C9-0B90-29B1509B5F1B}"/>
              </a:ext>
            </a:extLst>
          </p:cNvPr>
          <p:cNvSpPr/>
          <p:nvPr/>
        </p:nvSpPr>
        <p:spPr>
          <a:xfrm>
            <a:off x="10782999" y="1449665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C8E0315-7FEA-D463-2DF3-F37357401967}"/>
              </a:ext>
            </a:extLst>
          </p:cNvPr>
          <p:cNvSpPr/>
          <p:nvPr/>
        </p:nvSpPr>
        <p:spPr>
          <a:xfrm>
            <a:off x="10788852" y="2323842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C2999BC-1D56-277E-9EF7-F0E3B4F17A67}"/>
              </a:ext>
            </a:extLst>
          </p:cNvPr>
          <p:cNvSpPr/>
          <p:nvPr/>
        </p:nvSpPr>
        <p:spPr>
          <a:xfrm>
            <a:off x="11033267" y="3775956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7CAFD89-1A53-04C2-05D2-3DF865D77352}"/>
              </a:ext>
            </a:extLst>
          </p:cNvPr>
          <p:cNvSpPr/>
          <p:nvPr/>
        </p:nvSpPr>
        <p:spPr>
          <a:xfrm>
            <a:off x="10620568" y="4632220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909AF63-E422-835B-97D9-81B152BB4F78}"/>
              </a:ext>
            </a:extLst>
          </p:cNvPr>
          <p:cNvSpPr/>
          <p:nvPr/>
        </p:nvSpPr>
        <p:spPr>
          <a:xfrm>
            <a:off x="10137369" y="2962089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24E7734D-F343-8AF7-BDC1-54390E7355AA}"/>
              </a:ext>
            </a:extLst>
          </p:cNvPr>
          <p:cNvSpPr/>
          <p:nvPr/>
        </p:nvSpPr>
        <p:spPr>
          <a:xfrm>
            <a:off x="3217010" y="377629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1A4FF35-2CE0-D646-A68C-946E79211ACF}"/>
              </a:ext>
            </a:extLst>
          </p:cNvPr>
          <p:cNvSpPr/>
          <p:nvPr/>
        </p:nvSpPr>
        <p:spPr>
          <a:xfrm>
            <a:off x="2366579" y="337374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014BBFEB-BBEA-95D0-5506-E631DDA54306}"/>
              </a:ext>
            </a:extLst>
          </p:cNvPr>
          <p:cNvSpPr/>
          <p:nvPr/>
        </p:nvSpPr>
        <p:spPr>
          <a:xfrm>
            <a:off x="4157462" y="209054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11E394A9-6EF4-12F4-72CB-CCF3F674B446}"/>
              </a:ext>
            </a:extLst>
          </p:cNvPr>
          <p:cNvSpPr/>
          <p:nvPr/>
        </p:nvSpPr>
        <p:spPr>
          <a:xfrm>
            <a:off x="5105771" y="371822"/>
            <a:ext cx="671843" cy="686220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98A53EC-EE6A-EA56-1593-F47E6789524B}"/>
              </a:ext>
            </a:extLst>
          </p:cNvPr>
          <p:cNvSpPr/>
          <p:nvPr/>
        </p:nvSpPr>
        <p:spPr>
          <a:xfrm>
            <a:off x="1648594" y="206456"/>
            <a:ext cx="10207824" cy="1024822"/>
          </a:xfrm>
          <a:prstGeom prst="roundRect">
            <a:avLst/>
          </a:prstGeom>
          <a:solidFill>
            <a:srgbClr val="5DAE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2800">
              <a:solidFill>
                <a:schemeClr val="bg1"/>
              </a:solidFill>
              <a:latin typeface="Arial Rounded MT Bold"/>
              <a:ea typeface="Calibri"/>
              <a:cs typeface="Arial"/>
            </a:endParaRPr>
          </a:p>
          <a:p>
            <a:pPr algn="ctr"/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Beth 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ydych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 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chi'n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 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ei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 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ystyried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 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yw'r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 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darnau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 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gorau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 '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a'r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 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ddarnau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 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gwaethaf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 o 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fod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 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yn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 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rhan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 o 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deulu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 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milwrol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?</a:t>
            </a:r>
            <a:endParaRPr lang="en-US" sz="2800">
              <a:solidFill>
                <a:schemeClr val="bg1"/>
              </a:solidFill>
              <a:latin typeface="Arial Rounded MT Bold"/>
              <a:ea typeface="Calibri"/>
              <a:cs typeface="Arial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1893D9F-9B76-0AE3-3F9C-057FFD634005}"/>
              </a:ext>
            </a:extLst>
          </p:cNvPr>
          <p:cNvSpPr/>
          <p:nvPr/>
        </p:nvSpPr>
        <p:spPr>
          <a:xfrm>
            <a:off x="350551" y="1569773"/>
            <a:ext cx="5598427" cy="5089463"/>
          </a:xfrm>
          <a:prstGeom prst="roundRect">
            <a:avLst>
              <a:gd name="adj" fmla="val 17668"/>
            </a:avLst>
          </a:prstGeom>
          <a:solidFill>
            <a:srgbClr val="91D553">
              <a:alpha val="24000"/>
            </a:srgbClr>
          </a:solidFill>
          <a:ln w="28575">
            <a:solidFill>
              <a:srgbClr val="8FD4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GB" sz="1400" i="1">
              <a:solidFill>
                <a:srgbClr val="FF0000"/>
              </a:solidFill>
              <a:latin typeface="Arial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endParaRPr lang="en-US" sz="130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defRPr/>
            </a:pPr>
            <a:endParaRPr lang="en-GB" sz="1400" i="1">
              <a:solidFill>
                <a:schemeClr val="accent6"/>
              </a:solidFill>
              <a:latin typeface="Arial"/>
              <a:ea typeface="Tahoma"/>
              <a:cs typeface="Arial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54EF84A-32C3-807E-F066-586087870DF5}"/>
              </a:ext>
            </a:extLst>
          </p:cNvPr>
          <p:cNvSpPr/>
          <p:nvPr/>
        </p:nvSpPr>
        <p:spPr>
          <a:xfrm>
            <a:off x="359731" y="1433050"/>
            <a:ext cx="1985110" cy="418145"/>
          </a:xfrm>
          <a:prstGeom prst="roundRect">
            <a:avLst>
              <a:gd name="adj" fmla="val 17668"/>
            </a:avLst>
          </a:prstGeom>
          <a:solidFill>
            <a:srgbClr val="8FD450"/>
          </a:solidFill>
          <a:ln>
            <a:solidFill>
              <a:srgbClr val="8FD450"/>
            </a:solidFill>
          </a:ln>
          <a:effectLst>
            <a:outerShdw blurRad="63500" dist="38100" dir="270000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b="1" err="1">
                <a:solidFill>
                  <a:schemeClr val="bg1"/>
                </a:solidFill>
                <a:latin typeface="Arial Rounded MT Bold"/>
                <a:ea typeface="Tahoma"/>
                <a:cs typeface="Arial"/>
              </a:rPr>
              <a:t>Darnau</a:t>
            </a:r>
            <a:r>
              <a:rPr lang="en-GB" b="1">
                <a:solidFill>
                  <a:schemeClr val="bg1"/>
                </a:solidFill>
                <a:latin typeface="Arial Rounded MT Bold"/>
                <a:ea typeface="Tahoma"/>
                <a:cs typeface="Arial"/>
              </a:rPr>
              <a:t> </a:t>
            </a:r>
            <a:r>
              <a:rPr lang="en-GB" b="1" err="1">
                <a:solidFill>
                  <a:schemeClr val="bg1"/>
                </a:solidFill>
                <a:latin typeface="Arial Rounded MT Bold"/>
                <a:ea typeface="Tahoma"/>
                <a:cs typeface="Arial"/>
              </a:rPr>
              <a:t>gorau</a:t>
            </a:r>
            <a:endParaRPr lang="en-GB" sz="1600">
              <a:solidFill>
                <a:prstClr val="black"/>
              </a:solidFill>
              <a:latin typeface="Arial"/>
              <a:ea typeface="Tahoma"/>
              <a:cs typeface="Arial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978B145-2C0C-F85D-DCB3-C50D886804ED}"/>
              </a:ext>
            </a:extLst>
          </p:cNvPr>
          <p:cNvSpPr/>
          <p:nvPr/>
        </p:nvSpPr>
        <p:spPr>
          <a:xfrm>
            <a:off x="6257724" y="1565027"/>
            <a:ext cx="5595241" cy="5090795"/>
          </a:xfrm>
          <a:prstGeom prst="roundRect">
            <a:avLst>
              <a:gd name="adj" fmla="val 17668"/>
            </a:avLst>
          </a:prstGeom>
          <a:solidFill>
            <a:srgbClr val="C0004E">
              <a:alpha val="25098"/>
            </a:srgbClr>
          </a:solidFill>
          <a:ln w="28575">
            <a:solidFill>
              <a:srgbClr val="C0004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GB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/>
              <a:ea typeface="Tahoma"/>
              <a:cs typeface="Arial"/>
            </a:endParaRPr>
          </a:p>
          <a:p>
            <a:pPr>
              <a:defRPr/>
            </a:pPr>
            <a:endParaRPr lang="en-GB" sz="1400" i="1">
              <a:solidFill>
                <a:srgbClr val="FF0000"/>
              </a:solidFill>
              <a:latin typeface="Arial"/>
              <a:ea typeface="Tahoma"/>
              <a:cs typeface="Arial"/>
            </a:endParaRPr>
          </a:p>
          <a:p>
            <a:pPr>
              <a:defRPr/>
            </a:pPr>
            <a:endParaRPr lang="en-GB" sz="1400">
              <a:solidFill>
                <a:schemeClr val="tx1"/>
              </a:solidFill>
              <a:latin typeface="Arial"/>
              <a:ea typeface="Tahoma"/>
              <a:cs typeface="Arial"/>
            </a:endParaRPr>
          </a:p>
          <a:p>
            <a:pPr>
              <a:defRPr/>
            </a:pPr>
            <a:endParaRPr lang="en-GB" sz="1400">
              <a:solidFill>
                <a:schemeClr val="tx1"/>
              </a:solidFill>
              <a:latin typeface="Arial"/>
              <a:ea typeface="Tahoma"/>
              <a:cs typeface="Arial"/>
            </a:endParaRPr>
          </a:p>
          <a:p>
            <a:pPr>
              <a:defRPr/>
            </a:pPr>
            <a:endParaRPr lang="en-GB" sz="1400">
              <a:solidFill>
                <a:schemeClr val="tx1"/>
              </a:solidFill>
              <a:latin typeface="Arial"/>
              <a:ea typeface="Tahoma"/>
              <a:cs typeface="Arial"/>
            </a:endParaRPr>
          </a:p>
          <a:p>
            <a:pPr>
              <a:defRPr/>
            </a:pPr>
            <a:endParaRPr lang="en-GB" sz="1400">
              <a:solidFill>
                <a:schemeClr val="tx1"/>
              </a:solidFill>
              <a:latin typeface="Arial"/>
              <a:ea typeface="Tahoma"/>
              <a:cs typeface="Arial"/>
            </a:endParaRPr>
          </a:p>
          <a:p>
            <a:pPr>
              <a:defRPr/>
            </a:pPr>
            <a:endParaRPr lang="en-GB" sz="1400">
              <a:solidFill>
                <a:schemeClr val="tx1"/>
              </a:solidFill>
              <a:latin typeface="Arial"/>
              <a:ea typeface="Tahoma"/>
              <a:cs typeface="Arial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85FEC19-014E-9A25-93C0-6AEB2ACA79AD}"/>
              </a:ext>
            </a:extLst>
          </p:cNvPr>
          <p:cNvSpPr/>
          <p:nvPr/>
        </p:nvSpPr>
        <p:spPr>
          <a:xfrm>
            <a:off x="6257725" y="1431694"/>
            <a:ext cx="2192083" cy="418144"/>
          </a:xfrm>
          <a:prstGeom prst="roundRect">
            <a:avLst>
              <a:gd name="adj" fmla="val 17668"/>
            </a:avLst>
          </a:prstGeom>
          <a:solidFill>
            <a:srgbClr val="C0004E"/>
          </a:solidFill>
          <a:ln>
            <a:solidFill>
              <a:srgbClr val="C0004E"/>
            </a:solidFill>
          </a:ln>
          <a:effectLst>
            <a:outerShdw blurRad="63500" dist="38100" dir="270000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b="1" err="1">
                <a:solidFill>
                  <a:schemeClr val="bg1"/>
                </a:solidFill>
                <a:latin typeface="Arial Rounded MT Bold"/>
                <a:ea typeface="Tahoma"/>
                <a:cs typeface="Arial"/>
              </a:rPr>
              <a:t>Darnau</a:t>
            </a:r>
            <a:r>
              <a:rPr lang="en-GB" b="1">
                <a:solidFill>
                  <a:schemeClr val="bg1"/>
                </a:solidFill>
                <a:latin typeface="Arial Rounded MT Bold"/>
                <a:ea typeface="Tahoma"/>
                <a:cs typeface="Arial"/>
              </a:rPr>
              <a:t> </a:t>
            </a:r>
            <a:r>
              <a:rPr lang="en-GB" b="1" err="1">
                <a:solidFill>
                  <a:schemeClr val="bg1"/>
                </a:solidFill>
                <a:latin typeface="Arial Rounded MT Bold"/>
                <a:ea typeface="Tahoma"/>
                <a:cs typeface="Arial"/>
              </a:rPr>
              <a:t>gwaethaf</a:t>
            </a:r>
            <a:endParaRPr lang="en-GB" sz="1600">
              <a:solidFill>
                <a:prstClr val="black"/>
              </a:solidFill>
              <a:latin typeface="Arial"/>
              <a:ea typeface="Tahoma"/>
              <a:cs typeface="Arial"/>
            </a:endParaRP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58C54743-9AA7-6A79-05F5-9C8973936D51}"/>
              </a:ext>
            </a:extLst>
          </p:cNvPr>
          <p:cNvGrpSpPr/>
          <p:nvPr/>
        </p:nvGrpSpPr>
        <p:grpSpPr>
          <a:xfrm>
            <a:off x="180712" y="143953"/>
            <a:ext cx="1360011" cy="1308879"/>
            <a:chOff x="355146" y="153134"/>
            <a:chExt cx="3104348" cy="3080758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B5D1D25-5A2F-D0D5-95BB-A4498DC18FD9}"/>
                </a:ext>
              </a:extLst>
            </p:cNvPr>
            <p:cNvSpPr/>
            <p:nvPr/>
          </p:nvSpPr>
          <p:spPr>
            <a:xfrm>
              <a:off x="355146" y="153134"/>
              <a:ext cx="2631900" cy="2631900"/>
            </a:xfrm>
            <a:prstGeom prst="ellipse">
              <a:avLst/>
            </a:prstGeom>
            <a:noFill/>
            <a:ln w="76200">
              <a:solidFill>
                <a:srgbClr val="8FD4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424CE1B8-3BA4-2341-CDB6-E0AF3304127C}"/>
                </a:ext>
              </a:extLst>
            </p:cNvPr>
            <p:cNvGrpSpPr/>
            <p:nvPr/>
          </p:nvGrpSpPr>
          <p:grpSpPr>
            <a:xfrm>
              <a:off x="1139666" y="409807"/>
              <a:ext cx="1524267" cy="2204362"/>
              <a:chOff x="1139667" y="409807"/>
              <a:chExt cx="1337760" cy="1934640"/>
            </a:xfrm>
            <a:solidFill>
              <a:srgbClr val="C9F1FF"/>
            </a:solidFill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">
                <p14:nvContentPartPr>
                  <p14:cNvPr id="35" name="Ink 34">
                    <a:extLst>
                      <a:ext uri="{FF2B5EF4-FFF2-40B4-BE49-F238E27FC236}">
                        <a16:creationId xmlns:a16="http://schemas.microsoft.com/office/drawing/2014/main" id="{B1CC59A3-E1BA-E094-226A-EB293224CB84}"/>
                      </a:ext>
                    </a:extLst>
                  </p14:cNvPr>
                  <p14:cNvContentPartPr/>
                  <p14:nvPr/>
                </p14:nvContentPartPr>
                <p14:xfrm>
                  <a:off x="1204467" y="1104247"/>
                  <a:ext cx="622800" cy="1240200"/>
                </p14:xfrm>
              </p:contentPart>
            </mc:Choice>
            <mc:Fallback xmlns="">
              <p:pic>
                <p:nvPicPr>
                  <p:cNvPr id="35" name="Ink 34">
                    <a:extLst>
                      <a:ext uri="{FF2B5EF4-FFF2-40B4-BE49-F238E27FC236}">
                        <a16:creationId xmlns:a16="http://schemas.microsoft.com/office/drawing/2014/main" id="{B1CC59A3-E1BA-E094-226A-EB293224CB84}"/>
                      </a:ext>
                    </a:extLst>
                  </p:cNvPr>
                  <p:cNvPicPr/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1168425" y="1067071"/>
                    <a:ext cx="694163" cy="131380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1CBE748E-338E-7739-4021-710880180F0E}"/>
                      </a:ext>
                    </a:extLst>
                  </p14:cNvPr>
                  <p14:cNvContentPartPr/>
                  <p14:nvPr/>
                </p14:nvContentPartPr>
                <p14:xfrm>
                  <a:off x="1801347" y="585847"/>
                  <a:ext cx="271800" cy="51768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1CBE748E-338E-7739-4021-710880180F0E}"/>
                      </a:ext>
                    </a:extLst>
                  </p:cNvPr>
                  <p:cNvPicPr/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1783323" y="567252"/>
                    <a:ext cx="307127" cy="5541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CA65DA32-6436-4BB7-FF8E-F39C609D0DE7}"/>
                      </a:ext>
                    </a:extLst>
                  </p14:cNvPr>
                  <p14:cNvContentPartPr/>
                  <p14:nvPr/>
                </p14:nvContentPartPr>
                <p14:xfrm>
                  <a:off x="1826907" y="691687"/>
                  <a:ext cx="378360" cy="412920"/>
                </p14:xfrm>
              </p:contentPart>
            </mc:Choice>
            <mc:Fallback xmlns=""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CA65DA32-6436-4BB7-FF8E-F39C609D0DE7}"/>
                      </a:ext>
                    </a:extLst>
                  </p:cNvPr>
                  <p:cNvPicPr/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1808890" y="673087"/>
                    <a:ext cx="413674" cy="4493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B3F585FE-2B6E-75A0-299E-B4D635A04359}"/>
                      </a:ext>
                    </a:extLst>
                  </p14:cNvPr>
                  <p14:cNvContentPartPr/>
                  <p14:nvPr/>
                </p14:nvContentPartPr>
                <p14:xfrm>
                  <a:off x="1792347" y="805087"/>
                  <a:ext cx="245520" cy="36072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B3F585FE-2B6E-75A0-299E-B4D635A04359}"/>
                      </a:ext>
                    </a:extLst>
                  </p:cNvPr>
                  <p:cNvPicPr/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1774347" y="786531"/>
                    <a:ext cx="280800" cy="39708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A1EAA74C-1F5E-E734-4F7F-6A6C9DDB1CC7}"/>
                      </a:ext>
                    </a:extLst>
                  </p14:cNvPr>
                  <p14:cNvContentPartPr/>
                  <p14:nvPr/>
                </p14:nvContentPartPr>
                <p14:xfrm>
                  <a:off x="1448907" y="1517527"/>
                  <a:ext cx="44280" cy="90000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A1EAA74C-1F5E-E734-4F7F-6A6C9DDB1CC7}"/>
                      </a:ext>
                    </a:extLst>
                  </p:cNvPr>
                  <p:cNvPicPr/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1412612" y="1480642"/>
                    <a:ext cx="116144" cy="16303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5BE7F728-9388-EBC3-7A42-0213F916B37F}"/>
                      </a:ext>
                    </a:extLst>
                  </p14:cNvPr>
                  <p14:cNvContentPartPr/>
                  <p14:nvPr/>
                </p14:nvContentPartPr>
                <p14:xfrm>
                  <a:off x="1417947" y="1384327"/>
                  <a:ext cx="83880" cy="63360"/>
                </p14:xfrm>
              </p:contentPart>
            </mc:Choice>
            <mc:Fallback xmlns="">
              <p:pic>
                <p:nvPicPr>
                  <p:cNvPr id="40" name="Ink 39">
                    <a:extLst>
                      <a:ext uri="{FF2B5EF4-FFF2-40B4-BE49-F238E27FC236}">
                        <a16:creationId xmlns:a16="http://schemas.microsoft.com/office/drawing/2014/main" id="{5BE7F728-9388-EBC3-7A42-0213F916B37F}"/>
                      </a:ext>
                    </a:extLst>
                  </p:cNvPr>
                  <p:cNvPicPr/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1382101" y="1347490"/>
                    <a:ext cx="154855" cy="13629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22162658-FCFA-DBB2-E7A2-E3DD7417053F}"/>
                      </a:ext>
                    </a:extLst>
                  </p14:cNvPr>
                  <p14:cNvContentPartPr/>
                  <p14:nvPr/>
                </p14:nvContentPartPr>
                <p14:xfrm>
                  <a:off x="1182147" y="1385407"/>
                  <a:ext cx="142200" cy="7164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22162658-FCFA-DBB2-E7A2-E3DD7417053F}"/>
                      </a:ext>
                    </a:extLst>
                  </p:cNvPr>
                  <p:cNvPicPr/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1146238" y="1348479"/>
                    <a:ext cx="213300" cy="14475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9FB5374B-C7C2-2F8F-BC21-721B5359BD7D}"/>
                      </a:ext>
                    </a:extLst>
                  </p14:cNvPr>
                  <p14:cNvContentPartPr/>
                  <p14:nvPr/>
                </p14:nvContentPartPr>
                <p14:xfrm>
                  <a:off x="1179987" y="1051327"/>
                  <a:ext cx="157680" cy="5436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9FB5374B-C7C2-2F8F-BC21-721B5359BD7D}"/>
                      </a:ext>
                    </a:extLst>
                  </p:cNvPr>
                  <p:cNvPicPr/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1143987" y="1014094"/>
                    <a:ext cx="228960" cy="1280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05F6DDEA-00CC-E1A4-8D6A-A99CBAE6E5BA}"/>
                      </a:ext>
                    </a:extLst>
                  </p14:cNvPr>
                  <p14:cNvContentPartPr/>
                  <p14:nvPr/>
                </p14:nvContentPartPr>
                <p14:xfrm>
                  <a:off x="1139667" y="936487"/>
                  <a:ext cx="137880" cy="3780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05F6DDEA-00CC-E1A4-8D6A-A99CBAE6E5BA}"/>
                      </a:ext>
                    </a:extLst>
                  </p:cNvPr>
                  <p:cNvPicPr/>
                  <p:nvPr/>
                </p:nvPicPr>
                <p:blipFill>
                  <a:blip r:embed="rId20"/>
                  <a:stretch>
                    <a:fillRect/>
                  </a:stretch>
                </p:blipFill>
                <p:spPr>
                  <a:xfrm>
                    <a:off x="1103573" y="900141"/>
                    <a:ext cx="209347" cy="10976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">
                <p14:nvContentPartPr>
                  <p14:cNvPr id="44" name="Ink 43">
                    <a:extLst>
                      <a:ext uri="{FF2B5EF4-FFF2-40B4-BE49-F238E27FC236}">
                        <a16:creationId xmlns:a16="http://schemas.microsoft.com/office/drawing/2014/main" id="{6F6427DB-08A9-C9A3-3E0E-4D0451A4C96D}"/>
                      </a:ext>
                    </a:extLst>
                  </p14:cNvPr>
                  <p14:cNvContentPartPr/>
                  <p14:nvPr/>
                </p14:nvContentPartPr>
                <p14:xfrm>
                  <a:off x="1413267" y="804007"/>
                  <a:ext cx="105840" cy="45360"/>
                </p14:xfrm>
              </p:contentPart>
            </mc:Choice>
            <mc:Fallback xmlns=""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6F6427DB-08A9-C9A3-3E0E-4D0451A4C96D}"/>
                      </a:ext>
                    </a:extLst>
                  </p:cNvPr>
                  <p:cNvPicPr/>
                  <p:nvPr/>
                </p:nvPicPr>
                <p:blipFill>
                  <a:blip r:embed="rId22"/>
                  <a:stretch>
                    <a:fillRect/>
                  </a:stretch>
                </p:blipFill>
                <p:spPr>
                  <a:xfrm>
                    <a:off x="1377267" y="767426"/>
                    <a:ext cx="177120" cy="11779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8F0AA216-E5FE-BFE8-C342-136930151EC0}"/>
                      </a:ext>
                    </a:extLst>
                  </p14:cNvPr>
                  <p14:cNvContentPartPr/>
                  <p14:nvPr/>
                </p14:nvContentPartPr>
                <p14:xfrm>
                  <a:off x="1395987" y="560287"/>
                  <a:ext cx="61560" cy="104760"/>
                </p14:xfrm>
              </p:contentPart>
            </mc:Choice>
            <mc:Fallback xmlns=""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id="{8F0AA216-E5FE-BFE8-C342-136930151EC0}"/>
                      </a:ext>
                    </a:extLst>
                  </p:cNvPr>
                  <p:cNvPicPr/>
                  <p:nvPr/>
                </p:nvPicPr>
                <p:blipFill>
                  <a:blip r:embed="rId24"/>
                  <a:stretch>
                    <a:fillRect/>
                  </a:stretch>
                </p:blipFill>
                <p:spPr>
                  <a:xfrm>
                    <a:off x="1360196" y="523138"/>
                    <a:ext cx="132426" cy="17831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">
                <p14:nvContentPartPr>
                  <p14:cNvPr id="46" name="Ink 45">
                    <a:extLst>
                      <a:ext uri="{FF2B5EF4-FFF2-40B4-BE49-F238E27FC236}">
                        <a16:creationId xmlns:a16="http://schemas.microsoft.com/office/drawing/2014/main" id="{F2450827-D067-FC39-5A32-BFF40DFA4419}"/>
                      </a:ext>
                    </a:extLst>
                  </p14:cNvPr>
                  <p14:cNvContentPartPr/>
                  <p14:nvPr/>
                </p14:nvContentPartPr>
                <p14:xfrm>
                  <a:off x="1553667" y="646687"/>
                  <a:ext cx="72000" cy="92880"/>
                </p14:xfrm>
              </p:contentPart>
            </mc:Choice>
            <mc:Fallback xmlns="">
              <p:pic>
                <p:nvPicPr>
                  <p:cNvPr id="46" name="Ink 45">
                    <a:extLst>
                      <a:ext uri="{FF2B5EF4-FFF2-40B4-BE49-F238E27FC236}">
                        <a16:creationId xmlns:a16="http://schemas.microsoft.com/office/drawing/2014/main" id="{F2450827-D067-FC39-5A32-BFF40DFA4419}"/>
                      </a:ext>
                    </a:extLst>
                  </p:cNvPr>
                  <p:cNvPicPr/>
                  <p:nvPr/>
                </p:nvPicPr>
                <p:blipFill>
                  <a:blip r:embed="rId26"/>
                  <a:stretch>
                    <a:fillRect/>
                  </a:stretch>
                </p:blipFill>
                <p:spPr>
                  <a:xfrm>
                    <a:off x="1517667" y="609535"/>
                    <a:ext cx="143280" cy="16644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6064988C-B7E6-8D45-6DED-B74F1DD71549}"/>
                      </a:ext>
                    </a:extLst>
                  </p14:cNvPr>
                  <p14:cNvContentPartPr/>
                  <p14:nvPr/>
                </p14:nvContentPartPr>
                <p14:xfrm>
                  <a:off x="1622787" y="497647"/>
                  <a:ext cx="65160" cy="137880"/>
                </p14:xfrm>
              </p:contentPart>
            </mc:Choice>
            <mc:Fallback xmlns=""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6064988C-B7E6-8D45-6DED-B74F1DD71549}"/>
                      </a:ext>
                    </a:extLst>
                  </p:cNvPr>
                  <p:cNvPicPr/>
                  <p:nvPr/>
                </p:nvPicPr>
                <p:blipFill>
                  <a:blip r:embed="rId28"/>
                  <a:stretch>
                    <a:fillRect/>
                  </a:stretch>
                </p:blipFill>
                <p:spPr>
                  <a:xfrm>
                    <a:off x="1586985" y="460582"/>
                    <a:ext cx="136048" cy="21126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">
                <p14:nvContentPartPr>
                  <p14:cNvPr id="48" name="Ink 47">
                    <a:extLst>
                      <a:ext uri="{FF2B5EF4-FFF2-40B4-BE49-F238E27FC236}">
                        <a16:creationId xmlns:a16="http://schemas.microsoft.com/office/drawing/2014/main" id="{1FF5ABDB-0BE7-D842-EF9E-AA8425C29B69}"/>
                      </a:ext>
                    </a:extLst>
                  </p14:cNvPr>
                  <p14:cNvContentPartPr/>
                  <p14:nvPr/>
                </p14:nvContentPartPr>
                <p14:xfrm>
                  <a:off x="1754547" y="620767"/>
                  <a:ext cx="36000" cy="138600"/>
                </p14:xfrm>
              </p:contentPart>
            </mc:Choice>
            <mc:Fallback xmlns="">
              <p:pic>
                <p:nvPicPr>
                  <p:cNvPr id="48" name="Ink 47">
                    <a:extLst>
                      <a:ext uri="{FF2B5EF4-FFF2-40B4-BE49-F238E27FC236}">
                        <a16:creationId xmlns:a16="http://schemas.microsoft.com/office/drawing/2014/main" id="{1FF5ABDB-0BE7-D842-EF9E-AA8425C29B69}"/>
                      </a:ext>
                    </a:extLst>
                  </p:cNvPr>
                  <p:cNvPicPr/>
                  <p:nvPr/>
                </p:nvPicPr>
                <p:blipFill>
                  <a:blip r:embed="rId30"/>
                  <a:stretch>
                    <a:fillRect/>
                  </a:stretch>
                </p:blipFill>
                <p:spPr>
                  <a:xfrm>
                    <a:off x="1719253" y="583708"/>
                    <a:ext cx="105882" cy="2119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">
                <p14:nvContentPartPr>
                  <p14:cNvPr id="49" name="Ink 48">
                    <a:extLst>
                      <a:ext uri="{FF2B5EF4-FFF2-40B4-BE49-F238E27FC236}">
                        <a16:creationId xmlns:a16="http://schemas.microsoft.com/office/drawing/2014/main" id="{3CE9FC47-D4D2-FF93-4265-95BF8AA7772B}"/>
                      </a:ext>
                    </a:extLst>
                  </p14:cNvPr>
                  <p14:cNvContentPartPr/>
                  <p14:nvPr/>
                </p14:nvContentPartPr>
                <p14:xfrm>
                  <a:off x="1807467" y="409807"/>
                  <a:ext cx="48240" cy="134280"/>
                </p14:xfrm>
              </p:contentPart>
            </mc:Choice>
            <mc:Fallback xmlns="">
              <p:pic>
                <p:nvPicPr>
                  <p:cNvPr id="49" name="Ink 48">
                    <a:extLst>
                      <a:ext uri="{FF2B5EF4-FFF2-40B4-BE49-F238E27FC236}">
                        <a16:creationId xmlns:a16="http://schemas.microsoft.com/office/drawing/2014/main" id="{3CE9FC47-D4D2-FF93-4265-95BF8AA7772B}"/>
                      </a:ext>
                    </a:extLst>
                  </p:cNvPr>
                  <p:cNvPicPr/>
                  <p:nvPr/>
                </p:nvPicPr>
                <p:blipFill>
                  <a:blip r:embed="rId32"/>
                  <a:stretch>
                    <a:fillRect/>
                  </a:stretch>
                </p:blipFill>
                <p:spPr>
                  <a:xfrm>
                    <a:off x="1771996" y="372713"/>
                    <a:ext cx="118472" cy="2077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">
                <p14:nvContentPartPr>
                  <p14:cNvPr id="50" name="Ink 49">
                    <a:extLst>
                      <a:ext uri="{FF2B5EF4-FFF2-40B4-BE49-F238E27FC236}">
                        <a16:creationId xmlns:a16="http://schemas.microsoft.com/office/drawing/2014/main" id="{53EE5BA9-3739-7B74-E944-2BC89AA7CD3B}"/>
                      </a:ext>
                    </a:extLst>
                  </p14:cNvPr>
                  <p14:cNvContentPartPr/>
                  <p14:nvPr/>
                </p14:nvContentPartPr>
                <p14:xfrm>
                  <a:off x="2037147" y="487567"/>
                  <a:ext cx="90000" cy="89640"/>
                </p14:xfrm>
              </p:contentPart>
            </mc:Choice>
            <mc:Fallback xmlns="">
              <p:pic>
                <p:nvPicPr>
                  <p:cNvPr id="50" name="Ink 49">
                    <a:extLst>
                      <a:ext uri="{FF2B5EF4-FFF2-40B4-BE49-F238E27FC236}">
                        <a16:creationId xmlns:a16="http://schemas.microsoft.com/office/drawing/2014/main" id="{53EE5BA9-3739-7B74-E944-2BC89AA7CD3B}"/>
                      </a:ext>
                    </a:extLst>
                  </p:cNvPr>
                  <p:cNvPicPr/>
                  <p:nvPr/>
                </p:nvPicPr>
                <p:blipFill>
                  <a:blip r:embed="rId34"/>
                  <a:stretch>
                    <a:fillRect/>
                  </a:stretch>
                </p:blipFill>
                <p:spPr>
                  <a:xfrm>
                    <a:off x="2001147" y="450217"/>
                    <a:ext cx="161280" cy="16359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5">
                <p14:nvContentPartPr>
                  <p14:cNvPr id="51" name="Ink 50">
                    <a:extLst>
                      <a:ext uri="{FF2B5EF4-FFF2-40B4-BE49-F238E27FC236}">
                        <a16:creationId xmlns:a16="http://schemas.microsoft.com/office/drawing/2014/main" id="{FE8E4AAB-D95D-7A14-C4D2-233D604870D9}"/>
                      </a:ext>
                    </a:extLst>
                  </p14:cNvPr>
                  <p14:cNvContentPartPr/>
                  <p14:nvPr/>
                </p14:nvContentPartPr>
                <p14:xfrm>
                  <a:off x="1911507" y="613567"/>
                  <a:ext cx="39600" cy="93240"/>
                </p14:xfrm>
              </p:contentPart>
            </mc:Choice>
            <mc:Fallback xmlns="">
              <p:pic>
                <p:nvPicPr>
                  <p:cNvPr id="51" name="Ink 50">
                    <a:extLst>
                      <a:ext uri="{FF2B5EF4-FFF2-40B4-BE49-F238E27FC236}">
                        <a16:creationId xmlns:a16="http://schemas.microsoft.com/office/drawing/2014/main" id="{FE8E4AAB-D95D-7A14-C4D2-233D604870D9}"/>
                      </a:ext>
                    </a:extLst>
                  </p:cNvPr>
                  <p:cNvPicPr/>
                  <p:nvPr/>
                </p:nvPicPr>
                <p:blipFill>
                  <a:blip r:embed="rId36"/>
                  <a:stretch>
                    <a:fillRect/>
                  </a:stretch>
                </p:blipFill>
                <p:spPr>
                  <a:xfrm>
                    <a:off x="1875507" y="576567"/>
                    <a:ext cx="110880" cy="1665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7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C440B76F-A285-FC7E-4842-990FE2153873}"/>
                      </a:ext>
                    </a:extLst>
                  </p14:cNvPr>
                  <p14:cNvContentPartPr/>
                  <p14:nvPr/>
                </p14:nvContentPartPr>
                <p14:xfrm>
                  <a:off x="2047947" y="691687"/>
                  <a:ext cx="78120" cy="98280"/>
                </p14:xfrm>
              </p:contentPart>
            </mc:Choice>
            <mc:Fallback xmlns=""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C440B76F-A285-FC7E-4842-990FE2153873}"/>
                      </a:ext>
                    </a:extLst>
                  </p:cNvPr>
                  <p:cNvPicPr/>
                  <p:nvPr/>
                </p:nvPicPr>
                <p:blipFill>
                  <a:blip r:embed="rId38"/>
                  <a:stretch>
                    <a:fillRect/>
                  </a:stretch>
                </p:blipFill>
                <p:spPr>
                  <a:xfrm>
                    <a:off x="2011780" y="654740"/>
                    <a:ext cx="149730" cy="1714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9">
                <p14:nvContentPartPr>
                  <p14:cNvPr id="53" name="Ink 52">
                    <a:extLst>
                      <a:ext uri="{FF2B5EF4-FFF2-40B4-BE49-F238E27FC236}">
                        <a16:creationId xmlns:a16="http://schemas.microsoft.com/office/drawing/2014/main" id="{B86EF72B-5344-A902-977A-00D0B1E2DE6F}"/>
                      </a:ext>
                    </a:extLst>
                  </p14:cNvPr>
                  <p14:cNvContentPartPr/>
                  <p14:nvPr/>
                </p14:nvContentPartPr>
                <p14:xfrm>
                  <a:off x="2209947" y="594127"/>
                  <a:ext cx="66960" cy="112320"/>
                </p14:xfrm>
              </p:contentPart>
            </mc:Choice>
            <mc:Fallback xmlns="">
              <p:pic>
                <p:nvPicPr>
                  <p:cNvPr id="53" name="Ink 52">
                    <a:extLst>
                      <a:ext uri="{FF2B5EF4-FFF2-40B4-BE49-F238E27FC236}">
                        <a16:creationId xmlns:a16="http://schemas.microsoft.com/office/drawing/2014/main" id="{B86EF72B-5344-A902-977A-00D0B1E2DE6F}"/>
                      </a:ext>
                    </a:extLst>
                  </p:cNvPr>
                  <p:cNvPicPr/>
                  <p:nvPr/>
                </p:nvPicPr>
                <p:blipFill>
                  <a:blip r:embed="rId40"/>
                  <a:stretch>
                    <a:fillRect/>
                  </a:stretch>
                </p:blipFill>
                <p:spPr>
                  <a:xfrm>
                    <a:off x="2173947" y="556935"/>
                    <a:ext cx="138240" cy="185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1">
                <p14:nvContentPartPr>
                  <p14:cNvPr id="54" name="Ink 53">
                    <a:extLst>
                      <a:ext uri="{FF2B5EF4-FFF2-40B4-BE49-F238E27FC236}">
                        <a16:creationId xmlns:a16="http://schemas.microsoft.com/office/drawing/2014/main" id="{7F2344EF-EE32-42F3-F755-6D18D4554430}"/>
                      </a:ext>
                    </a:extLst>
                  </p14:cNvPr>
                  <p14:cNvContentPartPr/>
                  <p14:nvPr/>
                </p14:nvContentPartPr>
                <p14:xfrm>
                  <a:off x="1861827" y="1465327"/>
                  <a:ext cx="44280" cy="96480"/>
                </p14:xfrm>
              </p:contentPart>
            </mc:Choice>
            <mc:Fallback xmlns="">
              <p:pic>
                <p:nvPicPr>
                  <p:cNvPr id="54" name="Ink 53">
                    <a:extLst>
                      <a:ext uri="{FF2B5EF4-FFF2-40B4-BE49-F238E27FC236}">
                        <a16:creationId xmlns:a16="http://schemas.microsoft.com/office/drawing/2014/main" id="{7F2344EF-EE32-42F3-F755-6D18D4554430}"/>
                      </a:ext>
                    </a:extLst>
                  </p:cNvPr>
                  <p:cNvPicPr/>
                  <p:nvPr/>
                </p:nvPicPr>
                <p:blipFill>
                  <a:blip r:embed="rId42"/>
                  <a:stretch>
                    <a:fillRect/>
                  </a:stretch>
                </p:blipFill>
                <p:spPr>
                  <a:xfrm>
                    <a:off x="1826117" y="1428219"/>
                    <a:ext cx="114985" cy="169953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E66E1C41-CE43-DFBF-6AC8-CB13468EEA98}"/>
                  </a:ext>
                </a:extLst>
              </p:cNvPr>
              <p:cNvGrpSpPr/>
              <p:nvPr/>
            </p:nvGrpSpPr>
            <p:grpSpPr>
              <a:xfrm>
                <a:off x="1145427" y="506647"/>
                <a:ext cx="1332000" cy="1263600"/>
                <a:chOff x="1145427" y="506647"/>
                <a:chExt cx="1332000" cy="1263600"/>
              </a:xfrm>
              <a:grpFill/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43">
                  <p14:nvContentPartPr>
                    <p14:cNvPr id="57" name="Ink 56">
                      <a:extLst>
                        <a:ext uri="{FF2B5EF4-FFF2-40B4-BE49-F238E27FC236}">
                          <a16:creationId xmlns:a16="http://schemas.microsoft.com/office/drawing/2014/main" id="{F66D5970-5779-DC0A-BBEF-9B9334C0093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81307" y="1095607"/>
                    <a:ext cx="301680" cy="454680"/>
                  </p14:xfrm>
                </p:contentPart>
              </mc:Choice>
              <mc:Fallback xmlns="">
                <p:pic>
                  <p:nvPicPr>
                    <p:cNvPr id="57" name="Ink 56">
                      <a:extLst>
                        <a:ext uri="{FF2B5EF4-FFF2-40B4-BE49-F238E27FC236}">
                          <a16:creationId xmlns:a16="http://schemas.microsoft.com/office/drawing/2014/main" id="{F66D5970-5779-DC0A-BBEF-9B9334C00931}"/>
                        </a:ext>
                      </a:extLst>
                    </p:cNvPr>
                    <p:cNvPicPr/>
                    <p:nvPr/>
                  </p:nvPicPr>
                  <p:blipFill>
                    <a:blip r:embed="rId44"/>
                    <a:stretch>
                      <a:fillRect/>
                    </a:stretch>
                  </p:blipFill>
                  <p:spPr>
                    <a:xfrm>
                      <a:off x="1463307" y="1077033"/>
                      <a:ext cx="336960" cy="4910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5">
                  <p14:nvContentPartPr>
                    <p14:cNvPr id="58" name="Ink 57">
                      <a:extLst>
                        <a:ext uri="{FF2B5EF4-FFF2-40B4-BE49-F238E27FC236}">
                          <a16:creationId xmlns:a16="http://schemas.microsoft.com/office/drawing/2014/main" id="{0A0502C9-5A57-2D82-1263-6D6D63D0900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97507" y="1113247"/>
                    <a:ext cx="268200" cy="294840"/>
                  </p14:xfrm>
                </p:contentPart>
              </mc:Choice>
              <mc:Fallback xmlns="">
                <p:pic>
                  <p:nvPicPr>
                    <p:cNvPr id="58" name="Ink 57">
                      <a:extLst>
                        <a:ext uri="{FF2B5EF4-FFF2-40B4-BE49-F238E27FC236}">
                          <a16:creationId xmlns:a16="http://schemas.microsoft.com/office/drawing/2014/main" id="{0A0502C9-5A57-2D82-1263-6D6D63D09003}"/>
                        </a:ext>
                      </a:extLst>
                    </p:cNvPr>
                    <p:cNvPicPr/>
                    <p:nvPr/>
                  </p:nvPicPr>
                  <p:blipFill>
                    <a:blip r:embed="rId46"/>
                    <a:stretch>
                      <a:fillRect/>
                    </a:stretch>
                  </p:blipFill>
                  <p:spPr>
                    <a:xfrm>
                      <a:off x="1479531" y="1094680"/>
                      <a:ext cx="303433" cy="33123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7">
                  <p14:nvContentPartPr>
                    <p14:cNvPr id="59" name="Ink 58">
                      <a:extLst>
                        <a:ext uri="{FF2B5EF4-FFF2-40B4-BE49-F238E27FC236}">
                          <a16:creationId xmlns:a16="http://schemas.microsoft.com/office/drawing/2014/main" id="{ECFDDFC1-599D-E5A8-11C8-AA39AFE7590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21107" y="1086607"/>
                    <a:ext cx="479520" cy="302760"/>
                  </p14:xfrm>
                </p:contentPart>
              </mc:Choice>
              <mc:Fallback xmlns="">
                <p:pic>
                  <p:nvPicPr>
                    <p:cNvPr id="59" name="Ink 58">
                      <a:extLst>
                        <a:ext uri="{FF2B5EF4-FFF2-40B4-BE49-F238E27FC236}">
                          <a16:creationId xmlns:a16="http://schemas.microsoft.com/office/drawing/2014/main" id="{ECFDDFC1-599D-E5A8-11C8-AA39AFE75909}"/>
                        </a:ext>
                      </a:extLst>
                    </p:cNvPr>
                    <p:cNvPicPr/>
                    <p:nvPr/>
                  </p:nvPicPr>
                  <p:blipFill>
                    <a:blip r:embed="rId48"/>
                    <a:stretch>
                      <a:fillRect/>
                    </a:stretch>
                  </p:blipFill>
                  <p:spPr>
                    <a:xfrm>
                      <a:off x="1303107" y="1068056"/>
                      <a:ext cx="514800" cy="33912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9">
                  <p14:nvContentPartPr>
                    <p14:cNvPr id="60" name="Ink 59">
                      <a:extLst>
                        <a:ext uri="{FF2B5EF4-FFF2-40B4-BE49-F238E27FC236}">
                          <a16:creationId xmlns:a16="http://schemas.microsoft.com/office/drawing/2014/main" id="{E4C24602-7F1C-0DC6-824F-581A6B88C7F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12387" y="1120447"/>
                    <a:ext cx="570960" cy="109440"/>
                  </p14:xfrm>
                </p:contentPart>
              </mc:Choice>
              <mc:Fallback xmlns="">
                <p:pic>
                  <p:nvPicPr>
                    <p:cNvPr id="60" name="Ink 59">
                      <a:extLst>
                        <a:ext uri="{FF2B5EF4-FFF2-40B4-BE49-F238E27FC236}">
                          <a16:creationId xmlns:a16="http://schemas.microsoft.com/office/drawing/2014/main" id="{E4C24602-7F1C-0DC6-824F-581A6B88C7F7}"/>
                        </a:ext>
                      </a:extLst>
                    </p:cNvPr>
                    <p:cNvPicPr/>
                    <p:nvPr/>
                  </p:nvPicPr>
                  <p:blipFill>
                    <a:blip r:embed="rId50"/>
                    <a:stretch>
                      <a:fillRect/>
                    </a:stretch>
                  </p:blipFill>
                  <p:spPr>
                    <a:xfrm>
                      <a:off x="1194364" y="1101961"/>
                      <a:ext cx="606285" cy="14567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1">
                  <p14:nvContentPartPr>
                    <p14:cNvPr id="61" name="Ink 60">
                      <a:extLst>
                        <a:ext uri="{FF2B5EF4-FFF2-40B4-BE49-F238E27FC236}">
                          <a16:creationId xmlns:a16="http://schemas.microsoft.com/office/drawing/2014/main" id="{7094A1F5-8145-7DCD-0BC4-7B03B8C5AF2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22627" y="1112167"/>
                    <a:ext cx="461520" cy="132840"/>
                  </p14:xfrm>
                </p:contentPart>
              </mc:Choice>
              <mc:Fallback xmlns="">
                <p:pic>
                  <p:nvPicPr>
                    <p:cNvPr id="61" name="Ink 60">
                      <a:extLst>
                        <a:ext uri="{FF2B5EF4-FFF2-40B4-BE49-F238E27FC236}">
                          <a16:creationId xmlns:a16="http://schemas.microsoft.com/office/drawing/2014/main" id="{7094A1F5-8145-7DCD-0BC4-7B03B8C5AF21}"/>
                        </a:ext>
                      </a:extLst>
                    </p:cNvPr>
                    <p:cNvPicPr/>
                    <p:nvPr/>
                  </p:nvPicPr>
                  <p:blipFill>
                    <a:blip r:embed="rId52"/>
                    <a:stretch>
                      <a:fillRect/>
                    </a:stretch>
                  </p:blipFill>
                  <p:spPr>
                    <a:xfrm>
                      <a:off x="1404627" y="1093614"/>
                      <a:ext cx="496800" cy="16920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3">
                  <p14:nvContentPartPr>
                    <p14:cNvPr id="62" name="Ink 61">
                      <a:extLst>
                        <a:ext uri="{FF2B5EF4-FFF2-40B4-BE49-F238E27FC236}">
                          <a16:creationId xmlns:a16="http://schemas.microsoft.com/office/drawing/2014/main" id="{E888DFA6-F164-98F6-6C36-348FF6945E1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90507" y="1077607"/>
                    <a:ext cx="535320" cy="27000"/>
                  </p14:xfrm>
                </p:contentPart>
              </mc:Choice>
              <mc:Fallback xmlns="">
                <p:pic>
                  <p:nvPicPr>
                    <p:cNvPr id="62" name="Ink 61">
                      <a:extLst>
                        <a:ext uri="{FF2B5EF4-FFF2-40B4-BE49-F238E27FC236}">
                          <a16:creationId xmlns:a16="http://schemas.microsoft.com/office/drawing/2014/main" id="{E888DFA6-F164-98F6-6C36-348FF6945E1D}"/>
                        </a:ext>
                      </a:extLst>
                    </p:cNvPr>
                    <p:cNvPicPr/>
                    <p:nvPr/>
                  </p:nvPicPr>
                  <p:blipFill>
                    <a:blip r:embed="rId54"/>
                    <a:stretch>
                      <a:fillRect/>
                    </a:stretch>
                  </p:blipFill>
                  <p:spPr>
                    <a:xfrm>
                      <a:off x="1272495" y="1059364"/>
                      <a:ext cx="570624" cy="6275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5">
                  <p14:nvContentPartPr>
                    <p14:cNvPr id="63" name="Ink 62">
                      <a:extLst>
                        <a:ext uri="{FF2B5EF4-FFF2-40B4-BE49-F238E27FC236}">
                          <a16:creationId xmlns:a16="http://schemas.microsoft.com/office/drawing/2014/main" id="{5417FB68-1714-1CD5-C3A0-2BD7BF3E725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46587" y="963487"/>
                    <a:ext cx="530640" cy="155520"/>
                  </p14:xfrm>
                </p:contentPart>
              </mc:Choice>
              <mc:Fallback xmlns="">
                <p:pic>
                  <p:nvPicPr>
                    <p:cNvPr id="63" name="Ink 62">
                      <a:extLst>
                        <a:ext uri="{FF2B5EF4-FFF2-40B4-BE49-F238E27FC236}">
                          <a16:creationId xmlns:a16="http://schemas.microsoft.com/office/drawing/2014/main" id="{5417FB68-1714-1CD5-C3A0-2BD7BF3E7255}"/>
                        </a:ext>
                      </a:extLst>
                    </p:cNvPr>
                    <p:cNvPicPr/>
                    <p:nvPr/>
                  </p:nvPicPr>
                  <p:blipFill>
                    <a:blip r:embed="rId56"/>
                    <a:stretch>
                      <a:fillRect/>
                    </a:stretch>
                  </p:blipFill>
                  <p:spPr>
                    <a:xfrm>
                      <a:off x="1228587" y="944973"/>
                      <a:ext cx="565920" cy="19180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7">
                  <p14:nvContentPartPr>
                    <p14:cNvPr id="64" name="Ink 63">
                      <a:extLst>
                        <a:ext uri="{FF2B5EF4-FFF2-40B4-BE49-F238E27FC236}">
                          <a16:creationId xmlns:a16="http://schemas.microsoft.com/office/drawing/2014/main" id="{3AFBF91C-68CD-49C7-70C8-BCF89C63FF0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63867" y="779167"/>
                    <a:ext cx="517320" cy="313920"/>
                  </p14:xfrm>
                </p:contentPart>
              </mc:Choice>
              <mc:Fallback xmlns="">
                <p:pic>
                  <p:nvPicPr>
                    <p:cNvPr id="64" name="Ink 63">
                      <a:extLst>
                        <a:ext uri="{FF2B5EF4-FFF2-40B4-BE49-F238E27FC236}">
                          <a16:creationId xmlns:a16="http://schemas.microsoft.com/office/drawing/2014/main" id="{3AFBF91C-68CD-49C7-70C8-BCF89C63FF0E}"/>
                        </a:ext>
                      </a:extLst>
                    </p:cNvPr>
                    <p:cNvPicPr/>
                    <p:nvPr/>
                  </p:nvPicPr>
                  <p:blipFill>
                    <a:blip r:embed="rId58"/>
                    <a:stretch>
                      <a:fillRect/>
                    </a:stretch>
                  </p:blipFill>
                  <p:spPr>
                    <a:xfrm>
                      <a:off x="1245854" y="760614"/>
                      <a:ext cx="552625" cy="3502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9">
                  <p14:nvContentPartPr>
                    <p14:cNvPr id="65" name="Ink 64">
                      <a:extLst>
                        <a:ext uri="{FF2B5EF4-FFF2-40B4-BE49-F238E27FC236}">
                          <a16:creationId xmlns:a16="http://schemas.microsoft.com/office/drawing/2014/main" id="{238E758B-357A-001A-9114-A5808487EEA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27747" y="858007"/>
                    <a:ext cx="243360" cy="213840"/>
                  </p14:xfrm>
                </p:contentPart>
              </mc:Choice>
              <mc:Fallback xmlns="">
                <p:pic>
                  <p:nvPicPr>
                    <p:cNvPr id="65" name="Ink 64">
                      <a:extLst>
                        <a:ext uri="{FF2B5EF4-FFF2-40B4-BE49-F238E27FC236}">
                          <a16:creationId xmlns:a16="http://schemas.microsoft.com/office/drawing/2014/main" id="{238E758B-357A-001A-9114-A5808487EEA5}"/>
                        </a:ext>
                      </a:extLst>
                    </p:cNvPr>
                    <p:cNvPicPr/>
                    <p:nvPr/>
                  </p:nvPicPr>
                  <p:blipFill>
                    <a:blip r:embed="rId60"/>
                    <a:stretch>
                      <a:fillRect/>
                    </a:stretch>
                  </p:blipFill>
                  <p:spPr>
                    <a:xfrm>
                      <a:off x="1509747" y="839444"/>
                      <a:ext cx="278640" cy="25022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1">
                  <p14:nvContentPartPr>
                    <p14:cNvPr id="66" name="Ink 65">
                      <a:extLst>
                        <a:ext uri="{FF2B5EF4-FFF2-40B4-BE49-F238E27FC236}">
                          <a16:creationId xmlns:a16="http://schemas.microsoft.com/office/drawing/2014/main" id="{B31699A0-DF8A-5C0B-6A00-80773EAE8FD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57547" y="664687"/>
                    <a:ext cx="284040" cy="414000"/>
                  </p14:xfrm>
                </p:contentPart>
              </mc:Choice>
              <mc:Fallback xmlns="">
                <p:pic>
                  <p:nvPicPr>
                    <p:cNvPr id="66" name="Ink 65">
                      <a:extLst>
                        <a:ext uri="{FF2B5EF4-FFF2-40B4-BE49-F238E27FC236}">
                          <a16:creationId xmlns:a16="http://schemas.microsoft.com/office/drawing/2014/main" id="{B31699A0-DF8A-5C0B-6A00-80773EAE8FDF}"/>
                        </a:ext>
                      </a:extLst>
                    </p:cNvPr>
                    <p:cNvPicPr/>
                    <p:nvPr/>
                  </p:nvPicPr>
                  <p:blipFill>
                    <a:blip r:embed="rId62"/>
                    <a:stretch>
                      <a:fillRect/>
                    </a:stretch>
                  </p:blipFill>
                  <p:spPr>
                    <a:xfrm>
                      <a:off x="1439570" y="646105"/>
                      <a:ext cx="319275" cy="4504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3">
                  <p14:nvContentPartPr>
                    <p14:cNvPr id="67" name="Ink 66">
                      <a:extLst>
                        <a:ext uri="{FF2B5EF4-FFF2-40B4-BE49-F238E27FC236}">
                          <a16:creationId xmlns:a16="http://schemas.microsoft.com/office/drawing/2014/main" id="{5B7E2A90-E89B-5628-6D37-3893051B0DC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89667" y="682327"/>
                    <a:ext cx="173160" cy="380520"/>
                  </p14:xfrm>
                </p:contentPart>
              </mc:Choice>
              <mc:Fallback xmlns="">
                <p:pic>
                  <p:nvPicPr>
                    <p:cNvPr id="67" name="Ink 66">
                      <a:extLst>
                        <a:ext uri="{FF2B5EF4-FFF2-40B4-BE49-F238E27FC236}">
                          <a16:creationId xmlns:a16="http://schemas.microsoft.com/office/drawing/2014/main" id="{5B7E2A90-E89B-5628-6D37-3893051B0DC0}"/>
                        </a:ext>
                      </a:extLst>
                    </p:cNvPr>
                    <p:cNvPicPr/>
                    <p:nvPr/>
                  </p:nvPicPr>
                  <p:blipFill>
                    <a:blip r:embed="rId64"/>
                    <a:stretch>
                      <a:fillRect/>
                    </a:stretch>
                  </p:blipFill>
                  <p:spPr>
                    <a:xfrm>
                      <a:off x="1571704" y="663747"/>
                      <a:ext cx="208367" cy="41693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5">
                  <p14:nvContentPartPr>
                    <p14:cNvPr id="68" name="Ink 67">
                      <a:extLst>
                        <a:ext uri="{FF2B5EF4-FFF2-40B4-BE49-F238E27FC236}">
                          <a16:creationId xmlns:a16="http://schemas.microsoft.com/office/drawing/2014/main" id="{88042517-92C6-D72D-3A0D-16CBAC7495D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77147" y="620767"/>
                    <a:ext cx="53640" cy="509040"/>
                  </p14:xfrm>
                </p:contentPart>
              </mc:Choice>
              <mc:Fallback xmlns="">
                <p:pic>
                  <p:nvPicPr>
                    <p:cNvPr id="68" name="Ink 67">
                      <a:extLst>
                        <a:ext uri="{FF2B5EF4-FFF2-40B4-BE49-F238E27FC236}">
                          <a16:creationId xmlns:a16="http://schemas.microsoft.com/office/drawing/2014/main" id="{88042517-92C6-D72D-3A0D-16CBAC7495DB}"/>
                        </a:ext>
                      </a:extLst>
                    </p:cNvPr>
                    <p:cNvPicPr/>
                    <p:nvPr/>
                  </p:nvPicPr>
                  <p:blipFill>
                    <a:blip r:embed="rId66"/>
                    <a:stretch>
                      <a:fillRect/>
                    </a:stretch>
                  </p:blipFill>
                  <p:spPr>
                    <a:xfrm>
                      <a:off x="1659267" y="602189"/>
                      <a:ext cx="88685" cy="54545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7">
                  <p14:nvContentPartPr>
                    <p14:cNvPr id="69" name="Ink 68">
                      <a:extLst>
                        <a:ext uri="{FF2B5EF4-FFF2-40B4-BE49-F238E27FC236}">
                          <a16:creationId xmlns:a16="http://schemas.microsoft.com/office/drawing/2014/main" id="{543661FB-3DE7-8C27-9C37-FC444355A1B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56347" y="752887"/>
                    <a:ext cx="27360" cy="342000"/>
                  </p14:xfrm>
                </p:contentPart>
              </mc:Choice>
              <mc:Fallback xmlns="">
                <p:pic>
                  <p:nvPicPr>
                    <p:cNvPr id="69" name="Ink 68">
                      <a:extLst>
                        <a:ext uri="{FF2B5EF4-FFF2-40B4-BE49-F238E27FC236}">
                          <a16:creationId xmlns:a16="http://schemas.microsoft.com/office/drawing/2014/main" id="{543661FB-3DE7-8C27-9C37-FC444355A1B0}"/>
                        </a:ext>
                      </a:extLst>
                    </p:cNvPr>
                    <p:cNvPicPr/>
                    <p:nvPr/>
                  </p:nvPicPr>
                  <p:blipFill>
                    <a:blip r:embed="rId68"/>
                    <a:stretch>
                      <a:fillRect/>
                    </a:stretch>
                  </p:blipFill>
                  <p:spPr>
                    <a:xfrm>
                      <a:off x="1738347" y="734300"/>
                      <a:ext cx="62640" cy="37843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9">
                  <p14:nvContentPartPr>
                    <p14:cNvPr id="70" name="Ink 69">
                      <a:extLst>
                        <a:ext uri="{FF2B5EF4-FFF2-40B4-BE49-F238E27FC236}">
                          <a16:creationId xmlns:a16="http://schemas.microsoft.com/office/drawing/2014/main" id="{4E5715B6-45A0-B1B6-D4BA-427A735DAD2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88387" y="506647"/>
                    <a:ext cx="47520" cy="588600"/>
                  </p14:xfrm>
                </p:contentPart>
              </mc:Choice>
              <mc:Fallback xmlns="">
                <p:pic>
                  <p:nvPicPr>
                    <p:cNvPr id="70" name="Ink 69">
                      <a:extLst>
                        <a:ext uri="{FF2B5EF4-FFF2-40B4-BE49-F238E27FC236}">
                          <a16:creationId xmlns:a16="http://schemas.microsoft.com/office/drawing/2014/main" id="{4E5715B6-45A0-B1B6-D4BA-427A735DAD2B}"/>
                        </a:ext>
                      </a:extLst>
                    </p:cNvPr>
                    <p:cNvPicPr/>
                    <p:nvPr/>
                  </p:nvPicPr>
                  <p:blipFill>
                    <a:blip r:embed="rId70"/>
                    <a:stretch>
                      <a:fillRect/>
                    </a:stretch>
                  </p:blipFill>
                  <p:spPr>
                    <a:xfrm>
                      <a:off x="1770387" y="488091"/>
                      <a:ext cx="82800" cy="62497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1">
                  <p14:nvContentPartPr>
                    <p14:cNvPr id="71" name="Ink 70">
                      <a:extLst>
                        <a:ext uri="{FF2B5EF4-FFF2-40B4-BE49-F238E27FC236}">
                          <a16:creationId xmlns:a16="http://schemas.microsoft.com/office/drawing/2014/main" id="{81D8AB97-E64D-19C9-53E2-83AC0154CC6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79387" y="708247"/>
                    <a:ext cx="144360" cy="378360"/>
                  </p14:xfrm>
                </p:contentPart>
              </mc:Choice>
              <mc:Fallback xmlns="">
                <p:pic>
                  <p:nvPicPr>
                    <p:cNvPr id="71" name="Ink 70">
                      <a:extLst>
                        <a:ext uri="{FF2B5EF4-FFF2-40B4-BE49-F238E27FC236}">
                          <a16:creationId xmlns:a16="http://schemas.microsoft.com/office/drawing/2014/main" id="{81D8AB97-E64D-19C9-53E2-83AC0154CC6F}"/>
                        </a:ext>
                      </a:extLst>
                    </p:cNvPr>
                    <p:cNvPicPr/>
                    <p:nvPr/>
                  </p:nvPicPr>
                  <p:blipFill>
                    <a:blip r:embed="rId72"/>
                    <a:stretch>
                      <a:fillRect/>
                    </a:stretch>
                  </p:blipFill>
                  <p:spPr>
                    <a:xfrm>
                      <a:off x="1761432" y="689664"/>
                      <a:ext cx="179552" cy="4147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3">
                  <p14:nvContentPartPr>
                    <p14:cNvPr id="72" name="Ink 71">
                      <a:extLst>
                        <a:ext uri="{FF2B5EF4-FFF2-40B4-BE49-F238E27FC236}">
                          <a16:creationId xmlns:a16="http://schemas.microsoft.com/office/drawing/2014/main" id="{D2DBD16E-EE45-0F16-55BB-F8202EF6F06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0267" y="958087"/>
                    <a:ext cx="504000" cy="128880"/>
                  </p14:xfrm>
                </p:contentPart>
              </mc:Choice>
              <mc:Fallback xmlns="">
                <p:pic>
                  <p:nvPicPr>
                    <p:cNvPr id="72" name="Ink 71">
                      <a:extLst>
                        <a:ext uri="{FF2B5EF4-FFF2-40B4-BE49-F238E27FC236}">
                          <a16:creationId xmlns:a16="http://schemas.microsoft.com/office/drawing/2014/main" id="{D2DBD16E-EE45-0F16-55BB-F8202EF6F060}"/>
                        </a:ext>
                      </a:extLst>
                    </p:cNvPr>
                    <p:cNvPicPr/>
                    <p:nvPr/>
                  </p:nvPicPr>
                  <p:blipFill>
                    <a:blip r:embed="rId74"/>
                    <a:stretch>
                      <a:fillRect/>
                    </a:stretch>
                  </p:blipFill>
                  <p:spPr>
                    <a:xfrm>
                      <a:off x="1782241" y="939570"/>
                      <a:ext cx="539330" cy="16517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5">
                  <p14:nvContentPartPr>
                    <p14:cNvPr id="73" name="Ink 72">
                      <a:extLst>
                        <a:ext uri="{FF2B5EF4-FFF2-40B4-BE49-F238E27FC236}">
                          <a16:creationId xmlns:a16="http://schemas.microsoft.com/office/drawing/2014/main" id="{D2F9392D-34F4-0900-9E32-57E6CE9C0AF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70467" y="892567"/>
                    <a:ext cx="394920" cy="132480"/>
                  </p14:xfrm>
                </p:contentPart>
              </mc:Choice>
              <mc:Fallback xmlns="">
                <p:pic>
                  <p:nvPicPr>
                    <p:cNvPr id="73" name="Ink 72">
                      <a:extLst>
                        <a:ext uri="{FF2B5EF4-FFF2-40B4-BE49-F238E27FC236}">
                          <a16:creationId xmlns:a16="http://schemas.microsoft.com/office/drawing/2014/main" id="{D2F9392D-34F4-0900-9E32-57E6CE9C0AFC}"/>
                        </a:ext>
                      </a:extLst>
                    </p:cNvPr>
                    <p:cNvPicPr/>
                    <p:nvPr/>
                  </p:nvPicPr>
                  <p:blipFill>
                    <a:blip r:embed="rId76"/>
                    <a:stretch>
                      <a:fillRect/>
                    </a:stretch>
                  </p:blipFill>
                  <p:spPr>
                    <a:xfrm>
                      <a:off x="1852451" y="874064"/>
                      <a:ext cx="430232" cy="16874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7">
                  <p14:nvContentPartPr>
                    <p14:cNvPr id="74" name="Ink 73">
                      <a:extLst>
                        <a:ext uri="{FF2B5EF4-FFF2-40B4-BE49-F238E27FC236}">
                          <a16:creationId xmlns:a16="http://schemas.microsoft.com/office/drawing/2014/main" id="{7BA2A625-D55C-BC3D-9129-8CC92049286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91267" y="879967"/>
                    <a:ext cx="356040" cy="198000"/>
                  </p14:xfrm>
                </p:contentPart>
              </mc:Choice>
              <mc:Fallback xmlns="">
                <p:pic>
                  <p:nvPicPr>
                    <p:cNvPr id="74" name="Ink 73">
                      <a:extLst>
                        <a:ext uri="{FF2B5EF4-FFF2-40B4-BE49-F238E27FC236}">
                          <a16:creationId xmlns:a16="http://schemas.microsoft.com/office/drawing/2014/main" id="{7BA2A625-D55C-BC3D-9129-8CC920492868}"/>
                        </a:ext>
                      </a:extLst>
                    </p:cNvPr>
                    <p:cNvPicPr/>
                    <p:nvPr/>
                  </p:nvPicPr>
                  <p:blipFill>
                    <a:blip r:embed="rId78"/>
                    <a:stretch>
                      <a:fillRect/>
                    </a:stretch>
                  </p:blipFill>
                  <p:spPr>
                    <a:xfrm>
                      <a:off x="1773249" y="861428"/>
                      <a:ext cx="391356" cy="23433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9">
                  <p14:nvContentPartPr>
                    <p14:cNvPr id="75" name="Ink 74">
                      <a:extLst>
                        <a:ext uri="{FF2B5EF4-FFF2-40B4-BE49-F238E27FC236}">
                          <a16:creationId xmlns:a16="http://schemas.microsoft.com/office/drawing/2014/main" id="{BBDE1757-CD35-4726-AC1E-F19C1E48BE7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17907" y="1085527"/>
                    <a:ext cx="568080" cy="14040"/>
                  </p14:xfrm>
                </p:contentPart>
              </mc:Choice>
              <mc:Fallback xmlns="">
                <p:pic>
                  <p:nvPicPr>
                    <p:cNvPr id="75" name="Ink 74">
                      <a:extLst>
                        <a:ext uri="{FF2B5EF4-FFF2-40B4-BE49-F238E27FC236}">
                          <a16:creationId xmlns:a16="http://schemas.microsoft.com/office/drawing/2014/main" id="{BBDE1757-CD35-4726-AC1E-F19C1E48BE72}"/>
                        </a:ext>
                      </a:extLst>
                    </p:cNvPr>
                    <p:cNvPicPr/>
                    <p:nvPr/>
                  </p:nvPicPr>
                  <p:blipFill>
                    <a:blip r:embed="rId80"/>
                    <a:stretch>
                      <a:fillRect/>
                    </a:stretch>
                  </p:blipFill>
                  <p:spPr>
                    <a:xfrm>
                      <a:off x="1799884" y="1067053"/>
                      <a:ext cx="603405" cy="5024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1">
                  <p14:nvContentPartPr>
                    <p14:cNvPr id="76" name="Ink 75">
                      <a:extLst>
                        <a:ext uri="{FF2B5EF4-FFF2-40B4-BE49-F238E27FC236}">
                          <a16:creationId xmlns:a16="http://schemas.microsoft.com/office/drawing/2014/main" id="{0B020091-3E5B-3DDF-073A-C04367A536C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94887"/>
                    <a:ext cx="315720" cy="19080"/>
                  </p14:xfrm>
                </p:contentPart>
              </mc:Choice>
              <mc:Fallback xmlns="">
                <p:pic>
                  <p:nvPicPr>
                    <p:cNvPr id="76" name="Ink 75">
                      <a:extLst>
                        <a:ext uri="{FF2B5EF4-FFF2-40B4-BE49-F238E27FC236}">
                          <a16:creationId xmlns:a16="http://schemas.microsoft.com/office/drawing/2014/main" id="{0B020091-3E5B-3DDF-073A-C04367A536CF}"/>
                        </a:ext>
                      </a:extLst>
                    </p:cNvPr>
                    <p:cNvPicPr/>
                    <p:nvPr/>
                  </p:nvPicPr>
                  <p:blipFill>
                    <a:blip r:embed="rId82"/>
                    <a:stretch>
                      <a:fillRect/>
                    </a:stretch>
                  </p:blipFill>
                  <p:spPr>
                    <a:xfrm>
                      <a:off x="1835166" y="1076541"/>
                      <a:ext cx="351040" cy="5503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3">
                  <p14:nvContentPartPr>
                    <p14:cNvPr id="77" name="Ink 76">
                      <a:extLst>
                        <a:ext uri="{FF2B5EF4-FFF2-40B4-BE49-F238E27FC236}">
                          <a16:creationId xmlns:a16="http://schemas.microsoft.com/office/drawing/2014/main" id="{FEFB9A41-E6B7-256A-31A2-6D81702A67F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86607"/>
                    <a:ext cx="412920" cy="96480"/>
                  </p14:xfrm>
                </p:contentPart>
              </mc:Choice>
              <mc:Fallback xmlns="">
                <p:pic>
                  <p:nvPicPr>
                    <p:cNvPr id="77" name="Ink 76">
                      <a:extLst>
                        <a:ext uri="{FF2B5EF4-FFF2-40B4-BE49-F238E27FC236}">
                          <a16:creationId xmlns:a16="http://schemas.microsoft.com/office/drawing/2014/main" id="{FEFB9A41-E6B7-256A-31A2-6D81702A67F1}"/>
                        </a:ext>
                      </a:extLst>
                    </p:cNvPr>
                    <p:cNvPicPr/>
                    <p:nvPr/>
                  </p:nvPicPr>
                  <p:blipFill>
                    <a:blip r:embed="rId84"/>
                    <a:stretch>
                      <a:fillRect/>
                    </a:stretch>
                  </p:blipFill>
                  <p:spPr>
                    <a:xfrm>
                      <a:off x="1835171" y="1068053"/>
                      <a:ext cx="448231" cy="13284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5">
                  <p14:nvContentPartPr>
                    <p14:cNvPr id="78" name="Ink 77">
                      <a:extLst>
                        <a:ext uri="{FF2B5EF4-FFF2-40B4-BE49-F238E27FC236}">
                          <a16:creationId xmlns:a16="http://schemas.microsoft.com/office/drawing/2014/main" id="{AE8EAB83-68B8-181F-A302-E8C15D33548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112887"/>
                    <a:ext cx="518400" cy="193680"/>
                  </p14:xfrm>
                </p:contentPart>
              </mc:Choice>
              <mc:Fallback xmlns="">
                <p:pic>
                  <p:nvPicPr>
                    <p:cNvPr id="78" name="Ink 77">
                      <a:extLst>
                        <a:ext uri="{FF2B5EF4-FFF2-40B4-BE49-F238E27FC236}">
                          <a16:creationId xmlns:a16="http://schemas.microsoft.com/office/drawing/2014/main" id="{AE8EAB83-68B8-181F-A302-E8C15D335486}"/>
                        </a:ext>
                      </a:extLst>
                    </p:cNvPr>
                    <p:cNvPicPr/>
                    <p:nvPr/>
                  </p:nvPicPr>
                  <p:blipFill>
                    <a:blip r:embed="rId86"/>
                    <a:stretch>
                      <a:fillRect/>
                    </a:stretch>
                  </p:blipFill>
                  <p:spPr>
                    <a:xfrm>
                      <a:off x="1835162" y="1094335"/>
                      <a:ext cx="553729" cy="23004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7">
                  <p14:nvContentPartPr>
                    <p14:cNvPr id="79" name="Ink 78">
                      <a:extLst>
                        <a:ext uri="{FF2B5EF4-FFF2-40B4-BE49-F238E27FC236}">
                          <a16:creationId xmlns:a16="http://schemas.microsoft.com/office/drawing/2014/main" id="{76726283-ECF0-F1BD-90D4-FA4F5E2D7C6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35907" y="1095607"/>
                    <a:ext cx="315720" cy="203040"/>
                  </p14:xfrm>
                </p:contentPart>
              </mc:Choice>
              <mc:Fallback xmlns="">
                <p:pic>
                  <p:nvPicPr>
                    <p:cNvPr id="79" name="Ink 78">
                      <a:extLst>
                        <a:ext uri="{FF2B5EF4-FFF2-40B4-BE49-F238E27FC236}">
                          <a16:creationId xmlns:a16="http://schemas.microsoft.com/office/drawing/2014/main" id="{76726283-ECF0-F1BD-90D4-FA4F5E2D7C6A}"/>
                        </a:ext>
                      </a:extLst>
                    </p:cNvPr>
                    <p:cNvPicPr/>
                    <p:nvPr/>
                  </p:nvPicPr>
                  <p:blipFill>
                    <a:blip r:embed="rId88"/>
                    <a:stretch>
                      <a:fillRect/>
                    </a:stretch>
                  </p:blipFill>
                  <p:spPr>
                    <a:xfrm>
                      <a:off x="1817886" y="1077014"/>
                      <a:ext cx="351040" cy="23948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9">
                  <p14:nvContentPartPr>
                    <p14:cNvPr id="80" name="Ink 79">
                      <a:extLst>
                        <a:ext uri="{FF2B5EF4-FFF2-40B4-BE49-F238E27FC236}">
                          <a16:creationId xmlns:a16="http://schemas.microsoft.com/office/drawing/2014/main" id="{443B0514-FFB1-A622-DB68-B624189D2E5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104247"/>
                    <a:ext cx="385920" cy="365040"/>
                  </p14:xfrm>
                </p:contentPart>
              </mc:Choice>
              <mc:Fallback xmlns="">
                <p:pic>
                  <p:nvPicPr>
                    <p:cNvPr id="80" name="Ink 79">
                      <a:extLst>
                        <a:ext uri="{FF2B5EF4-FFF2-40B4-BE49-F238E27FC236}">
                          <a16:creationId xmlns:a16="http://schemas.microsoft.com/office/drawing/2014/main" id="{443B0514-FFB1-A622-DB68-B624189D2E5E}"/>
                        </a:ext>
                      </a:extLst>
                    </p:cNvPr>
                    <p:cNvPicPr/>
                    <p:nvPr/>
                  </p:nvPicPr>
                  <p:blipFill>
                    <a:blip r:embed="rId90"/>
                    <a:stretch>
                      <a:fillRect/>
                    </a:stretch>
                  </p:blipFill>
                  <p:spPr>
                    <a:xfrm>
                      <a:off x="1835153" y="1085660"/>
                      <a:ext cx="421266" cy="40147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1">
                  <p14:nvContentPartPr>
                    <p14:cNvPr id="81" name="Ink 80">
                      <a:extLst>
                        <a:ext uri="{FF2B5EF4-FFF2-40B4-BE49-F238E27FC236}">
                          <a16:creationId xmlns:a16="http://schemas.microsoft.com/office/drawing/2014/main" id="{9EAEB5A4-DE4C-DF25-D6CE-AEF198C47CF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77607"/>
                    <a:ext cx="199440" cy="371520"/>
                  </p14:xfrm>
                </p:contentPart>
              </mc:Choice>
              <mc:Fallback xmlns="">
                <p:pic>
                  <p:nvPicPr>
                    <p:cNvPr id="81" name="Ink 80">
                      <a:extLst>
                        <a:ext uri="{FF2B5EF4-FFF2-40B4-BE49-F238E27FC236}">
                          <a16:creationId xmlns:a16="http://schemas.microsoft.com/office/drawing/2014/main" id="{9EAEB5A4-DE4C-DF25-D6CE-AEF198C47CFF}"/>
                        </a:ext>
                      </a:extLst>
                    </p:cNvPr>
                    <p:cNvPicPr/>
                    <p:nvPr/>
                  </p:nvPicPr>
                  <p:blipFill>
                    <a:blip r:embed="rId92"/>
                    <a:stretch>
                      <a:fillRect/>
                    </a:stretch>
                  </p:blipFill>
                  <p:spPr>
                    <a:xfrm>
                      <a:off x="1835187" y="1059031"/>
                      <a:ext cx="234720" cy="407929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3">
                  <p14:nvContentPartPr>
                    <p14:cNvPr id="82" name="Ink 81">
                      <a:extLst>
                        <a:ext uri="{FF2B5EF4-FFF2-40B4-BE49-F238E27FC236}">
                          <a16:creationId xmlns:a16="http://schemas.microsoft.com/office/drawing/2014/main" id="{AB5EAB6D-428B-3600-5E85-D4F46DAE359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9267" y="1104247"/>
                    <a:ext cx="240840" cy="545400"/>
                  </p14:xfrm>
                </p:contentPart>
              </mc:Choice>
              <mc:Fallback xmlns="">
                <p:pic>
                  <p:nvPicPr>
                    <p:cNvPr id="82" name="Ink 81">
                      <a:extLst>
                        <a:ext uri="{FF2B5EF4-FFF2-40B4-BE49-F238E27FC236}">
                          <a16:creationId xmlns:a16="http://schemas.microsoft.com/office/drawing/2014/main" id="{AB5EAB6D-428B-3600-5E85-D4F46DAE359B}"/>
                        </a:ext>
                      </a:extLst>
                    </p:cNvPr>
                    <p:cNvPicPr/>
                    <p:nvPr/>
                  </p:nvPicPr>
                  <p:blipFill>
                    <a:blip r:embed="rId94"/>
                    <a:stretch>
                      <a:fillRect/>
                    </a:stretch>
                  </p:blipFill>
                  <p:spPr>
                    <a:xfrm>
                      <a:off x="1791240" y="1085671"/>
                      <a:ext cx="276173" cy="58181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5">
                  <p14:nvContentPartPr>
                    <p14:cNvPr id="83" name="Ink 82">
                      <a:extLst>
                        <a:ext uri="{FF2B5EF4-FFF2-40B4-BE49-F238E27FC236}">
                          <a16:creationId xmlns:a16="http://schemas.microsoft.com/office/drawing/2014/main" id="{56A25638-5CC1-6066-96E7-62FBD381A20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9627" y="1130527"/>
                    <a:ext cx="66960" cy="363240"/>
                  </p14:xfrm>
                </p:contentPart>
              </mc:Choice>
              <mc:Fallback xmlns="">
                <p:pic>
                  <p:nvPicPr>
                    <p:cNvPr id="83" name="Ink 82">
                      <a:extLst>
                        <a:ext uri="{FF2B5EF4-FFF2-40B4-BE49-F238E27FC236}">
                          <a16:creationId xmlns:a16="http://schemas.microsoft.com/office/drawing/2014/main" id="{56A25638-5CC1-6066-96E7-62FBD381A208}"/>
                        </a:ext>
                      </a:extLst>
                    </p:cNvPr>
                    <p:cNvPicPr/>
                    <p:nvPr/>
                  </p:nvPicPr>
                  <p:blipFill>
                    <a:blip r:embed="rId96"/>
                    <a:stretch>
                      <a:fillRect/>
                    </a:stretch>
                  </p:blipFill>
                  <p:spPr>
                    <a:xfrm>
                      <a:off x="1791627" y="1111956"/>
                      <a:ext cx="102240" cy="39963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7">
                  <p14:nvContentPartPr>
                    <p14:cNvPr id="84" name="Ink 83">
                      <a:extLst>
                        <a:ext uri="{FF2B5EF4-FFF2-40B4-BE49-F238E27FC236}">
                          <a16:creationId xmlns:a16="http://schemas.microsoft.com/office/drawing/2014/main" id="{0F74BE6C-9E52-47BC-EBB3-0E9C4A9E337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0267" y="1130527"/>
                    <a:ext cx="39960" cy="567000"/>
                  </p14:xfrm>
                </p:contentPart>
              </mc:Choice>
              <mc:Fallback xmlns="">
                <p:pic>
                  <p:nvPicPr>
                    <p:cNvPr id="84" name="Ink 83">
                      <a:extLst>
                        <a:ext uri="{FF2B5EF4-FFF2-40B4-BE49-F238E27FC236}">
                          <a16:creationId xmlns:a16="http://schemas.microsoft.com/office/drawing/2014/main" id="{0F74BE6C-9E52-47BC-EBB3-0E9C4A9E3373}"/>
                        </a:ext>
                      </a:extLst>
                    </p:cNvPr>
                    <p:cNvPicPr/>
                    <p:nvPr/>
                  </p:nvPicPr>
                  <p:blipFill>
                    <a:blip r:embed="rId98"/>
                    <a:stretch>
                      <a:fillRect/>
                    </a:stretch>
                  </p:blipFill>
                  <p:spPr>
                    <a:xfrm>
                      <a:off x="1782103" y="1111949"/>
                      <a:ext cx="75561" cy="60341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9">
                  <p14:nvContentPartPr>
                    <p14:cNvPr id="85" name="Ink 84">
                      <a:extLst>
                        <a:ext uri="{FF2B5EF4-FFF2-40B4-BE49-F238E27FC236}">
                          <a16:creationId xmlns:a16="http://schemas.microsoft.com/office/drawing/2014/main" id="{8A77933E-AAFE-7743-02C6-4E8D2D217F7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65707" y="1157167"/>
                    <a:ext cx="18360" cy="378360"/>
                  </p14:xfrm>
                </p:contentPart>
              </mc:Choice>
              <mc:Fallback xmlns="">
                <p:pic>
                  <p:nvPicPr>
                    <p:cNvPr id="85" name="Ink 84">
                      <a:extLst>
                        <a:ext uri="{FF2B5EF4-FFF2-40B4-BE49-F238E27FC236}">
                          <a16:creationId xmlns:a16="http://schemas.microsoft.com/office/drawing/2014/main" id="{8A77933E-AAFE-7743-02C6-4E8D2D217F7C}"/>
                        </a:ext>
                      </a:extLst>
                    </p:cNvPr>
                    <p:cNvPicPr/>
                    <p:nvPr/>
                  </p:nvPicPr>
                  <p:blipFill>
                    <a:blip r:embed="rId100"/>
                    <a:stretch>
                      <a:fillRect/>
                    </a:stretch>
                  </p:blipFill>
                  <p:spPr>
                    <a:xfrm>
                      <a:off x="1748053" y="1138584"/>
                      <a:ext cx="52962" cy="4147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1">
                  <p14:nvContentPartPr>
                    <p14:cNvPr id="86" name="Ink 85">
                      <a:extLst>
                        <a:ext uri="{FF2B5EF4-FFF2-40B4-BE49-F238E27FC236}">
                          <a16:creationId xmlns:a16="http://schemas.microsoft.com/office/drawing/2014/main" id="{CBC725FE-6284-CBB4-D7C8-55EB4656479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64547" y="1192447"/>
                    <a:ext cx="118800" cy="452520"/>
                  </p14:xfrm>
                </p:contentPart>
              </mc:Choice>
              <mc:Fallback xmlns="">
                <p:pic>
                  <p:nvPicPr>
                    <p:cNvPr id="86" name="Ink 85">
                      <a:extLst>
                        <a:ext uri="{FF2B5EF4-FFF2-40B4-BE49-F238E27FC236}">
                          <a16:creationId xmlns:a16="http://schemas.microsoft.com/office/drawing/2014/main" id="{CBC725FE-6284-CBB4-D7C8-55EB4656479C}"/>
                        </a:ext>
                      </a:extLst>
                    </p:cNvPr>
                    <p:cNvPicPr/>
                    <p:nvPr/>
                  </p:nvPicPr>
                  <p:blipFill>
                    <a:blip r:embed="rId102"/>
                    <a:stretch>
                      <a:fillRect/>
                    </a:stretch>
                  </p:blipFill>
                  <p:spPr>
                    <a:xfrm>
                      <a:off x="1646547" y="1173871"/>
                      <a:ext cx="154080" cy="48893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3">
                  <p14:nvContentPartPr>
                    <p14:cNvPr id="87" name="Ink 86">
                      <a:extLst>
                        <a:ext uri="{FF2B5EF4-FFF2-40B4-BE49-F238E27FC236}">
                          <a16:creationId xmlns:a16="http://schemas.microsoft.com/office/drawing/2014/main" id="{0CBAABC4-FC1B-D303-22D7-2801AAB7478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35147" y="1253647"/>
                    <a:ext cx="87840" cy="68760"/>
                  </p14:xfrm>
                </p:contentPart>
              </mc:Choice>
              <mc:Fallback xmlns="">
                <p:pic>
                  <p:nvPicPr>
                    <p:cNvPr id="87" name="Ink 86">
                      <a:extLst>
                        <a:ext uri="{FF2B5EF4-FFF2-40B4-BE49-F238E27FC236}">
                          <a16:creationId xmlns:a16="http://schemas.microsoft.com/office/drawing/2014/main" id="{0CBAABC4-FC1B-D303-22D7-2801AAB74780}"/>
                        </a:ext>
                      </a:extLst>
                    </p:cNvPr>
                    <p:cNvPicPr/>
                    <p:nvPr/>
                  </p:nvPicPr>
                  <p:blipFill>
                    <a:blip r:embed="rId104"/>
                    <a:stretch>
                      <a:fillRect/>
                    </a:stretch>
                  </p:blipFill>
                  <p:spPr>
                    <a:xfrm>
                      <a:off x="1299147" y="1217073"/>
                      <a:ext cx="159120" cy="14117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5">
                  <p14:nvContentPartPr>
                    <p14:cNvPr id="88" name="Ink 87">
                      <a:extLst>
                        <a:ext uri="{FF2B5EF4-FFF2-40B4-BE49-F238E27FC236}">
                          <a16:creationId xmlns:a16="http://schemas.microsoft.com/office/drawing/2014/main" id="{672CF547-08AC-224A-B7FE-B8E6C8A0A9A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145427" y="1200727"/>
                    <a:ext cx="110160" cy="36720"/>
                  </p14:xfrm>
                </p:contentPart>
              </mc:Choice>
              <mc:Fallback xmlns="">
                <p:pic>
                  <p:nvPicPr>
                    <p:cNvPr id="88" name="Ink 87">
                      <a:extLst>
                        <a:ext uri="{FF2B5EF4-FFF2-40B4-BE49-F238E27FC236}">
                          <a16:creationId xmlns:a16="http://schemas.microsoft.com/office/drawing/2014/main" id="{672CF547-08AC-224A-B7FE-B8E6C8A0A9A1}"/>
                        </a:ext>
                      </a:extLst>
                    </p:cNvPr>
                    <p:cNvPicPr/>
                    <p:nvPr/>
                  </p:nvPicPr>
                  <p:blipFill>
                    <a:blip r:embed="rId106"/>
                    <a:stretch>
                      <a:fillRect/>
                    </a:stretch>
                  </p:blipFill>
                  <p:spPr>
                    <a:xfrm>
                      <a:off x="1109427" y="1164007"/>
                      <a:ext cx="181440" cy="10942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7">
                  <p14:nvContentPartPr>
                    <p14:cNvPr id="89" name="Ink 88">
                      <a:extLst>
                        <a:ext uri="{FF2B5EF4-FFF2-40B4-BE49-F238E27FC236}">
                          <a16:creationId xmlns:a16="http://schemas.microsoft.com/office/drawing/2014/main" id="{A087573F-2EB2-0B53-B3A0-29D1D3C338E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48387" y="821287"/>
                    <a:ext cx="83160" cy="46800"/>
                  </p14:xfrm>
                </p:contentPart>
              </mc:Choice>
              <mc:Fallback xmlns="">
                <p:pic>
                  <p:nvPicPr>
                    <p:cNvPr id="89" name="Ink 88">
                      <a:extLst>
                        <a:ext uri="{FF2B5EF4-FFF2-40B4-BE49-F238E27FC236}">
                          <a16:creationId xmlns:a16="http://schemas.microsoft.com/office/drawing/2014/main" id="{A087573F-2EB2-0B53-B3A0-29D1D3C338E2}"/>
                        </a:ext>
                      </a:extLst>
                    </p:cNvPr>
                    <p:cNvPicPr/>
                    <p:nvPr/>
                  </p:nvPicPr>
                  <p:blipFill>
                    <a:blip r:embed="rId108"/>
                    <a:stretch>
                      <a:fillRect/>
                    </a:stretch>
                  </p:blipFill>
                  <p:spPr>
                    <a:xfrm>
                      <a:off x="2112542" y="784144"/>
                      <a:ext cx="154133" cy="12034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9">
                  <p14:nvContentPartPr>
                    <p14:cNvPr id="90" name="Ink 89">
                      <a:extLst>
                        <a:ext uri="{FF2B5EF4-FFF2-40B4-BE49-F238E27FC236}">
                          <a16:creationId xmlns:a16="http://schemas.microsoft.com/office/drawing/2014/main" id="{AB394D9D-08BA-AC21-C174-B52420904ED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62507" y="831367"/>
                    <a:ext cx="136080" cy="63360"/>
                  </p14:xfrm>
                </p:contentPart>
              </mc:Choice>
              <mc:Fallback xmlns="">
                <p:pic>
                  <p:nvPicPr>
                    <p:cNvPr id="90" name="Ink 89">
                      <a:extLst>
                        <a:ext uri="{FF2B5EF4-FFF2-40B4-BE49-F238E27FC236}">
                          <a16:creationId xmlns:a16="http://schemas.microsoft.com/office/drawing/2014/main" id="{AB394D9D-08BA-AC21-C174-B52420904ED7}"/>
                        </a:ext>
                      </a:extLst>
                    </p:cNvPr>
                    <p:cNvPicPr/>
                    <p:nvPr/>
                  </p:nvPicPr>
                  <p:blipFill>
                    <a:blip r:embed="rId110"/>
                    <a:stretch>
                      <a:fillRect/>
                    </a:stretch>
                  </p:blipFill>
                  <p:spPr>
                    <a:xfrm>
                      <a:off x="2226507" y="794530"/>
                      <a:ext cx="207360" cy="13629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1">
                  <p14:nvContentPartPr>
                    <p14:cNvPr id="91" name="Ink 90">
                      <a:extLst>
                        <a:ext uri="{FF2B5EF4-FFF2-40B4-BE49-F238E27FC236}">
                          <a16:creationId xmlns:a16="http://schemas.microsoft.com/office/drawing/2014/main" id="{11D52ED1-21AE-F508-1F84-D98B1E62F0E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17507" y="962767"/>
                    <a:ext cx="134280" cy="38880"/>
                  </p14:xfrm>
                </p:contentPart>
              </mc:Choice>
              <mc:Fallback xmlns="">
                <p:pic>
                  <p:nvPicPr>
                    <p:cNvPr id="91" name="Ink 90">
                      <a:extLst>
                        <a:ext uri="{FF2B5EF4-FFF2-40B4-BE49-F238E27FC236}">
                          <a16:creationId xmlns:a16="http://schemas.microsoft.com/office/drawing/2014/main" id="{11D52ED1-21AE-F508-1F84-D98B1E62F0EA}"/>
                        </a:ext>
                      </a:extLst>
                    </p:cNvPr>
                    <p:cNvPicPr/>
                    <p:nvPr/>
                  </p:nvPicPr>
                  <p:blipFill>
                    <a:blip r:embed="rId112"/>
                    <a:stretch>
                      <a:fillRect/>
                    </a:stretch>
                  </p:blipFill>
                  <p:spPr>
                    <a:xfrm>
                      <a:off x="2181603" y="926088"/>
                      <a:ext cx="205369" cy="11150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3">
                  <p14:nvContentPartPr>
                    <p14:cNvPr id="92" name="Ink 91">
                      <a:extLst>
                        <a:ext uri="{FF2B5EF4-FFF2-40B4-BE49-F238E27FC236}">
                          <a16:creationId xmlns:a16="http://schemas.microsoft.com/office/drawing/2014/main" id="{F20C3848-3BDC-FCF7-1F60-2728F151EBC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69067" y="1085887"/>
                    <a:ext cx="108360" cy="27000"/>
                  </p14:xfrm>
                </p:contentPart>
              </mc:Choice>
              <mc:Fallback xmlns="">
                <p:pic>
                  <p:nvPicPr>
                    <p:cNvPr id="92" name="Ink 91">
                      <a:extLst>
                        <a:ext uri="{FF2B5EF4-FFF2-40B4-BE49-F238E27FC236}">
                          <a16:creationId xmlns:a16="http://schemas.microsoft.com/office/drawing/2014/main" id="{F20C3848-3BDC-FCF7-1F60-2728F151EBCB}"/>
                        </a:ext>
                      </a:extLst>
                    </p:cNvPr>
                    <p:cNvPicPr/>
                    <p:nvPr/>
                  </p:nvPicPr>
                  <p:blipFill>
                    <a:blip r:embed="rId114"/>
                    <a:stretch>
                      <a:fillRect/>
                    </a:stretch>
                  </p:blipFill>
                  <p:spPr>
                    <a:xfrm>
                      <a:off x="2333186" y="1049401"/>
                      <a:ext cx="179404" cy="9924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5">
                  <p14:nvContentPartPr>
                    <p14:cNvPr id="93" name="Ink 92">
                      <a:extLst>
                        <a:ext uri="{FF2B5EF4-FFF2-40B4-BE49-F238E27FC236}">
                          <a16:creationId xmlns:a16="http://schemas.microsoft.com/office/drawing/2014/main" id="{FE49B2F6-88C4-E2F6-2A24-0CFE84E56BE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28587" y="1086247"/>
                    <a:ext cx="117000" cy="46440"/>
                  </p14:xfrm>
                </p:contentPart>
              </mc:Choice>
              <mc:Fallback xmlns="">
                <p:pic>
                  <p:nvPicPr>
                    <p:cNvPr id="93" name="Ink 92">
                      <a:extLst>
                        <a:ext uri="{FF2B5EF4-FFF2-40B4-BE49-F238E27FC236}">
                          <a16:creationId xmlns:a16="http://schemas.microsoft.com/office/drawing/2014/main" id="{FE49B2F6-88C4-E2F6-2A24-0CFE84E56BE8}"/>
                        </a:ext>
                      </a:extLst>
                    </p:cNvPr>
                    <p:cNvPicPr/>
                    <p:nvPr/>
                  </p:nvPicPr>
                  <p:blipFill>
                    <a:blip r:embed="rId116"/>
                    <a:stretch>
                      <a:fillRect/>
                    </a:stretch>
                  </p:blipFill>
                  <p:spPr>
                    <a:xfrm>
                      <a:off x="2092476" y="1049390"/>
                      <a:ext cx="188500" cy="11941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7">
                  <p14:nvContentPartPr>
                    <p14:cNvPr id="94" name="Ink 93">
                      <a:extLst>
                        <a:ext uri="{FF2B5EF4-FFF2-40B4-BE49-F238E27FC236}">
                          <a16:creationId xmlns:a16="http://schemas.microsoft.com/office/drawing/2014/main" id="{45EF5C1C-2BB2-1429-4283-E41C8FAB93B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26147" y="1159327"/>
                    <a:ext cx="90000" cy="52200"/>
                  </p14:xfrm>
                </p:contentPart>
              </mc:Choice>
              <mc:Fallback xmlns="">
                <p:pic>
                  <p:nvPicPr>
                    <p:cNvPr id="94" name="Ink 93">
                      <a:extLst>
                        <a:ext uri="{FF2B5EF4-FFF2-40B4-BE49-F238E27FC236}">
                          <a16:creationId xmlns:a16="http://schemas.microsoft.com/office/drawing/2014/main" id="{45EF5C1C-2BB2-1429-4283-E41C8FAB93B7}"/>
                        </a:ext>
                      </a:extLst>
                    </p:cNvPr>
                    <p:cNvPicPr/>
                    <p:nvPr/>
                  </p:nvPicPr>
                  <p:blipFill>
                    <a:blip r:embed="rId118"/>
                    <a:stretch>
                      <a:fillRect/>
                    </a:stretch>
                  </p:blipFill>
                  <p:spPr>
                    <a:xfrm>
                      <a:off x="2190147" y="1122566"/>
                      <a:ext cx="161280" cy="12498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9">
                  <p14:nvContentPartPr>
                    <p14:cNvPr id="95" name="Ink 94">
                      <a:extLst>
                        <a:ext uri="{FF2B5EF4-FFF2-40B4-BE49-F238E27FC236}">
                          <a16:creationId xmlns:a16="http://schemas.microsoft.com/office/drawing/2014/main" id="{EC368A73-C4B0-6CC7-9262-2C2C7D0FA38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49987" y="1297207"/>
                    <a:ext cx="94320" cy="38160"/>
                  </p14:xfrm>
                </p:contentPart>
              </mc:Choice>
              <mc:Fallback xmlns="">
                <p:pic>
                  <p:nvPicPr>
                    <p:cNvPr id="95" name="Ink 94">
                      <a:extLst>
                        <a:ext uri="{FF2B5EF4-FFF2-40B4-BE49-F238E27FC236}">
                          <a16:creationId xmlns:a16="http://schemas.microsoft.com/office/drawing/2014/main" id="{EC368A73-C4B0-6CC7-9262-2C2C7D0FA38D}"/>
                        </a:ext>
                      </a:extLst>
                    </p:cNvPr>
                    <p:cNvPicPr/>
                    <p:nvPr/>
                  </p:nvPicPr>
                  <p:blipFill>
                    <a:blip r:embed="rId120"/>
                    <a:stretch>
                      <a:fillRect/>
                    </a:stretch>
                  </p:blipFill>
                  <p:spPr>
                    <a:xfrm>
                      <a:off x="2313987" y="1260515"/>
                      <a:ext cx="165600" cy="11081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1">
                  <p14:nvContentPartPr>
                    <p14:cNvPr id="96" name="Ink 95">
                      <a:extLst>
                        <a:ext uri="{FF2B5EF4-FFF2-40B4-BE49-F238E27FC236}">
                          <a16:creationId xmlns:a16="http://schemas.microsoft.com/office/drawing/2014/main" id="{9DB91280-E702-BE72-0993-48A6E6BA819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57747" y="1290007"/>
                    <a:ext cx="117000" cy="63360"/>
                  </p14:xfrm>
                </p:contentPart>
              </mc:Choice>
              <mc:Fallback xmlns="">
                <p:pic>
                  <p:nvPicPr>
                    <p:cNvPr id="96" name="Ink 95">
                      <a:extLst>
                        <a:ext uri="{FF2B5EF4-FFF2-40B4-BE49-F238E27FC236}">
                          <a16:creationId xmlns:a16="http://schemas.microsoft.com/office/drawing/2014/main" id="{9DB91280-E702-BE72-0993-48A6E6BA819A}"/>
                        </a:ext>
                      </a:extLst>
                    </p:cNvPr>
                    <p:cNvPicPr/>
                    <p:nvPr/>
                  </p:nvPicPr>
                  <p:blipFill>
                    <a:blip r:embed="rId122"/>
                    <a:stretch>
                      <a:fillRect/>
                    </a:stretch>
                  </p:blipFill>
                  <p:spPr>
                    <a:xfrm>
                      <a:off x="2121857" y="1253170"/>
                      <a:ext cx="188061" cy="13629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3">
                  <p14:nvContentPartPr>
                    <p14:cNvPr id="97" name="Ink 96">
                      <a:extLst>
                        <a:ext uri="{FF2B5EF4-FFF2-40B4-BE49-F238E27FC236}">
                          <a16:creationId xmlns:a16="http://schemas.microsoft.com/office/drawing/2014/main" id="{6DCED226-AEA9-9EF2-4AEC-D2ECABC5639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21827" y="1487647"/>
                    <a:ext cx="115920" cy="66600"/>
                  </p14:xfrm>
                </p:contentPart>
              </mc:Choice>
              <mc:Fallback xmlns="">
                <p:pic>
                  <p:nvPicPr>
                    <p:cNvPr id="97" name="Ink 96">
                      <a:extLst>
                        <a:ext uri="{FF2B5EF4-FFF2-40B4-BE49-F238E27FC236}">
                          <a16:creationId xmlns:a16="http://schemas.microsoft.com/office/drawing/2014/main" id="{6DCED226-AEA9-9EF2-4AEC-D2ECABC56396}"/>
                        </a:ext>
                      </a:extLst>
                    </p:cNvPr>
                    <p:cNvPicPr/>
                    <p:nvPr/>
                  </p:nvPicPr>
                  <p:blipFill>
                    <a:blip r:embed="rId124"/>
                    <a:stretch>
                      <a:fillRect/>
                    </a:stretch>
                  </p:blipFill>
                  <p:spPr>
                    <a:xfrm>
                      <a:off x="2185827" y="1450647"/>
                      <a:ext cx="187200" cy="1398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5">
                  <p14:nvContentPartPr>
                    <p14:cNvPr id="98" name="Ink 97">
                      <a:extLst>
                        <a:ext uri="{FF2B5EF4-FFF2-40B4-BE49-F238E27FC236}">
                          <a16:creationId xmlns:a16="http://schemas.microsoft.com/office/drawing/2014/main" id="{C6B8BA09-5A35-2B7C-71B3-92779DFF7DC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29227" y="1428607"/>
                    <a:ext cx="96480" cy="91800"/>
                  </p14:xfrm>
                </p:contentPart>
              </mc:Choice>
              <mc:Fallback xmlns="">
                <p:pic>
                  <p:nvPicPr>
                    <p:cNvPr id="98" name="Ink 97">
                      <a:extLst>
                        <a:ext uri="{FF2B5EF4-FFF2-40B4-BE49-F238E27FC236}">
                          <a16:creationId xmlns:a16="http://schemas.microsoft.com/office/drawing/2014/main" id="{C6B8BA09-5A35-2B7C-71B3-92779DFF7DC3}"/>
                        </a:ext>
                      </a:extLst>
                    </p:cNvPr>
                    <p:cNvPicPr/>
                    <p:nvPr/>
                  </p:nvPicPr>
                  <p:blipFill>
                    <a:blip r:embed="rId126"/>
                    <a:stretch>
                      <a:fillRect/>
                    </a:stretch>
                  </p:blipFill>
                  <p:spPr>
                    <a:xfrm>
                      <a:off x="1993494" y="1391591"/>
                      <a:ext cx="167232" cy="165092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7">
                  <p14:nvContentPartPr>
                    <p14:cNvPr id="99" name="Ink 98">
                      <a:extLst>
                        <a:ext uri="{FF2B5EF4-FFF2-40B4-BE49-F238E27FC236}">
                          <a16:creationId xmlns:a16="http://schemas.microsoft.com/office/drawing/2014/main" id="{4A0746F8-6BA2-25A0-4087-78AB3172509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19507" y="1604647"/>
                    <a:ext cx="68760" cy="122760"/>
                  </p14:xfrm>
                </p:contentPart>
              </mc:Choice>
              <mc:Fallback xmlns="">
                <p:pic>
                  <p:nvPicPr>
                    <p:cNvPr id="99" name="Ink 98">
                      <a:extLst>
                        <a:ext uri="{FF2B5EF4-FFF2-40B4-BE49-F238E27FC236}">
                          <a16:creationId xmlns:a16="http://schemas.microsoft.com/office/drawing/2014/main" id="{4A0746F8-6BA2-25A0-4087-78AB31725097}"/>
                        </a:ext>
                      </a:extLst>
                    </p:cNvPr>
                    <p:cNvPicPr/>
                    <p:nvPr/>
                  </p:nvPicPr>
                  <p:blipFill>
                    <a:blip r:embed="rId128"/>
                    <a:stretch>
                      <a:fillRect/>
                    </a:stretch>
                  </p:blipFill>
                  <p:spPr>
                    <a:xfrm>
                      <a:off x="1983694" y="1567447"/>
                      <a:ext cx="139669" cy="19641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9">
                  <p14:nvContentPartPr>
                    <p14:cNvPr id="100" name="Ink 99">
                      <a:extLst>
                        <a:ext uri="{FF2B5EF4-FFF2-40B4-BE49-F238E27FC236}">
                          <a16:creationId xmlns:a16="http://schemas.microsoft.com/office/drawing/2014/main" id="{5EA7B750-C6E5-F9D8-A5B8-1ABCEAE3CF6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46507" y="1702207"/>
                    <a:ext cx="360" cy="360"/>
                  </p14:xfrm>
                </p:contentPart>
              </mc:Choice>
              <mc:Fallback xmlns="">
                <p:pic>
                  <p:nvPicPr>
                    <p:cNvPr id="100" name="Ink 99">
                      <a:extLst>
                        <a:ext uri="{FF2B5EF4-FFF2-40B4-BE49-F238E27FC236}">
                          <a16:creationId xmlns:a16="http://schemas.microsoft.com/office/drawing/2014/main" id="{5EA7B750-C6E5-F9D8-A5B8-1ABCEAE3CF6C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028507" y="168420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1">
                  <p14:nvContentPartPr>
                    <p14:cNvPr id="101" name="Ink 100">
                      <a:extLst>
                        <a:ext uri="{FF2B5EF4-FFF2-40B4-BE49-F238E27FC236}">
                          <a16:creationId xmlns:a16="http://schemas.microsoft.com/office/drawing/2014/main" id="{C324B250-17AE-9809-D5D3-ED58256B565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73147" y="1675927"/>
                    <a:ext cx="360" cy="360"/>
                  </p14:xfrm>
                </p:contentPart>
              </mc:Choice>
              <mc:Fallback xmlns="">
                <p:pic>
                  <p:nvPicPr>
                    <p:cNvPr id="101" name="Ink 100">
                      <a:extLst>
                        <a:ext uri="{FF2B5EF4-FFF2-40B4-BE49-F238E27FC236}">
                          <a16:creationId xmlns:a16="http://schemas.microsoft.com/office/drawing/2014/main" id="{C324B250-17AE-9809-D5D3-ED58256B565D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055147" y="165792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2">
                  <p14:nvContentPartPr>
                    <p14:cNvPr id="102" name="Ink 101">
                      <a:extLst>
                        <a:ext uri="{FF2B5EF4-FFF2-40B4-BE49-F238E27FC236}">
                          <a16:creationId xmlns:a16="http://schemas.microsoft.com/office/drawing/2014/main" id="{33C4D8C4-92CA-2298-2A35-8D258906365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73147" y="1482607"/>
                    <a:ext cx="360" cy="360"/>
                  </p14:xfrm>
                </p:contentPart>
              </mc:Choice>
              <mc:Fallback xmlns="">
                <p:pic>
                  <p:nvPicPr>
                    <p:cNvPr id="102" name="Ink 101">
                      <a:extLst>
                        <a:ext uri="{FF2B5EF4-FFF2-40B4-BE49-F238E27FC236}">
                          <a16:creationId xmlns:a16="http://schemas.microsoft.com/office/drawing/2014/main" id="{33C4D8C4-92CA-2298-2A35-8D2589063657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055147" y="146460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3">
                  <p14:nvContentPartPr>
                    <p14:cNvPr id="103" name="Ink 102">
                      <a:extLst>
                        <a:ext uri="{FF2B5EF4-FFF2-40B4-BE49-F238E27FC236}">
                          <a16:creationId xmlns:a16="http://schemas.microsoft.com/office/drawing/2014/main" id="{78CAAF63-D04B-E41D-06D6-7A6E2738C38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75467" y="1535527"/>
                    <a:ext cx="360" cy="360"/>
                  </p14:xfrm>
                </p:contentPart>
              </mc:Choice>
              <mc:Fallback xmlns="">
                <p:pic>
                  <p:nvPicPr>
                    <p:cNvPr id="103" name="Ink 102">
                      <a:extLst>
                        <a:ext uri="{FF2B5EF4-FFF2-40B4-BE49-F238E27FC236}">
                          <a16:creationId xmlns:a16="http://schemas.microsoft.com/office/drawing/2014/main" id="{78CAAF63-D04B-E41D-06D6-7A6E2738C384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257467" y="151752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4">
                  <p14:nvContentPartPr>
                    <p14:cNvPr id="104" name="Ink 103">
                      <a:extLst>
                        <a:ext uri="{FF2B5EF4-FFF2-40B4-BE49-F238E27FC236}">
                          <a16:creationId xmlns:a16="http://schemas.microsoft.com/office/drawing/2014/main" id="{4BD44777-6BC0-A02D-74B2-22B1648036E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459787" y="1104247"/>
                    <a:ext cx="360" cy="360"/>
                  </p14:xfrm>
                </p:contentPart>
              </mc:Choice>
              <mc:Fallback xmlns="">
                <p:pic>
                  <p:nvPicPr>
                    <p:cNvPr id="104" name="Ink 103">
                      <a:extLst>
                        <a:ext uri="{FF2B5EF4-FFF2-40B4-BE49-F238E27FC236}">
                          <a16:creationId xmlns:a16="http://schemas.microsoft.com/office/drawing/2014/main" id="{4BD44777-6BC0-A02D-74B2-22B1648036E3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441787" y="108624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5">
                  <p14:nvContentPartPr>
                    <p14:cNvPr id="105" name="Ink 104">
                      <a:extLst>
                        <a:ext uri="{FF2B5EF4-FFF2-40B4-BE49-F238E27FC236}">
                          <a16:creationId xmlns:a16="http://schemas.microsoft.com/office/drawing/2014/main" id="{EE6A26ED-E39F-B534-662C-DDCCC2049B4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35907" y="1662967"/>
                    <a:ext cx="46800" cy="107280"/>
                  </p14:xfrm>
                </p:contentPart>
              </mc:Choice>
              <mc:Fallback xmlns="">
                <p:pic>
                  <p:nvPicPr>
                    <p:cNvPr id="105" name="Ink 104">
                      <a:extLst>
                        <a:ext uri="{FF2B5EF4-FFF2-40B4-BE49-F238E27FC236}">
                          <a16:creationId xmlns:a16="http://schemas.microsoft.com/office/drawing/2014/main" id="{EE6A26ED-E39F-B534-662C-DDCCC2049B44}"/>
                        </a:ext>
                      </a:extLst>
                    </p:cNvPr>
                    <p:cNvPicPr/>
                    <p:nvPr/>
                  </p:nvPicPr>
                  <p:blipFill>
                    <a:blip r:embed="rId136"/>
                    <a:stretch>
                      <a:fillRect/>
                    </a:stretch>
                  </p:blipFill>
                  <p:spPr>
                    <a:xfrm>
                      <a:off x="1799907" y="1625974"/>
                      <a:ext cx="118080" cy="18052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7">
                  <p14:nvContentPartPr>
                    <p14:cNvPr id="106" name="Ink 105">
                      <a:extLst>
                        <a:ext uri="{FF2B5EF4-FFF2-40B4-BE49-F238E27FC236}">
                          <a16:creationId xmlns:a16="http://schemas.microsoft.com/office/drawing/2014/main" id="{D7BF7BC7-6584-C148-803E-8AA2D304D36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37987" y="1508887"/>
                    <a:ext cx="46080" cy="113040"/>
                  </p14:xfrm>
                </p:contentPart>
              </mc:Choice>
              <mc:Fallback xmlns="">
                <p:pic>
                  <p:nvPicPr>
                    <p:cNvPr id="106" name="Ink 105">
                      <a:extLst>
                        <a:ext uri="{FF2B5EF4-FFF2-40B4-BE49-F238E27FC236}">
                          <a16:creationId xmlns:a16="http://schemas.microsoft.com/office/drawing/2014/main" id="{D7BF7BC7-6584-C148-803E-8AA2D304D361}"/>
                        </a:ext>
                      </a:extLst>
                    </p:cNvPr>
                    <p:cNvPicPr/>
                    <p:nvPr/>
                  </p:nvPicPr>
                  <p:blipFill>
                    <a:blip r:embed="rId138"/>
                    <a:stretch>
                      <a:fillRect/>
                    </a:stretch>
                  </p:blipFill>
                  <p:spPr>
                    <a:xfrm>
                      <a:off x="1702541" y="1471703"/>
                      <a:ext cx="116263" cy="18666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9">
                  <p14:nvContentPartPr>
                    <p14:cNvPr id="107" name="Ink 106">
                      <a:extLst>
                        <a:ext uri="{FF2B5EF4-FFF2-40B4-BE49-F238E27FC236}">
                          <a16:creationId xmlns:a16="http://schemas.microsoft.com/office/drawing/2014/main" id="{0DD323D2-D360-4E67-8520-62D336EDDDD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35027" y="1632727"/>
                    <a:ext cx="52200" cy="119880"/>
                  </p14:xfrm>
                </p:contentPart>
              </mc:Choice>
              <mc:Fallback xmlns="">
                <p:pic>
                  <p:nvPicPr>
                    <p:cNvPr id="107" name="Ink 106">
                      <a:extLst>
                        <a:ext uri="{FF2B5EF4-FFF2-40B4-BE49-F238E27FC236}">
                          <a16:creationId xmlns:a16="http://schemas.microsoft.com/office/drawing/2014/main" id="{0DD323D2-D360-4E67-8520-62D336EDDDD0}"/>
                        </a:ext>
                      </a:extLst>
                    </p:cNvPr>
                    <p:cNvPicPr/>
                    <p:nvPr/>
                  </p:nvPicPr>
                  <p:blipFill>
                    <a:blip r:embed="rId140"/>
                    <a:stretch>
                      <a:fillRect/>
                    </a:stretch>
                  </p:blipFill>
                  <p:spPr>
                    <a:xfrm>
                      <a:off x="1599274" y="1595727"/>
                      <a:ext cx="122992" cy="19314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141">
                <p14:nvContentPartPr>
                  <p14:cNvPr id="56" name="Ink 55">
                    <a:extLst>
                      <a:ext uri="{FF2B5EF4-FFF2-40B4-BE49-F238E27FC236}">
                        <a16:creationId xmlns:a16="http://schemas.microsoft.com/office/drawing/2014/main" id="{C085DF51-8132-6368-BD64-091868DCA80F}"/>
                      </a:ext>
                    </a:extLst>
                  </p14:cNvPr>
                  <p14:cNvContentPartPr/>
                  <p14:nvPr/>
                </p14:nvContentPartPr>
                <p14:xfrm rot="1617139">
                  <a:off x="1140318" y="737773"/>
                  <a:ext cx="137880" cy="37800"/>
                </p14:xfrm>
              </p:contentPart>
            </mc:Choice>
            <mc:Fallback xmlns="">
              <p:pic>
                <p:nvPicPr>
                  <p:cNvPr id="56" name="Ink 55">
                    <a:extLst>
                      <a:ext uri="{FF2B5EF4-FFF2-40B4-BE49-F238E27FC236}">
                        <a16:creationId xmlns:a16="http://schemas.microsoft.com/office/drawing/2014/main" id="{C085DF51-8132-6368-BD64-091868DCA80F}"/>
                      </a:ext>
                    </a:extLst>
                  </p:cNvPr>
                  <p:cNvPicPr/>
                  <p:nvPr/>
                </p:nvPicPr>
                <p:blipFill>
                  <a:blip r:embed="rId142"/>
                  <a:stretch>
                    <a:fillRect/>
                  </a:stretch>
                </p:blipFill>
                <p:spPr>
                  <a:xfrm rot="1617139">
                    <a:off x="1104224" y="700714"/>
                    <a:ext cx="209347" cy="111176"/>
                  </a:xfrm>
                  <a:prstGeom prst="rect">
                    <a:avLst/>
                  </a:prstGeom>
                </p:spPr>
              </p:pic>
            </mc:Fallback>
          </mc:AlternateContent>
        </p:grp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3D7D171-6B94-6ACF-ACD8-A87889A2AD6D}"/>
                </a:ext>
              </a:extLst>
            </p:cNvPr>
            <p:cNvSpPr/>
            <p:nvPr/>
          </p:nvSpPr>
          <p:spPr>
            <a:xfrm>
              <a:off x="426037" y="276135"/>
              <a:ext cx="2631900" cy="2631900"/>
            </a:xfrm>
            <a:prstGeom prst="ellipse">
              <a:avLst/>
            </a:prstGeom>
            <a:noFill/>
            <a:ln w="76200">
              <a:solidFill>
                <a:srgbClr val="C000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6F688B3-126A-4F31-9418-E479585F370C}"/>
                </a:ext>
              </a:extLst>
            </p:cNvPr>
            <p:cNvSpPr/>
            <p:nvPr/>
          </p:nvSpPr>
          <p:spPr>
            <a:xfrm>
              <a:off x="394395" y="214945"/>
              <a:ext cx="2631900" cy="2631900"/>
            </a:xfrm>
            <a:prstGeom prst="ellipse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4" name="Star: 5 Points 23">
              <a:extLst>
                <a:ext uri="{FF2B5EF4-FFF2-40B4-BE49-F238E27FC236}">
                  <a16:creationId xmlns:a16="http://schemas.microsoft.com/office/drawing/2014/main" id="{EC81F1C9-4FCA-9286-2F90-5F19FA92810A}"/>
                </a:ext>
              </a:extLst>
            </p:cNvPr>
            <p:cNvSpPr/>
            <p:nvPr/>
          </p:nvSpPr>
          <p:spPr>
            <a:xfrm>
              <a:off x="2690894" y="1174693"/>
              <a:ext cx="768600" cy="768600"/>
            </a:xfrm>
            <a:prstGeom prst="star5">
              <a:avLst/>
            </a:prstGeom>
            <a:solidFill>
              <a:srgbClr val="8FD4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32" name="TextBox 186">
              <a:extLst>
                <a:ext uri="{FF2B5EF4-FFF2-40B4-BE49-F238E27FC236}">
                  <a16:creationId xmlns:a16="http://schemas.microsoft.com/office/drawing/2014/main" id="{840DBB0B-2E56-82FD-5E7D-E3AF87F853D2}"/>
                </a:ext>
              </a:extLst>
            </p:cNvPr>
            <p:cNvSpPr txBox="1"/>
            <p:nvPr/>
          </p:nvSpPr>
          <p:spPr>
            <a:xfrm>
              <a:off x="799900" y="878933"/>
              <a:ext cx="1808823" cy="1231523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2800">
                  <a:solidFill>
                    <a:srgbClr val="00B0F0"/>
                  </a:solidFill>
                  <a:latin typeface="Kristen ITC"/>
                </a:rPr>
                <a:t>4&amp;5</a:t>
              </a:r>
            </a:p>
          </p:txBody>
        </p:sp>
        <p:sp>
          <p:nvSpPr>
            <p:cNvPr id="33" name="Star: 5 Points 32">
              <a:extLst>
                <a:ext uri="{FF2B5EF4-FFF2-40B4-BE49-F238E27FC236}">
                  <a16:creationId xmlns:a16="http://schemas.microsoft.com/office/drawing/2014/main" id="{27763EF4-2F3B-2CD5-4368-F4AEF4072F99}"/>
                </a:ext>
              </a:extLst>
            </p:cNvPr>
            <p:cNvSpPr/>
            <p:nvPr/>
          </p:nvSpPr>
          <p:spPr>
            <a:xfrm>
              <a:off x="2525744" y="1968802"/>
              <a:ext cx="768600" cy="768600"/>
            </a:xfrm>
            <a:prstGeom prst="star5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34" name="Star: 5 Points 33">
              <a:extLst>
                <a:ext uri="{FF2B5EF4-FFF2-40B4-BE49-F238E27FC236}">
                  <a16:creationId xmlns:a16="http://schemas.microsoft.com/office/drawing/2014/main" id="{CF9A1CAB-644A-A01C-182A-7C67948738C9}"/>
                </a:ext>
              </a:extLst>
            </p:cNvPr>
            <p:cNvSpPr/>
            <p:nvPr/>
          </p:nvSpPr>
          <p:spPr>
            <a:xfrm>
              <a:off x="1937170" y="2465292"/>
              <a:ext cx="768600" cy="768600"/>
            </a:xfrm>
            <a:prstGeom prst="star5">
              <a:avLst/>
            </a:prstGeom>
            <a:solidFill>
              <a:srgbClr val="C0004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5005402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D7F7D5-C449-2088-BF79-D50F4D2945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>
            <a:extLst>
              <a:ext uri="{FF2B5EF4-FFF2-40B4-BE49-F238E27FC236}">
                <a16:creationId xmlns:a16="http://schemas.microsoft.com/office/drawing/2014/main" id="{A5C3ABBB-E4B6-8370-B4A3-36BB0B79DD42}"/>
              </a:ext>
            </a:extLst>
          </p:cNvPr>
          <p:cNvSpPr/>
          <p:nvPr/>
        </p:nvSpPr>
        <p:spPr>
          <a:xfrm>
            <a:off x="9833541" y="-279305"/>
            <a:ext cx="2665730" cy="2665730"/>
          </a:xfrm>
          <a:prstGeom prst="ellipse">
            <a:avLst/>
          </a:prstGeom>
          <a:solidFill>
            <a:srgbClr val="8FD45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10E45CB5-4EBB-CD8B-5106-1B0E6D77BE03}"/>
              </a:ext>
            </a:extLst>
          </p:cNvPr>
          <p:cNvSpPr/>
          <p:nvPr/>
        </p:nvSpPr>
        <p:spPr>
          <a:xfrm>
            <a:off x="-1661057" y="1908310"/>
            <a:ext cx="3314700" cy="3314700"/>
          </a:xfrm>
          <a:prstGeom prst="ellipse">
            <a:avLst/>
          </a:prstGeom>
          <a:solidFill>
            <a:srgbClr val="5DAE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43EC77F-7617-20B7-71E4-27748397B8D1}"/>
              </a:ext>
            </a:extLst>
          </p:cNvPr>
          <p:cNvSpPr/>
          <p:nvPr/>
        </p:nvSpPr>
        <p:spPr>
          <a:xfrm>
            <a:off x="5775062" y="5647195"/>
            <a:ext cx="2426335" cy="2426335"/>
          </a:xfrm>
          <a:prstGeom prst="ellipse">
            <a:avLst/>
          </a:prstGeom>
          <a:solidFill>
            <a:srgbClr val="C0004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53CB4C-7A9C-CFF2-1C2B-7654799FF59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77"/>
          <a:stretch/>
        </p:blipFill>
        <p:spPr>
          <a:xfrm>
            <a:off x="10702402" y="6043839"/>
            <a:ext cx="1358585" cy="661719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BF344CBE-92F9-EE1A-B787-3FAFFA5E3349}"/>
              </a:ext>
            </a:extLst>
          </p:cNvPr>
          <p:cNvSpPr/>
          <p:nvPr/>
        </p:nvSpPr>
        <p:spPr>
          <a:xfrm>
            <a:off x="2344841" y="5463750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7B7BE66-D155-FEC5-5FBA-42823BF8474A}"/>
              </a:ext>
            </a:extLst>
          </p:cNvPr>
          <p:cNvSpPr/>
          <p:nvPr/>
        </p:nvSpPr>
        <p:spPr>
          <a:xfrm>
            <a:off x="350890" y="3215239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A1887AF-C828-CBBD-63D8-0C68C57AB050}"/>
              </a:ext>
            </a:extLst>
          </p:cNvPr>
          <p:cNvSpPr/>
          <p:nvPr/>
        </p:nvSpPr>
        <p:spPr>
          <a:xfrm>
            <a:off x="1246531" y="4891013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72E228F-0718-C3EA-9263-33F7BBFF08D5}"/>
              </a:ext>
            </a:extLst>
          </p:cNvPr>
          <p:cNvSpPr/>
          <p:nvPr/>
        </p:nvSpPr>
        <p:spPr>
          <a:xfrm>
            <a:off x="2688546" y="4468910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A0B4E4C-3C86-F2B1-4444-ABA1C11B45AD}"/>
              </a:ext>
            </a:extLst>
          </p:cNvPr>
          <p:cNvSpPr/>
          <p:nvPr/>
        </p:nvSpPr>
        <p:spPr>
          <a:xfrm>
            <a:off x="1819072" y="3566714"/>
            <a:ext cx="671843" cy="686220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1CE97C4-1635-0015-3159-E91DF179ADE8}"/>
              </a:ext>
            </a:extLst>
          </p:cNvPr>
          <p:cNvSpPr/>
          <p:nvPr/>
        </p:nvSpPr>
        <p:spPr>
          <a:xfrm>
            <a:off x="977640" y="6179815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EC5AA03-AC61-90FC-0712-FA64D21BA7E4}"/>
              </a:ext>
            </a:extLst>
          </p:cNvPr>
          <p:cNvSpPr/>
          <p:nvPr/>
        </p:nvSpPr>
        <p:spPr>
          <a:xfrm>
            <a:off x="288198" y="6017974"/>
            <a:ext cx="694427" cy="694427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75AB1FC-7DAB-6B7C-2730-54FF2BA07F66}"/>
              </a:ext>
            </a:extLst>
          </p:cNvPr>
          <p:cNvSpPr/>
          <p:nvPr/>
        </p:nvSpPr>
        <p:spPr>
          <a:xfrm>
            <a:off x="10782999" y="1449665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C6E35A8-06AE-900B-C36B-B377DF005A38}"/>
              </a:ext>
            </a:extLst>
          </p:cNvPr>
          <p:cNvSpPr/>
          <p:nvPr/>
        </p:nvSpPr>
        <p:spPr>
          <a:xfrm>
            <a:off x="10788852" y="2323842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305CCB7-5E39-FE3E-1181-9C1265EA298D}"/>
              </a:ext>
            </a:extLst>
          </p:cNvPr>
          <p:cNvSpPr/>
          <p:nvPr/>
        </p:nvSpPr>
        <p:spPr>
          <a:xfrm>
            <a:off x="11033267" y="3775956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EAEA16E-A59E-F348-9D7D-4F369D535B9D}"/>
              </a:ext>
            </a:extLst>
          </p:cNvPr>
          <p:cNvSpPr/>
          <p:nvPr/>
        </p:nvSpPr>
        <p:spPr>
          <a:xfrm>
            <a:off x="10620568" y="4632220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5E702CE-CC47-43E5-7346-4C8A072BF21A}"/>
              </a:ext>
            </a:extLst>
          </p:cNvPr>
          <p:cNvSpPr/>
          <p:nvPr/>
        </p:nvSpPr>
        <p:spPr>
          <a:xfrm>
            <a:off x="10137369" y="2962089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8F1BC734-520E-5F8C-29DE-FEEFDF2A4708}"/>
              </a:ext>
            </a:extLst>
          </p:cNvPr>
          <p:cNvSpPr/>
          <p:nvPr/>
        </p:nvSpPr>
        <p:spPr>
          <a:xfrm>
            <a:off x="3217010" y="377629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1DDF579-C5AA-47A8-4969-F11DC8B5F01C}"/>
              </a:ext>
            </a:extLst>
          </p:cNvPr>
          <p:cNvSpPr/>
          <p:nvPr/>
        </p:nvSpPr>
        <p:spPr>
          <a:xfrm>
            <a:off x="2366579" y="337374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A33FD702-C62B-0A10-3BEB-D6D1A29DA26B}"/>
              </a:ext>
            </a:extLst>
          </p:cNvPr>
          <p:cNvSpPr/>
          <p:nvPr/>
        </p:nvSpPr>
        <p:spPr>
          <a:xfrm>
            <a:off x="4157462" y="209054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FEFE2E0-BC24-4096-CF6F-481E5062D929}"/>
              </a:ext>
            </a:extLst>
          </p:cNvPr>
          <p:cNvSpPr/>
          <p:nvPr/>
        </p:nvSpPr>
        <p:spPr>
          <a:xfrm>
            <a:off x="5105771" y="371822"/>
            <a:ext cx="671843" cy="686220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886B41A-BC1C-85B8-D449-7C6E53BF6CCA}"/>
              </a:ext>
            </a:extLst>
          </p:cNvPr>
          <p:cNvGrpSpPr/>
          <p:nvPr/>
        </p:nvGrpSpPr>
        <p:grpSpPr>
          <a:xfrm>
            <a:off x="180712" y="143953"/>
            <a:ext cx="1360011" cy="1308879"/>
            <a:chOff x="355146" y="153134"/>
            <a:chExt cx="3104348" cy="308075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1F67059-E2E1-8BF2-1ECA-63C5565F9460}"/>
                </a:ext>
              </a:extLst>
            </p:cNvPr>
            <p:cNvSpPr/>
            <p:nvPr/>
          </p:nvSpPr>
          <p:spPr>
            <a:xfrm>
              <a:off x="355146" y="153134"/>
              <a:ext cx="2631900" cy="2631900"/>
            </a:xfrm>
            <a:prstGeom prst="ellipse">
              <a:avLst/>
            </a:prstGeom>
            <a:noFill/>
            <a:ln w="76200">
              <a:solidFill>
                <a:srgbClr val="8FD4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287FB07-4082-9312-D5C1-5A0E47811A22}"/>
                </a:ext>
              </a:extLst>
            </p:cNvPr>
            <p:cNvGrpSpPr/>
            <p:nvPr/>
          </p:nvGrpSpPr>
          <p:grpSpPr>
            <a:xfrm>
              <a:off x="1139667" y="409807"/>
              <a:ext cx="1524267" cy="2204362"/>
              <a:chOff x="1139667" y="409807"/>
              <a:chExt cx="1337760" cy="1934640"/>
            </a:xfrm>
            <a:solidFill>
              <a:srgbClr val="C9F1FF"/>
            </a:solidFill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">
                <p14:nvContentPartPr>
                  <p14:cNvPr id="34" name="Ink 33">
                    <a:extLst>
                      <a:ext uri="{FF2B5EF4-FFF2-40B4-BE49-F238E27FC236}">
                        <a16:creationId xmlns:a16="http://schemas.microsoft.com/office/drawing/2014/main" id="{8623E693-72C7-6AF3-4776-E6CA3367F84E}"/>
                      </a:ext>
                    </a:extLst>
                  </p14:cNvPr>
                  <p14:cNvContentPartPr/>
                  <p14:nvPr/>
                </p14:nvContentPartPr>
                <p14:xfrm>
                  <a:off x="1204467" y="1104247"/>
                  <a:ext cx="622800" cy="1240200"/>
                </p14:xfrm>
              </p:contentPart>
            </mc:Choice>
            <mc:Fallback xmlns="">
              <p:pic>
                <p:nvPicPr>
                  <p:cNvPr id="34" name="Ink 33">
                    <a:extLst>
                      <a:ext uri="{FF2B5EF4-FFF2-40B4-BE49-F238E27FC236}">
                        <a16:creationId xmlns:a16="http://schemas.microsoft.com/office/drawing/2014/main" id="{8623E693-72C7-6AF3-4776-E6CA3367F84E}"/>
                      </a:ext>
                    </a:extLst>
                  </p:cNvPr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1168425" y="1067071"/>
                    <a:ext cx="694163" cy="131380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">
                <p14:nvContentPartPr>
                  <p14:cNvPr id="35" name="Ink 34">
                    <a:extLst>
                      <a:ext uri="{FF2B5EF4-FFF2-40B4-BE49-F238E27FC236}">
                        <a16:creationId xmlns:a16="http://schemas.microsoft.com/office/drawing/2014/main" id="{E5A3A89B-0404-6F7E-89B7-49171B42468C}"/>
                      </a:ext>
                    </a:extLst>
                  </p14:cNvPr>
                  <p14:cNvContentPartPr/>
                  <p14:nvPr/>
                </p14:nvContentPartPr>
                <p14:xfrm>
                  <a:off x="1801347" y="585847"/>
                  <a:ext cx="271800" cy="517680"/>
                </p14:xfrm>
              </p:contentPart>
            </mc:Choice>
            <mc:Fallback xmlns="">
              <p:pic>
                <p:nvPicPr>
                  <p:cNvPr id="35" name="Ink 34">
                    <a:extLst>
                      <a:ext uri="{FF2B5EF4-FFF2-40B4-BE49-F238E27FC236}">
                        <a16:creationId xmlns:a16="http://schemas.microsoft.com/office/drawing/2014/main" id="{E5A3A89B-0404-6F7E-89B7-49171B42468C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1783323" y="567252"/>
                    <a:ext cx="307127" cy="5541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8DCFD372-EE72-74D4-B3D4-83FA26475CFF}"/>
                      </a:ext>
                    </a:extLst>
                  </p14:cNvPr>
                  <p14:cNvContentPartPr/>
                  <p14:nvPr/>
                </p14:nvContentPartPr>
                <p14:xfrm>
                  <a:off x="1826907" y="691687"/>
                  <a:ext cx="378360" cy="41292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8DCFD372-EE72-74D4-B3D4-83FA26475CFF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1808890" y="673087"/>
                    <a:ext cx="413674" cy="4493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034FAD54-6DFF-DA87-E63F-2C5CC730702F}"/>
                      </a:ext>
                    </a:extLst>
                  </p14:cNvPr>
                  <p14:cNvContentPartPr/>
                  <p14:nvPr/>
                </p14:nvContentPartPr>
                <p14:xfrm>
                  <a:off x="1792347" y="805087"/>
                  <a:ext cx="245520" cy="360720"/>
                </p14:xfrm>
              </p:contentPart>
            </mc:Choice>
            <mc:Fallback xmlns=""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034FAD54-6DFF-DA87-E63F-2C5CC730702F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1774347" y="786531"/>
                    <a:ext cx="280800" cy="39708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AC308BCD-684A-B689-2E9C-28DC4343F36E}"/>
                      </a:ext>
                    </a:extLst>
                  </p14:cNvPr>
                  <p14:cNvContentPartPr/>
                  <p14:nvPr/>
                </p14:nvContentPartPr>
                <p14:xfrm>
                  <a:off x="1448907" y="1517527"/>
                  <a:ext cx="44280" cy="9000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AC308BCD-684A-B689-2E9C-28DC4343F36E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1412612" y="1480642"/>
                    <a:ext cx="116144" cy="16303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D66DA1BC-2745-77B9-42D6-5C3EB1237AB4}"/>
                      </a:ext>
                    </a:extLst>
                  </p14:cNvPr>
                  <p14:cNvContentPartPr/>
                  <p14:nvPr/>
                </p14:nvContentPartPr>
                <p14:xfrm>
                  <a:off x="1417947" y="1384327"/>
                  <a:ext cx="83880" cy="63360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D66DA1BC-2745-77B9-42D6-5C3EB1237AB4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1382101" y="1347490"/>
                    <a:ext cx="154855" cy="13629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EB8D6BC6-9052-C8B1-E197-4A045300ADE0}"/>
                      </a:ext>
                    </a:extLst>
                  </p14:cNvPr>
                  <p14:cNvContentPartPr/>
                  <p14:nvPr/>
                </p14:nvContentPartPr>
                <p14:xfrm>
                  <a:off x="1182147" y="1385407"/>
                  <a:ext cx="142200" cy="71640"/>
                </p14:xfrm>
              </p:contentPart>
            </mc:Choice>
            <mc:Fallback xmlns="">
              <p:pic>
                <p:nvPicPr>
                  <p:cNvPr id="40" name="Ink 39">
                    <a:extLst>
                      <a:ext uri="{FF2B5EF4-FFF2-40B4-BE49-F238E27FC236}">
                        <a16:creationId xmlns:a16="http://schemas.microsoft.com/office/drawing/2014/main" id="{EB8D6BC6-9052-C8B1-E197-4A045300ADE0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1146238" y="1348479"/>
                    <a:ext cx="213300" cy="14475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873E1D06-A8D1-8256-07F0-DD30F43F5AA9}"/>
                      </a:ext>
                    </a:extLst>
                  </p14:cNvPr>
                  <p14:cNvContentPartPr/>
                  <p14:nvPr/>
                </p14:nvContentPartPr>
                <p14:xfrm>
                  <a:off x="1179987" y="1051327"/>
                  <a:ext cx="157680" cy="5436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873E1D06-A8D1-8256-07F0-DD30F43F5AA9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1143987" y="1014094"/>
                    <a:ext cx="228960" cy="1280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E53EA394-D6B9-9B86-F101-47415E74CEBE}"/>
                      </a:ext>
                    </a:extLst>
                  </p14:cNvPr>
                  <p14:cNvContentPartPr/>
                  <p14:nvPr/>
                </p14:nvContentPartPr>
                <p14:xfrm>
                  <a:off x="1139667" y="936487"/>
                  <a:ext cx="137880" cy="3780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E53EA394-D6B9-9B86-F101-47415E74CEBE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1103573" y="900141"/>
                    <a:ext cx="209347" cy="10976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34647FAC-C0E8-AC88-366B-1BF17DC5E2D0}"/>
                      </a:ext>
                    </a:extLst>
                  </p14:cNvPr>
                  <p14:cNvContentPartPr/>
                  <p14:nvPr/>
                </p14:nvContentPartPr>
                <p14:xfrm>
                  <a:off x="1413267" y="804007"/>
                  <a:ext cx="105840" cy="4536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34647FAC-C0E8-AC88-366B-1BF17DC5E2D0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1377267" y="767426"/>
                    <a:ext cx="177120" cy="11779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44" name="Ink 43">
                    <a:extLst>
                      <a:ext uri="{FF2B5EF4-FFF2-40B4-BE49-F238E27FC236}">
                        <a16:creationId xmlns:a16="http://schemas.microsoft.com/office/drawing/2014/main" id="{158A8EE7-56CF-0B15-ACDE-A54F245C97DB}"/>
                      </a:ext>
                    </a:extLst>
                  </p14:cNvPr>
                  <p14:cNvContentPartPr/>
                  <p14:nvPr/>
                </p14:nvContentPartPr>
                <p14:xfrm>
                  <a:off x="1395987" y="560287"/>
                  <a:ext cx="61560" cy="104760"/>
                </p14:xfrm>
              </p:contentPart>
            </mc:Choice>
            <mc:Fallback xmlns=""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158A8EE7-56CF-0B15-ACDE-A54F245C97DB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1360196" y="523138"/>
                    <a:ext cx="132426" cy="17831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6483B4ED-C3A7-D6E3-BB0A-E7117E8883AB}"/>
                      </a:ext>
                    </a:extLst>
                  </p14:cNvPr>
                  <p14:cNvContentPartPr/>
                  <p14:nvPr/>
                </p14:nvContentPartPr>
                <p14:xfrm>
                  <a:off x="1553667" y="646687"/>
                  <a:ext cx="72000" cy="92880"/>
                </p14:xfrm>
              </p:contentPart>
            </mc:Choice>
            <mc:Fallback xmlns=""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id="{6483B4ED-C3A7-D6E3-BB0A-E7117E8883AB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1517667" y="609535"/>
                    <a:ext cx="143280" cy="16644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46" name="Ink 45">
                    <a:extLst>
                      <a:ext uri="{FF2B5EF4-FFF2-40B4-BE49-F238E27FC236}">
                        <a16:creationId xmlns:a16="http://schemas.microsoft.com/office/drawing/2014/main" id="{7AD72294-D3ED-E96A-2ECD-6492BE89787D}"/>
                      </a:ext>
                    </a:extLst>
                  </p14:cNvPr>
                  <p14:cNvContentPartPr/>
                  <p14:nvPr/>
                </p14:nvContentPartPr>
                <p14:xfrm>
                  <a:off x="1622787" y="497647"/>
                  <a:ext cx="65160" cy="137880"/>
                </p14:xfrm>
              </p:contentPart>
            </mc:Choice>
            <mc:Fallback xmlns="">
              <p:pic>
                <p:nvPicPr>
                  <p:cNvPr id="46" name="Ink 45">
                    <a:extLst>
                      <a:ext uri="{FF2B5EF4-FFF2-40B4-BE49-F238E27FC236}">
                        <a16:creationId xmlns:a16="http://schemas.microsoft.com/office/drawing/2014/main" id="{7AD72294-D3ED-E96A-2ECD-6492BE89787D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1586985" y="460582"/>
                    <a:ext cx="136048" cy="21126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E2506C46-8B65-39A8-5BAF-D32272E93646}"/>
                      </a:ext>
                    </a:extLst>
                  </p14:cNvPr>
                  <p14:cNvContentPartPr/>
                  <p14:nvPr/>
                </p14:nvContentPartPr>
                <p14:xfrm>
                  <a:off x="1754547" y="620767"/>
                  <a:ext cx="36000" cy="138600"/>
                </p14:xfrm>
              </p:contentPart>
            </mc:Choice>
            <mc:Fallback xmlns=""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E2506C46-8B65-39A8-5BAF-D32272E93646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1719253" y="583708"/>
                    <a:ext cx="105882" cy="2119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48" name="Ink 47">
                    <a:extLst>
                      <a:ext uri="{FF2B5EF4-FFF2-40B4-BE49-F238E27FC236}">
                        <a16:creationId xmlns:a16="http://schemas.microsoft.com/office/drawing/2014/main" id="{44BFF29A-B428-F32C-DE30-76C11F038291}"/>
                      </a:ext>
                    </a:extLst>
                  </p14:cNvPr>
                  <p14:cNvContentPartPr/>
                  <p14:nvPr/>
                </p14:nvContentPartPr>
                <p14:xfrm>
                  <a:off x="1807467" y="409807"/>
                  <a:ext cx="48240" cy="134280"/>
                </p14:xfrm>
              </p:contentPart>
            </mc:Choice>
            <mc:Fallback xmlns="">
              <p:pic>
                <p:nvPicPr>
                  <p:cNvPr id="48" name="Ink 47">
                    <a:extLst>
                      <a:ext uri="{FF2B5EF4-FFF2-40B4-BE49-F238E27FC236}">
                        <a16:creationId xmlns:a16="http://schemas.microsoft.com/office/drawing/2014/main" id="{44BFF29A-B428-F32C-DE30-76C11F038291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1771996" y="372713"/>
                    <a:ext cx="118472" cy="2077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49" name="Ink 48">
                    <a:extLst>
                      <a:ext uri="{FF2B5EF4-FFF2-40B4-BE49-F238E27FC236}">
                        <a16:creationId xmlns:a16="http://schemas.microsoft.com/office/drawing/2014/main" id="{F80F8C72-1111-9B81-0C16-617E051C3D52}"/>
                      </a:ext>
                    </a:extLst>
                  </p14:cNvPr>
                  <p14:cNvContentPartPr/>
                  <p14:nvPr/>
                </p14:nvContentPartPr>
                <p14:xfrm>
                  <a:off x="2037147" y="487567"/>
                  <a:ext cx="90000" cy="89640"/>
                </p14:xfrm>
              </p:contentPart>
            </mc:Choice>
            <mc:Fallback xmlns="">
              <p:pic>
                <p:nvPicPr>
                  <p:cNvPr id="49" name="Ink 48">
                    <a:extLst>
                      <a:ext uri="{FF2B5EF4-FFF2-40B4-BE49-F238E27FC236}">
                        <a16:creationId xmlns:a16="http://schemas.microsoft.com/office/drawing/2014/main" id="{F80F8C72-1111-9B81-0C16-617E051C3D52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2001147" y="450217"/>
                    <a:ext cx="161280" cy="16359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6">
                <p14:nvContentPartPr>
                  <p14:cNvPr id="50" name="Ink 49">
                    <a:extLst>
                      <a:ext uri="{FF2B5EF4-FFF2-40B4-BE49-F238E27FC236}">
                        <a16:creationId xmlns:a16="http://schemas.microsoft.com/office/drawing/2014/main" id="{68516883-FB51-5A43-F7B0-ED62C2C1F9B2}"/>
                      </a:ext>
                    </a:extLst>
                  </p14:cNvPr>
                  <p14:cNvContentPartPr/>
                  <p14:nvPr/>
                </p14:nvContentPartPr>
                <p14:xfrm>
                  <a:off x="1911507" y="613567"/>
                  <a:ext cx="39600" cy="93240"/>
                </p14:xfrm>
              </p:contentPart>
            </mc:Choice>
            <mc:Fallback xmlns="">
              <p:pic>
                <p:nvPicPr>
                  <p:cNvPr id="50" name="Ink 49">
                    <a:extLst>
                      <a:ext uri="{FF2B5EF4-FFF2-40B4-BE49-F238E27FC236}">
                        <a16:creationId xmlns:a16="http://schemas.microsoft.com/office/drawing/2014/main" id="{68516883-FB51-5A43-F7B0-ED62C2C1F9B2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1875507" y="576567"/>
                    <a:ext cx="110880" cy="1665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51" name="Ink 50">
                    <a:extLst>
                      <a:ext uri="{FF2B5EF4-FFF2-40B4-BE49-F238E27FC236}">
                        <a16:creationId xmlns:a16="http://schemas.microsoft.com/office/drawing/2014/main" id="{49871529-5174-FCE6-EDD7-D03D2E8EC382}"/>
                      </a:ext>
                    </a:extLst>
                  </p14:cNvPr>
                  <p14:cNvContentPartPr/>
                  <p14:nvPr/>
                </p14:nvContentPartPr>
                <p14:xfrm>
                  <a:off x="2047947" y="691687"/>
                  <a:ext cx="78120" cy="98280"/>
                </p14:xfrm>
              </p:contentPart>
            </mc:Choice>
            <mc:Fallback xmlns="">
              <p:pic>
                <p:nvPicPr>
                  <p:cNvPr id="51" name="Ink 50">
                    <a:extLst>
                      <a:ext uri="{FF2B5EF4-FFF2-40B4-BE49-F238E27FC236}">
                        <a16:creationId xmlns:a16="http://schemas.microsoft.com/office/drawing/2014/main" id="{49871529-5174-FCE6-EDD7-D03D2E8EC382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2011780" y="654740"/>
                    <a:ext cx="149730" cy="1714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E3619631-DB2E-D34D-68B0-5B8067FE1DCB}"/>
                      </a:ext>
                    </a:extLst>
                  </p14:cNvPr>
                  <p14:cNvContentPartPr/>
                  <p14:nvPr/>
                </p14:nvContentPartPr>
                <p14:xfrm>
                  <a:off x="2209947" y="594127"/>
                  <a:ext cx="66960" cy="112320"/>
                </p14:xfrm>
              </p:contentPart>
            </mc:Choice>
            <mc:Fallback xmlns=""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E3619631-DB2E-D34D-68B0-5B8067FE1DCB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2173947" y="556935"/>
                    <a:ext cx="138240" cy="185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">
                <p14:nvContentPartPr>
                  <p14:cNvPr id="53" name="Ink 52">
                    <a:extLst>
                      <a:ext uri="{FF2B5EF4-FFF2-40B4-BE49-F238E27FC236}">
                        <a16:creationId xmlns:a16="http://schemas.microsoft.com/office/drawing/2014/main" id="{32FC31CD-2BDF-F7D5-3DE2-AE6A1A6D4CEA}"/>
                      </a:ext>
                    </a:extLst>
                  </p14:cNvPr>
                  <p14:cNvContentPartPr/>
                  <p14:nvPr/>
                </p14:nvContentPartPr>
                <p14:xfrm>
                  <a:off x="1861827" y="1465327"/>
                  <a:ext cx="44280" cy="96480"/>
                </p14:xfrm>
              </p:contentPart>
            </mc:Choice>
            <mc:Fallback xmlns="">
              <p:pic>
                <p:nvPicPr>
                  <p:cNvPr id="53" name="Ink 52">
                    <a:extLst>
                      <a:ext uri="{FF2B5EF4-FFF2-40B4-BE49-F238E27FC236}">
                        <a16:creationId xmlns:a16="http://schemas.microsoft.com/office/drawing/2014/main" id="{32FC31CD-2BDF-F7D5-3DE2-AE6A1A6D4CEA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1826117" y="1428219"/>
                    <a:ext cx="114985" cy="169953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62615F65-48CF-735D-909D-68B610DFDD88}"/>
                  </a:ext>
                </a:extLst>
              </p:cNvPr>
              <p:cNvGrpSpPr/>
              <p:nvPr/>
            </p:nvGrpSpPr>
            <p:grpSpPr>
              <a:xfrm>
                <a:off x="1145427" y="506647"/>
                <a:ext cx="1332000" cy="1263600"/>
                <a:chOff x="1145427" y="506647"/>
                <a:chExt cx="1332000" cy="1263600"/>
              </a:xfrm>
              <a:grpFill/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44">
                  <p14:nvContentPartPr>
                    <p14:cNvPr id="56" name="Ink 55">
                      <a:extLst>
                        <a:ext uri="{FF2B5EF4-FFF2-40B4-BE49-F238E27FC236}">
                          <a16:creationId xmlns:a16="http://schemas.microsoft.com/office/drawing/2014/main" id="{7B40A18F-70E6-D38E-7228-6CB95AB9A14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81307" y="1095607"/>
                    <a:ext cx="301680" cy="454680"/>
                  </p14:xfrm>
                </p:contentPart>
              </mc:Choice>
              <mc:Fallback xmlns="">
                <p:pic>
                  <p:nvPicPr>
                    <p:cNvPr id="56" name="Ink 55">
                      <a:extLst>
                        <a:ext uri="{FF2B5EF4-FFF2-40B4-BE49-F238E27FC236}">
                          <a16:creationId xmlns:a16="http://schemas.microsoft.com/office/drawing/2014/main" id="{7B40A18F-70E6-D38E-7228-6CB95AB9A149}"/>
                        </a:ext>
                      </a:extLst>
                    </p:cNvPr>
                    <p:cNvPicPr/>
                    <p:nvPr/>
                  </p:nvPicPr>
                  <p:blipFill>
                    <a:blip r:embed="rId45"/>
                    <a:stretch>
                      <a:fillRect/>
                    </a:stretch>
                  </p:blipFill>
                  <p:spPr>
                    <a:xfrm>
                      <a:off x="1463307" y="1077033"/>
                      <a:ext cx="336960" cy="4910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6">
                  <p14:nvContentPartPr>
                    <p14:cNvPr id="57" name="Ink 56">
                      <a:extLst>
                        <a:ext uri="{FF2B5EF4-FFF2-40B4-BE49-F238E27FC236}">
                          <a16:creationId xmlns:a16="http://schemas.microsoft.com/office/drawing/2014/main" id="{F347C5FF-BEE2-494F-E41D-8F194A9A84C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97507" y="1113247"/>
                    <a:ext cx="268200" cy="294840"/>
                  </p14:xfrm>
                </p:contentPart>
              </mc:Choice>
              <mc:Fallback xmlns="">
                <p:pic>
                  <p:nvPicPr>
                    <p:cNvPr id="57" name="Ink 56">
                      <a:extLst>
                        <a:ext uri="{FF2B5EF4-FFF2-40B4-BE49-F238E27FC236}">
                          <a16:creationId xmlns:a16="http://schemas.microsoft.com/office/drawing/2014/main" id="{F347C5FF-BEE2-494F-E41D-8F194A9A84C8}"/>
                        </a:ext>
                      </a:extLst>
                    </p:cNvPr>
                    <p:cNvPicPr/>
                    <p:nvPr/>
                  </p:nvPicPr>
                  <p:blipFill>
                    <a:blip r:embed="rId47"/>
                    <a:stretch>
                      <a:fillRect/>
                    </a:stretch>
                  </p:blipFill>
                  <p:spPr>
                    <a:xfrm>
                      <a:off x="1479531" y="1094680"/>
                      <a:ext cx="303433" cy="33123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8">
                  <p14:nvContentPartPr>
                    <p14:cNvPr id="58" name="Ink 57">
                      <a:extLst>
                        <a:ext uri="{FF2B5EF4-FFF2-40B4-BE49-F238E27FC236}">
                          <a16:creationId xmlns:a16="http://schemas.microsoft.com/office/drawing/2014/main" id="{39BE2A99-123E-9248-56E7-D1BD94B2901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21107" y="1086607"/>
                    <a:ext cx="479520" cy="302760"/>
                  </p14:xfrm>
                </p:contentPart>
              </mc:Choice>
              <mc:Fallback xmlns="">
                <p:pic>
                  <p:nvPicPr>
                    <p:cNvPr id="58" name="Ink 57">
                      <a:extLst>
                        <a:ext uri="{FF2B5EF4-FFF2-40B4-BE49-F238E27FC236}">
                          <a16:creationId xmlns:a16="http://schemas.microsoft.com/office/drawing/2014/main" id="{39BE2A99-123E-9248-56E7-D1BD94B29010}"/>
                        </a:ext>
                      </a:extLst>
                    </p:cNvPr>
                    <p:cNvPicPr/>
                    <p:nvPr/>
                  </p:nvPicPr>
                  <p:blipFill>
                    <a:blip r:embed="rId49"/>
                    <a:stretch>
                      <a:fillRect/>
                    </a:stretch>
                  </p:blipFill>
                  <p:spPr>
                    <a:xfrm>
                      <a:off x="1303107" y="1068056"/>
                      <a:ext cx="514800" cy="33912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0">
                  <p14:nvContentPartPr>
                    <p14:cNvPr id="59" name="Ink 58">
                      <a:extLst>
                        <a:ext uri="{FF2B5EF4-FFF2-40B4-BE49-F238E27FC236}">
                          <a16:creationId xmlns:a16="http://schemas.microsoft.com/office/drawing/2014/main" id="{80AD24B0-9D30-E013-D072-C61697C3FC4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12387" y="1120447"/>
                    <a:ext cx="570960" cy="109440"/>
                  </p14:xfrm>
                </p:contentPart>
              </mc:Choice>
              <mc:Fallback xmlns="">
                <p:pic>
                  <p:nvPicPr>
                    <p:cNvPr id="59" name="Ink 58">
                      <a:extLst>
                        <a:ext uri="{FF2B5EF4-FFF2-40B4-BE49-F238E27FC236}">
                          <a16:creationId xmlns:a16="http://schemas.microsoft.com/office/drawing/2014/main" id="{80AD24B0-9D30-E013-D072-C61697C3FC4F}"/>
                        </a:ext>
                      </a:extLst>
                    </p:cNvPr>
                    <p:cNvPicPr/>
                    <p:nvPr/>
                  </p:nvPicPr>
                  <p:blipFill>
                    <a:blip r:embed="rId51"/>
                    <a:stretch>
                      <a:fillRect/>
                    </a:stretch>
                  </p:blipFill>
                  <p:spPr>
                    <a:xfrm>
                      <a:off x="1194364" y="1101961"/>
                      <a:ext cx="606285" cy="14567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2">
                  <p14:nvContentPartPr>
                    <p14:cNvPr id="60" name="Ink 59">
                      <a:extLst>
                        <a:ext uri="{FF2B5EF4-FFF2-40B4-BE49-F238E27FC236}">
                          <a16:creationId xmlns:a16="http://schemas.microsoft.com/office/drawing/2014/main" id="{4E193D70-D517-45BC-CF2B-883E2F2895A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22627" y="1112167"/>
                    <a:ext cx="461520" cy="132840"/>
                  </p14:xfrm>
                </p:contentPart>
              </mc:Choice>
              <mc:Fallback xmlns="">
                <p:pic>
                  <p:nvPicPr>
                    <p:cNvPr id="60" name="Ink 59">
                      <a:extLst>
                        <a:ext uri="{FF2B5EF4-FFF2-40B4-BE49-F238E27FC236}">
                          <a16:creationId xmlns:a16="http://schemas.microsoft.com/office/drawing/2014/main" id="{4E193D70-D517-45BC-CF2B-883E2F2895AD}"/>
                        </a:ext>
                      </a:extLst>
                    </p:cNvPr>
                    <p:cNvPicPr/>
                    <p:nvPr/>
                  </p:nvPicPr>
                  <p:blipFill>
                    <a:blip r:embed="rId53"/>
                    <a:stretch>
                      <a:fillRect/>
                    </a:stretch>
                  </p:blipFill>
                  <p:spPr>
                    <a:xfrm>
                      <a:off x="1404627" y="1093614"/>
                      <a:ext cx="496800" cy="16920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4">
                  <p14:nvContentPartPr>
                    <p14:cNvPr id="61" name="Ink 60">
                      <a:extLst>
                        <a:ext uri="{FF2B5EF4-FFF2-40B4-BE49-F238E27FC236}">
                          <a16:creationId xmlns:a16="http://schemas.microsoft.com/office/drawing/2014/main" id="{F3580091-7B61-D525-5C3E-38BFD7D087E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90507" y="1077607"/>
                    <a:ext cx="535320" cy="27000"/>
                  </p14:xfrm>
                </p:contentPart>
              </mc:Choice>
              <mc:Fallback xmlns="">
                <p:pic>
                  <p:nvPicPr>
                    <p:cNvPr id="61" name="Ink 60">
                      <a:extLst>
                        <a:ext uri="{FF2B5EF4-FFF2-40B4-BE49-F238E27FC236}">
                          <a16:creationId xmlns:a16="http://schemas.microsoft.com/office/drawing/2014/main" id="{F3580091-7B61-D525-5C3E-38BFD7D087E9}"/>
                        </a:ext>
                      </a:extLst>
                    </p:cNvPr>
                    <p:cNvPicPr/>
                    <p:nvPr/>
                  </p:nvPicPr>
                  <p:blipFill>
                    <a:blip r:embed="rId55"/>
                    <a:stretch>
                      <a:fillRect/>
                    </a:stretch>
                  </p:blipFill>
                  <p:spPr>
                    <a:xfrm>
                      <a:off x="1272495" y="1059364"/>
                      <a:ext cx="570624" cy="6275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6">
                  <p14:nvContentPartPr>
                    <p14:cNvPr id="62" name="Ink 61">
                      <a:extLst>
                        <a:ext uri="{FF2B5EF4-FFF2-40B4-BE49-F238E27FC236}">
                          <a16:creationId xmlns:a16="http://schemas.microsoft.com/office/drawing/2014/main" id="{730D7673-1C1B-42C2-1FFD-17BF714F257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46587" y="963487"/>
                    <a:ext cx="530640" cy="155520"/>
                  </p14:xfrm>
                </p:contentPart>
              </mc:Choice>
              <mc:Fallback xmlns="">
                <p:pic>
                  <p:nvPicPr>
                    <p:cNvPr id="62" name="Ink 61">
                      <a:extLst>
                        <a:ext uri="{FF2B5EF4-FFF2-40B4-BE49-F238E27FC236}">
                          <a16:creationId xmlns:a16="http://schemas.microsoft.com/office/drawing/2014/main" id="{730D7673-1C1B-42C2-1FFD-17BF714F257B}"/>
                        </a:ext>
                      </a:extLst>
                    </p:cNvPr>
                    <p:cNvPicPr/>
                    <p:nvPr/>
                  </p:nvPicPr>
                  <p:blipFill>
                    <a:blip r:embed="rId57"/>
                    <a:stretch>
                      <a:fillRect/>
                    </a:stretch>
                  </p:blipFill>
                  <p:spPr>
                    <a:xfrm>
                      <a:off x="1228587" y="944973"/>
                      <a:ext cx="565920" cy="19180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8">
                  <p14:nvContentPartPr>
                    <p14:cNvPr id="63" name="Ink 62">
                      <a:extLst>
                        <a:ext uri="{FF2B5EF4-FFF2-40B4-BE49-F238E27FC236}">
                          <a16:creationId xmlns:a16="http://schemas.microsoft.com/office/drawing/2014/main" id="{AC460614-96E5-A4D2-C795-D5293B882C1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63867" y="779167"/>
                    <a:ext cx="517320" cy="313920"/>
                  </p14:xfrm>
                </p:contentPart>
              </mc:Choice>
              <mc:Fallback xmlns="">
                <p:pic>
                  <p:nvPicPr>
                    <p:cNvPr id="63" name="Ink 62">
                      <a:extLst>
                        <a:ext uri="{FF2B5EF4-FFF2-40B4-BE49-F238E27FC236}">
                          <a16:creationId xmlns:a16="http://schemas.microsoft.com/office/drawing/2014/main" id="{AC460614-96E5-A4D2-C795-D5293B882C15}"/>
                        </a:ext>
                      </a:extLst>
                    </p:cNvPr>
                    <p:cNvPicPr/>
                    <p:nvPr/>
                  </p:nvPicPr>
                  <p:blipFill>
                    <a:blip r:embed="rId59"/>
                    <a:stretch>
                      <a:fillRect/>
                    </a:stretch>
                  </p:blipFill>
                  <p:spPr>
                    <a:xfrm>
                      <a:off x="1245854" y="760614"/>
                      <a:ext cx="552625" cy="3502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0">
                  <p14:nvContentPartPr>
                    <p14:cNvPr id="64" name="Ink 63">
                      <a:extLst>
                        <a:ext uri="{FF2B5EF4-FFF2-40B4-BE49-F238E27FC236}">
                          <a16:creationId xmlns:a16="http://schemas.microsoft.com/office/drawing/2014/main" id="{717DFAEB-FDD3-2547-1C16-4BA9DFDB89D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27747" y="858007"/>
                    <a:ext cx="243360" cy="213840"/>
                  </p14:xfrm>
                </p:contentPart>
              </mc:Choice>
              <mc:Fallback xmlns="">
                <p:pic>
                  <p:nvPicPr>
                    <p:cNvPr id="64" name="Ink 63">
                      <a:extLst>
                        <a:ext uri="{FF2B5EF4-FFF2-40B4-BE49-F238E27FC236}">
                          <a16:creationId xmlns:a16="http://schemas.microsoft.com/office/drawing/2014/main" id="{717DFAEB-FDD3-2547-1C16-4BA9DFDB89D1}"/>
                        </a:ext>
                      </a:extLst>
                    </p:cNvPr>
                    <p:cNvPicPr/>
                    <p:nvPr/>
                  </p:nvPicPr>
                  <p:blipFill>
                    <a:blip r:embed="rId61"/>
                    <a:stretch>
                      <a:fillRect/>
                    </a:stretch>
                  </p:blipFill>
                  <p:spPr>
                    <a:xfrm>
                      <a:off x="1509747" y="839444"/>
                      <a:ext cx="278640" cy="25022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2">
                  <p14:nvContentPartPr>
                    <p14:cNvPr id="65" name="Ink 64">
                      <a:extLst>
                        <a:ext uri="{FF2B5EF4-FFF2-40B4-BE49-F238E27FC236}">
                          <a16:creationId xmlns:a16="http://schemas.microsoft.com/office/drawing/2014/main" id="{843C303C-437C-4FEF-9FF5-2A1D16E4A63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57547" y="664687"/>
                    <a:ext cx="284040" cy="414000"/>
                  </p14:xfrm>
                </p:contentPart>
              </mc:Choice>
              <mc:Fallback xmlns="">
                <p:pic>
                  <p:nvPicPr>
                    <p:cNvPr id="65" name="Ink 64">
                      <a:extLst>
                        <a:ext uri="{FF2B5EF4-FFF2-40B4-BE49-F238E27FC236}">
                          <a16:creationId xmlns:a16="http://schemas.microsoft.com/office/drawing/2014/main" id="{843C303C-437C-4FEF-9FF5-2A1D16E4A636}"/>
                        </a:ext>
                      </a:extLst>
                    </p:cNvPr>
                    <p:cNvPicPr/>
                    <p:nvPr/>
                  </p:nvPicPr>
                  <p:blipFill>
                    <a:blip r:embed="rId63"/>
                    <a:stretch>
                      <a:fillRect/>
                    </a:stretch>
                  </p:blipFill>
                  <p:spPr>
                    <a:xfrm>
                      <a:off x="1439570" y="646105"/>
                      <a:ext cx="319275" cy="4504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4">
                  <p14:nvContentPartPr>
                    <p14:cNvPr id="66" name="Ink 65">
                      <a:extLst>
                        <a:ext uri="{FF2B5EF4-FFF2-40B4-BE49-F238E27FC236}">
                          <a16:creationId xmlns:a16="http://schemas.microsoft.com/office/drawing/2014/main" id="{83422A99-4B11-A8FA-0688-5AF3817D3C5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89667" y="682327"/>
                    <a:ext cx="173160" cy="380520"/>
                  </p14:xfrm>
                </p:contentPart>
              </mc:Choice>
              <mc:Fallback xmlns="">
                <p:pic>
                  <p:nvPicPr>
                    <p:cNvPr id="66" name="Ink 65">
                      <a:extLst>
                        <a:ext uri="{FF2B5EF4-FFF2-40B4-BE49-F238E27FC236}">
                          <a16:creationId xmlns:a16="http://schemas.microsoft.com/office/drawing/2014/main" id="{83422A99-4B11-A8FA-0688-5AF3817D3C54}"/>
                        </a:ext>
                      </a:extLst>
                    </p:cNvPr>
                    <p:cNvPicPr/>
                    <p:nvPr/>
                  </p:nvPicPr>
                  <p:blipFill>
                    <a:blip r:embed="rId65"/>
                    <a:stretch>
                      <a:fillRect/>
                    </a:stretch>
                  </p:blipFill>
                  <p:spPr>
                    <a:xfrm>
                      <a:off x="1571704" y="663747"/>
                      <a:ext cx="208367" cy="41693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6">
                  <p14:nvContentPartPr>
                    <p14:cNvPr id="67" name="Ink 66">
                      <a:extLst>
                        <a:ext uri="{FF2B5EF4-FFF2-40B4-BE49-F238E27FC236}">
                          <a16:creationId xmlns:a16="http://schemas.microsoft.com/office/drawing/2014/main" id="{C8F34658-23E5-2905-FA6E-835BF0B37A3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77147" y="620767"/>
                    <a:ext cx="53640" cy="509040"/>
                  </p14:xfrm>
                </p:contentPart>
              </mc:Choice>
              <mc:Fallback xmlns="">
                <p:pic>
                  <p:nvPicPr>
                    <p:cNvPr id="67" name="Ink 66">
                      <a:extLst>
                        <a:ext uri="{FF2B5EF4-FFF2-40B4-BE49-F238E27FC236}">
                          <a16:creationId xmlns:a16="http://schemas.microsoft.com/office/drawing/2014/main" id="{C8F34658-23E5-2905-FA6E-835BF0B37A30}"/>
                        </a:ext>
                      </a:extLst>
                    </p:cNvPr>
                    <p:cNvPicPr/>
                    <p:nvPr/>
                  </p:nvPicPr>
                  <p:blipFill>
                    <a:blip r:embed="rId67"/>
                    <a:stretch>
                      <a:fillRect/>
                    </a:stretch>
                  </p:blipFill>
                  <p:spPr>
                    <a:xfrm>
                      <a:off x="1659267" y="602189"/>
                      <a:ext cx="88685" cy="54545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8">
                  <p14:nvContentPartPr>
                    <p14:cNvPr id="68" name="Ink 67">
                      <a:extLst>
                        <a:ext uri="{FF2B5EF4-FFF2-40B4-BE49-F238E27FC236}">
                          <a16:creationId xmlns:a16="http://schemas.microsoft.com/office/drawing/2014/main" id="{EB694BFD-F81E-ACE0-52F7-B0309C80F9E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56347" y="752887"/>
                    <a:ext cx="27360" cy="342000"/>
                  </p14:xfrm>
                </p:contentPart>
              </mc:Choice>
              <mc:Fallback xmlns="">
                <p:pic>
                  <p:nvPicPr>
                    <p:cNvPr id="68" name="Ink 67">
                      <a:extLst>
                        <a:ext uri="{FF2B5EF4-FFF2-40B4-BE49-F238E27FC236}">
                          <a16:creationId xmlns:a16="http://schemas.microsoft.com/office/drawing/2014/main" id="{EB694BFD-F81E-ACE0-52F7-B0309C80F9E6}"/>
                        </a:ext>
                      </a:extLst>
                    </p:cNvPr>
                    <p:cNvPicPr/>
                    <p:nvPr/>
                  </p:nvPicPr>
                  <p:blipFill>
                    <a:blip r:embed="rId69"/>
                    <a:stretch>
                      <a:fillRect/>
                    </a:stretch>
                  </p:blipFill>
                  <p:spPr>
                    <a:xfrm>
                      <a:off x="1738347" y="734300"/>
                      <a:ext cx="62640" cy="37843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0">
                  <p14:nvContentPartPr>
                    <p14:cNvPr id="69" name="Ink 68">
                      <a:extLst>
                        <a:ext uri="{FF2B5EF4-FFF2-40B4-BE49-F238E27FC236}">
                          <a16:creationId xmlns:a16="http://schemas.microsoft.com/office/drawing/2014/main" id="{02AE2BA3-ED75-7B6B-49D7-79733F4419A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88387" y="506647"/>
                    <a:ext cx="47520" cy="588600"/>
                  </p14:xfrm>
                </p:contentPart>
              </mc:Choice>
              <mc:Fallback xmlns="">
                <p:pic>
                  <p:nvPicPr>
                    <p:cNvPr id="69" name="Ink 68">
                      <a:extLst>
                        <a:ext uri="{FF2B5EF4-FFF2-40B4-BE49-F238E27FC236}">
                          <a16:creationId xmlns:a16="http://schemas.microsoft.com/office/drawing/2014/main" id="{02AE2BA3-ED75-7B6B-49D7-79733F4419AF}"/>
                        </a:ext>
                      </a:extLst>
                    </p:cNvPr>
                    <p:cNvPicPr/>
                    <p:nvPr/>
                  </p:nvPicPr>
                  <p:blipFill>
                    <a:blip r:embed="rId71"/>
                    <a:stretch>
                      <a:fillRect/>
                    </a:stretch>
                  </p:blipFill>
                  <p:spPr>
                    <a:xfrm>
                      <a:off x="1770387" y="488091"/>
                      <a:ext cx="82800" cy="62497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2">
                  <p14:nvContentPartPr>
                    <p14:cNvPr id="70" name="Ink 69">
                      <a:extLst>
                        <a:ext uri="{FF2B5EF4-FFF2-40B4-BE49-F238E27FC236}">
                          <a16:creationId xmlns:a16="http://schemas.microsoft.com/office/drawing/2014/main" id="{0AB45F4A-56EC-272B-3154-43C924D1658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79387" y="708247"/>
                    <a:ext cx="144360" cy="378360"/>
                  </p14:xfrm>
                </p:contentPart>
              </mc:Choice>
              <mc:Fallback xmlns="">
                <p:pic>
                  <p:nvPicPr>
                    <p:cNvPr id="70" name="Ink 69">
                      <a:extLst>
                        <a:ext uri="{FF2B5EF4-FFF2-40B4-BE49-F238E27FC236}">
                          <a16:creationId xmlns:a16="http://schemas.microsoft.com/office/drawing/2014/main" id="{0AB45F4A-56EC-272B-3154-43C924D1658A}"/>
                        </a:ext>
                      </a:extLst>
                    </p:cNvPr>
                    <p:cNvPicPr/>
                    <p:nvPr/>
                  </p:nvPicPr>
                  <p:blipFill>
                    <a:blip r:embed="rId73"/>
                    <a:stretch>
                      <a:fillRect/>
                    </a:stretch>
                  </p:blipFill>
                  <p:spPr>
                    <a:xfrm>
                      <a:off x="1761432" y="689664"/>
                      <a:ext cx="179552" cy="4147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4">
                  <p14:nvContentPartPr>
                    <p14:cNvPr id="71" name="Ink 70">
                      <a:extLst>
                        <a:ext uri="{FF2B5EF4-FFF2-40B4-BE49-F238E27FC236}">
                          <a16:creationId xmlns:a16="http://schemas.microsoft.com/office/drawing/2014/main" id="{857612A0-EB57-9032-D3E8-DD18033F3D5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0267" y="958087"/>
                    <a:ext cx="504000" cy="128880"/>
                  </p14:xfrm>
                </p:contentPart>
              </mc:Choice>
              <mc:Fallback xmlns="">
                <p:pic>
                  <p:nvPicPr>
                    <p:cNvPr id="71" name="Ink 70">
                      <a:extLst>
                        <a:ext uri="{FF2B5EF4-FFF2-40B4-BE49-F238E27FC236}">
                          <a16:creationId xmlns:a16="http://schemas.microsoft.com/office/drawing/2014/main" id="{857612A0-EB57-9032-D3E8-DD18033F3D5D}"/>
                        </a:ext>
                      </a:extLst>
                    </p:cNvPr>
                    <p:cNvPicPr/>
                    <p:nvPr/>
                  </p:nvPicPr>
                  <p:blipFill>
                    <a:blip r:embed="rId75"/>
                    <a:stretch>
                      <a:fillRect/>
                    </a:stretch>
                  </p:blipFill>
                  <p:spPr>
                    <a:xfrm>
                      <a:off x="1782241" y="939570"/>
                      <a:ext cx="539330" cy="16517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6">
                  <p14:nvContentPartPr>
                    <p14:cNvPr id="72" name="Ink 71">
                      <a:extLst>
                        <a:ext uri="{FF2B5EF4-FFF2-40B4-BE49-F238E27FC236}">
                          <a16:creationId xmlns:a16="http://schemas.microsoft.com/office/drawing/2014/main" id="{377666DD-0B3E-D980-468A-8DC6AF63C5A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70467" y="892567"/>
                    <a:ext cx="394920" cy="132480"/>
                  </p14:xfrm>
                </p:contentPart>
              </mc:Choice>
              <mc:Fallback xmlns="">
                <p:pic>
                  <p:nvPicPr>
                    <p:cNvPr id="72" name="Ink 71">
                      <a:extLst>
                        <a:ext uri="{FF2B5EF4-FFF2-40B4-BE49-F238E27FC236}">
                          <a16:creationId xmlns:a16="http://schemas.microsoft.com/office/drawing/2014/main" id="{377666DD-0B3E-D980-468A-8DC6AF63C5A0}"/>
                        </a:ext>
                      </a:extLst>
                    </p:cNvPr>
                    <p:cNvPicPr/>
                    <p:nvPr/>
                  </p:nvPicPr>
                  <p:blipFill>
                    <a:blip r:embed="rId77"/>
                    <a:stretch>
                      <a:fillRect/>
                    </a:stretch>
                  </p:blipFill>
                  <p:spPr>
                    <a:xfrm>
                      <a:off x="1852451" y="874064"/>
                      <a:ext cx="430232" cy="16874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8">
                  <p14:nvContentPartPr>
                    <p14:cNvPr id="73" name="Ink 72">
                      <a:extLst>
                        <a:ext uri="{FF2B5EF4-FFF2-40B4-BE49-F238E27FC236}">
                          <a16:creationId xmlns:a16="http://schemas.microsoft.com/office/drawing/2014/main" id="{E04D3EE3-DA42-E409-7696-507A4954019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91267" y="879967"/>
                    <a:ext cx="356040" cy="198000"/>
                  </p14:xfrm>
                </p:contentPart>
              </mc:Choice>
              <mc:Fallback xmlns="">
                <p:pic>
                  <p:nvPicPr>
                    <p:cNvPr id="73" name="Ink 72">
                      <a:extLst>
                        <a:ext uri="{FF2B5EF4-FFF2-40B4-BE49-F238E27FC236}">
                          <a16:creationId xmlns:a16="http://schemas.microsoft.com/office/drawing/2014/main" id="{E04D3EE3-DA42-E409-7696-507A49540193}"/>
                        </a:ext>
                      </a:extLst>
                    </p:cNvPr>
                    <p:cNvPicPr/>
                    <p:nvPr/>
                  </p:nvPicPr>
                  <p:blipFill>
                    <a:blip r:embed="rId79"/>
                    <a:stretch>
                      <a:fillRect/>
                    </a:stretch>
                  </p:blipFill>
                  <p:spPr>
                    <a:xfrm>
                      <a:off x="1773249" y="861428"/>
                      <a:ext cx="391356" cy="23433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0">
                  <p14:nvContentPartPr>
                    <p14:cNvPr id="74" name="Ink 73">
                      <a:extLst>
                        <a:ext uri="{FF2B5EF4-FFF2-40B4-BE49-F238E27FC236}">
                          <a16:creationId xmlns:a16="http://schemas.microsoft.com/office/drawing/2014/main" id="{0B27ADE5-85BF-A1F8-BCE7-0FABDDBEEF7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17907" y="1085527"/>
                    <a:ext cx="568080" cy="14040"/>
                  </p14:xfrm>
                </p:contentPart>
              </mc:Choice>
              <mc:Fallback xmlns="">
                <p:pic>
                  <p:nvPicPr>
                    <p:cNvPr id="74" name="Ink 73">
                      <a:extLst>
                        <a:ext uri="{FF2B5EF4-FFF2-40B4-BE49-F238E27FC236}">
                          <a16:creationId xmlns:a16="http://schemas.microsoft.com/office/drawing/2014/main" id="{0B27ADE5-85BF-A1F8-BCE7-0FABDDBEEF71}"/>
                        </a:ext>
                      </a:extLst>
                    </p:cNvPr>
                    <p:cNvPicPr/>
                    <p:nvPr/>
                  </p:nvPicPr>
                  <p:blipFill>
                    <a:blip r:embed="rId81"/>
                    <a:stretch>
                      <a:fillRect/>
                    </a:stretch>
                  </p:blipFill>
                  <p:spPr>
                    <a:xfrm>
                      <a:off x="1799884" y="1067053"/>
                      <a:ext cx="603405" cy="5024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2">
                  <p14:nvContentPartPr>
                    <p14:cNvPr id="75" name="Ink 74">
                      <a:extLst>
                        <a:ext uri="{FF2B5EF4-FFF2-40B4-BE49-F238E27FC236}">
                          <a16:creationId xmlns:a16="http://schemas.microsoft.com/office/drawing/2014/main" id="{C88CAFE2-EF67-5644-1883-3516C62D6EA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94887"/>
                    <a:ext cx="315720" cy="19080"/>
                  </p14:xfrm>
                </p:contentPart>
              </mc:Choice>
              <mc:Fallback xmlns="">
                <p:pic>
                  <p:nvPicPr>
                    <p:cNvPr id="75" name="Ink 74">
                      <a:extLst>
                        <a:ext uri="{FF2B5EF4-FFF2-40B4-BE49-F238E27FC236}">
                          <a16:creationId xmlns:a16="http://schemas.microsoft.com/office/drawing/2014/main" id="{C88CAFE2-EF67-5644-1883-3516C62D6EA8}"/>
                        </a:ext>
                      </a:extLst>
                    </p:cNvPr>
                    <p:cNvPicPr/>
                    <p:nvPr/>
                  </p:nvPicPr>
                  <p:blipFill>
                    <a:blip r:embed="rId83"/>
                    <a:stretch>
                      <a:fillRect/>
                    </a:stretch>
                  </p:blipFill>
                  <p:spPr>
                    <a:xfrm>
                      <a:off x="1835166" y="1076541"/>
                      <a:ext cx="351040" cy="5503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4">
                  <p14:nvContentPartPr>
                    <p14:cNvPr id="76" name="Ink 75">
                      <a:extLst>
                        <a:ext uri="{FF2B5EF4-FFF2-40B4-BE49-F238E27FC236}">
                          <a16:creationId xmlns:a16="http://schemas.microsoft.com/office/drawing/2014/main" id="{2333FF13-BBC8-8A42-FD52-812CDF36A5B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86607"/>
                    <a:ext cx="412920" cy="96480"/>
                  </p14:xfrm>
                </p:contentPart>
              </mc:Choice>
              <mc:Fallback xmlns="">
                <p:pic>
                  <p:nvPicPr>
                    <p:cNvPr id="76" name="Ink 75">
                      <a:extLst>
                        <a:ext uri="{FF2B5EF4-FFF2-40B4-BE49-F238E27FC236}">
                          <a16:creationId xmlns:a16="http://schemas.microsoft.com/office/drawing/2014/main" id="{2333FF13-BBC8-8A42-FD52-812CDF36A5BD}"/>
                        </a:ext>
                      </a:extLst>
                    </p:cNvPr>
                    <p:cNvPicPr/>
                    <p:nvPr/>
                  </p:nvPicPr>
                  <p:blipFill>
                    <a:blip r:embed="rId85"/>
                    <a:stretch>
                      <a:fillRect/>
                    </a:stretch>
                  </p:blipFill>
                  <p:spPr>
                    <a:xfrm>
                      <a:off x="1835171" y="1068053"/>
                      <a:ext cx="448231" cy="13284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6">
                  <p14:nvContentPartPr>
                    <p14:cNvPr id="77" name="Ink 76">
                      <a:extLst>
                        <a:ext uri="{FF2B5EF4-FFF2-40B4-BE49-F238E27FC236}">
                          <a16:creationId xmlns:a16="http://schemas.microsoft.com/office/drawing/2014/main" id="{61464C74-66AB-E1DE-75A6-AE30DED1526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112887"/>
                    <a:ext cx="518400" cy="193680"/>
                  </p14:xfrm>
                </p:contentPart>
              </mc:Choice>
              <mc:Fallback xmlns="">
                <p:pic>
                  <p:nvPicPr>
                    <p:cNvPr id="77" name="Ink 76">
                      <a:extLst>
                        <a:ext uri="{FF2B5EF4-FFF2-40B4-BE49-F238E27FC236}">
                          <a16:creationId xmlns:a16="http://schemas.microsoft.com/office/drawing/2014/main" id="{61464C74-66AB-E1DE-75A6-AE30DED15261}"/>
                        </a:ext>
                      </a:extLst>
                    </p:cNvPr>
                    <p:cNvPicPr/>
                    <p:nvPr/>
                  </p:nvPicPr>
                  <p:blipFill>
                    <a:blip r:embed="rId87"/>
                    <a:stretch>
                      <a:fillRect/>
                    </a:stretch>
                  </p:blipFill>
                  <p:spPr>
                    <a:xfrm>
                      <a:off x="1835162" y="1094335"/>
                      <a:ext cx="553729" cy="23004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8">
                  <p14:nvContentPartPr>
                    <p14:cNvPr id="78" name="Ink 77">
                      <a:extLst>
                        <a:ext uri="{FF2B5EF4-FFF2-40B4-BE49-F238E27FC236}">
                          <a16:creationId xmlns:a16="http://schemas.microsoft.com/office/drawing/2014/main" id="{E374E0A9-64F6-66CF-8CFD-9BCB4348CCC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35907" y="1095607"/>
                    <a:ext cx="315720" cy="203040"/>
                  </p14:xfrm>
                </p:contentPart>
              </mc:Choice>
              <mc:Fallback xmlns="">
                <p:pic>
                  <p:nvPicPr>
                    <p:cNvPr id="78" name="Ink 77">
                      <a:extLst>
                        <a:ext uri="{FF2B5EF4-FFF2-40B4-BE49-F238E27FC236}">
                          <a16:creationId xmlns:a16="http://schemas.microsoft.com/office/drawing/2014/main" id="{E374E0A9-64F6-66CF-8CFD-9BCB4348CCC9}"/>
                        </a:ext>
                      </a:extLst>
                    </p:cNvPr>
                    <p:cNvPicPr/>
                    <p:nvPr/>
                  </p:nvPicPr>
                  <p:blipFill>
                    <a:blip r:embed="rId89"/>
                    <a:stretch>
                      <a:fillRect/>
                    </a:stretch>
                  </p:blipFill>
                  <p:spPr>
                    <a:xfrm>
                      <a:off x="1817886" y="1077014"/>
                      <a:ext cx="351040" cy="23948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0">
                  <p14:nvContentPartPr>
                    <p14:cNvPr id="79" name="Ink 78">
                      <a:extLst>
                        <a:ext uri="{FF2B5EF4-FFF2-40B4-BE49-F238E27FC236}">
                          <a16:creationId xmlns:a16="http://schemas.microsoft.com/office/drawing/2014/main" id="{3D491ACB-ADC9-04CC-F02E-1C0BF56ED45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104247"/>
                    <a:ext cx="385920" cy="365040"/>
                  </p14:xfrm>
                </p:contentPart>
              </mc:Choice>
              <mc:Fallback xmlns="">
                <p:pic>
                  <p:nvPicPr>
                    <p:cNvPr id="79" name="Ink 78">
                      <a:extLst>
                        <a:ext uri="{FF2B5EF4-FFF2-40B4-BE49-F238E27FC236}">
                          <a16:creationId xmlns:a16="http://schemas.microsoft.com/office/drawing/2014/main" id="{3D491ACB-ADC9-04CC-F02E-1C0BF56ED459}"/>
                        </a:ext>
                      </a:extLst>
                    </p:cNvPr>
                    <p:cNvPicPr/>
                    <p:nvPr/>
                  </p:nvPicPr>
                  <p:blipFill>
                    <a:blip r:embed="rId91"/>
                    <a:stretch>
                      <a:fillRect/>
                    </a:stretch>
                  </p:blipFill>
                  <p:spPr>
                    <a:xfrm>
                      <a:off x="1835153" y="1085660"/>
                      <a:ext cx="421266" cy="40147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2">
                  <p14:nvContentPartPr>
                    <p14:cNvPr id="80" name="Ink 79">
                      <a:extLst>
                        <a:ext uri="{FF2B5EF4-FFF2-40B4-BE49-F238E27FC236}">
                          <a16:creationId xmlns:a16="http://schemas.microsoft.com/office/drawing/2014/main" id="{697E085D-C534-75AB-DCE8-96BA8871C38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77607"/>
                    <a:ext cx="199440" cy="371520"/>
                  </p14:xfrm>
                </p:contentPart>
              </mc:Choice>
              <mc:Fallback xmlns="">
                <p:pic>
                  <p:nvPicPr>
                    <p:cNvPr id="80" name="Ink 79">
                      <a:extLst>
                        <a:ext uri="{FF2B5EF4-FFF2-40B4-BE49-F238E27FC236}">
                          <a16:creationId xmlns:a16="http://schemas.microsoft.com/office/drawing/2014/main" id="{697E085D-C534-75AB-DCE8-96BA8871C383}"/>
                        </a:ext>
                      </a:extLst>
                    </p:cNvPr>
                    <p:cNvPicPr/>
                    <p:nvPr/>
                  </p:nvPicPr>
                  <p:blipFill>
                    <a:blip r:embed="rId93"/>
                    <a:stretch>
                      <a:fillRect/>
                    </a:stretch>
                  </p:blipFill>
                  <p:spPr>
                    <a:xfrm>
                      <a:off x="1835187" y="1059031"/>
                      <a:ext cx="234720" cy="407929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4">
                  <p14:nvContentPartPr>
                    <p14:cNvPr id="81" name="Ink 80">
                      <a:extLst>
                        <a:ext uri="{FF2B5EF4-FFF2-40B4-BE49-F238E27FC236}">
                          <a16:creationId xmlns:a16="http://schemas.microsoft.com/office/drawing/2014/main" id="{E879E66A-88C3-08C5-D9BF-47EF24CA2CA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9267" y="1104247"/>
                    <a:ext cx="240840" cy="545400"/>
                  </p14:xfrm>
                </p:contentPart>
              </mc:Choice>
              <mc:Fallback xmlns="">
                <p:pic>
                  <p:nvPicPr>
                    <p:cNvPr id="81" name="Ink 80">
                      <a:extLst>
                        <a:ext uri="{FF2B5EF4-FFF2-40B4-BE49-F238E27FC236}">
                          <a16:creationId xmlns:a16="http://schemas.microsoft.com/office/drawing/2014/main" id="{E879E66A-88C3-08C5-D9BF-47EF24CA2CA1}"/>
                        </a:ext>
                      </a:extLst>
                    </p:cNvPr>
                    <p:cNvPicPr/>
                    <p:nvPr/>
                  </p:nvPicPr>
                  <p:blipFill>
                    <a:blip r:embed="rId95"/>
                    <a:stretch>
                      <a:fillRect/>
                    </a:stretch>
                  </p:blipFill>
                  <p:spPr>
                    <a:xfrm>
                      <a:off x="1791240" y="1085671"/>
                      <a:ext cx="276173" cy="58181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6">
                  <p14:nvContentPartPr>
                    <p14:cNvPr id="82" name="Ink 81">
                      <a:extLst>
                        <a:ext uri="{FF2B5EF4-FFF2-40B4-BE49-F238E27FC236}">
                          <a16:creationId xmlns:a16="http://schemas.microsoft.com/office/drawing/2014/main" id="{F565FBD7-54D9-332E-E82E-4976A181CAE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9627" y="1130527"/>
                    <a:ext cx="66960" cy="363240"/>
                  </p14:xfrm>
                </p:contentPart>
              </mc:Choice>
              <mc:Fallback xmlns="">
                <p:pic>
                  <p:nvPicPr>
                    <p:cNvPr id="82" name="Ink 81">
                      <a:extLst>
                        <a:ext uri="{FF2B5EF4-FFF2-40B4-BE49-F238E27FC236}">
                          <a16:creationId xmlns:a16="http://schemas.microsoft.com/office/drawing/2014/main" id="{F565FBD7-54D9-332E-E82E-4976A181CAED}"/>
                        </a:ext>
                      </a:extLst>
                    </p:cNvPr>
                    <p:cNvPicPr/>
                    <p:nvPr/>
                  </p:nvPicPr>
                  <p:blipFill>
                    <a:blip r:embed="rId97"/>
                    <a:stretch>
                      <a:fillRect/>
                    </a:stretch>
                  </p:blipFill>
                  <p:spPr>
                    <a:xfrm>
                      <a:off x="1791627" y="1111956"/>
                      <a:ext cx="102240" cy="39963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8">
                  <p14:nvContentPartPr>
                    <p14:cNvPr id="83" name="Ink 82">
                      <a:extLst>
                        <a:ext uri="{FF2B5EF4-FFF2-40B4-BE49-F238E27FC236}">
                          <a16:creationId xmlns:a16="http://schemas.microsoft.com/office/drawing/2014/main" id="{5CAC782E-C91E-E76E-7ECF-96A8263FB8E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0267" y="1130527"/>
                    <a:ext cx="39960" cy="567000"/>
                  </p14:xfrm>
                </p:contentPart>
              </mc:Choice>
              <mc:Fallback xmlns="">
                <p:pic>
                  <p:nvPicPr>
                    <p:cNvPr id="83" name="Ink 82">
                      <a:extLst>
                        <a:ext uri="{FF2B5EF4-FFF2-40B4-BE49-F238E27FC236}">
                          <a16:creationId xmlns:a16="http://schemas.microsoft.com/office/drawing/2014/main" id="{5CAC782E-C91E-E76E-7ECF-96A8263FB8E7}"/>
                        </a:ext>
                      </a:extLst>
                    </p:cNvPr>
                    <p:cNvPicPr/>
                    <p:nvPr/>
                  </p:nvPicPr>
                  <p:blipFill>
                    <a:blip r:embed="rId99"/>
                    <a:stretch>
                      <a:fillRect/>
                    </a:stretch>
                  </p:blipFill>
                  <p:spPr>
                    <a:xfrm>
                      <a:off x="1782103" y="1111949"/>
                      <a:ext cx="75561" cy="60341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0">
                  <p14:nvContentPartPr>
                    <p14:cNvPr id="84" name="Ink 83">
                      <a:extLst>
                        <a:ext uri="{FF2B5EF4-FFF2-40B4-BE49-F238E27FC236}">
                          <a16:creationId xmlns:a16="http://schemas.microsoft.com/office/drawing/2014/main" id="{F0CA5A6F-D1F1-BC4A-1C75-4693DE83945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65707" y="1157167"/>
                    <a:ext cx="18360" cy="378360"/>
                  </p14:xfrm>
                </p:contentPart>
              </mc:Choice>
              <mc:Fallback xmlns="">
                <p:pic>
                  <p:nvPicPr>
                    <p:cNvPr id="84" name="Ink 83">
                      <a:extLst>
                        <a:ext uri="{FF2B5EF4-FFF2-40B4-BE49-F238E27FC236}">
                          <a16:creationId xmlns:a16="http://schemas.microsoft.com/office/drawing/2014/main" id="{F0CA5A6F-D1F1-BC4A-1C75-4693DE839452}"/>
                        </a:ext>
                      </a:extLst>
                    </p:cNvPr>
                    <p:cNvPicPr/>
                    <p:nvPr/>
                  </p:nvPicPr>
                  <p:blipFill>
                    <a:blip r:embed="rId101"/>
                    <a:stretch>
                      <a:fillRect/>
                    </a:stretch>
                  </p:blipFill>
                  <p:spPr>
                    <a:xfrm>
                      <a:off x="1748053" y="1138584"/>
                      <a:ext cx="52962" cy="4147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2">
                  <p14:nvContentPartPr>
                    <p14:cNvPr id="85" name="Ink 84">
                      <a:extLst>
                        <a:ext uri="{FF2B5EF4-FFF2-40B4-BE49-F238E27FC236}">
                          <a16:creationId xmlns:a16="http://schemas.microsoft.com/office/drawing/2014/main" id="{DA12A30E-5F8B-1856-A3DA-9429AA0DE90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64547" y="1192447"/>
                    <a:ext cx="118800" cy="452520"/>
                  </p14:xfrm>
                </p:contentPart>
              </mc:Choice>
              <mc:Fallback xmlns="">
                <p:pic>
                  <p:nvPicPr>
                    <p:cNvPr id="85" name="Ink 84">
                      <a:extLst>
                        <a:ext uri="{FF2B5EF4-FFF2-40B4-BE49-F238E27FC236}">
                          <a16:creationId xmlns:a16="http://schemas.microsoft.com/office/drawing/2014/main" id="{DA12A30E-5F8B-1856-A3DA-9429AA0DE90D}"/>
                        </a:ext>
                      </a:extLst>
                    </p:cNvPr>
                    <p:cNvPicPr/>
                    <p:nvPr/>
                  </p:nvPicPr>
                  <p:blipFill>
                    <a:blip r:embed="rId103"/>
                    <a:stretch>
                      <a:fillRect/>
                    </a:stretch>
                  </p:blipFill>
                  <p:spPr>
                    <a:xfrm>
                      <a:off x="1646547" y="1173871"/>
                      <a:ext cx="154080" cy="48893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4">
                  <p14:nvContentPartPr>
                    <p14:cNvPr id="86" name="Ink 85">
                      <a:extLst>
                        <a:ext uri="{FF2B5EF4-FFF2-40B4-BE49-F238E27FC236}">
                          <a16:creationId xmlns:a16="http://schemas.microsoft.com/office/drawing/2014/main" id="{466665B1-87D7-A06C-2C9F-745F53DAB06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35147" y="1253647"/>
                    <a:ext cx="87840" cy="68760"/>
                  </p14:xfrm>
                </p:contentPart>
              </mc:Choice>
              <mc:Fallback xmlns="">
                <p:pic>
                  <p:nvPicPr>
                    <p:cNvPr id="86" name="Ink 85">
                      <a:extLst>
                        <a:ext uri="{FF2B5EF4-FFF2-40B4-BE49-F238E27FC236}">
                          <a16:creationId xmlns:a16="http://schemas.microsoft.com/office/drawing/2014/main" id="{466665B1-87D7-A06C-2C9F-745F53DAB069}"/>
                        </a:ext>
                      </a:extLst>
                    </p:cNvPr>
                    <p:cNvPicPr/>
                    <p:nvPr/>
                  </p:nvPicPr>
                  <p:blipFill>
                    <a:blip r:embed="rId105"/>
                    <a:stretch>
                      <a:fillRect/>
                    </a:stretch>
                  </p:blipFill>
                  <p:spPr>
                    <a:xfrm>
                      <a:off x="1299147" y="1217073"/>
                      <a:ext cx="159120" cy="14117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6">
                  <p14:nvContentPartPr>
                    <p14:cNvPr id="87" name="Ink 86">
                      <a:extLst>
                        <a:ext uri="{FF2B5EF4-FFF2-40B4-BE49-F238E27FC236}">
                          <a16:creationId xmlns:a16="http://schemas.microsoft.com/office/drawing/2014/main" id="{F8C8F63E-3CD6-624D-42B9-EC638B27B8F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145427" y="1200727"/>
                    <a:ext cx="110160" cy="36720"/>
                  </p14:xfrm>
                </p:contentPart>
              </mc:Choice>
              <mc:Fallback xmlns="">
                <p:pic>
                  <p:nvPicPr>
                    <p:cNvPr id="87" name="Ink 86">
                      <a:extLst>
                        <a:ext uri="{FF2B5EF4-FFF2-40B4-BE49-F238E27FC236}">
                          <a16:creationId xmlns:a16="http://schemas.microsoft.com/office/drawing/2014/main" id="{F8C8F63E-3CD6-624D-42B9-EC638B27B8F7}"/>
                        </a:ext>
                      </a:extLst>
                    </p:cNvPr>
                    <p:cNvPicPr/>
                    <p:nvPr/>
                  </p:nvPicPr>
                  <p:blipFill>
                    <a:blip r:embed="rId107"/>
                    <a:stretch>
                      <a:fillRect/>
                    </a:stretch>
                  </p:blipFill>
                  <p:spPr>
                    <a:xfrm>
                      <a:off x="1109427" y="1164007"/>
                      <a:ext cx="181440" cy="10942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8">
                  <p14:nvContentPartPr>
                    <p14:cNvPr id="88" name="Ink 87">
                      <a:extLst>
                        <a:ext uri="{FF2B5EF4-FFF2-40B4-BE49-F238E27FC236}">
                          <a16:creationId xmlns:a16="http://schemas.microsoft.com/office/drawing/2014/main" id="{FF6AEDED-4C20-CDFE-7635-1BB3E11B91F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48387" y="821287"/>
                    <a:ext cx="83160" cy="46800"/>
                  </p14:xfrm>
                </p:contentPart>
              </mc:Choice>
              <mc:Fallback xmlns="">
                <p:pic>
                  <p:nvPicPr>
                    <p:cNvPr id="88" name="Ink 87">
                      <a:extLst>
                        <a:ext uri="{FF2B5EF4-FFF2-40B4-BE49-F238E27FC236}">
                          <a16:creationId xmlns:a16="http://schemas.microsoft.com/office/drawing/2014/main" id="{FF6AEDED-4C20-CDFE-7635-1BB3E11B91F5}"/>
                        </a:ext>
                      </a:extLst>
                    </p:cNvPr>
                    <p:cNvPicPr/>
                    <p:nvPr/>
                  </p:nvPicPr>
                  <p:blipFill>
                    <a:blip r:embed="rId109"/>
                    <a:stretch>
                      <a:fillRect/>
                    </a:stretch>
                  </p:blipFill>
                  <p:spPr>
                    <a:xfrm>
                      <a:off x="2112542" y="784144"/>
                      <a:ext cx="154133" cy="12034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0">
                  <p14:nvContentPartPr>
                    <p14:cNvPr id="89" name="Ink 88">
                      <a:extLst>
                        <a:ext uri="{FF2B5EF4-FFF2-40B4-BE49-F238E27FC236}">
                          <a16:creationId xmlns:a16="http://schemas.microsoft.com/office/drawing/2014/main" id="{23C715AE-7607-FBA3-1026-94DA1C801EB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62507" y="831367"/>
                    <a:ext cx="136080" cy="63360"/>
                  </p14:xfrm>
                </p:contentPart>
              </mc:Choice>
              <mc:Fallback xmlns="">
                <p:pic>
                  <p:nvPicPr>
                    <p:cNvPr id="89" name="Ink 88">
                      <a:extLst>
                        <a:ext uri="{FF2B5EF4-FFF2-40B4-BE49-F238E27FC236}">
                          <a16:creationId xmlns:a16="http://schemas.microsoft.com/office/drawing/2014/main" id="{23C715AE-7607-FBA3-1026-94DA1C801EB9}"/>
                        </a:ext>
                      </a:extLst>
                    </p:cNvPr>
                    <p:cNvPicPr/>
                    <p:nvPr/>
                  </p:nvPicPr>
                  <p:blipFill>
                    <a:blip r:embed="rId111"/>
                    <a:stretch>
                      <a:fillRect/>
                    </a:stretch>
                  </p:blipFill>
                  <p:spPr>
                    <a:xfrm>
                      <a:off x="2226507" y="794530"/>
                      <a:ext cx="207360" cy="13629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2">
                  <p14:nvContentPartPr>
                    <p14:cNvPr id="90" name="Ink 89">
                      <a:extLst>
                        <a:ext uri="{FF2B5EF4-FFF2-40B4-BE49-F238E27FC236}">
                          <a16:creationId xmlns:a16="http://schemas.microsoft.com/office/drawing/2014/main" id="{7FB7FB8D-AEA2-C95F-BE7D-B1E0EE05F36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17507" y="962767"/>
                    <a:ext cx="134280" cy="38880"/>
                  </p14:xfrm>
                </p:contentPart>
              </mc:Choice>
              <mc:Fallback xmlns="">
                <p:pic>
                  <p:nvPicPr>
                    <p:cNvPr id="90" name="Ink 89">
                      <a:extLst>
                        <a:ext uri="{FF2B5EF4-FFF2-40B4-BE49-F238E27FC236}">
                          <a16:creationId xmlns:a16="http://schemas.microsoft.com/office/drawing/2014/main" id="{7FB7FB8D-AEA2-C95F-BE7D-B1E0EE05F365}"/>
                        </a:ext>
                      </a:extLst>
                    </p:cNvPr>
                    <p:cNvPicPr/>
                    <p:nvPr/>
                  </p:nvPicPr>
                  <p:blipFill>
                    <a:blip r:embed="rId113"/>
                    <a:stretch>
                      <a:fillRect/>
                    </a:stretch>
                  </p:blipFill>
                  <p:spPr>
                    <a:xfrm>
                      <a:off x="2181603" y="926088"/>
                      <a:ext cx="205369" cy="11150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4">
                  <p14:nvContentPartPr>
                    <p14:cNvPr id="91" name="Ink 90">
                      <a:extLst>
                        <a:ext uri="{FF2B5EF4-FFF2-40B4-BE49-F238E27FC236}">
                          <a16:creationId xmlns:a16="http://schemas.microsoft.com/office/drawing/2014/main" id="{FD4C715E-3FFA-2AA7-172B-2D9A35B9397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69067" y="1085887"/>
                    <a:ext cx="108360" cy="27000"/>
                  </p14:xfrm>
                </p:contentPart>
              </mc:Choice>
              <mc:Fallback xmlns="">
                <p:pic>
                  <p:nvPicPr>
                    <p:cNvPr id="91" name="Ink 90">
                      <a:extLst>
                        <a:ext uri="{FF2B5EF4-FFF2-40B4-BE49-F238E27FC236}">
                          <a16:creationId xmlns:a16="http://schemas.microsoft.com/office/drawing/2014/main" id="{FD4C715E-3FFA-2AA7-172B-2D9A35B93972}"/>
                        </a:ext>
                      </a:extLst>
                    </p:cNvPr>
                    <p:cNvPicPr/>
                    <p:nvPr/>
                  </p:nvPicPr>
                  <p:blipFill>
                    <a:blip r:embed="rId115"/>
                    <a:stretch>
                      <a:fillRect/>
                    </a:stretch>
                  </p:blipFill>
                  <p:spPr>
                    <a:xfrm>
                      <a:off x="2333186" y="1049401"/>
                      <a:ext cx="179404" cy="9924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6">
                  <p14:nvContentPartPr>
                    <p14:cNvPr id="92" name="Ink 91">
                      <a:extLst>
                        <a:ext uri="{FF2B5EF4-FFF2-40B4-BE49-F238E27FC236}">
                          <a16:creationId xmlns:a16="http://schemas.microsoft.com/office/drawing/2014/main" id="{899EAA71-FBAF-BDFB-CA80-9DC6EDE0AA5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28587" y="1086247"/>
                    <a:ext cx="117000" cy="46440"/>
                  </p14:xfrm>
                </p:contentPart>
              </mc:Choice>
              <mc:Fallback xmlns="">
                <p:pic>
                  <p:nvPicPr>
                    <p:cNvPr id="92" name="Ink 91">
                      <a:extLst>
                        <a:ext uri="{FF2B5EF4-FFF2-40B4-BE49-F238E27FC236}">
                          <a16:creationId xmlns:a16="http://schemas.microsoft.com/office/drawing/2014/main" id="{899EAA71-FBAF-BDFB-CA80-9DC6EDE0AA5A}"/>
                        </a:ext>
                      </a:extLst>
                    </p:cNvPr>
                    <p:cNvPicPr/>
                    <p:nvPr/>
                  </p:nvPicPr>
                  <p:blipFill>
                    <a:blip r:embed="rId117"/>
                    <a:stretch>
                      <a:fillRect/>
                    </a:stretch>
                  </p:blipFill>
                  <p:spPr>
                    <a:xfrm>
                      <a:off x="2092476" y="1049390"/>
                      <a:ext cx="188500" cy="11941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8">
                  <p14:nvContentPartPr>
                    <p14:cNvPr id="93" name="Ink 92">
                      <a:extLst>
                        <a:ext uri="{FF2B5EF4-FFF2-40B4-BE49-F238E27FC236}">
                          <a16:creationId xmlns:a16="http://schemas.microsoft.com/office/drawing/2014/main" id="{BFD850DD-772D-0028-18A6-3F0E194F6C5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26147" y="1159327"/>
                    <a:ext cx="90000" cy="52200"/>
                  </p14:xfrm>
                </p:contentPart>
              </mc:Choice>
              <mc:Fallback xmlns="">
                <p:pic>
                  <p:nvPicPr>
                    <p:cNvPr id="93" name="Ink 92">
                      <a:extLst>
                        <a:ext uri="{FF2B5EF4-FFF2-40B4-BE49-F238E27FC236}">
                          <a16:creationId xmlns:a16="http://schemas.microsoft.com/office/drawing/2014/main" id="{BFD850DD-772D-0028-18A6-3F0E194F6C53}"/>
                        </a:ext>
                      </a:extLst>
                    </p:cNvPr>
                    <p:cNvPicPr/>
                    <p:nvPr/>
                  </p:nvPicPr>
                  <p:blipFill>
                    <a:blip r:embed="rId119"/>
                    <a:stretch>
                      <a:fillRect/>
                    </a:stretch>
                  </p:blipFill>
                  <p:spPr>
                    <a:xfrm>
                      <a:off x="2190147" y="1122566"/>
                      <a:ext cx="161280" cy="12498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0">
                  <p14:nvContentPartPr>
                    <p14:cNvPr id="94" name="Ink 93">
                      <a:extLst>
                        <a:ext uri="{FF2B5EF4-FFF2-40B4-BE49-F238E27FC236}">
                          <a16:creationId xmlns:a16="http://schemas.microsoft.com/office/drawing/2014/main" id="{D4AA2C41-9E04-385C-703C-A38E7A06E28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49987" y="1297207"/>
                    <a:ext cx="94320" cy="38160"/>
                  </p14:xfrm>
                </p:contentPart>
              </mc:Choice>
              <mc:Fallback xmlns="">
                <p:pic>
                  <p:nvPicPr>
                    <p:cNvPr id="94" name="Ink 93">
                      <a:extLst>
                        <a:ext uri="{FF2B5EF4-FFF2-40B4-BE49-F238E27FC236}">
                          <a16:creationId xmlns:a16="http://schemas.microsoft.com/office/drawing/2014/main" id="{D4AA2C41-9E04-385C-703C-A38E7A06E28E}"/>
                        </a:ext>
                      </a:extLst>
                    </p:cNvPr>
                    <p:cNvPicPr/>
                    <p:nvPr/>
                  </p:nvPicPr>
                  <p:blipFill>
                    <a:blip r:embed="rId121"/>
                    <a:stretch>
                      <a:fillRect/>
                    </a:stretch>
                  </p:blipFill>
                  <p:spPr>
                    <a:xfrm>
                      <a:off x="2313987" y="1260515"/>
                      <a:ext cx="165600" cy="11081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2">
                  <p14:nvContentPartPr>
                    <p14:cNvPr id="95" name="Ink 94">
                      <a:extLst>
                        <a:ext uri="{FF2B5EF4-FFF2-40B4-BE49-F238E27FC236}">
                          <a16:creationId xmlns:a16="http://schemas.microsoft.com/office/drawing/2014/main" id="{0C18F19C-703A-B04B-F9D7-216B4454E14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57747" y="1290007"/>
                    <a:ext cx="117000" cy="63360"/>
                  </p14:xfrm>
                </p:contentPart>
              </mc:Choice>
              <mc:Fallback xmlns="">
                <p:pic>
                  <p:nvPicPr>
                    <p:cNvPr id="95" name="Ink 94">
                      <a:extLst>
                        <a:ext uri="{FF2B5EF4-FFF2-40B4-BE49-F238E27FC236}">
                          <a16:creationId xmlns:a16="http://schemas.microsoft.com/office/drawing/2014/main" id="{0C18F19C-703A-B04B-F9D7-216B4454E144}"/>
                        </a:ext>
                      </a:extLst>
                    </p:cNvPr>
                    <p:cNvPicPr/>
                    <p:nvPr/>
                  </p:nvPicPr>
                  <p:blipFill>
                    <a:blip r:embed="rId123"/>
                    <a:stretch>
                      <a:fillRect/>
                    </a:stretch>
                  </p:blipFill>
                  <p:spPr>
                    <a:xfrm>
                      <a:off x="2121857" y="1253170"/>
                      <a:ext cx="188061" cy="13629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4">
                  <p14:nvContentPartPr>
                    <p14:cNvPr id="96" name="Ink 95">
                      <a:extLst>
                        <a:ext uri="{FF2B5EF4-FFF2-40B4-BE49-F238E27FC236}">
                          <a16:creationId xmlns:a16="http://schemas.microsoft.com/office/drawing/2014/main" id="{64EC1BBB-0547-A36C-C0E2-2624E81F5CA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21827" y="1487647"/>
                    <a:ext cx="115920" cy="66600"/>
                  </p14:xfrm>
                </p:contentPart>
              </mc:Choice>
              <mc:Fallback xmlns="">
                <p:pic>
                  <p:nvPicPr>
                    <p:cNvPr id="96" name="Ink 95">
                      <a:extLst>
                        <a:ext uri="{FF2B5EF4-FFF2-40B4-BE49-F238E27FC236}">
                          <a16:creationId xmlns:a16="http://schemas.microsoft.com/office/drawing/2014/main" id="{64EC1BBB-0547-A36C-C0E2-2624E81F5CA2}"/>
                        </a:ext>
                      </a:extLst>
                    </p:cNvPr>
                    <p:cNvPicPr/>
                    <p:nvPr/>
                  </p:nvPicPr>
                  <p:blipFill>
                    <a:blip r:embed="rId125"/>
                    <a:stretch>
                      <a:fillRect/>
                    </a:stretch>
                  </p:blipFill>
                  <p:spPr>
                    <a:xfrm>
                      <a:off x="2185827" y="1450647"/>
                      <a:ext cx="187200" cy="1398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6">
                  <p14:nvContentPartPr>
                    <p14:cNvPr id="97" name="Ink 96">
                      <a:extLst>
                        <a:ext uri="{FF2B5EF4-FFF2-40B4-BE49-F238E27FC236}">
                          <a16:creationId xmlns:a16="http://schemas.microsoft.com/office/drawing/2014/main" id="{0A4CDC0E-6437-1CEF-4556-57C9C467D74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29227" y="1428607"/>
                    <a:ext cx="96480" cy="91800"/>
                  </p14:xfrm>
                </p:contentPart>
              </mc:Choice>
              <mc:Fallback xmlns="">
                <p:pic>
                  <p:nvPicPr>
                    <p:cNvPr id="97" name="Ink 96">
                      <a:extLst>
                        <a:ext uri="{FF2B5EF4-FFF2-40B4-BE49-F238E27FC236}">
                          <a16:creationId xmlns:a16="http://schemas.microsoft.com/office/drawing/2014/main" id="{0A4CDC0E-6437-1CEF-4556-57C9C467D74A}"/>
                        </a:ext>
                      </a:extLst>
                    </p:cNvPr>
                    <p:cNvPicPr/>
                    <p:nvPr/>
                  </p:nvPicPr>
                  <p:blipFill>
                    <a:blip r:embed="rId127"/>
                    <a:stretch>
                      <a:fillRect/>
                    </a:stretch>
                  </p:blipFill>
                  <p:spPr>
                    <a:xfrm>
                      <a:off x="1993494" y="1391591"/>
                      <a:ext cx="167232" cy="165092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8">
                  <p14:nvContentPartPr>
                    <p14:cNvPr id="98" name="Ink 97">
                      <a:extLst>
                        <a:ext uri="{FF2B5EF4-FFF2-40B4-BE49-F238E27FC236}">
                          <a16:creationId xmlns:a16="http://schemas.microsoft.com/office/drawing/2014/main" id="{44971CA3-D1CC-0961-3DD8-B581BC07824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19507" y="1604647"/>
                    <a:ext cx="68760" cy="122760"/>
                  </p14:xfrm>
                </p:contentPart>
              </mc:Choice>
              <mc:Fallback xmlns="">
                <p:pic>
                  <p:nvPicPr>
                    <p:cNvPr id="98" name="Ink 97">
                      <a:extLst>
                        <a:ext uri="{FF2B5EF4-FFF2-40B4-BE49-F238E27FC236}">
                          <a16:creationId xmlns:a16="http://schemas.microsoft.com/office/drawing/2014/main" id="{44971CA3-D1CC-0961-3DD8-B581BC07824C}"/>
                        </a:ext>
                      </a:extLst>
                    </p:cNvPr>
                    <p:cNvPicPr/>
                    <p:nvPr/>
                  </p:nvPicPr>
                  <p:blipFill>
                    <a:blip r:embed="rId129"/>
                    <a:stretch>
                      <a:fillRect/>
                    </a:stretch>
                  </p:blipFill>
                  <p:spPr>
                    <a:xfrm>
                      <a:off x="1983694" y="1567447"/>
                      <a:ext cx="139669" cy="19641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0">
                  <p14:nvContentPartPr>
                    <p14:cNvPr id="99" name="Ink 98">
                      <a:extLst>
                        <a:ext uri="{FF2B5EF4-FFF2-40B4-BE49-F238E27FC236}">
                          <a16:creationId xmlns:a16="http://schemas.microsoft.com/office/drawing/2014/main" id="{7276FB9D-F319-E92C-7ABC-EE08EA57386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46507" y="1702207"/>
                    <a:ext cx="360" cy="360"/>
                  </p14:xfrm>
                </p:contentPart>
              </mc:Choice>
              <mc:Fallback xmlns="">
                <p:pic>
                  <p:nvPicPr>
                    <p:cNvPr id="99" name="Ink 98">
                      <a:extLst>
                        <a:ext uri="{FF2B5EF4-FFF2-40B4-BE49-F238E27FC236}">
                          <a16:creationId xmlns:a16="http://schemas.microsoft.com/office/drawing/2014/main" id="{7276FB9D-F319-E92C-7ABC-EE08EA573867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028507" y="168420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2">
                  <p14:nvContentPartPr>
                    <p14:cNvPr id="100" name="Ink 99">
                      <a:extLst>
                        <a:ext uri="{FF2B5EF4-FFF2-40B4-BE49-F238E27FC236}">
                          <a16:creationId xmlns:a16="http://schemas.microsoft.com/office/drawing/2014/main" id="{00FF1049-BFA2-1292-E759-8ED3E0C4F55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73147" y="1675927"/>
                    <a:ext cx="360" cy="360"/>
                  </p14:xfrm>
                </p:contentPart>
              </mc:Choice>
              <mc:Fallback xmlns="">
                <p:pic>
                  <p:nvPicPr>
                    <p:cNvPr id="100" name="Ink 99">
                      <a:extLst>
                        <a:ext uri="{FF2B5EF4-FFF2-40B4-BE49-F238E27FC236}">
                          <a16:creationId xmlns:a16="http://schemas.microsoft.com/office/drawing/2014/main" id="{00FF1049-BFA2-1292-E759-8ED3E0C4F55B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055147" y="165792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3">
                  <p14:nvContentPartPr>
                    <p14:cNvPr id="101" name="Ink 100">
                      <a:extLst>
                        <a:ext uri="{FF2B5EF4-FFF2-40B4-BE49-F238E27FC236}">
                          <a16:creationId xmlns:a16="http://schemas.microsoft.com/office/drawing/2014/main" id="{0E160121-863A-9F58-7C92-B85662500A8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73147" y="1482607"/>
                    <a:ext cx="360" cy="360"/>
                  </p14:xfrm>
                </p:contentPart>
              </mc:Choice>
              <mc:Fallback xmlns="">
                <p:pic>
                  <p:nvPicPr>
                    <p:cNvPr id="101" name="Ink 100">
                      <a:extLst>
                        <a:ext uri="{FF2B5EF4-FFF2-40B4-BE49-F238E27FC236}">
                          <a16:creationId xmlns:a16="http://schemas.microsoft.com/office/drawing/2014/main" id="{0E160121-863A-9F58-7C92-B85662500A8B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055147" y="146460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4">
                  <p14:nvContentPartPr>
                    <p14:cNvPr id="102" name="Ink 101">
                      <a:extLst>
                        <a:ext uri="{FF2B5EF4-FFF2-40B4-BE49-F238E27FC236}">
                          <a16:creationId xmlns:a16="http://schemas.microsoft.com/office/drawing/2014/main" id="{5DA521AC-7DAC-7C16-8A59-D36D904AEF2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75467" y="1535527"/>
                    <a:ext cx="360" cy="360"/>
                  </p14:xfrm>
                </p:contentPart>
              </mc:Choice>
              <mc:Fallback xmlns="">
                <p:pic>
                  <p:nvPicPr>
                    <p:cNvPr id="102" name="Ink 101">
                      <a:extLst>
                        <a:ext uri="{FF2B5EF4-FFF2-40B4-BE49-F238E27FC236}">
                          <a16:creationId xmlns:a16="http://schemas.microsoft.com/office/drawing/2014/main" id="{5DA521AC-7DAC-7C16-8A59-D36D904AEF22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257467" y="151752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5">
                  <p14:nvContentPartPr>
                    <p14:cNvPr id="103" name="Ink 102">
                      <a:extLst>
                        <a:ext uri="{FF2B5EF4-FFF2-40B4-BE49-F238E27FC236}">
                          <a16:creationId xmlns:a16="http://schemas.microsoft.com/office/drawing/2014/main" id="{F7CB6478-7A53-72C8-A015-AB43BEC3BF7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459787" y="1104247"/>
                    <a:ext cx="360" cy="360"/>
                  </p14:xfrm>
                </p:contentPart>
              </mc:Choice>
              <mc:Fallback xmlns="">
                <p:pic>
                  <p:nvPicPr>
                    <p:cNvPr id="103" name="Ink 102">
                      <a:extLst>
                        <a:ext uri="{FF2B5EF4-FFF2-40B4-BE49-F238E27FC236}">
                          <a16:creationId xmlns:a16="http://schemas.microsoft.com/office/drawing/2014/main" id="{F7CB6478-7A53-72C8-A015-AB43BEC3BF79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441787" y="108624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6">
                  <p14:nvContentPartPr>
                    <p14:cNvPr id="104" name="Ink 103">
                      <a:extLst>
                        <a:ext uri="{FF2B5EF4-FFF2-40B4-BE49-F238E27FC236}">
                          <a16:creationId xmlns:a16="http://schemas.microsoft.com/office/drawing/2014/main" id="{4C807A84-067C-BFD0-18DB-2C915CB61FA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35907" y="1662967"/>
                    <a:ext cx="46800" cy="107280"/>
                  </p14:xfrm>
                </p:contentPart>
              </mc:Choice>
              <mc:Fallback xmlns="">
                <p:pic>
                  <p:nvPicPr>
                    <p:cNvPr id="104" name="Ink 103">
                      <a:extLst>
                        <a:ext uri="{FF2B5EF4-FFF2-40B4-BE49-F238E27FC236}">
                          <a16:creationId xmlns:a16="http://schemas.microsoft.com/office/drawing/2014/main" id="{4C807A84-067C-BFD0-18DB-2C915CB61FA6}"/>
                        </a:ext>
                      </a:extLst>
                    </p:cNvPr>
                    <p:cNvPicPr/>
                    <p:nvPr/>
                  </p:nvPicPr>
                  <p:blipFill>
                    <a:blip r:embed="rId137"/>
                    <a:stretch>
                      <a:fillRect/>
                    </a:stretch>
                  </p:blipFill>
                  <p:spPr>
                    <a:xfrm>
                      <a:off x="1799907" y="1625974"/>
                      <a:ext cx="118080" cy="18052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8">
                  <p14:nvContentPartPr>
                    <p14:cNvPr id="105" name="Ink 104">
                      <a:extLst>
                        <a:ext uri="{FF2B5EF4-FFF2-40B4-BE49-F238E27FC236}">
                          <a16:creationId xmlns:a16="http://schemas.microsoft.com/office/drawing/2014/main" id="{4CED48FD-8B43-E08C-17C1-07B8D694A7C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37987" y="1508887"/>
                    <a:ext cx="46080" cy="113040"/>
                  </p14:xfrm>
                </p:contentPart>
              </mc:Choice>
              <mc:Fallback xmlns="">
                <p:pic>
                  <p:nvPicPr>
                    <p:cNvPr id="105" name="Ink 104">
                      <a:extLst>
                        <a:ext uri="{FF2B5EF4-FFF2-40B4-BE49-F238E27FC236}">
                          <a16:creationId xmlns:a16="http://schemas.microsoft.com/office/drawing/2014/main" id="{4CED48FD-8B43-E08C-17C1-07B8D694A7C8}"/>
                        </a:ext>
                      </a:extLst>
                    </p:cNvPr>
                    <p:cNvPicPr/>
                    <p:nvPr/>
                  </p:nvPicPr>
                  <p:blipFill>
                    <a:blip r:embed="rId139"/>
                    <a:stretch>
                      <a:fillRect/>
                    </a:stretch>
                  </p:blipFill>
                  <p:spPr>
                    <a:xfrm>
                      <a:off x="1702541" y="1471703"/>
                      <a:ext cx="116263" cy="18666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40">
                  <p14:nvContentPartPr>
                    <p14:cNvPr id="106" name="Ink 105">
                      <a:extLst>
                        <a:ext uri="{FF2B5EF4-FFF2-40B4-BE49-F238E27FC236}">
                          <a16:creationId xmlns:a16="http://schemas.microsoft.com/office/drawing/2014/main" id="{560C1C3E-7F64-466C-B7A4-D8FFB3FFAF9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35027" y="1632727"/>
                    <a:ext cx="52200" cy="119880"/>
                  </p14:xfrm>
                </p:contentPart>
              </mc:Choice>
              <mc:Fallback xmlns="">
                <p:pic>
                  <p:nvPicPr>
                    <p:cNvPr id="106" name="Ink 105">
                      <a:extLst>
                        <a:ext uri="{FF2B5EF4-FFF2-40B4-BE49-F238E27FC236}">
                          <a16:creationId xmlns:a16="http://schemas.microsoft.com/office/drawing/2014/main" id="{560C1C3E-7F64-466C-B7A4-D8FFB3FFAF9C}"/>
                        </a:ext>
                      </a:extLst>
                    </p:cNvPr>
                    <p:cNvPicPr/>
                    <p:nvPr/>
                  </p:nvPicPr>
                  <p:blipFill>
                    <a:blip r:embed="rId141"/>
                    <a:stretch>
                      <a:fillRect/>
                    </a:stretch>
                  </p:blipFill>
                  <p:spPr>
                    <a:xfrm>
                      <a:off x="1599274" y="1595727"/>
                      <a:ext cx="122992" cy="19314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142">
                <p14:nvContentPartPr>
                  <p14:cNvPr id="55" name="Ink 54">
                    <a:extLst>
                      <a:ext uri="{FF2B5EF4-FFF2-40B4-BE49-F238E27FC236}">
                        <a16:creationId xmlns:a16="http://schemas.microsoft.com/office/drawing/2014/main" id="{0D7C0476-5A33-D881-F534-6ED7328811F6}"/>
                      </a:ext>
                    </a:extLst>
                  </p14:cNvPr>
                  <p14:cNvContentPartPr/>
                  <p14:nvPr/>
                </p14:nvContentPartPr>
                <p14:xfrm rot="1617139">
                  <a:off x="1140318" y="737773"/>
                  <a:ext cx="137880" cy="37800"/>
                </p14:xfrm>
              </p:contentPart>
            </mc:Choice>
            <mc:Fallback xmlns="">
              <p:pic>
                <p:nvPicPr>
                  <p:cNvPr id="55" name="Ink 54">
                    <a:extLst>
                      <a:ext uri="{FF2B5EF4-FFF2-40B4-BE49-F238E27FC236}">
                        <a16:creationId xmlns:a16="http://schemas.microsoft.com/office/drawing/2014/main" id="{0D7C0476-5A33-D881-F534-6ED7328811F6}"/>
                      </a:ext>
                    </a:extLst>
                  </p:cNvPr>
                  <p:cNvPicPr/>
                  <p:nvPr/>
                </p:nvPicPr>
                <p:blipFill>
                  <a:blip r:embed="rId143"/>
                  <a:stretch>
                    <a:fillRect/>
                  </a:stretch>
                </p:blipFill>
                <p:spPr>
                  <a:xfrm rot="1617139">
                    <a:off x="1104224" y="700714"/>
                    <a:ext cx="209347" cy="111176"/>
                  </a:xfrm>
                  <a:prstGeom prst="rect">
                    <a:avLst/>
                  </a:prstGeom>
                </p:spPr>
              </p:pic>
            </mc:Fallback>
          </mc:AlternateContent>
        </p:grp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B14DF52-9155-9D72-3047-2AF6088FD0EE}"/>
                </a:ext>
              </a:extLst>
            </p:cNvPr>
            <p:cNvSpPr/>
            <p:nvPr/>
          </p:nvSpPr>
          <p:spPr>
            <a:xfrm>
              <a:off x="426037" y="276135"/>
              <a:ext cx="2631900" cy="2631900"/>
            </a:xfrm>
            <a:prstGeom prst="ellipse">
              <a:avLst/>
            </a:prstGeom>
            <a:noFill/>
            <a:ln w="76200">
              <a:solidFill>
                <a:srgbClr val="C000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05456C0-7E63-5A75-822B-BCF72F79F008}"/>
                </a:ext>
              </a:extLst>
            </p:cNvPr>
            <p:cNvSpPr/>
            <p:nvPr/>
          </p:nvSpPr>
          <p:spPr>
            <a:xfrm>
              <a:off x="394395" y="214945"/>
              <a:ext cx="2631900" cy="2631900"/>
            </a:xfrm>
            <a:prstGeom prst="ellipse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8" name="Star: 5 Points 17">
              <a:extLst>
                <a:ext uri="{FF2B5EF4-FFF2-40B4-BE49-F238E27FC236}">
                  <a16:creationId xmlns:a16="http://schemas.microsoft.com/office/drawing/2014/main" id="{54A3455E-CC06-9CF9-B837-9E61F3625016}"/>
                </a:ext>
              </a:extLst>
            </p:cNvPr>
            <p:cNvSpPr/>
            <p:nvPr/>
          </p:nvSpPr>
          <p:spPr>
            <a:xfrm>
              <a:off x="2690894" y="1174693"/>
              <a:ext cx="768600" cy="768600"/>
            </a:xfrm>
            <a:prstGeom prst="star5">
              <a:avLst/>
            </a:prstGeom>
            <a:solidFill>
              <a:srgbClr val="8FD4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4" name="TextBox 186">
              <a:extLst>
                <a:ext uri="{FF2B5EF4-FFF2-40B4-BE49-F238E27FC236}">
                  <a16:creationId xmlns:a16="http://schemas.microsoft.com/office/drawing/2014/main" id="{1959F1E3-834E-7633-7536-88C5E9CCA03D}"/>
                </a:ext>
              </a:extLst>
            </p:cNvPr>
            <p:cNvSpPr txBox="1"/>
            <p:nvPr/>
          </p:nvSpPr>
          <p:spPr>
            <a:xfrm>
              <a:off x="799900" y="684453"/>
              <a:ext cx="1808823" cy="166617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4000">
                  <a:solidFill>
                    <a:srgbClr val="00B0F0"/>
                  </a:solidFill>
                  <a:latin typeface="Kristen ITC"/>
                </a:rPr>
                <a:t>6</a:t>
              </a:r>
            </a:p>
          </p:txBody>
        </p:sp>
        <p:sp>
          <p:nvSpPr>
            <p:cNvPr id="32" name="Star: 5 Points 31">
              <a:extLst>
                <a:ext uri="{FF2B5EF4-FFF2-40B4-BE49-F238E27FC236}">
                  <a16:creationId xmlns:a16="http://schemas.microsoft.com/office/drawing/2014/main" id="{E5778E2D-954A-BDA3-2EEB-C75892CE528E}"/>
                </a:ext>
              </a:extLst>
            </p:cNvPr>
            <p:cNvSpPr/>
            <p:nvPr/>
          </p:nvSpPr>
          <p:spPr>
            <a:xfrm>
              <a:off x="2525744" y="1968802"/>
              <a:ext cx="768600" cy="768600"/>
            </a:xfrm>
            <a:prstGeom prst="star5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33" name="Star: 5 Points 32">
              <a:extLst>
                <a:ext uri="{FF2B5EF4-FFF2-40B4-BE49-F238E27FC236}">
                  <a16:creationId xmlns:a16="http://schemas.microsoft.com/office/drawing/2014/main" id="{CA3D8FE1-0968-8A82-44A6-0CC1B001470D}"/>
                </a:ext>
              </a:extLst>
            </p:cNvPr>
            <p:cNvSpPr/>
            <p:nvPr/>
          </p:nvSpPr>
          <p:spPr>
            <a:xfrm>
              <a:off x="1937170" y="2465292"/>
              <a:ext cx="768600" cy="768600"/>
            </a:xfrm>
            <a:prstGeom prst="star5">
              <a:avLst/>
            </a:prstGeom>
            <a:solidFill>
              <a:srgbClr val="C0004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52DFCFB-924A-A81A-3CCB-4D95AA65E401}"/>
              </a:ext>
            </a:extLst>
          </p:cNvPr>
          <p:cNvSpPr/>
          <p:nvPr/>
        </p:nvSpPr>
        <p:spPr>
          <a:xfrm>
            <a:off x="1657776" y="206455"/>
            <a:ext cx="10235364" cy="1079905"/>
          </a:xfrm>
          <a:prstGeom prst="roundRect">
            <a:avLst/>
          </a:prstGeom>
          <a:solidFill>
            <a:srgbClr val="8FD4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A </a:t>
            </a:r>
            <a:r>
              <a:rPr lang="en-GB" sz="24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yw</a:t>
            </a:r>
            <a:r>
              <a:rPr lang="en-GB" sz="24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 </a:t>
            </a:r>
            <a:r>
              <a:rPr lang="en-GB" sz="24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eich</a:t>
            </a:r>
            <a:r>
              <a:rPr lang="en-GB" sz="24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 </a:t>
            </a:r>
            <a:r>
              <a:rPr lang="en-GB" sz="24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ysgol</a:t>
            </a:r>
            <a:r>
              <a:rPr lang="en-GB" sz="24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 </a:t>
            </a:r>
            <a:r>
              <a:rPr lang="en-GB" sz="24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yn</a:t>
            </a:r>
            <a:r>
              <a:rPr lang="en-GB" sz="24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 </a:t>
            </a:r>
            <a:r>
              <a:rPr lang="en-GB" sz="24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rhoi</a:t>
            </a:r>
            <a:r>
              <a:rPr lang="en-GB" sz="24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 </a:t>
            </a:r>
            <a:r>
              <a:rPr lang="en-GB" sz="24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unrhyw</a:t>
            </a:r>
            <a:r>
              <a:rPr lang="en-GB" sz="24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 </a:t>
            </a:r>
            <a:r>
              <a:rPr lang="en-GB" sz="24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gymorth</a:t>
            </a:r>
            <a:r>
              <a:rPr lang="en-GB" sz="24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 </a:t>
            </a:r>
            <a:r>
              <a:rPr lang="en-GB" sz="2400" b="1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ychwanegol</a:t>
            </a:r>
            <a:r>
              <a:rPr lang="en-GB" sz="24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 </a:t>
            </a:r>
            <a:r>
              <a:rPr lang="en-GB" sz="24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i</a:t>
            </a:r>
            <a:r>
              <a:rPr lang="en-GB" sz="24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 chi </a:t>
            </a:r>
            <a:r>
              <a:rPr lang="en-GB" sz="24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oherwydd</a:t>
            </a:r>
            <a:r>
              <a:rPr lang="en-GB" sz="24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 </a:t>
            </a:r>
            <a:r>
              <a:rPr lang="en-GB" sz="24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eich</a:t>
            </a:r>
            <a:r>
              <a:rPr lang="en-GB" sz="24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 bod </a:t>
            </a:r>
            <a:r>
              <a:rPr lang="en-GB" sz="24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yn</a:t>
            </a:r>
            <a:r>
              <a:rPr lang="en-GB" sz="24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 </a:t>
            </a:r>
            <a:r>
              <a:rPr lang="en-GB" sz="24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blant</a:t>
            </a:r>
            <a:r>
              <a:rPr lang="en-GB" sz="24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 y </a:t>
            </a:r>
            <a:r>
              <a:rPr lang="en-GB" sz="24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Lluoedd</a:t>
            </a:r>
            <a:r>
              <a:rPr lang="en-GB" sz="24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 </a:t>
            </a:r>
            <a:r>
              <a:rPr lang="en-GB" sz="24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Arfog</a:t>
            </a:r>
            <a:r>
              <a:rPr lang="en-GB" sz="24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? </a:t>
            </a:r>
            <a:r>
              <a:rPr lang="en-GB" sz="24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Os</a:t>
            </a:r>
            <a:r>
              <a:rPr lang="en-GB" sz="24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 </a:t>
            </a:r>
            <a:r>
              <a:rPr lang="en-GB" sz="24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oes</a:t>
            </a:r>
            <a:r>
              <a:rPr lang="en-GB" sz="24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, </a:t>
            </a:r>
            <a:r>
              <a:rPr lang="en-GB" sz="24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beth</a:t>
            </a:r>
            <a:r>
              <a:rPr lang="en-GB" sz="24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? </a:t>
            </a:r>
            <a:endParaRPr lang="en-GB" sz="2400">
              <a:solidFill>
                <a:schemeClr val="bg1"/>
              </a:solidFill>
              <a:latin typeface="Arial Rounded MT Bold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7E4DCF2-8953-6B99-24E4-46126F36CF7A}"/>
              </a:ext>
            </a:extLst>
          </p:cNvPr>
          <p:cNvSpPr/>
          <p:nvPr/>
        </p:nvSpPr>
        <p:spPr>
          <a:xfrm>
            <a:off x="288768" y="1615674"/>
            <a:ext cx="4283232" cy="405813"/>
          </a:xfrm>
          <a:prstGeom prst="roundRect">
            <a:avLst>
              <a:gd name="adj" fmla="val 17668"/>
            </a:avLst>
          </a:prstGeom>
          <a:solidFill>
            <a:srgbClr val="91D553">
              <a:alpha val="24000"/>
            </a:srgbClr>
          </a:solidFill>
          <a:ln w="28575">
            <a:solidFill>
              <a:srgbClr val="8FD4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sz="1600" err="1">
                <a:solidFill>
                  <a:schemeClr val="tx1"/>
                </a:solidFill>
                <a:latin typeface="Arial"/>
                <a:cs typeface="Arial"/>
              </a:rPr>
              <a:t>Ychwanegu</a:t>
            </a:r>
            <a:r>
              <a:rPr lang="en-US" sz="160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600" err="1">
                <a:solidFill>
                  <a:schemeClr val="tx1"/>
                </a:solidFill>
                <a:latin typeface="Arial"/>
                <a:cs typeface="Arial"/>
              </a:rPr>
              <a:t>enghreifftiau</a:t>
            </a:r>
            <a:r>
              <a:rPr lang="en-US" sz="1600">
                <a:solidFill>
                  <a:schemeClr val="tx1"/>
                </a:solidFill>
                <a:latin typeface="Arial"/>
                <a:cs typeface="Arial"/>
              </a:rPr>
              <a:t> at </a:t>
            </a:r>
            <a:r>
              <a:rPr lang="en-US" sz="1600" err="1">
                <a:solidFill>
                  <a:schemeClr val="tx1"/>
                </a:solidFill>
                <a:latin typeface="Arial"/>
                <a:cs typeface="Arial"/>
              </a:rPr>
              <a:t>nodiadau</a:t>
            </a:r>
            <a:r>
              <a:rPr lang="en-US" sz="160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600" err="1">
                <a:solidFill>
                  <a:schemeClr val="tx1"/>
                </a:solidFill>
                <a:latin typeface="Arial"/>
                <a:cs typeface="Arial"/>
              </a:rPr>
              <a:t>post-it</a:t>
            </a:r>
            <a:r>
              <a:rPr lang="en-US" sz="1600">
                <a:solidFill>
                  <a:schemeClr val="tx1"/>
                </a:solidFill>
                <a:latin typeface="Arial"/>
                <a:cs typeface="Arial"/>
              </a:rPr>
              <a:t>. </a:t>
            </a:r>
            <a:endParaRPr lang="en-US">
              <a:solidFill>
                <a:schemeClr val="tx1"/>
              </a:solidFill>
            </a:endParaRPr>
          </a:p>
          <a:p>
            <a:pPr>
              <a:defRPr/>
            </a:pPr>
            <a:endParaRPr lang="en-GB" sz="1400" i="1">
              <a:solidFill>
                <a:schemeClr val="accent6"/>
              </a:solidFill>
              <a:latin typeface="Arial"/>
              <a:ea typeface="Tahom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585939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AD4271-8B82-852E-6515-D1F8D445EB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>
            <a:extLst>
              <a:ext uri="{FF2B5EF4-FFF2-40B4-BE49-F238E27FC236}">
                <a16:creationId xmlns:a16="http://schemas.microsoft.com/office/drawing/2014/main" id="{4CF97F62-D0C0-2049-763D-0B4598805C9F}"/>
              </a:ext>
            </a:extLst>
          </p:cNvPr>
          <p:cNvSpPr/>
          <p:nvPr/>
        </p:nvSpPr>
        <p:spPr>
          <a:xfrm>
            <a:off x="9833541" y="-279305"/>
            <a:ext cx="2665730" cy="2665730"/>
          </a:xfrm>
          <a:prstGeom prst="ellipse">
            <a:avLst/>
          </a:prstGeom>
          <a:solidFill>
            <a:srgbClr val="8FD45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E73CBD1-852A-5631-2711-FBFF92D9B163}"/>
              </a:ext>
            </a:extLst>
          </p:cNvPr>
          <p:cNvSpPr/>
          <p:nvPr/>
        </p:nvSpPr>
        <p:spPr>
          <a:xfrm>
            <a:off x="-1661057" y="1908310"/>
            <a:ext cx="3314700" cy="3314700"/>
          </a:xfrm>
          <a:prstGeom prst="ellipse">
            <a:avLst/>
          </a:prstGeom>
          <a:solidFill>
            <a:srgbClr val="5DAE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4864B9A-063E-C04C-EDE6-298BC3092B67}"/>
              </a:ext>
            </a:extLst>
          </p:cNvPr>
          <p:cNvSpPr/>
          <p:nvPr/>
        </p:nvSpPr>
        <p:spPr>
          <a:xfrm>
            <a:off x="5775062" y="5647195"/>
            <a:ext cx="2426335" cy="2426335"/>
          </a:xfrm>
          <a:prstGeom prst="ellipse">
            <a:avLst/>
          </a:prstGeom>
          <a:solidFill>
            <a:srgbClr val="C0004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26712E-C8F3-0949-DBD0-10FE92EE9E9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77"/>
          <a:stretch/>
        </p:blipFill>
        <p:spPr>
          <a:xfrm>
            <a:off x="10702402" y="6043839"/>
            <a:ext cx="1358585" cy="661719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02B9C950-6732-3713-E5F4-BD6F8580E44D}"/>
              </a:ext>
            </a:extLst>
          </p:cNvPr>
          <p:cNvSpPr/>
          <p:nvPr/>
        </p:nvSpPr>
        <p:spPr>
          <a:xfrm>
            <a:off x="2344841" y="5463750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B35EFC5-0BBB-6C33-EF19-3ABA361EF225}"/>
              </a:ext>
            </a:extLst>
          </p:cNvPr>
          <p:cNvSpPr/>
          <p:nvPr/>
        </p:nvSpPr>
        <p:spPr>
          <a:xfrm>
            <a:off x="350890" y="3215239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8C131F8-8DF4-7AF3-A9A9-3A615978714F}"/>
              </a:ext>
            </a:extLst>
          </p:cNvPr>
          <p:cNvSpPr/>
          <p:nvPr/>
        </p:nvSpPr>
        <p:spPr>
          <a:xfrm>
            <a:off x="1246531" y="4891013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6FA41A9-C079-54E5-2310-8672168A469F}"/>
              </a:ext>
            </a:extLst>
          </p:cNvPr>
          <p:cNvSpPr/>
          <p:nvPr/>
        </p:nvSpPr>
        <p:spPr>
          <a:xfrm>
            <a:off x="2688546" y="4468910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DC29214-3074-E9B2-A0E0-6400C815CA4A}"/>
              </a:ext>
            </a:extLst>
          </p:cNvPr>
          <p:cNvSpPr/>
          <p:nvPr/>
        </p:nvSpPr>
        <p:spPr>
          <a:xfrm>
            <a:off x="1819072" y="3566714"/>
            <a:ext cx="671843" cy="686220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1B8F264-0DD3-30D2-C1F2-010D8AEB37CF}"/>
              </a:ext>
            </a:extLst>
          </p:cNvPr>
          <p:cNvSpPr/>
          <p:nvPr/>
        </p:nvSpPr>
        <p:spPr>
          <a:xfrm>
            <a:off x="977640" y="6179815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ACCE192-EE0B-DF6C-A02A-2912110A0CE2}"/>
              </a:ext>
            </a:extLst>
          </p:cNvPr>
          <p:cNvSpPr/>
          <p:nvPr/>
        </p:nvSpPr>
        <p:spPr>
          <a:xfrm>
            <a:off x="288198" y="6017974"/>
            <a:ext cx="694427" cy="694427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DE34BD9-1747-B5F2-916E-483006C3CC6E}"/>
              </a:ext>
            </a:extLst>
          </p:cNvPr>
          <p:cNvSpPr/>
          <p:nvPr/>
        </p:nvSpPr>
        <p:spPr>
          <a:xfrm>
            <a:off x="10782999" y="1449665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F3B24C8-B45B-0735-B382-B0A14F3BF918}"/>
              </a:ext>
            </a:extLst>
          </p:cNvPr>
          <p:cNvSpPr/>
          <p:nvPr/>
        </p:nvSpPr>
        <p:spPr>
          <a:xfrm>
            <a:off x="10788852" y="2323842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ABF7C57-73C5-35D9-FF44-B2406382CDEC}"/>
              </a:ext>
            </a:extLst>
          </p:cNvPr>
          <p:cNvSpPr/>
          <p:nvPr/>
        </p:nvSpPr>
        <p:spPr>
          <a:xfrm>
            <a:off x="11033267" y="3775956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0C9432D-D648-D8E4-409F-C27C86CEC535}"/>
              </a:ext>
            </a:extLst>
          </p:cNvPr>
          <p:cNvSpPr/>
          <p:nvPr/>
        </p:nvSpPr>
        <p:spPr>
          <a:xfrm>
            <a:off x="10620568" y="4632220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38087B2-BB77-3DF2-14ED-E8DD3BF34542}"/>
              </a:ext>
            </a:extLst>
          </p:cNvPr>
          <p:cNvSpPr/>
          <p:nvPr/>
        </p:nvSpPr>
        <p:spPr>
          <a:xfrm>
            <a:off x="10137369" y="2962089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96AD6DE-FC76-743D-881C-4001932E0657}"/>
              </a:ext>
            </a:extLst>
          </p:cNvPr>
          <p:cNvSpPr/>
          <p:nvPr/>
        </p:nvSpPr>
        <p:spPr>
          <a:xfrm>
            <a:off x="3217010" y="377629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F853FECE-0F8B-8E73-6BE8-65938FADCE8E}"/>
              </a:ext>
            </a:extLst>
          </p:cNvPr>
          <p:cNvSpPr/>
          <p:nvPr/>
        </p:nvSpPr>
        <p:spPr>
          <a:xfrm>
            <a:off x="2366579" y="337374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80E80124-E9E5-DEB2-43B2-B54A6DA4C16A}"/>
              </a:ext>
            </a:extLst>
          </p:cNvPr>
          <p:cNvSpPr/>
          <p:nvPr/>
        </p:nvSpPr>
        <p:spPr>
          <a:xfrm>
            <a:off x="4157462" y="209054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1140376B-9D92-BA63-516A-19186A4971B3}"/>
              </a:ext>
            </a:extLst>
          </p:cNvPr>
          <p:cNvSpPr/>
          <p:nvPr/>
        </p:nvSpPr>
        <p:spPr>
          <a:xfrm>
            <a:off x="5105771" y="371822"/>
            <a:ext cx="671843" cy="686220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49098E3-DFC3-23C2-AABD-262D6D01C94E}"/>
              </a:ext>
            </a:extLst>
          </p:cNvPr>
          <p:cNvGrpSpPr/>
          <p:nvPr/>
        </p:nvGrpSpPr>
        <p:grpSpPr>
          <a:xfrm>
            <a:off x="180712" y="143953"/>
            <a:ext cx="1360011" cy="1308879"/>
            <a:chOff x="355146" y="153134"/>
            <a:chExt cx="3104348" cy="308075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E9AB626-35CE-BBB4-CCC0-B377D5C73D10}"/>
                </a:ext>
              </a:extLst>
            </p:cNvPr>
            <p:cNvSpPr/>
            <p:nvPr/>
          </p:nvSpPr>
          <p:spPr>
            <a:xfrm>
              <a:off x="355146" y="153134"/>
              <a:ext cx="2631900" cy="2631900"/>
            </a:xfrm>
            <a:prstGeom prst="ellipse">
              <a:avLst/>
            </a:prstGeom>
            <a:noFill/>
            <a:ln w="76200">
              <a:solidFill>
                <a:srgbClr val="8FD4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8124D9A-3AC7-DF34-E293-012442D58846}"/>
                </a:ext>
              </a:extLst>
            </p:cNvPr>
            <p:cNvGrpSpPr/>
            <p:nvPr/>
          </p:nvGrpSpPr>
          <p:grpSpPr>
            <a:xfrm>
              <a:off x="1139667" y="409807"/>
              <a:ext cx="1524267" cy="2204362"/>
              <a:chOff x="1139667" y="409807"/>
              <a:chExt cx="1337760" cy="1934640"/>
            </a:xfrm>
            <a:solidFill>
              <a:srgbClr val="C9F1FF"/>
            </a:solidFill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">
                <p14:nvContentPartPr>
                  <p14:cNvPr id="34" name="Ink 33">
                    <a:extLst>
                      <a:ext uri="{FF2B5EF4-FFF2-40B4-BE49-F238E27FC236}">
                        <a16:creationId xmlns:a16="http://schemas.microsoft.com/office/drawing/2014/main" id="{C75A5E6D-2AEF-8582-22B3-1B265C1B0EED}"/>
                      </a:ext>
                    </a:extLst>
                  </p14:cNvPr>
                  <p14:cNvContentPartPr/>
                  <p14:nvPr/>
                </p14:nvContentPartPr>
                <p14:xfrm>
                  <a:off x="1204467" y="1104247"/>
                  <a:ext cx="622800" cy="1240200"/>
                </p14:xfrm>
              </p:contentPart>
            </mc:Choice>
            <mc:Fallback xmlns="">
              <p:pic>
                <p:nvPicPr>
                  <p:cNvPr id="34" name="Ink 33">
                    <a:extLst>
                      <a:ext uri="{FF2B5EF4-FFF2-40B4-BE49-F238E27FC236}">
                        <a16:creationId xmlns:a16="http://schemas.microsoft.com/office/drawing/2014/main" id="{C75A5E6D-2AEF-8582-22B3-1B265C1B0EED}"/>
                      </a:ext>
                    </a:extLst>
                  </p:cNvPr>
                  <p:cNvPicPr/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1168425" y="1067071"/>
                    <a:ext cx="694163" cy="131380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">
                <p14:nvContentPartPr>
                  <p14:cNvPr id="35" name="Ink 34">
                    <a:extLst>
                      <a:ext uri="{FF2B5EF4-FFF2-40B4-BE49-F238E27FC236}">
                        <a16:creationId xmlns:a16="http://schemas.microsoft.com/office/drawing/2014/main" id="{32A73AE1-12F0-CFC3-1EB1-2956830C6C88}"/>
                      </a:ext>
                    </a:extLst>
                  </p14:cNvPr>
                  <p14:cNvContentPartPr/>
                  <p14:nvPr/>
                </p14:nvContentPartPr>
                <p14:xfrm>
                  <a:off x="1801347" y="585847"/>
                  <a:ext cx="271800" cy="517680"/>
                </p14:xfrm>
              </p:contentPart>
            </mc:Choice>
            <mc:Fallback xmlns="">
              <p:pic>
                <p:nvPicPr>
                  <p:cNvPr id="35" name="Ink 34">
                    <a:extLst>
                      <a:ext uri="{FF2B5EF4-FFF2-40B4-BE49-F238E27FC236}">
                        <a16:creationId xmlns:a16="http://schemas.microsoft.com/office/drawing/2014/main" id="{32A73AE1-12F0-CFC3-1EB1-2956830C6C88}"/>
                      </a:ext>
                    </a:extLst>
                  </p:cNvPr>
                  <p:cNvPicPr/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1783323" y="567252"/>
                    <a:ext cx="307127" cy="5541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40F5FA7A-6960-C541-0B6E-3C50B82C5F7F}"/>
                      </a:ext>
                    </a:extLst>
                  </p14:cNvPr>
                  <p14:cNvContentPartPr/>
                  <p14:nvPr/>
                </p14:nvContentPartPr>
                <p14:xfrm>
                  <a:off x="1826907" y="691687"/>
                  <a:ext cx="378360" cy="41292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40F5FA7A-6960-C541-0B6E-3C50B82C5F7F}"/>
                      </a:ext>
                    </a:extLst>
                  </p:cNvPr>
                  <p:cNvPicPr/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1808890" y="673087"/>
                    <a:ext cx="413674" cy="4493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E9D4742E-1295-7B4A-5B0B-383302F76F5C}"/>
                      </a:ext>
                    </a:extLst>
                  </p14:cNvPr>
                  <p14:cNvContentPartPr/>
                  <p14:nvPr/>
                </p14:nvContentPartPr>
                <p14:xfrm>
                  <a:off x="1792347" y="805087"/>
                  <a:ext cx="245520" cy="360720"/>
                </p14:xfrm>
              </p:contentPart>
            </mc:Choice>
            <mc:Fallback xmlns=""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E9D4742E-1295-7B4A-5B0B-383302F76F5C}"/>
                      </a:ext>
                    </a:extLst>
                  </p:cNvPr>
                  <p:cNvPicPr/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1774347" y="786531"/>
                    <a:ext cx="280800" cy="39708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B61E08DF-F12D-6A50-0CE2-0C9A0C8E1A4F}"/>
                      </a:ext>
                    </a:extLst>
                  </p14:cNvPr>
                  <p14:cNvContentPartPr/>
                  <p14:nvPr/>
                </p14:nvContentPartPr>
                <p14:xfrm>
                  <a:off x="1448907" y="1517527"/>
                  <a:ext cx="44280" cy="9000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B61E08DF-F12D-6A50-0CE2-0C9A0C8E1A4F}"/>
                      </a:ext>
                    </a:extLst>
                  </p:cNvPr>
                  <p:cNvPicPr/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1412612" y="1480642"/>
                    <a:ext cx="116144" cy="16303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45146A67-2ABE-5968-5EA5-C8607DCABBC9}"/>
                      </a:ext>
                    </a:extLst>
                  </p14:cNvPr>
                  <p14:cNvContentPartPr/>
                  <p14:nvPr/>
                </p14:nvContentPartPr>
                <p14:xfrm>
                  <a:off x="1417947" y="1384327"/>
                  <a:ext cx="83880" cy="63360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45146A67-2ABE-5968-5EA5-C8607DCABBC9}"/>
                      </a:ext>
                    </a:extLst>
                  </p:cNvPr>
                  <p:cNvPicPr/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1382101" y="1347490"/>
                    <a:ext cx="154855" cy="13629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59C6C983-416D-38C6-F877-8CE1EF23BB57}"/>
                      </a:ext>
                    </a:extLst>
                  </p14:cNvPr>
                  <p14:cNvContentPartPr/>
                  <p14:nvPr/>
                </p14:nvContentPartPr>
                <p14:xfrm>
                  <a:off x="1182147" y="1385407"/>
                  <a:ext cx="142200" cy="71640"/>
                </p14:xfrm>
              </p:contentPart>
            </mc:Choice>
            <mc:Fallback xmlns="">
              <p:pic>
                <p:nvPicPr>
                  <p:cNvPr id="40" name="Ink 39">
                    <a:extLst>
                      <a:ext uri="{FF2B5EF4-FFF2-40B4-BE49-F238E27FC236}">
                        <a16:creationId xmlns:a16="http://schemas.microsoft.com/office/drawing/2014/main" id="{59C6C983-416D-38C6-F877-8CE1EF23BB57}"/>
                      </a:ext>
                    </a:extLst>
                  </p:cNvPr>
                  <p:cNvPicPr/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1146238" y="1348479"/>
                    <a:ext cx="213300" cy="14475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73EFAF6D-F7F4-FABB-9852-00BE0AB137B4}"/>
                      </a:ext>
                    </a:extLst>
                  </p14:cNvPr>
                  <p14:cNvContentPartPr/>
                  <p14:nvPr/>
                </p14:nvContentPartPr>
                <p14:xfrm>
                  <a:off x="1179987" y="1051327"/>
                  <a:ext cx="157680" cy="5436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73EFAF6D-F7F4-FABB-9852-00BE0AB137B4}"/>
                      </a:ext>
                    </a:extLst>
                  </p:cNvPr>
                  <p:cNvPicPr/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1143987" y="1014094"/>
                    <a:ext cx="228960" cy="1280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9860836C-4645-01CD-717E-B4511C6F1AED}"/>
                      </a:ext>
                    </a:extLst>
                  </p14:cNvPr>
                  <p14:cNvContentPartPr/>
                  <p14:nvPr/>
                </p14:nvContentPartPr>
                <p14:xfrm>
                  <a:off x="1139667" y="936487"/>
                  <a:ext cx="137880" cy="3780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9860836C-4645-01CD-717E-B4511C6F1AED}"/>
                      </a:ext>
                    </a:extLst>
                  </p:cNvPr>
                  <p:cNvPicPr/>
                  <p:nvPr/>
                </p:nvPicPr>
                <p:blipFill>
                  <a:blip r:embed="rId20"/>
                  <a:stretch>
                    <a:fillRect/>
                  </a:stretch>
                </p:blipFill>
                <p:spPr>
                  <a:xfrm>
                    <a:off x="1103573" y="900141"/>
                    <a:ext cx="209347" cy="10976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ECA2D12A-1897-950B-95C4-78BC94C28AA0}"/>
                      </a:ext>
                    </a:extLst>
                  </p14:cNvPr>
                  <p14:cNvContentPartPr/>
                  <p14:nvPr/>
                </p14:nvContentPartPr>
                <p14:xfrm>
                  <a:off x="1413267" y="804007"/>
                  <a:ext cx="105840" cy="4536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ECA2D12A-1897-950B-95C4-78BC94C28AA0}"/>
                      </a:ext>
                    </a:extLst>
                  </p:cNvPr>
                  <p:cNvPicPr/>
                  <p:nvPr/>
                </p:nvPicPr>
                <p:blipFill>
                  <a:blip r:embed="rId22"/>
                  <a:stretch>
                    <a:fillRect/>
                  </a:stretch>
                </p:blipFill>
                <p:spPr>
                  <a:xfrm>
                    <a:off x="1377267" y="767426"/>
                    <a:ext cx="177120" cy="11779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">
                <p14:nvContentPartPr>
                  <p14:cNvPr id="44" name="Ink 43">
                    <a:extLst>
                      <a:ext uri="{FF2B5EF4-FFF2-40B4-BE49-F238E27FC236}">
                        <a16:creationId xmlns:a16="http://schemas.microsoft.com/office/drawing/2014/main" id="{7B6CC4AF-469A-991A-C087-5231DA50697B}"/>
                      </a:ext>
                    </a:extLst>
                  </p14:cNvPr>
                  <p14:cNvContentPartPr/>
                  <p14:nvPr/>
                </p14:nvContentPartPr>
                <p14:xfrm>
                  <a:off x="1395987" y="560287"/>
                  <a:ext cx="61560" cy="104760"/>
                </p14:xfrm>
              </p:contentPart>
            </mc:Choice>
            <mc:Fallback xmlns=""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7B6CC4AF-469A-991A-C087-5231DA50697B}"/>
                      </a:ext>
                    </a:extLst>
                  </p:cNvPr>
                  <p:cNvPicPr/>
                  <p:nvPr/>
                </p:nvPicPr>
                <p:blipFill>
                  <a:blip r:embed="rId24"/>
                  <a:stretch>
                    <a:fillRect/>
                  </a:stretch>
                </p:blipFill>
                <p:spPr>
                  <a:xfrm>
                    <a:off x="1360196" y="523138"/>
                    <a:ext cx="132426" cy="17831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D58FD8DF-1086-2A70-42D0-F88D8BB512B3}"/>
                      </a:ext>
                    </a:extLst>
                  </p14:cNvPr>
                  <p14:cNvContentPartPr/>
                  <p14:nvPr/>
                </p14:nvContentPartPr>
                <p14:xfrm>
                  <a:off x="1553667" y="646687"/>
                  <a:ext cx="72000" cy="92880"/>
                </p14:xfrm>
              </p:contentPart>
            </mc:Choice>
            <mc:Fallback xmlns=""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id="{D58FD8DF-1086-2A70-42D0-F88D8BB512B3}"/>
                      </a:ext>
                    </a:extLst>
                  </p:cNvPr>
                  <p:cNvPicPr/>
                  <p:nvPr/>
                </p:nvPicPr>
                <p:blipFill>
                  <a:blip r:embed="rId26"/>
                  <a:stretch>
                    <a:fillRect/>
                  </a:stretch>
                </p:blipFill>
                <p:spPr>
                  <a:xfrm>
                    <a:off x="1517667" y="609535"/>
                    <a:ext cx="143280" cy="16644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">
                <p14:nvContentPartPr>
                  <p14:cNvPr id="46" name="Ink 45">
                    <a:extLst>
                      <a:ext uri="{FF2B5EF4-FFF2-40B4-BE49-F238E27FC236}">
                        <a16:creationId xmlns:a16="http://schemas.microsoft.com/office/drawing/2014/main" id="{E07CE7C0-6E4A-A8F1-866E-E4590C53AEFC}"/>
                      </a:ext>
                    </a:extLst>
                  </p14:cNvPr>
                  <p14:cNvContentPartPr/>
                  <p14:nvPr/>
                </p14:nvContentPartPr>
                <p14:xfrm>
                  <a:off x="1622787" y="497647"/>
                  <a:ext cx="65160" cy="137880"/>
                </p14:xfrm>
              </p:contentPart>
            </mc:Choice>
            <mc:Fallback xmlns="">
              <p:pic>
                <p:nvPicPr>
                  <p:cNvPr id="46" name="Ink 45">
                    <a:extLst>
                      <a:ext uri="{FF2B5EF4-FFF2-40B4-BE49-F238E27FC236}">
                        <a16:creationId xmlns:a16="http://schemas.microsoft.com/office/drawing/2014/main" id="{E07CE7C0-6E4A-A8F1-866E-E4590C53AEFC}"/>
                      </a:ext>
                    </a:extLst>
                  </p:cNvPr>
                  <p:cNvPicPr/>
                  <p:nvPr/>
                </p:nvPicPr>
                <p:blipFill>
                  <a:blip r:embed="rId28"/>
                  <a:stretch>
                    <a:fillRect/>
                  </a:stretch>
                </p:blipFill>
                <p:spPr>
                  <a:xfrm>
                    <a:off x="1586985" y="460582"/>
                    <a:ext cx="136048" cy="21126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CE9BED35-99F1-8C6B-E1F6-48DAAF484A7F}"/>
                      </a:ext>
                    </a:extLst>
                  </p14:cNvPr>
                  <p14:cNvContentPartPr/>
                  <p14:nvPr/>
                </p14:nvContentPartPr>
                <p14:xfrm>
                  <a:off x="1754547" y="620767"/>
                  <a:ext cx="36000" cy="138600"/>
                </p14:xfrm>
              </p:contentPart>
            </mc:Choice>
            <mc:Fallback xmlns=""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CE9BED35-99F1-8C6B-E1F6-48DAAF484A7F}"/>
                      </a:ext>
                    </a:extLst>
                  </p:cNvPr>
                  <p:cNvPicPr/>
                  <p:nvPr/>
                </p:nvPicPr>
                <p:blipFill>
                  <a:blip r:embed="rId30"/>
                  <a:stretch>
                    <a:fillRect/>
                  </a:stretch>
                </p:blipFill>
                <p:spPr>
                  <a:xfrm>
                    <a:off x="1719253" y="583708"/>
                    <a:ext cx="105882" cy="2119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">
                <p14:nvContentPartPr>
                  <p14:cNvPr id="48" name="Ink 47">
                    <a:extLst>
                      <a:ext uri="{FF2B5EF4-FFF2-40B4-BE49-F238E27FC236}">
                        <a16:creationId xmlns:a16="http://schemas.microsoft.com/office/drawing/2014/main" id="{50D88EAD-1E5A-6638-02E4-5CC4113E7F44}"/>
                      </a:ext>
                    </a:extLst>
                  </p14:cNvPr>
                  <p14:cNvContentPartPr/>
                  <p14:nvPr/>
                </p14:nvContentPartPr>
                <p14:xfrm>
                  <a:off x="1807467" y="409807"/>
                  <a:ext cx="48240" cy="134280"/>
                </p14:xfrm>
              </p:contentPart>
            </mc:Choice>
            <mc:Fallback xmlns="">
              <p:pic>
                <p:nvPicPr>
                  <p:cNvPr id="48" name="Ink 47">
                    <a:extLst>
                      <a:ext uri="{FF2B5EF4-FFF2-40B4-BE49-F238E27FC236}">
                        <a16:creationId xmlns:a16="http://schemas.microsoft.com/office/drawing/2014/main" id="{50D88EAD-1E5A-6638-02E4-5CC4113E7F44}"/>
                      </a:ext>
                    </a:extLst>
                  </p:cNvPr>
                  <p:cNvPicPr/>
                  <p:nvPr/>
                </p:nvPicPr>
                <p:blipFill>
                  <a:blip r:embed="rId32"/>
                  <a:stretch>
                    <a:fillRect/>
                  </a:stretch>
                </p:blipFill>
                <p:spPr>
                  <a:xfrm>
                    <a:off x="1771996" y="372713"/>
                    <a:ext cx="118472" cy="2077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">
                <p14:nvContentPartPr>
                  <p14:cNvPr id="49" name="Ink 48">
                    <a:extLst>
                      <a:ext uri="{FF2B5EF4-FFF2-40B4-BE49-F238E27FC236}">
                        <a16:creationId xmlns:a16="http://schemas.microsoft.com/office/drawing/2014/main" id="{572E73EC-E809-B1A8-1A4A-30A74C0C708E}"/>
                      </a:ext>
                    </a:extLst>
                  </p14:cNvPr>
                  <p14:cNvContentPartPr/>
                  <p14:nvPr/>
                </p14:nvContentPartPr>
                <p14:xfrm>
                  <a:off x="2037147" y="487567"/>
                  <a:ext cx="90000" cy="89640"/>
                </p14:xfrm>
              </p:contentPart>
            </mc:Choice>
            <mc:Fallback xmlns="">
              <p:pic>
                <p:nvPicPr>
                  <p:cNvPr id="49" name="Ink 48">
                    <a:extLst>
                      <a:ext uri="{FF2B5EF4-FFF2-40B4-BE49-F238E27FC236}">
                        <a16:creationId xmlns:a16="http://schemas.microsoft.com/office/drawing/2014/main" id="{572E73EC-E809-B1A8-1A4A-30A74C0C708E}"/>
                      </a:ext>
                    </a:extLst>
                  </p:cNvPr>
                  <p:cNvPicPr/>
                  <p:nvPr/>
                </p:nvPicPr>
                <p:blipFill>
                  <a:blip r:embed="rId34"/>
                  <a:stretch>
                    <a:fillRect/>
                  </a:stretch>
                </p:blipFill>
                <p:spPr>
                  <a:xfrm>
                    <a:off x="2001147" y="450217"/>
                    <a:ext cx="161280" cy="16359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5">
                <p14:nvContentPartPr>
                  <p14:cNvPr id="50" name="Ink 49">
                    <a:extLst>
                      <a:ext uri="{FF2B5EF4-FFF2-40B4-BE49-F238E27FC236}">
                        <a16:creationId xmlns:a16="http://schemas.microsoft.com/office/drawing/2014/main" id="{F3E680DF-2532-7CF5-8A6B-BB6F61901355}"/>
                      </a:ext>
                    </a:extLst>
                  </p14:cNvPr>
                  <p14:cNvContentPartPr/>
                  <p14:nvPr/>
                </p14:nvContentPartPr>
                <p14:xfrm>
                  <a:off x="1911507" y="613567"/>
                  <a:ext cx="39600" cy="93240"/>
                </p14:xfrm>
              </p:contentPart>
            </mc:Choice>
            <mc:Fallback xmlns="">
              <p:pic>
                <p:nvPicPr>
                  <p:cNvPr id="50" name="Ink 49">
                    <a:extLst>
                      <a:ext uri="{FF2B5EF4-FFF2-40B4-BE49-F238E27FC236}">
                        <a16:creationId xmlns:a16="http://schemas.microsoft.com/office/drawing/2014/main" id="{F3E680DF-2532-7CF5-8A6B-BB6F61901355}"/>
                      </a:ext>
                    </a:extLst>
                  </p:cNvPr>
                  <p:cNvPicPr/>
                  <p:nvPr/>
                </p:nvPicPr>
                <p:blipFill>
                  <a:blip r:embed="rId36"/>
                  <a:stretch>
                    <a:fillRect/>
                  </a:stretch>
                </p:blipFill>
                <p:spPr>
                  <a:xfrm>
                    <a:off x="1875507" y="576567"/>
                    <a:ext cx="110880" cy="1665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7">
                <p14:nvContentPartPr>
                  <p14:cNvPr id="51" name="Ink 50">
                    <a:extLst>
                      <a:ext uri="{FF2B5EF4-FFF2-40B4-BE49-F238E27FC236}">
                        <a16:creationId xmlns:a16="http://schemas.microsoft.com/office/drawing/2014/main" id="{A77F7DEC-0151-662E-7D18-5F475A5CC812}"/>
                      </a:ext>
                    </a:extLst>
                  </p14:cNvPr>
                  <p14:cNvContentPartPr/>
                  <p14:nvPr/>
                </p14:nvContentPartPr>
                <p14:xfrm>
                  <a:off x="2047947" y="691687"/>
                  <a:ext cx="78120" cy="98280"/>
                </p14:xfrm>
              </p:contentPart>
            </mc:Choice>
            <mc:Fallback xmlns="">
              <p:pic>
                <p:nvPicPr>
                  <p:cNvPr id="51" name="Ink 50">
                    <a:extLst>
                      <a:ext uri="{FF2B5EF4-FFF2-40B4-BE49-F238E27FC236}">
                        <a16:creationId xmlns:a16="http://schemas.microsoft.com/office/drawing/2014/main" id="{A77F7DEC-0151-662E-7D18-5F475A5CC812}"/>
                      </a:ext>
                    </a:extLst>
                  </p:cNvPr>
                  <p:cNvPicPr/>
                  <p:nvPr/>
                </p:nvPicPr>
                <p:blipFill>
                  <a:blip r:embed="rId38"/>
                  <a:stretch>
                    <a:fillRect/>
                  </a:stretch>
                </p:blipFill>
                <p:spPr>
                  <a:xfrm>
                    <a:off x="2011780" y="654740"/>
                    <a:ext cx="149730" cy="1714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9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142F052C-3A63-0D64-4F27-A9FBE2EA2C2C}"/>
                      </a:ext>
                    </a:extLst>
                  </p14:cNvPr>
                  <p14:cNvContentPartPr/>
                  <p14:nvPr/>
                </p14:nvContentPartPr>
                <p14:xfrm>
                  <a:off x="2209947" y="594127"/>
                  <a:ext cx="66960" cy="112320"/>
                </p14:xfrm>
              </p:contentPart>
            </mc:Choice>
            <mc:Fallback xmlns=""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142F052C-3A63-0D64-4F27-A9FBE2EA2C2C}"/>
                      </a:ext>
                    </a:extLst>
                  </p:cNvPr>
                  <p:cNvPicPr/>
                  <p:nvPr/>
                </p:nvPicPr>
                <p:blipFill>
                  <a:blip r:embed="rId40"/>
                  <a:stretch>
                    <a:fillRect/>
                  </a:stretch>
                </p:blipFill>
                <p:spPr>
                  <a:xfrm>
                    <a:off x="2173947" y="556935"/>
                    <a:ext cx="138240" cy="185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1">
                <p14:nvContentPartPr>
                  <p14:cNvPr id="53" name="Ink 52">
                    <a:extLst>
                      <a:ext uri="{FF2B5EF4-FFF2-40B4-BE49-F238E27FC236}">
                        <a16:creationId xmlns:a16="http://schemas.microsoft.com/office/drawing/2014/main" id="{6D842540-0DC8-A8E8-90C3-37827FD31E84}"/>
                      </a:ext>
                    </a:extLst>
                  </p14:cNvPr>
                  <p14:cNvContentPartPr/>
                  <p14:nvPr/>
                </p14:nvContentPartPr>
                <p14:xfrm>
                  <a:off x="1861827" y="1465327"/>
                  <a:ext cx="44280" cy="96480"/>
                </p14:xfrm>
              </p:contentPart>
            </mc:Choice>
            <mc:Fallback xmlns="">
              <p:pic>
                <p:nvPicPr>
                  <p:cNvPr id="53" name="Ink 52">
                    <a:extLst>
                      <a:ext uri="{FF2B5EF4-FFF2-40B4-BE49-F238E27FC236}">
                        <a16:creationId xmlns:a16="http://schemas.microsoft.com/office/drawing/2014/main" id="{6D842540-0DC8-A8E8-90C3-37827FD31E84}"/>
                      </a:ext>
                    </a:extLst>
                  </p:cNvPr>
                  <p:cNvPicPr/>
                  <p:nvPr/>
                </p:nvPicPr>
                <p:blipFill>
                  <a:blip r:embed="rId42"/>
                  <a:stretch>
                    <a:fillRect/>
                  </a:stretch>
                </p:blipFill>
                <p:spPr>
                  <a:xfrm>
                    <a:off x="1826117" y="1428219"/>
                    <a:ext cx="114985" cy="169953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DECA5C06-FE46-2029-1B71-C6A76A56DEAC}"/>
                  </a:ext>
                </a:extLst>
              </p:cNvPr>
              <p:cNvGrpSpPr/>
              <p:nvPr/>
            </p:nvGrpSpPr>
            <p:grpSpPr>
              <a:xfrm>
                <a:off x="1145427" y="506647"/>
                <a:ext cx="1332000" cy="1263600"/>
                <a:chOff x="1145427" y="506647"/>
                <a:chExt cx="1332000" cy="1263600"/>
              </a:xfrm>
              <a:grpFill/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43">
                  <p14:nvContentPartPr>
                    <p14:cNvPr id="56" name="Ink 55">
                      <a:extLst>
                        <a:ext uri="{FF2B5EF4-FFF2-40B4-BE49-F238E27FC236}">
                          <a16:creationId xmlns:a16="http://schemas.microsoft.com/office/drawing/2014/main" id="{3CD4B9E4-A1F4-1BED-E877-7D3AD9100C3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81307" y="1095607"/>
                    <a:ext cx="301680" cy="454680"/>
                  </p14:xfrm>
                </p:contentPart>
              </mc:Choice>
              <mc:Fallback xmlns="">
                <p:pic>
                  <p:nvPicPr>
                    <p:cNvPr id="56" name="Ink 55">
                      <a:extLst>
                        <a:ext uri="{FF2B5EF4-FFF2-40B4-BE49-F238E27FC236}">
                          <a16:creationId xmlns:a16="http://schemas.microsoft.com/office/drawing/2014/main" id="{3CD4B9E4-A1F4-1BED-E877-7D3AD9100C3B}"/>
                        </a:ext>
                      </a:extLst>
                    </p:cNvPr>
                    <p:cNvPicPr/>
                    <p:nvPr/>
                  </p:nvPicPr>
                  <p:blipFill>
                    <a:blip r:embed="rId44"/>
                    <a:stretch>
                      <a:fillRect/>
                    </a:stretch>
                  </p:blipFill>
                  <p:spPr>
                    <a:xfrm>
                      <a:off x="1463307" y="1077033"/>
                      <a:ext cx="336960" cy="4910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5">
                  <p14:nvContentPartPr>
                    <p14:cNvPr id="57" name="Ink 56">
                      <a:extLst>
                        <a:ext uri="{FF2B5EF4-FFF2-40B4-BE49-F238E27FC236}">
                          <a16:creationId xmlns:a16="http://schemas.microsoft.com/office/drawing/2014/main" id="{9EFF57BB-2C4A-1A00-FB63-48D71CEB04F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97507" y="1113247"/>
                    <a:ext cx="268200" cy="294840"/>
                  </p14:xfrm>
                </p:contentPart>
              </mc:Choice>
              <mc:Fallback xmlns="">
                <p:pic>
                  <p:nvPicPr>
                    <p:cNvPr id="57" name="Ink 56">
                      <a:extLst>
                        <a:ext uri="{FF2B5EF4-FFF2-40B4-BE49-F238E27FC236}">
                          <a16:creationId xmlns:a16="http://schemas.microsoft.com/office/drawing/2014/main" id="{9EFF57BB-2C4A-1A00-FB63-48D71CEB04FE}"/>
                        </a:ext>
                      </a:extLst>
                    </p:cNvPr>
                    <p:cNvPicPr/>
                    <p:nvPr/>
                  </p:nvPicPr>
                  <p:blipFill>
                    <a:blip r:embed="rId46"/>
                    <a:stretch>
                      <a:fillRect/>
                    </a:stretch>
                  </p:blipFill>
                  <p:spPr>
                    <a:xfrm>
                      <a:off x="1479531" y="1094680"/>
                      <a:ext cx="303433" cy="33123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7">
                  <p14:nvContentPartPr>
                    <p14:cNvPr id="58" name="Ink 57">
                      <a:extLst>
                        <a:ext uri="{FF2B5EF4-FFF2-40B4-BE49-F238E27FC236}">
                          <a16:creationId xmlns:a16="http://schemas.microsoft.com/office/drawing/2014/main" id="{B3809C84-D158-E66A-05D5-5655ADB4CA3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21107" y="1086607"/>
                    <a:ext cx="479520" cy="302760"/>
                  </p14:xfrm>
                </p:contentPart>
              </mc:Choice>
              <mc:Fallback xmlns="">
                <p:pic>
                  <p:nvPicPr>
                    <p:cNvPr id="58" name="Ink 57">
                      <a:extLst>
                        <a:ext uri="{FF2B5EF4-FFF2-40B4-BE49-F238E27FC236}">
                          <a16:creationId xmlns:a16="http://schemas.microsoft.com/office/drawing/2014/main" id="{B3809C84-D158-E66A-05D5-5655ADB4CA31}"/>
                        </a:ext>
                      </a:extLst>
                    </p:cNvPr>
                    <p:cNvPicPr/>
                    <p:nvPr/>
                  </p:nvPicPr>
                  <p:blipFill>
                    <a:blip r:embed="rId48"/>
                    <a:stretch>
                      <a:fillRect/>
                    </a:stretch>
                  </p:blipFill>
                  <p:spPr>
                    <a:xfrm>
                      <a:off x="1303107" y="1068056"/>
                      <a:ext cx="514800" cy="33912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9">
                  <p14:nvContentPartPr>
                    <p14:cNvPr id="59" name="Ink 58">
                      <a:extLst>
                        <a:ext uri="{FF2B5EF4-FFF2-40B4-BE49-F238E27FC236}">
                          <a16:creationId xmlns:a16="http://schemas.microsoft.com/office/drawing/2014/main" id="{C94F74EF-D178-3549-0BE0-A953E4DA3D8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12387" y="1120447"/>
                    <a:ext cx="570960" cy="109440"/>
                  </p14:xfrm>
                </p:contentPart>
              </mc:Choice>
              <mc:Fallback xmlns="">
                <p:pic>
                  <p:nvPicPr>
                    <p:cNvPr id="59" name="Ink 58">
                      <a:extLst>
                        <a:ext uri="{FF2B5EF4-FFF2-40B4-BE49-F238E27FC236}">
                          <a16:creationId xmlns:a16="http://schemas.microsoft.com/office/drawing/2014/main" id="{C94F74EF-D178-3549-0BE0-A953E4DA3D86}"/>
                        </a:ext>
                      </a:extLst>
                    </p:cNvPr>
                    <p:cNvPicPr/>
                    <p:nvPr/>
                  </p:nvPicPr>
                  <p:blipFill>
                    <a:blip r:embed="rId50"/>
                    <a:stretch>
                      <a:fillRect/>
                    </a:stretch>
                  </p:blipFill>
                  <p:spPr>
                    <a:xfrm>
                      <a:off x="1194364" y="1101961"/>
                      <a:ext cx="606285" cy="14567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1">
                  <p14:nvContentPartPr>
                    <p14:cNvPr id="60" name="Ink 59">
                      <a:extLst>
                        <a:ext uri="{FF2B5EF4-FFF2-40B4-BE49-F238E27FC236}">
                          <a16:creationId xmlns:a16="http://schemas.microsoft.com/office/drawing/2014/main" id="{F7F92411-3520-5FCB-7D63-CAAF7834BE6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22627" y="1112167"/>
                    <a:ext cx="461520" cy="132840"/>
                  </p14:xfrm>
                </p:contentPart>
              </mc:Choice>
              <mc:Fallback xmlns="">
                <p:pic>
                  <p:nvPicPr>
                    <p:cNvPr id="60" name="Ink 59">
                      <a:extLst>
                        <a:ext uri="{FF2B5EF4-FFF2-40B4-BE49-F238E27FC236}">
                          <a16:creationId xmlns:a16="http://schemas.microsoft.com/office/drawing/2014/main" id="{F7F92411-3520-5FCB-7D63-CAAF7834BE6C}"/>
                        </a:ext>
                      </a:extLst>
                    </p:cNvPr>
                    <p:cNvPicPr/>
                    <p:nvPr/>
                  </p:nvPicPr>
                  <p:blipFill>
                    <a:blip r:embed="rId52"/>
                    <a:stretch>
                      <a:fillRect/>
                    </a:stretch>
                  </p:blipFill>
                  <p:spPr>
                    <a:xfrm>
                      <a:off x="1404627" y="1093614"/>
                      <a:ext cx="496800" cy="16920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3">
                  <p14:nvContentPartPr>
                    <p14:cNvPr id="61" name="Ink 60">
                      <a:extLst>
                        <a:ext uri="{FF2B5EF4-FFF2-40B4-BE49-F238E27FC236}">
                          <a16:creationId xmlns:a16="http://schemas.microsoft.com/office/drawing/2014/main" id="{594457A8-FCD9-1C78-FFE1-D51CDEFAF9E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90507" y="1077607"/>
                    <a:ext cx="535320" cy="27000"/>
                  </p14:xfrm>
                </p:contentPart>
              </mc:Choice>
              <mc:Fallback xmlns="">
                <p:pic>
                  <p:nvPicPr>
                    <p:cNvPr id="61" name="Ink 60">
                      <a:extLst>
                        <a:ext uri="{FF2B5EF4-FFF2-40B4-BE49-F238E27FC236}">
                          <a16:creationId xmlns:a16="http://schemas.microsoft.com/office/drawing/2014/main" id="{594457A8-FCD9-1C78-FFE1-D51CDEFAF9EC}"/>
                        </a:ext>
                      </a:extLst>
                    </p:cNvPr>
                    <p:cNvPicPr/>
                    <p:nvPr/>
                  </p:nvPicPr>
                  <p:blipFill>
                    <a:blip r:embed="rId54"/>
                    <a:stretch>
                      <a:fillRect/>
                    </a:stretch>
                  </p:blipFill>
                  <p:spPr>
                    <a:xfrm>
                      <a:off x="1272495" y="1059364"/>
                      <a:ext cx="570624" cy="6275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5">
                  <p14:nvContentPartPr>
                    <p14:cNvPr id="62" name="Ink 61">
                      <a:extLst>
                        <a:ext uri="{FF2B5EF4-FFF2-40B4-BE49-F238E27FC236}">
                          <a16:creationId xmlns:a16="http://schemas.microsoft.com/office/drawing/2014/main" id="{5AB8420C-8077-ECDC-EA13-42788556096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46587" y="963487"/>
                    <a:ext cx="530640" cy="155520"/>
                  </p14:xfrm>
                </p:contentPart>
              </mc:Choice>
              <mc:Fallback xmlns="">
                <p:pic>
                  <p:nvPicPr>
                    <p:cNvPr id="62" name="Ink 61">
                      <a:extLst>
                        <a:ext uri="{FF2B5EF4-FFF2-40B4-BE49-F238E27FC236}">
                          <a16:creationId xmlns:a16="http://schemas.microsoft.com/office/drawing/2014/main" id="{5AB8420C-8077-ECDC-EA13-42788556096C}"/>
                        </a:ext>
                      </a:extLst>
                    </p:cNvPr>
                    <p:cNvPicPr/>
                    <p:nvPr/>
                  </p:nvPicPr>
                  <p:blipFill>
                    <a:blip r:embed="rId56"/>
                    <a:stretch>
                      <a:fillRect/>
                    </a:stretch>
                  </p:blipFill>
                  <p:spPr>
                    <a:xfrm>
                      <a:off x="1228587" y="944973"/>
                      <a:ext cx="565920" cy="19180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7">
                  <p14:nvContentPartPr>
                    <p14:cNvPr id="63" name="Ink 62">
                      <a:extLst>
                        <a:ext uri="{FF2B5EF4-FFF2-40B4-BE49-F238E27FC236}">
                          <a16:creationId xmlns:a16="http://schemas.microsoft.com/office/drawing/2014/main" id="{42A2D703-6EA8-D6A3-F8EB-75D72CFD1E9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63867" y="779167"/>
                    <a:ext cx="517320" cy="313920"/>
                  </p14:xfrm>
                </p:contentPart>
              </mc:Choice>
              <mc:Fallback xmlns="">
                <p:pic>
                  <p:nvPicPr>
                    <p:cNvPr id="63" name="Ink 62">
                      <a:extLst>
                        <a:ext uri="{FF2B5EF4-FFF2-40B4-BE49-F238E27FC236}">
                          <a16:creationId xmlns:a16="http://schemas.microsoft.com/office/drawing/2014/main" id="{42A2D703-6EA8-D6A3-F8EB-75D72CFD1E92}"/>
                        </a:ext>
                      </a:extLst>
                    </p:cNvPr>
                    <p:cNvPicPr/>
                    <p:nvPr/>
                  </p:nvPicPr>
                  <p:blipFill>
                    <a:blip r:embed="rId58"/>
                    <a:stretch>
                      <a:fillRect/>
                    </a:stretch>
                  </p:blipFill>
                  <p:spPr>
                    <a:xfrm>
                      <a:off x="1245854" y="760614"/>
                      <a:ext cx="552625" cy="3502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9">
                  <p14:nvContentPartPr>
                    <p14:cNvPr id="64" name="Ink 63">
                      <a:extLst>
                        <a:ext uri="{FF2B5EF4-FFF2-40B4-BE49-F238E27FC236}">
                          <a16:creationId xmlns:a16="http://schemas.microsoft.com/office/drawing/2014/main" id="{6F6102D2-1934-1795-5CF1-F228D26A71F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27747" y="858007"/>
                    <a:ext cx="243360" cy="213840"/>
                  </p14:xfrm>
                </p:contentPart>
              </mc:Choice>
              <mc:Fallback xmlns="">
                <p:pic>
                  <p:nvPicPr>
                    <p:cNvPr id="64" name="Ink 63">
                      <a:extLst>
                        <a:ext uri="{FF2B5EF4-FFF2-40B4-BE49-F238E27FC236}">
                          <a16:creationId xmlns:a16="http://schemas.microsoft.com/office/drawing/2014/main" id="{6F6102D2-1934-1795-5CF1-F228D26A71F3}"/>
                        </a:ext>
                      </a:extLst>
                    </p:cNvPr>
                    <p:cNvPicPr/>
                    <p:nvPr/>
                  </p:nvPicPr>
                  <p:blipFill>
                    <a:blip r:embed="rId60"/>
                    <a:stretch>
                      <a:fillRect/>
                    </a:stretch>
                  </p:blipFill>
                  <p:spPr>
                    <a:xfrm>
                      <a:off x="1509747" y="839444"/>
                      <a:ext cx="278640" cy="25022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1">
                  <p14:nvContentPartPr>
                    <p14:cNvPr id="65" name="Ink 64">
                      <a:extLst>
                        <a:ext uri="{FF2B5EF4-FFF2-40B4-BE49-F238E27FC236}">
                          <a16:creationId xmlns:a16="http://schemas.microsoft.com/office/drawing/2014/main" id="{C29B8F51-1234-D5FF-C272-F9E185D8EE4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57547" y="664687"/>
                    <a:ext cx="284040" cy="414000"/>
                  </p14:xfrm>
                </p:contentPart>
              </mc:Choice>
              <mc:Fallback xmlns="">
                <p:pic>
                  <p:nvPicPr>
                    <p:cNvPr id="65" name="Ink 64">
                      <a:extLst>
                        <a:ext uri="{FF2B5EF4-FFF2-40B4-BE49-F238E27FC236}">
                          <a16:creationId xmlns:a16="http://schemas.microsoft.com/office/drawing/2014/main" id="{C29B8F51-1234-D5FF-C272-F9E185D8EE48}"/>
                        </a:ext>
                      </a:extLst>
                    </p:cNvPr>
                    <p:cNvPicPr/>
                    <p:nvPr/>
                  </p:nvPicPr>
                  <p:blipFill>
                    <a:blip r:embed="rId62"/>
                    <a:stretch>
                      <a:fillRect/>
                    </a:stretch>
                  </p:blipFill>
                  <p:spPr>
                    <a:xfrm>
                      <a:off x="1439570" y="646105"/>
                      <a:ext cx="319275" cy="4504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3">
                  <p14:nvContentPartPr>
                    <p14:cNvPr id="66" name="Ink 65">
                      <a:extLst>
                        <a:ext uri="{FF2B5EF4-FFF2-40B4-BE49-F238E27FC236}">
                          <a16:creationId xmlns:a16="http://schemas.microsoft.com/office/drawing/2014/main" id="{C1AA004A-36B3-77DA-8E71-563DDDC5044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89667" y="682327"/>
                    <a:ext cx="173160" cy="380520"/>
                  </p14:xfrm>
                </p:contentPart>
              </mc:Choice>
              <mc:Fallback xmlns="">
                <p:pic>
                  <p:nvPicPr>
                    <p:cNvPr id="66" name="Ink 65">
                      <a:extLst>
                        <a:ext uri="{FF2B5EF4-FFF2-40B4-BE49-F238E27FC236}">
                          <a16:creationId xmlns:a16="http://schemas.microsoft.com/office/drawing/2014/main" id="{C1AA004A-36B3-77DA-8E71-563DDDC50444}"/>
                        </a:ext>
                      </a:extLst>
                    </p:cNvPr>
                    <p:cNvPicPr/>
                    <p:nvPr/>
                  </p:nvPicPr>
                  <p:blipFill>
                    <a:blip r:embed="rId64"/>
                    <a:stretch>
                      <a:fillRect/>
                    </a:stretch>
                  </p:blipFill>
                  <p:spPr>
                    <a:xfrm>
                      <a:off x="1571704" y="663747"/>
                      <a:ext cx="208367" cy="41693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5">
                  <p14:nvContentPartPr>
                    <p14:cNvPr id="67" name="Ink 66">
                      <a:extLst>
                        <a:ext uri="{FF2B5EF4-FFF2-40B4-BE49-F238E27FC236}">
                          <a16:creationId xmlns:a16="http://schemas.microsoft.com/office/drawing/2014/main" id="{E88DC85C-51AE-11F4-D1F1-3673B8C6642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77147" y="620767"/>
                    <a:ext cx="53640" cy="509040"/>
                  </p14:xfrm>
                </p:contentPart>
              </mc:Choice>
              <mc:Fallback xmlns="">
                <p:pic>
                  <p:nvPicPr>
                    <p:cNvPr id="67" name="Ink 66">
                      <a:extLst>
                        <a:ext uri="{FF2B5EF4-FFF2-40B4-BE49-F238E27FC236}">
                          <a16:creationId xmlns:a16="http://schemas.microsoft.com/office/drawing/2014/main" id="{E88DC85C-51AE-11F4-D1F1-3673B8C6642E}"/>
                        </a:ext>
                      </a:extLst>
                    </p:cNvPr>
                    <p:cNvPicPr/>
                    <p:nvPr/>
                  </p:nvPicPr>
                  <p:blipFill>
                    <a:blip r:embed="rId66"/>
                    <a:stretch>
                      <a:fillRect/>
                    </a:stretch>
                  </p:blipFill>
                  <p:spPr>
                    <a:xfrm>
                      <a:off x="1659267" y="602189"/>
                      <a:ext cx="88685" cy="54545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7">
                  <p14:nvContentPartPr>
                    <p14:cNvPr id="68" name="Ink 67">
                      <a:extLst>
                        <a:ext uri="{FF2B5EF4-FFF2-40B4-BE49-F238E27FC236}">
                          <a16:creationId xmlns:a16="http://schemas.microsoft.com/office/drawing/2014/main" id="{D2FE02AF-570A-1A5E-5367-A6742000C77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56347" y="752887"/>
                    <a:ext cx="27360" cy="342000"/>
                  </p14:xfrm>
                </p:contentPart>
              </mc:Choice>
              <mc:Fallback xmlns="">
                <p:pic>
                  <p:nvPicPr>
                    <p:cNvPr id="68" name="Ink 67">
                      <a:extLst>
                        <a:ext uri="{FF2B5EF4-FFF2-40B4-BE49-F238E27FC236}">
                          <a16:creationId xmlns:a16="http://schemas.microsoft.com/office/drawing/2014/main" id="{D2FE02AF-570A-1A5E-5367-A6742000C776}"/>
                        </a:ext>
                      </a:extLst>
                    </p:cNvPr>
                    <p:cNvPicPr/>
                    <p:nvPr/>
                  </p:nvPicPr>
                  <p:blipFill>
                    <a:blip r:embed="rId68"/>
                    <a:stretch>
                      <a:fillRect/>
                    </a:stretch>
                  </p:blipFill>
                  <p:spPr>
                    <a:xfrm>
                      <a:off x="1738347" y="734300"/>
                      <a:ext cx="62640" cy="37843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9">
                  <p14:nvContentPartPr>
                    <p14:cNvPr id="69" name="Ink 68">
                      <a:extLst>
                        <a:ext uri="{FF2B5EF4-FFF2-40B4-BE49-F238E27FC236}">
                          <a16:creationId xmlns:a16="http://schemas.microsoft.com/office/drawing/2014/main" id="{356F202B-6F18-5D13-6F44-FC940E65874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88387" y="506647"/>
                    <a:ext cx="47520" cy="588600"/>
                  </p14:xfrm>
                </p:contentPart>
              </mc:Choice>
              <mc:Fallback xmlns="">
                <p:pic>
                  <p:nvPicPr>
                    <p:cNvPr id="69" name="Ink 68">
                      <a:extLst>
                        <a:ext uri="{FF2B5EF4-FFF2-40B4-BE49-F238E27FC236}">
                          <a16:creationId xmlns:a16="http://schemas.microsoft.com/office/drawing/2014/main" id="{356F202B-6F18-5D13-6F44-FC940E658747}"/>
                        </a:ext>
                      </a:extLst>
                    </p:cNvPr>
                    <p:cNvPicPr/>
                    <p:nvPr/>
                  </p:nvPicPr>
                  <p:blipFill>
                    <a:blip r:embed="rId70"/>
                    <a:stretch>
                      <a:fillRect/>
                    </a:stretch>
                  </p:blipFill>
                  <p:spPr>
                    <a:xfrm>
                      <a:off x="1770387" y="488091"/>
                      <a:ext cx="82800" cy="62497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1">
                  <p14:nvContentPartPr>
                    <p14:cNvPr id="70" name="Ink 69">
                      <a:extLst>
                        <a:ext uri="{FF2B5EF4-FFF2-40B4-BE49-F238E27FC236}">
                          <a16:creationId xmlns:a16="http://schemas.microsoft.com/office/drawing/2014/main" id="{01DED45F-57B7-B89E-B81B-587DCD2AA1B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79387" y="708247"/>
                    <a:ext cx="144360" cy="378360"/>
                  </p14:xfrm>
                </p:contentPart>
              </mc:Choice>
              <mc:Fallback xmlns="">
                <p:pic>
                  <p:nvPicPr>
                    <p:cNvPr id="70" name="Ink 69">
                      <a:extLst>
                        <a:ext uri="{FF2B5EF4-FFF2-40B4-BE49-F238E27FC236}">
                          <a16:creationId xmlns:a16="http://schemas.microsoft.com/office/drawing/2014/main" id="{01DED45F-57B7-B89E-B81B-587DCD2AA1B3}"/>
                        </a:ext>
                      </a:extLst>
                    </p:cNvPr>
                    <p:cNvPicPr/>
                    <p:nvPr/>
                  </p:nvPicPr>
                  <p:blipFill>
                    <a:blip r:embed="rId72"/>
                    <a:stretch>
                      <a:fillRect/>
                    </a:stretch>
                  </p:blipFill>
                  <p:spPr>
                    <a:xfrm>
                      <a:off x="1761432" y="689664"/>
                      <a:ext cx="179552" cy="4147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3">
                  <p14:nvContentPartPr>
                    <p14:cNvPr id="71" name="Ink 70">
                      <a:extLst>
                        <a:ext uri="{FF2B5EF4-FFF2-40B4-BE49-F238E27FC236}">
                          <a16:creationId xmlns:a16="http://schemas.microsoft.com/office/drawing/2014/main" id="{1F0FFDF4-2B01-870B-7970-FB4FF806CDD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0267" y="958087"/>
                    <a:ext cx="504000" cy="128880"/>
                  </p14:xfrm>
                </p:contentPart>
              </mc:Choice>
              <mc:Fallback xmlns="">
                <p:pic>
                  <p:nvPicPr>
                    <p:cNvPr id="71" name="Ink 70">
                      <a:extLst>
                        <a:ext uri="{FF2B5EF4-FFF2-40B4-BE49-F238E27FC236}">
                          <a16:creationId xmlns:a16="http://schemas.microsoft.com/office/drawing/2014/main" id="{1F0FFDF4-2B01-870B-7970-FB4FF806CDDE}"/>
                        </a:ext>
                      </a:extLst>
                    </p:cNvPr>
                    <p:cNvPicPr/>
                    <p:nvPr/>
                  </p:nvPicPr>
                  <p:blipFill>
                    <a:blip r:embed="rId74"/>
                    <a:stretch>
                      <a:fillRect/>
                    </a:stretch>
                  </p:blipFill>
                  <p:spPr>
                    <a:xfrm>
                      <a:off x="1782241" y="939570"/>
                      <a:ext cx="539330" cy="16517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5">
                  <p14:nvContentPartPr>
                    <p14:cNvPr id="72" name="Ink 71">
                      <a:extLst>
                        <a:ext uri="{FF2B5EF4-FFF2-40B4-BE49-F238E27FC236}">
                          <a16:creationId xmlns:a16="http://schemas.microsoft.com/office/drawing/2014/main" id="{407B296D-5B6A-8B7F-0A95-A0ED381D299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70467" y="892567"/>
                    <a:ext cx="394920" cy="132480"/>
                  </p14:xfrm>
                </p:contentPart>
              </mc:Choice>
              <mc:Fallback xmlns="">
                <p:pic>
                  <p:nvPicPr>
                    <p:cNvPr id="72" name="Ink 71">
                      <a:extLst>
                        <a:ext uri="{FF2B5EF4-FFF2-40B4-BE49-F238E27FC236}">
                          <a16:creationId xmlns:a16="http://schemas.microsoft.com/office/drawing/2014/main" id="{407B296D-5B6A-8B7F-0A95-A0ED381D299D}"/>
                        </a:ext>
                      </a:extLst>
                    </p:cNvPr>
                    <p:cNvPicPr/>
                    <p:nvPr/>
                  </p:nvPicPr>
                  <p:blipFill>
                    <a:blip r:embed="rId76"/>
                    <a:stretch>
                      <a:fillRect/>
                    </a:stretch>
                  </p:blipFill>
                  <p:spPr>
                    <a:xfrm>
                      <a:off x="1852451" y="874064"/>
                      <a:ext cx="430232" cy="16874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7">
                  <p14:nvContentPartPr>
                    <p14:cNvPr id="73" name="Ink 72">
                      <a:extLst>
                        <a:ext uri="{FF2B5EF4-FFF2-40B4-BE49-F238E27FC236}">
                          <a16:creationId xmlns:a16="http://schemas.microsoft.com/office/drawing/2014/main" id="{A4440571-CC20-E6C4-4AA4-9EA8193CDE4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91267" y="879967"/>
                    <a:ext cx="356040" cy="198000"/>
                  </p14:xfrm>
                </p:contentPart>
              </mc:Choice>
              <mc:Fallback xmlns="">
                <p:pic>
                  <p:nvPicPr>
                    <p:cNvPr id="73" name="Ink 72">
                      <a:extLst>
                        <a:ext uri="{FF2B5EF4-FFF2-40B4-BE49-F238E27FC236}">
                          <a16:creationId xmlns:a16="http://schemas.microsoft.com/office/drawing/2014/main" id="{A4440571-CC20-E6C4-4AA4-9EA8193CDE41}"/>
                        </a:ext>
                      </a:extLst>
                    </p:cNvPr>
                    <p:cNvPicPr/>
                    <p:nvPr/>
                  </p:nvPicPr>
                  <p:blipFill>
                    <a:blip r:embed="rId78"/>
                    <a:stretch>
                      <a:fillRect/>
                    </a:stretch>
                  </p:blipFill>
                  <p:spPr>
                    <a:xfrm>
                      <a:off x="1773249" y="861428"/>
                      <a:ext cx="391356" cy="23433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9">
                  <p14:nvContentPartPr>
                    <p14:cNvPr id="74" name="Ink 73">
                      <a:extLst>
                        <a:ext uri="{FF2B5EF4-FFF2-40B4-BE49-F238E27FC236}">
                          <a16:creationId xmlns:a16="http://schemas.microsoft.com/office/drawing/2014/main" id="{C1927254-8EA4-C595-18BE-26244164239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17907" y="1085527"/>
                    <a:ext cx="568080" cy="14040"/>
                  </p14:xfrm>
                </p:contentPart>
              </mc:Choice>
              <mc:Fallback xmlns="">
                <p:pic>
                  <p:nvPicPr>
                    <p:cNvPr id="74" name="Ink 73">
                      <a:extLst>
                        <a:ext uri="{FF2B5EF4-FFF2-40B4-BE49-F238E27FC236}">
                          <a16:creationId xmlns:a16="http://schemas.microsoft.com/office/drawing/2014/main" id="{C1927254-8EA4-C595-18BE-26244164239B}"/>
                        </a:ext>
                      </a:extLst>
                    </p:cNvPr>
                    <p:cNvPicPr/>
                    <p:nvPr/>
                  </p:nvPicPr>
                  <p:blipFill>
                    <a:blip r:embed="rId80"/>
                    <a:stretch>
                      <a:fillRect/>
                    </a:stretch>
                  </p:blipFill>
                  <p:spPr>
                    <a:xfrm>
                      <a:off x="1799884" y="1067053"/>
                      <a:ext cx="603405" cy="5024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1">
                  <p14:nvContentPartPr>
                    <p14:cNvPr id="75" name="Ink 74">
                      <a:extLst>
                        <a:ext uri="{FF2B5EF4-FFF2-40B4-BE49-F238E27FC236}">
                          <a16:creationId xmlns:a16="http://schemas.microsoft.com/office/drawing/2014/main" id="{EE1850F9-7364-31F7-820B-FB0D5FFC5B6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94887"/>
                    <a:ext cx="315720" cy="19080"/>
                  </p14:xfrm>
                </p:contentPart>
              </mc:Choice>
              <mc:Fallback xmlns="">
                <p:pic>
                  <p:nvPicPr>
                    <p:cNvPr id="75" name="Ink 74">
                      <a:extLst>
                        <a:ext uri="{FF2B5EF4-FFF2-40B4-BE49-F238E27FC236}">
                          <a16:creationId xmlns:a16="http://schemas.microsoft.com/office/drawing/2014/main" id="{EE1850F9-7364-31F7-820B-FB0D5FFC5B63}"/>
                        </a:ext>
                      </a:extLst>
                    </p:cNvPr>
                    <p:cNvPicPr/>
                    <p:nvPr/>
                  </p:nvPicPr>
                  <p:blipFill>
                    <a:blip r:embed="rId82"/>
                    <a:stretch>
                      <a:fillRect/>
                    </a:stretch>
                  </p:blipFill>
                  <p:spPr>
                    <a:xfrm>
                      <a:off x="1835166" y="1076541"/>
                      <a:ext cx="351040" cy="5503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3">
                  <p14:nvContentPartPr>
                    <p14:cNvPr id="76" name="Ink 75">
                      <a:extLst>
                        <a:ext uri="{FF2B5EF4-FFF2-40B4-BE49-F238E27FC236}">
                          <a16:creationId xmlns:a16="http://schemas.microsoft.com/office/drawing/2014/main" id="{5E4A407E-53F2-4C4A-5D26-3B3BCF7D83B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86607"/>
                    <a:ext cx="412920" cy="96480"/>
                  </p14:xfrm>
                </p:contentPart>
              </mc:Choice>
              <mc:Fallback xmlns="">
                <p:pic>
                  <p:nvPicPr>
                    <p:cNvPr id="76" name="Ink 75">
                      <a:extLst>
                        <a:ext uri="{FF2B5EF4-FFF2-40B4-BE49-F238E27FC236}">
                          <a16:creationId xmlns:a16="http://schemas.microsoft.com/office/drawing/2014/main" id="{5E4A407E-53F2-4C4A-5D26-3B3BCF7D83B9}"/>
                        </a:ext>
                      </a:extLst>
                    </p:cNvPr>
                    <p:cNvPicPr/>
                    <p:nvPr/>
                  </p:nvPicPr>
                  <p:blipFill>
                    <a:blip r:embed="rId84"/>
                    <a:stretch>
                      <a:fillRect/>
                    </a:stretch>
                  </p:blipFill>
                  <p:spPr>
                    <a:xfrm>
                      <a:off x="1835171" y="1068053"/>
                      <a:ext cx="448231" cy="13284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5">
                  <p14:nvContentPartPr>
                    <p14:cNvPr id="77" name="Ink 76">
                      <a:extLst>
                        <a:ext uri="{FF2B5EF4-FFF2-40B4-BE49-F238E27FC236}">
                          <a16:creationId xmlns:a16="http://schemas.microsoft.com/office/drawing/2014/main" id="{71684A53-EF04-4AF6-30A5-358FD92AD1F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112887"/>
                    <a:ext cx="518400" cy="193680"/>
                  </p14:xfrm>
                </p:contentPart>
              </mc:Choice>
              <mc:Fallback xmlns="">
                <p:pic>
                  <p:nvPicPr>
                    <p:cNvPr id="77" name="Ink 76">
                      <a:extLst>
                        <a:ext uri="{FF2B5EF4-FFF2-40B4-BE49-F238E27FC236}">
                          <a16:creationId xmlns:a16="http://schemas.microsoft.com/office/drawing/2014/main" id="{71684A53-EF04-4AF6-30A5-358FD92AD1F2}"/>
                        </a:ext>
                      </a:extLst>
                    </p:cNvPr>
                    <p:cNvPicPr/>
                    <p:nvPr/>
                  </p:nvPicPr>
                  <p:blipFill>
                    <a:blip r:embed="rId86"/>
                    <a:stretch>
                      <a:fillRect/>
                    </a:stretch>
                  </p:blipFill>
                  <p:spPr>
                    <a:xfrm>
                      <a:off x="1835162" y="1094335"/>
                      <a:ext cx="553729" cy="23004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7">
                  <p14:nvContentPartPr>
                    <p14:cNvPr id="78" name="Ink 77">
                      <a:extLst>
                        <a:ext uri="{FF2B5EF4-FFF2-40B4-BE49-F238E27FC236}">
                          <a16:creationId xmlns:a16="http://schemas.microsoft.com/office/drawing/2014/main" id="{1C413338-0A93-4D7B-16D1-9C0910BF35D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35907" y="1095607"/>
                    <a:ext cx="315720" cy="203040"/>
                  </p14:xfrm>
                </p:contentPart>
              </mc:Choice>
              <mc:Fallback xmlns="">
                <p:pic>
                  <p:nvPicPr>
                    <p:cNvPr id="78" name="Ink 77">
                      <a:extLst>
                        <a:ext uri="{FF2B5EF4-FFF2-40B4-BE49-F238E27FC236}">
                          <a16:creationId xmlns:a16="http://schemas.microsoft.com/office/drawing/2014/main" id="{1C413338-0A93-4D7B-16D1-9C0910BF35D7}"/>
                        </a:ext>
                      </a:extLst>
                    </p:cNvPr>
                    <p:cNvPicPr/>
                    <p:nvPr/>
                  </p:nvPicPr>
                  <p:blipFill>
                    <a:blip r:embed="rId88"/>
                    <a:stretch>
                      <a:fillRect/>
                    </a:stretch>
                  </p:blipFill>
                  <p:spPr>
                    <a:xfrm>
                      <a:off x="1817886" y="1077014"/>
                      <a:ext cx="351040" cy="23948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9">
                  <p14:nvContentPartPr>
                    <p14:cNvPr id="79" name="Ink 78">
                      <a:extLst>
                        <a:ext uri="{FF2B5EF4-FFF2-40B4-BE49-F238E27FC236}">
                          <a16:creationId xmlns:a16="http://schemas.microsoft.com/office/drawing/2014/main" id="{49625171-4654-F53D-7F55-5D744EEB957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104247"/>
                    <a:ext cx="385920" cy="365040"/>
                  </p14:xfrm>
                </p:contentPart>
              </mc:Choice>
              <mc:Fallback xmlns="">
                <p:pic>
                  <p:nvPicPr>
                    <p:cNvPr id="79" name="Ink 78">
                      <a:extLst>
                        <a:ext uri="{FF2B5EF4-FFF2-40B4-BE49-F238E27FC236}">
                          <a16:creationId xmlns:a16="http://schemas.microsoft.com/office/drawing/2014/main" id="{49625171-4654-F53D-7F55-5D744EEB957C}"/>
                        </a:ext>
                      </a:extLst>
                    </p:cNvPr>
                    <p:cNvPicPr/>
                    <p:nvPr/>
                  </p:nvPicPr>
                  <p:blipFill>
                    <a:blip r:embed="rId90"/>
                    <a:stretch>
                      <a:fillRect/>
                    </a:stretch>
                  </p:blipFill>
                  <p:spPr>
                    <a:xfrm>
                      <a:off x="1835153" y="1085660"/>
                      <a:ext cx="421266" cy="40147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1">
                  <p14:nvContentPartPr>
                    <p14:cNvPr id="80" name="Ink 79">
                      <a:extLst>
                        <a:ext uri="{FF2B5EF4-FFF2-40B4-BE49-F238E27FC236}">
                          <a16:creationId xmlns:a16="http://schemas.microsoft.com/office/drawing/2014/main" id="{B5BBB600-D895-44AC-D0F5-4A52204DE8A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77607"/>
                    <a:ext cx="199440" cy="371520"/>
                  </p14:xfrm>
                </p:contentPart>
              </mc:Choice>
              <mc:Fallback xmlns="">
                <p:pic>
                  <p:nvPicPr>
                    <p:cNvPr id="80" name="Ink 79">
                      <a:extLst>
                        <a:ext uri="{FF2B5EF4-FFF2-40B4-BE49-F238E27FC236}">
                          <a16:creationId xmlns:a16="http://schemas.microsoft.com/office/drawing/2014/main" id="{B5BBB600-D895-44AC-D0F5-4A52204DE8AC}"/>
                        </a:ext>
                      </a:extLst>
                    </p:cNvPr>
                    <p:cNvPicPr/>
                    <p:nvPr/>
                  </p:nvPicPr>
                  <p:blipFill>
                    <a:blip r:embed="rId92"/>
                    <a:stretch>
                      <a:fillRect/>
                    </a:stretch>
                  </p:blipFill>
                  <p:spPr>
                    <a:xfrm>
                      <a:off x="1835187" y="1059031"/>
                      <a:ext cx="234720" cy="407929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3">
                  <p14:nvContentPartPr>
                    <p14:cNvPr id="81" name="Ink 80">
                      <a:extLst>
                        <a:ext uri="{FF2B5EF4-FFF2-40B4-BE49-F238E27FC236}">
                          <a16:creationId xmlns:a16="http://schemas.microsoft.com/office/drawing/2014/main" id="{E5AA9F5A-08B8-B587-A9C9-C0137A3D738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9267" y="1104247"/>
                    <a:ext cx="240840" cy="545400"/>
                  </p14:xfrm>
                </p:contentPart>
              </mc:Choice>
              <mc:Fallback xmlns="">
                <p:pic>
                  <p:nvPicPr>
                    <p:cNvPr id="81" name="Ink 80">
                      <a:extLst>
                        <a:ext uri="{FF2B5EF4-FFF2-40B4-BE49-F238E27FC236}">
                          <a16:creationId xmlns:a16="http://schemas.microsoft.com/office/drawing/2014/main" id="{E5AA9F5A-08B8-B587-A9C9-C0137A3D738E}"/>
                        </a:ext>
                      </a:extLst>
                    </p:cNvPr>
                    <p:cNvPicPr/>
                    <p:nvPr/>
                  </p:nvPicPr>
                  <p:blipFill>
                    <a:blip r:embed="rId94"/>
                    <a:stretch>
                      <a:fillRect/>
                    </a:stretch>
                  </p:blipFill>
                  <p:spPr>
                    <a:xfrm>
                      <a:off x="1791240" y="1085671"/>
                      <a:ext cx="276173" cy="58181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5">
                  <p14:nvContentPartPr>
                    <p14:cNvPr id="82" name="Ink 81">
                      <a:extLst>
                        <a:ext uri="{FF2B5EF4-FFF2-40B4-BE49-F238E27FC236}">
                          <a16:creationId xmlns:a16="http://schemas.microsoft.com/office/drawing/2014/main" id="{B0258600-018C-652B-1CCD-C05CDE39E6C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9627" y="1130527"/>
                    <a:ext cx="66960" cy="363240"/>
                  </p14:xfrm>
                </p:contentPart>
              </mc:Choice>
              <mc:Fallback xmlns="">
                <p:pic>
                  <p:nvPicPr>
                    <p:cNvPr id="82" name="Ink 81">
                      <a:extLst>
                        <a:ext uri="{FF2B5EF4-FFF2-40B4-BE49-F238E27FC236}">
                          <a16:creationId xmlns:a16="http://schemas.microsoft.com/office/drawing/2014/main" id="{B0258600-018C-652B-1CCD-C05CDE39E6C4}"/>
                        </a:ext>
                      </a:extLst>
                    </p:cNvPr>
                    <p:cNvPicPr/>
                    <p:nvPr/>
                  </p:nvPicPr>
                  <p:blipFill>
                    <a:blip r:embed="rId96"/>
                    <a:stretch>
                      <a:fillRect/>
                    </a:stretch>
                  </p:blipFill>
                  <p:spPr>
                    <a:xfrm>
                      <a:off x="1791627" y="1111956"/>
                      <a:ext cx="102240" cy="39963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7">
                  <p14:nvContentPartPr>
                    <p14:cNvPr id="83" name="Ink 82">
                      <a:extLst>
                        <a:ext uri="{FF2B5EF4-FFF2-40B4-BE49-F238E27FC236}">
                          <a16:creationId xmlns:a16="http://schemas.microsoft.com/office/drawing/2014/main" id="{FCCF1918-DC8B-3060-D4BE-68648DCEDEA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0267" y="1130527"/>
                    <a:ext cx="39960" cy="567000"/>
                  </p14:xfrm>
                </p:contentPart>
              </mc:Choice>
              <mc:Fallback xmlns="">
                <p:pic>
                  <p:nvPicPr>
                    <p:cNvPr id="83" name="Ink 82">
                      <a:extLst>
                        <a:ext uri="{FF2B5EF4-FFF2-40B4-BE49-F238E27FC236}">
                          <a16:creationId xmlns:a16="http://schemas.microsoft.com/office/drawing/2014/main" id="{FCCF1918-DC8B-3060-D4BE-68648DCEDEA5}"/>
                        </a:ext>
                      </a:extLst>
                    </p:cNvPr>
                    <p:cNvPicPr/>
                    <p:nvPr/>
                  </p:nvPicPr>
                  <p:blipFill>
                    <a:blip r:embed="rId98"/>
                    <a:stretch>
                      <a:fillRect/>
                    </a:stretch>
                  </p:blipFill>
                  <p:spPr>
                    <a:xfrm>
                      <a:off x="1782103" y="1111949"/>
                      <a:ext cx="75561" cy="60341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9">
                  <p14:nvContentPartPr>
                    <p14:cNvPr id="84" name="Ink 83">
                      <a:extLst>
                        <a:ext uri="{FF2B5EF4-FFF2-40B4-BE49-F238E27FC236}">
                          <a16:creationId xmlns:a16="http://schemas.microsoft.com/office/drawing/2014/main" id="{5EA75E2F-D453-D728-7821-AEA4AE41726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65707" y="1157167"/>
                    <a:ext cx="18360" cy="378360"/>
                  </p14:xfrm>
                </p:contentPart>
              </mc:Choice>
              <mc:Fallback xmlns="">
                <p:pic>
                  <p:nvPicPr>
                    <p:cNvPr id="84" name="Ink 83">
                      <a:extLst>
                        <a:ext uri="{FF2B5EF4-FFF2-40B4-BE49-F238E27FC236}">
                          <a16:creationId xmlns:a16="http://schemas.microsoft.com/office/drawing/2014/main" id="{5EA75E2F-D453-D728-7821-AEA4AE417263}"/>
                        </a:ext>
                      </a:extLst>
                    </p:cNvPr>
                    <p:cNvPicPr/>
                    <p:nvPr/>
                  </p:nvPicPr>
                  <p:blipFill>
                    <a:blip r:embed="rId100"/>
                    <a:stretch>
                      <a:fillRect/>
                    </a:stretch>
                  </p:blipFill>
                  <p:spPr>
                    <a:xfrm>
                      <a:off x="1748053" y="1138584"/>
                      <a:ext cx="52962" cy="4147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1">
                  <p14:nvContentPartPr>
                    <p14:cNvPr id="85" name="Ink 84">
                      <a:extLst>
                        <a:ext uri="{FF2B5EF4-FFF2-40B4-BE49-F238E27FC236}">
                          <a16:creationId xmlns:a16="http://schemas.microsoft.com/office/drawing/2014/main" id="{35F74038-5916-5FE9-184D-AEBF9EEE14F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64547" y="1192447"/>
                    <a:ext cx="118800" cy="452520"/>
                  </p14:xfrm>
                </p:contentPart>
              </mc:Choice>
              <mc:Fallback xmlns="">
                <p:pic>
                  <p:nvPicPr>
                    <p:cNvPr id="85" name="Ink 84">
                      <a:extLst>
                        <a:ext uri="{FF2B5EF4-FFF2-40B4-BE49-F238E27FC236}">
                          <a16:creationId xmlns:a16="http://schemas.microsoft.com/office/drawing/2014/main" id="{35F74038-5916-5FE9-184D-AEBF9EEE14FA}"/>
                        </a:ext>
                      </a:extLst>
                    </p:cNvPr>
                    <p:cNvPicPr/>
                    <p:nvPr/>
                  </p:nvPicPr>
                  <p:blipFill>
                    <a:blip r:embed="rId102"/>
                    <a:stretch>
                      <a:fillRect/>
                    </a:stretch>
                  </p:blipFill>
                  <p:spPr>
                    <a:xfrm>
                      <a:off x="1646547" y="1173871"/>
                      <a:ext cx="154080" cy="48893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3">
                  <p14:nvContentPartPr>
                    <p14:cNvPr id="86" name="Ink 85">
                      <a:extLst>
                        <a:ext uri="{FF2B5EF4-FFF2-40B4-BE49-F238E27FC236}">
                          <a16:creationId xmlns:a16="http://schemas.microsoft.com/office/drawing/2014/main" id="{2D154913-E02C-4F4E-3026-13698EE380F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35147" y="1253647"/>
                    <a:ext cx="87840" cy="68760"/>
                  </p14:xfrm>
                </p:contentPart>
              </mc:Choice>
              <mc:Fallback xmlns="">
                <p:pic>
                  <p:nvPicPr>
                    <p:cNvPr id="86" name="Ink 85">
                      <a:extLst>
                        <a:ext uri="{FF2B5EF4-FFF2-40B4-BE49-F238E27FC236}">
                          <a16:creationId xmlns:a16="http://schemas.microsoft.com/office/drawing/2014/main" id="{2D154913-E02C-4F4E-3026-13698EE380F8}"/>
                        </a:ext>
                      </a:extLst>
                    </p:cNvPr>
                    <p:cNvPicPr/>
                    <p:nvPr/>
                  </p:nvPicPr>
                  <p:blipFill>
                    <a:blip r:embed="rId104"/>
                    <a:stretch>
                      <a:fillRect/>
                    </a:stretch>
                  </p:blipFill>
                  <p:spPr>
                    <a:xfrm>
                      <a:off x="1299147" y="1217073"/>
                      <a:ext cx="159120" cy="14117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5">
                  <p14:nvContentPartPr>
                    <p14:cNvPr id="87" name="Ink 86">
                      <a:extLst>
                        <a:ext uri="{FF2B5EF4-FFF2-40B4-BE49-F238E27FC236}">
                          <a16:creationId xmlns:a16="http://schemas.microsoft.com/office/drawing/2014/main" id="{00245B8B-6015-914F-5ADF-8B1CF661033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145427" y="1200727"/>
                    <a:ext cx="110160" cy="36720"/>
                  </p14:xfrm>
                </p:contentPart>
              </mc:Choice>
              <mc:Fallback xmlns="">
                <p:pic>
                  <p:nvPicPr>
                    <p:cNvPr id="87" name="Ink 86">
                      <a:extLst>
                        <a:ext uri="{FF2B5EF4-FFF2-40B4-BE49-F238E27FC236}">
                          <a16:creationId xmlns:a16="http://schemas.microsoft.com/office/drawing/2014/main" id="{00245B8B-6015-914F-5ADF-8B1CF661033F}"/>
                        </a:ext>
                      </a:extLst>
                    </p:cNvPr>
                    <p:cNvPicPr/>
                    <p:nvPr/>
                  </p:nvPicPr>
                  <p:blipFill>
                    <a:blip r:embed="rId106"/>
                    <a:stretch>
                      <a:fillRect/>
                    </a:stretch>
                  </p:blipFill>
                  <p:spPr>
                    <a:xfrm>
                      <a:off x="1109427" y="1164007"/>
                      <a:ext cx="181440" cy="10942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7">
                  <p14:nvContentPartPr>
                    <p14:cNvPr id="88" name="Ink 87">
                      <a:extLst>
                        <a:ext uri="{FF2B5EF4-FFF2-40B4-BE49-F238E27FC236}">
                          <a16:creationId xmlns:a16="http://schemas.microsoft.com/office/drawing/2014/main" id="{FFE0D9C8-395D-E336-4BF7-B5C6C4A4652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48387" y="821287"/>
                    <a:ext cx="83160" cy="46800"/>
                  </p14:xfrm>
                </p:contentPart>
              </mc:Choice>
              <mc:Fallback xmlns="">
                <p:pic>
                  <p:nvPicPr>
                    <p:cNvPr id="88" name="Ink 87">
                      <a:extLst>
                        <a:ext uri="{FF2B5EF4-FFF2-40B4-BE49-F238E27FC236}">
                          <a16:creationId xmlns:a16="http://schemas.microsoft.com/office/drawing/2014/main" id="{FFE0D9C8-395D-E336-4BF7-B5C6C4A46523}"/>
                        </a:ext>
                      </a:extLst>
                    </p:cNvPr>
                    <p:cNvPicPr/>
                    <p:nvPr/>
                  </p:nvPicPr>
                  <p:blipFill>
                    <a:blip r:embed="rId108"/>
                    <a:stretch>
                      <a:fillRect/>
                    </a:stretch>
                  </p:blipFill>
                  <p:spPr>
                    <a:xfrm>
                      <a:off x="2112542" y="784144"/>
                      <a:ext cx="154133" cy="12034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9">
                  <p14:nvContentPartPr>
                    <p14:cNvPr id="89" name="Ink 88">
                      <a:extLst>
                        <a:ext uri="{FF2B5EF4-FFF2-40B4-BE49-F238E27FC236}">
                          <a16:creationId xmlns:a16="http://schemas.microsoft.com/office/drawing/2014/main" id="{CCA90276-B824-A317-3126-12D252194E5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62507" y="831367"/>
                    <a:ext cx="136080" cy="63360"/>
                  </p14:xfrm>
                </p:contentPart>
              </mc:Choice>
              <mc:Fallback xmlns="">
                <p:pic>
                  <p:nvPicPr>
                    <p:cNvPr id="89" name="Ink 88">
                      <a:extLst>
                        <a:ext uri="{FF2B5EF4-FFF2-40B4-BE49-F238E27FC236}">
                          <a16:creationId xmlns:a16="http://schemas.microsoft.com/office/drawing/2014/main" id="{CCA90276-B824-A317-3126-12D252194E5B}"/>
                        </a:ext>
                      </a:extLst>
                    </p:cNvPr>
                    <p:cNvPicPr/>
                    <p:nvPr/>
                  </p:nvPicPr>
                  <p:blipFill>
                    <a:blip r:embed="rId110"/>
                    <a:stretch>
                      <a:fillRect/>
                    </a:stretch>
                  </p:blipFill>
                  <p:spPr>
                    <a:xfrm>
                      <a:off x="2226507" y="794530"/>
                      <a:ext cx="207360" cy="13629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1">
                  <p14:nvContentPartPr>
                    <p14:cNvPr id="90" name="Ink 89">
                      <a:extLst>
                        <a:ext uri="{FF2B5EF4-FFF2-40B4-BE49-F238E27FC236}">
                          <a16:creationId xmlns:a16="http://schemas.microsoft.com/office/drawing/2014/main" id="{7F9992FF-1905-48D4-F75C-34A5ECB5A54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17507" y="962767"/>
                    <a:ext cx="134280" cy="38880"/>
                  </p14:xfrm>
                </p:contentPart>
              </mc:Choice>
              <mc:Fallback xmlns="">
                <p:pic>
                  <p:nvPicPr>
                    <p:cNvPr id="90" name="Ink 89">
                      <a:extLst>
                        <a:ext uri="{FF2B5EF4-FFF2-40B4-BE49-F238E27FC236}">
                          <a16:creationId xmlns:a16="http://schemas.microsoft.com/office/drawing/2014/main" id="{7F9992FF-1905-48D4-F75C-34A5ECB5A544}"/>
                        </a:ext>
                      </a:extLst>
                    </p:cNvPr>
                    <p:cNvPicPr/>
                    <p:nvPr/>
                  </p:nvPicPr>
                  <p:blipFill>
                    <a:blip r:embed="rId112"/>
                    <a:stretch>
                      <a:fillRect/>
                    </a:stretch>
                  </p:blipFill>
                  <p:spPr>
                    <a:xfrm>
                      <a:off x="2181603" y="926088"/>
                      <a:ext cx="205369" cy="11150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3">
                  <p14:nvContentPartPr>
                    <p14:cNvPr id="91" name="Ink 90">
                      <a:extLst>
                        <a:ext uri="{FF2B5EF4-FFF2-40B4-BE49-F238E27FC236}">
                          <a16:creationId xmlns:a16="http://schemas.microsoft.com/office/drawing/2014/main" id="{FCA55F57-DD59-9DC3-61A8-961B6C7C023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69067" y="1085887"/>
                    <a:ext cx="108360" cy="27000"/>
                  </p14:xfrm>
                </p:contentPart>
              </mc:Choice>
              <mc:Fallback xmlns="">
                <p:pic>
                  <p:nvPicPr>
                    <p:cNvPr id="91" name="Ink 90">
                      <a:extLst>
                        <a:ext uri="{FF2B5EF4-FFF2-40B4-BE49-F238E27FC236}">
                          <a16:creationId xmlns:a16="http://schemas.microsoft.com/office/drawing/2014/main" id="{FCA55F57-DD59-9DC3-61A8-961B6C7C023F}"/>
                        </a:ext>
                      </a:extLst>
                    </p:cNvPr>
                    <p:cNvPicPr/>
                    <p:nvPr/>
                  </p:nvPicPr>
                  <p:blipFill>
                    <a:blip r:embed="rId114"/>
                    <a:stretch>
                      <a:fillRect/>
                    </a:stretch>
                  </p:blipFill>
                  <p:spPr>
                    <a:xfrm>
                      <a:off x="2333186" y="1049401"/>
                      <a:ext cx="179404" cy="9924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5">
                  <p14:nvContentPartPr>
                    <p14:cNvPr id="92" name="Ink 91">
                      <a:extLst>
                        <a:ext uri="{FF2B5EF4-FFF2-40B4-BE49-F238E27FC236}">
                          <a16:creationId xmlns:a16="http://schemas.microsoft.com/office/drawing/2014/main" id="{09E404CA-5FD7-03BB-0943-9FAD95FD706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28587" y="1086247"/>
                    <a:ext cx="117000" cy="46440"/>
                  </p14:xfrm>
                </p:contentPart>
              </mc:Choice>
              <mc:Fallback xmlns="">
                <p:pic>
                  <p:nvPicPr>
                    <p:cNvPr id="92" name="Ink 91">
                      <a:extLst>
                        <a:ext uri="{FF2B5EF4-FFF2-40B4-BE49-F238E27FC236}">
                          <a16:creationId xmlns:a16="http://schemas.microsoft.com/office/drawing/2014/main" id="{09E404CA-5FD7-03BB-0943-9FAD95FD7066}"/>
                        </a:ext>
                      </a:extLst>
                    </p:cNvPr>
                    <p:cNvPicPr/>
                    <p:nvPr/>
                  </p:nvPicPr>
                  <p:blipFill>
                    <a:blip r:embed="rId116"/>
                    <a:stretch>
                      <a:fillRect/>
                    </a:stretch>
                  </p:blipFill>
                  <p:spPr>
                    <a:xfrm>
                      <a:off x="2092476" y="1049390"/>
                      <a:ext cx="188500" cy="11941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7">
                  <p14:nvContentPartPr>
                    <p14:cNvPr id="93" name="Ink 92">
                      <a:extLst>
                        <a:ext uri="{FF2B5EF4-FFF2-40B4-BE49-F238E27FC236}">
                          <a16:creationId xmlns:a16="http://schemas.microsoft.com/office/drawing/2014/main" id="{378BC9FE-7786-F37D-1F2D-82F232E08AF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26147" y="1159327"/>
                    <a:ext cx="90000" cy="52200"/>
                  </p14:xfrm>
                </p:contentPart>
              </mc:Choice>
              <mc:Fallback xmlns="">
                <p:pic>
                  <p:nvPicPr>
                    <p:cNvPr id="93" name="Ink 92">
                      <a:extLst>
                        <a:ext uri="{FF2B5EF4-FFF2-40B4-BE49-F238E27FC236}">
                          <a16:creationId xmlns:a16="http://schemas.microsoft.com/office/drawing/2014/main" id="{378BC9FE-7786-F37D-1F2D-82F232E08AF7}"/>
                        </a:ext>
                      </a:extLst>
                    </p:cNvPr>
                    <p:cNvPicPr/>
                    <p:nvPr/>
                  </p:nvPicPr>
                  <p:blipFill>
                    <a:blip r:embed="rId118"/>
                    <a:stretch>
                      <a:fillRect/>
                    </a:stretch>
                  </p:blipFill>
                  <p:spPr>
                    <a:xfrm>
                      <a:off x="2190147" y="1122566"/>
                      <a:ext cx="161280" cy="12498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9">
                  <p14:nvContentPartPr>
                    <p14:cNvPr id="94" name="Ink 93">
                      <a:extLst>
                        <a:ext uri="{FF2B5EF4-FFF2-40B4-BE49-F238E27FC236}">
                          <a16:creationId xmlns:a16="http://schemas.microsoft.com/office/drawing/2014/main" id="{20020003-2CF7-3C42-ABF2-04AF4CB0390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49987" y="1297207"/>
                    <a:ext cx="94320" cy="38160"/>
                  </p14:xfrm>
                </p:contentPart>
              </mc:Choice>
              <mc:Fallback xmlns="">
                <p:pic>
                  <p:nvPicPr>
                    <p:cNvPr id="94" name="Ink 93">
                      <a:extLst>
                        <a:ext uri="{FF2B5EF4-FFF2-40B4-BE49-F238E27FC236}">
                          <a16:creationId xmlns:a16="http://schemas.microsoft.com/office/drawing/2014/main" id="{20020003-2CF7-3C42-ABF2-04AF4CB0390A}"/>
                        </a:ext>
                      </a:extLst>
                    </p:cNvPr>
                    <p:cNvPicPr/>
                    <p:nvPr/>
                  </p:nvPicPr>
                  <p:blipFill>
                    <a:blip r:embed="rId120"/>
                    <a:stretch>
                      <a:fillRect/>
                    </a:stretch>
                  </p:blipFill>
                  <p:spPr>
                    <a:xfrm>
                      <a:off x="2313987" y="1260515"/>
                      <a:ext cx="165600" cy="11081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1">
                  <p14:nvContentPartPr>
                    <p14:cNvPr id="95" name="Ink 94">
                      <a:extLst>
                        <a:ext uri="{FF2B5EF4-FFF2-40B4-BE49-F238E27FC236}">
                          <a16:creationId xmlns:a16="http://schemas.microsoft.com/office/drawing/2014/main" id="{6CABE364-C569-0A8E-AE33-787987C4E6E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57747" y="1290007"/>
                    <a:ext cx="117000" cy="63360"/>
                  </p14:xfrm>
                </p:contentPart>
              </mc:Choice>
              <mc:Fallback xmlns="">
                <p:pic>
                  <p:nvPicPr>
                    <p:cNvPr id="95" name="Ink 94">
                      <a:extLst>
                        <a:ext uri="{FF2B5EF4-FFF2-40B4-BE49-F238E27FC236}">
                          <a16:creationId xmlns:a16="http://schemas.microsoft.com/office/drawing/2014/main" id="{6CABE364-C569-0A8E-AE33-787987C4E6EB}"/>
                        </a:ext>
                      </a:extLst>
                    </p:cNvPr>
                    <p:cNvPicPr/>
                    <p:nvPr/>
                  </p:nvPicPr>
                  <p:blipFill>
                    <a:blip r:embed="rId122"/>
                    <a:stretch>
                      <a:fillRect/>
                    </a:stretch>
                  </p:blipFill>
                  <p:spPr>
                    <a:xfrm>
                      <a:off x="2121857" y="1253170"/>
                      <a:ext cx="188061" cy="13629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3">
                  <p14:nvContentPartPr>
                    <p14:cNvPr id="96" name="Ink 95">
                      <a:extLst>
                        <a:ext uri="{FF2B5EF4-FFF2-40B4-BE49-F238E27FC236}">
                          <a16:creationId xmlns:a16="http://schemas.microsoft.com/office/drawing/2014/main" id="{2829E6E6-2FA4-9A61-85F8-3A8DE9EEA57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21827" y="1487647"/>
                    <a:ext cx="115920" cy="66600"/>
                  </p14:xfrm>
                </p:contentPart>
              </mc:Choice>
              <mc:Fallback xmlns="">
                <p:pic>
                  <p:nvPicPr>
                    <p:cNvPr id="96" name="Ink 95">
                      <a:extLst>
                        <a:ext uri="{FF2B5EF4-FFF2-40B4-BE49-F238E27FC236}">
                          <a16:creationId xmlns:a16="http://schemas.microsoft.com/office/drawing/2014/main" id="{2829E6E6-2FA4-9A61-85F8-3A8DE9EEA572}"/>
                        </a:ext>
                      </a:extLst>
                    </p:cNvPr>
                    <p:cNvPicPr/>
                    <p:nvPr/>
                  </p:nvPicPr>
                  <p:blipFill>
                    <a:blip r:embed="rId124"/>
                    <a:stretch>
                      <a:fillRect/>
                    </a:stretch>
                  </p:blipFill>
                  <p:spPr>
                    <a:xfrm>
                      <a:off x="2185827" y="1450647"/>
                      <a:ext cx="187200" cy="1398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5">
                  <p14:nvContentPartPr>
                    <p14:cNvPr id="97" name="Ink 96">
                      <a:extLst>
                        <a:ext uri="{FF2B5EF4-FFF2-40B4-BE49-F238E27FC236}">
                          <a16:creationId xmlns:a16="http://schemas.microsoft.com/office/drawing/2014/main" id="{1CCCE484-8E05-A71B-6268-2B00AF1538F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29227" y="1428607"/>
                    <a:ext cx="96480" cy="91800"/>
                  </p14:xfrm>
                </p:contentPart>
              </mc:Choice>
              <mc:Fallback xmlns="">
                <p:pic>
                  <p:nvPicPr>
                    <p:cNvPr id="97" name="Ink 96">
                      <a:extLst>
                        <a:ext uri="{FF2B5EF4-FFF2-40B4-BE49-F238E27FC236}">
                          <a16:creationId xmlns:a16="http://schemas.microsoft.com/office/drawing/2014/main" id="{1CCCE484-8E05-A71B-6268-2B00AF1538FE}"/>
                        </a:ext>
                      </a:extLst>
                    </p:cNvPr>
                    <p:cNvPicPr/>
                    <p:nvPr/>
                  </p:nvPicPr>
                  <p:blipFill>
                    <a:blip r:embed="rId126"/>
                    <a:stretch>
                      <a:fillRect/>
                    </a:stretch>
                  </p:blipFill>
                  <p:spPr>
                    <a:xfrm>
                      <a:off x="1993494" y="1391591"/>
                      <a:ext cx="167232" cy="165092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7">
                  <p14:nvContentPartPr>
                    <p14:cNvPr id="98" name="Ink 97">
                      <a:extLst>
                        <a:ext uri="{FF2B5EF4-FFF2-40B4-BE49-F238E27FC236}">
                          <a16:creationId xmlns:a16="http://schemas.microsoft.com/office/drawing/2014/main" id="{EBD39EE0-05CD-A5CD-8F2F-8577B44D631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19507" y="1604647"/>
                    <a:ext cx="68760" cy="122760"/>
                  </p14:xfrm>
                </p:contentPart>
              </mc:Choice>
              <mc:Fallback xmlns="">
                <p:pic>
                  <p:nvPicPr>
                    <p:cNvPr id="98" name="Ink 97">
                      <a:extLst>
                        <a:ext uri="{FF2B5EF4-FFF2-40B4-BE49-F238E27FC236}">
                          <a16:creationId xmlns:a16="http://schemas.microsoft.com/office/drawing/2014/main" id="{EBD39EE0-05CD-A5CD-8F2F-8577B44D6319}"/>
                        </a:ext>
                      </a:extLst>
                    </p:cNvPr>
                    <p:cNvPicPr/>
                    <p:nvPr/>
                  </p:nvPicPr>
                  <p:blipFill>
                    <a:blip r:embed="rId128"/>
                    <a:stretch>
                      <a:fillRect/>
                    </a:stretch>
                  </p:blipFill>
                  <p:spPr>
                    <a:xfrm>
                      <a:off x="1983694" y="1567447"/>
                      <a:ext cx="139669" cy="19641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9">
                  <p14:nvContentPartPr>
                    <p14:cNvPr id="99" name="Ink 98">
                      <a:extLst>
                        <a:ext uri="{FF2B5EF4-FFF2-40B4-BE49-F238E27FC236}">
                          <a16:creationId xmlns:a16="http://schemas.microsoft.com/office/drawing/2014/main" id="{E63AFB8D-C891-77D0-34A1-541F7082216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46507" y="1702207"/>
                    <a:ext cx="360" cy="360"/>
                  </p14:xfrm>
                </p:contentPart>
              </mc:Choice>
              <mc:Fallback xmlns="">
                <p:pic>
                  <p:nvPicPr>
                    <p:cNvPr id="99" name="Ink 98">
                      <a:extLst>
                        <a:ext uri="{FF2B5EF4-FFF2-40B4-BE49-F238E27FC236}">
                          <a16:creationId xmlns:a16="http://schemas.microsoft.com/office/drawing/2014/main" id="{E63AFB8D-C891-77D0-34A1-541F7082216B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028507" y="168420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1">
                  <p14:nvContentPartPr>
                    <p14:cNvPr id="100" name="Ink 99">
                      <a:extLst>
                        <a:ext uri="{FF2B5EF4-FFF2-40B4-BE49-F238E27FC236}">
                          <a16:creationId xmlns:a16="http://schemas.microsoft.com/office/drawing/2014/main" id="{A2DA468D-1BC3-C56B-C9D4-55C83B09E79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73147" y="1675927"/>
                    <a:ext cx="360" cy="360"/>
                  </p14:xfrm>
                </p:contentPart>
              </mc:Choice>
              <mc:Fallback xmlns="">
                <p:pic>
                  <p:nvPicPr>
                    <p:cNvPr id="100" name="Ink 99">
                      <a:extLst>
                        <a:ext uri="{FF2B5EF4-FFF2-40B4-BE49-F238E27FC236}">
                          <a16:creationId xmlns:a16="http://schemas.microsoft.com/office/drawing/2014/main" id="{A2DA468D-1BC3-C56B-C9D4-55C83B09E794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055147" y="165792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2">
                  <p14:nvContentPartPr>
                    <p14:cNvPr id="101" name="Ink 100">
                      <a:extLst>
                        <a:ext uri="{FF2B5EF4-FFF2-40B4-BE49-F238E27FC236}">
                          <a16:creationId xmlns:a16="http://schemas.microsoft.com/office/drawing/2014/main" id="{6E03258E-1799-5AFC-7CC6-5FC90FF0EBE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73147" y="1482607"/>
                    <a:ext cx="360" cy="360"/>
                  </p14:xfrm>
                </p:contentPart>
              </mc:Choice>
              <mc:Fallback xmlns="">
                <p:pic>
                  <p:nvPicPr>
                    <p:cNvPr id="101" name="Ink 100">
                      <a:extLst>
                        <a:ext uri="{FF2B5EF4-FFF2-40B4-BE49-F238E27FC236}">
                          <a16:creationId xmlns:a16="http://schemas.microsoft.com/office/drawing/2014/main" id="{6E03258E-1799-5AFC-7CC6-5FC90FF0EBEB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055147" y="146460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3">
                  <p14:nvContentPartPr>
                    <p14:cNvPr id="102" name="Ink 101">
                      <a:extLst>
                        <a:ext uri="{FF2B5EF4-FFF2-40B4-BE49-F238E27FC236}">
                          <a16:creationId xmlns:a16="http://schemas.microsoft.com/office/drawing/2014/main" id="{85D08E18-8112-091C-E1E0-D069CD8D114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75467" y="1535527"/>
                    <a:ext cx="360" cy="360"/>
                  </p14:xfrm>
                </p:contentPart>
              </mc:Choice>
              <mc:Fallback xmlns="">
                <p:pic>
                  <p:nvPicPr>
                    <p:cNvPr id="102" name="Ink 101">
                      <a:extLst>
                        <a:ext uri="{FF2B5EF4-FFF2-40B4-BE49-F238E27FC236}">
                          <a16:creationId xmlns:a16="http://schemas.microsoft.com/office/drawing/2014/main" id="{85D08E18-8112-091C-E1E0-D069CD8D114F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257467" y="151752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4">
                  <p14:nvContentPartPr>
                    <p14:cNvPr id="103" name="Ink 102">
                      <a:extLst>
                        <a:ext uri="{FF2B5EF4-FFF2-40B4-BE49-F238E27FC236}">
                          <a16:creationId xmlns:a16="http://schemas.microsoft.com/office/drawing/2014/main" id="{7B09615B-7693-1688-F6A8-C9C2BA37160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459787" y="1104247"/>
                    <a:ext cx="360" cy="360"/>
                  </p14:xfrm>
                </p:contentPart>
              </mc:Choice>
              <mc:Fallback xmlns="">
                <p:pic>
                  <p:nvPicPr>
                    <p:cNvPr id="103" name="Ink 102">
                      <a:extLst>
                        <a:ext uri="{FF2B5EF4-FFF2-40B4-BE49-F238E27FC236}">
                          <a16:creationId xmlns:a16="http://schemas.microsoft.com/office/drawing/2014/main" id="{7B09615B-7693-1688-F6A8-C9C2BA371605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441787" y="108624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5">
                  <p14:nvContentPartPr>
                    <p14:cNvPr id="104" name="Ink 103">
                      <a:extLst>
                        <a:ext uri="{FF2B5EF4-FFF2-40B4-BE49-F238E27FC236}">
                          <a16:creationId xmlns:a16="http://schemas.microsoft.com/office/drawing/2014/main" id="{42C34C76-326F-B20D-8A4A-6BBA4A164A7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35907" y="1662967"/>
                    <a:ext cx="46800" cy="107280"/>
                  </p14:xfrm>
                </p:contentPart>
              </mc:Choice>
              <mc:Fallback xmlns="">
                <p:pic>
                  <p:nvPicPr>
                    <p:cNvPr id="104" name="Ink 103">
                      <a:extLst>
                        <a:ext uri="{FF2B5EF4-FFF2-40B4-BE49-F238E27FC236}">
                          <a16:creationId xmlns:a16="http://schemas.microsoft.com/office/drawing/2014/main" id="{42C34C76-326F-B20D-8A4A-6BBA4A164A7D}"/>
                        </a:ext>
                      </a:extLst>
                    </p:cNvPr>
                    <p:cNvPicPr/>
                    <p:nvPr/>
                  </p:nvPicPr>
                  <p:blipFill>
                    <a:blip r:embed="rId136"/>
                    <a:stretch>
                      <a:fillRect/>
                    </a:stretch>
                  </p:blipFill>
                  <p:spPr>
                    <a:xfrm>
                      <a:off x="1799907" y="1625974"/>
                      <a:ext cx="118080" cy="18052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7">
                  <p14:nvContentPartPr>
                    <p14:cNvPr id="105" name="Ink 104">
                      <a:extLst>
                        <a:ext uri="{FF2B5EF4-FFF2-40B4-BE49-F238E27FC236}">
                          <a16:creationId xmlns:a16="http://schemas.microsoft.com/office/drawing/2014/main" id="{EF11A29A-DE13-486B-1E6D-8E09FB5BB7B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37987" y="1508887"/>
                    <a:ext cx="46080" cy="113040"/>
                  </p14:xfrm>
                </p:contentPart>
              </mc:Choice>
              <mc:Fallback xmlns="">
                <p:pic>
                  <p:nvPicPr>
                    <p:cNvPr id="105" name="Ink 104">
                      <a:extLst>
                        <a:ext uri="{FF2B5EF4-FFF2-40B4-BE49-F238E27FC236}">
                          <a16:creationId xmlns:a16="http://schemas.microsoft.com/office/drawing/2014/main" id="{EF11A29A-DE13-486B-1E6D-8E09FB5BB7B6}"/>
                        </a:ext>
                      </a:extLst>
                    </p:cNvPr>
                    <p:cNvPicPr/>
                    <p:nvPr/>
                  </p:nvPicPr>
                  <p:blipFill>
                    <a:blip r:embed="rId138"/>
                    <a:stretch>
                      <a:fillRect/>
                    </a:stretch>
                  </p:blipFill>
                  <p:spPr>
                    <a:xfrm>
                      <a:off x="1702541" y="1471703"/>
                      <a:ext cx="116263" cy="18666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9">
                  <p14:nvContentPartPr>
                    <p14:cNvPr id="106" name="Ink 105">
                      <a:extLst>
                        <a:ext uri="{FF2B5EF4-FFF2-40B4-BE49-F238E27FC236}">
                          <a16:creationId xmlns:a16="http://schemas.microsoft.com/office/drawing/2014/main" id="{587B9643-A68F-F5F9-7ECB-F344BD2A129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35027" y="1632727"/>
                    <a:ext cx="52200" cy="119880"/>
                  </p14:xfrm>
                </p:contentPart>
              </mc:Choice>
              <mc:Fallback xmlns="">
                <p:pic>
                  <p:nvPicPr>
                    <p:cNvPr id="106" name="Ink 105">
                      <a:extLst>
                        <a:ext uri="{FF2B5EF4-FFF2-40B4-BE49-F238E27FC236}">
                          <a16:creationId xmlns:a16="http://schemas.microsoft.com/office/drawing/2014/main" id="{587B9643-A68F-F5F9-7ECB-F344BD2A129C}"/>
                        </a:ext>
                      </a:extLst>
                    </p:cNvPr>
                    <p:cNvPicPr/>
                    <p:nvPr/>
                  </p:nvPicPr>
                  <p:blipFill>
                    <a:blip r:embed="rId140"/>
                    <a:stretch>
                      <a:fillRect/>
                    </a:stretch>
                  </p:blipFill>
                  <p:spPr>
                    <a:xfrm>
                      <a:off x="1599274" y="1595727"/>
                      <a:ext cx="122992" cy="19314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141">
                <p14:nvContentPartPr>
                  <p14:cNvPr id="55" name="Ink 54">
                    <a:extLst>
                      <a:ext uri="{FF2B5EF4-FFF2-40B4-BE49-F238E27FC236}">
                        <a16:creationId xmlns:a16="http://schemas.microsoft.com/office/drawing/2014/main" id="{3BCA9646-AE31-3A5B-4A92-33574C9CA0CE}"/>
                      </a:ext>
                    </a:extLst>
                  </p14:cNvPr>
                  <p14:cNvContentPartPr/>
                  <p14:nvPr/>
                </p14:nvContentPartPr>
                <p14:xfrm rot="1617139">
                  <a:off x="1140318" y="737773"/>
                  <a:ext cx="137880" cy="37800"/>
                </p14:xfrm>
              </p:contentPart>
            </mc:Choice>
            <mc:Fallback xmlns="">
              <p:pic>
                <p:nvPicPr>
                  <p:cNvPr id="55" name="Ink 54">
                    <a:extLst>
                      <a:ext uri="{FF2B5EF4-FFF2-40B4-BE49-F238E27FC236}">
                        <a16:creationId xmlns:a16="http://schemas.microsoft.com/office/drawing/2014/main" id="{3BCA9646-AE31-3A5B-4A92-33574C9CA0CE}"/>
                      </a:ext>
                    </a:extLst>
                  </p:cNvPr>
                  <p:cNvPicPr/>
                  <p:nvPr/>
                </p:nvPicPr>
                <p:blipFill>
                  <a:blip r:embed="rId142"/>
                  <a:stretch>
                    <a:fillRect/>
                  </a:stretch>
                </p:blipFill>
                <p:spPr>
                  <a:xfrm rot="1617139">
                    <a:off x="1104224" y="700714"/>
                    <a:ext cx="209347" cy="111176"/>
                  </a:xfrm>
                  <a:prstGeom prst="rect">
                    <a:avLst/>
                  </a:prstGeom>
                </p:spPr>
              </p:pic>
            </mc:Fallback>
          </mc:AlternateContent>
        </p:grp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627D7DB-10E2-449E-6E99-AA958A98996D}"/>
                </a:ext>
              </a:extLst>
            </p:cNvPr>
            <p:cNvSpPr/>
            <p:nvPr/>
          </p:nvSpPr>
          <p:spPr>
            <a:xfrm>
              <a:off x="426037" y="276135"/>
              <a:ext cx="2631900" cy="2631900"/>
            </a:xfrm>
            <a:prstGeom prst="ellipse">
              <a:avLst/>
            </a:prstGeom>
            <a:noFill/>
            <a:ln w="76200">
              <a:solidFill>
                <a:srgbClr val="C000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1E3A8BE-C0B3-C94F-794D-B7E44BAC2D57}"/>
                </a:ext>
              </a:extLst>
            </p:cNvPr>
            <p:cNvSpPr/>
            <p:nvPr/>
          </p:nvSpPr>
          <p:spPr>
            <a:xfrm>
              <a:off x="394395" y="214945"/>
              <a:ext cx="2631900" cy="2631900"/>
            </a:xfrm>
            <a:prstGeom prst="ellipse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8" name="Star: 5 Points 17">
              <a:extLst>
                <a:ext uri="{FF2B5EF4-FFF2-40B4-BE49-F238E27FC236}">
                  <a16:creationId xmlns:a16="http://schemas.microsoft.com/office/drawing/2014/main" id="{020B9363-9D5D-6499-4947-6358CA92CB8F}"/>
                </a:ext>
              </a:extLst>
            </p:cNvPr>
            <p:cNvSpPr/>
            <p:nvPr/>
          </p:nvSpPr>
          <p:spPr>
            <a:xfrm>
              <a:off x="2690894" y="1174693"/>
              <a:ext cx="768600" cy="768600"/>
            </a:xfrm>
            <a:prstGeom prst="star5">
              <a:avLst/>
            </a:prstGeom>
            <a:solidFill>
              <a:srgbClr val="8FD4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4" name="TextBox 186">
              <a:extLst>
                <a:ext uri="{FF2B5EF4-FFF2-40B4-BE49-F238E27FC236}">
                  <a16:creationId xmlns:a16="http://schemas.microsoft.com/office/drawing/2014/main" id="{4E807604-FE36-CB8A-C661-4511CCECB2DF}"/>
                </a:ext>
              </a:extLst>
            </p:cNvPr>
            <p:cNvSpPr txBox="1"/>
            <p:nvPr/>
          </p:nvSpPr>
          <p:spPr>
            <a:xfrm>
              <a:off x="799900" y="684453"/>
              <a:ext cx="1808823" cy="166617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4000">
                  <a:solidFill>
                    <a:srgbClr val="00B0F0"/>
                  </a:solidFill>
                  <a:latin typeface="Kristen ITC"/>
                </a:rPr>
                <a:t>7</a:t>
              </a:r>
            </a:p>
          </p:txBody>
        </p:sp>
        <p:sp>
          <p:nvSpPr>
            <p:cNvPr id="32" name="Star: 5 Points 31">
              <a:extLst>
                <a:ext uri="{FF2B5EF4-FFF2-40B4-BE49-F238E27FC236}">
                  <a16:creationId xmlns:a16="http://schemas.microsoft.com/office/drawing/2014/main" id="{4A2AC699-A5C4-0D7A-DEF2-844124261843}"/>
                </a:ext>
              </a:extLst>
            </p:cNvPr>
            <p:cNvSpPr/>
            <p:nvPr/>
          </p:nvSpPr>
          <p:spPr>
            <a:xfrm>
              <a:off x="2525744" y="1968802"/>
              <a:ext cx="768600" cy="768600"/>
            </a:xfrm>
            <a:prstGeom prst="star5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33" name="Star: 5 Points 32">
              <a:extLst>
                <a:ext uri="{FF2B5EF4-FFF2-40B4-BE49-F238E27FC236}">
                  <a16:creationId xmlns:a16="http://schemas.microsoft.com/office/drawing/2014/main" id="{5E95451C-CF18-B9C6-7F78-55EFE8BAB714}"/>
                </a:ext>
              </a:extLst>
            </p:cNvPr>
            <p:cNvSpPr/>
            <p:nvPr/>
          </p:nvSpPr>
          <p:spPr>
            <a:xfrm>
              <a:off x="1937170" y="2465292"/>
              <a:ext cx="768600" cy="768600"/>
            </a:xfrm>
            <a:prstGeom prst="star5">
              <a:avLst/>
            </a:prstGeom>
            <a:solidFill>
              <a:srgbClr val="C0004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804E7F8-9AFE-CE4A-CD49-1D6C0ED4D4EF}"/>
              </a:ext>
            </a:extLst>
          </p:cNvPr>
          <p:cNvSpPr/>
          <p:nvPr/>
        </p:nvSpPr>
        <p:spPr>
          <a:xfrm>
            <a:off x="1740403" y="206455"/>
            <a:ext cx="10317990" cy="1061545"/>
          </a:xfrm>
          <a:prstGeom prst="roundRect">
            <a:avLst/>
          </a:prstGeom>
          <a:solidFill>
            <a:srgbClr val="5DAE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800">
              <a:solidFill>
                <a:schemeClr val="bg1"/>
              </a:solidFill>
              <a:latin typeface="Arial Rounded MT Bold"/>
              <a:ea typeface="Calibri"/>
              <a:cs typeface="Arial"/>
            </a:endParaRPr>
          </a:p>
          <a:p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Ydych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 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chi'n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 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meddwl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 bod y 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rhan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 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fwyaf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 o 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oedolion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 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yn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 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eich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 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ysgol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 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yn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 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deall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 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sut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 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beth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 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yw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 bod 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yn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 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blentyn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 y 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Lluoedd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 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Arfog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?</a:t>
            </a:r>
            <a:endParaRPr lang="en-US" sz="2800">
              <a:solidFill>
                <a:schemeClr val="bg1"/>
              </a:solidFill>
              <a:latin typeface="Arial Rounded MT Bold"/>
              <a:cs typeface="Arial"/>
            </a:endParaRPr>
          </a:p>
          <a:p>
            <a:pPr algn="ctr"/>
            <a:endParaRPr lang="en-GB" sz="2800">
              <a:solidFill>
                <a:srgbClr val="FFFFFF"/>
              </a:solidFill>
              <a:latin typeface="Arial Rounded MT Bold"/>
              <a:ea typeface="Calibri"/>
              <a:cs typeface="Times New Roman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B3A09D6-E6DA-91F1-95F5-03734118B78D}"/>
              </a:ext>
            </a:extLst>
          </p:cNvPr>
          <p:cNvSpPr/>
          <p:nvPr/>
        </p:nvSpPr>
        <p:spPr>
          <a:xfrm>
            <a:off x="3319450" y="1785767"/>
            <a:ext cx="5750556" cy="3849030"/>
          </a:xfrm>
          <a:prstGeom prst="roundRect">
            <a:avLst>
              <a:gd name="adj" fmla="val 17668"/>
            </a:avLst>
          </a:prstGeom>
          <a:solidFill>
            <a:srgbClr val="5DAEFF">
              <a:alpha val="24000"/>
            </a:srgbClr>
          </a:solidFill>
          <a:ln w="28575">
            <a:solidFill>
              <a:srgbClr val="5DAE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err="1">
                <a:solidFill>
                  <a:schemeClr val="tx1"/>
                </a:solidFill>
                <a:latin typeface="Arial"/>
                <a:ea typeface="Segoe UI"/>
                <a:cs typeface="Segoe UI"/>
              </a:rPr>
              <a:t>Mewn</a:t>
            </a:r>
            <a:r>
              <a:rPr lang="en-GB">
                <a:solidFill>
                  <a:schemeClr val="tx1"/>
                </a:solidFill>
                <a:latin typeface="Arial"/>
                <a:ea typeface="Segoe UI"/>
                <a:cs typeface="Segoe UI"/>
              </a:rPr>
              <a:t> </a:t>
            </a:r>
            <a:r>
              <a:rPr lang="en-GB" err="1">
                <a:solidFill>
                  <a:schemeClr val="tx1"/>
                </a:solidFill>
                <a:latin typeface="Arial"/>
                <a:ea typeface="Segoe UI"/>
                <a:cs typeface="Segoe UI"/>
              </a:rPr>
              <a:t>parau</a:t>
            </a:r>
            <a:r>
              <a:rPr lang="en-GB">
                <a:solidFill>
                  <a:schemeClr val="tx1"/>
                </a:solidFill>
                <a:latin typeface="Arial"/>
                <a:ea typeface="Segoe UI"/>
                <a:cs typeface="Segoe UI"/>
              </a:rPr>
              <a:t> </a:t>
            </a:r>
            <a:r>
              <a:rPr lang="en-GB" err="1">
                <a:solidFill>
                  <a:schemeClr val="tx1"/>
                </a:solidFill>
                <a:latin typeface="Arial"/>
                <a:ea typeface="Segoe UI"/>
                <a:cs typeface="Segoe UI"/>
              </a:rPr>
              <a:t>trafodwch</a:t>
            </a:r>
            <a:r>
              <a:rPr lang="en-GB">
                <a:solidFill>
                  <a:schemeClr val="tx1"/>
                </a:solidFill>
                <a:latin typeface="Arial"/>
                <a:ea typeface="Segoe UI"/>
                <a:cs typeface="Segoe UI"/>
              </a:rPr>
              <a:t> y </a:t>
            </a:r>
            <a:r>
              <a:rPr lang="en-GB" err="1">
                <a:solidFill>
                  <a:schemeClr val="tx1"/>
                </a:solidFill>
                <a:latin typeface="Arial"/>
                <a:ea typeface="Segoe UI"/>
                <a:cs typeface="Segoe UI"/>
              </a:rPr>
              <a:t>cwestiwn</a:t>
            </a:r>
            <a:r>
              <a:rPr lang="en-GB" sz="1800" baseline="0">
                <a:solidFill>
                  <a:schemeClr val="tx1"/>
                </a:solidFill>
                <a:latin typeface="Arial"/>
                <a:ea typeface="Segoe UI"/>
                <a:cs typeface="Segoe UI"/>
              </a:rPr>
              <a:t>. </a:t>
            </a:r>
            <a:r>
              <a:rPr lang="en-GB" sz="1800">
                <a:solidFill>
                  <a:schemeClr val="tx1"/>
                </a:solidFill>
                <a:latin typeface="Arial"/>
                <a:ea typeface="Segoe UI"/>
                <a:cs typeface="Segoe UI"/>
              </a:rPr>
              <a:t>​</a:t>
            </a:r>
          </a:p>
          <a:p>
            <a:pPr rtl="0"/>
            <a:r>
              <a:rPr lang="en-GB" sz="1800">
                <a:solidFill>
                  <a:schemeClr val="tx1"/>
                </a:solidFill>
                <a:latin typeface="Arial"/>
                <a:ea typeface="Segoe UI"/>
                <a:cs typeface="Segoe UI"/>
              </a:rPr>
              <a:t>​</a:t>
            </a:r>
          </a:p>
          <a:p>
            <a:r>
              <a:rPr lang="en-GB" err="1">
                <a:solidFill>
                  <a:schemeClr val="tx1"/>
                </a:solidFill>
                <a:latin typeface="Arial"/>
                <a:ea typeface="Segoe UI"/>
                <a:cs typeface="Segoe UI"/>
              </a:rPr>
              <a:t>Penderfynwch</a:t>
            </a:r>
            <a:r>
              <a:rPr lang="en-GB">
                <a:solidFill>
                  <a:schemeClr val="tx1"/>
                </a:solidFill>
                <a:latin typeface="Arial"/>
                <a:ea typeface="Segoe UI"/>
                <a:cs typeface="Segoe UI"/>
              </a:rPr>
              <a:t> a </a:t>
            </a:r>
            <a:r>
              <a:rPr lang="en-GB" err="1">
                <a:solidFill>
                  <a:schemeClr val="tx1"/>
                </a:solidFill>
                <a:latin typeface="Arial"/>
                <a:ea typeface="Segoe UI"/>
                <a:cs typeface="Segoe UI"/>
              </a:rPr>
              <a:t>ydych</a:t>
            </a:r>
            <a:r>
              <a:rPr lang="en-GB">
                <a:solidFill>
                  <a:schemeClr val="tx1"/>
                </a:solidFill>
                <a:latin typeface="Arial"/>
                <a:ea typeface="Segoe UI"/>
                <a:cs typeface="Segoe UI"/>
              </a:rPr>
              <a:t> </a:t>
            </a:r>
            <a:r>
              <a:rPr lang="en-GB" err="1">
                <a:solidFill>
                  <a:schemeClr val="tx1"/>
                </a:solidFill>
                <a:latin typeface="Arial"/>
                <a:ea typeface="Segoe UI"/>
                <a:cs typeface="Segoe UI"/>
              </a:rPr>
              <a:t>chi'n</a:t>
            </a:r>
            <a:r>
              <a:rPr lang="en-GB" sz="1800" baseline="0">
                <a:solidFill>
                  <a:schemeClr val="tx1"/>
                </a:solidFill>
                <a:latin typeface="Arial"/>
                <a:ea typeface="Segoe UI"/>
                <a:cs typeface="Segoe UI"/>
              </a:rPr>
              <a:t>: </a:t>
            </a:r>
            <a:r>
              <a:rPr lang="en-US" sz="1800">
                <a:solidFill>
                  <a:schemeClr val="tx1"/>
                </a:solidFill>
                <a:latin typeface="Arial"/>
                <a:ea typeface="Segoe UI"/>
                <a:cs typeface="Segoe UI"/>
              </a:rPr>
              <a:t>​</a:t>
            </a:r>
          </a:p>
          <a:p>
            <a:pPr rtl="0"/>
            <a:r>
              <a:rPr lang="en-GB" sz="1800">
                <a:solidFill>
                  <a:schemeClr val="tx1"/>
                </a:solidFill>
                <a:latin typeface="Arial"/>
                <a:ea typeface="Segoe UI"/>
                <a:cs typeface="Segoe UI"/>
              </a:rPr>
              <a:t>​</a:t>
            </a:r>
          </a:p>
          <a:p>
            <a:pPr marL="342900" lvl="0" indent="-342900">
              <a:buFont typeface=""/>
              <a:buAutoNum type="arabicPeriod"/>
            </a:pPr>
            <a:r>
              <a:rPr lang="en-GB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Anghytuno'n</a:t>
            </a:r>
            <a:r>
              <a:rPr lang="en-GB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lang="en-GB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gryf</a:t>
            </a:r>
            <a:r>
              <a:rPr lang="en-US" sz="1800">
                <a:solidFill>
                  <a:schemeClr val="tx1"/>
                </a:solidFill>
                <a:latin typeface="Arial"/>
                <a:ea typeface="Arial"/>
                <a:cs typeface="Arial"/>
              </a:rPr>
              <a:t>​</a:t>
            </a:r>
          </a:p>
          <a:p>
            <a:pPr marL="342900" lvl="0" indent="-342900">
              <a:buFont typeface=""/>
              <a:buAutoNum type="arabicPeriod"/>
            </a:pPr>
            <a:r>
              <a:rPr lang="en-GB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Anghytuno</a:t>
            </a:r>
            <a:r>
              <a:rPr lang="en-GB" sz="1800" baseline="0">
                <a:solidFill>
                  <a:schemeClr val="tx1"/>
                </a:solidFill>
                <a:latin typeface="Arial"/>
                <a:ea typeface="Arial"/>
                <a:cs typeface="Arial"/>
              </a:rPr>
              <a:t> </a:t>
            </a:r>
            <a:r>
              <a:rPr lang="en-US" sz="1800">
                <a:solidFill>
                  <a:schemeClr val="tx1"/>
                </a:solidFill>
                <a:latin typeface="Arial"/>
                <a:ea typeface="Arial"/>
                <a:cs typeface="Arial"/>
              </a:rPr>
              <a:t>​</a:t>
            </a:r>
          </a:p>
          <a:p>
            <a:pPr marL="342900" lvl="0" indent="-342900">
              <a:buFont typeface=""/>
              <a:buAutoNum type="arabicPeriod"/>
            </a:pPr>
            <a:r>
              <a:rPr lang="en-GB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Niwtral</a:t>
            </a:r>
            <a:r>
              <a:rPr lang="en-GB" sz="1800" baseline="0">
                <a:solidFill>
                  <a:schemeClr val="tx1"/>
                </a:solidFill>
                <a:latin typeface="Arial"/>
                <a:ea typeface="Arial"/>
                <a:cs typeface="Arial"/>
              </a:rPr>
              <a:t> </a:t>
            </a:r>
            <a:r>
              <a:rPr lang="en-US" sz="1800">
                <a:solidFill>
                  <a:schemeClr val="tx1"/>
                </a:solidFill>
                <a:latin typeface="Arial"/>
                <a:ea typeface="Arial"/>
                <a:cs typeface="Arial"/>
              </a:rPr>
              <a:t>​</a:t>
            </a:r>
          </a:p>
          <a:p>
            <a:pPr marL="342900" lvl="0" indent="-342900">
              <a:buFont typeface=""/>
              <a:buAutoNum type="arabicPeriod"/>
            </a:pPr>
            <a:r>
              <a:rPr lang="en-GB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Cytuno</a:t>
            </a:r>
            <a:r>
              <a:rPr lang="en-GB" sz="1800" baseline="0">
                <a:solidFill>
                  <a:schemeClr val="tx1"/>
                </a:solidFill>
                <a:latin typeface="Arial"/>
                <a:ea typeface="Arial"/>
                <a:cs typeface="Arial"/>
              </a:rPr>
              <a:t> </a:t>
            </a:r>
            <a:r>
              <a:rPr lang="en-US" sz="1800">
                <a:solidFill>
                  <a:schemeClr val="tx1"/>
                </a:solidFill>
                <a:latin typeface="Arial"/>
                <a:ea typeface="Arial"/>
                <a:cs typeface="Arial"/>
              </a:rPr>
              <a:t>​</a:t>
            </a:r>
          </a:p>
          <a:p>
            <a:pPr marL="342900" lvl="0" indent="-342900">
              <a:buFont typeface=""/>
              <a:buAutoNum type="arabicPeriod"/>
            </a:pPr>
            <a:r>
              <a:rPr lang="en-GB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Cytuno'n</a:t>
            </a:r>
            <a:r>
              <a:rPr lang="en-GB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lang="en-GB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gryf</a:t>
            </a:r>
            <a:r>
              <a:rPr lang="en-US" sz="1800">
                <a:solidFill>
                  <a:schemeClr val="tx1"/>
                </a:solidFill>
                <a:latin typeface="Arial"/>
                <a:ea typeface="Arial"/>
                <a:cs typeface="Arial"/>
              </a:rPr>
              <a:t>​</a:t>
            </a:r>
          </a:p>
          <a:p>
            <a:pPr marL="342900" indent="-342900">
              <a:buFont typeface=""/>
              <a:buAutoNum type="arabicPeriod"/>
            </a:pPr>
            <a:endParaRPr lang="en-GB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r>
              <a:rPr lang="en-GB" err="1">
                <a:solidFill>
                  <a:schemeClr val="tx1"/>
                </a:solidFill>
                <a:latin typeface="Arial"/>
                <a:ea typeface="Segoe UI"/>
                <a:cs typeface="Segoe UI"/>
              </a:rPr>
              <a:t>Byddwch</a:t>
            </a:r>
            <a:r>
              <a:rPr lang="en-GB">
                <a:solidFill>
                  <a:schemeClr val="tx1"/>
                </a:solidFill>
                <a:latin typeface="Arial"/>
                <a:ea typeface="Segoe UI"/>
                <a:cs typeface="Segoe UI"/>
              </a:rPr>
              <a:t> yn </a:t>
            </a:r>
            <a:r>
              <a:rPr lang="en-GB" err="1">
                <a:solidFill>
                  <a:schemeClr val="tx1"/>
                </a:solidFill>
                <a:latin typeface="Arial"/>
                <a:ea typeface="Segoe UI"/>
                <a:cs typeface="Segoe UI"/>
              </a:rPr>
              <a:t>barod</a:t>
            </a:r>
            <a:r>
              <a:rPr lang="en-GB">
                <a:solidFill>
                  <a:schemeClr val="tx1"/>
                </a:solidFill>
                <a:latin typeface="Arial"/>
                <a:ea typeface="Segoe UI"/>
                <a:cs typeface="Segoe UI"/>
              </a:rPr>
              <a:t> i </a:t>
            </a:r>
            <a:r>
              <a:rPr lang="en-GB" err="1">
                <a:solidFill>
                  <a:schemeClr val="tx1"/>
                </a:solidFill>
                <a:latin typeface="Arial"/>
                <a:ea typeface="Segoe UI"/>
                <a:cs typeface="Segoe UI"/>
              </a:rPr>
              <a:t>esbonio'ch</a:t>
            </a:r>
            <a:r>
              <a:rPr lang="en-GB">
                <a:solidFill>
                  <a:schemeClr val="tx1"/>
                </a:solidFill>
                <a:latin typeface="Arial"/>
                <a:ea typeface="Segoe UI"/>
                <a:cs typeface="Segoe UI"/>
              </a:rPr>
              <a:t> </a:t>
            </a:r>
            <a:r>
              <a:rPr lang="en-GB" err="1">
                <a:solidFill>
                  <a:schemeClr val="tx1"/>
                </a:solidFill>
                <a:latin typeface="Arial"/>
                <a:ea typeface="Segoe UI"/>
                <a:cs typeface="Segoe UI"/>
              </a:rPr>
              <a:t>ateb</a:t>
            </a:r>
            <a:r>
              <a:rPr lang="en-GB" sz="1800" baseline="0">
                <a:solidFill>
                  <a:schemeClr val="tx1"/>
                </a:solidFill>
                <a:latin typeface="Arial"/>
                <a:ea typeface="Segoe UI"/>
                <a:cs typeface="Segoe UI"/>
              </a:rPr>
              <a:t>. </a:t>
            </a:r>
            <a:r>
              <a:rPr lang="en-US" sz="1800">
                <a:solidFill>
                  <a:schemeClr val="tx1"/>
                </a:solidFill>
                <a:latin typeface="Arial"/>
                <a:ea typeface="Segoe UI"/>
                <a:cs typeface="Segoe UI"/>
              </a:rPr>
              <a:t>​</a:t>
            </a:r>
            <a:endParaRPr lang="en-GB" sz="1600">
              <a:solidFill>
                <a:schemeClr val="tx1"/>
              </a:solidFill>
              <a:latin typeface="Arial"/>
              <a:ea typeface="Tahoma"/>
              <a:cs typeface="Arial"/>
            </a:endParaRPr>
          </a:p>
        </p:txBody>
      </p:sp>
      <p:sp>
        <p:nvSpPr>
          <p:cNvPr id="107" name="Arrow: Up-Down 106">
            <a:extLst>
              <a:ext uri="{FF2B5EF4-FFF2-40B4-BE49-F238E27FC236}">
                <a16:creationId xmlns:a16="http://schemas.microsoft.com/office/drawing/2014/main" id="{D5BFE92F-5D63-B06F-B5A8-1D22CE7579D4}"/>
              </a:ext>
            </a:extLst>
          </p:cNvPr>
          <p:cNvSpPr/>
          <p:nvPr/>
        </p:nvSpPr>
        <p:spPr>
          <a:xfrm>
            <a:off x="6421111" y="3277632"/>
            <a:ext cx="295275" cy="1247775"/>
          </a:xfrm>
          <a:prstGeom prst="up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53592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7B7AFD-FB95-DC61-13D2-D64B0A3D2B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>
            <a:extLst>
              <a:ext uri="{FF2B5EF4-FFF2-40B4-BE49-F238E27FC236}">
                <a16:creationId xmlns:a16="http://schemas.microsoft.com/office/drawing/2014/main" id="{5951B088-2210-098E-65A2-5CE98F38EEF7}"/>
              </a:ext>
            </a:extLst>
          </p:cNvPr>
          <p:cNvSpPr/>
          <p:nvPr/>
        </p:nvSpPr>
        <p:spPr>
          <a:xfrm>
            <a:off x="9833541" y="-279305"/>
            <a:ext cx="2665730" cy="2665730"/>
          </a:xfrm>
          <a:prstGeom prst="ellipse">
            <a:avLst/>
          </a:prstGeom>
          <a:solidFill>
            <a:srgbClr val="8FD45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DEE0194-3076-AA88-CA63-912AD11753E5}"/>
              </a:ext>
            </a:extLst>
          </p:cNvPr>
          <p:cNvSpPr/>
          <p:nvPr/>
        </p:nvSpPr>
        <p:spPr>
          <a:xfrm>
            <a:off x="-1661057" y="1908310"/>
            <a:ext cx="3314700" cy="3314700"/>
          </a:xfrm>
          <a:prstGeom prst="ellipse">
            <a:avLst/>
          </a:prstGeom>
          <a:solidFill>
            <a:srgbClr val="5DAE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E8FB2B8D-E5C7-ED3E-52AD-DEA1686C3942}"/>
              </a:ext>
            </a:extLst>
          </p:cNvPr>
          <p:cNvSpPr/>
          <p:nvPr/>
        </p:nvSpPr>
        <p:spPr>
          <a:xfrm>
            <a:off x="5775062" y="5647195"/>
            <a:ext cx="2426335" cy="2426335"/>
          </a:xfrm>
          <a:prstGeom prst="ellipse">
            <a:avLst/>
          </a:prstGeom>
          <a:solidFill>
            <a:srgbClr val="C0004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B2F986-3EEB-1F95-0D4A-A3F66CDB0FB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77"/>
          <a:stretch/>
        </p:blipFill>
        <p:spPr>
          <a:xfrm>
            <a:off x="10702402" y="6043839"/>
            <a:ext cx="1358585" cy="661719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611F6BB1-3B8F-5A1A-1F9F-FF36572983FF}"/>
              </a:ext>
            </a:extLst>
          </p:cNvPr>
          <p:cNvSpPr/>
          <p:nvPr/>
        </p:nvSpPr>
        <p:spPr>
          <a:xfrm>
            <a:off x="2344841" y="5463750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093B44A-6A6B-40D5-16DA-C68C49669FAC}"/>
              </a:ext>
            </a:extLst>
          </p:cNvPr>
          <p:cNvSpPr/>
          <p:nvPr/>
        </p:nvSpPr>
        <p:spPr>
          <a:xfrm>
            <a:off x="350890" y="3215239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90905E2-0848-E794-40C7-03050F3AB8F1}"/>
              </a:ext>
            </a:extLst>
          </p:cNvPr>
          <p:cNvSpPr/>
          <p:nvPr/>
        </p:nvSpPr>
        <p:spPr>
          <a:xfrm>
            <a:off x="1246531" y="4891013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31B0C83-C222-E878-C95F-5D81A67A3F77}"/>
              </a:ext>
            </a:extLst>
          </p:cNvPr>
          <p:cNvSpPr/>
          <p:nvPr/>
        </p:nvSpPr>
        <p:spPr>
          <a:xfrm>
            <a:off x="2688546" y="4468910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5174B7A-46A7-C20B-8E44-83629CED62C7}"/>
              </a:ext>
            </a:extLst>
          </p:cNvPr>
          <p:cNvSpPr/>
          <p:nvPr/>
        </p:nvSpPr>
        <p:spPr>
          <a:xfrm>
            <a:off x="1819072" y="3566714"/>
            <a:ext cx="671843" cy="686220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6626FAA-2263-B290-09E3-3B2278C9E2D2}"/>
              </a:ext>
            </a:extLst>
          </p:cNvPr>
          <p:cNvSpPr/>
          <p:nvPr/>
        </p:nvSpPr>
        <p:spPr>
          <a:xfrm>
            <a:off x="977640" y="6179815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95F1A6D-B074-B50A-3661-37A18A621CFF}"/>
              </a:ext>
            </a:extLst>
          </p:cNvPr>
          <p:cNvSpPr/>
          <p:nvPr/>
        </p:nvSpPr>
        <p:spPr>
          <a:xfrm>
            <a:off x="288198" y="6017974"/>
            <a:ext cx="694427" cy="694427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FBD707B-3C3D-7E75-8BA8-11EDCCAAA4FD}"/>
              </a:ext>
            </a:extLst>
          </p:cNvPr>
          <p:cNvSpPr/>
          <p:nvPr/>
        </p:nvSpPr>
        <p:spPr>
          <a:xfrm>
            <a:off x="10782999" y="1449665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915AD85-2BCD-F451-6567-5A320EFF1F1A}"/>
              </a:ext>
            </a:extLst>
          </p:cNvPr>
          <p:cNvSpPr/>
          <p:nvPr/>
        </p:nvSpPr>
        <p:spPr>
          <a:xfrm>
            <a:off x="10788852" y="2323842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8F30489-5168-87C2-4835-CAAC1E22AA9A}"/>
              </a:ext>
            </a:extLst>
          </p:cNvPr>
          <p:cNvSpPr/>
          <p:nvPr/>
        </p:nvSpPr>
        <p:spPr>
          <a:xfrm>
            <a:off x="11033267" y="3775956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9BEC344-8F43-4224-144C-B6C390AE5F19}"/>
              </a:ext>
            </a:extLst>
          </p:cNvPr>
          <p:cNvSpPr/>
          <p:nvPr/>
        </p:nvSpPr>
        <p:spPr>
          <a:xfrm>
            <a:off x="10620568" y="4632220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A9A9EAB-CA3B-D1FD-F85C-BDAC90830FF4}"/>
              </a:ext>
            </a:extLst>
          </p:cNvPr>
          <p:cNvSpPr/>
          <p:nvPr/>
        </p:nvSpPr>
        <p:spPr>
          <a:xfrm>
            <a:off x="10137369" y="2962089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81FF3B6E-EA55-D661-3999-E062566F0B5D}"/>
              </a:ext>
            </a:extLst>
          </p:cNvPr>
          <p:cNvSpPr/>
          <p:nvPr/>
        </p:nvSpPr>
        <p:spPr>
          <a:xfrm>
            <a:off x="3217010" y="377629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4B4750E-F3F7-7837-4298-06BBA528D6EA}"/>
              </a:ext>
            </a:extLst>
          </p:cNvPr>
          <p:cNvSpPr/>
          <p:nvPr/>
        </p:nvSpPr>
        <p:spPr>
          <a:xfrm>
            <a:off x="2366579" y="337374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56F01E7-2AF9-6183-765A-8923CE3B7B9A}"/>
              </a:ext>
            </a:extLst>
          </p:cNvPr>
          <p:cNvSpPr/>
          <p:nvPr/>
        </p:nvSpPr>
        <p:spPr>
          <a:xfrm>
            <a:off x="4157462" y="209054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3359B2E-DEF4-6BBE-C1BE-42F16F078592}"/>
              </a:ext>
            </a:extLst>
          </p:cNvPr>
          <p:cNvSpPr/>
          <p:nvPr/>
        </p:nvSpPr>
        <p:spPr>
          <a:xfrm>
            <a:off x="5105771" y="371822"/>
            <a:ext cx="671843" cy="686220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91D2907-15A6-966B-E50E-1D708F4F7480}"/>
              </a:ext>
            </a:extLst>
          </p:cNvPr>
          <p:cNvGrpSpPr/>
          <p:nvPr/>
        </p:nvGrpSpPr>
        <p:grpSpPr>
          <a:xfrm>
            <a:off x="180712" y="143953"/>
            <a:ext cx="1360011" cy="1308879"/>
            <a:chOff x="355146" y="153134"/>
            <a:chExt cx="3104348" cy="308075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9294CCA3-4188-8F52-228C-C81FB75DCC48}"/>
                </a:ext>
              </a:extLst>
            </p:cNvPr>
            <p:cNvSpPr/>
            <p:nvPr/>
          </p:nvSpPr>
          <p:spPr>
            <a:xfrm>
              <a:off x="355146" y="153134"/>
              <a:ext cx="2631900" cy="2631900"/>
            </a:xfrm>
            <a:prstGeom prst="ellipse">
              <a:avLst/>
            </a:prstGeom>
            <a:noFill/>
            <a:ln w="76200">
              <a:solidFill>
                <a:srgbClr val="8FD4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0EE3CAA7-2331-7253-D43F-E14EC3C14E3A}"/>
                </a:ext>
              </a:extLst>
            </p:cNvPr>
            <p:cNvGrpSpPr/>
            <p:nvPr/>
          </p:nvGrpSpPr>
          <p:grpSpPr>
            <a:xfrm>
              <a:off x="1139667" y="409807"/>
              <a:ext cx="1524267" cy="2204362"/>
              <a:chOff x="1139667" y="409807"/>
              <a:chExt cx="1337760" cy="1934640"/>
            </a:xfrm>
            <a:solidFill>
              <a:srgbClr val="C9F1FF"/>
            </a:solidFill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">
                <p14:nvContentPartPr>
                  <p14:cNvPr id="34" name="Ink 33">
                    <a:extLst>
                      <a:ext uri="{FF2B5EF4-FFF2-40B4-BE49-F238E27FC236}">
                        <a16:creationId xmlns:a16="http://schemas.microsoft.com/office/drawing/2014/main" id="{DD6BBAB6-EF41-6240-6A89-4C114569A2B2}"/>
                      </a:ext>
                    </a:extLst>
                  </p14:cNvPr>
                  <p14:cNvContentPartPr/>
                  <p14:nvPr/>
                </p14:nvContentPartPr>
                <p14:xfrm>
                  <a:off x="1204467" y="1104247"/>
                  <a:ext cx="622800" cy="1240200"/>
                </p14:xfrm>
              </p:contentPart>
            </mc:Choice>
            <mc:Fallback xmlns="">
              <p:pic>
                <p:nvPicPr>
                  <p:cNvPr id="34" name="Ink 33">
                    <a:extLst>
                      <a:ext uri="{FF2B5EF4-FFF2-40B4-BE49-F238E27FC236}">
                        <a16:creationId xmlns:a16="http://schemas.microsoft.com/office/drawing/2014/main" id="{DD6BBAB6-EF41-6240-6A89-4C114569A2B2}"/>
                      </a:ext>
                    </a:extLst>
                  </p:cNvPr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1168425" y="1067071"/>
                    <a:ext cx="694163" cy="131380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">
                <p14:nvContentPartPr>
                  <p14:cNvPr id="35" name="Ink 34">
                    <a:extLst>
                      <a:ext uri="{FF2B5EF4-FFF2-40B4-BE49-F238E27FC236}">
                        <a16:creationId xmlns:a16="http://schemas.microsoft.com/office/drawing/2014/main" id="{9DC8436B-918C-3801-4A50-B81300251869}"/>
                      </a:ext>
                    </a:extLst>
                  </p14:cNvPr>
                  <p14:cNvContentPartPr/>
                  <p14:nvPr/>
                </p14:nvContentPartPr>
                <p14:xfrm>
                  <a:off x="1801347" y="585847"/>
                  <a:ext cx="271800" cy="517680"/>
                </p14:xfrm>
              </p:contentPart>
            </mc:Choice>
            <mc:Fallback xmlns="">
              <p:pic>
                <p:nvPicPr>
                  <p:cNvPr id="35" name="Ink 34">
                    <a:extLst>
                      <a:ext uri="{FF2B5EF4-FFF2-40B4-BE49-F238E27FC236}">
                        <a16:creationId xmlns:a16="http://schemas.microsoft.com/office/drawing/2014/main" id="{9DC8436B-918C-3801-4A50-B81300251869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1783323" y="567252"/>
                    <a:ext cx="307127" cy="5541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8C74754E-8659-E81D-864C-6BFAE43A4889}"/>
                      </a:ext>
                    </a:extLst>
                  </p14:cNvPr>
                  <p14:cNvContentPartPr/>
                  <p14:nvPr/>
                </p14:nvContentPartPr>
                <p14:xfrm>
                  <a:off x="1826907" y="691687"/>
                  <a:ext cx="378360" cy="41292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8C74754E-8659-E81D-864C-6BFAE43A4889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1808890" y="673087"/>
                    <a:ext cx="413674" cy="4493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AB705D5D-2C04-F541-3278-AD77E07786A2}"/>
                      </a:ext>
                    </a:extLst>
                  </p14:cNvPr>
                  <p14:cNvContentPartPr/>
                  <p14:nvPr/>
                </p14:nvContentPartPr>
                <p14:xfrm>
                  <a:off x="1792347" y="805087"/>
                  <a:ext cx="245520" cy="360720"/>
                </p14:xfrm>
              </p:contentPart>
            </mc:Choice>
            <mc:Fallback xmlns=""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AB705D5D-2C04-F541-3278-AD77E07786A2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1774347" y="786531"/>
                    <a:ext cx="280800" cy="39708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CF8E48E8-818E-283B-F4F7-2A28090D2D1C}"/>
                      </a:ext>
                    </a:extLst>
                  </p14:cNvPr>
                  <p14:cNvContentPartPr/>
                  <p14:nvPr/>
                </p14:nvContentPartPr>
                <p14:xfrm>
                  <a:off x="1448907" y="1517527"/>
                  <a:ext cx="44280" cy="9000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CF8E48E8-818E-283B-F4F7-2A28090D2D1C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1412612" y="1480642"/>
                    <a:ext cx="116144" cy="16303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A504B594-7F63-E877-8B4C-47E6F83E6364}"/>
                      </a:ext>
                    </a:extLst>
                  </p14:cNvPr>
                  <p14:cNvContentPartPr/>
                  <p14:nvPr/>
                </p14:nvContentPartPr>
                <p14:xfrm>
                  <a:off x="1417947" y="1384327"/>
                  <a:ext cx="83880" cy="63360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A504B594-7F63-E877-8B4C-47E6F83E6364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1382101" y="1347490"/>
                    <a:ext cx="154855" cy="13629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2D9D5440-5A38-8802-2CFE-48D920DB7AA9}"/>
                      </a:ext>
                    </a:extLst>
                  </p14:cNvPr>
                  <p14:cNvContentPartPr/>
                  <p14:nvPr/>
                </p14:nvContentPartPr>
                <p14:xfrm>
                  <a:off x="1182147" y="1385407"/>
                  <a:ext cx="142200" cy="71640"/>
                </p14:xfrm>
              </p:contentPart>
            </mc:Choice>
            <mc:Fallback xmlns="">
              <p:pic>
                <p:nvPicPr>
                  <p:cNvPr id="40" name="Ink 39">
                    <a:extLst>
                      <a:ext uri="{FF2B5EF4-FFF2-40B4-BE49-F238E27FC236}">
                        <a16:creationId xmlns:a16="http://schemas.microsoft.com/office/drawing/2014/main" id="{2D9D5440-5A38-8802-2CFE-48D920DB7AA9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1146238" y="1348479"/>
                    <a:ext cx="213300" cy="14475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7E43B0C4-253E-7307-F20B-178B0A9200A4}"/>
                      </a:ext>
                    </a:extLst>
                  </p14:cNvPr>
                  <p14:cNvContentPartPr/>
                  <p14:nvPr/>
                </p14:nvContentPartPr>
                <p14:xfrm>
                  <a:off x="1179987" y="1051327"/>
                  <a:ext cx="157680" cy="5436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7E43B0C4-253E-7307-F20B-178B0A9200A4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1143987" y="1014094"/>
                    <a:ext cx="228960" cy="1280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268E7211-3B94-8E19-3267-2149256D504B}"/>
                      </a:ext>
                    </a:extLst>
                  </p14:cNvPr>
                  <p14:cNvContentPartPr/>
                  <p14:nvPr/>
                </p14:nvContentPartPr>
                <p14:xfrm>
                  <a:off x="1139667" y="936487"/>
                  <a:ext cx="137880" cy="3780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268E7211-3B94-8E19-3267-2149256D504B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1103573" y="900141"/>
                    <a:ext cx="209347" cy="10976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C8BBCF04-918A-8528-6C79-FECA90971D33}"/>
                      </a:ext>
                    </a:extLst>
                  </p14:cNvPr>
                  <p14:cNvContentPartPr/>
                  <p14:nvPr/>
                </p14:nvContentPartPr>
                <p14:xfrm>
                  <a:off x="1413267" y="804007"/>
                  <a:ext cx="105840" cy="4536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C8BBCF04-918A-8528-6C79-FECA90971D33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1377267" y="767426"/>
                    <a:ext cx="177120" cy="11779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44" name="Ink 43">
                    <a:extLst>
                      <a:ext uri="{FF2B5EF4-FFF2-40B4-BE49-F238E27FC236}">
                        <a16:creationId xmlns:a16="http://schemas.microsoft.com/office/drawing/2014/main" id="{7AE28B68-17FD-BC87-F055-D1F9FA61F781}"/>
                      </a:ext>
                    </a:extLst>
                  </p14:cNvPr>
                  <p14:cNvContentPartPr/>
                  <p14:nvPr/>
                </p14:nvContentPartPr>
                <p14:xfrm>
                  <a:off x="1395987" y="560287"/>
                  <a:ext cx="61560" cy="104760"/>
                </p14:xfrm>
              </p:contentPart>
            </mc:Choice>
            <mc:Fallback xmlns=""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7AE28B68-17FD-BC87-F055-D1F9FA61F781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1360196" y="523138"/>
                    <a:ext cx="132426" cy="17831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473BA658-519B-D7C3-34C6-72C0355E482B}"/>
                      </a:ext>
                    </a:extLst>
                  </p14:cNvPr>
                  <p14:cNvContentPartPr/>
                  <p14:nvPr/>
                </p14:nvContentPartPr>
                <p14:xfrm>
                  <a:off x="1553667" y="646687"/>
                  <a:ext cx="72000" cy="92880"/>
                </p14:xfrm>
              </p:contentPart>
            </mc:Choice>
            <mc:Fallback xmlns=""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id="{473BA658-519B-D7C3-34C6-72C0355E482B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1517667" y="609535"/>
                    <a:ext cx="143280" cy="16644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46" name="Ink 45">
                    <a:extLst>
                      <a:ext uri="{FF2B5EF4-FFF2-40B4-BE49-F238E27FC236}">
                        <a16:creationId xmlns:a16="http://schemas.microsoft.com/office/drawing/2014/main" id="{BEB78C24-515E-3BA5-E838-904E08201545}"/>
                      </a:ext>
                    </a:extLst>
                  </p14:cNvPr>
                  <p14:cNvContentPartPr/>
                  <p14:nvPr/>
                </p14:nvContentPartPr>
                <p14:xfrm>
                  <a:off x="1622787" y="497647"/>
                  <a:ext cx="65160" cy="137880"/>
                </p14:xfrm>
              </p:contentPart>
            </mc:Choice>
            <mc:Fallback xmlns="">
              <p:pic>
                <p:nvPicPr>
                  <p:cNvPr id="46" name="Ink 45">
                    <a:extLst>
                      <a:ext uri="{FF2B5EF4-FFF2-40B4-BE49-F238E27FC236}">
                        <a16:creationId xmlns:a16="http://schemas.microsoft.com/office/drawing/2014/main" id="{BEB78C24-515E-3BA5-E838-904E08201545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1586985" y="460582"/>
                    <a:ext cx="136048" cy="21126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11CC96E5-D154-A4AC-AA9E-37E59576B3CE}"/>
                      </a:ext>
                    </a:extLst>
                  </p14:cNvPr>
                  <p14:cNvContentPartPr/>
                  <p14:nvPr/>
                </p14:nvContentPartPr>
                <p14:xfrm>
                  <a:off x="1754547" y="620767"/>
                  <a:ext cx="36000" cy="138600"/>
                </p14:xfrm>
              </p:contentPart>
            </mc:Choice>
            <mc:Fallback xmlns=""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11CC96E5-D154-A4AC-AA9E-37E59576B3CE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1719253" y="583708"/>
                    <a:ext cx="105882" cy="2119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48" name="Ink 47">
                    <a:extLst>
                      <a:ext uri="{FF2B5EF4-FFF2-40B4-BE49-F238E27FC236}">
                        <a16:creationId xmlns:a16="http://schemas.microsoft.com/office/drawing/2014/main" id="{F5263DDD-9ED4-3CA4-E8AE-17ADEDCDB878}"/>
                      </a:ext>
                    </a:extLst>
                  </p14:cNvPr>
                  <p14:cNvContentPartPr/>
                  <p14:nvPr/>
                </p14:nvContentPartPr>
                <p14:xfrm>
                  <a:off x="1807467" y="409807"/>
                  <a:ext cx="48240" cy="134280"/>
                </p14:xfrm>
              </p:contentPart>
            </mc:Choice>
            <mc:Fallback xmlns="">
              <p:pic>
                <p:nvPicPr>
                  <p:cNvPr id="48" name="Ink 47">
                    <a:extLst>
                      <a:ext uri="{FF2B5EF4-FFF2-40B4-BE49-F238E27FC236}">
                        <a16:creationId xmlns:a16="http://schemas.microsoft.com/office/drawing/2014/main" id="{F5263DDD-9ED4-3CA4-E8AE-17ADEDCDB878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1771996" y="372713"/>
                    <a:ext cx="118472" cy="2077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49" name="Ink 48">
                    <a:extLst>
                      <a:ext uri="{FF2B5EF4-FFF2-40B4-BE49-F238E27FC236}">
                        <a16:creationId xmlns:a16="http://schemas.microsoft.com/office/drawing/2014/main" id="{A89ED6F5-CA2D-1A30-C7E1-5D94CF518E60}"/>
                      </a:ext>
                    </a:extLst>
                  </p14:cNvPr>
                  <p14:cNvContentPartPr/>
                  <p14:nvPr/>
                </p14:nvContentPartPr>
                <p14:xfrm>
                  <a:off x="2037147" y="487567"/>
                  <a:ext cx="90000" cy="89640"/>
                </p14:xfrm>
              </p:contentPart>
            </mc:Choice>
            <mc:Fallback xmlns="">
              <p:pic>
                <p:nvPicPr>
                  <p:cNvPr id="49" name="Ink 48">
                    <a:extLst>
                      <a:ext uri="{FF2B5EF4-FFF2-40B4-BE49-F238E27FC236}">
                        <a16:creationId xmlns:a16="http://schemas.microsoft.com/office/drawing/2014/main" id="{A89ED6F5-CA2D-1A30-C7E1-5D94CF518E60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2001147" y="450217"/>
                    <a:ext cx="161280" cy="16359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6">
                <p14:nvContentPartPr>
                  <p14:cNvPr id="50" name="Ink 49">
                    <a:extLst>
                      <a:ext uri="{FF2B5EF4-FFF2-40B4-BE49-F238E27FC236}">
                        <a16:creationId xmlns:a16="http://schemas.microsoft.com/office/drawing/2014/main" id="{BBB2BA3E-8BB6-591A-61F8-200B2440ADDA}"/>
                      </a:ext>
                    </a:extLst>
                  </p14:cNvPr>
                  <p14:cNvContentPartPr/>
                  <p14:nvPr/>
                </p14:nvContentPartPr>
                <p14:xfrm>
                  <a:off x="1911507" y="613567"/>
                  <a:ext cx="39600" cy="93240"/>
                </p14:xfrm>
              </p:contentPart>
            </mc:Choice>
            <mc:Fallback xmlns="">
              <p:pic>
                <p:nvPicPr>
                  <p:cNvPr id="50" name="Ink 49">
                    <a:extLst>
                      <a:ext uri="{FF2B5EF4-FFF2-40B4-BE49-F238E27FC236}">
                        <a16:creationId xmlns:a16="http://schemas.microsoft.com/office/drawing/2014/main" id="{BBB2BA3E-8BB6-591A-61F8-200B2440ADDA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1875507" y="576567"/>
                    <a:ext cx="110880" cy="1665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51" name="Ink 50">
                    <a:extLst>
                      <a:ext uri="{FF2B5EF4-FFF2-40B4-BE49-F238E27FC236}">
                        <a16:creationId xmlns:a16="http://schemas.microsoft.com/office/drawing/2014/main" id="{BDEB15BE-5F9F-1E8D-CFC9-E84E081916CF}"/>
                      </a:ext>
                    </a:extLst>
                  </p14:cNvPr>
                  <p14:cNvContentPartPr/>
                  <p14:nvPr/>
                </p14:nvContentPartPr>
                <p14:xfrm>
                  <a:off x="2047947" y="691687"/>
                  <a:ext cx="78120" cy="98280"/>
                </p14:xfrm>
              </p:contentPart>
            </mc:Choice>
            <mc:Fallback xmlns="">
              <p:pic>
                <p:nvPicPr>
                  <p:cNvPr id="51" name="Ink 50">
                    <a:extLst>
                      <a:ext uri="{FF2B5EF4-FFF2-40B4-BE49-F238E27FC236}">
                        <a16:creationId xmlns:a16="http://schemas.microsoft.com/office/drawing/2014/main" id="{BDEB15BE-5F9F-1E8D-CFC9-E84E081916CF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2011780" y="654740"/>
                    <a:ext cx="149730" cy="1714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B5F38F00-C70B-78B3-2395-B2BD9C7C2BF9}"/>
                      </a:ext>
                    </a:extLst>
                  </p14:cNvPr>
                  <p14:cNvContentPartPr/>
                  <p14:nvPr/>
                </p14:nvContentPartPr>
                <p14:xfrm>
                  <a:off x="2209947" y="594127"/>
                  <a:ext cx="66960" cy="112320"/>
                </p14:xfrm>
              </p:contentPart>
            </mc:Choice>
            <mc:Fallback xmlns=""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B5F38F00-C70B-78B3-2395-B2BD9C7C2BF9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2173947" y="556935"/>
                    <a:ext cx="138240" cy="185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">
                <p14:nvContentPartPr>
                  <p14:cNvPr id="53" name="Ink 52">
                    <a:extLst>
                      <a:ext uri="{FF2B5EF4-FFF2-40B4-BE49-F238E27FC236}">
                        <a16:creationId xmlns:a16="http://schemas.microsoft.com/office/drawing/2014/main" id="{7D240C17-0DA6-BECB-D86F-A1C88FD28F66}"/>
                      </a:ext>
                    </a:extLst>
                  </p14:cNvPr>
                  <p14:cNvContentPartPr/>
                  <p14:nvPr/>
                </p14:nvContentPartPr>
                <p14:xfrm>
                  <a:off x="1861827" y="1465327"/>
                  <a:ext cx="44280" cy="96480"/>
                </p14:xfrm>
              </p:contentPart>
            </mc:Choice>
            <mc:Fallback xmlns="">
              <p:pic>
                <p:nvPicPr>
                  <p:cNvPr id="53" name="Ink 52">
                    <a:extLst>
                      <a:ext uri="{FF2B5EF4-FFF2-40B4-BE49-F238E27FC236}">
                        <a16:creationId xmlns:a16="http://schemas.microsoft.com/office/drawing/2014/main" id="{7D240C17-0DA6-BECB-D86F-A1C88FD28F66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1826117" y="1428219"/>
                    <a:ext cx="114985" cy="169953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BC3703C4-640C-8E30-0FEC-39001EC5ADBB}"/>
                  </a:ext>
                </a:extLst>
              </p:cNvPr>
              <p:cNvGrpSpPr/>
              <p:nvPr/>
            </p:nvGrpSpPr>
            <p:grpSpPr>
              <a:xfrm>
                <a:off x="1145427" y="506647"/>
                <a:ext cx="1332000" cy="1263600"/>
                <a:chOff x="1145427" y="506647"/>
                <a:chExt cx="1332000" cy="1263600"/>
              </a:xfrm>
              <a:grpFill/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44">
                  <p14:nvContentPartPr>
                    <p14:cNvPr id="56" name="Ink 55">
                      <a:extLst>
                        <a:ext uri="{FF2B5EF4-FFF2-40B4-BE49-F238E27FC236}">
                          <a16:creationId xmlns:a16="http://schemas.microsoft.com/office/drawing/2014/main" id="{D672000C-F117-A0D5-DA0C-3B3CFD9B5AB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81307" y="1095607"/>
                    <a:ext cx="301680" cy="454680"/>
                  </p14:xfrm>
                </p:contentPart>
              </mc:Choice>
              <mc:Fallback xmlns="">
                <p:pic>
                  <p:nvPicPr>
                    <p:cNvPr id="56" name="Ink 55">
                      <a:extLst>
                        <a:ext uri="{FF2B5EF4-FFF2-40B4-BE49-F238E27FC236}">
                          <a16:creationId xmlns:a16="http://schemas.microsoft.com/office/drawing/2014/main" id="{D672000C-F117-A0D5-DA0C-3B3CFD9B5AB4}"/>
                        </a:ext>
                      </a:extLst>
                    </p:cNvPr>
                    <p:cNvPicPr/>
                    <p:nvPr/>
                  </p:nvPicPr>
                  <p:blipFill>
                    <a:blip r:embed="rId45"/>
                    <a:stretch>
                      <a:fillRect/>
                    </a:stretch>
                  </p:blipFill>
                  <p:spPr>
                    <a:xfrm>
                      <a:off x="1463307" y="1077033"/>
                      <a:ext cx="336960" cy="4910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6">
                  <p14:nvContentPartPr>
                    <p14:cNvPr id="57" name="Ink 56">
                      <a:extLst>
                        <a:ext uri="{FF2B5EF4-FFF2-40B4-BE49-F238E27FC236}">
                          <a16:creationId xmlns:a16="http://schemas.microsoft.com/office/drawing/2014/main" id="{44756B36-1B2E-7B01-D827-CC3F49AAE2D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97507" y="1113247"/>
                    <a:ext cx="268200" cy="294840"/>
                  </p14:xfrm>
                </p:contentPart>
              </mc:Choice>
              <mc:Fallback xmlns="">
                <p:pic>
                  <p:nvPicPr>
                    <p:cNvPr id="57" name="Ink 56">
                      <a:extLst>
                        <a:ext uri="{FF2B5EF4-FFF2-40B4-BE49-F238E27FC236}">
                          <a16:creationId xmlns:a16="http://schemas.microsoft.com/office/drawing/2014/main" id="{44756B36-1B2E-7B01-D827-CC3F49AAE2DF}"/>
                        </a:ext>
                      </a:extLst>
                    </p:cNvPr>
                    <p:cNvPicPr/>
                    <p:nvPr/>
                  </p:nvPicPr>
                  <p:blipFill>
                    <a:blip r:embed="rId47"/>
                    <a:stretch>
                      <a:fillRect/>
                    </a:stretch>
                  </p:blipFill>
                  <p:spPr>
                    <a:xfrm>
                      <a:off x="1479531" y="1094680"/>
                      <a:ext cx="303433" cy="33123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8">
                  <p14:nvContentPartPr>
                    <p14:cNvPr id="58" name="Ink 57">
                      <a:extLst>
                        <a:ext uri="{FF2B5EF4-FFF2-40B4-BE49-F238E27FC236}">
                          <a16:creationId xmlns:a16="http://schemas.microsoft.com/office/drawing/2014/main" id="{60C1AEE6-F110-A88B-6153-6038F0DEE76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21107" y="1086607"/>
                    <a:ext cx="479520" cy="302760"/>
                  </p14:xfrm>
                </p:contentPart>
              </mc:Choice>
              <mc:Fallback xmlns="">
                <p:pic>
                  <p:nvPicPr>
                    <p:cNvPr id="58" name="Ink 57">
                      <a:extLst>
                        <a:ext uri="{FF2B5EF4-FFF2-40B4-BE49-F238E27FC236}">
                          <a16:creationId xmlns:a16="http://schemas.microsoft.com/office/drawing/2014/main" id="{60C1AEE6-F110-A88B-6153-6038F0DEE766}"/>
                        </a:ext>
                      </a:extLst>
                    </p:cNvPr>
                    <p:cNvPicPr/>
                    <p:nvPr/>
                  </p:nvPicPr>
                  <p:blipFill>
                    <a:blip r:embed="rId49"/>
                    <a:stretch>
                      <a:fillRect/>
                    </a:stretch>
                  </p:blipFill>
                  <p:spPr>
                    <a:xfrm>
                      <a:off x="1303107" y="1068056"/>
                      <a:ext cx="514800" cy="33912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0">
                  <p14:nvContentPartPr>
                    <p14:cNvPr id="59" name="Ink 58">
                      <a:extLst>
                        <a:ext uri="{FF2B5EF4-FFF2-40B4-BE49-F238E27FC236}">
                          <a16:creationId xmlns:a16="http://schemas.microsoft.com/office/drawing/2014/main" id="{10FCF643-886B-F6C1-F6C4-8A2F6E23E5C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12387" y="1120447"/>
                    <a:ext cx="570960" cy="109440"/>
                  </p14:xfrm>
                </p:contentPart>
              </mc:Choice>
              <mc:Fallback xmlns="">
                <p:pic>
                  <p:nvPicPr>
                    <p:cNvPr id="59" name="Ink 58">
                      <a:extLst>
                        <a:ext uri="{FF2B5EF4-FFF2-40B4-BE49-F238E27FC236}">
                          <a16:creationId xmlns:a16="http://schemas.microsoft.com/office/drawing/2014/main" id="{10FCF643-886B-F6C1-F6C4-8A2F6E23E5C9}"/>
                        </a:ext>
                      </a:extLst>
                    </p:cNvPr>
                    <p:cNvPicPr/>
                    <p:nvPr/>
                  </p:nvPicPr>
                  <p:blipFill>
                    <a:blip r:embed="rId51"/>
                    <a:stretch>
                      <a:fillRect/>
                    </a:stretch>
                  </p:blipFill>
                  <p:spPr>
                    <a:xfrm>
                      <a:off x="1194364" y="1101961"/>
                      <a:ext cx="606285" cy="14567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2">
                  <p14:nvContentPartPr>
                    <p14:cNvPr id="60" name="Ink 59">
                      <a:extLst>
                        <a:ext uri="{FF2B5EF4-FFF2-40B4-BE49-F238E27FC236}">
                          <a16:creationId xmlns:a16="http://schemas.microsoft.com/office/drawing/2014/main" id="{6231BAC7-91D1-5A01-912E-00F79BBF6CD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22627" y="1112167"/>
                    <a:ext cx="461520" cy="132840"/>
                  </p14:xfrm>
                </p:contentPart>
              </mc:Choice>
              <mc:Fallback xmlns="">
                <p:pic>
                  <p:nvPicPr>
                    <p:cNvPr id="60" name="Ink 59">
                      <a:extLst>
                        <a:ext uri="{FF2B5EF4-FFF2-40B4-BE49-F238E27FC236}">
                          <a16:creationId xmlns:a16="http://schemas.microsoft.com/office/drawing/2014/main" id="{6231BAC7-91D1-5A01-912E-00F79BBF6CD1}"/>
                        </a:ext>
                      </a:extLst>
                    </p:cNvPr>
                    <p:cNvPicPr/>
                    <p:nvPr/>
                  </p:nvPicPr>
                  <p:blipFill>
                    <a:blip r:embed="rId53"/>
                    <a:stretch>
                      <a:fillRect/>
                    </a:stretch>
                  </p:blipFill>
                  <p:spPr>
                    <a:xfrm>
                      <a:off x="1404627" y="1093614"/>
                      <a:ext cx="496800" cy="16920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4">
                  <p14:nvContentPartPr>
                    <p14:cNvPr id="61" name="Ink 60">
                      <a:extLst>
                        <a:ext uri="{FF2B5EF4-FFF2-40B4-BE49-F238E27FC236}">
                          <a16:creationId xmlns:a16="http://schemas.microsoft.com/office/drawing/2014/main" id="{1B026C77-9E7A-B2FD-975D-CCCB4AC1141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90507" y="1077607"/>
                    <a:ext cx="535320" cy="27000"/>
                  </p14:xfrm>
                </p:contentPart>
              </mc:Choice>
              <mc:Fallback xmlns="">
                <p:pic>
                  <p:nvPicPr>
                    <p:cNvPr id="61" name="Ink 60">
                      <a:extLst>
                        <a:ext uri="{FF2B5EF4-FFF2-40B4-BE49-F238E27FC236}">
                          <a16:creationId xmlns:a16="http://schemas.microsoft.com/office/drawing/2014/main" id="{1B026C77-9E7A-B2FD-975D-CCCB4AC11415}"/>
                        </a:ext>
                      </a:extLst>
                    </p:cNvPr>
                    <p:cNvPicPr/>
                    <p:nvPr/>
                  </p:nvPicPr>
                  <p:blipFill>
                    <a:blip r:embed="rId55"/>
                    <a:stretch>
                      <a:fillRect/>
                    </a:stretch>
                  </p:blipFill>
                  <p:spPr>
                    <a:xfrm>
                      <a:off x="1272495" y="1059364"/>
                      <a:ext cx="570624" cy="6275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6">
                  <p14:nvContentPartPr>
                    <p14:cNvPr id="62" name="Ink 61">
                      <a:extLst>
                        <a:ext uri="{FF2B5EF4-FFF2-40B4-BE49-F238E27FC236}">
                          <a16:creationId xmlns:a16="http://schemas.microsoft.com/office/drawing/2014/main" id="{A9E0FA22-1600-2962-541D-B4075F335C5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46587" y="963487"/>
                    <a:ext cx="530640" cy="155520"/>
                  </p14:xfrm>
                </p:contentPart>
              </mc:Choice>
              <mc:Fallback xmlns="">
                <p:pic>
                  <p:nvPicPr>
                    <p:cNvPr id="62" name="Ink 61">
                      <a:extLst>
                        <a:ext uri="{FF2B5EF4-FFF2-40B4-BE49-F238E27FC236}">
                          <a16:creationId xmlns:a16="http://schemas.microsoft.com/office/drawing/2014/main" id="{A9E0FA22-1600-2962-541D-B4075F335C52}"/>
                        </a:ext>
                      </a:extLst>
                    </p:cNvPr>
                    <p:cNvPicPr/>
                    <p:nvPr/>
                  </p:nvPicPr>
                  <p:blipFill>
                    <a:blip r:embed="rId57"/>
                    <a:stretch>
                      <a:fillRect/>
                    </a:stretch>
                  </p:blipFill>
                  <p:spPr>
                    <a:xfrm>
                      <a:off x="1228587" y="944973"/>
                      <a:ext cx="565920" cy="19180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8">
                  <p14:nvContentPartPr>
                    <p14:cNvPr id="63" name="Ink 62">
                      <a:extLst>
                        <a:ext uri="{FF2B5EF4-FFF2-40B4-BE49-F238E27FC236}">
                          <a16:creationId xmlns:a16="http://schemas.microsoft.com/office/drawing/2014/main" id="{765A56A3-53FB-7F3E-8526-4B4AF6E6A29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63867" y="779167"/>
                    <a:ext cx="517320" cy="313920"/>
                  </p14:xfrm>
                </p:contentPart>
              </mc:Choice>
              <mc:Fallback xmlns="">
                <p:pic>
                  <p:nvPicPr>
                    <p:cNvPr id="63" name="Ink 62">
                      <a:extLst>
                        <a:ext uri="{FF2B5EF4-FFF2-40B4-BE49-F238E27FC236}">
                          <a16:creationId xmlns:a16="http://schemas.microsoft.com/office/drawing/2014/main" id="{765A56A3-53FB-7F3E-8526-4B4AF6E6A291}"/>
                        </a:ext>
                      </a:extLst>
                    </p:cNvPr>
                    <p:cNvPicPr/>
                    <p:nvPr/>
                  </p:nvPicPr>
                  <p:blipFill>
                    <a:blip r:embed="rId59"/>
                    <a:stretch>
                      <a:fillRect/>
                    </a:stretch>
                  </p:blipFill>
                  <p:spPr>
                    <a:xfrm>
                      <a:off x="1245854" y="760614"/>
                      <a:ext cx="552625" cy="3502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0">
                  <p14:nvContentPartPr>
                    <p14:cNvPr id="64" name="Ink 63">
                      <a:extLst>
                        <a:ext uri="{FF2B5EF4-FFF2-40B4-BE49-F238E27FC236}">
                          <a16:creationId xmlns:a16="http://schemas.microsoft.com/office/drawing/2014/main" id="{67B6C33F-7192-6767-23E1-2CF11C690FF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27747" y="858007"/>
                    <a:ext cx="243360" cy="213840"/>
                  </p14:xfrm>
                </p:contentPart>
              </mc:Choice>
              <mc:Fallback xmlns="">
                <p:pic>
                  <p:nvPicPr>
                    <p:cNvPr id="64" name="Ink 63">
                      <a:extLst>
                        <a:ext uri="{FF2B5EF4-FFF2-40B4-BE49-F238E27FC236}">
                          <a16:creationId xmlns:a16="http://schemas.microsoft.com/office/drawing/2014/main" id="{67B6C33F-7192-6767-23E1-2CF11C690FF0}"/>
                        </a:ext>
                      </a:extLst>
                    </p:cNvPr>
                    <p:cNvPicPr/>
                    <p:nvPr/>
                  </p:nvPicPr>
                  <p:blipFill>
                    <a:blip r:embed="rId61"/>
                    <a:stretch>
                      <a:fillRect/>
                    </a:stretch>
                  </p:blipFill>
                  <p:spPr>
                    <a:xfrm>
                      <a:off x="1509747" y="839444"/>
                      <a:ext cx="278640" cy="25022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2">
                  <p14:nvContentPartPr>
                    <p14:cNvPr id="65" name="Ink 64">
                      <a:extLst>
                        <a:ext uri="{FF2B5EF4-FFF2-40B4-BE49-F238E27FC236}">
                          <a16:creationId xmlns:a16="http://schemas.microsoft.com/office/drawing/2014/main" id="{11E33D1B-FB7C-0D4A-3EC6-80EA447A4F1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57547" y="664687"/>
                    <a:ext cx="284040" cy="414000"/>
                  </p14:xfrm>
                </p:contentPart>
              </mc:Choice>
              <mc:Fallback xmlns="">
                <p:pic>
                  <p:nvPicPr>
                    <p:cNvPr id="65" name="Ink 64">
                      <a:extLst>
                        <a:ext uri="{FF2B5EF4-FFF2-40B4-BE49-F238E27FC236}">
                          <a16:creationId xmlns:a16="http://schemas.microsoft.com/office/drawing/2014/main" id="{11E33D1B-FB7C-0D4A-3EC6-80EA447A4F1A}"/>
                        </a:ext>
                      </a:extLst>
                    </p:cNvPr>
                    <p:cNvPicPr/>
                    <p:nvPr/>
                  </p:nvPicPr>
                  <p:blipFill>
                    <a:blip r:embed="rId63"/>
                    <a:stretch>
                      <a:fillRect/>
                    </a:stretch>
                  </p:blipFill>
                  <p:spPr>
                    <a:xfrm>
                      <a:off x="1439570" y="646105"/>
                      <a:ext cx="319275" cy="4504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4">
                  <p14:nvContentPartPr>
                    <p14:cNvPr id="66" name="Ink 65">
                      <a:extLst>
                        <a:ext uri="{FF2B5EF4-FFF2-40B4-BE49-F238E27FC236}">
                          <a16:creationId xmlns:a16="http://schemas.microsoft.com/office/drawing/2014/main" id="{705CDDF3-0F71-186B-7B52-138AD887D37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89667" y="682327"/>
                    <a:ext cx="173160" cy="380520"/>
                  </p14:xfrm>
                </p:contentPart>
              </mc:Choice>
              <mc:Fallback xmlns="">
                <p:pic>
                  <p:nvPicPr>
                    <p:cNvPr id="66" name="Ink 65">
                      <a:extLst>
                        <a:ext uri="{FF2B5EF4-FFF2-40B4-BE49-F238E27FC236}">
                          <a16:creationId xmlns:a16="http://schemas.microsoft.com/office/drawing/2014/main" id="{705CDDF3-0F71-186B-7B52-138AD887D37E}"/>
                        </a:ext>
                      </a:extLst>
                    </p:cNvPr>
                    <p:cNvPicPr/>
                    <p:nvPr/>
                  </p:nvPicPr>
                  <p:blipFill>
                    <a:blip r:embed="rId65"/>
                    <a:stretch>
                      <a:fillRect/>
                    </a:stretch>
                  </p:blipFill>
                  <p:spPr>
                    <a:xfrm>
                      <a:off x="1571704" y="663747"/>
                      <a:ext cx="208367" cy="41693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6">
                  <p14:nvContentPartPr>
                    <p14:cNvPr id="67" name="Ink 66">
                      <a:extLst>
                        <a:ext uri="{FF2B5EF4-FFF2-40B4-BE49-F238E27FC236}">
                          <a16:creationId xmlns:a16="http://schemas.microsoft.com/office/drawing/2014/main" id="{382E28E2-3ABD-46B8-7318-F8963D72E86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77147" y="620767"/>
                    <a:ext cx="53640" cy="509040"/>
                  </p14:xfrm>
                </p:contentPart>
              </mc:Choice>
              <mc:Fallback xmlns="">
                <p:pic>
                  <p:nvPicPr>
                    <p:cNvPr id="67" name="Ink 66">
                      <a:extLst>
                        <a:ext uri="{FF2B5EF4-FFF2-40B4-BE49-F238E27FC236}">
                          <a16:creationId xmlns:a16="http://schemas.microsoft.com/office/drawing/2014/main" id="{382E28E2-3ABD-46B8-7318-F8963D72E861}"/>
                        </a:ext>
                      </a:extLst>
                    </p:cNvPr>
                    <p:cNvPicPr/>
                    <p:nvPr/>
                  </p:nvPicPr>
                  <p:blipFill>
                    <a:blip r:embed="rId67"/>
                    <a:stretch>
                      <a:fillRect/>
                    </a:stretch>
                  </p:blipFill>
                  <p:spPr>
                    <a:xfrm>
                      <a:off x="1659267" y="602189"/>
                      <a:ext cx="88685" cy="54545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8">
                  <p14:nvContentPartPr>
                    <p14:cNvPr id="68" name="Ink 67">
                      <a:extLst>
                        <a:ext uri="{FF2B5EF4-FFF2-40B4-BE49-F238E27FC236}">
                          <a16:creationId xmlns:a16="http://schemas.microsoft.com/office/drawing/2014/main" id="{B2021E1E-C58F-BF69-9A00-C49E6AEFF54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56347" y="752887"/>
                    <a:ext cx="27360" cy="342000"/>
                  </p14:xfrm>
                </p:contentPart>
              </mc:Choice>
              <mc:Fallback xmlns="">
                <p:pic>
                  <p:nvPicPr>
                    <p:cNvPr id="68" name="Ink 67">
                      <a:extLst>
                        <a:ext uri="{FF2B5EF4-FFF2-40B4-BE49-F238E27FC236}">
                          <a16:creationId xmlns:a16="http://schemas.microsoft.com/office/drawing/2014/main" id="{B2021E1E-C58F-BF69-9A00-C49E6AEFF543}"/>
                        </a:ext>
                      </a:extLst>
                    </p:cNvPr>
                    <p:cNvPicPr/>
                    <p:nvPr/>
                  </p:nvPicPr>
                  <p:blipFill>
                    <a:blip r:embed="rId69"/>
                    <a:stretch>
                      <a:fillRect/>
                    </a:stretch>
                  </p:blipFill>
                  <p:spPr>
                    <a:xfrm>
                      <a:off x="1738347" y="734300"/>
                      <a:ext cx="62640" cy="37843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0">
                  <p14:nvContentPartPr>
                    <p14:cNvPr id="69" name="Ink 68">
                      <a:extLst>
                        <a:ext uri="{FF2B5EF4-FFF2-40B4-BE49-F238E27FC236}">
                          <a16:creationId xmlns:a16="http://schemas.microsoft.com/office/drawing/2014/main" id="{224D1940-190A-3167-56FC-93F6E1C834D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88387" y="506647"/>
                    <a:ext cx="47520" cy="588600"/>
                  </p14:xfrm>
                </p:contentPart>
              </mc:Choice>
              <mc:Fallback xmlns="">
                <p:pic>
                  <p:nvPicPr>
                    <p:cNvPr id="69" name="Ink 68">
                      <a:extLst>
                        <a:ext uri="{FF2B5EF4-FFF2-40B4-BE49-F238E27FC236}">
                          <a16:creationId xmlns:a16="http://schemas.microsoft.com/office/drawing/2014/main" id="{224D1940-190A-3167-56FC-93F6E1C834D1}"/>
                        </a:ext>
                      </a:extLst>
                    </p:cNvPr>
                    <p:cNvPicPr/>
                    <p:nvPr/>
                  </p:nvPicPr>
                  <p:blipFill>
                    <a:blip r:embed="rId71"/>
                    <a:stretch>
                      <a:fillRect/>
                    </a:stretch>
                  </p:blipFill>
                  <p:spPr>
                    <a:xfrm>
                      <a:off x="1770387" y="488091"/>
                      <a:ext cx="82800" cy="62497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2">
                  <p14:nvContentPartPr>
                    <p14:cNvPr id="70" name="Ink 69">
                      <a:extLst>
                        <a:ext uri="{FF2B5EF4-FFF2-40B4-BE49-F238E27FC236}">
                          <a16:creationId xmlns:a16="http://schemas.microsoft.com/office/drawing/2014/main" id="{44F8392A-56A7-8CA1-E467-41001E2C919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79387" y="708247"/>
                    <a:ext cx="144360" cy="378360"/>
                  </p14:xfrm>
                </p:contentPart>
              </mc:Choice>
              <mc:Fallback xmlns="">
                <p:pic>
                  <p:nvPicPr>
                    <p:cNvPr id="70" name="Ink 69">
                      <a:extLst>
                        <a:ext uri="{FF2B5EF4-FFF2-40B4-BE49-F238E27FC236}">
                          <a16:creationId xmlns:a16="http://schemas.microsoft.com/office/drawing/2014/main" id="{44F8392A-56A7-8CA1-E467-41001E2C9199}"/>
                        </a:ext>
                      </a:extLst>
                    </p:cNvPr>
                    <p:cNvPicPr/>
                    <p:nvPr/>
                  </p:nvPicPr>
                  <p:blipFill>
                    <a:blip r:embed="rId73"/>
                    <a:stretch>
                      <a:fillRect/>
                    </a:stretch>
                  </p:blipFill>
                  <p:spPr>
                    <a:xfrm>
                      <a:off x="1761432" y="689664"/>
                      <a:ext cx="179552" cy="4147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4">
                  <p14:nvContentPartPr>
                    <p14:cNvPr id="71" name="Ink 70">
                      <a:extLst>
                        <a:ext uri="{FF2B5EF4-FFF2-40B4-BE49-F238E27FC236}">
                          <a16:creationId xmlns:a16="http://schemas.microsoft.com/office/drawing/2014/main" id="{C8C03440-F296-6FD5-ED11-CA1A1D1E87E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0267" y="958087"/>
                    <a:ext cx="504000" cy="128880"/>
                  </p14:xfrm>
                </p:contentPart>
              </mc:Choice>
              <mc:Fallback xmlns="">
                <p:pic>
                  <p:nvPicPr>
                    <p:cNvPr id="71" name="Ink 70">
                      <a:extLst>
                        <a:ext uri="{FF2B5EF4-FFF2-40B4-BE49-F238E27FC236}">
                          <a16:creationId xmlns:a16="http://schemas.microsoft.com/office/drawing/2014/main" id="{C8C03440-F296-6FD5-ED11-CA1A1D1E87E3}"/>
                        </a:ext>
                      </a:extLst>
                    </p:cNvPr>
                    <p:cNvPicPr/>
                    <p:nvPr/>
                  </p:nvPicPr>
                  <p:blipFill>
                    <a:blip r:embed="rId75"/>
                    <a:stretch>
                      <a:fillRect/>
                    </a:stretch>
                  </p:blipFill>
                  <p:spPr>
                    <a:xfrm>
                      <a:off x="1782241" y="939570"/>
                      <a:ext cx="539330" cy="16517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6">
                  <p14:nvContentPartPr>
                    <p14:cNvPr id="72" name="Ink 71">
                      <a:extLst>
                        <a:ext uri="{FF2B5EF4-FFF2-40B4-BE49-F238E27FC236}">
                          <a16:creationId xmlns:a16="http://schemas.microsoft.com/office/drawing/2014/main" id="{752873C8-65D8-5A04-7697-FDD8F3C857D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70467" y="892567"/>
                    <a:ext cx="394920" cy="132480"/>
                  </p14:xfrm>
                </p:contentPart>
              </mc:Choice>
              <mc:Fallback xmlns="">
                <p:pic>
                  <p:nvPicPr>
                    <p:cNvPr id="72" name="Ink 71">
                      <a:extLst>
                        <a:ext uri="{FF2B5EF4-FFF2-40B4-BE49-F238E27FC236}">
                          <a16:creationId xmlns:a16="http://schemas.microsoft.com/office/drawing/2014/main" id="{752873C8-65D8-5A04-7697-FDD8F3C857DF}"/>
                        </a:ext>
                      </a:extLst>
                    </p:cNvPr>
                    <p:cNvPicPr/>
                    <p:nvPr/>
                  </p:nvPicPr>
                  <p:blipFill>
                    <a:blip r:embed="rId77"/>
                    <a:stretch>
                      <a:fillRect/>
                    </a:stretch>
                  </p:blipFill>
                  <p:spPr>
                    <a:xfrm>
                      <a:off x="1852451" y="874064"/>
                      <a:ext cx="430232" cy="16874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8">
                  <p14:nvContentPartPr>
                    <p14:cNvPr id="73" name="Ink 72">
                      <a:extLst>
                        <a:ext uri="{FF2B5EF4-FFF2-40B4-BE49-F238E27FC236}">
                          <a16:creationId xmlns:a16="http://schemas.microsoft.com/office/drawing/2014/main" id="{AE54AAB1-D1B9-40F1-757D-089149655B6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91267" y="879967"/>
                    <a:ext cx="356040" cy="198000"/>
                  </p14:xfrm>
                </p:contentPart>
              </mc:Choice>
              <mc:Fallback xmlns="">
                <p:pic>
                  <p:nvPicPr>
                    <p:cNvPr id="73" name="Ink 72">
                      <a:extLst>
                        <a:ext uri="{FF2B5EF4-FFF2-40B4-BE49-F238E27FC236}">
                          <a16:creationId xmlns:a16="http://schemas.microsoft.com/office/drawing/2014/main" id="{AE54AAB1-D1B9-40F1-757D-089149655B64}"/>
                        </a:ext>
                      </a:extLst>
                    </p:cNvPr>
                    <p:cNvPicPr/>
                    <p:nvPr/>
                  </p:nvPicPr>
                  <p:blipFill>
                    <a:blip r:embed="rId79"/>
                    <a:stretch>
                      <a:fillRect/>
                    </a:stretch>
                  </p:blipFill>
                  <p:spPr>
                    <a:xfrm>
                      <a:off x="1773249" y="861428"/>
                      <a:ext cx="391356" cy="23433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0">
                  <p14:nvContentPartPr>
                    <p14:cNvPr id="74" name="Ink 73">
                      <a:extLst>
                        <a:ext uri="{FF2B5EF4-FFF2-40B4-BE49-F238E27FC236}">
                          <a16:creationId xmlns:a16="http://schemas.microsoft.com/office/drawing/2014/main" id="{C1D27D67-6332-6FB1-D0EA-7ADFADBCB88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17907" y="1085527"/>
                    <a:ext cx="568080" cy="14040"/>
                  </p14:xfrm>
                </p:contentPart>
              </mc:Choice>
              <mc:Fallback xmlns="">
                <p:pic>
                  <p:nvPicPr>
                    <p:cNvPr id="74" name="Ink 73">
                      <a:extLst>
                        <a:ext uri="{FF2B5EF4-FFF2-40B4-BE49-F238E27FC236}">
                          <a16:creationId xmlns:a16="http://schemas.microsoft.com/office/drawing/2014/main" id="{C1D27D67-6332-6FB1-D0EA-7ADFADBCB88F}"/>
                        </a:ext>
                      </a:extLst>
                    </p:cNvPr>
                    <p:cNvPicPr/>
                    <p:nvPr/>
                  </p:nvPicPr>
                  <p:blipFill>
                    <a:blip r:embed="rId81"/>
                    <a:stretch>
                      <a:fillRect/>
                    </a:stretch>
                  </p:blipFill>
                  <p:spPr>
                    <a:xfrm>
                      <a:off x="1799884" y="1067053"/>
                      <a:ext cx="603405" cy="5024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2">
                  <p14:nvContentPartPr>
                    <p14:cNvPr id="75" name="Ink 74">
                      <a:extLst>
                        <a:ext uri="{FF2B5EF4-FFF2-40B4-BE49-F238E27FC236}">
                          <a16:creationId xmlns:a16="http://schemas.microsoft.com/office/drawing/2014/main" id="{14A1FE53-094F-FE8B-DA5D-5B14ED82575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94887"/>
                    <a:ext cx="315720" cy="19080"/>
                  </p14:xfrm>
                </p:contentPart>
              </mc:Choice>
              <mc:Fallback xmlns="">
                <p:pic>
                  <p:nvPicPr>
                    <p:cNvPr id="75" name="Ink 74">
                      <a:extLst>
                        <a:ext uri="{FF2B5EF4-FFF2-40B4-BE49-F238E27FC236}">
                          <a16:creationId xmlns:a16="http://schemas.microsoft.com/office/drawing/2014/main" id="{14A1FE53-094F-FE8B-DA5D-5B14ED825750}"/>
                        </a:ext>
                      </a:extLst>
                    </p:cNvPr>
                    <p:cNvPicPr/>
                    <p:nvPr/>
                  </p:nvPicPr>
                  <p:blipFill>
                    <a:blip r:embed="rId83"/>
                    <a:stretch>
                      <a:fillRect/>
                    </a:stretch>
                  </p:blipFill>
                  <p:spPr>
                    <a:xfrm>
                      <a:off x="1835166" y="1076541"/>
                      <a:ext cx="351040" cy="5503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4">
                  <p14:nvContentPartPr>
                    <p14:cNvPr id="76" name="Ink 75">
                      <a:extLst>
                        <a:ext uri="{FF2B5EF4-FFF2-40B4-BE49-F238E27FC236}">
                          <a16:creationId xmlns:a16="http://schemas.microsoft.com/office/drawing/2014/main" id="{98DE9302-4836-D65B-4FC9-30FFDDD07E9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86607"/>
                    <a:ext cx="412920" cy="96480"/>
                  </p14:xfrm>
                </p:contentPart>
              </mc:Choice>
              <mc:Fallback xmlns="">
                <p:pic>
                  <p:nvPicPr>
                    <p:cNvPr id="76" name="Ink 75">
                      <a:extLst>
                        <a:ext uri="{FF2B5EF4-FFF2-40B4-BE49-F238E27FC236}">
                          <a16:creationId xmlns:a16="http://schemas.microsoft.com/office/drawing/2014/main" id="{98DE9302-4836-D65B-4FC9-30FFDDD07E93}"/>
                        </a:ext>
                      </a:extLst>
                    </p:cNvPr>
                    <p:cNvPicPr/>
                    <p:nvPr/>
                  </p:nvPicPr>
                  <p:blipFill>
                    <a:blip r:embed="rId85"/>
                    <a:stretch>
                      <a:fillRect/>
                    </a:stretch>
                  </p:blipFill>
                  <p:spPr>
                    <a:xfrm>
                      <a:off x="1835171" y="1068053"/>
                      <a:ext cx="448231" cy="13284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6">
                  <p14:nvContentPartPr>
                    <p14:cNvPr id="77" name="Ink 76">
                      <a:extLst>
                        <a:ext uri="{FF2B5EF4-FFF2-40B4-BE49-F238E27FC236}">
                          <a16:creationId xmlns:a16="http://schemas.microsoft.com/office/drawing/2014/main" id="{1D20F2B2-C953-9506-4137-85D6FD2EC7B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112887"/>
                    <a:ext cx="518400" cy="193680"/>
                  </p14:xfrm>
                </p:contentPart>
              </mc:Choice>
              <mc:Fallback xmlns="">
                <p:pic>
                  <p:nvPicPr>
                    <p:cNvPr id="77" name="Ink 76">
                      <a:extLst>
                        <a:ext uri="{FF2B5EF4-FFF2-40B4-BE49-F238E27FC236}">
                          <a16:creationId xmlns:a16="http://schemas.microsoft.com/office/drawing/2014/main" id="{1D20F2B2-C953-9506-4137-85D6FD2EC7BB}"/>
                        </a:ext>
                      </a:extLst>
                    </p:cNvPr>
                    <p:cNvPicPr/>
                    <p:nvPr/>
                  </p:nvPicPr>
                  <p:blipFill>
                    <a:blip r:embed="rId87"/>
                    <a:stretch>
                      <a:fillRect/>
                    </a:stretch>
                  </p:blipFill>
                  <p:spPr>
                    <a:xfrm>
                      <a:off x="1835162" y="1094335"/>
                      <a:ext cx="553729" cy="23004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8">
                  <p14:nvContentPartPr>
                    <p14:cNvPr id="78" name="Ink 77">
                      <a:extLst>
                        <a:ext uri="{FF2B5EF4-FFF2-40B4-BE49-F238E27FC236}">
                          <a16:creationId xmlns:a16="http://schemas.microsoft.com/office/drawing/2014/main" id="{5DE69929-9038-CC4E-7399-4D6FD99B7F2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35907" y="1095607"/>
                    <a:ext cx="315720" cy="203040"/>
                  </p14:xfrm>
                </p:contentPart>
              </mc:Choice>
              <mc:Fallback xmlns="">
                <p:pic>
                  <p:nvPicPr>
                    <p:cNvPr id="78" name="Ink 77">
                      <a:extLst>
                        <a:ext uri="{FF2B5EF4-FFF2-40B4-BE49-F238E27FC236}">
                          <a16:creationId xmlns:a16="http://schemas.microsoft.com/office/drawing/2014/main" id="{5DE69929-9038-CC4E-7399-4D6FD99B7F2D}"/>
                        </a:ext>
                      </a:extLst>
                    </p:cNvPr>
                    <p:cNvPicPr/>
                    <p:nvPr/>
                  </p:nvPicPr>
                  <p:blipFill>
                    <a:blip r:embed="rId89"/>
                    <a:stretch>
                      <a:fillRect/>
                    </a:stretch>
                  </p:blipFill>
                  <p:spPr>
                    <a:xfrm>
                      <a:off x="1817886" y="1077014"/>
                      <a:ext cx="351040" cy="23948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0">
                  <p14:nvContentPartPr>
                    <p14:cNvPr id="79" name="Ink 78">
                      <a:extLst>
                        <a:ext uri="{FF2B5EF4-FFF2-40B4-BE49-F238E27FC236}">
                          <a16:creationId xmlns:a16="http://schemas.microsoft.com/office/drawing/2014/main" id="{51DB2C10-AD25-AACA-2A27-EB0E8349E45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104247"/>
                    <a:ext cx="385920" cy="365040"/>
                  </p14:xfrm>
                </p:contentPart>
              </mc:Choice>
              <mc:Fallback xmlns="">
                <p:pic>
                  <p:nvPicPr>
                    <p:cNvPr id="79" name="Ink 78">
                      <a:extLst>
                        <a:ext uri="{FF2B5EF4-FFF2-40B4-BE49-F238E27FC236}">
                          <a16:creationId xmlns:a16="http://schemas.microsoft.com/office/drawing/2014/main" id="{51DB2C10-AD25-AACA-2A27-EB0E8349E45F}"/>
                        </a:ext>
                      </a:extLst>
                    </p:cNvPr>
                    <p:cNvPicPr/>
                    <p:nvPr/>
                  </p:nvPicPr>
                  <p:blipFill>
                    <a:blip r:embed="rId91"/>
                    <a:stretch>
                      <a:fillRect/>
                    </a:stretch>
                  </p:blipFill>
                  <p:spPr>
                    <a:xfrm>
                      <a:off x="1835153" y="1085660"/>
                      <a:ext cx="421266" cy="40147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2">
                  <p14:nvContentPartPr>
                    <p14:cNvPr id="80" name="Ink 79">
                      <a:extLst>
                        <a:ext uri="{FF2B5EF4-FFF2-40B4-BE49-F238E27FC236}">
                          <a16:creationId xmlns:a16="http://schemas.microsoft.com/office/drawing/2014/main" id="{F3919E3E-736F-EE04-766B-BF8C070D1E4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77607"/>
                    <a:ext cx="199440" cy="371520"/>
                  </p14:xfrm>
                </p:contentPart>
              </mc:Choice>
              <mc:Fallback xmlns="">
                <p:pic>
                  <p:nvPicPr>
                    <p:cNvPr id="80" name="Ink 79">
                      <a:extLst>
                        <a:ext uri="{FF2B5EF4-FFF2-40B4-BE49-F238E27FC236}">
                          <a16:creationId xmlns:a16="http://schemas.microsoft.com/office/drawing/2014/main" id="{F3919E3E-736F-EE04-766B-BF8C070D1E4E}"/>
                        </a:ext>
                      </a:extLst>
                    </p:cNvPr>
                    <p:cNvPicPr/>
                    <p:nvPr/>
                  </p:nvPicPr>
                  <p:blipFill>
                    <a:blip r:embed="rId93"/>
                    <a:stretch>
                      <a:fillRect/>
                    </a:stretch>
                  </p:blipFill>
                  <p:spPr>
                    <a:xfrm>
                      <a:off x="1835187" y="1059031"/>
                      <a:ext cx="234720" cy="407929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4">
                  <p14:nvContentPartPr>
                    <p14:cNvPr id="81" name="Ink 80">
                      <a:extLst>
                        <a:ext uri="{FF2B5EF4-FFF2-40B4-BE49-F238E27FC236}">
                          <a16:creationId xmlns:a16="http://schemas.microsoft.com/office/drawing/2014/main" id="{45239DDB-AC15-613D-C09F-4B260526D78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9267" y="1104247"/>
                    <a:ext cx="240840" cy="545400"/>
                  </p14:xfrm>
                </p:contentPart>
              </mc:Choice>
              <mc:Fallback xmlns="">
                <p:pic>
                  <p:nvPicPr>
                    <p:cNvPr id="81" name="Ink 80">
                      <a:extLst>
                        <a:ext uri="{FF2B5EF4-FFF2-40B4-BE49-F238E27FC236}">
                          <a16:creationId xmlns:a16="http://schemas.microsoft.com/office/drawing/2014/main" id="{45239DDB-AC15-613D-C09F-4B260526D78D}"/>
                        </a:ext>
                      </a:extLst>
                    </p:cNvPr>
                    <p:cNvPicPr/>
                    <p:nvPr/>
                  </p:nvPicPr>
                  <p:blipFill>
                    <a:blip r:embed="rId95"/>
                    <a:stretch>
                      <a:fillRect/>
                    </a:stretch>
                  </p:blipFill>
                  <p:spPr>
                    <a:xfrm>
                      <a:off x="1791240" y="1085671"/>
                      <a:ext cx="276173" cy="58181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6">
                  <p14:nvContentPartPr>
                    <p14:cNvPr id="82" name="Ink 81">
                      <a:extLst>
                        <a:ext uri="{FF2B5EF4-FFF2-40B4-BE49-F238E27FC236}">
                          <a16:creationId xmlns:a16="http://schemas.microsoft.com/office/drawing/2014/main" id="{17A253F6-ED40-470E-A4B7-5FF59148B90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9627" y="1130527"/>
                    <a:ext cx="66960" cy="363240"/>
                  </p14:xfrm>
                </p:contentPart>
              </mc:Choice>
              <mc:Fallback xmlns="">
                <p:pic>
                  <p:nvPicPr>
                    <p:cNvPr id="82" name="Ink 81">
                      <a:extLst>
                        <a:ext uri="{FF2B5EF4-FFF2-40B4-BE49-F238E27FC236}">
                          <a16:creationId xmlns:a16="http://schemas.microsoft.com/office/drawing/2014/main" id="{17A253F6-ED40-470E-A4B7-5FF59148B901}"/>
                        </a:ext>
                      </a:extLst>
                    </p:cNvPr>
                    <p:cNvPicPr/>
                    <p:nvPr/>
                  </p:nvPicPr>
                  <p:blipFill>
                    <a:blip r:embed="rId97"/>
                    <a:stretch>
                      <a:fillRect/>
                    </a:stretch>
                  </p:blipFill>
                  <p:spPr>
                    <a:xfrm>
                      <a:off x="1791627" y="1111956"/>
                      <a:ext cx="102240" cy="39963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8">
                  <p14:nvContentPartPr>
                    <p14:cNvPr id="83" name="Ink 82">
                      <a:extLst>
                        <a:ext uri="{FF2B5EF4-FFF2-40B4-BE49-F238E27FC236}">
                          <a16:creationId xmlns:a16="http://schemas.microsoft.com/office/drawing/2014/main" id="{BF0E0290-2032-9C0C-C2DD-5177FCF2796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0267" y="1130527"/>
                    <a:ext cx="39960" cy="567000"/>
                  </p14:xfrm>
                </p:contentPart>
              </mc:Choice>
              <mc:Fallback xmlns="">
                <p:pic>
                  <p:nvPicPr>
                    <p:cNvPr id="83" name="Ink 82">
                      <a:extLst>
                        <a:ext uri="{FF2B5EF4-FFF2-40B4-BE49-F238E27FC236}">
                          <a16:creationId xmlns:a16="http://schemas.microsoft.com/office/drawing/2014/main" id="{BF0E0290-2032-9C0C-C2DD-5177FCF27961}"/>
                        </a:ext>
                      </a:extLst>
                    </p:cNvPr>
                    <p:cNvPicPr/>
                    <p:nvPr/>
                  </p:nvPicPr>
                  <p:blipFill>
                    <a:blip r:embed="rId99"/>
                    <a:stretch>
                      <a:fillRect/>
                    </a:stretch>
                  </p:blipFill>
                  <p:spPr>
                    <a:xfrm>
                      <a:off x="1782103" y="1111949"/>
                      <a:ext cx="75561" cy="60341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0">
                  <p14:nvContentPartPr>
                    <p14:cNvPr id="84" name="Ink 83">
                      <a:extLst>
                        <a:ext uri="{FF2B5EF4-FFF2-40B4-BE49-F238E27FC236}">
                          <a16:creationId xmlns:a16="http://schemas.microsoft.com/office/drawing/2014/main" id="{4FF9BA4E-A567-79E0-61B1-934B83D186E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65707" y="1157167"/>
                    <a:ext cx="18360" cy="378360"/>
                  </p14:xfrm>
                </p:contentPart>
              </mc:Choice>
              <mc:Fallback xmlns="">
                <p:pic>
                  <p:nvPicPr>
                    <p:cNvPr id="84" name="Ink 83">
                      <a:extLst>
                        <a:ext uri="{FF2B5EF4-FFF2-40B4-BE49-F238E27FC236}">
                          <a16:creationId xmlns:a16="http://schemas.microsoft.com/office/drawing/2014/main" id="{4FF9BA4E-A567-79E0-61B1-934B83D186E0}"/>
                        </a:ext>
                      </a:extLst>
                    </p:cNvPr>
                    <p:cNvPicPr/>
                    <p:nvPr/>
                  </p:nvPicPr>
                  <p:blipFill>
                    <a:blip r:embed="rId101"/>
                    <a:stretch>
                      <a:fillRect/>
                    </a:stretch>
                  </p:blipFill>
                  <p:spPr>
                    <a:xfrm>
                      <a:off x="1748053" y="1138584"/>
                      <a:ext cx="52962" cy="4147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2">
                  <p14:nvContentPartPr>
                    <p14:cNvPr id="85" name="Ink 84">
                      <a:extLst>
                        <a:ext uri="{FF2B5EF4-FFF2-40B4-BE49-F238E27FC236}">
                          <a16:creationId xmlns:a16="http://schemas.microsoft.com/office/drawing/2014/main" id="{4249B123-64B5-C98B-B4C0-1F364BCCE92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64547" y="1192447"/>
                    <a:ext cx="118800" cy="452520"/>
                  </p14:xfrm>
                </p:contentPart>
              </mc:Choice>
              <mc:Fallback xmlns="">
                <p:pic>
                  <p:nvPicPr>
                    <p:cNvPr id="85" name="Ink 84">
                      <a:extLst>
                        <a:ext uri="{FF2B5EF4-FFF2-40B4-BE49-F238E27FC236}">
                          <a16:creationId xmlns:a16="http://schemas.microsoft.com/office/drawing/2014/main" id="{4249B123-64B5-C98B-B4C0-1F364BCCE920}"/>
                        </a:ext>
                      </a:extLst>
                    </p:cNvPr>
                    <p:cNvPicPr/>
                    <p:nvPr/>
                  </p:nvPicPr>
                  <p:blipFill>
                    <a:blip r:embed="rId103"/>
                    <a:stretch>
                      <a:fillRect/>
                    </a:stretch>
                  </p:blipFill>
                  <p:spPr>
                    <a:xfrm>
                      <a:off x="1646547" y="1173871"/>
                      <a:ext cx="154080" cy="48893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4">
                  <p14:nvContentPartPr>
                    <p14:cNvPr id="86" name="Ink 85">
                      <a:extLst>
                        <a:ext uri="{FF2B5EF4-FFF2-40B4-BE49-F238E27FC236}">
                          <a16:creationId xmlns:a16="http://schemas.microsoft.com/office/drawing/2014/main" id="{622EEB1A-51FC-9C78-D101-1CE300DFAD1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35147" y="1253647"/>
                    <a:ext cx="87840" cy="68760"/>
                  </p14:xfrm>
                </p:contentPart>
              </mc:Choice>
              <mc:Fallback xmlns="">
                <p:pic>
                  <p:nvPicPr>
                    <p:cNvPr id="86" name="Ink 85">
                      <a:extLst>
                        <a:ext uri="{FF2B5EF4-FFF2-40B4-BE49-F238E27FC236}">
                          <a16:creationId xmlns:a16="http://schemas.microsoft.com/office/drawing/2014/main" id="{622EEB1A-51FC-9C78-D101-1CE300DFAD1D}"/>
                        </a:ext>
                      </a:extLst>
                    </p:cNvPr>
                    <p:cNvPicPr/>
                    <p:nvPr/>
                  </p:nvPicPr>
                  <p:blipFill>
                    <a:blip r:embed="rId105"/>
                    <a:stretch>
                      <a:fillRect/>
                    </a:stretch>
                  </p:blipFill>
                  <p:spPr>
                    <a:xfrm>
                      <a:off x="1299147" y="1217073"/>
                      <a:ext cx="159120" cy="14117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6">
                  <p14:nvContentPartPr>
                    <p14:cNvPr id="87" name="Ink 86">
                      <a:extLst>
                        <a:ext uri="{FF2B5EF4-FFF2-40B4-BE49-F238E27FC236}">
                          <a16:creationId xmlns:a16="http://schemas.microsoft.com/office/drawing/2014/main" id="{45F1DF9E-7362-713D-2BAD-5FD7FF87E16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145427" y="1200727"/>
                    <a:ext cx="110160" cy="36720"/>
                  </p14:xfrm>
                </p:contentPart>
              </mc:Choice>
              <mc:Fallback xmlns="">
                <p:pic>
                  <p:nvPicPr>
                    <p:cNvPr id="87" name="Ink 86">
                      <a:extLst>
                        <a:ext uri="{FF2B5EF4-FFF2-40B4-BE49-F238E27FC236}">
                          <a16:creationId xmlns:a16="http://schemas.microsoft.com/office/drawing/2014/main" id="{45F1DF9E-7362-713D-2BAD-5FD7FF87E168}"/>
                        </a:ext>
                      </a:extLst>
                    </p:cNvPr>
                    <p:cNvPicPr/>
                    <p:nvPr/>
                  </p:nvPicPr>
                  <p:blipFill>
                    <a:blip r:embed="rId107"/>
                    <a:stretch>
                      <a:fillRect/>
                    </a:stretch>
                  </p:blipFill>
                  <p:spPr>
                    <a:xfrm>
                      <a:off x="1109427" y="1164007"/>
                      <a:ext cx="181440" cy="10942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8">
                  <p14:nvContentPartPr>
                    <p14:cNvPr id="88" name="Ink 87">
                      <a:extLst>
                        <a:ext uri="{FF2B5EF4-FFF2-40B4-BE49-F238E27FC236}">
                          <a16:creationId xmlns:a16="http://schemas.microsoft.com/office/drawing/2014/main" id="{4261BA5F-0851-375E-2488-B928002CDD7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48387" y="821287"/>
                    <a:ext cx="83160" cy="46800"/>
                  </p14:xfrm>
                </p:contentPart>
              </mc:Choice>
              <mc:Fallback xmlns="">
                <p:pic>
                  <p:nvPicPr>
                    <p:cNvPr id="88" name="Ink 87">
                      <a:extLst>
                        <a:ext uri="{FF2B5EF4-FFF2-40B4-BE49-F238E27FC236}">
                          <a16:creationId xmlns:a16="http://schemas.microsoft.com/office/drawing/2014/main" id="{4261BA5F-0851-375E-2488-B928002CDD79}"/>
                        </a:ext>
                      </a:extLst>
                    </p:cNvPr>
                    <p:cNvPicPr/>
                    <p:nvPr/>
                  </p:nvPicPr>
                  <p:blipFill>
                    <a:blip r:embed="rId109"/>
                    <a:stretch>
                      <a:fillRect/>
                    </a:stretch>
                  </p:blipFill>
                  <p:spPr>
                    <a:xfrm>
                      <a:off x="2112542" y="784144"/>
                      <a:ext cx="154133" cy="12034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0">
                  <p14:nvContentPartPr>
                    <p14:cNvPr id="89" name="Ink 88">
                      <a:extLst>
                        <a:ext uri="{FF2B5EF4-FFF2-40B4-BE49-F238E27FC236}">
                          <a16:creationId xmlns:a16="http://schemas.microsoft.com/office/drawing/2014/main" id="{F1657C27-A316-DDF7-6444-79B037656C8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62507" y="831367"/>
                    <a:ext cx="136080" cy="63360"/>
                  </p14:xfrm>
                </p:contentPart>
              </mc:Choice>
              <mc:Fallback xmlns="">
                <p:pic>
                  <p:nvPicPr>
                    <p:cNvPr id="89" name="Ink 88">
                      <a:extLst>
                        <a:ext uri="{FF2B5EF4-FFF2-40B4-BE49-F238E27FC236}">
                          <a16:creationId xmlns:a16="http://schemas.microsoft.com/office/drawing/2014/main" id="{F1657C27-A316-DDF7-6444-79B037656C8C}"/>
                        </a:ext>
                      </a:extLst>
                    </p:cNvPr>
                    <p:cNvPicPr/>
                    <p:nvPr/>
                  </p:nvPicPr>
                  <p:blipFill>
                    <a:blip r:embed="rId111"/>
                    <a:stretch>
                      <a:fillRect/>
                    </a:stretch>
                  </p:blipFill>
                  <p:spPr>
                    <a:xfrm>
                      <a:off x="2226507" y="794530"/>
                      <a:ext cx="207360" cy="13629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2">
                  <p14:nvContentPartPr>
                    <p14:cNvPr id="90" name="Ink 89">
                      <a:extLst>
                        <a:ext uri="{FF2B5EF4-FFF2-40B4-BE49-F238E27FC236}">
                          <a16:creationId xmlns:a16="http://schemas.microsoft.com/office/drawing/2014/main" id="{B76FE608-BC39-3BAF-633E-27C858494AC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17507" y="962767"/>
                    <a:ext cx="134280" cy="38880"/>
                  </p14:xfrm>
                </p:contentPart>
              </mc:Choice>
              <mc:Fallback xmlns="">
                <p:pic>
                  <p:nvPicPr>
                    <p:cNvPr id="90" name="Ink 89">
                      <a:extLst>
                        <a:ext uri="{FF2B5EF4-FFF2-40B4-BE49-F238E27FC236}">
                          <a16:creationId xmlns:a16="http://schemas.microsoft.com/office/drawing/2014/main" id="{B76FE608-BC39-3BAF-633E-27C858494ACB}"/>
                        </a:ext>
                      </a:extLst>
                    </p:cNvPr>
                    <p:cNvPicPr/>
                    <p:nvPr/>
                  </p:nvPicPr>
                  <p:blipFill>
                    <a:blip r:embed="rId113"/>
                    <a:stretch>
                      <a:fillRect/>
                    </a:stretch>
                  </p:blipFill>
                  <p:spPr>
                    <a:xfrm>
                      <a:off x="2181603" y="926088"/>
                      <a:ext cx="205369" cy="11150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4">
                  <p14:nvContentPartPr>
                    <p14:cNvPr id="91" name="Ink 90">
                      <a:extLst>
                        <a:ext uri="{FF2B5EF4-FFF2-40B4-BE49-F238E27FC236}">
                          <a16:creationId xmlns:a16="http://schemas.microsoft.com/office/drawing/2014/main" id="{0ABAB832-B651-7FFF-66C5-9C231379245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69067" y="1085887"/>
                    <a:ext cx="108360" cy="27000"/>
                  </p14:xfrm>
                </p:contentPart>
              </mc:Choice>
              <mc:Fallback xmlns="">
                <p:pic>
                  <p:nvPicPr>
                    <p:cNvPr id="91" name="Ink 90">
                      <a:extLst>
                        <a:ext uri="{FF2B5EF4-FFF2-40B4-BE49-F238E27FC236}">
                          <a16:creationId xmlns:a16="http://schemas.microsoft.com/office/drawing/2014/main" id="{0ABAB832-B651-7FFF-66C5-9C2313792453}"/>
                        </a:ext>
                      </a:extLst>
                    </p:cNvPr>
                    <p:cNvPicPr/>
                    <p:nvPr/>
                  </p:nvPicPr>
                  <p:blipFill>
                    <a:blip r:embed="rId115"/>
                    <a:stretch>
                      <a:fillRect/>
                    </a:stretch>
                  </p:blipFill>
                  <p:spPr>
                    <a:xfrm>
                      <a:off x="2333186" y="1049401"/>
                      <a:ext cx="179404" cy="9924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6">
                  <p14:nvContentPartPr>
                    <p14:cNvPr id="92" name="Ink 91">
                      <a:extLst>
                        <a:ext uri="{FF2B5EF4-FFF2-40B4-BE49-F238E27FC236}">
                          <a16:creationId xmlns:a16="http://schemas.microsoft.com/office/drawing/2014/main" id="{10159F6A-3840-7327-90D4-8C65C0521A2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28587" y="1086247"/>
                    <a:ext cx="117000" cy="46440"/>
                  </p14:xfrm>
                </p:contentPart>
              </mc:Choice>
              <mc:Fallback xmlns="">
                <p:pic>
                  <p:nvPicPr>
                    <p:cNvPr id="92" name="Ink 91">
                      <a:extLst>
                        <a:ext uri="{FF2B5EF4-FFF2-40B4-BE49-F238E27FC236}">
                          <a16:creationId xmlns:a16="http://schemas.microsoft.com/office/drawing/2014/main" id="{10159F6A-3840-7327-90D4-8C65C0521A20}"/>
                        </a:ext>
                      </a:extLst>
                    </p:cNvPr>
                    <p:cNvPicPr/>
                    <p:nvPr/>
                  </p:nvPicPr>
                  <p:blipFill>
                    <a:blip r:embed="rId117"/>
                    <a:stretch>
                      <a:fillRect/>
                    </a:stretch>
                  </p:blipFill>
                  <p:spPr>
                    <a:xfrm>
                      <a:off x="2092476" y="1049390"/>
                      <a:ext cx="188500" cy="11941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8">
                  <p14:nvContentPartPr>
                    <p14:cNvPr id="93" name="Ink 92">
                      <a:extLst>
                        <a:ext uri="{FF2B5EF4-FFF2-40B4-BE49-F238E27FC236}">
                          <a16:creationId xmlns:a16="http://schemas.microsoft.com/office/drawing/2014/main" id="{F580835B-6485-F176-5EBC-358499EC769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26147" y="1159327"/>
                    <a:ext cx="90000" cy="52200"/>
                  </p14:xfrm>
                </p:contentPart>
              </mc:Choice>
              <mc:Fallback xmlns="">
                <p:pic>
                  <p:nvPicPr>
                    <p:cNvPr id="93" name="Ink 92">
                      <a:extLst>
                        <a:ext uri="{FF2B5EF4-FFF2-40B4-BE49-F238E27FC236}">
                          <a16:creationId xmlns:a16="http://schemas.microsoft.com/office/drawing/2014/main" id="{F580835B-6485-F176-5EBC-358499EC7695}"/>
                        </a:ext>
                      </a:extLst>
                    </p:cNvPr>
                    <p:cNvPicPr/>
                    <p:nvPr/>
                  </p:nvPicPr>
                  <p:blipFill>
                    <a:blip r:embed="rId119"/>
                    <a:stretch>
                      <a:fillRect/>
                    </a:stretch>
                  </p:blipFill>
                  <p:spPr>
                    <a:xfrm>
                      <a:off x="2190147" y="1122566"/>
                      <a:ext cx="161280" cy="12498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0">
                  <p14:nvContentPartPr>
                    <p14:cNvPr id="94" name="Ink 93">
                      <a:extLst>
                        <a:ext uri="{FF2B5EF4-FFF2-40B4-BE49-F238E27FC236}">
                          <a16:creationId xmlns:a16="http://schemas.microsoft.com/office/drawing/2014/main" id="{ECE137CB-8FD4-18E0-A32C-F812A8D8404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49987" y="1297207"/>
                    <a:ext cx="94320" cy="38160"/>
                  </p14:xfrm>
                </p:contentPart>
              </mc:Choice>
              <mc:Fallback xmlns="">
                <p:pic>
                  <p:nvPicPr>
                    <p:cNvPr id="94" name="Ink 93">
                      <a:extLst>
                        <a:ext uri="{FF2B5EF4-FFF2-40B4-BE49-F238E27FC236}">
                          <a16:creationId xmlns:a16="http://schemas.microsoft.com/office/drawing/2014/main" id="{ECE137CB-8FD4-18E0-A32C-F812A8D84048}"/>
                        </a:ext>
                      </a:extLst>
                    </p:cNvPr>
                    <p:cNvPicPr/>
                    <p:nvPr/>
                  </p:nvPicPr>
                  <p:blipFill>
                    <a:blip r:embed="rId121"/>
                    <a:stretch>
                      <a:fillRect/>
                    </a:stretch>
                  </p:blipFill>
                  <p:spPr>
                    <a:xfrm>
                      <a:off x="2313987" y="1260515"/>
                      <a:ext cx="165600" cy="11081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2">
                  <p14:nvContentPartPr>
                    <p14:cNvPr id="95" name="Ink 94">
                      <a:extLst>
                        <a:ext uri="{FF2B5EF4-FFF2-40B4-BE49-F238E27FC236}">
                          <a16:creationId xmlns:a16="http://schemas.microsoft.com/office/drawing/2014/main" id="{4989423D-DEE9-FBA2-7C9B-A07B656089E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57747" y="1290007"/>
                    <a:ext cx="117000" cy="63360"/>
                  </p14:xfrm>
                </p:contentPart>
              </mc:Choice>
              <mc:Fallback xmlns="">
                <p:pic>
                  <p:nvPicPr>
                    <p:cNvPr id="95" name="Ink 94">
                      <a:extLst>
                        <a:ext uri="{FF2B5EF4-FFF2-40B4-BE49-F238E27FC236}">
                          <a16:creationId xmlns:a16="http://schemas.microsoft.com/office/drawing/2014/main" id="{4989423D-DEE9-FBA2-7C9B-A07B656089E6}"/>
                        </a:ext>
                      </a:extLst>
                    </p:cNvPr>
                    <p:cNvPicPr/>
                    <p:nvPr/>
                  </p:nvPicPr>
                  <p:blipFill>
                    <a:blip r:embed="rId123"/>
                    <a:stretch>
                      <a:fillRect/>
                    </a:stretch>
                  </p:blipFill>
                  <p:spPr>
                    <a:xfrm>
                      <a:off x="2121857" y="1253170"/>
                      <a:ext cx="188061" cy="13629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4">
                  <p14:nvContentPartPr>
                    <p14:cNvPr id="96" name="Ink 95">
                      <a:extLst>
                        <a:ext uri="{FF2B5EF4-FFF2-40B4-BE49-F238E27FC236}">
                          <a16:creationId xmlns:a16="http://schemas.microsoft.com/office/drawing/2014/main" id="{F9373DED-C26F-7403-8FFB-3E3F34C23EA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21827" y="1487647"/>
                    <a:ext cx="115920" cy="66600"/>
                  </p14:xfrm>
                </p:contentPart>
              </mc:Choice>
              <mc:Fallback xmlns="">
                <p:pic>
                  <p:nvPicPr>
                    <p:cNvPr id="96" name="Ink 95">
                      <a:extLst>
                        <a:ext uri="{FF2B5EF4-FFF2-40B4-BE49-F238E27FC236}">
                          <a16:creationId xmlns:a16="http://schemas.microsoft.com/office/drawing/2014/main" id="{F9373DED-C26F-7403-8FFB-3E3F34C23EAC}"/>
                        </a:ext>
                      </a:extLst>
                    </p:cNvPr>
                    <p:cNvPicPr/>
                    <p:nvPr/>
                  </p:nvPicPr>
                  <p:blipFill>
                    <a:blip r:embed="rId125"/>
                    <a:stretch>
                      <a:fillRect/>
                    </a:stretch>
                  </p:blipFill>
                  <p:spPr>
                    <a:xfrm>
                      <a:off x="2185827" y="1450647"/>
                      <a:ext cx="187200" cy="1398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6">
                  <p14:nvContentPartPr>
                    <p14:cNvPr id="97" name="Ink 96">
                      <a:extLst>
                        <a:ext uri="{FF2B5EF4-FFF2-40B4-BE49-F238E27FC236}">
                          <a16:creationId xmlns:a16="http://schemas.microsoft.com/office/drawing/2014/main" id="{FBEF1460-00E9-D908-D06D-05197AF0F75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29227" y="1428607"/>
                    <a:ext cx="96480" cy="91800"/>
                  </p14:xfrm>
                </p:contentPart>
              </mc:Choice>
              <mc:Fallback xmlns="">
                <p:pic>
                  <p:nvPicPr>
                    <p:cNvPr id="97" name="Ink 96">
                      <a:extLst>
                        <a:ext uri="{FF2B5EF4-FFF2-40B4-BE49-F238E27FC236}">
                          <a16:creationId xmlns:a16="http://schemas.microsoft.com/office/drawing/2014/main" id="{FBEF1460-00E9-D908-D06D-05197AF0F751}"/>
                        </a:ext>
                      </a:extLst>
                    </p:cNvPr>
                    <p:cNvPicPr/>
                    <p:nvPr/>
                  </p:nvPicPr>
                  <p:blipFill>
                    <a:blip r:embed="rId127"/>
                    <a:stretch>
                      <a:fillRect/>
                    </a:stretch>
                  </p:blipFill>
                  <p:spPr>
                    <a:xfrm>
                      <a:off x="1993494" y="1391591"/>
                      <a:ext cx="167232" cy="165092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8">
                  <p14:nvContentPartPr>
                    <p14:cNvPr id="98" name="Ink 97">
                      <a:extLst>
                        <a:ext uri="{FF2B5EF4-FFF2-40B4-BE49-F238E27FC236}">
                          <a16:creationId xmlns:a16="http://schemas.microsoft.com/office/drawing/2014/main" id="{45E33AAF-2B1F-BD09-6668-9CDFF2709B2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19507" y="1604647"/>
                    <a:ext cx="68760" cy="122760"/>
                  </p14:xfrm>
                </p:contentPart>
              </mc:Choice>
              <mc:Fallback xmlns="">
                <p:pic>
                  <p:nvPicPr>
                    <p:cNvPr id="98" name="Ink 97">
                      <a:extLst>
                        <a:ext uri="{FF2B5EF4-FFF2-40B4-BE49-F238E27FC236}">
                          <a16:creationId xmlns:a16="http://schemas.microsoft.com/office/drawing/2014/main" id="{45E33AAF-2B1F-BD09-6668-9CDFF2709B27}"/>
                        </a:ext>
                      </a:extLst>
                    </p:cNvPr>
                    <p:cNvPicPr/>
                    <p:nvPr/>
                  </p:nvPicPr>
                  <p:blipFill>
                    <a:blip r:embed="rId129"/>
                    <a:stretch>
                      <a:fillRect/>
                    </a:stretch>
                  </p:blipFill>
                  <p:spPr>
                    <a:xfrm>
                      <a:off x="1983694" y="1567447"/>
                      <a:ext cx="139669" cy="19641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0">
                  <p14:nvContentPartPr>
                    <p14:cNvPr id="99" name="Ink 98">
                      <a:extLst>
                        <a:ext uri="{FF2B5EF4-FFF2-40B4-BE49-F238E27FC236}">
                          <a16:creationId xmlns:a16="http://schemas.microsoft.com/office/drawing/2014/main" id="{E15F4D56-8718-126F-EF80-B03C1133F5E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46507" y="1702207"/>
                    <a:ext cx="360" cy="360"/>
                  </p14:xfrm>
                </p:contentPart>
              </mc:Choice>
              <mc:Fallback xmlns="">
                <p:pic>
                  <p:nvPicPr>
                    <p:cNvPr id="99" name="Ink 98">
                      <a:extLst>
                        <a:ext uri="{FF2B5EF4-FFF2-40B4-BE49-F238E27FC236}">
                          <a16:creationId xmlns:a16="http://schemas.microsoft.com/office/drawing/2014/main" id="{E15F4D56-8718-126F-EF80-B03C1133F5E9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028507" y="168420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2">
                  <p14:nvContentPartPr>
                    <p14:cNvPr id="100" name="Ink 99">
                      <a:extLst>
                        <a:ext uri="{FF2B5EF4-FFF2-40B4-BE49-F238E27FC236}">
                          <a16:creationId xmlns:a16="http://schemas.microsoft.com/office/drawing/2014/main" id="{5787A773-DB44-3E4D-DF2B-A93F7D03793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73147" y="1675927"/>
                    <a:ext cx="360" cy="360"/>
                  </p14:xfrm>
                </p:contentPart>
              </mc:Choice>
              <mc:Fallback xmlns="">
                <p:pic>
                  <p:nvPicPr>
                    <p:cNvPr id="100" name="Ink 99">
                      <a:extLst>
                        <a:ext uri="{FF2B5EF4-FFF2-40B4-BE49-F238E27FC236}">
                          <a16:creationId xmlns:a16="http://schemas.microsoft.com/office/drawing/2014/main" id="{5787A773-DB44-3E4D-DF2B-A93F7D037932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055147" y="165792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3">
                  <p14:nvContentPartPr>
                    <p14:cNvPr id="101" name="Ink 100">
                      <a:extLst>
                        <a:ext uri="{FF2B5EF4-FFF2-40B4-BE49-F238E27FC236}">
                          <a16:creationId xmlns:a16="http://schemas.microsoft.com/office/drawing/2014/main" id="{4F68A754-B2F2-9AAE-A9E7-7B44E1190EB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73147" y="1482607"/>
                    <a:ext cx="360" cy="360"/>
                  </p14:xfrm>
                </p:contentPart>
              </mc:Choice>
              <mc:Fallback xmlns="">
                <p:pic>
                  <p:nvPicPr>
                    <p:cNvPr id="101" name="Ink 100">
                      <a:extLst>
                        <a:ext uri="{FF2B5EF4-FFF2-40B4-BE49-F238E27FC236}">
                          <a16:creationId xmlns:a16="http://schemas.microsoft.com/office/drawing/2014/main" id="{4F68A754-B2F2-9AAE-A9E7-7B44E1190EB4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055147" y="146460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4">
                  <p14:nvContentPartPr>
                    <p14:cNvPr id="102" name="Ink 101">
                      <a:extLst>
                        <a:ext uri="{FF2B5EF4-FFF2-40B4-BE49-F238E27FC236}">
                          <a16:creationId xmlns:a16="http://schemas.microsoft.com/office/drawing/2014/main" id="{BB7B4F2B-5488-AAA6-362E-34F8BA57FB6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75467" y="1535527"/>
                    <a:ext cx="360" cy="360"/>
                  </p14:xfrm>
                </p:contentPart>
              </mc:Choice>
              <mc:Fallback xmlns="">
                <p:pic>
                  <p:nvPicPr>
                    <p:cNvPr id="102" name="Ink 101">
                      <a:extLst>
                        <a:ext uri="{FF2B5EF4-FFF2-40B4-BE49-F238E27FC236}">
                          <a16:creationId xmlns:a16="http://schemas.microsoft.com/office/drawing/2014/main" id="{BB7B4F2B-5488-AAA6-362E-34F8BA57FB62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257467" y="151752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5">
                  <p14:nvContentPartPr>
                    <p14:cNvPr id="103" name="Ink 102">
                      <a:extLst>
                        <a:ext uri="{FF2B5EF4-FFF2-40B4-BE49-F238E27FC236}">
                          <a16:creationId xmlns:a16="http://schemas.microsoft.com/office/drawing/2014/main" id="{C16799B7-60FF-8A1A-04D2-FE1F35149E3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459787" y="1104247"/>
                    <a:ext cx="360" cy="360"/>
                  </p14:xfrm>
                </p:contentPart>
              </mc:Choice>
              <mc:Fallback xmlns="">
                <p:pic>
                  <p:nvPicPr>
                    <p:cNvPr id="103" name="Ink 102">
                      <a:extLst>
                        <a:ext uri="{FF2B5EF4-FFF2-40B4-BE49-F238E27FC236}">
                          <a16:creationId xmlns:a16="http://schemas.microsoft.com/office/drawing/2014/main" id="{C16799B7-60FF-8A1A-04D2-FE1F35149E3B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441787" y="108624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6">
                  <p14:nvContentPartPr>
                    <p14:cNvPr id="104" name="Ink 103">
                      <a:extLst>
                        <a:ext uri="{FF2B5EF4-FFF2-40B4-BE49-F238E27FC236}">
                          <a16:creationId xmlns:a16="http://schemas.microsoft.com/office/drawing/2014/main" id="{96A8AA12-3D9B-B67A-4B3B-0F91DA6CEBA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35907" y="1662967"/>
                    <a:ext cx="46800" cy="107280"/>
                  </p14:xfrm>
                </p:contentPart>
              </mc:Choice>
              <mc:Fallback xmlns="">
                <p:pic>
                  <p:nvPicPr>
                    <p:cNvPr id="104" name="Ink 103">
                      <a:extLst>
                        <a:ext uri="{FF2B5EF4-FFF2-40B4-BE49-F238E27FC236}">
                          <a16:creationId xmlns:a16="http://schemas.microsoft.com/office/drawing/2014/main" id="{96A8AA12-3D9B-B67A-4B3B-0F91DA6CEBA9}"/>
                        </a:ext>
                      </a:extLst>
                    </p:cNvPr>
                    <p:cNvPicPr/>
                    <p:nvPr/>
                  </p:nvPicPr>
                  <p:blipFill>
                    <a:blip r:embed="rId137"/>
                    <a:stretch>
                      <a:fillRect/>
                    </a:stretch>
                  </p:blipFill>
                  <p:spPr>
                    <a:xfrm>
                      <a:off x="1799907" y="1625974"/>
                      <a:ext cx="118080" cy="18052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8">
                  <p14:nvContentPartPr>
                    <p14:cNvPr id="105" name="Ink 104">
                      <a:extLst>
                        <a:ext uri="{FF2B5EF4-FFF2-40B4-BE49-F238E27FC236}">
                          <a16:creationId xmlns:a16="http://schemas.microsoft.com/office/drawing/2014/main" id="{1263F111-5073-E65C-1A82-EF6EFC18929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37987" y="1508887"/>
                    <a:ext cx="46080" cy="113040"/>
                  </p14:xfrm>
                </p:contentPart>
              </mc:Choice>
              <mc:Fallback xmlns="">
                <p:pic>
                  <p:nvPicPr>
                    <p:cNvPr id="105" name="Ink 104">
                      <a:extLst>
                        <a:ext uri="{FF2B5EF4-FFF2-40B4-BE49-F238E27FC236}">
                          <a16:creationId xmlns:a16="http://schemas.microsoft.com/office/drawing/2014/main" id="{1263F111-5073-E65C-1A82-EF6EFC18929A}"/>
                        </a:ext>
                      </a:extLst>
                    </p:cNvPr>
                    <p:cNvPicPr/>
                    <p:nvPr/>
                  </p:nvPicPr>
                  <p:blipFill>
                    <a:blip r:embed="rId139"/>
                    <a:stretch>
                      <a:fillRect/>
                    </a:stretch>
                  </p:blipFill>
                  <p:spPr>
                    <a:xfrm>
                      <a:off x="1702541" y="1471703"/>
                      <a:ext cx="116263" cy="18666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40">
                  <p14:nvContentPartPr>
                    <p14:cNvPr id="106" name="Ink 105">
                      <a:extLst>
                        <a:ext uri="{FF2B5EF4-FFF2-40B4-BE49-F238E27FC236}">
                          <a16:creationId xmlns:a16="http://schemas.microsoft.com/office/drawing/2014/main" id="{E6841014-7394-3657-CB2A-87372974991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35027" y="1632727"/>
                    <a:ext cx="52200" cy="119880"/>
                  </p14:xfrm>
                </p:contentPart>
              </mc:Choice>
              <mc:Fallback xmlns="">
                <p:pic>
                  <p:nvPicPr>
                    <p:cNvPr id="106" name="Ink 105">
                      <a:extLst>
                        <a:ext uri="{FF2B5EF4-FFF2-40B4-BE49-F238E27FC236}">
                          <a16:creationId xmlns:a16="http://schemas.microsoft.com/office/drawing/2014/main" id="{E6841014-7394-3657-CB2A-87372974991F}"/>
                        </a:ext>
                      </a:extLst>
                    </p:cNvPr>
                    <p:cNvPicPr/>
                    <p:nvPr/>
                  </p:nvPicPr>
                  <p:blipFill>
                    <a:blip r:embed="rId141"/>
                    <a:stretch>
                      <a:fillRect/>
                    </a:stretch>
                  </p:blipFill>
                  <p:spPr>
                    <a:xfrm>
                      <a:off x="1599274" y="1595727"/>
                      <a:ext cx="122992" cy="19314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142">
                <p14:nvContentPartPr>
                  <p14:cNvPr id="55" name="Ink 54">
                    <a:extLst>
                      <a:ext uri="{FF2B5EF4-FFF2-40B4-BE49-F238E27FC236}">
                        <a16:creationId xmlns:a16="http://schemas.microsoft.com/office/drawing/2014/main" id="{1A820CB1-CD03-82C1-1ACA-A667E5165A7B}"/>
                      </a:ext>
                    </a:extLst>
                  </p14:cNvPr>
                  <p14:cNvContentPartPr/>
                  <p14:nvPr/>
                </p14:nvContentPartPr>
                <p14:xfrm rot="1617139">
                  <a:off x="1140318" y="737773"/>
                  <a:ext cx="137880" cy="37800"/>
                </p14:xfrm>
              </p:contentPart>
            </mc:Choice>
            <mc:Fallback xmlns="">
              <p:pic>
                <p:nvPicPr>
                  <p:cNvPr id="55" name="Ink 54">
                    <a:extLst>
                      <a:ext uri="{FF2B5EF4-FFF2-40B4-BE49-F238E27FC236}">
                        <a16:creationId xmlns:a16="http://schemas.microsoft.com/office/drawing/2014/main" id="{1A820CB1-CD03-82C1-1ACA-A667E5165A7B}"/>
                      </a:ext>
                    </a:extLst>
                  </p:cNvPr>
                  <p:cNvPicPr/>
                  <p:nvPr/>
                </p:nvPicPr>
                <p:blipFill>
                  <a:blip r:embed="rId143"/>
                  <a:stretch>
                    <a:fillRect/>
                  </a:stretch>
                </p:blipFill>
                <p:spPr>
                  <a:xfrm rot="1617139">
                    <a:off x="1104224" y="700714"/>
                    <a:ext cx="209347" cy="111176"/>
                  </a:xfrm>
                  <a:prstGeom prst="rect">
                    <a:avLst/>
                  </a:prstGeom>
                </p:spPr>
              </p:pic>
            </mc:Fallback>
          </mc:AlternateContent>
        </p:grp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58DF6F9-1908-9F13-68F2-D69D3DABE139}"/>
                </a:ext>
              </a:extLst>
            </p:cNvPr>
            <p:cNvSpPr/>
            <p:nvPr/>
          </p:nvSpPr>
          <p:spPr>
            <a:xfrm>
              <a:off x="426037" y="276135"/>
              <a:ext cx="2631900" cy="2631900"/>
            </a:xfrm>
            <a:prstGeom prst="ellipse">
              <a:avLst/>
            </a:prstGeom>
            <a:noFill/>
            <a:ln w="76200">
              <a:solidFill>
                <a:srgbClr val="C000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E87A4F6-1D09-0293-B4C3-6E6B3E30FC0E}"/>
                </a:ext>
              </a:extLst>
            </p:cNvPr>
            <p:cNvSpPr/>
            <p:nvPr/>
          </p:nvSpPr>
          <p:spPr>
            <a:xfrm>
              <a:off x="394395" y="214945"/>
              <a:ext cx="2631900" cy="2631900"/>
            </a:xfrm>
            <a:prstGeom prst="ellipse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8" name="Star: 5 Points 17">
              <a:extLst>
                <a:ext uri="{FF2B5EF4-FFF2-40B4-BE49-F238E27FC236}">
                  <a16:creationId xmlns:a16="http://schemas.microsoft.com/office/drawing/2014/main" id="{1A511792-B5A5-D647-3E2A-D8C2EFA746B2}"/>
                </a:ext>
              </a:extLst>
            </p:cNvPr>
            <p:cNvSpPr/>
            <p:nvPr/>
          </p:nvSpPr>
          <p:spPr>
            <a:xfrm>
              <a:off x="2690894" y="1174693"/>
              <a:ext cx="768600" cy="768600"/>
            </a:xfrm>
            <a:prstGeom prst="star5">
              <a:avLst/>
            </a:prstGeom>
            <a:solidFill>
              <a:srgbClr val="8FD4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4" name="TextBox 186">
              <a:extLst>
                <a:ext uri="{FF2B5EF4-FFF2-40B4-BE49-F238E27FC236}">
                  <a16:creationId xmlns:a16="http://schemas.microsoft.com/office/drawing/2014/main" id="{04EAD26E-E3B8-853A-2952-BD73E0659E9B}"/>
                </a:ext>
              </a:extLst>
            </p:cNvPr>
            <p:cNvSpPr txBox="1"/>
            <p:nvPr/>
          </p:nvSpPr>
          <p:spPr>
            <a:xfrm>
              <a:off x="799900" y="684453"/>
              <a:ext cx="1808823" cy="166617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4000">
                  <a:solidFill>
                    <a:srgbClr val="00B0F0"/>
                  </a:solidFill>
                  <a:latin typeface="Kristen ITC"/>
                </a:rPr>
                <a:t>8</a:t>
              </a:r>
            </a:p>
          </p:txBody>
        </p:sp>
        <p:sp>
          <p:nvSpPr>
            <p:cNvPr id="32" name="Star: 5 Points 31">
              <a:extLst>
                <a:ext uri="{FF2B5EF4-FFF2-40B4-BE49-F238E27FC236}">
                  <a16:creationId xmlns:a16="http://schemas.microsoft.com/office/drawing/2014/main" id="{69CB96EA-7CD7-21B3-6DD7-EA933A5E7ED0}"/>
                </a:ext>
              </a:extLst>
            </p:cNvPr>
            <p:cNvSpPr/>
            <p:nvPr/>
          </p:nvSpPr>
          <p:spPr>
            <a:xfrm>
              <a:off x="2525744" y="1968802"/>
              <a:ext cx="768600" cy="768600"/>
            </a:xfrm>
            <a:prstGeom prst="star5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33" name="Star: 5 Points 32">
              <a:extLst>
                <a:ext uri="{FF2B5EF4-FFF2-40B4-BE49-F238E27FC236}">
                  <a16:creationId xmlns:a16="http://schemas.microsoft.com/office/drawing/2014/main" id="{7DCF385F-AEBF-229D-B95E-DDCBEB4E40E2}"/>
                </a:ext>
              </a:extLst>
            </p:cNvPr>
            <p:cNvSpPr/>
            <p:nvPr/>
          </p:nvSpPr>
          <p:spPr>
            <a:xfrm>
              <a:off x="1937170" y="2465292"/>
              <a:ext cx="768600" cy="768600"/>
            </a:xfrm>
            <a:prstGeom prst="star5">
              <a:avLst/>
            </a:prstGeom>
            <a:solidFill>
              <a:srgbClr val="C0004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</p:grpSp>
      <p:sp>
        <p:nvSpPr>
          <p:cNvPr id="108" name="Rectangle: Rounded Corners 107">
            <a:extLst>
              <a:ext uri="{FF2B5EF4-FFF2-40B4-BE49-F238E27FC236}">
                <a16:creationId xmlns:a16="http://schemas.microsoft.com/office/drawing/2014/main" id="{7A14C386-9507-4B70-2EA7-C70C29D1E2FC}"/>
              </a:ext>
            </a:extLst>
          </p:cNvPr>
          <p:cNvSpPr/>
          <p:nvPr/>
        </p:nvSpPr>
        <p:spPr>
          <a:xfrm>
            <a:off x="1657777" y="206457"/>
            <a:ext cx="10226184" cy="1116625"/>
          </a:xfrm>
          <a:prstGeom prst="roundRect">
            <a:avLst/>
          </a:prstGeom>
          <a:solidFill>
            <a:srgbClr val="C0004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800" b="1">
              <a:solidFill>
                <a:srgbClr val="FFFFFF"/>
              </a:solidFill>
              <a:latin typeface="Arial Rounded MT Bold"/>
              <a:ea typeface="Calibri"/>
              <a:cs typeface="Times New Roman"/>
            </a:endParaRPr>
          </a:p>
          <a:p>
            <a:pPr algn="ctr"/>
            <a:r>
              <a:rPr lang="en-GB" sz="24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Oes </a:t>
            </a:r>
            <a:r>
              <a:rPr lang="en-GB" sz="24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gennych</a:t>
            </a:r>
            <a:r>
              <a:rPr lang="en-GB" sz="24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 chi </a:t>
            </a:r>
            <a:r>
              <a:rPr lang="en-GB" sz="24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unrhyw</a:t>
            </a:r>
            <a:r>
              <a:rPr lang="en-GB" sz="24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 </a:t>
            </a:r>
            <a:r>
              <a:rPr lang="en-GB" sz="24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syniadau</a:t>
            </a:r>
            <a:r>
              <a:rPr lang="en-GB" sz="24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 </a:t>
            </a:r>
            <a:r>
              <a:rPr lang="en-GB" sz="24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ar</a:t>
            </a:r>
            <a:r>
              <a:rPr lang="en-GB" sz="24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 </a:t>
            </a:r>
            <a:r>
              <a:rPr lang="en-GB" sz="24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gyfer</a:t>
            </a:r>
            <a:r>
              <a:rPr lang="en-GB" sz="24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 </a:t>
            </a:r>
            <a:r>
              <a:rPr lang="en-GB" sz="24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darparu</a:t>
            </a:r>
            <a:r>
              <a:rPr lang="en-GB" sz="24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 </a:t>
            </a:r>
            <a:r>
              <a:rPr lang="en-GB" sz="24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cymorth</a:t>
            </a:r>
            <a:r>
              <a:rPr lang="en-GB" sz="24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 </a:t>
            </a:r>
            <a:r>
              <a:rPr lang="en-GB" sz="24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hyd</a:t>
            </a:r>
            <a:r>
              <a:rPr lang="en-GB" sz="24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 </a:t>
            </a:r>
            <a:r>
              <a:rPr lang="en-GB" sz="24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yn</a:t>
            </a:r>
            <a:r>
              <a:rPr lang="en-GB" sz="24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 </a:t>
            </a:r>
            <a:r>
              <a:rPr lang="en-GB" sz="24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oed</a:t>
            </a:r>
            <a:r>
              <a:rPr lang="en-GB" sz="24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 </a:t>
            </a:r>
            <a:r>
              <a:rPr lang="en-GB" sz="24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yn</a:t>
            </a:r>
            <a:r>
              <a:rPr lang="en-GB" sz="24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 well </a:t>
            </a:r>
            <a:r>
              <a:rPr lang="en-GB" sz="24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i</a:t>
            </a:r>
            <a:r>
              <a:rPr lang="en-GB" sz="24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 </a:t>
            </a:r>
            <a:r>
              <a:rPr lang="en-GB" sz="24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blant</a:t>
            </a:r>
            <a:r>
              <a:rPr lang="en-GB" sz="24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 y </a:t>
            </a:r>
            <a:r>
              <a:rPr lang="en-GB" sz="24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Lluoedd</a:t>
            </a:r>
            <a:r>
              <a:rPr lang="en-GB" sz="24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 </a:t>
            </a:r>
            <a:r>
              <a:rPr lang="en-GB" sz="24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Arfog</a:t>
            </a:r>
            <a:r>
              <a:rPr lang="en-GB" sz="24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 </a:t>
            </a:r>
            <a:r>
              <a:rPr lang="en-GB" sz="24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eich</a:t>
            </a:r>
            <a:r>
              <a:rPr lang="en-GB" sz="24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 </a:t>
            </a:r>
            <a:r>
              <a:rPr lang="en-GB" sz="24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ysgol</a:t>
            </a:r>
            <a:r>
              <a:rPr lang="en-GB" sz="24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?</a:t>
            </a:r>
            <a:endParaRPr lang="en-GB" sz="2400">
              <a:solidFill>
                <a:schemeClr val="bg1"/>
              </a:solidFill>
              <a:latin typeface="Arial Rounded MT Bold"/>
              <a:cs typeface="Arial"/>
            </a:endParaRPr>
          </a:p>
          <a:p>
            <a:pPr algn="ctr"/>
            <a:endParaRPr lang="en-GB" sz="2800">
              <a:solidFill>
                <a:srgbClr val="FFFFFF"/>
              </a:solidFill>
              <a:latin typeface="Arial Rounded MT Bold"/>
              <a:ea typeface="Calibri"/>
              <a:cs typeface="Arial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FAE7609-967C-4AB7-0407-BCC30D73A7FF}"/>
              </a:ext>
            </a:extLst>
          </p:cNvPr>
          <p:cNvSpPr/>
          <p:nvPr/>
        </p:nvSpPr>
        <p:spPr>
          <a:xfrm>
            <a:off x="501411" y="1684376"/>
            <a:ext cx="3061362" cy="436170"/>
          </a:xfrm>
          <a:prstGeom prst="roundRect">
            <a:avLst>
              <a:gd name="adj" fmla="val 17668"/>
            </a:avLst>
          </a:prstGeom>
          <a:solidFill>
            <a:srgbClr val="C0004E">
              <a:alpha val="25098"/>
            </a:srgbClr>
          </a:solidFill>
          <a:ln w="28575">
            <a:solidFill>
              <a:srgbClr val="C0004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1600" err="1">
                <a:solidFill>
                  <a:schemeClr val="tx1"/>
                </a:solidFill>
                <a:latin typeface="Arial"/>
              </a:rPr>
              <a:t>Arlunio</a:t>
            </a:r>
            <a:r>
              <a:rPr lang="en-GB" sz="1600">
                <a:solidFill>
                  <a:schemeClr val="tx1"/>
                </a:solidFill>
                <a:latin typeface="Arial"/>
              </a:rPr>
              <a:t> ac </a:t>
            </a:r>
            <a:r>
              <a:rPr lang="en-GB" sz="1600" err="1">
                <a:solidFill>
                  <a:schemeClr val="tx1"/>
                </a:solidFill>
                <a:latin typeface="Arial"/>
              </a:rPr>
              <a:t>anodi</a:t>
            </a:r>
            <a:r>
              <a:rPr lang="en-GB" sz="1600">
                <a:solidFill>
                  <a:schemeClr val="tx1"/>
                </a:solidFill>
                <a:latin typeface="Arial"/>
              </a:rPr>
              <a:t> eich </a:t>
            </a:r>
            <a:r>
              <a:rPr lang="en-GB" sz="1600" err="1">
                <a:solidFill>
                  <a:schemeClr val="tx1"/>
                </a:solidFill>
                <a:latin typeface="Arial"/>
              </a:rPr>
              <a:t>syniadau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001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82E345-5FDC-76EE-2958-D8B4693378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>
            <a:extLst>
              <a:ext uri="{FF2B5EF4-FFF2-40B4-BE49-F238E27FC236}">
                <a16:creationId xmlns:a16="http://schemas.microsoft.com/office/drawing/2014/main" id="{48D98CF3-DEF5-6732-4E23-B56D1C146402}"/>
              </a:ext>
            </a:extLst>
          </p:cNvPr>
          <p:cNvSpPr/>
          <p:nvPr/>
        </p:nvSpPr>
        <p:spPr>
          <a:xfrm>
            <a:off x="9833541" y="-279305"/>
            <a:ext cx="2665730" cy="2665730"/>
          </a:xfrm>
          <a:prstGeom prst="ellipse">
            <a:avLst/>
          </a:prstGeom>
          <a:solidFill>
            <a:srgbClr val="8FD45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F3D04BF3-A0B1-175A-81E5-6B5CCAF2BE4D}"/>
              </a:ext>
            </a:extLst>
          </p:cNvPr>
          <p:cNvSpPr/>
          <p:nvPr/>
        </p:nvSpPr>
        <p:spPr>
          <a:xfrm>
            <a:off x="-1661057" y="1908310"/>
            <a:ext cx="3314700" cy="3314700"/>
          </a:xfrm>
          <a:prstGeom prst="ellipse">
            <a:avLst/>
          </a:prstGeom>
          <a:solidFill>
            <a:srgbClr val="5DAE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324D59C-B90C-3C97-EC86-5A98F9B0ECE2}"/>
              </a:ext>
            </a:extLst>
          </p:cNvPr>
          <p:cNvSpPr/>
          <p:nvPr/>
        </p:nvSpPr>
        <p:spPr>
          <a:xfrm>
            <a:off x="5775062" y="5647195"/>
            <a:ext cx="2426335" cy="2426335"/>
          </a:xfrm>
          <a:prstGeom prst="ellipse">
            <a:avLst/>
          </a:prstGeom>
          <a:solidFill>
            <a:srgbClr val="C0004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B2A70C-1612-5330-37D1-56162E5763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77"/>
          <a:stretch/>
        </p:blipFill>
        <p:spPr>
          <a:xfrm>
            <a:off x="10702402" y="6043839"/>
            <a:ext cx="1358585" cy="661719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A4192FEB-35CC-3A48-8A29-9C68C021144A}"/>
              </a:ext>
            </a:extLst>
          </p:cNvPr>
          <p:cNvSpPr/>
          <p:nvPr/>
        </p:nvSpPr>
        <p:spPr>
          <a:xfrm>
            <a:off x="977640" y="6179815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003BF44-DF5C-0AF3-5FF4-C710BF1B421A}"/>
              </a:ext>
            </a:extLst>
          </p:cNvPr>
          <p:cNvSpPr/>
          <p:nvPr/>
        </p:nvSpPr>
        <p:spPr>
          <a:xfrm>
            <a:off x="288198" y="6017974"/>
            <a:ext cx="694427" cy="694427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DED1C3A-4B2D-3698-B52E-87E9906305AE}"/>
              </a:ext>
            </a:extLst>
          </p:cNvPr>
          <p:cNvSpPr/>
          <p:nvPr/>
        </p:nvSpPr>
        <p:spPr>
          <a:xfrm>
            <a:off x="10782999" y="1449665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2442315-E58B-5736-5EA4-040FC3554E26}"/>
              </a:ext>
            </a:extLst>
          </p:cNvPr>
          <p:cNvSpPr/>
          <p:nvPr/>
        </p:nvSpPr>
        <p:spPr>
          <a:xfrm>
            <a:off x="10788852" y="2323842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2FC7F14-DC30-7C30-9DF5-0E6198F9B3C0}"/>
              </a:ext>
            </a:extLst>
          </p:cNvPr>
          <p:cNvSpPr/>
          <p:nvPr/>
        </p:nvSpPr>
        <p:spPr>
          <a:xfrm>
            <a:off x="11033267" y="3775956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ACD27E1-1078-4234-C704-8D924163D870}"/>
              </a:ext>
            </a:extLst>
          </p:cNvPr>
          <p:cNvSpPr/>
          <p:nvPr/>
        </p:nvSpPr>
        <p:spPr>
          <a:xfrm>
            <a:off x="10620568" y="4632220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38CCBD0-1A73-734A-D46E-0A460BCCF713}"/>
              </a:ext>
            </a:extLst>
          </p:cNvPr>
          <p:cNvSpPr/>
          <p:nvPr/>
        </p:nvSpPr>
        <p:spPr>
          <a:xfrm>
            <a:off x="10137369" y="2962089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2AC77ABD-444C-373C-B6E5-2001419136BF}"/>
              </a:ext>
            </a:extLst>
          </p:cNvPr>
          <p:cNvSpPr/>
          <p:nvPr/>
        </p:nvSpPr>
        <p:spPr>
          <a:xfrm>
            <a:off x="3217010" y="377629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0B086AC-DB36-5082-882A-984441F2E0A5}"/>
              </a:ext>
            </a:extLst>
          </p:cNvPr>
          <p:cNvSpPr/>
          <p:nvPr/>
        </p:nvSpPr>
        <p:spPr>
          <a:xfrm>
            <a:off x="2366579" y="337374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B72F234-96EC-67E9-3BFD-14DC4A69A273}"/>
              </a:ext>
            </a:extLst>
          </p:cNvPr>
          <p:cNvSpPr/>
          <p:nvPr/>
        </p:nvSpPr>
        <p:spPr>
          <a:xfrm>
            <a:off x="4157462" y="209054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D826032E-9396-3295-787B-3D4F0538CDF7}"/>
              </a:ext>
            </a:extLst>
          </p:cNvPr>
          <p:cNvSpPr/>
          <p:nvPr/>
        </p:nvSpPr>
        <p:spPr>
          <a:xfrm>
            <a:off x="5105771" y="371822"/>
            <a:ext cx="671843" cy="686220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B172429-747E-03DB-0A8A-B7AEE09E9C8B}"/>
              </a:ext>
            </a:extLst>
          </p:cNvPr>
          <p:cNvSpPr/>
          <p:nvPr/>
        </p:nvSpPr>
        <p:spPr>
          <a:xfrm>
            <a:off x="354115" y="206455"/>
            <a:ext cx="11539025" cy="941697"/>
          </a:xfrm>
          <a:prstGeom prst="roundRect">
            <a:avLst/>
          </a:prstGeom>
          <a:solidFill>
            <a:srgbClr val="5DAE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3200" b="1" err="1">
                <a:solidFill>
                  <a:schemeClr val="bg1"/>
                </a:solidFill>
                <a:latin typeface="Arial Rounded MT Bold"/>
                <a:ea typeface="Calibri"/>
                <a:cs typeface="Times New Roman"/>
              </a:rPr>
              <a:t>Trafodaeth</a:t>
            </a:r>
            <a:r>
              <a:rPr lang="en-GB" sz="3200" b="1">
                <a:solidFill>
                  <a:schemeClr val="bg1"/>
                </a:solidFill>
                <a:latin typeface="Arial Rounded MT Bold"/>
                <a:ea typeface="Calibri"/>
                <a:cs typeface="Times New Roman"/>
              </a:rPr>
              <a:t> </a:t>
            </a:r>
            <a:r>
              <a:rPr lang="en-GB" sz="3200" b="1" err="1">
                <a:solidFill>
                  <a:schemeClr val="bg1"/>
                </a:solidFill>
                <a:latin typeface="Arial Rounded MT Bold"/>
                <a:ea typeface="Calibri"/>
                <a:cs typeface="Times New Roman"/>
              </a:rPr>
              <a:t>strwythuredig</a:t>
            </a:r>
            <a:r>
              <a:rPr lang="en-GB" sz="3200" b="1">
                <a:solidFill>
                  <a:schemeClr val="bg1"/>
                </a:solidFill>
                <a:latin typeface="Arial Rounded MT Bold"/>
                <a:ea typeface="Calibri"/>
                <a:cs typeface="Times New Roman"/>
              </a:rPr>
              <a:t> </a:t>
            </a:r>
            <a:r>
              <a:rPr lang="en-GB" sz="3200" b="1" err="1">
                <a:solidFill>
                  <a:schemeClr val="bg1"/>
                </a:solidFill>
                <a:latin typeface="Arial Rounded MT Bold"/>
                <a:ea typeface="Calibri"/>
                <a:cs typeface="Times New Roman"/>
              </a:rPr>
              <a:t>gyda</a:t>
            </a:r>
            <a:r>
              <a:rPr lang="en-GB" sz="3200" b="1">
                <a:solidFill>
                  <a:schemeClr val="bg1"/>
                </a:solidFill>
                <a:latin typeface="Arial Rounded MT Bold"/>
                <a:ea typeface="Calibri"/>
                <a:cs typeface="Times New Roman"/>
              </a:rPr>
              <a:t> </a:t>
            </a:r>
            <a:r>
              <a:rPr lang="en-GB" sz="3200" b="1" err="1">
                <a:solidFill>
                  <a:schemeClr val="bg1"/>
                </a:solidFill>
                <a:latin typeface="Arial Rounded MT Bold"/>
                <a:ea typeface="Calibri"/>
                <a:cs typeface="Times New Roman"/>
              </a:rPr>
              <a:t>grŵp</a:t>
            </a:r>
            <a:r>
              <a:rPr lang="en-GB" sz="3200" b="1">
                <a:solidFill>
                  <a:schemeClr val="bg1"/>
                </a:solidFill>
                <a:latin typeface="Arial Rounded MT Bold"/>
                <a:ea typeface="Calibri"/>
                <a:cs typeface="Times New Roman"/>
              </a:rPr>
              <a:t> o </a:t>
            </a:r>
            <a:r>
              <a:rPr lang="en-GB" sz="3200" b="1" err="1">
                <a:solidFill>
                  <a:schemeClr val="bg1"/>
                </a:solidFill>
                <a:latin typeface="Arial Rounded MT Bold"/>
                <a:ea typeface="Calibri"/>
                <a:cs typeface="Times New Roman"/>
              </a:rPr>
              <a:t>blant</a:t>
            </a:r>
            <a:r>
              <a:rPr lang="en-GB" sz="3200" b="1">
                <a:solidFill>
                  <a:schemeClr val="bg1"/>
                </a:solidFill>
                <a:latin typeface="Arial Rounded MT Bold"/>
                <a:ea typeface="Calibri"/>
                <a:cs typeface="Times New Roman"/>
              </a:rPr>
              <a:t> y Lluoedd Arfog</a:t>
            </a:r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82A4399-0A68-DF3D-6CBD-2234C0BC2827}"/>
              </a:ext>
            </a:extLst>
          </p:cNvPr>
          <p:cNvSpPr/>
          <p:nvPr/>
        </p:nvSpPr>
        <p:spPr>
          <a:xfrm>
            <a:off x="353828" y="1275739"/>
            <a:ext cx="11537017" cy="5204631"/>
          </a:xfrm>
          <a:prstGeom prst="roundRect">
            <a:avLst>
              <a:gd name="adj" fmla="val 17668"/>
            </a:avLst>
          </a:prstGeom>
          <a:solidFill>
            <a:srgbClr val="5DAEFF">
              <a:alpha val="24000"/>
            </a:srgbClr>
          </a:solidFill>
          <a:ln w="28575">
            <a:solidFill>
              <a:srgbClr val="5DAE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50000"/>
              </a:lnSpc>
              <a:buAutoNum type="arabicPeriod"/>
              <a:defRPr/>
            </a:pPr>
            <a:r>
              <a:rPr lang="en-GB" sz="140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Ydych</a:t>
            </a:r>
            <a:r>
              <a:rPr lang="en-GB" sz="1400">
                <a:solidFill>
                  <a:schemeClr val="tx1"/>
                </a:solidFill>
                <a:latin typeface="Arial"/>
                <a:ea typeface="Tahoma"/>
                <a:cs typeface="Arial"/>
              </a:rPr>
              <a:t> chi </a:t>
            </a:r>
            <a:r>
              <a:rPr lang="en-GB" sz="140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wedi</a:t>
            </a:r>
            <a:r>
              <a:rPr lang="en-GB" sz="140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40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clywed</a:t>
            </a:r>
            <a:r>
              <a:rPr lang="en-GB" sz="1400">
                <a:solidFill>
                  <a:schemeClr val="tx1"/>
                </a:solidFill>
                <a:latin typeface="Arial"/>
                <a:ea typeface="Tahoma"/>
                <a:cs typeface="Arial"/>
              </a:rPr>
              <a:t> yr </a:t>
            </a:r>
            <a:r>
              <a:rPr lang="en-GB" sz="140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ymadrodd</a:t>
            </a:r>
            <a:r>
              <a:rPr lang="en-GB" sz="1400">
                <a:solidFill>
                  <a:schemeClr val="tx1"/>
                </a:solidFill>
                <a:latin typeface="Arial"/>
                <a:ea typeface="Tahoma"/>
                <a:cs typeface="Arial"/>
              </a:rPr>
              <a:t> '</a:t>
            </a:r>
            <a:r>
              <a:rPr lang="en-GB" sz="140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plentyn</a:t>
            </a:r>
            <a:r>
              <a:rPr lang="en-GB" sz="1400">
                <a:solidFill>
                  <a:schemeClr val="tx1"/>
                </a:solidFill>
                <a:latin typeface="Arial"/>
                <a:ea typeface="Tahoma"/>
                <a:cs typeface="Arial"/>
              </a:rPr>
              <a:t> y </a:t>
            </a:r>
            <a:r>
              <a:rPr lang="en-GB" sz="140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Lluoedd</a:t>
            </a:r>
            <a:r>
              <a:rPr lang="en-GB" sz="140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40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Arfog</a:t>
            </a:r>
            <a:r>
              <a:rPr lang="en-GB" sz="1400">
                <a:solidFill>
                  <a:schemeClr val="tx1"/>
                </a:solidFill>
                <a:latin typeface="Arial"/>
                <a:ea typeface="Tahoma"/>
                <a:cs typeface="Arial"/>
              </a:rPr>
              <a:t>' </a:t>
            </a:r>
            <a:r>
              <a:rPr lang="en-GB" sz="140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o'r</a:t>
            </a:r>
            <a:r>
              <a:rPr lang="en-GB" sz="140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40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blaen</a:t>
            </a:r>
            <a:r>
              <a:rPr lang="en-GB" sz="1400">
                <a:solidFill>
                  <a:schemeClr val="tx1"/>
                </a:solidFill>
                <a:latin typeface="Arial"/>
                <a:ea typeface="Tahoma"/>
                <a:cs typeface="Arial"/>
              </a:rPr>
              <a:t>? At </a:t>
            </a:r>
            <a:r>
              <a:rPr lang="en-GB" sz="140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bwy</a:t>
            </a:r>
            <a:r>
              <a:rPr lang="en-GB" sz="140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40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mae'n</a:t>
            </a:r>
            <a:r>
              <a:rPr lang="en-GB" sz="1400">
                <a:solidFill>
                  <a:schemeClr val="tx1"/>
                </a:solidFill>
                <a:latin typeface="Arial"/>
                <a:ea typeface="Tahoma"/>
                <a:cs typeface="Arial"/>
              </a:rPr>
              <a:t> cyfeirio?</a:t>
            </a:r>
            <a:endParaRPr lang="en-US" sz="1400">
              <a:solidFill>
                <a:schemeClr val="tx1"/>
              </a:solidFill>
            </a:endParaRPr>
          </a:p>
          <a:p>
            <a:pPr marL="285750" indent="-285750">
              <a:lnSpc>
                <a:spcPct val="150000"/>
              </a:lnSpc>
              <a:buAutoNum type="arabicPeriod"/>
              <a:defRPr/>
            </a:pPr>
            <a:r>
              <a:rPr lang="en-GB" sz="140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Ydych</a:t>
            </a:r>
            <a:r>
              <a:rPr lang="en-GB" sz="140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40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chi'n</a:t>
            </a:r>
            <a:r>
              <a:rPr lang="en-GB" sz="140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40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meddwl</a:t>
            </a:r>
            <a:r>
              <a:rPr lang="en-GB" sz="1400">
                <a:solidFill>
                  <a:schemeClr val="tx1"/>
                </a:solidFill>
                <a:latin typeface="Arial"/>
                <a:ea typeface="Tahoma"/>
                <a:cs typeface="Arial"/>
              </a:rPr>
              <a:t> bod </a:t>
            </a:r>
            <a:r>
              <a:rPr lang="en-GB" sz="140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bod</a:t>
            </a:r>
            <a:r>
              <a:rPr lang="en-GB" sz="1400">
                <a:solidFill>
                  <a:schemeClr val="tx1"/>
                </a:solidFill>
                <a:latin typeface="Arial"/>
                <a:ea typeface="Tahoma"/>
                <a:cs typeface="Arial"/>
              </a:rPr>
              <a:t> yn </a:t>
            </a:r>
            <a:r>
              <a:rPr lang="en-GB" sz="140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blentyn</a:t>
            </a:r>
            <a:r>
              <a:rPr lang="en-GB" sz="1400">
                <a:solidFill>
                  <a:schemeClr val="tx1"/>
                </a:solidFill>
                <a:latin typeface="Arial"/>
                <a:ea typeface="Tahoma"/>
                <a:cs typeface="Arial"/>
              </a:rPr>
              <a:t> y Lluoedd Arfog yn </a:t>
            </a:r>
            <a:r>
              <a:rPr lang="en-GB" sz="140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wahanol</a:t>
            </a:r>
            <a:r>
              <a:rPr lang="en-GB" sz="1400">
                <a:solidFill>
                  <a:schemeClr val="tx1"/>
                </a:solidFill>
                <a:latin typeface="Arial"/>
                <a:ea typeface="Tahoma"/>
                <a:cs typeface="Arial"/>
              </a:rPr>
              <a:t> i </a:t>
            </a:r>
            <a:r>
              <a:rPr lang="en-GB" sz="140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fod</a:t>
            </a:r>
            <a:r>
              <a:rPr lang="en-GB" sz="1400">
                <a:solidFill>
                  <a:schemeClr val="tx1"/>
                </a:solidFill>
                <a:latin typeface="Arial"/>
                <a:ea typeface="Tahoma"/>
                <a:cs typeface="Arial"/>
              </a:rPr>
              <a:t> yn </a:t>
            </a:r>
            <a:r>
              <a:rPr lang="en-GB" sz="140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blentyn</a:t>
            </a:r>
            <a:r>
              <a:rPr lang="en-GB" sz="140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40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sifil</a:t>
            </a:r>
            <a:r>
              <a:rPr lang="en-GB" sz="1400">
                <a:solidFill>
                  <a:schemeClr val="tx1"/>
                </a:solidFill>
                <a:latin typeface="Arial"/>
                <a:ea typeface="Tahoma"/>
                <a:cs typeface="Arial"/>
              </a:rPr>
              <a:t>? Pam?</a:t>
            </a:r>
          </a:p>
          <a:p>
            <a:pPr marL="285750" indent="-285750">
              <a:lnSpc>
                <a:spcPct val="150000"/>
              </a:lnSpc>
              <a:buAutoNum type="arabicPeriod"/>
              <a:defRPr/>
            </a:pPr>
            <a:r>
              <a:rPr lang="en-GB" sz="140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Ydych</a:t>
            </a:r>
            <a:r>
              <a:rPr lang="en-GB" sz="140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40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chi'n</a:t>
            </a:r>
            <a:r>
              <a:rPr lang="en-GB" sz="140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40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falch</a:t>
            </a:r>
            <a:r>
              <a:rPr lang="en-GB" sz="1400">
                <a:solidFill>
                  <a:schemeClr val="tx1"/>
                </a:solidFill>
                <a:latin typeface="Arial"/>
                <a:ea typeface="Tahoma"/>
                <a:cs typeface="Arial"/>
              </a:rPr>
              <a:t> o </a:t>
            </a:r>
            <a:r>
              <a:rPr lang="en-GB" sz="140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gael</a:t>
            </a:r>
            <a:r>
              <a:rPr lang="en-GB" sz="140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40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rhiant</a:t>
            </a:r>
            <a:r>
              <a:rPr lang="en-GB" sz="140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40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sydd</a:t>
            </a:r>
            <a:r>
              <a:rPr lang="en-GB" sz="1400">
                <a:solidFill>
                  <a:schemeClr val="tx1"/>
                </a:solidFill>
                <a:latin typeface="Arial"/>
                <a:ea typeface="Tahoma"/>
                <a:cs typeface="Arial"/>
              </a:rPr>
              <a:t> yn, neu a </a:t>
            </a:r>
            <a:r>
              <a:rPr lang="en-GB" sz="140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oedd</a:t>
            </a:r>
            <a:r>
              <a:rPr lang="en-GB" sz="1400">
                <a:solidFill>
                  <a:schemeClr val="tx1"/>
                </a:solidFill>
                <a:latin typeface="Arial"/>
                <a:ea typeface="Tahoma"/>
                <a:cs typeface="Arial"/>
              </a:rPr>
              <a:t>, yn y Lluoedd Arfog? Pam </a:t>
            </a:r>
            <a:r>
              <a:rPr lang="en-GB" sz="140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ydych</a:t>
            </a:r>
            <a:r>
              <a:rPr lang="en-GB" sz="140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40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chi'n</a:t>
            </a:r>
            <a:r>
              <a:rPr lang="en-GB" sz="140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40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dweud</a:t>
            </a:r>
            <a:r>
              <a:rPr lang="en-GB" sz="140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40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hyn</a:t>
            </a:r>
            <a:r>
              <a:rPr lang="en-GB" sz="1400">
                <a:solidFill>
                  <a:schemeClr val="tx1"/>
                </a:solidFill>
                <a:latin typeface="Arial"/>
                <a:ea typeface="Tahoma"/>
                <a:cs typeface="Arial"/>
              </a:rPr>
              <a:t>?</a:t>
            </a:r>
          </a:p>
          <a:p>
            <a:pPr marL="285750" indent="-285750">
              <a:lnSpc>
                <a:spcPct val="150000"/>
              </a:lnSpc>
              <a:buAutoNum type="arabicPeriod"/>
              <a:defRPr/>
            </a:pPr>
            <a:r>
              <a:rPr lang="en-GB" sz="1400">
                <a:solidFill>
                  <a:schemeClr val="tx1"/>
                </a:solidFill>
                <a:latin typeface="Arial"/>
                <a:ea typeface="Tahoma"/>
                <a:cs typeface="Arial"/>
              </a:rPr>
              <a:t>Beth </a:t>
            </a:r>
            <a:r>
              <a:rPr lang="en-GB" sz="140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ydych</a:t>
            </a:r>
            <a:r>
              <a:rPr lang="en-GB" sz="140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40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chi'n</a:t>
            </a:r>
            <a:r>
              <a:rPr lang="en-GB" sz="140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40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ei</a:t>
            </a:r>
            <a:r>
              <a:rPr lang="en-GB" sz="140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40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ystyried</a:t>
            </a:r>
            <a:r>
              <a:rPr lang="en-GB" sz="140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40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yw'r</a:t>
            </a:r>
            <a:r>
              <a:rPr lang="en-GB" sz="140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40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darnau</a:t>
            </a:r>
            <a:r>
              <a:rPr lang="en-GB" sz="140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40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gorau</a:t>
            </a:r>
            <a:r>
              <a:rPr lang="en-GB" sz="1400">
                <a:solidFill>
                  <a:schemeClr val="tx1"/>
                </a:solidFill>
                <a:latin typeface="Arial"/>
                <a:ea typeface="Tahoma"/>
                <a:cs typeface="Arial"/>
              </a:rPr>
              <a:t> o </a:t>
            </a:r>
            <a:r>
              <a:rPr lang="en-GB" sz="140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fod</a:t>
            </a:r>
            <a:r>
              <a:rPr lang="en-GB" sz="1400">
                <a:solidFill>
                  <a:schemeClr val="tx1"/>
                </a:solidFill>
                <a:latin typeface="Arial"/>
                <a:ea typeface="Tahoma"/>
                <a:cs typeface="Arial"/>
              </a:rPr>
              <a:t> yn rhan o </a:t>
            </a:r>
            <a:r>
              <a:rPr lang="en-GB" sz="140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deulu</a:t>
            </a:r>
            <a:r>
              <a:rPr lang="en-GB" sz="140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40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milwrol</a:t>
            </a:r>
            <a:r>
              <a:rPr lang="en-GB" sz="1400">
                <a:solidFill>
                  <a:schemeClr val="tx1"/>
                </a:solidFill>
                <a:latin typeface="Arial"/>
                <a:ea typeface="Tahoma"/>
                <a:cs typeface="Arial"/>
              </a:rPr>
              <a:t>?</a:t>
            </a:r>
          </a:p>
          <a:p>
            <a:pPr marL="285750" indent="-285750">
              <a:lnSpc>
                <a:spcPct val="150000"/>
              </a:lnSpc>
              <a:buAutoNum type="arabicPeriod"/>
              <a:defRPr/>
            </a:pPr>
            <a:r>
              <a:rPr lang="en-GB" sz="1400">
                <a:solidFill>
                  <a:schemeClr val="tx1"/>
                </a:solidFill>
                <a:latin typeface="Arial"/>
                <a:ea typeface="Tahoma"/>
                <a:cs typeface="Arial"/>
              </a:rPr>
              <a:t>Beth </a:t>
            </a:r>
            <a:r>
              <a:rPr lang="en-GB" sz="140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ydych</a:t>
            </a:r>
            <a:r>
              <a:rPr lang="en-GB" sz="140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40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chi'n</a:t>
            </a:r>
            <a:r>
              <a:rPr lang="en-GB" sz="140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40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ei</a:t>
            </a:r>
            <a:r>
              <a:rPr lang="en-GB" sz="140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40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ystyried</a:t>
            </a:r>
            <a:r>
              <a:rPr lang="en-GB" sz="140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40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yw'r</a:t>
            </a:r>
            <a:r>
              <a:rPr lang="en-GB" sz="140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40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darnau</a:t>
            </a:r>
            <a:r>
              <a:rPr lang="en-GB" sz="140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40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gwaethaf</a:t>
            </a:r>
            <a:r>
              <a:rPr lang="en-GB" sz="1400">
                <a:solidFill>
                  <a:schemeClr val="tx1"/>
                </a:solidFill>
                <a:latin typeface="Arial"/>
                <a:ea typeface="Tahoma"/>
                <a:cs typeface="Arial"/>
              </a:rPr>
              <a:t> o </a:t>
            </a:r>
            <a:r>
              <a:rPr lang="en-GB" sz="140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fod</a:t>
            </a:r>
            <a:r>
              <a:rPr lang="en-GB" sz="1400">
                <a:solidFill>
                  <a:schemeClr val="tx1"/>
                </a:solidFill>
                <a:latin typeface="Arial"/>
                <a:ea typeface="Tahoma"/>
                <a:cs typeface="Arial"/>
              </a:rPr>
              <a:t> yn rhan o </a:t>
            </a:r>
            <a:r>
              <a:rPr lang="en-GB" sz="140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deulu</a:t>
            </a:r>
            <a:r>
              <a:rPr lang="en-GB" sz="140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40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milwrol</a:t>
            </a:r>
            <a:r>
              <a:rPr lang="en-GB" sz="1400">
                <a:solidFill>
                  <a:schemeClr val="tx1"/>
                </a:solidFill>
                <a:latin typeface="Arial"/>
                <a:ea typeface="Tahoma"/>
                <a:cs typeface="Arial"/>
              </a:rPr>
              <a:t>?</a:t>
            </a:r>
          </a:p>
          <a:p>
            <a:pPr marL="285750" indent="-285750">
              <a:lnSpc>
                <a:spcPct val="150000"/>
              </a:lnSpc>
              <a:buAutoNum type="arabicPeriod"/>
              <a:defRPr/>
            </a:pPr>
            <a:r>
              <a:rPr lang="en-GB" sz="1400">
                <a:solidFill>
                  <a:schemeClr val="tx1"/>
                </a:solidFill>
                <a:latin typeface="Arial"/>
                <a:ea typeface="Tahoma"/>
                <a:cs typeface="Arial"/>
              </a:rPr>
              <a:t>A </a:t>
            </a:r>
            <a:r>
              <a:rPr lang="en-GB" sz="140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yw</a:t>
            </a:r>
            <a:r>
              <a:rPr lang="en-GB" sz="1400">
                <a:solidFill>
                  <a:schemeClr val="tx1"/>
                </a:solidFill>
                <a:latin typeface="Arial"/>
                <a:ea typeface="Tahoma"/>
                <a:cs typeface="Arial"/>
              </a:rPr>
              <a:t> eich </a:t>
            </a:r>
            <a:r>
              <a:rPr lang="en-GB" sz="140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ysgol</a:t>
            </a:r>
            <a:r>
              <a:rPr lang="en-GB" sz="1400">
                <a:solidFill>
                  <a:schemeClr val="tx1"/>
                </a:solidFill>
                <a:latin typeface="Arial"/>
                <a:ea typeface="Tahoma"/>
                <a:cs typeface="Arial"/>
              </a:rPr>
              <a:t> yn </a:t>
            </a:r>
            <a:r>
              <a:rPr lang="en-GB" sz="140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rhoi</a:t>
            </a:r>
            <a:r>
              <a:rPr lang="en-GB" sz="140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40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unrhyw</a:t>
            </a:r>
            <a:r>
              <a:rPr lang="en-GB" sz="140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40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gymorth</a:t>
            </a:r>
            <a:r>
              <a:rPr lang="en-GB" sz="140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400" b="1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ychwanegol</a:t>
            </a:r>
            <a:r>
              <a:rPr lang="en-GB" sz="1400">
                <a:solidFill>
                  <a:schemeClr val="tx1"/>
                </a:solidFill>
                <a:latin typeface="Arial"/>
                <a:ea typeface="Tahoma"/>
                <a:cs typeface="Arial"/>
              </a:rPr>
              <a:t> i chi </a:t>
            </a:r>
            <a:r>
              <a:rPr lang="en-GB" sz="140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oherwydd</a:t>
            </a:r>
            <a:r>
              <a:rPr lang="en-GB" sz="1400">
                <a:solidFill>
                  <a:schemeClr val="tx1"/>
                </a:solidFill>
                <a:latin typeface="Arial"/>
                <a:ea typeface="Tahoma"/>
                <a:cs typeface="Arial"/>
              </a:rPr>
              <a:t> eich bod yn </a:t>
            </a:r>
            <a:r>
              <a:rPr lang="en-GB" sz="140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blant</a:t>
            </a:r>
            <a:r>
              <a:rPr lang="en-GB" sz="1400">
                <a:solidFill>
                  <a:schemeClr val="tx1"/>
                </a:solidFill>
                <a:latin typeface="Arial"/>
                <a:ea typeface="Tahoma"/>
                <a:cs typeface="Arial"/>
              </a:rPr>
              <a:t> y Lluoedd Arfog? </a:t>
            </a:r>
            <a:r>
              <a:rPr lang="en-GB" sz="140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Os</a:t>
            </a:r>
            <a:r>
              <a:rPr lang="en-GB" sz="140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40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oes</a:t>
            </a:r>
            <a:r>
              <a:rPr lang="en-GB" sz="1400">
                <a:solidFill>
                  <a:schemeClr val="tx1"/>
                </a:solidFill>
                <a:latin typeface="Arial"/>
                <a:ea typeface="Tahoma"/>
                <a:cs typeface="Arial"/>
              </a:rPr>
              <a:t>, </a:t>
            </a:r>
            <a:r>
              <a:rPr lang="en-GB" sz="140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beth</a:t>
            </a:r>
            <a:r>
              <a:rPr lang="en-GB" sz="1400">
                <a:solidFill>
                  <a:schemeClr val="tx1"/>
                </a:solidFill>
                <a:latin typeface="Arial"/>
                <a:ea typeface="Tahoma"/>
                <a:cs typeface="Arial"/>
              </a:rPr>
              <a:t>? (</a:t>
            </a:r>
            <a:r>
              <a:rPr lang="en-GB" sz="140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Ystyried</a:t>
            </a:r>
            <a:r>
              <a:rPr lang="en-GB" sz="140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40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cymorth</a:t>
            </a:r>
            <a:r>
              <a:rPr lang="en-GB" sz="1400">
                <a:solidFill>
                  <a:schemeClr val="tx1"/>
                </a:solidFill>
                <a:latin typeface="Arial"/>
                <a:ea typeface="Tahoma"/>
                <a:cs typeface="Arial"/>
              </a:rPr>
              <a:t> pan </a:t>
            </a:r>
            <a:r>
              <a:rPr lang="en-GB" sz="140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fydd</a:t>
            </a:r>
            <a:r>
              <a:rPr lang="en-GB" sz="140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40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rhieni</a:t>
            </a:r>
            <a:r>
              <a:rPr lang="en-GB" sz="1400">
                <a:solidFill>
                  <a:schemeClr val="tx1"/>
                </a:solidFill>
                <a:latin typeface="Arial"/>
                <a:ea typeface="Tahoma"/>
                <a:cs typeface="Arial"/>
              </a:rPr>
              <a:t>/</a:t>
            </a:r>
            <a:r>
              <a:rPr lang="en-GB" sz="140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rhieni</a:t>
            </a:r>
            <a:r>
              <a:rPr lang="en-GB" sz="1400">
                <a:solidFill>
                  <a:schemeClr val="tx1"/>
                </a:solidFill>
                <a:latin typeface="Arial"/>
                <a:ea typeface="Tahoma"/>
                <a:cs typeface="Arial"/>
              </a:rPr>
              <a:t> i </a:t>
            </a:r>
            <a:r>
              <a:rPr lang="en-GB" sz="140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ffwrdd</a:t>
            </a:r>
            <a:r>
              <a:rPr lang="en-GB" sz="1400">
                <a:solidFill>
                  <a:schemeClr val="tx1"/>
                </a:solidFill>
                <a:latin typeface="Arial"/>
                <a:ea typeface="Tahoma"/>
                <a:cs typeface="Arial"/>
              </a:rPr>
              <a:t> o </a:t>
            </a:r>
            <a:r>
              <a:rPr lang="en-GB" sz="140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gartref</a:t>
            </a:r>
            <a:r>
              <a:rPr lang="en-GB" sz="140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40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oherwydd</a:t>
            </a:r>
            <a:r>
              <a:rPr lang="en-GB" sz="140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40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gwaith</a:t>
            </a:r>
            <a:r>
              <a:rPr lang="en-GB" sz="140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40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e.e.</a:t>
            </a:r>
            <a:r>
              <a:rPr lang="en-GB" sz="1400">
                <a:solidFill>
                  <a:schemeClr val="tx1"/>
                </a:solidFill>
                <a:latin typeface="Arial"/>
                <a:ea typeface="Tahoma"/>
                <a:cs typeface="Arial"/>
              </a:rPr>
              <a:t> ‘weekending’ neu yn </a:t>
            </a:r>
            <a:r>
              <a:rPr lang="en-GB" sz="140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cael</a:t>
            </a:r>
            <a:r>
              <a:rPr lang="en-GB" sz="140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40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eu</a:t>
            </a:r>
            <a:r>
              <a:rPr lang="en-GB" sz="140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40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lleoli</a:t>
            </a:r>
            <a:r>
              <a:rPr lang="en-GB" sz="1400">
                <a:solidFill>
                  <a:schemeClr val="tx1"/>
                </a:solidFill>
                <a:latin typeface="Arial"/>
                <a:ea typeface="Tahoma"/>
                <a:cs typeface="Arial"/>
              </a:rPr>
              <a:t>. </a:t>
            </a:r>
            <a:r>
              <a:rPr lang="en-GB" sz="140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Ystyriwch</a:t>
            </a:r>
            <a:r>
              <a:rPr lang="en-GB" sz="140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40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gefnogaeth</a:t>
            </a:r>
            <a:r>
              <a:rPr lang="en-GB" sz="140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40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wrth</a:t>
            </a:r>
            <a:r>
              <a:rPr lang="en-GB" sz="140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40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gyrraedd</a:t>
            </a:r>
            <a:r>
              <a:rPr lang="en-GB" sz="1400">
                <a:solidFill>
                  <a:schemeClr val="tx1"/>
                </a:solidFill>
                <a:latin typeface="Arial"/>
                <a:ea typeface="Tahoma"/>
                <a:cs typeface="Arial"/>
              </a:rPr>
              <a:t> neu </a:t>
            </a:r>
            <a:r>
              <a:rPr lang="en-GB" sz="140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adael</a:t>
            </a:r>
            <a:r>
              <a:rPr lang="en-GB" sz="140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40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ysgol</a:t>
            </a:r>
            <a:r>
              <a:rPr lang="en-GB" sz="1400">
                <a:solidFill>
                  <a:schemeClr val="tx1"/>
                </a:solidFill>
                <a:latin typeface="Arial"/>
                <a:ea typeface="Tahoma"/>
                <a:cs typeface="Arial"/>
              </a:rPr>
              <a:t>). </a:t>
            </a:r>
            <a:endParaRPr lang="en-GB" sz="1400">
              <a:solidFill>
                <a:schemeClr val="tx1"/>
              </a:solidFill>
              <a:latin typeface="Aptos"/>
              <a:cs typeface="Arial"/>
            </a:endParaRPr>
          </a:p>
          <a:p>
            <a:pPr marL="285750" indent="-285750">
              <a:lnSpc>
                <a:spcPct val="150000"/>
              </a:lnSpc>
              <a:buAutoNum type="arabicPeriod"/>
              <a:defRPr/>
            </a:pPr>
            <a:r>
              <a:rPr lang="en-GB" sz="140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Ydych</a:t>
            </a:r>
            <a:r>
              <a:rPr lang="en-GB" sz="140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40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chi'n</a:t>
            </a:r>
            <a:r>
              <a:rPr lang="en-GB" sz="140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40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meddwl</a:t>
            </a:r>
            <a:r>
              <a:rPr lang="en-GB" sz="1400">
                <a:solidFill>
                  <a:schemeClr val="tx1"/>
                </a:solidFill>
                <a:latin typeface="Arial"/>
                <a:ea typeface="Tahoma"/>
                <a:cs typeface="Arial"/>
              </a:rPr>
              <a:t> bod y rhan </a:t>
            </a:r>
            <a:r>
              <a:rPr lang="en-GB" sz="140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fwyaf</a:t>
            </a:r>
            <a:r>
              <a:rPr lang="en-GB" sz="1400">
                <a:solidFill>
                  <a:schemeClr val="tx1"/>
                </a:solidFill>
                <a:latin typeface="Arial"/>
                <a:ea typeface="Tahoma"/>
                <a:cs typeface="Arial"/>
              </a:rPr>
              <a:t> o </a:t>
            </a:r>
            <a:r>
              <a:rPr lang="en-GB" sz="140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oedolion</a:t>
            </a:r>
            <a:r>
              <a:rPr lang="en-GB" sz="1400">
                <a:solidFill>
                  <a:schemeClr val="tx1"/>
                </a:solidFill>
                <a:latin typeface="Arial"/>
                <a:ea typeface="Tahoma"/>
                <a:cs typeface="Arial"/>
              </a:rPr>
              <a:t> yn eich </a:t>
            </a:r>
            <a:r>
              <a:rPr lang="en-GB" sz="140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ysgol</a:t>
            </a:r>
            <a:r>
              <a:rPr lang="en-GB" sz="1400">
                <a:solidFill>
                  <a:schemeClr val="tx1"/>
                </a:solidFill>
                <a:latin typeface="Arial"/>
                <a:ea typeface="Tahoma"/>
                <a:cs typeface="Arial"/>
              </a:rPr>
              <a:t> yn </a:t>
            </a:r>
            <a:r>
              <a:rPr lang="en-GB" sz="140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deall</a:t>
            </a:r>
            <a:r>
              <a:rPr lang="en-GB" sz="140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40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sut</a:t>
            </a:r>
            <a:r>
              <a:rPr lang="en-GB" sz="140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40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beth</a:t>
            </a:r>
            <a:r>
              <a:rPr lang="en-GB" sz="140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40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yw</a:t>
            </a:r>
            <a:r>
              <a:rPr lang="en-GB" sz="1400">
                <a:solidFill>
                  <a:schemeClr val="tx1"/>
                </a:solidFill>
                <a:latin typeface="Arial"/>
                <a:ea typeface="Tahoma"/>
                <a:cs typeface="Arial"/>
              </a:rPr>
              <a:t> bod yn </a:t>
            </a:r>
            <a:r>
              <a:rPr lang="en-GB" sz="140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blentyn</a:t>
            </a:r>
            <a:r>
              <a:rPr lang="en-GB" sz="1400">
                <a:solidFill>
                  <a:schemeClr val="tx1"/>
                </a:solidFill>
                <a:latin typeface="Arial"/>
                <a:ea typeface="Tahoma"/>
                <a:cs typeface="Arial"/>
              </a:rPr>
              <a:t> y Lluoedd Arfog?</a:t>
            </a:r>
            <a:endParaRPr lang="en-GB" sz="1400">
              <a:solidFill>
                <a:schemeClr val="tx1"/>
              </a:solidFill>
            </a:endParaRPr>
          </a:p>
          <a:p>
            <a:pPr marL="285750" indent="-285750">
              <a:lnSpc>
                <a:spcPct val="150000"/>
              </a:lnSpc>
              <a:buAutoNum type="arabicPeriod"/>
              <a:defRPr/>
            </a:pPr>
            <a:r>
              <a:rPr lang="en-GB" sz="1400">
                <a:solidFill>
                  <a:schemeClr val="tx1"/>
                </a:solidFill>
                <a:latin typeface="Arial"/>
                <a:ea typeface="Tahoma"/>
                <a:cs typeface="Arial"/>
              </a:rPr>
              <a:t>Oes </a:t>
            </a:r>
            <a:r>
              <a:rPr lang="en-GB" sz="140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gennych</a:t>
            </a:r>
            <a:r>
              <a:rPr lang="en-GB" sz="1400">
                <a:solidFill>
                  <a:schemeClr val="tx1"/>
                </a:solidFill>
                <a:latin typeface="Arial"/>
                <a:ea typeface="Tahoma"/>
                <a:cs typeface="Arial"/>
              </a:rPr>
              <a:t> chi </a:t>
            </a:r>
            <a:r>
              <a:rPr lang="en-GB" sz="140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unrhyw</a:t>
            </a:r>
            <a:r>
              <a:rPr lang="en-GB" sz="140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40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syniadau</a:t>
            </a:r>
            <a:r>
              <a:rPr lang="en-GB" sz="140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40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ar</a:t>
            </a:r>
            <a:r>
              <a:rPr lang="en-GB" sz="140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40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gyfer</a:t>
            </a:r>
            <a:r>
              <a:rPr lang="en-GB" sz="140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40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darparu</a:t>
            </a:r>
            <a:r>
              <a:rPr lang="en-GB" sz="140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40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cymorth</a:t>
            </a:r>
            <a:r>
              <a:rPr lang="en-GB" sz="140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40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hyd</a:t>
            </a:r>
            <a:r>
              <a:rPr lang="en-GB" sz="1400">
                <a:solidFill>
                  <a:schemeClr val="tx1"/>
                </a:solidFill>
                <a:latin typeface="Arial"/>
                <a:ea typeface="Tahoma"/>
                <a:cs typeface="Arial"/>
              </a:rPr>
              <a:t> yn </a:t>
            </a:r>
            <a:r>
              <a:rPr lang="en-GB" sz="140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oed</a:t>
            </a:r>
            <a:r>
              <a:rPr lang="en-GB" sz="1400">
                <a:solidFill>
                  <a:schemeClr val="tx1"/>
                </a:solidFill>
                <a:latin typeface="Arial"/>
                <a:ea typeface="Tahoma"/>
                <a:cs typeface="Arial"/>
              </a:rPr>
              <a:t> yn well i </a:t>
            </a:r>
            <a:r>
              <a:rPr lang="en-GB" sz="140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blant</a:t>
            </a:r>
            <a:r>
              <a:rPr lang="en-GB" sz="1400">
                <a:solidFill>
                  <a:schemeClr val="tx1"/>
                </a:solidFill>
                <a:latin typeface="Arial"/>
                <a:ea typeface="Tahoma"/>
                <a:cs typeface="Arial"/>
              </a:rPr>
              <a:t> y Lluoedd Arfog eich </a:t>
            </a:r>
            <a:r>
              <a:rPr lang="en-GB" sz="140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ysgol</a:t>
            </a:r>
            <a:r>
              <a:rPr lang="en-GB" sz="1400">
                <a:solidFill>
                  <a:schemeClr val="tx1"/>
                </a:solidFill>
                <a:latin typeface="Arial"/>
                <a:ea typeface="Tahoma"/>
                <a:cs typeface="Arial"/>
              </a:rPr>
              <a:t>?</a:t>
            </a:r>
          </a:p>
          <a:p>
            <a:pPr>
              <a:lnSpc>
                <a:spcPct val="150000"/>
              </a:lnSpc>
              <a:defRPr/>
            </a:pPr>
            <a:endParaRPr lang="en-GB" sz="1400" b="1">
              <a:solidFill>
                <a:schemeClr val="tx1"/>
              </a:solidFill>
              <a:latin typeface="Arial"/>
              <a:ea typeface="Tahoma"/>
              <a:cs typeface="Arial"/>
            </a:endParaRPr>
          </a:p>
          <a:p>
            <a:pPr>
              <a:lnSpc>
                <a:spcPct val="150000"/>
              </a:lnSpc>
              <a:defRPr/>
            </a:pPr>
            <a:r>
              <a:rPr lang="en-GB" sz="1400" b="1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Cwestiwn</a:t>
            </a:r>
            <a:r>
              <a:rPr lang="en-GB" sz="1400" b="1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400" b="1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ychwanegol</a:t>
            </a:r>
            <a:r>
              <a:rPr lang="en-GB" sz="1400" b="1">
                <a:solidFill>
                  <a:schemeClr val="tx1"/>
                </a:solidFill>
                <a:latin typeface="Arial"/>
                <a:ea typeface="Tahoma"/>
                <a:cs typeface="Arial"/>
              </a:rPr>
              <a:t> i </a:t>
            </a:r>
            <a:r>
              <a:rPr lang="en-GB" sz="1400" b="1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ddisgyblion</a:t>
            </a:r>
            <a:r>
              <a:rPr lang="en-GB" sz="1400" b="1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400" b="1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oedran</a:t>
            </a:r>
            <a:r>
              <a:rPr lang="en-GB" sz="1400" b="1">
                <a:solidFill>
                  <a:schemeClr val="tx1"/>
                </a:solidFill>
                <a:latin typeface="Arial"/>
                <a:ea typeface="Tahoma"/>
                <a:cs typeface="Arial"/>
              </a:rPr>
              <a:t> Uwchradd</a:t>
            </a:r>
          </a:p>
          <a:p>
            <a:pPr>
              <a:lnSpc>
                <a:spcPct val="150000"/>
              </a:lnSpc>
              <a:defRPr/>
            </a:pPr>
            <a:r>
              <a:rPr lang="en-GB" sz="1400">
                <a:solidFill>
                  <a:schemeClr val="tx1"/>
                </a:solidFill>
                <a:latin typeface="Arial"/>
                <a:ea typeface="Tahoma"/>
                <a:cs typeface="Arial"/>
              </a:rPr>
              <a:t>9.  A </a:t>
            </a:r>
            <a:r>
              <a:rPr lang="en-GB" sz="140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oes</a:t>
            </a:r>
            <a:r>
              <a:rPr lang="en-GB" sz="140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40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unrhyw</a:t>
            </a:r>
            <a:r>
              <a:rPr lang="en-GB" sz="140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40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bethau</a:t>
            </a:r>
            <a:r>
              <a:rPr lang="en-GB" sz="140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40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rydych</a:t>
            </a:r>
            <a:r>
              <a:rPr lang="en-GB" sz="140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40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chi'n</a:t>
            </a:r>
            <a:r>
              <a:rPr lang="en-GB" sz="140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40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meddwl</a:t>
            </a:r>
            <a:r>
              <a:rPr lang="en-GB" sz="1400">
                <a:solidFill>
                  <a:schemeClr val="tx1"/>
                </a:solidFill>
                <a:latin typeface="Arial"/>
                <a:ea typeface="Tahoma"/>
                <a:cs typeface="Arial"/>
              </a:rPr>
              <a:t> y </a:t>
            </a:r>
            <a:r>
              <a:rPr lang="en-GB" sz="140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dylai'r</a:t>
            </a:r>
            <a:r>
              <a:rPr lang="en-GB" sz="140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40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Weinyddiaeth</a:t>
            </a:r>
            <a:r>
              <a:rPr lang="en-GB" sz="140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40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Amddiffyn</a:t>
            </a:r>
            <a:r>
              <a:rPr lang="en-GB" sz="140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40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neu'r</a:t>
            </a:r>
            <a:r>
              <a:rPr lang="en-GB" sz="140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40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Llywodraeth</a:t>
            </a:r>
            <a:r>
              <a:rPr lang="en-GB" sz="140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40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eu</a:t>
            </a:r>
            <a:r>
              <a:rPr lang="en-GB" sz="140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40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newid</a:t>
            </a:r>
            <a:r>
              <a:rPr lang="en-GB" sz="1400">
                <a:solidFill>
                  <a:schemeClr val="tx1"/>
                </a:solidFill>
                <a:latin typeface="Arial"/>
                <a:ea typeface="Tahoma"/>
                <a:cs typeface="Arial"/>
              </a:rPr>
              <a:t> i </a:t>
            </a:r>
            <a:r>
              <a:rPr lang="en-GB" sz="140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helpu</a:t>
            </a:r>
            <a:r>
              <a:rPr lang="en-GB" sz="1400">
                <a:solidFill>
                  <a:schemeClr val="tx1"/>
                </a:solidFill>
                <a:latin typeface="Arial"/>
                <a:ea typeface="Tahoma"/>
                <a:cs typeface="Arial"/>
              </a:rPr>
              <a:t> plant y Lluoedd Arfog yn </a:t>
            </a:r>
            <a:r>
              <a:rPr lang="en-GB" sz="140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eu</a:t>
            </a:r>
            <a:r>
              <a:rPr lang="en-GB" sz="140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40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haddysg</a:t>
            </a:r>
            <a:r>
              <a:rPr lang="en-GB" sz="1400">
                <a:solidFill>
                  <a:schemeClr val="tx1"/>
                </a:solidFill>
                <a:latin typeface="Arial"/>
                <a:ea typeface="Tahoma"/>
                <a:cs typeface="Arial"/>
              </a:rPr>
              <a:t>?</a:t>
            </a:r>
            <a:endParaRPr lang="en-GB" sz="1000">
              <a:solidFill>
                <a:schemeClr val="tx1"/>
              </a:solidFill>
            </a:endParaRPr>
          </a:p>
          <a:p>
            <a:pPr marL="342900" indent="-342900">
              <a:buAutoNum type="arabicPeriod"/>
              <a:defRPr/>
            </a:pPr>
            <a:endParaRPr lang="en-GB" sz="1600">
              <a:solidFill>
                <a:schemeClr val="tx1"/>
              </a:solidFill>
              <a:latin typeface="Arial"/>
              <a:ea typeface="Tahom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2797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B2271E-8434-A4F4-FC2F-B650AA094A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>
            <a:extLst>
              <a:ext uri="{FF2B5EF4-FFF2-40B4-BE49-F238E27FC236}">
                <a16:creationId xmlns:a16="http://schemas.microsoft.com/office/drawing/2014/main" id="{A31BFB13-010A-EEE8-AFB0-507E48CD5F2A}"/>
              </a:ext>
            </a:extLst>
          </p:cNvPr>
          <p:cNvSpPr/>
          <p:nvPr/>
        </p:nvSpPr>
        <p:spPr>
          <a:xfrm>
            <a:off x="9833541" y="-279305"/>
            <a:ext cx="2665730" cy="2665730"/>
          </a:xfrm>
          <a:prstGeom prst="ellipse">
            <a:avLst/>
          </a:prstGeom>
          <a:solidFill>
            <a:srgbClr val="8FD45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D1F2737-5FE1-5433-E40A-460218689CAE}"/>
              </a:ext>
            </a:extLst>
          </p:cNvPr>
          <p:cNvSpPr/>
          <p:nvPr/>
        </p:nvSpPr>
        <p:spPr>
          <a:xfrm>
            <a:off x="-1661057" y="1908310"/>
            <a:ext cx="3314700" cy="3314700"/>
          </a:xfrm>
          <a:prstGeom prst="ellipse">
            <a:avLst/>
          </a:prstGeom>
          <a:solidFill>
            <a:srgbClr val="5DAE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5EA0F20-9D76-F112-7C39-3D543B18BCCB}"/>
              </a:ext>
            </a:extLst>
          </p:cNvPr>
          <p:cNvSpPr/>
          <p:nvPr/>
        </p:nvSpPr>
        <p:spPr>
          <a:xfrm>
            <a:off x="5775062" y="5647195"/>
            <a:ext cx="2426335" cy="2426335"/>
          </a:xfrm>
          <a:prstGeom prst="ellipse">
            <a:avLst/>
          </a:prstGeom>
          <a:solidFill>
            <a:srgbClr val="C0004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19D149-2891-7BCA-882B-AEFA5CD7E48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77"/>
          <a:stretch/>
        </p:blipFill>
        <p:spPr>
          <a:xfrm>
            <a:off x="10702402" y="6043839"/>
            <a:ext cx="1358585" cy="661719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EDA8FF0-F79B-F178-310B-3507F69BEA60}"/>
              </a:ext>
            </a:extLst>
          </p:cNvPr>
          <p:cNvSpPr/>
          <p:nvPr/>
        </p:nvSpPr>
        <p:spPr>
          <a:xfrm>
            <a:off x="2711565" y="2042601"/>
            <a:ext cx="6769708" cy="2080604"/>
          </a:xfrm>
          <a:prstGeom prst="roundRect">
            <a:avLst/>
          </a:prstGeom>
          <a:solidFill>
            <a:srgbClr val="5DAE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800"/>
              </a:spcAft>
            </a:pP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Ydych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 chi 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wedi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 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clywed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 yr 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ymadrodd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 </a:t>
            </a:r>
            <a:endParaRPr lang="en-US" sz="2800">
              <a:solidFill>
                <a:schemeClr val="bg1"/>
              </a:solidFill>
              <a:latin typeface="Aptos"/>
              <a:ea typeface="Calibri"/>
              <a:cs typeface="Arial"/>
            </a:endParaRPr>
          </a:p>
          <a:p>
            <a:pPr algn="ctr">
              <a:spcAft>
                <a:spcPts val="800"/>
              </a:spcAft>
            </a:pP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'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plentyn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 y 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Lluoedd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 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Arfog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' 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o'r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 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blaen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? </a:t>
            </a:r>
            <a:endParaRPr lang="en-GB" sz="2800">
              <a:solidFill>
                <a:schemeClr val="bg1"/>
              </a:solidFill>
              <a:latin typeface="Aptos" panose="020B0004020202020204"/>
              <a:ea typeface="Calibri"/>
              <a:cs typeface="Arial"/>
            </a:endParaRPr>
          </a:p>
          <a:p>
            <a:pPr algn="ctr">
              <a:spcAft>
                <a:spcPts val="800"/>
              </a:spcAft>
            </a:pP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At 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bwy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 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mae'n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 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cyfeirio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?</a:t>
            </a:r>
            <a:endParaRPr lang="en-GB" sz="2800">
              <a:solidFill>
                <a:schemeClr val="bg1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75CF9DD-4CDC-5952-6C2B-9EC26DE74AA0}"/>
              </a:ext>
            </a:extLst>
          </p:cNvPr>
          <p:cNvSpPr/>
          <p:nvPr/>
        </p:nvSpPr>
        <p:spPr>
          <a:xfrm>
            <a:off x="2344841" y="5463750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0EE980A-03C6-FF26-FC7B-01C7F2665465}"/>
              </a:ext>
            </a:extLst>
          </p:cNvPr>
          <p:cNvSpPr/>
          <p:nvPr/>
        </p:nvSpPr>
        <p:spPr>
          <a:xfrm>
            <a:off x="350890" y="3215239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79D9471-09D3-E5FB-3C2A-71B828D6907E}"/>
              </a:ext>
            </a:extLst>
          </p:cNvPr>
          <p:cNvSpPr/>
          <p:nvPr/>
        </p:nvSpPr>
        <p:spPr>
          <a:xfrm>
            <a:off x="1246531" y="4891013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8039A31-38E5-E00D-308E-174EAFB7AC3E}"/>
              </a:ext>
            </a:extLst>
          </p:cNvPr>
          <p:cNvSpPr/>
          <p:nvPr/>
        </p:nvSpPr>
        <p:spPr>
          <a:xfrm>
            <a:off x="2688546" y="4468910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83B40B7-DE84-78B4-2FF9-8AF991B4BF84}"/>
              </a:ext>
            </a:extLst>
          </p:cNvPr>
          <p:cNvSpPr/>
          <p:nvPr/>
        </p:nvSpPr>
        <p:spPr>
          <a:xfrm>
            <a:off x="1819072" y="3566714"/>
            <a:ext cx="671843" cy="686220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5A18BE1-91C5-244D-5A03-361903B3E6A1}"/>
              </a:ext>
            </a:extLst>
          </p:cNvPr>
          <p:cNvSpPr/>
          <p:nvPr/>
        </p:nvSpPr>
        <p:spPr>
          <a:xfrm>
            <a:off x="977640" y="6179815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8066BCC-4A95-50AB-3609-DCE87D88BF1C}"/>
              </a:ext>
            </a:extLst>
          </p:cNvPr>
          <p:cNvSpPr/>
          <p:nvPr/>
        </p:nvSpPr>
        <p:spPr>
          <a:xfrm>
            <a:off x="288198" y="6017974"/>
            <a:ext cx="694427" cy="694427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693FDA5-4F55-6998-D5A3-F380ED8FE0DC}"/>
              </a:ext>
            </a:extLst>
          </p:cNvPr>
          <p:cNvSpPr/>
          <p:nvPr/>
        </p:nvSpPr>
        <p:spPr>
          <a:xfrm>
            <a:off x="10782999" y="1449665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8CD9001-7E09-AB68-207A-4E884554D45D}"/>
              </a:ext>
            </a:extLst>
          </p:cNvPr>
          <p:cNvSpPr/>
          <p:nvPr/>
        </p:nvSpPr>
        <p:spPr>
          <a:xfrm>
            <a:off x="10788852" y="2323842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E040881-927D-E4A7-9F2D-80A19C5BB547}"/>
              </a:ext>
            </a:extLst>
          </p:cNvPr>
          <p:cNvSpPr/>
          <p:nvPr/>
        </p:nvSpPr>
        <p:spPr>
          <a:xfrm>
            <a:off x="11033267" y="3775956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E842B99-292F-0CCD-D1BF-666BF18D42C7}"/>
              </a:ext>
            </a:extLst>
          </p:cNvPr>
          <p:cNvSpPr/>
          <p:nvPr/>
        </p:nvSpPr>
        <p:spPr>
          <a:xfrm>
            <a:off x="10620568" y="4632220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FE550A3-A4A2-6B4F-9782-83B2AE57970B}"/>
              </a:ext>
            </a:extLst>
          </p:cNvPr>
          <p:cNvSpPr/>
          <p:nvPr/>
        </p:nvSpPr>
        <p:spPr>
          <a:xfrm>
            <a:off x="10137369" y="2962089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F4FAA015-AE9C-EDC1-88D3-49994CA9F160}"/>
              </a:ext>
            </a:extLst>
          </p:cNvPr>
          <p:cNvSpPr/>
          <p:nvPr/>
        </p:nvSpPr>
        <p:spPr>
          <a:xfrm>
            <a:off x="3217010" y="377629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C356059-B698-7A47-5DB8-EAA57D2AA92A}"/>
              </a:ext>
            </a:extLst>
          </p:cNvPr>
          <p:cNvSpPr/>
          <p:nvPr/>
        </p:nvSpPr>
        <p:spPr>
          <a:xfrm>
            <a:off x="2366579" y="337374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01FA8308-1B54-35DB-15D0-2C2873DDBDEA}"/>
              </a:ext>
            </a:extLst>
          </p:cNvPr>
          <p:cNvSpPr/>
          <p:nvPr/>
        </p:nvSpPr>
        <p:spPr>
          <a:xfrm>
            <a:off x="4157462" y="209054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E725BD5E-F984-3C66-CF75-C03C13C70983}"/>
              </a:ext>
            </a:extLst>
          </p:cNvPr>
          <p:cNvSpPr/>
          <p:nvPr/>
        </p:nvSpPr>
        <p:spPr>
          <a:xfrm>
            <a:off x="5105771" y="371822"/>
            <a:ext cx="671843" cy="686220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B7CF85B-3B6B-025C-CBE1-0EDAFB9B954E}"/>
              </a:ext>
            </a:extLst>
          </p:cNvPr>
          <p:cNvGrpSpPr/>
          <p:nvPr/>
        </p:nvGrpSpPr>
        <p:grpSpPr>
          <a:xfrm>
            <a:off x="180712" y="143953"/>
            <a:ext cx="1360011" cy="1308879"/>
            <a:chOff x="355146" y="153134"/>
            <a:chExt cx="3104348" cy="308075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CBBC39F-DF78-3FB6-5818-AE3351284AE8}"/>
                </a:ext>
              </a:extLst>
            </p:cNvPr>
            <p:cNvSpPr/>
            <p:nvPr/>
          </p:nvSpPr>
          <p:spPr>
            <a:xfrm>
              <a:off x="355146" y="153134"/>
              <a:ext cx="2631900" cy="2631900"/>
            </a:xfrm>
            <a:prstGeom prst="ellipse">
              <a:avLst/>
            </a:prstGeom>
            <a:noFill/>
            <a:ln w="76200">
              <a:solidFill>
                <a:srgbClr val="8FD4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6B82BAB-61B3-0CB4-0F5C-44C351892D3B}"/>
                </a:ext>
              </a:extLst>
            </p:cNvPr>
            <p:cNvGrpSpPr/>
            <p:nvPr/>
          </p:nvGrpSpPr>
          <p:grpSpPr>
            <a:xfrm>
              <a:off x="1139667" y="409807"/>
              <a:ext cx="1524267" cy="2204362"/>
              <a:chOff x="1139667" y="409807"/>
              <a:chExt cx="1337760" cy="1934640"/>
            </a:xfrm>
            <a:solidFill>
              <a:srgbClr val="C9F1FF"/>
            </a:solidFill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">
                <p14:nvContentPartPr>
                  <p14:cNvPr id="34" name="Ink 33">
                    <a:extLst>
                      <a:ext uri="{FF2B5EF4-FFF2-40B4-BE49-F238E27FC236}">
                        <a16:creationId xmlns:a16="http://schemas.microsoft.com/office/drawing/2014/main" id="{72BF8068-5103-2EEC-D576-E810D9EEC9C8}"/>
                      </a:ext>
                    </a:extLst>
                  </p14:cNvPr>
                  <p14:cNvContentPartPr/>
                  <p14:nvPr/>
                </p14:nvContentPartPr>
                <p14:xfrm>
                  <a:off x="1204467" y="1104247"/>
                  <a:ext cx="622800" cy="1240200"/>
                </p14:xfrm>
              </p:contentPart>
            </mc:Choice>
            <mc:Fallback xmlns="">
              <p:pic>
                <p:nvPicPr>
                  <p:cNvPr id="34" name="Ink 33">
                    <a:extLst>
                      <a:ext uri="{FF2B5EF4-FFF2-40B4-BE49-F238E27FC236}">
                        <a16:creationId xmlns:a16="http://schemas.microsoft.com/office/drawing/2014/main" id="{72BF8068-5103-2EEC-D576-E810D9EEC9C8}"/>
                      </a:ext>
                    </a:extLst>
                  </p:cNvPr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1168425" y="1067071"/>
                    <a:ext cx="694163" cy="131380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">
                <p14:nvContentPartPr>
                  <p14:cNvPr id="35" name="Ink 34">
                    <a:extLst>
                      <a:ext uri="{FF2B5EF4-FFF2-40B4-BE49-F238E27FC236}">
                        <a16:creationId xmlns:a16="http://schemas.microsoft.com/office/drawing/2014/main" id="{DD42645F-6253-1833-FC97-10E2E3E367F3}"/>
                      </a:ext>
                    </a:extLst>
                  </p14:cNvPr>
                  <p14:cNvContentPartPr/>
                  <p14:nvPr/>
                </p14:nvContentPartPr>
                <p14:xfrm>
                  <a:off x="1801347" y="585847"/>
                  <a:ext cx="271800" cy="517680"/>
                </p14:xfrm>
              </p:contentPart>
            </mc:Choice>
            <mc:Fallback xmlns="">
              <p:pic>
                <p:nvPicPr>
                  <p:cNvPr id="35" name="Ink 34">
                    <a:extLst>
                      <a:ext uri="{FF2B5EF4-FFF2-40B4-BE49-F238E27FC236}">
                        <a16:creationId xmlns:a16="http://schemas.microsoft.com/office/drawing/2014/main" id="{DD42645F-6253-1833-FC97-10E2E3E367F3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1783323" y="567252"/>
                    <a:ext cx="307127" cy="5541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D65D70EC-3D89-B488-6E86-CB17FAF96955}"/>
                      </a:ext>
                    </a:extLst>
                  </p14:cNvPr>
                  <p14:cNvContentPartPr/>
                  <p14:nvPr/>
                </p14:nvContentPartPr>
                <p14:xfrm>
                  <a:off x="1826907" y="691687"/>
                  <a:ext cx="378360" cy="41292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D65D70EC-3D89-B488-6E86-CB17FAF96955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1808890" y="673087"/>
                    <a:ext cx="413674" cy="4493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5F06CC39-601A-3580-3993-DAFB7106158D}"/>
                      </a:ext>
                    </a:extLst>
                  </p14:cNvPr>
                  <p14:cNvContentPartPr/>
                  <p14:nvPr/>
                </p14:nvContentPartPr>
                <p14:xfrm>
                  <a:off x="1792347" y="805087"/>
                  <a:ext cx="245520" cy="360720"/>
                </p14:xfrm>
              </p:contentPart>
            </mc:Choice>
            <mc:Fallback xmlns=""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5F06CC39-601A-3580-3993-DAFB7106158D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1774347" y="786531"/>
                    <a:ext cx="280800" cy="39708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A329A0C8-422D-C2DF-87FB-9C89B80D2072}"/>
                      </a:ext>
                    </a:extLst>
                  </p14:cNvPr>
                  <p14:cNvContentPartPr/>
                  <p14:nvPr/>
                </p14:nvContentPartPr>
                <p14:xfrm>
                  <a:off x="1448907" y="1517527"/>
                  <a:ext cx="44280" cy="9000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A329A0C8-422D-C2DF-87FB-9C89B80D2072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1412612" y="1480642"/>
                    <a:ext cx="116144" cy="16303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BC5026B3-6676-AC00-B3A9-89DEF6E07B9B}"/>
                      </a:ext>
                    </a:extLst>
                  </p14:cNvPr>
                  <p14:cNvContentPartPr/>
                  <p14:nvPr/>
                </p14:nvContentPartPr>
                <p14:xfrm>
                  <a:off x="1417947" y="1384327"/>
                  <a:ext cx="83880" cy="63360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BC5026B3-6676-AC00-B3A9-89DEF6E07B9B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1382101" y="1347490"/>
                    <a:ext cx="154855" cy="13629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5147A6DB-0CD5-047A-450A-9A6284E98BA5}"/>
                      </a:ext>
                    </a:extLst>
                  </p14:cNvPr>
                  <p14:cNvContentPartPr/>
                  <p14:nvPr/>
                </p14:nvContentPartPr>
                <p14:xfrm>
                  <a:off x="1182147" y="1385407"/>
                  <a:ext cx="142200" cy="71640"/>
                </p14:xfrm>
              </p:contentPart>
            </mc:Choice>
            <mc:Fallback xmlns="">
              <p:pic>
                <p:nvPicPr>
                  <p:cNvPr id="40" name="Ink 39">
                    <a:extLst>
                      <a:ext uri="{FF2B5EF4-FFF2-40B4-BE49-F238E27FC236}">
                        <a16:creationId xmlns:a16="http://schemas.microsoft.com/office/drawing/2014/main" id="{5147A6DB-0CD5-047A-450A-9A6284E98BA5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1146238" y="1348479"/>
                    <a:ext cx="213300" cy="14475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B73660D2-BD22-45CB-9DEA-82C7ADF8402B}"/>
                      </a:ext>
                    </a:extLst>
                  </p14:cNvPr>
                  <p14:cNvContentPartPr/>
                  <p14:nvPr/>
                </p14:nvContentPartPr>
                <p14:xfrm>
                  <a:off x="1179987" y="1051327"/>
                  <a:ext cx="157680" cy="5436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B73660D2-BD22-45CB-9DEA-82C7ADF8402B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1143987" y="1014094"/>
                    <a:ext cx="228960" cy="1280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3433B003-64ED-424D-BF12-ECA3E5F71113}"/>
                      </a:ext>
                    </a:extLst>
                  </p14:cNvPr>
                  <p14:cNvContentPartPr/>
                  <p14:nvPr/>
                </p14:nvContentPartPr>
                <p14:xfrm>
                  <a:off x="1139667" y="936487"/>
                  <a:ext cx="137880" cy="3780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3433B003-64ED-424D-BF12-ECA3E5F71113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1103573" y="900141"/>
                    <a:ext cx="209347" cy="10976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19969BD2-E405-03BB-4AD1-972144410878}"/>
                      </a:ext>
                    </a:extLst>
                  </p14:cNvPr>
                  <p14:cNvContentPartPr/>
                  <p14:nvPr/>
                </p14:nvContentPartPr>
                <p14:xfrm>
                  <a:off x="1413267" y="804007"/>
                  <a:ext cx="105840" cy="4536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19969BD2-E405-03BB-4AD1-972144410878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1377267" y="767426"/>
                    <a:ext cx="177120" cy="11779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44" name="Ink 43">
                    <a:extLst>
                      <a:ext uri="{FF2B5EF4-FFF2-40B4-BE49-F238E27FC236}">
                        <a16:creationId xmlns:a16="http://schemas.microsoft.com/office/drawing/2014/main" id="{129017A8-49F2-7676-EE18-8B2A12C6AF3F}"/>
                      </a:ext>
                    </a:extLst>
                  </p14:cNvPr>
                  <p14:cNvContentPartPr/>
                  <p14:nvPr/>
                </p14:nvContentPartPr>
                <p14:xfrm>
                  <a:off x="1395987" y="560287"/>
                  <a:ext cx="61560" cy="104760"/>
                </p14:xfrm>
              </p:contentPart>
            </mc:Choice>
            <mc:Fallback xmlns=""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129017A8-49F2-7676-EE18-8B2A12C6AF3F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1360196" y="523138"/>
                    <a:ext cx="132426" cy="17831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CD7A4478-453D-EDA5-72D8-630320E8F33B}"/>
                      </a:ext>
                    </a:extLst>
                  </p14:cNvPr>
                  <p14:cNvContentPartPr/>
                  <p14:nvPr/>
                </p14:nvContentPartPr>
                <p14:xfrm>
                  <a:off x="1553667" y="646687"/>
                  <a:ext cx="72000" cy="92880"/>
                </p14:xfrm>
              </p:contentPart>
            </mc:Choice>
            <mc:Fallback xmlns=""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id="{CD7A4478-453D-EDA5-72D8-630320E8F33B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1517667" y="609535"/>
                    <a:ext cx="143280" cy="16644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46" name="Ink 45">
                    <a:extLst>
                      <a:ext uri="{FF2B5EF4-FFF2-40B4-BE49-F238E27FC236}">
                        <a16:creationId xmlns:a16="http://schemas.microsoft.com/office/drawing/2014/main" id="{D225B0F0-2032-6143-6A10-BF316C402409}"/>
                      </a:ext>
                    </a:extLst>
                  </p14:cNvPr>
                  <p14:cNvContentPartPr/>
                  <p14:nvPr/>
                </p14:nvContentPartPr>
                <p14:xfrm>
                  <a:off x="1622787" y="497647"/>
                  <a:ext cx="65160" cy="137880"/>
                </p14:xfrm>
              </p:contentPart>
            </mc:Choice>
            <mc:Fallback xmlns="">
              <p:pic>
                <p:nvPicPr>
                  <p:cNvPr id="46" name="Ink 45">
                    <a:extLst>
                      <a:ext uri="{FF2B5EF4-FFF2-40B4-BE49-F238E27FC236}">
                        <a16:creationId xmlns:a16="http://schemas.microsoft.com/office/drawing/2014/main" id="{D225B0F0-2032-6143-6A10-BF316C402409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1586985" y="460582"/>
                    <a:ext cx="136048" cy="21126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A4A611DA-0BD1-A96C-61EF-AE02B43A87CE}"/>
                      </a:ext>
                    </a:extLst>
                  </p14:cNvPr>
                  <p14:cNvContentPartPr/>
                  <p14:nvPr/>
                </p14:nvContentPartPr>
                <p14:xfrm>
                  <a:off x="1754547" y="620767"/>
                  <a:ext cx="36000" cy="138600"/>
                </p14:xfrm>
              </p:contentPart>
            </mc:Choice>
            <mc:Fallback xmlns=""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A4A611DA-0BD1-A96C-61EF-AE02B43A87CE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1719253" y="583708"/>
                    <a:ext cx="105882" cy="2119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48" name="Ink 47">
                    <a:extLst>
                      <a:ext uri="{FF2B5EF4-FFF2-40B4-BE49-F238E27FC236}">
                        <a16:creationId xmlns:a16="http://schemas.microsoft.com/office/drawing/2014/main" id="{8F9B2EF9-1F21-CF4C-069B-5ED8BAE90979}"/>
                      </a:ext>
                    </a:extLst>
                  </p14:cNvPr>
                  <p14:cNvContentPartPr/>
                  <p14:nvPr/>
                </p14:nvContentPartPr>
                <p14:xfrm>
                  <a:off x="1807467" y="409807"/>
                  <a:ext cx="48240" cy="134280"/>
                </p14:xfrm>
              </p:contentPart>
            </mc:Choice>
            <mc:Fallback xmlns="">
              <p:pic>
                <p:nvPicPr>
                  <p:cNvPr id="48" name="Ink 47">
                    <a:extLst>
                      <a:ext uri="{FF2B5EF4-FFF2-40B4-BE49-F238E27FC236}">
                        <a16:creationId xmlns:a16="http://schemas.microsoft.com/office/drawing/2014/main" id="{8F9B2EF9-1F21-CF4C-069B-5ED8BAE90979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1771996" y="372713"/>
                    <a:ext cx="118472" cy="2077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49" name="Ink 48">
                    <a:extLst>
                      <a:ext uri="{FF2B5EF4-FFF2-40B4-BE49-F238E27FC236}">
                        <a16:creationId xmlns:a16="http://schemas.microsoft.com/office/drawing/2014/main" id="{7C061019-B851-0B17-9F63-44F30E9E82EA}"/>
                      </a:ext>
                    </a:extLst>
                  </p14:cNvPr>
                  <p14:cNvContentPartPr/>
                  <p14:nvPr/>
                </p14:nvContentPartPr>
                <p14:xfrm>
                  <a:off x="2037147" y="487567"/>
                  <a:ext cx="90000" cy="89640"/>
                </p14:xfrm>
              </p:contentPart>
            </mc:Choice>
            <mc:Fallback xmlns="">
              <p:pic>
                <p:nvPicPr>
                  <p:cNvPr id="49" name="Ink 48">
                    <a:extLst>
                      <a:ext uri="{FF2B5EF4-FFF2-40B4-BE49-F238E27FC236}">
                        <a16:creationId xmlns:a16="http://schemas.microsoft.com/office/drawing/2014/main" id="{7C061019-B851-0B17-9F63-44F30E9E82EA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2001147" y="450217"/>
                    <a:ext cx="161280" cy="16359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6">
                <p14:nvContentPartPr>
                  <p14:cNvPr id="50" name="Ink 49">
                    <a:extLst>
                      <a:ext uri="{FF2B5EF4-FFF2-40B4-BE49-F238E27FC236}">
                        <a16:creationId xmlns:a16="http://schemas.microsoft.com/office/drawing/2014/main" id="{C11238A5-1B57-E052-0158-023CB51146AD}"/>
                      </a:ext>
                    </a:extLst>
                  </p14:cNvPr>
                  <p14:cNvContentPartPr/>
                  <p14:nvPr/>
                </p14:nvContentPartPr>
                <p14:xfrm>
                  <a:off x="1911507" y="613567"/>
                  <a:ext cx="39600" cy="93240"/>
                </p14:xfrm>
              </p:contentPart>
            </mc:Choice>
            <mc:Fallback xmlns="">
              <p:pic>
                <p:nvPicPr>
                  <p:cNvPr id="50" name="Ink 49">
                    <a:extLst>
                      <a:ext uri="{FF2B5EF4-FFF2-40B4-BE49-F238E27FC236}">
                        <a16:creationId xmlns:a16="http://schemas.microsoft.com/office/drawing/2014/main" id="{C11238A5-1B57-E052-0158-023CB51146AD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1875507" y="576567"/>
                    <a:ext cx="110880" cy="1665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51" name="Ink 50">
                    <a:extLst>
                      <a:ext uri="{FF2B5EF4-FFF2-40B4-BE49-F238E27FC236}">
                        <a16:creationId xmlns:a16="http://schemas.microsoft.com/office/drawing/2014/main" id="{0F6E1AF4-CB24-94C5-475D-D17177A87ECD}"/>
                      </a:ext>
                    </a:extLst>
                  </p14:cNvPr>
                  <p14:cNvContentPartPr/>
                  <p14:nvPr/>
                </p14:nvContentPartPr>
                <p14:xfrm>
                  <a:off x="2047947" y="691687"/>
                  <a:ext cx="78120" cy="98280"/>
                </p14:xfrm>
              </p:contentPart>
            </mc:Choice>
            <mc:Fallback xmlns="">
              <p:pic>
                <p:nvPicPr>
                  <p:cNvPr id="51" name="Ink 50">
                    <a:extLst>
                      <a:ext uri="{FF2B5EF4-FFF2-40B4-BE49-F238E27FC236}">
                        <a16:creationId xmlns:a16="http://schemas.microsoft.com/office/drawing/2014/main" id="{0F6E1AF4-CB24-94C5-475D-D17177A87ECD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2011780" y="654740"/>
                    <a:ext cx="149730" cy="1714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54961DC0-71E4-8CD3-E3DD-E2C33E21CEB7}"/>
                      </a:ext>
                    </a:extLst>
                  </p14:cNvPr>
                  <p14:cNvContentPartPr/>
                  <p14:nvPr/>
                </p14:nvContentPartPr>
                <p14:xfrm>
                  <a:off x="2209947" y="594127"/>
                  <a:ext cx="66960" cy="112320"/>
                </p14:xfrm>
              </p:contentPart>
            </mc:Choice>
            <mc:Fallback xmlns=""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54961DC0-71E4-8CD3-E3DD-E2C33E21CEB7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2173947" y="556935"/>
                    <a:ext cx="138240" cy="185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">
                <p14:nvContentPartPr>
                  <p14:cNvPr id="53" name="Ink 52">
                    <a:extLst>
                      <a:ext uri="{FF2B5EF4-FFF2-40B4-BE49-F238E27FC236}">
                        <a16:creationId xmlns:a16="http://schemas.microsoft.com/office/drawing/2014/main" id="{25E3F4F4-963A-3FC4-8F50-6B4341706287}"/>
                      </a:ext>
                    </a:extLst>
                  </p14:cNvPr>
                  <p14:cNvContentPartPr/>
                  <p14:nvPr/>
                </p14:nvContentPartPr>
                <p14:xfrm>
                  <a:off x="1861827" y="1465327"/>
                  <a:ext cx="44280" cy="96480"/>
                </p14:xfrm>
              </p:contentPart>
            </mc:Choice>
            <mc:Fallback xmlns="">
              <p:pic>
                <p:nvPicPr>
                  <p:cNvPr id="53" name="Ink 52">
                    <a:extLst>
                      <a:ext uri="{FF2B5EF4-FFF2-40B4-BE49-F238E27FC236}">
                        <a16:creationId xmlns:a16="http://schemas.microsoft.com/office/drawing/2014/main" id="{25E3F4F4-963A-3FC4-8F50-6B4341706287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1826117" y="1428219"/>
                    <a:ext cx="114985" cy="169953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2D12C0B7-4E56-3B6D-73ED-30C6D82C7353}"/>
                  </a:ext>
                </a:extLst>
              </p:cNvPr>
              <p:cNvGrpSpPr/>
              <p:nvPr/>
            </p:nvGrpSpPr>
            <p:grpSpPr>
              <a:xfrm>
                <a:off x="1145427" y="506647"/>
                <a:ext cx="1332000" cy="1263600"/>
                <a:chOff x="1145427" y="506647"/>
                <a:chExt cx="1332000" cy="1263600"/>
              </a:xfrm>
              <a:grpFill/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44">
                  <p14:nvContentPartPr>
                    <p14:cNvPr id="56" name="Ink 55">
                      <a:extLst>
                        <a:ext uri="{FF2B5EF4-FFF2-40B4-BE49-F238E27FC236}">
                          <a16:creationId xmlns:a16="http://schemas.microsoft.com/office/drawing/2014/main" id="{3BAEF36F-0177-4A16-2B78-11799B59ACC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81307" y="1095607"/>
                    <a:ext cx="301680" cy="454680"/>
                  </p14:xfrm>
                </p:contentPart>
              </mc:Choice>
              <mc:Fallback xmlns="">
                <p:pic>
                  <p:nvPicPr>
                    <p:cNvPr id="56" name="Ink 55">
                      <a:extLst>
                        <a:ext uri="{FF2B5EF4-FFF2-40B4-BE49-F238E27FC236}">
                          <a16:creationId xmlns:a16="http://schemas.microsoft.com/office/drawing/2014/main" id="{3BAEF36F-0177-4A16-2B78-11799B59ACCD}"/>
                        </a:ext>
                      </a:extLst>
                    </p:cNvPr>
                    <p:cNvPicPr/>
                    <p:nvPr/>
                  </p:nvPicPr>
                  <p:blipFill>
                    <a:blip r:embed="rId45"/>
                    <a:stretch>
                      <a:fillRect/>
                    </a:stretch>
                  </p:blipFill>
                  <p:spPr>
                    <a:xfrm>
                      <a:off x="1463307" y="1077033"/>
                      <a:ext cx="336960" cy="4910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6">
                  <p14:nvContentPartPr>
                    <p14:cNvPr id="57" name="Ink 56">
                      <a:extLst>
                        <a:ext uri="{FF2B5EF4-FFF2-40B4-BE49-F238E27FC236}">
                          <a16:creationId xmlns:a16="http://schemas.microsoft.com/office/drawing/2014/main" id="{56F12B10-6AD7-61A5-BBE0-7A5DEC7091B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97507" y="1113247"/>
                    <a:ext cx="268200" cy="294840"/>
                  </p14:xfrm>
                </p:contentPart>
              </mc:Choice>
              <mc:Fallback xmlns="">
                <p:pic>
                  <p:nvPicPr>
                    <p:cNvPr id="57" name="Ink 56">
                      <a:extLst>
                        <a:ext uri="{FF2B5EF4-FFF2-40B4-BE49-F238E27FC236}">
                          <a16:creationId xmlns:a16="http://schemas.microsoft.com/office/drawing/2014/main" id="{56F12B10-6AD7-61A5-BBE0-7A5DEC7091BB}"/>
                        </a:ext>
                      </a:extLst>
                    </p:cNvPr>
                    <p:cNvPicPr/>
                    <p:nvPr/>
                  </p:nvPicPr>
                  <p:blipFill>
                    <a:blip r:embed="rId47"/>
                    <a:stretch>
                      <a:fillRect/>
                    </a:stretch>
                  </p:blipFill>
                  <p:spPr>
                    <a:xfrm>
                      <a:off x="1479531" y="1094680"/>
                      <a:ext cx="303433" cy="33123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8">
                  <p14:nvContentPartPr>
                    <p14:cNvPr id="58" name="Ink 57">
                      <a:extLst>
                        <a:ext uri="{FF2B5EF4-FFF2-40B4-BE49-F238E27FC236}">
                          <a16:creationId xmlns:a16="http://schemas.microsoft.com/office/drawing/2014/main" id="{CC1B9885-330B-C389-FE22-D9BC95E4A84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21107" y="1086607"/>
                    <a:ext cx="479520" cy="302760"/>
                  </p14:xfrm>
                </p:contentPart>
              </mc:Choice>
              <mc:Fallback xmlns="">
                <p:pic>
                  <p:nvPicPr>
                    <p:cNvPr id="58" name="Ink 57">
                      <a:extLst>
                        <a:ext uri="{FF2B5EF4-FFF2-40B4-BE49-F238E27FC236}">
                          <a16:creationId xmlns:a16="http://schemas.microsoft.com/office/drawing/2014/main" id="{CC1B9885-330B-C389-FE22-D9BC95E4A84F}"/>
                        </a:ext>
                      </a:extLst>
                    </p:cNvPr>
                    <p:cNvPicPr/>
                    <p:nvPr/>
                  </p:nvPicPr>
                  <p:blipFill>
                    <a:blip r:embed="rId49"/>
                    <a:stretch>
                      <a:fillRect/>
                    </a:stretch>
                  </p:blipFill>
                  <p:spPr>
                    <a:xfrm>
                      <a:off x="1303107" y="1068056"/>
                      <a:ext cx="514800" cy="33912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0">
                  <p14:nvContentPartPr>
                    <p14:cNvPr id="59" name="Ink 58">
                      <a:extLst>
                        <a:ext uri="{FF2B5EF4-FFF2-40B4-BE49-F238E27FC236}">
                          <a16:creationId xmlns:a16="http://schemas.microsoft.com/office/drawing/2014/main" id="{6FCFC6F2-7F69-73FB-40D2-0E1F2F0455D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12387" y="1120447"/>
                    <a:ext cx="570960" cy="109440"/>
                  </p14:xfrm>
                </p:contentPart>
              </mc:Choice>
              <mc:Fallback xmlns="">
                <p:pic>
                  <p:nvPicPr>
                    <p:cNvPr id="59" name="Ink 58">
                      <a:extLst>
                        <a:ext uri="{FF2B5EF4-FFF2-40B4-BE49-F238E27FC236}">
                          <a16:creationId xmlns:a16="http://schemas.microsoft.com/office/drawing/2014/main" id="{6FCFC6F2-7F69-73FB-40D2-0E1F2F0455D3}"/>
                        </a:ext>
                      </a:extLst>
                    </p:cNvPr>
                    <p:cNvPicPr/>
                    <p:nvPr/>
                  </p:nvPicPr>
                  <p:blipFill>
                    <a:blip r:embed="rId51"/>
                    <a:stretch>
                      <a:fillRect/>
                    </a:stretch>
                  </p:blipFill>
                  <p:spPr>
                    <a:xfrm>
                      <a:off x="1194364" y="1101961"/>
                      <a:ext cx="606285" cy="14567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2">
                  <p14:nvContentPartPr>
                    <p14:cNvPr id="60" name="Ink 59">
                      <a:extLst>
                        <a:ext uri="{FF2B5EF4-FFF2-40B4-BE49-F238E27FC236}">
                          <a16:creationId xmlns:a16="http://schemas.microsoft.com/office/drawing/2014/main" id="{42D12673-566A-9D27-7F6D-85ADF2B4149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22627" y="1112167"/>
                    <a:ext cx="461520" cy="132840"/>
                  </p14:xfrm>
                </p:contentPart>
              </mc:Choice>
              <mc:Fallback xmlns="">
                <p:pic>
                  <p:nvPicPr>
                    <p:cNvPr id="60" name="Ink 59">
                      <a:extLst>
                        <a:ext uri="{FF2B5EF4-FFF2-40B4-BE49-F238E27FC236}">
                          <a16:creationId xmlns:a16="http://schemas.microsoft.com/office/drawing/2014/main" id="{42D12673-566A-9D27-7F6D-85ADF2B41490}"/>
                        </a:ext>
                      </a:extLst>
                    </p:cNvPr>
                    <p:cNvPicPr/>
                    <p:nvPr/>
                  </p:nvPicPr>
                  <p:blipFill>
                    <a:blip r:embed="rId53"/>
                    <a:stretch>
                      <a:fillRect/>
                    </a:stretch>
                  </p:blipFill>
                  <p:spPr>
                    <a:xfrm>
                      <a:off x="1404627" y="1093614"/>
                      <a:ext cx="496800" cy="16920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4">
                  <p14:nvContentPartPr>
                    <p14:cNvPr id="61" name="Ink 60">
                      <a:extLst>
                        <a:ext uri="{FF2B5EF4-FFF2-40B4-BE49-F238E27FC236}">
                          <a16:creationId xmlns:a16="http://schemas.microsoft.com/office/drawing/2014/main" id="{290DAD34-1015-BFE2-1748-A7C48A8C155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90507" y="1077607"/>
                    <a:ext cx="535320" cy="27000"/>
                  </p14:xfrm>
                </p:contentPart>
              </mc:Choice>
              <mc:Fallback xmlns="">
                <p:pic>
                  <p:nvPicPr>
                    <p:cNvPr id="61" name="Ink 60">
                      <a:extLst>
                        <a:ext uri="{FF2B5EF4-FFF2-40B4-BE49-F238E27FC236}">
                          <a16:creationId xmlns:a16="http://schemas.microsoft.com/office/drawing/2014/main" id="{290DAD34-1015-BFE2-1748-A7C48A8C155D}"/>
                        </a:ext>
                      </a:extLst>
                    </p:cNvPr>
                    <p:cNvPicPr/>
                    <p:nvPr/>
                  </p:nvPicPr>
                  <p:blipFill>
                    <a:blip r:embed="rId55"/>
                    <a:stretch>
                      <a:fillRect/>
                    </a:stretch>
                  </p:blipFill>
                  <p:spPr>
                    <a:xfrm>
                      <a:off x="1272495" y="1059364"/>
                      <a:ext cx="570624" cy="6275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6">
                  <p14:nvContentPartPr>
                    <p14:cNvPr id="62" name="Ink 61">
                      <a:extLst>
                        <a:ext uri="{FF2B5EF4-FFF2-40B4-BE49-F238E27FC236}">
                          <a16:creationId xmlns:a16="http://schemas.microsoft.com/office/drawing/2014/main" id="{5B0D6997-5A70-5E2D-12FC-471765C6332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46587" y="963487"/>
                    <a:ext cx="530640" cy="155520"/>
                  </p14:xfrm>
                </p:contentPart>
              </mc:Choice>
              <mc:Fallback xmlns="">
                <p:pic>
                  <p:nvPicPr>
                    <p:cNvPr id="62" name="Ink 61">
                      <a:extLst>
                        <a:ext uri="{FF2B5EF4-FFF2-40B4-BE49-F238E27FC236}">
                          <a16:creationId xmlns:a16="http://schemas.microsoft.com/office/drawing/2014/main" id="{5B0D6997-5A70-5E2D-12FC-471765C63325}"/>
                        </a:ext>
                      </a:extLst>
                    </p:cNvPr>
                    <p:cNvPicPr/>
                    <p:nvPr/>
                  </p:nvPicPr>
                  <p:blipFill>
                    <a:blip r:embed="rId57"/>
                    <a:stretch>
                      <a:fillRect/>
                    </a:stretch>
                  </p:blipFill>
                  <p:spPr>
                    <a:xfrm>
                      <a:off x="1228587" y="944973"/>
                      <a:ext cx="565920" cy="19180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8">
                  <p14:nvContentPartPr>
                    <p14:cNvPr id="63" name="Ink 62">
                      <a:extLst>
                        <a:ext uri="{FF2B5EF4-FFF2-40B4-BE49-F238E27FC236}">
                          <a16:creationId xmlns:a16="http://schemas.microsoft.com/office/drawing/2014/main" id="{D8B1749A-03FA-A405-F1E6-166867E072C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63867" y="779167"/>
                    <a:ext cx="517320" cy="313920"/>
                  </p14:xfrm>
                </p:contentPart>
              </mc:Choice>
              <mc:Fallback xmlns="">
                <p:pic>
                  <p:nvPicPr>
                    <p:cNvPr id="63" name="Ink 62">
                      <a:extLst>
                        <a:ext uri="{FF2B5EF4-FFF2-40B4-BE49-F238E27FC236}">
                          <a16:creationId xmlns:a16="http://schemas.microsoft.com/office/drawing/2014/main" id="{D8B1749A-03FA-A405-F1E6-166867E072CF}"/>
                        </a:ext>
                      </a:extLst>
                    </p:cNvPr>
                    <p:cNvPicPr/>
                    <p:nvPr/>
                  </p:nvPicPr>
                  <p:blipFill>
                    <a:blip r:embed="rId59"/>
                    <a:stretch>
                      <a:fillRect/>
                    </a:stretch>
                  </p:blipFill>
                  <p:spPr>
                    <a:xfrm>
                      <a:off x="1245854" y="760614"/>
                      <a:ext cx="552625" cy="3502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0">
                  <p14:nvContentPartPr>
                    <p14:cNvPr id="64" name="Ink 63">
                      <a:extLst>
                        <a:ext uri="{FF2B5EF4-FFF2-40B4-BE49-F238E27FC236}">
                          <a16:creationId xmlns:a16="http://schemas.microsoft.com/office/drawing/2014/main" id="{7FEF9958-394E-AD7B-C7A4-F8FD73DC2B1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27747" y="858007"/>
                    <a:ext cx="243360" cy="213840"/>
                  </p14:xfrm>
                </p:contentPart>
              </mc:Choice>
              <mc:Fallback xmlns="">
                <p:pic>
                  <p:nvPicPr>
                    <p:cNvPr id="64" name="Ink 63">
                      <a:extLst>
                        <a:ext uri="{FF2B5EF4-FFF2-40B4-BE49-F238E27FC236}">
                          <a16:creationId xmlns:a16="http://schemas.microsoft.com/office/drawing/2014/main" id="{7FEF9958-394E-AD7B-C7A4-F8FD73DC2B1C}"/>
                        </a:ext>
                      </a:extLst>
                    </p:cNvPr>
                    <p:cNvPicPr/>
                    <p:nvPr/>
                  </p:nvPicPr>
                  <p:blipFill>
                    <a:blip r:embed="rId61"/>
                    <a:stretch>
                      <a:fillRect/>
                    </a:stretch>
                  </p:blipFill>
                  <p:spPr>
                    <a:xfrm>
                      <a:off x="1509747" y="839444"/>
                      <a:ext cx="278640" cy="25022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2">
                  <p14:nvContentPartPr>
                    <p14:cNvPr id="65" name="Ink 64">
                      <a:extLst>
                        <a:ext uri="{FF2B5EF4-FFF2-40B4-BE49-F238E27FC236}">
                          <a16:creationId xmlns:a16="http://schemas.microsoft.com/office/drawing/2014/main" id="{4F78E5BB-5298-81BE-14EB-DD4A4B46435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57547" y="664687"/>
                    <a:ext cx="284040" cy="414000"/>
                  </p14:xfrm>
                </p:contentPart>
              </mc:Choice>
              <mc:Fallback xmlns="">
                <p:pic>
                  <p:nvPicPr>
                    <p:cNvPr id="65" name="Ink 64">
                      <a:extLst>
                        <a:ext uri="{FF2B5EF4-FFF2-40B4-BE49-F238E27FC236}">
                          <a16:creationId xmlns:a16="http://schemas.microsoft.com/office/drawing/2014/main" id="{4F78E5BB-5298-81BE-14EB-DD4A4B464354}"/>
                        </a:ext>
                      </a:extLst>
                    </p:cNvPr>
                    <p:cNvPicPr/>
                    <p:nvPr/>
                  </p:nvPicPr>
                  <p:blipFill>
                    <a:blip r:embed="rId63"/>
                    <a:stretch>
                      <a:fillRect/>
                    </a:stretch>
                  </p:blipFill>
                  <p:spPr>
                    <a:xfrm>
                      <a:off x="1439570" y="646105"/>
                      <a:ext cx="319275" cy="4504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4">
                  <p14:nvContentPartPr>
                    <p14:cNvPr id="66" name="Ink 65">
                      <a:extLst>
                        <a:ext uri="{FF2B5EF4-FFF2-40B4-BE49-F238E27FC236}">
                          <a16:creationId xmlns:a16="http://schemas.microsoft.com/office/drawing/2014/main" id="{63462664-3D38-8CA3-D837-E65361C33FA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89667" y="682327"/>
                    <a:ext cx="173160" cy="380520"/>
                  </p14:xfrm>
                </p:contentPart>
              </mc:Choice>
              <mc:Fallback xmlns="">
                <p:pic>
                  <p:nvPicPr>
                    <p:cNvPr id="66" name="Ink 65">
                      <a:extLst>
                        <a:ext uri="{FF2B5EF4-FFF2-40B4-BE49-F238E27FC236}">
                          <a16:creationId xmlns:a16="http://schemas.microsoft.com/office/drawing/2014/main" id="{63462664-3D38-8CA3-D837-E65361C33FAF}"/>
                        </a:ext>
                      </a:extLst>
                    </p:cNvPr>
                    <p:cNvPicPr/>
                    <p:nvPr/>
                  </p:nvPicPr>
                  <p:blipFill>
                    <a:blip r:embed="rId65"/>
                    <a:stretch>
                      <a:fillRect/>
                    </a:stretch>
                  </p:blipFill>
                  <p:spPr>
                    <a:xfrm>
                      <a:off x="1571704" y="663747"/>
                      <a:ext cx="208367" cy="41693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6">
                  <p14:nvContentPartPr>
                    <p14:cNvPr id="67" name="Ink 66">
                      <a:extLst>
                        <a:ext uri="{FF2B5EF4-FFF2-40B4-BE49-F238E27FC236}">
                          <a16:creationId xmlns:a16="http://schemas.microsoft.com/office/drawing/2014/main" id="{87EE063C-FB8D-6C2A-BAC4-364CBAE20D2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77147" y="620767"/>
                    <a:ext cx="53640" cy="509040"/>
                  </p14:xfrm>
                </p:contentPart>
              </mc:Choice>
              <mc:Fallback xmlns="">
                <p:pic>
                  <p:nvPicPr>
                    <p:cNvPr id="67" name="Ink 66">
                      <a:extLst>
                        <a:ext uri="{FF2B5EF4-FFF2-40B4-BE49-F238E27FC236}">
                          <a16:creationId xmlns:a16="http://schemas.microsoft.com/office/drawing/2014/main" id="{87EE063C-FB8D-6C2A-BAC4-364CBAE20D2E}"/>
                        </a:ext>
                      </a:extLst>
                    </p:cNvPr>
                    <p:cNvPicPr/>
                    <p:nvPr/>
                  </p:nvPicPr>
                  <p:blipFill>
                    <a:blip r:embed="rId67"/>
                    <a:stretch>
                      <a:fillRect/>
                    </a:stretch>
                  </p:blipFill>
                  <p:spPr>
                    <a:xfrm>
                      <a:off x="1659267" y="602189"/>
                      <a:ext cx="88685" cy="54545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8">
                  <p14:nvContentPartPr>
                    <p14:cNvPr id="68" name="Ink 67">
                      <a:extLst>
                        <a:ext uri="{FF2B5EF4-FFF2-40B4-BE49-F238E27FC236}">
                          <a16:creationId xmlns:a16="http://schemas.microsoft.com/office/drawing/2014/main" id="{42F9BD08-30B6-EA11-1FDD-1532343C50D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56347" y="752887"/>
                    <a:ext cx="27360" cy="342000"/>
                  </p14:xfrm>
                </p:contentPart>
              </mc:Choice>
              <mc:Fallback xmlns="">
                <p:pic>
                  <p:nvPicPr>
                    <p:cNvPr id="68" name="Ink 67">
                      <a:extLst>
                        <a:ext uri="{FF2B5EF4-FFF2-40B4-BE49-F238E27FC236}">
                          <a16:creationId xmlns:a16="http://schemas.microsoft.com/office/drawing/2014/main" id="{42F9BD08-30B6-EA11-1FDD-1532343C50DD}"/>
                        </a:ext>
                      </a:extLst>
                    </p:cNvPr>
                    <p:cNvPicPr/>
                    <p:nvPr/>
                  </p:nvPicPr>
                  <p:blipFill>
                    <a:blip r:embed="rId69"/>
                    <a:stretch>
                      <a:fillRect/>
                    </a:stretch>
                  </p:blipFill>
                  <p:spPr>
                    <a:xfrm>
                      <a:off x="1738347" y="734300"/>
                      <a:ext cx="62640" cy="37843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0">
                  <p14:nvContentPartPr>
                    <p14:cNvPr id="69" name="Ink 68">
                      <a:extLst>
                        <a:ext uri="{FF2B5EF4-FFF2-40B4-BE49-F238E27FC236}">
                          <a16:creationId xmlns:a16="http://schemas.microsoft.com/office/drawing/2014/main" id="{E827401A-2CBE-D7EB-00A6-AADDBC5E85E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88387" y="506647"/>
                    <a:ext cx="47520" cy="588600"/>
                  </p14:xfrm>
                </p:contentPart>
              </mc:Choice>
              <mc:Fallback xmlns="">
                <p:pic>
                  <p:nvPicPr>
                    <p:cNvPr id="69" name="Ink 68">
                      <a:extLst>
                        <a:ext uri="{FF2B5EF4-FFF2-40B4-BE49-F238E27FC236}">
                          <a16:creationId xmlns:a16="http://schemas.microsoft.com/office/drawing/2014/main" id="{E827401A-2CBE-D7EB-00A6-AADDBC5E85E2}"/>
                        </a:ext>
                      </a:extLst>
                    </p:cNvPr>
                    <p:cNvPicPr/>
                    <p:nvPr/>
                  </p:nvPicPr>
                  <p:blipFill>
                    <a:blip r:embed="rId71"/>
                    <a:stretch>
                      <a:fillRect/>
                    </a:stretch>
                  </p:blipFill>
                  <p:spPr>
                    <a:xfrm>
                      <a:off x="1770387" y="488091"/>
                      <a:ext cx="82800" cy="62497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2">
                  <p14:nvContentPartPr>
                    <p14:cNvPr id="70" name="Ink 69">
                      <a:extLst>
                        <a:ext uri="{FF2B5EF4-FFF2-40B4-BE49-F238E27FC236}">
                          <a16:creationId xmlns:a16="http://schemas.microsoft.com/office/drawing/2014/main" id="{A7E2D6E7-FA0D-D21B-437D-FDFC134C5FD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79387" y="708247"/>
                    <a:ext cx="144360" cy="378360"/>
                  </p14:xfrm>
                </p:contentPart>
              </mc:Choice>
              <mc:Fallback xmlns="">
                <p:pic>
                  <p:nvPicPr>
                    <p:cNvPr id="70" name="Ink 69">
                      <a:extLst>
                        <a:ext uri="{FF2B5EF4-FFF2-40B4-BE49-F238E27FC236}">
                          <a16:creationId xmlns:a16="http://schemas.microsoft.com/office/drawing/2014/main" id="{A7E2D6E7-FA0D-D21B-437D-FDFC134C5FD5}"/>
                        </a:ext>
                      </a:extLst>
                    </p:cNvPr>
                    <p:cNvPicPr/>
                    <p:nvPr/>
                  </p:nvPicPr>
                  <p:blipFill>
                    <a:blip r:embed="rId73"/>
                    <a:stretch>
                      <a:fillRect/>
                    </a:stretch>
                  </p:blipFill>
                  <p:spPr>
                    <a:xfrm>
                      <a:off x="1761432" y="689664"/>
                      <a:ext cx="179552" cy="4147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4">
                  <p14:nvContentPartPr>
                    <p14:cNvPr id="71" name="Ink 70">
                      <a:extLst>
                        <a:ext uri="{FF2B5EF4-FFF2-40B4-BE49-F238E27FC236}">
                          <a16:creationId xmlns:a16="http://schemas.microsoft.com/office/drawing/2014/main" id="{A8D2838D-0F45-7A90-BE11-3CE5FAB1965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0267" y="958087"/>
                    <a:ext cx="504000" cy="128880"/>
                  </p14:xfrm>
                </p:contentPart>
              </mc:Choice>
              <mc:Fallback xmlns="">
                <p:pic>
                  <p:nvPicPr>
                    <p:cNvPr id="71" name="Ink 70">
                      <a:extLst>
                        <a:ext uri="{FF2B5EF4-FFF2-40B4-BE49-F238E27FC236}">
                          <a16:creationId xmlns:a16="http://schemas.microsoft.com/office/drawing/2014/main" id="{A8D2838D-0F45-7A90-BE11-3CE5FAB1965B}"/>
                        </a:ext>
                      </a:extLst>
                    </p:cNvPr>
                    <p:cNvPicPr/>
                    <p:nvPr/>
                  </p:nvPicPr>
                  <p:blipFill>
                    <a:blip r:embed="rId75"/>
                    <a:stretch>
                      <a:fillRect/>
                    </a:stretch>
                  </p:blipFill>
                  <p:spPr>
                    <a:xfrm>
                      <a:off x="1782241" y="939570"/>
                      <a:ext cx="539330" cy="16517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6">
                  <p14:nvContentPartPr>
                    <p14:cNvPr id="72" name="Ink 71">
                      <a:extLst>
                        <a:ext uri="{FF2B5EF4-FFF2-40B4-BE49-F238E27FC236}">
                          <a16:creationId xmlns:a16="http://schemas.microsoft.com/office/drawing/2014/main" id="{7B9612DF-89D5-8138-7AE3-13A68C1CE68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70467" y="892567"/>
                    <a:ext cx="394920" cy="132480"/>
                  </p14:xfrm>
                </p:contentPart>
              </mc:Choice>
              <mc:Fallback xmlns="">
                <p:pic>
                  <p:nvPicPr>
                    <p:cNvPr id="72" name="Ink 71">
                      <a:extLst>
                        <a:ext uri="{FF2B5EF4-FFF2-40B4-BE49-F238E27FC236}">
                          <a16:creationId xmlns:a16="http://schemas.microsoft.com/office/drawing/2014/main" id="{7B9612DF-89D5-8138-7AE3-13A68C1CE688}"/>
                        </a:ext>
                      </a:extLst>
                    </p:cNvPr>
                    <p:cNvPicPr/>
                    <p:nvPr/>
                  </p:nvPicPr>
                  <p:blipFill>
                    <a:blip r:embed="rId77"/>
                    <a:stretch>
                      <a:fillRect/>
                    </a:stretch>
                  </p:blipFill>
                  <p:spPr>
                    <a:xfrm>
                      <a:off x="1852451" y="874064"/>
                      <a:ext cx="430232" cy="16874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8">
                  <p14:nvContentPartPr>
                    <p14:cNvPr id="73" name="Ink 72">
                      <a:extLst>
                        <a:ext uri="{FF2B5EF4-FFF2-40B4-BE49-F238E27FC236}">
                          <a16:creationId xmlns:a16="http://schemas.microsoft.com/office/drawing/2014/main" id="{6EE0B17B-7300-1A4B-0252-26A21629D5D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91267" y="879967"/>
                    <a:ext cx="356040" cy="198000"/>
                  </p14:xfrm>
                </p:contentPart>
              </mc:Choice>
              <mc:Fallback xmlns="">
                <p:pic>
                  <p:nvPicPr>
                    <p:cNvPr id="73" name="Ink 72">
                      <a:extLst>
                        <a:ext uri="{FF2B5EF4-FFF2-40B4-BE49-F238E27FC236}">
                          <a16:creationId xmlns:a16="http://schemas.microsoft.com/office/drawing/2014/main" id="{6EE0B17B-7300-1A4B-0252-26A21629D5D3}"/>
                        </a:ext>
                      </a:extLst>
                    </p:cNvPr>
                    <p:cNvPicPr/>
                    <p:nvPr/>
                  </p:nvPicPr>
                  <p:blipFill>
                    <a:blip r:embed="rId79"/>
                    <a:stretch>
                      <a:fillRect/>
                    </a:stretch>
                  </p:blipFill>
                  <p:spPr>
                    <a:xfrm>
                      <a:off x="1773249" y="861428"/>
                      <a:ext cx="391356" cy="23433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0">
                  <p14:nvContentPartPr>
                    <p14:cNvPr id="74" name="Ink 73">
                      <a:extLst>
                        <a:ext uri="{FF2B5EF4-FFF2-40B4-BE49-F238E27FC236}">
                          <a16:creationId xmlns:a16="http://schemas.microsoft.com/office/drawing/2014/main" id="{E0341596-C2C1-FD08-2B75-576B546517B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17907" y="1085527"/>
                    <a:ext cx="568080" cy="14040"/>
                  </p14:xfrm>
                </p:contentPart>
              </mc:Choice>
              <mc:Fallback xmlns="">
                <p:pic>
                  <p:nvPicPr>
                    <p:cNvPr id="74" name="Ink 73">
                      <a:extLst>
                        <a:ext uri="{FF2B5EF4-FFF2-40B4-BE49-F238E27FC236}">
                          <a16:creationId xmlns:a16="http://schemas.microsoft.com/office/drawing/2014/main" id="{E0341596-C2C1-FD08-2B75-576B546517BF}"/>
                        </a:ext>
                      </a:extLst>
                    </p:cNvPr>
                    <p:cNvPicPr/>
                    <p:nvPr/>
                  </p:nvPicPr>
                  <p:blipFill>
                    <a:blip r:embed="rId81"/>
                    <a:stretch>
                      <a:fillRect/>
                    </a:stretch>
                  </p:blipFill>
                  <p:spPr>
                    <a:xfrm>
                      <a:off x="1799884" y="1067053"/>
                      <a:ext cx="603405" cy="5024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2">
                  <p14:nvContentPartPr>
                    <p14:cNvPr id="75" name="Ink 74">
                      <a:extLst>
                        <a:ext uri="{FF2B5EF4-FFF2-40B4-BE49-F238E27FC236}">
                          <a16:creationId xmlns:a16="http://schemas.microsoft.com/office/drawing/2014/main" id="{848CA082-2EDB-4536-3EBA-F6912D0D962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94887"/>
                    <a:ext cx="315720" cy="19080"/>
                  </p14:xfrm>
                </p:contentPart>
              </mc:Choice>
              <mc:Fallback xmlns="">
                <p:pic>
                  <p:nvPicPr>
                    <p:cNvPr id="75" name="Ink 74">
                      <a:extLst>
                        <a:ext uri="{FF2B5EF4-FFF2-40B4-BE49-F238E27FC236}">
                          <a16:creationId xmlns:a16="http://schemas.microsoft.com/office/drawing/2014/main" id="{848CA082-2EDB-4536-3EBA-F6912D0D962F}"/>
                        </a:ext>
                      </a:extLst>
                    </p:cNvPr>
                    <p:cNvPicPr/>
                    <p:nvPr/>
                  </p:nvPicPr>
                  <p:blipFill>
                    <a:blip r:embed="rId83"/>
                    <a:stretch>
                      <a:fillRect/>
                    </a:stretch>
                  </p:blipFill>
                  <p:spPr>
                    <a:xfrm>
                      <a:off x="1835166" y="1076541"/>
                      <a:ext cx="351040" cy="5503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4">
                  <p14:nvContentPartPr>
                    <p14:cNvPr id="76" name="Ink 75">
                      <a:extLst>
                        <a:ext uri="{FF2B5EF4-FFF2-40B4-BE49-F238E27FC236}">
                          <a16:creationId xmlns:a16="http://schemas.microsoft.com/office/drawing/2014/main" id="{081F4F62-A267-C707-1DAE-3C757F0D2E3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86607"/>
                    <a:ext cx="412920" cy="96480"/>
                  </p14:xfrm>
                </p:contentPart>
              </mc:Choice>
              <mc:Fallback xmlns="">
                <p:pic>
                  <p:nvPicPr>
                    <p:cNvPr id="76" name="Ink 75">
                      <a:extLst>
                        <a:ext uri="{FF2B5EF4-FFF2-40B4-BE49-F238E27FC236}">
                          <a16:creationId xmlns:a16="http://schemas.microsoft.com/office/drawing/2014/main" id="{081F4F62-A267-C707-1DAE-3C757F0D2E33}"/>
                        </a:ext>
                      </a:extLst>
                    </p:cNvPr>
                    <p:cNvPicPr/>
                    <p:nvPr/>
                  </p:nvPicPr>
                  <p:blipFill>
                    <a:blip r:embed="rId85"/>
                    <a:stretch>
                      <a:fillRect/>
                    </a:stretch>
                  </p:blipFill>
                  <p:spPr>
                    <a:xfrm>
                      <a:off x="1835171" y="1068053"/>
                      <a:ext cx="448231" cy="13284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6">
                  <p14:nvContentPartPr>
                    <p14:cNvPr id="77" name="Ink 76">
                      <a:extLst>
                        <a:ext uri="{FF2B5EF4-FFF2-40B4-BE49-F238E27FC236}">
                          <a16:creationId xmlns:a16="http://schemas.microsoft.com/office/drawing/2014/main" id="{C2F96865-B8C8-4E62-D3AD-4A72D62CB85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112887"/>
                    <a:ext cx="518400" cy="193680"/>
                  </p14:xfrm>
                </p:contentPart>
              </mc:Choice>
              <mc:Fallback xmlns="">
                <p:pic>
                  <p:nvPicPr>
                    <p:cNvPr id="77" name="Ink 76">
                      <a:extLst>
                        <a:ext uri="{FF2B5EF4-FFF2-40B4-BE49-F238E27FC236}">
                          <a16:creationId xmlns:a16="http://schemas.microsoft.com/office/drawing/2014/main" id="{C2F96865-B8C8-4E62-D3AD-4A72D62CB85A}"/>
                        </a:ext>
                      </a:extLst>
                    </p:cNvPr>
                    <p:cNvPicPr/>
                    <p:nvPr/>
                  </p:nvPicPr>
                  <p:blipFill>
                    <a:blip r:embed="rId87"/>
                    <a:stretch>
                      <a:fillRect/>
                    </a:stretch>
                  </p:blipFill>
                  <p:spPr>
                    <a:xfrm>
                      <a:off x="1835162" y="1094335"/>
                      <a:ext cx="553729" cy="23004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8">
                  <p14:nvContentPartPr>
                    <p14:cNvPr id="78" name="Ink 77">
                      <a:extLst>
                        <a:ext uri="{FF2B5EF4-FFF2-40B4-BE49-F238E27FC236}">
                          <a16:creationId xmlns:a16="http://schemas.microsoft.com/office/drawing/2014/main" id="{BB615A0E-7C52-FC03-0B01-4362BCF800B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35907" y="1095607"/>
                    <a:ext cx="315720" cy="203040"/>
                  </p14:xfrm>
                </p:contentPart>
              </mc:Choice>
              <mc:Fallback xmlns="">
                <p:pic>
                  <p:nvPicPr>
                    <p:cNvPr id="78" name="Ink 77">
                      <a:extLst>
                        <a:ext uri="{FF2B5EF4-FFF2-40B4-BE49-F238E27FC236}">
                          <a16:creationId xmlns:a16="http://schemas.microsoft.com/office/drawing/2014/main" id="{BB615A0E-7C52-FC03-0B01-4362BCF800BF}"/>
                        </a:ext>
                      </a:extLst>
                    </p:cNvPr>
                    <p:cNvPicPr/>
                    <p:nvPr/>
                  </p:nvPicPr>
                  <p:blipFill>
                    <a:blip r:embed="rId89"/>
                    <a:stretch>
                      <a:fillRect/>
                    </a:stretch>
                  </p:blipFill>
                  <p:spPr>
                    <a:xfrm>
                      <a:off x="1817886" y="1077014"/>
                      <a:ext cx="351040" cy="23948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0">
                  <p14:nvContentPartPr>
                    <p14:cNvPr id="79" name="Ink 78">
                      <a:extLst>
                        <a:ext uri="{FF2B5EF4-FFF2-40B4-BE49-F238E27FC236}">
                          <a16:creationId xmlns:a16="http://schemas.microsoft.com/office/drawing/2014/main" id="{FE94105B-4850-AFEE-2199-85F5B87C588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104247"/>
                    <a:ext cx="385920" cy="365040"/>
                  </p14:xfrm>
                </p:contentPart>
              </mc:Choice>
              <mc:Fallback xmlns="">
                <p:pic>
                  <p:nvPicPr>
                    <p:cNvPr id="79" name="Ink 78">
                      <a:extLst>
                        <a:ext uri="{FF2B5EF4-FFF2-40B4-BE49-F238E27FC236}">
                          <a16:creationId xmlns:a16="http://schemas.microsoft.com/office/drawing/2014/main" id="{FE94105B-4850-AFEE-2199-85F5B87C588D}"/>
                        </a:ext>
                      </a:extLst>
                    </p:cNvPr>
                    <p:cNvPicPr/>
                    <p:nvPr/>
                  </p:nvPicPr>
                  <p:blipFill>
                    <a:blip r:embed="rId91"/>
                    <a:stretch>
                      <a:fillRect/>
                    </a:stretch>
                  </p:blipFill>
                  <p:spPr>
                    <a:xfrm>
                      <a:off x="1835153" y="1085660"/>
                      <a:ext cx="421266" cy="40147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2">
                  <p14:nvContentPartPr>
                    <p14:cNvPr id="80" name="Ink 79">
                      <a:extLst>
                        <a:ext uri="{FF2B5EF4-FFF2-40B4-BE49-F238E27FC236}">
                          <a16:creationId xmlns:a16="http://schemas.microsoft.com/office/drawing/2014/main" id="{3F7DCB8F-CC4D-D40A-48F3-C3FF82E2013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77607"/>
                    <a:ext cx="199440" cy="371520"/>
                  </p14:xfrm>
                </p:contentPart>
              </mc:Choice>
              <mc:Fallback xmlns="">
                <p:pic>
                  <p:nvPicPr>
                    <p:cNvPr id="80" name="Ink 79">
                      <a:extLst>
                        <a:ext uri="{FF2B5EF4-FFF2-40B4-BE49-F238E27FC236}">
                          <a16:creationId xmlns:a16="http://schemas.microsoft.com/office/drawing/2014/main" id="{3F7DCB8F-CC4D-D40A-48F3-C3FF82E2013C}"/>
                        </a:ext>
                      </a:extLst>
                    </p:cNvPr>
                    <p:cNvPicPr/>
                    <p:nvPr/>
                  </p:nvPicPr>
                  <p:blipFill>
                    <a:blip r:embed="rId93"/>
                    <a:stretch>
                      <a:fillRect/>
                    </a:stretch>
                  </p:blipFill>
                  <p:spPr>
                    <a:xfrm>
                      <a:off x="1835187" y="1059031"/>
                      <a:ext cx="234720" cy="407929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4">
                  <p14:nvContentPartPr>
                    <p14:cNvPr id="81" name="Ink 80">
                      <a:extLst>
                        <a:ext uri="{FF2B5EF4-FFF2-40B4-BE49-F238E27FC236}">
                          <a16:creationId xmlns:a16="http://schemas.microsoft.com/office/drawing/2014/main" id="{36530749-146F-EE4B-DA0C-EA6CE8BFDFE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9267" y="1104247"/>
                    <a:ext cx="240840" cy="545400"/>
                  </p14:xfrm>
                </p:contentPart>
              </mc:Choice>
              <mc:Fallback xmlns="">
                <p:pic>
                  <p:nvPicPr>
                    <p:cNvPr id="81" name="Ink 80">
                      <a:extLst>
                        <a:ext uri="{FF2B5EF4-FFF2-40B4-BE49-F238E27FC236}">
                          <a16:creationId xmlns:a16="http://schemas.microsoft.com/office/drawing/2014/main" id="{36530749-146F-EE4B-DA0C-EA6CE8BFDFE2}"/>
                        </a:ext>
                      </a:extLst>
                    </p:cNvPr>
                    <p:cNvPicPr/>
                    <p:nvPr/>
                  </p:nvPicPr>
                  <p:blipFill>
                    <a:blip r:embed="rId95"/>
                    <a:stretch>
                      <a:fillRect/>
                    </a:stretch>
                  </p:blipFill>
                  <p:spPr>
                    <a:xfrm>
                      <a:off x="1791240" y="1085671"/>
                      <a:ext cx="276173" cy="58181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6">
                  <p14:nvContentPartPr>
                    <p14:cNvPr id="82" name="Ink 81">
                      <a:extLst>
                        <a:ext uri="{FF2B5EF4-FFF2-40B4-BE49-F238E27FC236}">
                          <a16:creationId xmlns:a16="http://schemas.microsoft.com/office/drawing/2014/main" id="{85A97CA6-CAA7-EF0F-9CD2-05326F15DDD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9627" y="1130527"/>
                    <a:ext cx="66960" cy="363240"/>
                  </p14:xfrm>
                </p:contentPart>
              </mc:Choice>
              <mc:Fallback xmlns="">
                <p:pic>
                  <p:nvPicPr>
                    <p:cNvPr id="82" name="Ink 81">
                      <a:extLst>
                        <a:ext uri="{FF2B5EF4-FFF2-40B4-BE49-F238E27FC236}">
                          <a16:creationId xmlns:a16="http://schemas.microsoft.com/office/drawing/2014/main" id="{85A97CA6-CAA7-EF0F-9CD2-05326F15DDDB}"/>
                        </a:ext>
                      </a:extLst>
                    </p:cNvPr>
                    <p:cNvPicPr/>
                    <p:nvPr/>
                  </p:nvPicPr>
                  <p:blipFill>
                    <a:blip r:embed="rId97"/>
                    <a:stretch>
                      <a:fillRect/>
                    </a:stretch>
                  </p:blipFill>
                  <p:spPr>
                    <a:xfrm>
                      <a:off x="1791627" y="1111956"/>
                      <a:ext cx="102240" cy="39963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8">
                  <p14:nvContentPartPr>
                    <p14:cNvPr id="83" name="Ink 82">
                      <a:extLst>
                        <a:ext uri="{FF2B5EF4-FFF2-40B4-BE49-F238E27FC236}">
                          <a16:creationId xmlns:a16="http://schemas.microsoft.com/office/drawing/2014/main" id="{36D3727D-023F-5A43-1CE4-79ABD4B3907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0267" y="1130527"/>
                    <a:ext cx="39960" cy="567000"/>
                  </p14:xfrm>
                </p:contentPart>
              </mc:Choice>
              <mc:Fallback xmlns="">
                <p:pic>
                  <p:nvPicPr>
                    <p:cNvPr id="83" name="Ink 82">
                      <a:extLst>
                        <a:ext uri="{FF2B5EF4-FFF2-40B4-BE49-F238E27FC236}">
                          <a16:creationId xmlns:a16="http://schemas.microsoft.com/office/drawing/2014/main" id="{36D3727D-023F-5A43-1CE4-79ABD4B39075}"/>
                        </a:ext>
                      </a:extLst>
                    </p:cNvPr>
                    <p:cNvPicPr/>
                    <p:nvPr/>
                  </p:nvPicPr>
                  <p:blipFill>
                    <a:blip r:embed="rId99"/>
                    <a:stretch>
                      <a:fillRect/>
                    </a:stretch>
                  </p:blipFill>
                  <p:spPr>
                    <a:xfrm>
                      <a:off x="1782103" y="1111949"/>
                      <a:ext cx="75561" cy="60341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0">
                  <p14:nvContentPartPr>
                    <p14:cNvPr id="84" name="Ink 83">
                      <a:extLst>
                        <a:ext uri="{FF2B5EF4-FFF2-40B4-BE49-F238E27FC236}">
                          <a16:creationId xmlns:a16="http://schemas.microsoft.com/office/drawing/2014/main" id="{6C3710F5-7DD5-D55E-4B6F-A0F8A64ACA7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65707" y="1157167"/>
                    <a:ext cx="18360" cy="378360"/>
                  </p14:xfrm>
                </p:contentPart>
              </mc:Choice>
              <mc:Fallback xmlns="">
                <p:pic>
                  <p:nvPicPr>
                    <p:cNvPr id="84" name="Ink 83">
                      <a:extLst>
                        <a:ext uri="{FF2B5EF4-FFF2-40B4-BE49-F238E27FC236}">
                          <a16:creationId xmlns:a16="http://schemas.microsoft.com/office/drawing/2014/main" id="{6C3710F5-7DD5-D55E-4B6F-A0F8A64ACA77}"/>
                        </a:ext>
                      </a:extLst>
                    </p:cNvPr>
                    <p:cNvPicPr/>
                    <p:nvPr/>
                  </p:nvPicPr>
                  <p:blipFill>
                    <a:blip r:embed="rId101"/>
                    <a:stretch>
                      <a:fillRect/>
                    </a:stretch>
                  </p:blipFill>
                  <p:spPr>
                    <a:xfrm>
                      <a:off x="1748053" y="1138584"/>
                      <a:ext cx="52962" cy="4147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2">
                  <p14:nvContentPartPr>
                    <p14:cNvPr id="85" name="Ink 84">
                      <a:extLst>
                        <a:ext uri="{FF2B5EF4-FFF2-40B4-BE49-F238E27FC236}">
                          <a16:creationId xmlns:a16="http://schemas.microsoft.com/office/drawing/2014/main" id="{92F742B9-E328-BBED-02A0-639E3EE7360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64547" y="1192447"/>
                    <a:ext cx="118800" cy="452520"/>
                  </p14:xfrm>
                </p:contentPart>
              </mc:Choice>
              <mc:Fallback xmlns="">
                <p:pic>
                  <p:nvPicPr>
                    <p:cNvPr id="85" name="Ink 84">
                      <a:extLst>
                        <a:ext uri="{FF2B5EF4-FFF2-40B4-BE49-F238E27FC236}">
                          <a16:creationId xmlns:a16="http://schemas.microsoft.com/office/drawing/2014/main" id="{92F742B9-E328-BBED-02A0-639E3EE73607}"/>
                        </a:ext>
                      </a:extLst>
                    </p:cNvPr>
                    <p:cNvPicPr/>
                    <p:nvPr/>
                  </p:nvPicPr>
                  <p:blipFill>
                    <a:blip r:embed="rId103"/>
                    <a:stretch>
                      <a:fillRect/>
                    </a:stretch>
                  </p:blipFill>
                  <p:spPr>
                    <a:xfrm>
                      <a:off x="1646547" y="1173871"/>
                      <a:ext cx="154080" cy="48893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4">
                  <p14:nvContentPartPr>
                    <p14:cNvPr id="86" name="Ink 85">
                      <a:extLst>
                        <a:ext uri="{FF2B5EF4-FFF2-40B4-BE49-F238E27FC236}">
                          <a16:creationId xmlns:a16="http://schemas.microsoft.com/office/drawing/2014/main" id="{E09007F0-87DD-ED87-F861-CAF6F3A95C2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35147" y="1253647"/>
                    <a:ext cx="87840" cy="68760"/>
                  </p14:xfrm>
                </p:contentPart>
              </mc:Choice>
              <mc:Fallback xmlns="">
                <p:pic>
                  <p:nvPicPr>
                    <p:cNvPr id="86" name="Ink 85">
                      <a:extLst>
                        <a:ext uri="{FF2B5EF4-FFF2-40B4-BE49-F238E27FC236}">
                          <a16:creationId xmlns:a16="http://schemas.microsoft.com/office/drawing/2014/main" id="{E09007F0-87DD-ED87-F861-CAF6F3A95C27}"/>
                        </a:ext>
                      </a:extLst>
                    </p:cNvPr>
                    <p:cNvPicPr/>
                    <p:nvPr/>
                  </p:nvPicPr>
                  <p:blipFill>
                    <a:blip r:embed="rId105"/>
                    <a:stretch>
                      <a:fillRect/>
                    </a:stretch>
                  </p:blipFill>
                  <p:spPr>
                    <a:xfrm>
                      <a:off x="1299147" y="1217073"/>
                      <a:ext cx="159120" cy="14117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6">
                  <p14:nvContentPartPr>
                    <p14:cNvPr id="87" name="Ink 86">
                      <a:extLst>
                        <a:ext uri="{FF2B5EF4-FFF2-40B4-BE49-F238E27FC236}">
                          <a16:creationId xmlns:a16="http://schemas.microsoft.com/office/drawing/2014/main" id="{67D4F701-862D-E560-190C-AAAD078439D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145427" y="1200727"/>
                    <a:ext cx="110160" cy="36720"/>
                  </p14:xfrm>
                </p:contentPart>
              </mc:Choice>
              <mc:Fallback xmlns="">
                <p:pic>
                  <p:nvPicPr>
                    <p:cNvPr id="87" name="Ink 86">
                      <a:extLst>
                        <a:ext uri="{FF2B5EF4-FFF2-40B4-BE49-F238E27FC236}">
                          <a16:creationId xmlns:a16="http://schemas.microsoft.com/office/drawing/2014/main" id="{67D4F701-862D-E560-190C-AAAD078439DB}"/>
                        </a:ext>
                      </a:extLst>
                    </p:cNvPr>
                    <p:cNvPicPr/>
                    <p:nvPr/>
                  </p:nvPicPr>
                  <p:blipFill>
                    <a:blip r:embed="rId107"/>
                    <a:stretch>
                      <a:fillRect/>
                    </a:stretch>
                  </p:blipFill>
                  <p:spPr>
                    <a:xfrm>
                      <a:off x="1109427" y="1164007"/>
                      <a:ext cx="181440" cy="10942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8">
                  <p14:nvContentPartPr>
                    <p14:cNvPr id="88" name="Ink 87">
                      <a:extLst>
                        <a:ext uri="{FF2B5EF4-FFF2-40B4-BE49-F238E27FC236}">
                          <a16:creationId xmlns:a16="http://schemas.microsoft.com/office/drawing/2014/main" id="{2DD7E710-40F7-4413-607D-469DF003DEB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48387" y="821287"/>
                    <a:ext cx="83160" cy="46800"/>
                  </p14:xfrm>
                </p:contentPart>
              </mc:Choice>
              <mc:Fallback xmlns="">
                <p:pic>
                  <p:nvPicPr>
                    <p:cNvPr id="88" name="Ink 87">
                      <a:extLst>
                        <a:ext uri="{FF2B5EF4-FFF2-40B4-BE49-F238E27FC236}">
                          <a16:creationId xmlns:a16="http://schemas.microsoft.com/office/drawing/2014/main" id="{2DD7E710-40F7-4413-607D-469DF003DEBA}"/>
                        </a:ext>
                      </a:extLst>
                    </p:cNvPr>
                    <p:cNvPicPr/>
                    <p:nvPr/>
                  </p:nvPicPr>
                  <p:blipFill>
                    <a:blip r:embed="rId109"/>
                    <a:stretch>
                      <a:fillRect/>
                    </a:stretch>
                  </p:blipFill>
                  <p:spPr>
                    <a:xfrm>
                      <a:off x="2112542" y="784144"/>
                      <a:ext cx="154133" cy="12034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0">
                  <p14:nvContentPartPr>
                    <p14:cNvPr id="89" name="Ink 88">
                      <a:extLst>
                        <a:ext uri="{FF2B5EF4-FFF2-40B4-BE49-F238E27FC236}">
                          <a16:creationId xmlns:a16="http://schemas.microsoft.com/office/drawing/2014/main" id="{A360608F-4628-45B2-57F6-A167B11683B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62507" y="831367"/>
                    <a:ext cx="136080" cy="63360"/>
                  </p14:xfrm>
                </p:contentPart>
              </mc:Choice>
              <mc:Fallback xmlns="">
                <p:pic>
                  <p:nvPicPr>
                    <p:cNvPr id="89" name="Ink 88">
                      <a:extLst>
                        <a:ext uri="{FF2B5EF4-FFF2-40B4-BE49-F238E27FC236}">
                          <a16:creationId xmlns:a16="http://schemas.microsoft.com/office/drawing/2014/main" id="{A360608F-4628-45B2-57F6-A167B11683B6}"/>
                        </a:ext>
                      </a:extLst>
                    </p:cNvPr>
                    <p:cNvPicPr/>
                    <p:nvPr/>
                  </p:nvPicPr>
                  <p:blipFill>
                    <a:blip r:embed="rId111"/>
                    <a:stretch>
                      <a:fillRect/>
                    </a:stretch>
                  </p:blipFill>
                  <p:spPr>
                    <a:xfrm>
                      <a:off x="2226507" y="794530"/>
                      <a:ext cx="207360" cy="13629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2">
                  <p14:nvContentPartPr>
                    <p14:cNvPr id="90" name="Ink 89">
                      <a:extLst>
                        <a:ext uri="{FF2B5EF4-FFF2-40B4-BE49-F238E27FC236}">
                          <a16:creationId xmlns:a16="http://schemas.microsoft.com/office/drawing/2014/main" id="{95EC1EB1-542F-5AA4-9FAD-B9B24F68481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17507" y="962767"/>
                    <a:ext cx="134280" cy="38880"/>
                  </p14:xfrm>
                </p:contentPart>
              </mc:Choice>
              <mc:Fallback xmlns="">
                <p:pic>
                  <p:nvPicPr>
                    <p:cNvPr id="90" name="Ink 89">
                      <a:extLst>
                        <a:ext uri="{FF2B5EF4-FFF2-40B4-BE49-F238E27FC236}">
                          <a16:creationId xmlns:a16="http://schemas.microsoft.com/office/drawing/2014/main" id="{95EC1EB1-542F-5AA4-9FAD-B9B24F68481B}"/>
                        </a:ext>
                      </a:extLst>
                    </p:cNvPr>
                    <p:cNvPicPr/>
                    <p:nvPr/>
                  </p:nvPicPr>
                  <p:blipFill>
                    <a:blip r:embed="rId113"/>
                    <a:stretch>
                      <a:fillRect/>
                    </a:stretch>
                  </p:blipFill>
                  <p:spPr>
                    <a:xfrm>
                      <a:off x="2181603" y="926088"/>
                      <a:ext cx="205369" cy="11150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4">
                  <p14:nvContentPartPr>
                    <p14:cNvPr id="91" name="Ink 90">
                      <a:extLst>
                        <a:ext uri="{FF2B5EF4-FFF2-40B4-BE49-F238E27FC236}">
                          <a16:creationId xmlns:a16="http://schemas.microsoft.com/office/drawing/2014/main" id="{50FE0EDB-4B25-9ADC-7C64-F0B988DABC9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69067" y="1085887"/>
                    <a:ext cx="108360" cy="27000"/>
                  </p14:xfrm>
                </p:contentPart>
              </mc:Choice>
              <mc:Fallback xmlns="">
                <p:pic>
                  <p:nvPicPr>
                    <p:cNvPr id="91" name="Ink 90">
                      <a:extLst>
                        <a:ext uri="{FF2B5EF4-FFF2-40B4-BE49-F238E27FC236}">
                          <a16:creationId xmlns:a16="http://schemas.microsoft.com/office/drawing/2014/main" id="{50FE0EDB-4B25-9ADC-7C64-F0B988DABC96}"/>
                        </a:ext>
                      </a:extLst>
                    </p:cNvPr>
                    <p:cNvPicPr/>
                    <p:nvPr/>
                  </p:nvPicPr>
                  <p:blipFill>
                    <a:blip r:embed="rId115"/>
                    <a:stretch>
                      <a:fillRect/>
                    </a:stretch>
                  </p:blipFill>
                  <p:spPr>
                    <a:xfrm>
                      <a:off x="2333186" y="1049401"/>
                      <a:ext cx="179404" cy="9924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6">
                  <p14:nvContentPartPr>
                    <p14:cNvPr id="92" name="Ink 91">
                      <a:extLst>
                        <a:ext uri="{FF2B5EF4-FFF2-40B4-BE49-F238E27FC236}">
                          <a16:creationId xmlns:a16="http://schemas.microsoft.com/office/drawing/2014/main" id="{F90C32F9-9A02-3E40-CC25-BB940E9E2E2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28587" y="1086247"/>
                    <a:ext cx="117000" cy="46440"/>
                  </p14:xfrm>
                </p:contentPart>
              </mc:Choice>
              <mc:Fallback xmlns="">
                <p:pic>
                  <p:nvPicPr>
                    <p:cNvPr id="92" name="Ink 91">
                      <a:extLst>
                        <a:ext uri="{FF2B5EF4-FFF2-40B4-BE49-F238E27FC236}">
                          <a16:creationId xmlns:a16="http://schemas.microsoft.com/office/drawing/2014/main" id="{F90C32F9-9A02-3E40-CC25-BB940E9E2E24}"/>
                        </a:ext>
                      </a:extLst>
                    </p:cNvPr>
                    <p:cNvPicPr/>
                    <p:nvPr/>
                  </p:nvPicPr>
                  <p:blipFill>
                    <a:blip r:embed="rId117"/>
                    <a:stretch>
                      <a:fillRect/>
                    </a:stretch>
                  </p:blipFill>
                  <p:spPr>
                    <a:xfrm>
                      <a:off x="2092476" y="1049390"/>
                      <a:ext cx="188500" cy="11941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8">
                  <p14:nvContentPartPr>
                    <p14:cNvPr id="93" name="Ink 92">
                      <a:extLst>
                        <a:ext uri="{FF2B5EF4-FFF2-40B4-BE49-F238E27FC236}">
                          <a16:creationId xmlns:a16="http://schemas.microsoft.com/office/drawing/2014/main" id="{6CF4BC29-6AEB-EB01-8B6E-F256EA9C1A7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26147" y="1159327"/>
                    <a:ext cx="90000" cy="52200"/>
                  </p14:xfrm>
                </p:contentPart>
              </mc:Choice>
              <mc:Fallback xmlns="">
                <p:pic>
                  <p:nvPicPr>
                    <p:cNvPr id="93" name="Ink 92">
                      <a:extLst>
                        <a:ext uri="{FF2B5EF4-FFF2-40B4-BE49-F238E27FC236}">
                          <a16:creationId xmlns:a16="http://schemas.microsoft.com/office/drawing/2014/main" id="{6CF4BC29-6AEB-EB01-8B6E-F256EA9C1A7E}"/>
                        </a:ext>
                      </a:extLst>
                    </p:cNvPr>
                    <p:cNvPicPr/>
                    <p:nvPr/>
                  </p:nvPicPr>
                  <p:blipFill>
                    <a:blip r:embed="rId119"/>
                    <a:stretch>
                      <a:fillRect/>
                    </a:stretch>
                  </p:blipFill>
                  <p:spPr>
                    <a:xfrm>
                      <a:off x="2190147" y="1122566"/>
                      <a:ext cx="161280" cy="12498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0">
                  <p14:nvContentPartPr>
                    <p14:cNvPr id="94" name="Ink 93">
                      <a:extLst>
                        <a:ext uri="{FF2B5EF4-FFF2-40B4-BE49-F238E27FC236}">
                          <a16:creationId xmlns:a16="http://schemas.microsoft.com/office/drawing/2014/main" id="{EC323F24-D0E5-3D55-ABB6-6D47D6A27B1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49987" y="1297207"/>
                    <a:ext cx="94320" cy="38160"/>
                  </p14:xfrm>
                </p:contentPart>
              </mc:Choice>
              <mc:Fallback xmlns="">
                <p:pic>
                  <p:nvPicPr>
                    <p:cNvPr id="94" name="Ink 93">
                      <a:extLst>
                        <a:ext uri="{FF2B5EF4-FFF2-40B4-BE49-F238E27FC236}">
                          <a16:creationId xmlns:a16="http://schemas.microsoft.com/office/drawing/2014/main" id="{EC323F24-D0E5-3D55-ABB6-6D47D6A27B1B}"/>
                        </a:ext>
                      </a:extLst>
                    </p:cNvPr>
                    <p:cNvPicPr/>
                    <p:nvPr/>
                  </p:nvPicPr>
                  <p:blipFill>
                    <a:blip r:embed="rId121"/>
                    <a:stretch>
                      <a:fillRect/>
                    </a:stretch>
                  </p:blipFill>
                  <p:spPr>
                    <a:xfrm>
                      <a:off x="2313987" y="1260515"/>
                      <a:ext cx="165600" cy="11081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2">
                  <p14:nvContentPartPr>
                    <p14:cNvPr id="95" name="Ink 94">
                      <a:extLst>
                        <a:ext uri="{FF2B5EF4-FFF2-40B4-BE49-F238E27FC236}">
                          <a16:creationId xmlns:a16="http://schemas.microsoft.com/office/drawing/2014/main" id="{AB228D69-C3F1-C714-484F-8592EBBD75D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57747" y="1290007"/>
                    <a:ext cx="117000" cy="63360"/>
                  </p14:xfrm>
                </p:contentPart>
              </mc:Choice>
              <mc:Fallback xmlns="">
                <p:pic>
                  <p:nvPicPr>
                    <p:cNvPr id="95" name="Ink 94">
                      <a:extLst>
                        <a:ext uri="{FF2B5EF4-FFF2-40B4-BE49-F238E27FC236}">
                          <a16:creationId xmlns:a16="http://schemas.microsoft.com/office/drawing/2014/main" id="{AB228D69-C3F1-C714-484F-8592EBBD75DC}"/>
                        </a:ext>
                      </a:extLst>
                    </p:cNvPr>
                    <p:cNvPicPr/>
                    <p:nvPr/>
                  </p:nvPicPr>
                  <p:blipFill>
                    <a:blip r:embed="rId123"/>
                    <a:stretch>
                      <a:fillRect/>
                    </a:stretch>
                  </p:blipFill>
                  <p:spPr>
                    <a:xfrm>
                      <a:off x="2121857" y="1253170"/>
                      <a:ext cx="188061" cy="13629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4">
                  <p14:nvContentPartPr>
                    <p14:cNvPr id="96" name="Ink 95">
                      <a:extLst>
                        <a:ext uri="{FF2B5EF4-FFF2-40B4-BE49-F238E27FC236}">
                          <a16:creationId xmlns:a16="http://schemas.microsoft.com/office/drawing/2014/main" id="{D311CA38-FC20-9BF5-564C-155FE2C3E1E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21827" y="1487647"/>
                    <a:ext cx="115920" cy="66600"/>
                  </p14:xfrm>
                </p:contentPart>
              </mc:Choice>
              <mc:Fallback xmlns="">
                <p:pic>
                  <p:nvPicPr>
                    <p:cNvPr id="96" name="Ink 95">
                      <a:extLst>
                        <a:ext uri="{FF2B5EF4-FFF2-40B4-BE49-F238E27FC236}">
                          <a16:creationId xmlns:a16="http://schemas.microsoft.com/office/drawing/2014/main" id="{D311CA38-FC20-9BF5-564C-155FE2C3E1E8}"/>
                        </a:ext>
                      </a:extLst>
                    </p:cNvPr>
                    <p:cNvPicPr/>
                    <p:nvPr/>
                  </p:nvPicPr>
                  <p:blipFill>
                    <a:blip r:embed="rId125"/>
                    <a:stretch>
                      <a:fillRect/>
                    </a:stretch>
                  </p:blipFill>
                  <p:spPr>
                    <a:xfrm>
                      <a:off x="2185827" y="1450647"/>
                      <a:ext cx="187200" cy="1398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6">
                  <p14:nvContentPartPr>
                    <p14:cNvPr id="97" name="Ink 96">
                      <a:extLst>
                        <a:ext uri="{FF2B5EF4-FFF2-40B4-BE49-F238E27FC236}">
                          <a16:creationId xmlns:a16="http://schemas.microsoft.com/office/drawing/2014/main" id="{9075F13A-44C3-4D99-3CCE-061FE94404E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29227" y="1428607"/>
                    <a:ext cx="96480" cy="91800"/>
                  </p14:xfrm>
                </p:contentPart>
              </mc:Choice>
              <mc:Fallback xmlns="">
                <p:pic>
                  <p:nvPicPr>
                    <p:cNvPr id="97" name="Ink 96">
                      <a:extLst>
                        <a:ext uri="{FF2B5EF4-FFF2-40B4-BE49-F238E27FC236}">
                          <a16:creationId xmlns:a16="http://schemas.microsoft.com/office/drawing/2014/main" id="{9075F13A-44C3-4D99-3CCE-061FE94404E1}"/>
                        </a:ext>
                      </a:extLst>
                    </p:cNvPr>
                    <p:cNvPicPr/>
                    <p:nvPr/>
                  </p:nvPicPr>
                  <p:blipFill>
                    <a:blip r:embed="rId127"/>
                    <a:stretch>
                      <a:fillRect/>
                    </a:stretch>
                  </p:blipFill>
                  <p:spPr>
                    <a:xfrm>
                      <a:off x="1993494" y="1391591"/>
                      <a:ext cx="167232" cy="165092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8">
                  <p14:nvContentPartPr>
                    <p14:cNvPr id="98" name="Ink 97">
                      <a:extLst>
                        <a:ext uri="{FF2B5EF4-FFF2-40B4-BE49-F238E27FC236}">
                          <a16:creationId xmlns:a16="http://schemas.microsoft.com/office/drawing/2014/main" id="{C70833C2-438D-6AA9-EE63-E7025761695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19507" y="1604647"/>
                    <a:ext cx="68760" cy="122760"/>
                  </p14:xfrm>
                </p:contentPart>
              </mc:Choice>
              <mc:Fallback xmlns="">
                <p:pic>
                  <p:nvPicPr>
                    <p:cNvPr id="98" name="Ink 97">
                      <a:extLst>
                        <a:ext uri="{FF2B5EF4-FFF2-40B4-BE49-F238E27FC236}">
                          <a16:creationId xmlns:a16="http://schemas.microsoft.com/office/drawing/2014/main" id="{C70833C2-438D-6AA9-EE63-E70257616955}"/>
                        </a:ext>
                      </a:extLst>
                    </p:cNvPr>
                    <p:cNvPicPr/>
                    <p:nvPr/>
                  </p:nvPicPr>
                  <p:blipFill>
                    <a:blip r:embed="rId129"/>
                    <a:stretch>
                      <a:fillRect/>
                    </a:stretch>
                  </p:blipFill>
                  <p:spPr>
                    <a:xfrm>
                      <a:off x="1983694" y="1567447"/>
                      <a:ext cx="139669" cy="19641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0">
                  <p14:nvContentPartPr>
                    <p14:cNvPr id="99" name="Ink 98">
                      <a:extLst>
                        <a:ext uri="{FF2B5EF4-FFF2-40B4-BE49-F238E27FC236}">
                          <a16:creationId xmlns:a16="http://schemas.microsoft.com/office/drawing/2014/main" id="{37083726-9439-8FD8-60A0-ACF25F9A390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46507" y="1702207"/>
                    <a:ext cx="360" cy="360"/>
                  </p14:xfrm>
                </p:contentPart>
              </mc:Choice>
              <mc:Fallback xmlns="">
                <p:pic>
                  <p:nvPicPr>
                    <p:cNvPr id="99" name="Ink 98">
                      <a:extLst>
                        <a:ext uri="{FF2B5EF4-FFF2-40B4-BE49-F238E27FC236}">
                          <a16:creationId xmlns:a16="http://schemas.microsoft.com/office/drawing/2014/main" id="{37083726-9439-8FD8-60A0-ACF25F9A3906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028507" y="168420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2">
                  <p14:nvContentPartPr>
                    <p14:cNvPr id="100" name="Ink 99">
                      <a:extLst>
                        <a:ext uri="{FF2B5EF4-FFF2-40B4-BE49-F238E27FC236}">
                          <a16:creationId xmlns:a16="http://schemas.microsoft.com/office/drawing/2014/main" id="{2B227848-C186-101E-8075-934AC550A49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73147" y="1675927"/>
                    <a:ext cx="360" cy="360"/>
                  </p14:xfrm>
                </p:contentPart>
              </mc:Choice>
              <mc:Fallback xmlns="">
                <p:pic>
                  <p:nvPicPr>
                    <p:cNvPr id="100" name="Ink 99">
                      <a:extLst>
                        <a:ext uri="{FF2B5EF4-FFF2-40B4-BE49-F238E27FC236}">
                          <a16:creationId xmlns:a16="http://schemas.microsoft.com/office/drawing/2014/main" id="{2B227848-C186-101E-8075-934AC550A491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055147" y="165792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3">
                  <p14:nvContentPartPr>
                    <p14:cNvPr id="101" name="Ink 100">
                      <a:extLst>
                        <a:ext uri="{FF2B5EF4-FFF2-40B4-BE49-F238E27FC236}">
                          <a16:creationId xmlns:a16="http://schemas.microsoft.com/office/drawing/2014/main" id="{D4CD8024-73D6-90FF-DC00-511CF641DA3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73147" y="1482607"/>
                    <a:ext cx="360" cy="360"/>
                  </p14:xfrm>
                </p:contentPart>
              </mc:Choice>
              <mc:Fallback xmlns="">
                <p:pic>
                  <p:nvPicPr>
                    <p:cNvPr id="101" name="Ink 100">
                      <a:extLst>
                        <a:ext uri="{FF2B5EF4-FFF2-40B4-BE49-F238E27FC236}">
                          <a16:creationId xmlns:a16="http://schemas.microsoft.com/office/drawing/2014/main" id="{D4CD8024-73D6-90FF-DC00-511CF641DA35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055147" y="146460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4">
                  <p14:nvContentPartPr>
                    <p14:cNvPr id="102" name="Ink 101">
                      <a:extLst>
                        <a:ext uri="{FF2B5EF4-FFF2-40B4-BE49-F238E27FC236}">
                          <a16:creationId xmlns:a16="http://schemas.microsoft.com/office/drawing/2014/main" id="{CB35CEFC-2509-7EA8-F336-C7C017E9CDE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75467" y="1535527"/>
                    <a:ext cx="360" cy="360"/>
                  </p14:xfrm>
                </p:contentPart>
              </mc:Choice>
              <mc:Fallback xmlns="">
                <p:pic>
                  <p:nvPicPr>
                    <p:cNvPr id="102" name="Ink 101">
                      <a:extLst>
                        <a:ext uri="{FF2B5EF4-FFF2-40B4-BE49-F238E27FC236}">
                          <a16:creationId xmlns:a16="http://schemas.microsoft.com/office/drawing/2014/main" id="{CB35CEFC-2509-7EA8-F336-C7C017E9CDE6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257467" y="151752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5">
                  <p14:nvContentPartPr>
                    <p14:cNvPr id="103" name="Ink 102">
                      <a:extLst>
                        <a:ext uri="{FF2B5EF4-FFF2-40B4-BE49-F238E27FC236}">
                          <a16:creationId xmlns:a16="http://schemas.microsoft.com/office/drawing/2014/main" id="{3A29F11A-8201-C4C7-7528-E00C13B7916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459787" y="1104247"/>
                    <a:ext cx="360" cy="360"/>
                  </p14:xfrm>
                </p:contentPart>
              </mc:Choice>
              <mc:Fallback xmlns="">
                <p:pic>
                  <p:nvPicPr>
                    <p:cNvPr id="103" name="Ink 102">
                      <a:extLst>
                        <a:ext uri="{FF2B5EF4-FFF2-40B4-BE49-F238E27FC236}">
                          <a16:creationId xmlns:a16="http://schemas.microsoft.com/office/drawing/2014/main" id="{3A29F11A-8201-C4C7-7528-E00C13B7916E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441787" y="108624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6">
                  <p14:nvContentPartPr>
                    <p14:cNvPr id="104" name="Ink 103">
                      <a:extLst>
                        <a:ext uri="{FF2B5EF4-FFF2-40B4-BE49-F238E27FC236}">
                          <a16:creationId xmlns:a16="http://schemas.microsoft.com/office/drawing/2014/main" id="{EFBFFA14-F95F-3B84-7C32-9D3042F87D6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35907" y="1662967"/>
                    <a:ext cx="46800" cy="107280"/>
                  </p14:xfrm>
                </p:contentPart>
              </mc:Choice>
              <mc:Fallback xmlns="">
                <p:pic>
                  <p:nvPicPr>
                    <p:cNvPr id="104" name="Ink 103">
                      <a:extLst>
                        <a:ext uri="{FF2B5EF4-FFF2-40B4-BE49-F238E27FC236}">
                          <a16:creationId xmlns:a16="http://schemas.microsoft.com/office/drawing/2014/main" id="{EFBFFA14-F95F-3B84-7C32-9D3042F87D6A}"/>
                        </a:ext>
                      </a:extLst>
                    </p:cNvPr>
                    <p:cNvPicPr/>
                    <p:nvPr/>
                  </p:nvPicPr>
                  <p:blipFill>
                    <a:blip r:embed="rId137"/>
                    <a:stretch>
                      <a:fillRect/>
                    </a:stretch>
                  </p:blipFill>
                  <p:spPr>
                    <a:xfrm>
                      <a:off x="1799907" y="1625974"/>
                      <a:ext cx="118080" cy="18052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8">
                  <p14:nvContentPartPr>
                    <p14:cNvPr id="105" name="Ink 104">
                      <a:extLst>
                        <a:ext uri="{FF2B5EF4-FFF2-40B4-BE49-F238E27FC236}">
                          <a16:creationId xmlns:a16="http://schemas.microsoft.com/office/drawing/2014/main" id="{A78C908F-2833-C3A3-9C02-DA01BFED9EA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37987" y="1508887"/>
                    <a:ext cx="46080" cy="113040"/>
                  </p14:xfrm>
                </p:contentPart>
              </mc:Choice>
              <mc:Fallback xmlns="">
                <p:pic>
                  <p:nvPicPr>
                    <p:cNvPr id="105" name="Ink 104">
                      <a:extLst>
                        <a:ext uri="{FF2B5EF4-FFF2-40B4-BE49-F238E27FC236}">
                          <a16:creationId xmlns:a16="http://schemas.microsoft.com/office/drawing/2014/main" id="{A78C908F-2833-C3A3-9C02-DA01BFED9EA8}"/>
                        </a:ext>
                      </a:extLst>
                    </p:cNvPr>
                    <p:cNvPicPr/>
                    <p:nvPr/>
                  </p:nvPicPr>
                  <p:blipFill>
                    <a:blip r:embed="rId139"/>
                    <a:stretch>
                      <a:fillRect/>
                    </a:stretch>
                  </p:blipFill>
                  <p:spPr>
                    <a:xfrm>
                      <a:off x="1702541" y="1471703"/>
                      <a:ext cx="116263" cy="18666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40">
                  <p14:nvContentPartPr>
                    <p14:cNvPr id="106" name="Ink 105">
                      <a:extLst>
                        <a:ext uri="{FF2B5EF4-FFF2-40B4-BE49-F238E27FC236}">
                          <a16:creationId xmlns:a16="http://schemas.microsoft.com/office/drawing/2014/main" id="{3B50C291-6900-29F5-64ED-8259AE70B4B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35027" y="1632727"/>
                    <a:ext cx="52200" cy="119880"/>
                  </p14:xfrm>
                </p:contentPart>
              </mc:Choice>
              <mc:Fallback xmlns="">
                <p:pic>
                  <p:nvPicPr>
                    <p:cNvPr id="106" name="Ink 105">
                      <a:extLst>
                        <a:ext uri="{FF2B5EF4-FFF2-40B4-BE49-F238E27FC236}">
                          <a16:creationId xmlns:a16="http://schemas.microsoft.com/office/drawing/2014/main" id="{3B50C291-6900-29F5-64ED-8259AE70B4B4}"/>
                        </a:ext>
                      </a:extLst>
                    </p:cNvPr>
                    <p:cNvPicPr/>
                    <p:nvPr/>
                  </p:nvPicPr>
                  <p:blipFill>
                    <a:blip r:embed="rId141"/>
                    <a:stretch>
                      <a:fillRect/>
                    </a:stretch>
                  </p:blipFill>
                  <p:spPr>
                    <a:xfrm>
                      <a:off x="1599274" y="1595727"/>
                      <a:ext cx="122992" cy="19314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142">
                <p14:nvContentPartPr>
                  <p14:cNvPr id="55" name="Ink 54">
                    <a:extLst>
                      <a:ext uri="{FF2B5EF4-FFF2-40B4-BE49-F238E27FC236}">
                        <a16:creationId xmlns:a16="http://schemas.microsoft.com/office/drawing/2014/main" id="{EE1981AB-E5A4-2B58-C477-F3B449F93644}"/>
                      </a:ext>
                    </a:extLst>
                  </p14:cNvPr>
                  <p14:cNvContentPartPr/>
                  <p14:nvPr/>
                </p14:nvContentPartPr>
                <p14:xfrm rot="1617139">
                  <a:off x="1140318" y="737773"/>
                  <a:ext cx="137880" cy="37800"/>
                </p14:xfrm>
              </p:contentPart>
            </mc:Choice>
            <mc:Fallback xmlns="">
              <p:pic>
                <p:nvPicPr>
                  <p:cNvPr id="55" name="Ink 54">
                    <a:extLst>
                      <a:ext uri="{FF2B5EF4-FFF2-40B4-BE49-F238E27FC236}">
                        <a16:creationId xmlns:a16="http://schemas.microsoft.com/office/drawing/2014/main" id="{EE1981AB-E5A4-2B58-C477-F3B449F93644}"/>
                      </a:ext>
                    </a:extLst>
                  </p:cNvPr>
                  <p:cNvPicPr/>
                  <p:nvPr/>
                </p:nvPicPr>
                <p:blipFill>
                  <a:blip r:embed="rId143"/>
                  <a:stretch>
                    <a:fillRect/>
                  </a:stretch>
                </p:blipFill>
                <p:spPr>
                  <a:xfrm rot="1617139">
                    <a:off x="1104224" y="700714"/>
                    <a:ext cx="209347" cy="111176"/>
                  </a:xfrm>
                  <a:prstGeom prst="rect">
                    <a:avLst/>
                  </a:prstGeom>
                </p:spPr>
              </p:pic>
            </mc:Fallback>
          </mc:AlternateContent>
        </p:grp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B8DB481-26A4-2DA1-247B-6A331F42D31B}"/>
                </a:ext>
              </a:extLst>
            </p:cNvPr>
            <p:cNvSpPr/>
            <p:nvPr/>
          </p:nvSpPr>
          <p:spPr>
            <a:xfrm>
              <a:off x="426037" y="276135"/>
              <a:ext cx="2631900" cy="2631900"/>
            </a:xfrm>
            <a:prstGeom prst="ellipse">
              <a:avLst/>
            </a:prstGeom>
            <a:noFill/>
            <a:ln w="76200">
              <a:solidFill>
                <a:srgbClr val="C000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472A061-9205-8BF6-D187-02E1B35BA7FC}"/>
                </a:ext>
              </a:extLst>
            </p:cNvPr>
            <p:cNvSpPr/>
            <p:nvPr/>
          </p:nvSpPr>
          <p:spPr>
            <a:xfrm>
              <a:off x="394395" y="214945"/>
              <a:ext cx="2631900" cy="2631900"/>
            </a:xfrm>
            <a:prstGeom prst="ellipse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8" name="Star: 5 Points 17">
              <a:extLst>
                <a:ext uri="{FF2B5EF4-FFF2-40B4-BE49-F238E27FC236}">
                  <a16:creationId xmlns:a16="http://schemas.microsoft.com/office/drawing/2014/main" id="{B632D2D3-7056-0EA4-DF24-AE4BDAACE686}"/>
                </a:ext>
              </a:extLst>
            </p:cNvPr>
            <p:cNvSpPr/>
            <p:nvPr/>
          </p:nvSpPr>
          <p:spPr>
            <a:xfrm>
              <a:off x="2690894" y="1174693"/>
              <a:ext cx="768600" cy="768600"/>
            </a:xfrm>
            <a:prstGeom prst="star5">
              <a:avLst/>
            </a:prstGeom>
            <a:solidFill>
              <a:srgbClr val="8FD4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4" name="TextBox 186">
              <a:extLst>
                <a:ext uri="{FF2B5EF4-FFF2-40B4-BE49-F238E27FC236}">
                  <a16:creationId xmlns:a16="http://schemas.microsoft.com/office/drawing/2014/main" id="{2B31D1FF-02B2-825E-88A1-F3D5A92CB443}"/>
                </a:ext>
              </a:extLst>
            </p:cNvPr>
            <p:cNvSpPr txBox="1"/>
            <p:nvPr/>
          </p:nvSpPr>
          <p:spPr>
            <a:xfrm>
              <a:off x="799900" y="684453"/>
              <a:ext cx="1808823" cy="166617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4000">
                  <a:solidFill>
                    <a:srgbClr val="00B0F0"/>
                  </a:solidFill>
                  <a:latin typeface="Kristen ITC"/>
                </a:rPr>
                <a:t>1</a:t>
              </a:r>
            </a:p>
          </p:txBody>
        </p:sp>
        <p:sp>
          <p:nvSpPr>
            <p:cNvPr id="32" name="Star: 5 Points 31">
              <a:extLst>
                <a:ext uri="{FF2B5EF4-FFF2-40B4-BE49-F238E27FC236}">
                  <a16:creationId xmlns:a16="http://schemas.microsoft.com/office/drawing/2014/main" id="{4981FF81-4521-04E3-17E2-E6DDF676847B}"/>
                </a:ext>
              </a:extLst>
            </p:cNvPr>
            <p:cNvSpPr/>
            <p:nvPr/>
          </p:nvSpPr>
          <p:spPr>
            <a:xfrm>
              <a:off x="2525744" y="1968802"/>
              <a:ext cx="768600" cy="768600"/>
            </a:xfrm>
            <a:prstGeom prst="star5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33" name="Star: 5 Points 32">
              <a:extLst>
                <a:ext uri="{FF2B5EF4-FFF2-40B4-BE49-F238E27FC236}">
                  <a16:creationId xmlns:a16="http://schemas.microsoft.com/office/drawing/2014/main" id="{051410EB-02F6-935D-9D5E-1F91486D2C70}"/>
                </a:ext>
              </a:extLst>
            </p:cNvPr>
            <p:cNvSpPr/>
            <p:nvPr/>
          </p:nvSpPr>
          <p:spPr>
            <a:xfrm>
              <a:off x="1937170" y="2465292"/>
              <a:ext cx="768600" cy="768600"/>
            </a:xfrm>
            <a:prstGeom prst="star5">
              <a:avLst/>
            </a:prstGeom>
            <a:solidFill>
              <a:srgbClr val="C0004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86145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D9A5B6-0829-7EA3-2EE6-0968820464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>
            <a:extLst>
              <a:ext uri="{FF2B5EF4-FFF2-40B4-BE49-F238E27FC236}">
                <a16:creationId xmlns:a16="http://schemas.microsoft.com/office/drawing/2014/main" id="{F414C84D-62E7-74AA-FE2A-CA6B9DF6938A}"/>
              </a:ext>
            </a:extLst>
          </p:cNvPr>
          <p:cNvSpPr/>
          <p:nvPr/>
        </p:nvSpPr>
        <p:spPr>
          <a:xfrm>
            <a:off x="9833541" y="-279305"/>
            <a:ext cx="2665730" cy="2665730"/>
          </a:xfrm>
          <a:prstGeom prst="ellipse">
            <a:avLst/>
          </a:prstGeom>
          <a:solidFill>
            <a:srgbClr val="8FD45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3CA86A1-7450-D594-6484-43463814D400}"/>
              </a:ext>
            </a:extLst>
          </p:cNvPr>
          <p:cNvSpPr/>
          <p:nvPr/>
        </p:nvSpPr>
        <p:spPr>
          <a:xfrm>
            <a:off x="-1661057" y="1908310"/>
            <a:ext cx="3314700" cy="3314700"/>
          </a:xfrm>
          <a:prstGeom prst="ellipse">
            <a:avLst/>
          </a:prstGeom>
          <a:solidFill>
            <a:srgbClr val="5DAE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EC6976A7-97E3-2911-6D77-4C4FBEFAA2F6}"/>
              </a:ext>
            </a:extLst>
          </p:cNvPr>
          <p:cNvSpPr/>
          <p:nvPr/>
        </p:nvSpPr>
        <p:spPr>
          <a:xfrm>
            <a:off x="5775062" y="5647195"/>
            <a:ext cx="2426335" cy="2426335"/>
          </a:xfrm>
          <a:prstGeom prst="ellipse">
            <a:avLst/>
          </a:prstGeom>
          <a:solidFill>
            <a:srgbClr val="C0004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2C6313-A9D1-EF8C-4D1D-A3B49C6415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77"/>
          <a:stretch/>
        </p:blipFill>
        <p:spPr>
          <a:xfrm>
            <a:off x="10702402" y="6043839"/>
            <a:ext cx="1358585" cy="661719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CF6A9C59-3253-0F3D-7CA2-74102774B950}"/>
              </a:ext>
            </a:extLst>
          </p:cNvPr>
          <p:cNvSpPr/>
          <p:nvPr/>
        </p:nvSpPr>
        <p:spPr>
          <a:xfrm>
            <a:off x="2344841" y="5463750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7E57DB2-6394-9AF1-F58A-929FD5AA1401}"/>
              </a:ext>
            </a:extLst>
          </p:cNvPr>
          <p:cNvSpPr/>
          <p:nvPr/>
        </p:nvSpPr>
        <p:spPr>
          <a:xfrm>
            <a:off x="350890" y="3215239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92E1968-F58C-E9E3-2B1E-204227DB5C44}"/>
              </a:ext>
            </a:extLst>
          </p:cNvPr>
          <p:cNvSpPr/>
          <p:nvPr/>
        </p:nvSpPr>
        <p:spPr>
          <a:xfrm>
            <a:off x="1246531" y="4891013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86C457C-9301-6E76-D57D-FB71983127BB}"/>
              </a:ext>
            </a:extLst>
          </p:cNvPr>
          <p:cNvSpPr/>
          <p:nvPr/>
        </p:nvSpPr>
        <p:spPr>
          <a:xfrm>
            <a:off x="2688546" y="4468910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1404BEB-7E94-395B-C851-A9580E113E38}"/>
              </a:ext>
            </a:extLst>
          </p:cNvPr>
          <p:cNvSpPr/>
          <p:nvPr/>
        </p:nvSpPr>
        <p:spPr>
          <a:xfrm>
            <a:off x="1819072" y="3566714"/>
            <a:ext cx="671843" cy="686220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2EA40BA-2329-DA3F-305D-C0AE894B30D7}"/>
              </a:ext>
            </a:extLst>
          </p:cNvPr>
          <p:cNvSpPr/>
          <p:nvPr/>
        </p:nvSpPr>
        <p:spPr>
          <a:xfrm>
            <a:off x="977640" y="6179815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DF0799F-2414-D962-98A6-5F8A6D2D3F42}"/>
              </a:ext>
            </a:extLst>
          </p:cNvPr>
          <p:cNvSpPr/>
          <p:nvPr/>
        </p:nvSpPr>
        <p:spPr>
          <a:xfrm>
            <a:off x="288198" y="6017974"/>
            <a:ext cx="694427" cy="694427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9A477D7-9382-00C5-4D9C-5792F694E94D}"/>
              </a:ext>
            </a:extLst>
          </p:cNvPr>
          <p:cNvSpPr/>
          <p:nvPr/>
        </p:nvSpPr>
        <p:spPr>
          <a:xfrm>
            <a:off x="10782999" y="1449665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6D8E7E6-8838-10A2-9B7D-B9280A2B219B}"/>
              </a:ext>
            </a:extLst>
          </p:cNvPr>
          <p:cNvSpPr/>
          <p:nvPr/>
        </p:nvSpPr>
        <p:spPr>
          <a:xfrm>
            <a:off x="10788852" y="2323842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703673F-773D-B922-82EF-95531F1AB36E}"/>
              </a:ext>
            </a:extLst>
          </p:cNvPr>
          <p:cNvSpPr/>
          <p:nvPr/>
        </p:nvSpPr>
        <p:spPr>
          <a:xfrm>
            <a:off x="11033267" y="3775956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535BD2C-F0B3-A860-35A0-3EC4197810A4}"/>
              </a:ext>
            </a:extLst>
          </p:cNvPr>
          <p:cNvSpPr/>
          <p:nvPr/>
        </p:nvSpPr>
        <p:spPr>
          <a:xfrm>
            <a:off x="10620568" y="4632220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6304D45-032B-9B4D-40E0-183B01701045}"/>
              </a:ext>
            </a:extLst>
          </p:cNvPr>
          <p:cNvSpPr/>
          <p:nvPr/>
        </p:nvSpPr>
        <p:spPr>
          <a:xfrm>
            <a:off x="10137369" y="2962089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5EE6214-15F8-603F-AA75-F43CAEF66BFB}"/>
              </a:ext>
            </a:extLst>
          </p:cNvPr>
          <p:cNvSpPr/>
          <p:nvPr/>
        </p:nvSpPr>
        <p:spPr>
          <a:xfrm>
            <a:off x="3217010" y="377629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7A44D39-CEA2-F5BE-07FC-C5FDB3C405F4}"/>
              </a:ext>
            </a:extLst>
          </p:cNvPr>
          <p:cNvSpPr/>
          <p:nvPr/>
        </p:nvSpPr>
        <p:spPr>
          <a:xfrm>
            <a:off x="2366579" y="337374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79C1040A-CEF6-AB33-A8F3-5FA06EB678DB}"/>
              </a:ext>
            </a:extLst>
          </p:cNvPr>
          <p:cNvSpPr/>
          <p:nvPr/>
        </p:nvSpPr>
        <p:spPr>
          <a:xfrm>
            <a:off x="4157462" y="209054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69373BD-2A6A-8F0E-F996-94386B8CDFF9}"/>
              </a:ext>
            </a:extLst>
          </p:cNvPr>
          <p:cNvSpPr/>
          <p:nvPr/>
        </p:nvSpPr>
        <p:spPr>
          <a:xfrm>
            <a:off x="5105771" y="371822"/>
            <a:ext cx="671843" cy="686220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91D93C7-F2CD-072D-EA7E-F38C7FB23DC8}"/>
              </a:ext>
            </a:extLst>
          </p:cNvPr>
          <p:cNvGrpSpPr/>
          <p:nvPr/>
        </p:nvGrpSpPr>
        <p:grpSpPr>
          <a:xfrm>
            <a:off x="180712" y="143953"/>
            <a:ext cx="1360011" cy="1308879"/>
            <a:chOff x="355146" y="153134"/>
            <a:chExt cx="3104348" cy="308075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C9C7E44-ED7E-F862-7FF8-C7B20067B3F1}"/>
                </a:ext>
              </a:extLst>
            </p:cNvPr>
            <p:cNvSpPr/>
            <p:nvPr/>
          </p:nvSpPr>
          <p:spPr>
            <a:xfrm>
              <a:off x="355146" y="153134"/>
              <a:ext cx="2631900" cy="2631900"/>
            </a:xfrm>
            <a:prstGeom prst="ellipse">
              <a:avLst/>
            </a:prstGeom>
            <a:noFill/>
            <a:ln w="76200">
              <a:solidFill>
                <a:srgbClr val="8FD4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66EC064-847A-2A07-3B48-F2101E1754A2}"/>
                </a:ext>
              </a:extLst>
            </p:cNvPr>
            <p:cNvGrpSpPr/>
            <p:nvPr/>
          </p:nvGrpSpPr>
          <p:grpSpPr>
            <a:xfrm>
              <a:off x="1139667" y="409807"/>
              <a:ext cx="1524267" cy="2204362"/>
              <a:chOff x="1139667" y="409807"/>
              <a:chExt cx="1337760" cy="1934640"/>
            </a:xfrm>
            <a:solidFill>
              <a:srgbClr val="C9F1FF"/>
            </a:solidFill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">
                <p14:nvContentPartPr>
                  <p14:cNvPr id="34" name="Ink 33">
                    <a:extLst>
                      <a:ext uri="{FF2B5EF4-FFF2-40B4-BE49-F238E27FC236}">
                        <a16:creationId xmlns:a16="http://schemas.microsoft.com/office/drawing/2014/main" id="{86AB3329-7A5D-69C6-DA1C-2B143C33D81B}"/>
                      </a:ext>
                    </a:extLst>
                  </p14:cNvPr>
                  <p14:cNvContentPartPr/>
                  <p14:nvPr/>
                </p14:nvContentPartPr>
                <p14:xfrm>
                  <a:off x="1204467" y="1104247"/>
                  <a:ext cx="622800" cy="1240200"/>
                </p14:xfrm>
              </p:contentPart>
            </mc:Choice>
            <mc:Fallback xmlns="">
              <p:pic>
                <p:nvPicPr>
                  <p:cNvPr id="34" name="Ink 33">
                    <a:extLst>
                      <a:ext uri="{FF2B5EF4-FFF2-40B4-BE49-F238E27FC236}">
                        <a16:creationId xmlns:a16="http://schemas.microsoft.com/office/drawing/2014/main" id="{86AB3329-7A5D-69C6-DA1C-2B143C33D81B}"/>
                      </a:ext>
                    </a:extLst>
                  </p:cNvPr>
                  <p:cNvPicPr/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1168425" y="1067071"/>
                    <a:ext cx="694163" cy="131380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">
                <p14:nvContentPartPr>
                  <p14:cNvPr id="35" name="Ink 34">
                    <a:extLst>
                      <a:ext uri="{FF2B5EF4-FFF2-40B4-BE49-F238E27FC236}">
                        <a16:creationId xmlns:a16="http://schemas.microsoft.com/office/drawing/2014/main" id="{FFC4C7E2-D85E-2DE9-CDA1-74AFB70A961C}"/>
                      </a:ext>
                    </a:extLst>
                  </p14:cNvPr>
                  <p14:cNvContentPartPr/>
                  <p14:nvPr/>
                </p14:nvContentPartPr>
                <p14:xfrm>
                  <a:off x="1801347" y="585847"/>
                  <a:ext cx="271800" cy="517680"/>
                </p14:xfrm>
              </p:contentPart>
            </mc:Choice>
            <mc:Fallback xmlns="">
              <p:pic>
                <p:nvPicPr>
                  <p:cNvPr id="35" name="Ink 34">
                    <a:extLst>
                      <a:ext uri="{FF2B5EF4-FFF2-40B4-BE49-F238E27FC236}">
                        <a16:creationId xmlns:a16="http://schemas.microsoft.com/office/drawing/2014/main" id="{FFC4C7E2-D85E-2DE9-CDA1-74AFB70A961C}"/>
                      </a:ext>
                    </a:extLst>
                  </p:cNvPr>
                  <p:cNvPicPr/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1783323" y="567252"/>
                    <a:ext cx="307127" cy="5541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96B9FC74-6D62-60B9-E152-A005B28904C8}"/>
                      </a:ext>
                    </a:extLst>
                  </p14:cNvPr>
                  <p14:cNvContentPartPr/>
                  <p14:nvPr/>
                </p14:nvContentPartPr>
                <p14:xfrm>
                  <a:off x="1826907" y="691687"/>
                  <a:ext cx="378360" cy="41292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96B9FC74-6D62-60B9-E152-A005B28904C8}"/>
                      </a:ext>
                    </a:extLst>
                  </p:cNvPr>
                  <p:cNvPicPr/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1808890" y="673087"/>
                    <a:ext cx="413674" cy="4493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5EADBF79-8CDF-5C78-F8B5-BF931BF19182}"/>
                      </a:ext>
                    </a:extLst>
                  </p14:cNvPr>
                  <p14:cNvContentPartPr/>
                  <p14:nvPr/>
                </p14:nvContentPartPr>
                <p14:xfrm>
                  <a:off x="1792347" y="805087"/>
                  <a:ext cx="245520" cy="360720"/>
                </p14:xfrm>
              </p:contentPart>
            </mc:Choice>
            <mc:Fallback xmlns=""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5EADBF79-8CDF-5C78-F8B5-BF931BF19182}"/>
                      </a:ext>
                    </a:extLst>
                  </p:cNvPr>
                  <p:cNvPicPr/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1774347" y="786531"/>
                    <a:ext cx="280800" cy="39708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2E001430-74F8-8E93-AD83-08A57BA9438F}"/>
                      </a:ext>
                    </a:extLst>
                  </p14:cNvPr>
                  <p14:cNvContentPartPr/>
                  <p14:nvPr/>
                </p14:nvContentPartPr>
                <p14:xfrm>
                  <a:off x="1448907" y="1517527"/>
                  <a:ext cx="44280" cy="9000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2E001430-74F8-8E93-AD83-08A57BA9438F}"/>
                      </a:ext>
                    </a:extLst>
                  </p:cNvPr>
                  <p:cNvPicPr/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1412612" y="1480642"/>
                    <a:ext cx="116144" cy="16303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1C33DB1B-F27B-10C9-EA75-7FF4979D88F7}"/>
                      </a:ext>
                    </a:extLst>
                  </p14:cNvPr>
                  <p14:cNvContentPartPr/>
                  <p14:nvPr/>
                </p14:nvContentPartPr>
                <p14:xfrm>
                  <a:off x="1417947" y="1384327"/>
                  <a:ext cx="83880" cy="63360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1C33DB1B-F27B-10C9-EA75-7FF4979D88F7}"/>
                      </a:ext>
                    </a:extLst>
                  </p:cNvPr>
                  <p:cNvPicPr/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1382101" y="1347490"/>
                    <a:ext cx="154855" cy="13629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CEAF4698-B3CF-EF89-9081-97CAE1801BE5}"/>
                      </a:ext>
                    </a:extLst>
                  </p14:cNvPr>
                  <p14:cNvContentPartPr/>
                  <p14:nvPr/>
                </p14:nvContentPartPr>
                <p14:xfrm>
                  <a:off x="1182147" y="1385407"/>
                  <a:ext cx="142200" cy="71640"/>
                </p14:xfrm>
              </p:contentPart>
            </mc:Choice>
            <mc:Fallback xmlns="">
              <p:pic>
                <p:nvPicPr>
                  <p:cNvPr id="40" name="Ink 39">
                    <a:extLst>
                      <a:ext uri="{FF2B5EF4-FFF2-40B4-BE49-F238E27FC236}">
                        <a16:creationId xmlns:a16="http://schemas.microsoft.com/office/drawing/2014/main" id="{CEAF4698-B3CF-EF89-9081-97CAE1801BE5}"/>
                      </a:ext>
                    </a:extLst>
                  </p:cNvPr>
                  <p:cNvPicPr/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1146238" y="1348479"/>
                    <a:ext cx="213300" cy="14475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1AB7E454-683F-CE7D-A013-AEA44AFEE4E7}"/>
                      </a:ext>
                    </a:extLst>
                  </p14:cNvPr>
                  <p14:cNvContentPartPr/>
                  <p14:nvPr/>
                </p14:nvContentPartPr>
                <p14:xfrm>
                  <a:off x="1179987" y="1051327"/>
                  <a:ext cx="157680" cy="5436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1AB7E454-683F-CE7D-A013-AEA44AFEE4E7}"/>
                      </a:ext>
                    </a:extLst>
                  </p:cNvPr>
                  <p:cNvPicPr/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1143987" y="1014094"/>
                    <a:ext cx="228960" cy="1280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B0B4E2B2-2863-FACA-B542-9E69D9020762}"/>
                      </a:ext>
                    </a:extLst>
                  </p14:cNvPr>
                  <p14:cNvContentPartPr/>
                  <p14:nvPr/>
                </p14:nvContentPartPr>
                <p14:xfrm>
                  <a:off x="1139667" y="936487"/>
                  <a:ext cx="137880" cy="3780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B0B4E2B2-2863-FACA-B542-9E69D9020762}"/>
                      </a:ext>
                    </a:extLst>
                  </p:cNvPr>
                  <p:cNvPicPr/>
                  <p:nvPr/>
                </p:nvPicPr>
                <p:blipFill>
                  <a:blip r:embed="rId20"/>
                  <a:stretch>
                    <a:fillRect/>
                  </a:stretch>
                </p:blipFill>
                <p:spPr>
                  <a:xfrm>
                    <a:off x="1103573" y="900141"/>
                    <a:ext cx="209347" cy="10976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8919E7ED-C3FA-542D-FB7A-323CEC6B4343}"/>
                      </a:ext>
                    </a:extLst>
                  </p14:cNvPr>
                  <p14:cNvContentPartPr/>
                  <p14:nvPr/>
                </p14:nvContentPartPr>
                <p14:xfrm>
                  <a:off x="1413267" y="804007"/>
                  <a:ext cx="105840" cy="4536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8919E7ED-C3FA-542D-FB7A-323CEC6B4343}"/>
                      </a:ext>
                    </a:extLst>
                  </p:cNvPr>
                  <p:cNvPicPr/>
                  <p:nvPr/>
                </p:nvPicPr>
                <p:blipFill>
                  <a:blip r:embed="rId22"/>
                  <a:stretch>
                    <a:fillRect/>
                  </a:stretch>
                </p:blipFill>
                <p:spPr>
                  <a:xfrm>
                    <a:off x="1377267" y="767426"/>
                    <a:ext cx="177120" cy="11779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">
                <p14:nvContentPartPr>
                  <p14:cNvPr id="44" name="Ink 43">
                    <a:extLst>
                      <a:ext uri="{FF2B5EF4-FFF2-40B4-BE49-F238E27FC236}">
                        <a16:creationId xmlns:a16="http://schemas.microsoft.com/office/drawing/2014/main" id="{F0F37F5E-037A-E633-ABA3-5447ABC1D836}"/>
                      </a:ext>
                    </a:extLst>
                  </p14:cNvPr>
                  <p14:cNvContentPartPr/>
                  <p14:nvPr/>
                </p14:nvContentPartPr>
                <p14:xfrm>
                  <a:off x="1395987" y="560287"/>
                  <a:ext cx="61560" cy="104760"/>
                </p14:xfrm>
              </p:contentPart>
            </mc:Choice>
            <mc:Fallback xmlns=""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F0F37F5E-037A-E633-ABA3-5447ABC1D836}"/>
                      </a:ext>
                    </a:extLst>
                  </p:cNvPr>
                  <p:cNvPicPr/>
                  <p:nvPr/>
                </p:nvPicPr>
                <p:blipFill>
                  <a:blip r:embed="rId24"/>
                  <a:stretch>
                    <a:fillRect/>
                  </a:stretch>
                </p:blipFill>
                <p:spPr>
                  <a:xfrm>
                    <a:off x="1360196" y="523138"/>
                    <a:ext cx="132426" cy="17831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4BBD927F-E1A6-0860-2528-28000EA7D8BB}"/>
                      </a:ext>
                    </a:extLst>
                  </p14:cNvPr>
                  <p14:cNvContentPartPr/>
                  <p14:nvPr/>
                </p14:nvContentPartPr>
                <p14:xfrm>
                  <a:off x="1553667" y="646687"/>
                  <a:ext cx="72000" cy="92880"/>
                </p14:xfrm>
              </p:contentPart>
            </mc:Choice>
            <mc:Fallback xmlns=""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id="{4BBD927F-E1A6-0860-2528-28000EA7D8BB}"/>
                      </a:ext>
                    </a:extLst>
                  </p:cNvPr>
                  <p:cNvPicPr/>
                  <p:nvPr/>
                </p:nvPicPr>
                <p:blipFill>
                  <a:blip r:embed="rId26"/>
                  <a:stretch>
                    <a:fillRect/>
                  </a:stretch>
                </p:blipFill>
                <p:spPr>
                  <a:xfrm>
                    <a:off x="1517667" y="609535"/>
                    <a:ext cx="143280" cy="16644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">
                <p14:nvContentPartPr>
                  <p14:cNvPr id="46" name="Ink 45">
                    <a:extLst>
                      <a:ext uri="{FF2B5EF4-FFF2-40B4-BE49-F238E27FC236}">
                        <a16:creationId xmlns:a16="http://schemas.microsoft.com/office/drawing/2014/main" id="{FFEB61A5-742A-E14D-908F-EE7A35CBEF30}"/>
                      </a:ext>
                    </a:extLst>
                  </p14:cNvPr>
                  <p14:cNvContentPartPr/>
                  <p14:nvPr/>
                </p14:nvContentPartPr>
                <p14:xfrm>
                  <a:off x="1622787" y="497647"/>
                  <a:ext cx="65160" cy="137880"/>
                </p14:xfrm>
              </p:contentPart>
            </mc:Choice>
            <mc:Fallback xmlns="">
              <p:pic>
                <p:nvPicPr>
                  <p:cNvPr id="46" name="Ink 45">
                    <a:extLst>
                      <a:ext uri="{FF2B5EF4-FFF2-40B4-BE49-F238E27FC236}">
                        <a16:creationId xmlns:a16="http://schemas.microsoft.com/office/drawing/2014/main" id="{FFEB61A5-742A-E14D-908F-EE7A35CBEF30}"/>
                      </a:ext>
                    </a:extLst>
                  </p:cNvPr>
                  <p:cNvPicPr/>
                  <p:nvPr/>
                </p:nvPicPr>
                <p:blipFill>
                  <a:blip r:embed="rId28"/>
                  <a:stretch>
                    <a:fillRect/>
                  </a:stretch>
                </p:blipFill>
                <p:spPr>
                  <a:xfrm>
                    <a:off x="1586985" y="460582"/>
                    <a:ext cx="136048" cy="21126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1EE22C9A-0349-C444-170E-6A3D3FF0F76C}"/>
                      </a:ext>
                    </a:extLst>
                  </p14:cNvPr>
                  <p14:cNvContentPartPr/>
                  <p14:nvPr/>
                </p14:nvContentPartPr>
                <p14:xfrm>
                  <a:off x="1754547" y="620767"/>
                  <a:ext cx="36000" cy="138600"/>
                </p14:xfrm>
              </p:contentPart>
            </mc:Choice>
            <mc:Fallback xmlns=""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1EE22C9A-0349-C444-170E-6A3D3FF0F76C}"/>
                      </a:ext>
                    </a:extLst>
                  </p:cNvPr>
                  <p:cNvPicPr/>
                  <p:nvPr/>
                </p:nvPicPr>
                <p:blipFill>
                  <a:blip r:embed="rId30"/>
                  <a:stretch>
                    <a:fillRect/>
                  </a:stretch>
                </p:blipFill>
                <p:spPr>
                  <a:xfrm>
                    <a:off x="1719253" y="583708"/>
                    <a:ext cx="105882" cy="2119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">
                <p14:nvContentPartPr>
                  <p14:cNvPr id="48" name="Ink 47">
                    <a:extLst>
                      <a:ext uri="{FF2B5EF4-FFF2-40B4-BE49-F238E27FC236}">
                        <a16:creationId xmlns:a16="http://schemas.microsoft.com/office/drawing/2014/main" id="{B8A2B322-C9B2-C9C0-5F86-2300E77628D6}"/>
                      </a:ext>
                    </a:extLst>
                  </p14:cNvPr>
                  <p14:cNvContentPartPr/>
                  <p14:nvPr/>
                </p14:nvContentPartPr>
                <p14:xfrm>
                  <a:off x="1807467" y="409807"/>
                  <a:ext cx="48240" cy="134280"/>
                </p14:xfrm>
              </p:contentPart>
            </mc:Choice>
            <mc:Fallback xmlns="">
              <p:pic>
                <p:nvPicPr>
                  <p:cNvPr id="48" name="Ink 47">
                    <a:extLst>
                      <a:ext uri="{FF2B5EF4-FFF2-40B4-BE49-F238E27FC236}">
                        <a16:creationId xmlns:a16="http://schemas.microsoft.com/office/drawing/2014/main" id="{B8A2B322-C9B2-C9C0-5F86-2300E77628D6}"/>
                      </a:ext>
                    </a:extLst>
                  </p:cNvPr>
                  <p:cNvPicPr/>
                  <p:nvPr/>
                </p:nvPicPr>
                <p:blipFill>
                  <a:blip r:embed="rId32"/>
                  <a:stretch>
                    <a:fillRect/>
                  </a:stretch>
                </p:blipFill>
                <p:spPr>
                  <a:xfrm>
                    <a:off x="1771996" y="372713"/>
                    <a:ext cx="118472" cy="2077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">
                <p14:nvContentPartPr>
                  <p14:cNvPr id="49" name="Ink 48">
                    <a:extLst>
                      <a:ext uri="{FF2B5EF4-FFF2-40B4-BE49-F238E27FC236}">
                        <a16:creationId xmlns:a16="http://schemas.microsoft.com/office/drawing/2014/main" id="{715B8E8C-3DBC-4D9A-21A1-4E41182A4E86}"/>
                      </a:ext>
                    </a:extLst>
                  </p14:cNvPr>
                  <p14:cNvContentPartPr/>
                  <p14:nvPr/>
                </p14:nvContentPartPr>
                <p14:xfrm>
                  <a:off x="2037147" y="487567"/>
                  <a:ext cx="90000" cy="89640"/>
                </p14:xfrm>
              </p:contentPart>
            </mc:Choice>
            <mc:Fallback xmlns="">
              <p:pic>
                <p:nvPicPr>
                  <p:cNvPr id="49" name="Ink 48">
                    <a:extLst>
                      <a:ext uri="{FF2B5EF4-FFF2-40B4-BE49-F238E27FC236}">
                        <a16:creationId xmlns:a16="http://schemas.microsoft.com/office/drawing/2014/main" id="{715B8E8C-3DBC-4D9A-21A1-4E41182A4E86}"/>
                      </a:ext>
                    </a:extLst>
                  </p:cNvPr>
                  <p:cNvPicPr/>
                  <p:nvPr/>
                </p:nvPicPr>
                <p:blipFill>
                  <a:blip r:embed="rId34"/>
                  <a:stretch>
                    <a:fillRect/>
                  </a:stretch>
                </p:blipFill>
                <p:spPr>
                  <a:xfrm>
                    <a:off x="2001147" y="450217"/>
                    <a:ext cx="161280" cy="16359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5">
                <p14:nvContentPartPr>
                  <p14:cNvPr id="50" name="Ink 49">
                    <a:extLst>
                      <a:ext uri="{FF2B5EF4-FFF2-40B4-BE49-F238E27FC236}">
                        <a16:creationId xmlns:a16="http://schemas.microsoft.com/office/drawing/2014/main" id="{A0919C8E-BC77-1767-4AB3-264ED1CEA82D}"/>
                      </a:ext>
                    </a:extLst>
                  </p14:cNvPr>
                  <p14:cNvContentPartPr/>
                  <p14:nvPr/>
                </p14:nvContentPartPr>
                <p14:xfrm>
                  <a:off x="1911507" y="613567"/>
                  <a:ext cx="39600" cy="93240"/>
                </p14:xfrm>
              </p:contentPart>
            </mc:Choice>
            <mc:Fallback xmlns="">
              <p:pic>
                <p:nvPicPr>
                  <p:cNvPr id="50" name="Ink 49">
                    <a:extLst>
                      <a:ext uri="{FF2B5EF4-FFF2-40B4-BE49-F238E27FC236}">
                        <a16:creationId xmlns:a16="http://schemas.microsoft.com/office/drawing/2014/main" id="{A0919C8E-BC77-1767-4AB3-264ED1CEA82D}"/>
                      </a:ext>
                    </a:extLst>
                  </p:cNvPr>
                  <p:cNvPicPr/>
                  <p:nvPr/>
                </p:nvPicPr>
                <p:blipFill>
                  <a:blip r:embed="rId36"/>
                  <a:stretch>
                    <a:fillRect/>
                  </a:stretch>
                </p:blipFill>
                <p:spPr>
                  <a:xfrm>
                    <a:off x="1875507" y="576567"/>
                    <a:ext cx="110880" cy="1665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7">
                <p14:nvContentPartPr>
                  <p14:cNvPr id="51" name="Ink 50">
                    <a:extLst>
                      <a:ext uri="{FF2B5EF4-FFF2-40B4-BE49-F238E27FC236}">
                        <a16:creationId xmlns:a16="http://schemas.microsoft.com/office/drawing/2014/main" id="{E04C39CD-5BC9-7FFF-3B4D-C56013A6540C}"/>
                      </a:ext>
                    </a:extLst>
                  </p14:cNvPr>
                  <p14:cNvContentPartPr/>
                  <p14:nvPr/>
                </p14:nvContentPartPr>
                <p14:xfrm>
                  <a:off x="2047947" y="691687"/>
                  <a:ext cx="78120" cy="98280"/>
                </p14:xfrm>
              </p:contentPart>
            </mc:Choice>
            <mc:Fallback xmlns="">
              <p:pic>
                <p:nvPicPr>
                  <p:cNvPr id="51" name="Ink 50">
                    <a:extLst>
                      <a:ext uri="{FF2B5EF4-FFF2-40B4-BE49-F238E27FC236}">
                        <a16:creationId xmlns:a16="http://schemas.microsoft.com/office/drawing/2014/main" id="{E04C39CD-5BC9-7FFF-3B4D-C56013A6540C}"/>
                      </a:ext>
                    </a:extLst>
                  </p:cNvPr>
                  <p:cNvPicPr/>
                  <p:nvPr/>
                </p:nvPicPr>
                <p:blipFill>
                  <a:blip r:embed="rId38"/>
                  <a:stretch>
                    <a:fillRect/>
                  </a:stretch>
                </p:blipFill>
                <p:spPr>
                  <a:xfrm>
                    <a:off x="2011780" y="654740"/>
                    <a:ext cx="149730" cy="1714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9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8225E937-9B85-72D7-9ABF-DFC2F19B05A6}"/>
                      </a:ext>
                    </a:extLst>
                  </p14:cNvPr>
                  <p14:cNvContentPartPr/>
                  <p14:nvPr/>
                </p14:nvContentPartPr>
                <p14:xfrm>
                  <a:off x="2209947" y="594127"/>
                  <a:ext cx="66960" cy="112320"/>
                </p14:xfrm>
              </p:contentPart>
            </mc:Choice>
            <mc:Fallback xmlns=""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8225E937-9B85-72D7-9ABF-DFC2F19B05A6}"/>
                      </a:ext>
                    </a:extLst>
                  </p:cNvPr>
                  <p:cNvPicPr/>
                  <p:nvPr/>
                </p:nvPicPr>
                <p:blipFill>
                  <a:blip r:embed="rId40"/>
                  <a:stretch>
                    <a:fillRect/>
                  </a:stretch>
                </p:blipFill>
                <p:spPr>
                  <a:xfrm>
                    <a:off x="2173947" y="556935"/>
                    <a:ext cx="138240" cy="185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1">
                <p14:nvContentPartPr>
                  <p14:cNvPr id="53" name="Ink 52">
                    <a:extLst>
                      <a:ext uri="{FF2B5EF4-FFF2-40B4-BE49-F238E27FC236}">
                        <a16:creationId xmlns:a16="http://schemas.microsoft.com/office/drawing/2014/main" id="{15D4E54C-29DB-5603-87A0-8364C4CF471B}"/>
                      </a:ext>
                    </a:extLst>
                  </p14:cNvPr>
                  <p14:cNvContentPartPr/>
                  <p14:nvPr/>
                </p14:nvContentPartPr>
                <p14:xfrm>
                  <a:off x="1861827" y="1465327"/>
                  <a:ext cx="44280" cy="96480"/>
                </p14:xfrm>
              </p:contentPart>
            </mc:Choice>
            <mc:Fallback xmlns="">
              <p:pic>
                <p:nvPicPr>
                  <p:cNvPr id="53" name="Ink 52">
                    <a:extLst>
                      <a:ext uri="{FF2B5EF4-FFF2-40B4-BE49-F238E27FC236}">
                        <a16:creationId xmlns:a16="http://schemas.microsoft.com/office/drawing/2014/main" id="{15D4E54C-29DB-5603-87A0-8364C4CF471B}"/>
                      </a:ext>
                    </a:extLst>
                  </p:cNvPr>
                  <p:cNvPicPr/>
                  <p:nvPr/>
                </p:nvPicPr>
                <p:blipFill>
                  <a:blip r:embed="rId42"/>
                  <a:stretch>
                    <a:fillRect/>
                  </a:stretch>
                </p:blipFill>
                <p:spPr>
                  <a:xfrm>
                    <a:off x="1826117" y="1428219"/>
                    <a:ext cx="114985" cy="169953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D0CCB07D-61D7-6594-D7FC-2EDF2241D89A}"/>
                  </a:ext>
                </a:extLst>
              </p:cNvPr>
              <p:cNvGrpSpPr/>
              <p:nvPr/>
            </p:nvGrpSpPr>
            <p:grpSpPr>
              <a:xfrm>
                <a:off x="1145427" y="506647"/>
                <a:ext cx="1332000" cy="1263600"/>
                <a:chOff x="1145427" y="506647"/>
                <a:chExt cx="1332000" cy="1263600"/>
              </a:xfrm>
              <a:grpFill/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43">
                  <p14:nvContentPartPr>
                    <p14:cNvPr id="56" name="Ink 55">
                      <a:extLst>
                        <a:ext uri="{FF2B5EF4-FFF2-40B4-BE49-F238E27FC236}">
                          <a16:creationId xmlns:a16="http://schemas.microsoft.com/office/drawing/2014/main" id="{DF80A1DA-670D-B3F2-DFAC-D9232AA7AE7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81307" y="1095607"/>
                    <a:ext cx="301680" cy="454680"/>
                  </p14:xfrm>
                </p:contentPart>
              </mc:Choice>
              <mc:Fallback xmlns="">
                <p:pic>
                  <p:nvPicPr>
                    <p:cNvPr id="56" name="Ink 55">
                      <a:extLst>
                        <a:ext uri="{FF2B5EF4-FFF2-40B4-BE49-F238E27FC236}">
                          <a16:creationId xmlns:a16="http://schemas.microsoft.com/office/drawing/2014/main" id="{DF80A1DA-670D-B3F2-DFAC-D9232AA7AE71}"/>
                        </a:ext>
                      </a:extLst>
                    </p:cNvPr>
                    <p:cNvPicPr/>
                    <p:nvPr/>
                  </p:nvPicPr>
                  <p:blipFill>
                    <a:blip r:embed="rId44"/>
                    <a:stretch>
                      <a:fillRect/>
                    </a:stretch>
                  </p:blipFill>
                  <p:spPr>
                    <a:xfrm>
                      <a:off x="1463307" y="1077033"/>
                      <a:ext cx="336960" cy="4910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5">
                  <p14:nvContentPartPr>
                    <p14:cNvPr id="57" name="Ink 56">
                      <a:extLst>
                        <a:ext uri="{FF2B5EF4-FFF2-40B4-BE49-F238E27FC236}">
                          <a16:creationId xmlns:a16="http://schemas.microsoft.com/office/drawing/2014/main" id="{913AC8A1-C471-85BD-159E-86929F99096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97507" y="1113247"/>
                    <a:ext cx="268200" cy="294840"/>
                  </p14:xfrm>
                </p:contentPart>
              </mc:Choice>
              <mc:Fallback xmlns="">
                <p:pic>
                  <p:nvPicPr>
                    <p:cNvPr id="57" name="Ink 56">
                      <a:extLst>
                        <a:ext uri="{FF2B5EF4-FFF2-40B4-BE49-F238E27FC236}">
                          <a16:creationId xmlns:a16="http://schemas.microsoft.com/office/drawing/2014/main" id="{913AC8A1-C471-85BD-159E-86929F99096A}"/>
                        </a:ext>
                      </a:extLst>
                    </p:cNvPr>
                    <p:cNvPicPr/>
                    <p:nvPr/>
                  </p:nvPicPr>
                  <p:blipFill>
                    <a:blip r:embed="rId46"/>
                    <a:stretch>
                      <a:fillRect/>
                    </a:stretch>
                  </p:blipFill>
                  <p:spPr>
                    <a:xfrm>
                      <a:off x="1479531" y="1094680"/>
                      <a:ext cx="303433" cy="33123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7">
                  <p14:nvContentPartPr>
                    <p14:cNvPr id="58" name="Ink 57">
                      <a:extLst>
                        <a:ext uri="{FF2B5EF4-FFF2-40B4-BE49-F238E27FC236}">
                          <a16:creationId xmlns:a16="http://schemas.microsoft.com/office/drawing/2014/main" id="{A5A21F5B-B4F8-BCB5-F895-BDE121CBE87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21107" y="1086607"/>
                    <a:ext cx="479520" cy="302760"/>
                  </p14:xfrm>
                </p:contentPart>
              </mc:Choice>
              <mc:Fallback xmlns="">
                <p:pic>
                  <p:nvPicPr>
                    <p:cNvPr id="58" name="Ink 57">
                      <a:extLst>
                        <a:ext uri="{FF2B5EF4-FFF2-40B4-BE49-F238E27FC236}">
                          <a16:creationId xmlns:a16="http://schemas.microsoft.com/office/drawing/2014/main" id="{A5A21F5B-B4F8-BCB5-F895-BDE121CBE870}"/>
                        </a:ext>
                      </a:extLst>
                    </p:cNvPr>
                    <p:cNvPicPr/>
                    <p:nvPr/>
                  </p:nvPicPr>
                  <p:blipFill>
                    <a:blip r:embed="rId48"/>
                    <a:stretch>
                      <a:fillRect/>
                    </a:stretch>
                  </p:blipFill>
                  <p:spPr>
                    <a:xfrm>
                      <a:off x="1303107" y="1068056"/>
                      <a:ext cx="514800" cy="33912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9">
                  <p14:nvContentPartPr>
                    <p14:cNvPr id="59" name="Ink 58">
                      <a:extLst>
                        <a:ext uri="{FF2B5EF4-FFF2-40B4-BE49-F238E27FC236}">
                          <a16:creationId xmlns:a16="http://schemas.microsoft.com/office/drawing/2014/main" id="{C1C15D8E-22CF-E2B8-6959-382324FBE2B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12387" y="1120447"/>
                    <a:ext cx="570960" cy="109440"/>
                  </p14:xfrm>
                </p:contentPart>
              </mc:Choice>
              <mc:Fallback xmlns="">
                <p:pic>
                  <p:nvPicPr>
                    <p:cNvPr id="59" name="Ink 58">
                      <a:extLst>
                        <a:ext uri="{FF2B5EF4-FFF2-40B4-BE49-F238E27FC236}">
                          <a16:creationId xmlns:a16="http://schemas.microsoft.com/office/drawing/2014/main" id="{C1C15D8E-22CF-E2B8-6959-382324FBE2BD}"/>
                        </a:ext>
                      </a:extLst>
                    </p:cNvPr>
                    <p:cNvPicPr/>
                    <p:nvPr/>
                  </p:nvPicPr>
                  <p:blipFill>
                    <a:blip r:embed="rId50"/>
                    <a:stretch>
                      <a:fillRect/>
                    </a:stretch>
                  </p:blipFill>
                  <p:spPr>
                    <a:xfrm>
                      <a:off x="1194364" y="1101961"/>
                      <a:ext cx="606285" cy="14567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1">
                  <p14:nvContentPartPr>
                    <p14:cNvPr id="60" name="Ink 59">
                      <a:extLst>
                        <a:ext uri="{FF2B5EF4-FFF2-40B4-BE49-F238E27FC236}">
                          <a16:creationId xmlns:a16="http://schemas.microsoft.com/office/drawing/2014/main" id="{EFFD559B-E34C-58B3-BFB5-AE476ECA144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22627" y="1112167"/>
                    <a:ext cx="461520" cy="132840"/>
                  </p14:xfrm>
                </p:contentPart>
              </mc:Choice>
              <mc:Fallback xmlns="">
                <p:pic>
                  <p:nvPicPr>
                    <p:cNvPr id="60" name="Ink 59">
                      <a:extLst>
                        <a:ext uri="{FF2B5EF4-FFF2-40B4-BE49-F238E27FC236}">
                          <a16:creationId xmlns:a16="http://schemas.microsoft.com/office/drawing/2014/main" id="{EFFD559B-E34C-58B3-BFB5-AE476ECA1440}"/>
                        </a:ext>
                      </a:extLst>
                    </p:cNvPr>
                    <p:cNvPicPr/>
                    <p:nvPr/>
                  </p:nvPicPr>
                  <p:blipFill>
                    <a:blip r:embed="rId52"/>
                    <a:stretch>
                      <a:fillRect/>
                    </a:stretch>
                  </p:blipFill>
                  <p:spPr>
                    <a:xfrm>
                      <a:off x="1404627" y="1093614"/>
                      <a:ext cx="496800" cy="16920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3">
                  <p14:nvContentPartPr>
                    <p14:cNvPr id="61" name="Ink 60">
                      <a:extLst>
                        <a:ext uri="{FF2B5EF4-FFF2-40B4-BE49-F238E27FC236}">
                          <a16:creationId xmlns:a16="http://schemas.microsoft.com/office/drawing/2014/main" id="{902411B2-B0FA-73DE-D44E-F9ED0160E8C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90507" y="1077607"/>
                    <a:ext cx="535320" cy="27000"/>
                  </p14:xfrm>
                </p:contentPart>
              </mc:Choice>
              <mc:Fallback xmlns="">
                <p:pic>
                  <p:nvPicPr>
                    <p:cNvPr id="61" name="Ink 60">
                      <a:extLst>
                        <a:ext uri="{FF2B5EF4-FFF2-40B4-BE49-F238E27FC236}">
                          <a16:creationId xmlns:a16="http://schemas.microsoft.com/office/drawing/2014/main" id="{902411B2-B0FA-73DE-D44E-F9ED0160E8CA}"/>
                        </a:ext>
                      </a:extLst>
                    </p:cNvPr>
                    <p:cNvPicPr/>
                    <p:nvPr/>
                  </p:nvPicPr>
                  <p:blipFill>
                    <a:blip r:embed="rId54"/>
                    <a:stretch>
                      <a:fillRect/>
                    </a:stretch>
                  </p:blipFill>
                  <p:spPr>
                    <a:xfrm>
                      <a:off x="1272495" y="1059364"/>
                      <a:ext cx="570624" cy="6275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5">
                  <p14:nvContentPartPr>
                    <p14:cNvPr id="62" name="Ink 61">
                      <a:extLst>
                        <a:ext uri="{FF2B5EF4-FFF2-40B4-BE49-F238E27FC236}">
                          <a16:creationId xmlns:a16="http://schemas.microsoft.com/office/drawing/2014/main" id="{ED2E671A-A274-2B9E-6D4C-D63ACCCF7DE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46587" y="963487"/>
                    <a:ext cx="530640" cy="155520"/>
                  </p14:xfrm>
                </p:contentPart>
              </mc:Choice>
              <mc:Fallback xmlns="">
                <p:pic>
                  <p:nvPicPr>
                    <p:cNvPr id="62" name="Ink 61">
                      <a:extLst>
                        <a:ext uri="{FF2B5EF4-FFF2-40B4-BE49-F238E27FC236}">
                          <a16:creationId xmlns:a16="http://schemas.microsoft.com/office/drawing/2014/main" id="{ED2E671A-A274-2B9E-6D4C-D63ACCCF7DE7}"/>
                        </a:ext>
                      </a:extLst>
                    </p:cNvPr>
                    <p:cNvPicPr/>
                    <p:nvPr/>
                  </p:nvPicPr>
                  <p:blipFill>
                    <a:blip r:embed="rId56"/>
                    <a:stretch>
                      <a:fillRect/>
                    </a:stretch>
                  </p:blipFill>
                  <p:spPr>
                    <a:xfrm>
                      <a:off x="1228587" y="944973"/>
                      <a:ext cx="565920" cy="19180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7">
                  <p14:nvContentPartPr>
                    <p14:cNvPr id="63" name="Ink 62">
                      <a:extLst>
                        <a:ext uri="{FF2B5EF4-FFF2-40B4-BE49-F238E27FC236}">
                          <a16:creationId xmlns:a16="http://schemas.microsoft.com/office/drawing/2014/main" id="{4A8D0121-B24E-6805-30C9-4D7F2B912E7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63867" y="779167"/>
                    <a:ext cx="517320" cy="313920"/>
                  </p14:xfrm>
                </p:contentPart>
              </mc:Choice>
              <mc:Fallback xmlns="">
                <p:pic>
                  <p:nvPicPr>
                    <p:cNvPr id="63" name="Ink 62">
                      <a:extLst>
                        <a:ext uri="{FF2B5EF4-FFF2-40B4-BE49-F238E27FC236}">
                          <a16:creationId xmlns:a16="http://schemas.microsoft.com/office/drawing/2014/main" id="{4A8D0121-B24E-6805-30C9-4D7F2B912E78}"/>
                        </a:ext>
                      </a:extLst>
                    </p:cNvPr>
                    <p:cNvPicPr/>
                    <p:nvPr/>
                  </p:nvPicPr>
                  <p:blipFill>
                    <a:blip r:embed="rId58"/>
                    <a:stretch>
                      <a:fillRect/>
                    </a:stretch>
                  </p:blipFill>
                  <p:spPr>
                    <a:xfrm>
                      <a:off x="1245854" y="760614"/>
                      <a:ext cx="552625" cy="3502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9">
                  <p14:nvContentPartPr>
                    <p14:cNvPr id="64" name="Ink 63">
                      <a:extLst>
                        <a:ext uri="{FF2B5EF4-FFF2-40B4-BE49-F238E27FC236}">
                          <a16:creationId xmlns:a16="http://schemas.microsoft.com/office/drawing/2014/main" id="{17C51EA9-AD2D-8C77-E8AA-575814B9FF5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27747" y="858007"/>
                    <a:ext cx="243360" cy="213840"/>
                  </p14:xfrm>
                </p:contentPart>
              </mc:Choice>
              <mc:Fallback xmlns="">
                <p:pic>
                  <p:nvPicPr>
                    <p:cNvPr id="64" name="Ink 63">
                      <a:extLst>
                        <a:ext uri="{FF2B5EF4-FFF2-40B4-BE49-F238E27FC236}">
                          <a16:creationId xmlns:a16="http://schemas.microsoft.com/office/drawing/2014/main" id="{17C51EA9-AD2D-8C77-E8AA-575814B9FF50}"/>
                        </a:ext>
                      </a:extLst>
                    </p:cNvPr>
                    <p:cNvPicPr/>
                    <p:nvPr/>
                  </p:nvPicPr>
                  <p:blipFill>
                    <a:blip r:embed="rId60"/>
                    <a:stretch>
                      <a:fillRect/>
                    </a:stretch>
                  </p:blipFill>
                  <p:spPr>
                    <a:xfrm>
                      <a:off x="1509747" y="839444"/>
                      <a:ext cx="278640" cy="25022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1">
                  <p14:nvContentPartPr>
                    <p14:cNvPr id="65" name="Ink 64">
                      <a:extLst>
                        <a:ext uri="{FF2B5EF4-FFF2-40B4-BE49-F238E27FC236}">
                          <a16:creationId xmlns:a16="http://schemas.microsoft.com/office/drawing/2014/main" id="{E9499EAD-D447-042D-8679-7FB616C2ABD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57547" y="664687"/>
                    <a:ext cx="284040" cy="414000"/>
                  </p14:xfrm>
                </p:contentPart>
              </mc:Choice>
              <mc:Fallback xmlns="">
                <p:pic>
                  <p:nvPicPr>
                    <p:cNvPr id="65" name="Ink 64">
                      <a:extLst>
                        <a:ext uri="{FF2B5EF4-FFF2-40B4-BE49-F238E27FC236}">
                          <a16:creationId xmlns:a16="http://schemas.microsoft.com/office/drawing/2014/main" id="{E9499EAD-D447-042D-8679-7FB616C2ABD9}"/>
                        </a:ext>
                      </a:extLst>
                    </p:cNvPr>
                    <p:cNvPicPr/>
                    <p:nvPr/>
                  </p:nvPicPr>
                  <p:blipFill>
                    <a:blip r:embed="rId62"/>
                    <a:stretch>
                      <a:fillRect/>
                    </a:stretch>
                  </p:blipFill>
                  <p:spPr>
                    <a:xfrm>
                      <a:off x="1439570" y="646105"/>
                      <a:ext cx="319275" cy="4504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3">
                  <p14:nvContentPartPr>
                    <p14:cNvPr id="66" name="Ink 65">
                      <a:extLst>
                        <a:ext uri="{FF2B5EF4-FFF2-40B4-BE49-F238E27FC236}">
                          <a16:creationId xmlns:a16="http://schemas.microsoft.com/office/drawing/2014/main" id="{E263DA30-C0BD-68D6-E22C-403ED7CD670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89667" y="682327"/>
                    <a:ext cx="173160" cy="380520"/>
                  </p14:xfrm>
                </p:contentPart>
              </mc:Choice>
              <mc:Fallback xmlns="">
                <p:pic>
                  <p:nvPicPr>
                    <p:cNvPr id="66" name="Ink 65">
                      <a:extLst>
                        <a:ext uri="{FF2B5EF4-FFF2-40B4-BE49-F238E27FC236}">
                          <a16:creationId xmlns:a16="http://schemas.microsoft.com/office/drawing/2014/main" id="{E263DA30-C0BD-68D6-E22C-403ED7CD6701}"/>
                        </a:ext>
                      </a:extLst>
                    </p:cNvPr>
                    <p:cNvPicPr/>
                    <p:nvPr/>
                  </p:nvPicPr>
                  <p:blipFill>
                    <a:blip r:embed="rId64"/>
                    <a:stretch>
                      <a:fillRect/>
                    </a:stretch>
                  </p:blipFill>
                  <p:spPr>
                    <a:xfrm>
                      <a:off x="1571704" y="663747"/>
                      <a:ext cx="208367" cy="41693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5">
                  <p14:nvContentPartPr>
                    <p14:cNvPr id="67" name="Ink 66">
                      <a:extLst>
                        <a:ext uri="{FF2B5EF4-FFF2-40B4-BE49-F238E27FC236}">
                          <a16:creationId xmlns:a16="http://schemas.microsoft.com/office/drawing/2014/main" id="{215949BD-F68B-C048-E765-186CBDCAD9E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77147" y="620767"/>
                    <a:ext cx="53640" cy="509040"/>
                  </p14:xfrm>
                </p:contentPart>
              </mc:Choice>
              <mc:Fallback xmlns="">
                <p:pic>
                  <p:nvPicPr>
                    <p:cNvPr id="67" name="Ink 66">
                      <a:extLst>
                        <a:ext uri="{FF2B5EF4-FFF2-40B4-BE49-F238E27FC236}">
                          <a16:creationId xmlns:a16="http://schemas.microsoft.com/office/drawing/2014/main" id="{215949BD-F68B-C048-E765-186CBDCAD9EB}"/>
                        </a:ext>
                      </a:extLst>
                    </p:cNvPr>
                    <p:cNvPicPr/>
                    <p:nvPr/>
                  </p:nvPicPr>
                  <p:blipFill>
                    <a:blip r:embed="rId66"/>
                    <a:stretch>
                      <a:fillRect/>
                    </a:stretch>
                  </p:blipFill>
                  <p:spPr>
                    <a:xfrm>
                      <a:off x="1659267" y="602189"/>
                      <a:ext cx="88685" cy="54545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7">
                  <p14:nvContentPartPr>
                    <p14:cNvPr id="68" name="Ink 67">
                      <a:extLst>
                        <a:ext uri="{FF2B5EF4-FFF2-40B4-BE49-F238E27FC236}">
                          <a16:creationId xmlns:a16="http://schemas.microsoft.com/office/drawing/2014/main" id="{932DD79E-C9EB-E2A1-221B-8F900922B35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56347" y="752887"/>
                    <a:ext cx="27360" cy="342000"/>
                  </p14:xfrm>
                </p:contentPart>
              </mc:Choice>
              <mc:Fallback xmlns="">
                <p:pic>
                  <p:nvPicPr>
                    <p:cNvPr id="68" name="Ink 67">
                      <a:extLst>
                        <a:ext uri="{FF2B5EF4-FFF2-40B4-BE49-F238E27FC236}">
                          <a16:creationId xmlns:a16="http://schemas.microsoft.com/office/drawing/2014/main" id="{932DD79E-C9EB-E2A1-221B-8F900922B35F}"/>
                        </a:ext>
                      </a:extLst>
                    </p:cNvPr>
                    <p:cNvPicPr/>
                    <p:nvPr/>
                  </p:nvPicPr>
                  <p:blipFill>
                    <a:blip r:embed="rId68"/>
                    <a:stretch>
                      <a:fillRect/>
                    </a:stretch>
                  </p:blipFill>
                  <p:spPr>
                    <a:xfrm>
                      <a:off x="1738347" y="734300"/>
                      <a:ext cx="62640" cy="37843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9">
                  <p14:nvContentPartPr>
                    <p14:cNvPr id="69" name="Ink 68">
                      <a:extLst>
                        <a:ext uri="{FF2B5EF4-FFF2-40B4-BE49-F238E27FC236}">
                          <a16:creationId xmlns:a16="http://schemas.microsoft.com/office/drawing/2014/main" id="{668E133A-B6D2-6A1C-6A03-2359534B331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88387" y="506647"/>
                    <a:ext cx="47520" cy="588600"/>
                  </p14:xfrm>
                </p:contentPart>
              </mc:Choice>
              <mc:Fallback xmlns="">
                <p:pic>
                  <p:nvPicPr>
                    <p:cNvPr id="69" name="Ink 68">
                      <a:extLst>
                        <a:ext uri="{FF2B5EF4-FFF2-40B4-BE49-F238E27FC236}">
                          <a16:creationId xmlns:a16="http://schemas.microsoft.com/office/drawing/2014/main" id="{668E133A-B6D2-6A1C-6A03-2359534B331C}"/>
                        </a:ext>
                      </a:extLst>
                    </p:cNvPr>
                    <p:cNvPicPr/>
                    <p:nvPr/>
                  </p:nvPicPr>
                  <p:blipFill>
                    <a:blip r:embed="rId70"/>
                    <a:stretch>
                      <a:fillRect/>
                    </a:stretch>
                  </p:blipFill>
                  <p:spPr>
                    <a:xfrm>
                      <a:off x="1770387" y="488091"/>
                      <a:ext cx="82800" cy="62497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1">
                  <p14:nvContentPartPr>
                    <p14:cNvPr id="70" name="Ink 69">
                      <a:extLst>
                        <a:ext uri="{FF2B5EF4-FFF2-40B4-BE49-F238E27FC236}">
                          <a16:creationId xmlns:a16="http://schemas.microsoft.com/office/drawing/2014/main" id="{F6A7DA90-2DC4-45F1-F011-DA2EDB1D12D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79387" y="708247"/>
                    <a:ext cx="144360" cy="378360"/>
                  </p14:xfrm>
                </p:contentPart>
              </mc:Choice>
              <mc:Fallback xmlns="">
                <p:pic>
                  <p:nvPicPr>
                    <p:cNvPr id="70" name="Ink 69">
                      <a:extLst>
                        <a:ext uri="{FF2B5EF4-FFF2-40B4-BE49-F238E27FC236}">
                          <a16:creationId xmlns:a16="http://schemas.microsoft.com/office/drawing/2014/main" id="{F6A7DA90-2DC4-45F1-F011-DA2EDB1D12DD}"/>
                        </a:ext>
                      </a:extLst>
                    </p:cNvPr>
                    <p:cNvPicPr/>
                    <p:nvPr/>
                  </p:nvPicPr>
                  <p:blipFill>
                    <a:blip r:embed="rId72"/>
                    <a:stretch>
                      <a:fillRect/>
                    </a:stretch>
                  </p:blipFill>
                  <p:spPr>
                    <a:xfrm>
                      <a:off x="1761432" y="689664"/>
                      <a:ext cx="179552" cy="4147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3">
                  <p14:nvContentPartPr>
                    <p14:cNvPr id="71" name="Ink 70">
                      <a:extLst>
                        <a:ext uri="{FF2B5EF4-FFF2-40B4-BE49-F238E27FC236}">
                          <a16:creationId xmlns:a16="http://schemas.microsoft.com/office/drawing/2014/main" id="{D939183F-04C7-EC3C-B58E-B0BF395D38F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0267" y="958087"/>
                    <a:ext cx="504000" cy="128880"/>
                  </p14:xfrm>
                </p:contentPart>
              </mc:Choice>
              <mc:Fallback xmlns="">
                <p:pic>
                  <p:nvPicPr>
                    <p:cNvPr id="71" name="Ink 70">
                      <a:extLst>
                        <a:ext uri="{FF2B5EF4-FFF2-40B4-BE49-F238E27FC236}">
                          <a16:creationId xmlns:a16="http://schemas.microsoft.com/office/drawing/2014/main" id="{D939183F-04C7-EC3C-B58E-B0BF395D38FD}"/>
                        </a:ext>
                      </a:extLst>
                    </p:cNvPr>
                    <p:cNvPicPr/>
                    <p:nvPr/>
                  </p:nvPicPr>
                  <p:blipFill>
                    <a:blip r:embed="rId74"/>
                    <a:stretch>
                      <a:fillRect/>
                    </a:stretch>
                  </p:blipFill>
                  <p:spPr>
                    <a:xfrm>
                      <a:off x="1782241" y="939570"/>
                      <a:ext cx="539330" cy="16517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5">
                  <p14:nvContentPartPr>
                    <p14:cNvPr id="72" name="Ink 71">
                      <a:extLst>
                        <a:ext uri="{FF2B5EF4-FFF2-40B4-BE49-F238E27FC236}">
                          <a16:creationId xmlns:a16="http://schemas.microsoft.com/office/drawing/2014/main" id="{96F2E7FF-BF8E-01F6-58C6-DC736A28E77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70467" y="892567"/>
                    <a:ext cx="394920" cy="132480"/>
                  </p14:xfrm>
                </p:contentPart>
              </mc:Choice>
              <mc:Fallback xmlns="">
                <p:pic>
                  <p:nvPicPr>
                    <p:cNvPr id="72" name="Ink 71">
                      <a:extLst>
                        <a:ext uri="{FF2B5EF4-FFF2-40B4-BE49-F238E27FC236}">
                          <a16:creationId xmlns:a16="http://schemas.microsoft.com/office/drawing/2014/main" id="{96F2E7FF-BF8E-01F6-58C6-DC736A28E779}"/>
                        </a:ext>
                      </a:extLst>
                    </p:cNvPr>
                    <p:cNvPicPr/>
                    <p:nvPr/>
                  </p:nvPicPr>
                  <p:blipFill>
                    <a:blip r:embed="rId76"/>
                    <a:stretch>
                      <a:fillRect/>
                    </a:stretch>
                  </p:blipFill>
                  <p:spPr>
                    <a:xfrm>
                      <a:off x="1852451" y="874064"/>
                      <a:ext cx="430232" cy="16874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7">
                  <p14:nvContentPartPr>
                    <p14:cNvPr id="73" name="Ink 72">
                      <a:extLst>
                        <a:ext uri="{FF2B5EF4-FFF2-40B4-BE49-F238E27FC236}">
                          <a16:creationId xmlns:a16="http://schemas.microsoft.com/office/drawing/2014/main" id="{AD795530-8EA1-07E5-DBE3-FD75DF68BA5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91267" y="879967"/>
                    <a:ext cx="356040" cy="198000"/>
                  </p14:xfrm>
                </p:contentPart>
              </mc:Choice>
              <mc:Fallback xmlns="">
                <p:pic>
                  <p:nvPicPr>
                    <p:cNvPr id="73" name="Ink 72">
                      <a:extLst>
                        <a:ext uri="{FF2B5EF4-FFF2-40B4-BE49-F238E27FC236}">
                          <a16:creationId xmlns:a16="http://schemas.microsoft.com/office/drawing/2014/main" id="{AD795530-8EA1-07E5-DBE3-FD75DF68BA5F}"/>
                        </a:ext>
                      </a:extLst>
                    </p:cNvPr>
                    <p:cNvPicPr/>
                    <p:nvPr/>
                  </p:nvPicPr>
                  <p:blipFill>
                    <a:blip r:embed="rId78"/>
                    <a:stretch>
                      <a:fillRect/>
                    </a:stretch>
                  </p:blipFill>
                  <p:spPr>
                    <a:xfrm>
                      <a:off x="1773249" y="861428"/>
                      <a:ext cx="391356" cy="23433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9">
                  <p14:nvContentPartPr>
                    <p14:cNvPr id="74" name="Ink 73">
                      <a:extLst>
                        <a:ext uri="{FF2B5EF4-FFF2-40B4-BE49-F238E27FC236}">
                          <a16:creationId xmlns:a16="http://schemas.microsoft.com/office/drawing/2014/main" id="{C5A2738E-B087-6457-F7EE-A2C329182CF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17907" y="1085527"/>
                    <a:ext cx="568080" cy="14040"/>
                  </p14:xfrm>
                </p:contentPart>
              </mc:Choice>
              <mc:Fallback xmlns="">
                <p:pic>
                  <p:nvPicPr>
                    <p:cNvPr id="74" name="Ink 73">
                      <a:extLst>
                        <a:ext uri="{FF2B5EF4-FFF2-40B4-BE49-F238E27FC236}">
                          <a16:creationId xmlns:a16="http://schemas.microsoft.com/office/drawing/2014/main" id="{C5A2738E-B087-6457-F7EE-A2C329182CF4}"/>
                        </a:ext>
                      </a:extLst>
                    </p:cNvPr>
                    <p:cNvPicPr/>
                    <p:nvPr/>
                  </p:nvPicPr>
                  <p:blipFill>
                    <a:blip r:embed="rId80"/>
                    <a:stretch>
                      <a:fillRect/>
                    </a:stretch>
                  </p:blipFill>
                  <p:spPr>
                    <a:xfrm>
                      <a:off x="1799884" y="1067053"/>
                      <a:ext cx="603405" cy="5024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1">
                  <p14:nvContentPartPr>
                    <p14:cNvPr id="75" name="Ink 74">
                      <a:extLst>
                        <a:ext uri="{FF2B5EF4-FFF2-40B4-BE49-F238E27FC236}">
                          <a16:creationId xmlns:a16="http://schemas.microsoft.com/office/drawing/2014/main" id="{F0C7FB99-8327-105A-5B3E-CB1670CA266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94887"/>
                    <a:ext cx="315720" cy="19080"/>
                  </p14:xfrm>
                </p:contentPart>
              </mc:Choice>
              <mc:Fallback xmlns="">
                <p:pic>
                  <p:nvPicPr>
                    <p:cNvPr id="75" name="Ink 74">
                      <a:extLst>
                        <a:ext uri="{FF2B5EF4-FFF2-40B4-BE49-F238E27FC236}">
                          <a16:creationId xmlns:a16="http://schemas.microsoft.com/office/drawing/2014/main" id="{F0C7FB99-8327-105A-5B3E-CB1670CA2666}"/>
                        </a:ext>
                      </a:extLst>
                    </p:cNvPr>
                    <p:cNvPicPr/>
                    <p:nvPr/>
                  </p:nvPicPr>
                  <p:blipFill>
                    <a:blip r:embed="rId82"/>
                    <a:stretch>
                      <a:fillRect/>
                    </a:stretch>
                  </p:blipFill>
                  <p:spPr>
                    <a:xfrm>
                      <a:off x="1835166" y="1076541"/>
                      <a:ext cx="351040" cy="5503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3">
                  <p14:nvContentPartPr>
                    <p14:cNvPr id="76" name="Ink 75">
                      <a:extLst>
                        <a:ext uri="{FF2B5EF4-FFF2-40B4-BE49-F238E27FC236}">
                          <a16:creationId xmlns:a16="http://schemas.microsoft.com/office/drawing/2014/main" id="{B862C634-5605-1B96-B47A-3D64385D1DC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86607"/>
                    <a:ext cx="412920" cy="96480"/>
                  </p14:xfrm>
                </p:contentPart>
              </mc:Choice>
              <mc:Fallback xmlns="">
                <p:pic>
                  <p:nvPicPr>
                    <p:cNvPr id="76" name="Ink 75">
                      <a:extLst>
                        <a:ext uri="{FF2B5EF4-FFF2-40B4-BE49-F238E27FC236}">
                          <a16:creationId xmlns:a16="http://schemas.microsoft.com/office/drawing/2014/main" id="{B862C634-5605-1B96-B47A-3D64385D1DC5}"/>
                        </a:ext>
                      </a:extLst>
                    </p:cNvPr>
                    <p:cNvPicPr/>
                    <p:nvPr/>
                  </p:nvPicPr>
                  <p:blipFill>
                    <a:blip r:embed="rId84"/>
                    <a:stretch>
                      <a:fillRect/>
                    </a:stretch>
                  </p:blipFill>
                  <p:spPr>
                    <a:xfrm>
                      <a:off x="1835171" y="1068053"/>
                      <a:ext cx="448231" cy="13284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5">
                  <p14:nvContentPartPr>
                    <p14:cNvPr id="77" name="Ink 76">
                      <a:extLst>
                        <a:ext uri="{FF2B5EF4-FFF2-40B4-BE49-F238E27FC236}">
                          <a16:creationId xmlns:a16="http://schemas.microsoft.com/office/drawing/2014/main" id="{504962E7-F8A3-0204-1F05-249B1ED1BED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112887"/>
                    <a:ext cx="518400" cy="193680"/>
                  </p14:xfrm>
                </p:contentPart>
              </mc:Choice>
              <mc:Fallback xmlns="">
                <p:pic>
                  <p:nvPicPr>
                    <p:cNvPr id="77" name="Ink 76">
                      <a:extLst>
                        <a:ext uri="{FF2B5EF4-FFF2-40B4-BE49-F238E27FC236}">
                          <a16:creationId xmlns:a16="http://schemas.microsoft.com/office/drawing/2014/main" id="{504962E7-F8A3-0204-1F05-249B1ED1BED1}"/>
                        </a:ext>
                      </a:extLst>
                    </p:cNvPr>
                    <p:cNvPicPr/>
                    <p:nvPr/>
                  </p:nvPicPr>
                  <p:blipFill>
                    <a:blip r:embed="rId86"/>
                    <a:stretch>
                      <a:fillRect/>
                    </a:stretch>
                  </p:blipFill>
                  <p:spPr>
                    <a:xfrm>
                      <a:off x="1835162" y="1094335"/>
                      <a:ext cx="553729" cy="23004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7">
                  <p14:nvContentPartPr>
                    <p14:cNvPr id="78" name="Ink 77">
                      <a:extLst>
                        <a:ext uri="{FF2B5EF4-FFF2-40B4-BE49-F238E27FC236}">
                          <a16:creationId xmlns:a16="http://schemas.microsoft.com/office/drawing/2014/main" id="{8DBA8E19-1997-EA83-4446-6FE6DB0378C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35907" y="1095607"/>
                    <a:ext cx="315720" cy="203040"/>
                  </p14:xfrm>
                </p:contentPart>
              </mc:Choice>
              <mc:Fallback xmlns="">
                <p:pic>
                  <p:nvPicPr>
                    <p:cNvPr id="78" name="Ink 77">
                      <a:extLst>
                        <a:ext uri="{FF2B5EF4-FFF2-40B4-BE49-F238E27FC236}">
                          <a16:creationId xmlns:a16="http://schemas.microsoft.com/office/drawing/2014/main" id="{8DBA8E19-1997-EA83-4446-6FE6DB0378CF}"/>
                        </a:ext>
                      </a:extLst>
                    </p:cNvPr>
                    <p:cNvPicPr/>
                    <p:nvPr/>
                  </p:nvPicPr>
                  <p:blipFill>
                    <a:blip r:embed="rId88"/>
                    <a:stretch>
                      <a:fillRect/>
                    </a:stretch>
                  </p:blipFill>
                  <p:spPr>
                    <a:xfrm>
                      <a:off x="1817886" y="1077014"/>
                      <a:ext cx="351040" cy="23948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9">
                  <p14:nvContentPartPr>
                    <p14:cNvPr id="79" name="Ink 78">
                      <a:extLst>
                        <a:ext uri="{FF2B5EF4-FFF2-40B4-BE49-F238E27FC236}">
                          <a16:creationId xmlns:a16="http://schemas.microsoft.com/office/drawing/2014/main" id="{2B2A4A61-8BF2-E944-7A03-29ECA137993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104247"/>
                    <a:ext cx="385920" cy="365040"/>
                  </p14:xfrm>
                </p:contentPart>
              </mc:Choice>
              <mc:Fallback xmlns="">
                <p:pic>
                  <p:nvPicPr>
                    <p:cNvPr id="79" name="Ink 78">
                      <a:extLst>
                        <a:ext uri="{FF2B5EF4-FFF2-40B4-BE49-F238E27FC236}">
                          <a16:creationId xmlns:a16="http://schemas.microsoft.com/office/drawing/2014/main" id="{2B2A4A61-8BF2-E944-7A03-29ECA1379936}"/>
                        </a:ext>
                      </a:extLst>
                    </p:cNvPr>
                    <p:cNvPicPr/>
                    <p:nvPr/>
                  </p:nvPicPr>
                  <p:blipFill>
                    <a:blip r:embed="rId90"/>
                    <a:stretch>
                      <a:fillRect/>
                    </a:stretch>
                  </p:blipFill>
                  <p:spPr>
                    <a:xfrm>
                      <a:off x="1835153" y="1085660"/>
                      <a:ext cx="421266" cy="40147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1">
                  <p14:nvContentPartPr>
                    <p14:cNvPr id="80" name="Ink 79">
                      <a:extLst>
                        <a:ext uri="{FF2B5EF4-FFF2-40B4-BE49-F238E27FC236}">
                          <a16:creationId xmlns:a16="http://schemas.microsoft.com/office/drawing/2014/main" id="{9DB2D292-9426-E01F-8268-4CE504EE382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77607"/>
                    <a:ext cx="199440" cy="371520"/>
                  </p14:xfrm>
                </p:contentPart>
              </mc:Choice>
              <mc:Fallback xmlns="">
                <p:pic>
                  <p:nvPicPr>
                    <p:cNvPr id="80" name="Ink 79">
                      <a:extLst>
                        <a:ext uri="{FF2B5EF4-FFF2-40B4-BE49-F238E27FC236}">
                          <a16:creationId xmlns:a16="http://schemas.microsoft.com/office/drawing/2014/main" id="{9DB2D292-9426-E01F-8268-4CE504EE3826}"/>
                        </a:ext>
                      </a:extLst>
                    </p:cNvPr>
                    <p:cNvPicPr/>
                    <p:nvPr/>
                  </p:nvPicPr>
                  <p:blipFill>
                    <a:blip r:embed="rId92"/>
                    <a:stretch>
                      <a:fillRect/>
                    </a:stretch>
                  </p:blipFill>
                  <p:spPr>
                    <a:xfrm>
                      <a:off x="1835187" y="1059031"/>
                      <a:ext cx="234720" cy="407929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3">
                  <p14:nvContentPartPr>
                    <p14:cNvPr id="81" name="Ink 80">
                      <a:extLst>
                        <a:ext uri="{FF2B5EF4-FFF2-40B4-BE49-F238E27FC236}">
                          <a16:creationId xmlns:a16="http://schemas.microsoft.com/office/drawing/2014/main" id="{24482558-6950-645B-E03F-7CFA5007212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9267" y="1104247"/>
                    <a:ext cx="240840" cy="545400"/>
                  </p14:xfrm>
                </p:contentPart>
              </mc:Choice>
              <mc:Fallback xmlns="">
                <p:pic>
                  <p:nvPicPr>
                    <p:cNvPr id="81" name="Ink 80">
                      <a:extLst>
                        <a:ext uri="{FF2B5EF4-FFF2-40B4-BE49-F238E27FC236}">
                          <a16:creationId xmlns:a16="http://schemas.microsoft.com/office/drawing/2014/main" id="{24482558-6950-645B-E03F-7CFA5007212C}"/>
                        </a:ext>
                      </a:extLst>
                    </p:cNvPr>
                    <p:cNvPicPr/>
                    <p:nvPr/>
                  </p:nvPicPr>
                  <p:blipFill>
                    <a:blip r:embed="rId94"/>
                    <a:stretch>
                      <a:fillRect/>
                    </a:stretch>
                  </p:blipFill>
                  <p:spPr>
                    <a:xfrm>
                      <a:off x="1791240" y="1085671"/>
                      <a:ext cx="276173" cy="58181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5">
                  <p14:nvContentPartPr>
                    <p14:cNvPr id="82" name="Ink 81">
                      <a:extLst>
                        <a:ext uri="{FF2B5EF4-FFF2-40B4-BE49-F238E27FC236}">
                          <a16:creationId xmlns:a16="http://schemas.microsoft.com/office/drawing/2014/main" id="{75CEBDD2-9F7E-FF29-869D-2D5501653E5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9627" y="1130527"/>
                    <a:ext cx="66960" cy="363240"/>
                  </p14:xfrm>
                </p:contentPart>
              </mc:Choice>
              <mc:Fallback xmlns="">
                <p:pic>
                  <p:nvPicPr>
                    <p:cNvPr id="82" name="Ink 81">
                      <a:extLst>
                        <a:ext uri="{FF2B5EF4-FFF2-40B4-BE49-F238E27FC236}">
                          <a16:creationId xmlns:a16="http://schemas.microsoft.com/office/drawing/2014/main" id="{75CEBDD2-9F7E-FF29-869D-2D5501653E51}"/>
                        </a:ext>
                      </a:extLst>
                    </p:cNvPr>
                    <p:cNvPicPr/>
                    <p:nvPr/>
                  </p:nvPicPr>
                  <p:blipFill>
                    <a:blip r:embed="rId96"/>
                    <a:stretch>
                      <a:fillRect/>
                    </a:stretch>
                  </p:blipFill>
                  <p:spPr>
                    <a:xfrm>
                      <a:off x="1791627" y="1111956"/>
                      <a:ext cx="102240" cy="39963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7">
                  <p14:nvContentPartPr>
                    <p14:cNvPr id="83" name="Ink 82">
                      <a:extLst>
                        <a:ext uri="{FF2B5EF4-FFF2-40B4-BE49-F238E27FC236}">
                          <a16:creationId xmlns:a16="http://schemas.microsoft.com/office/drawing/2014/main" id="{5F104E87-54B9-FA1A-2010-AD0801484AF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0267" y="1130527"/>
                    <a:ext cx="39960" cy="567000"/>
                  </p14:xfrm>
                </p:contentPart>
              </mc:Choice>
              <mc:Fallback xmlns="">
                <p:pic>
                  <p:nvPicPr>
                    <p:cNvPr id="83" name="Ink 82">
                      <a:extLst>
                        <a:ext uri="{FF2B5EF4-FFF2-40B4-BE49-F238E27FC236}">
                          <a16:creationId xmlns:a16="http://schemas.microsoft.com/office/drawing/2014/main" id="{5F104E87-54B9-FA1A-2010-AD0801484AFF}"/>
                        </a:ext>
                      </a:extLst>
                    </p:cNvPr>
                    <p:cNvPicPr/>
                    <p:nvPr/>
                  </p:nvPicPr>
                  <p:blipFill>
                    <a:blip r:embed="rId98"/>
                    <a:stretch>
                      <a:fillRect/>
                    </a:stretch>
                  </p:blipFill>
                  <p:spPr>
                    <a:xfrm>
                      <a:off x="1782103" y="1111949"/>
                      <a:ext cx="75561" cy="60341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9">
                  <p14:nvContentPartPr>
                    <p14:cNvPr id="84" name="Ink 83">
                      <a:extLst>
                        <a:ext uri="{FF2B5EF4-FFF2-40B4-BE49-F238E27FC236}">
                          <a16:creationId xmlns:a16="http://schemas.microsoft.com/office/drawing/2014/main" id="{1A47D4CF-E9B6-CF62-D1D3-9BBAD6C79B9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65707" y="1157167"/>
                    <a:ext cx="18360" cy="378360"/>
                  </p14:xfrm>
                </p:contentPart>
              </mc:Choice>
              <mc:Fallback xmlns="">
                <p:pic>
                  <p:nvPicPr>
                    <p:cNvPr id="84" name="Ink 83">
                      <a:extLst>
                        <a:ext uri="{FF2B5EF4-FFF2-40B4-BE49-F238E27FC236}">
                          <a16:creationId xmlns:a16="http://schemas.microsoft.com/office/drawing/2014/main" id="{1A47D4CF-E9B6-CF62-D1D3-9BBAD6C79B93}"/>
                        </a:ext>
                      </a:extLst>
                    </p:cNvPr>
                    <p:cNvPicPr/>
                    <p:nvPr/>
                  </p:nvPicPr>
                  <p:blipFill>
                    <a:blip r:embed="rId100"/>
                    <a:stretch>
                      <a:fillRect/>
                    </a:stretch>
                  </p:blipFill>
                  <p:spPr>
                    <a:xfrm>
                      <a:off x="1748053" y="1138584"/>
                      <a:ext cx="52962" cy="4147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1">
                  <p14:nvContentPartPr>
                    <p14:cNvPr id="85" name="Ink 84">
                      <a:extLst>
                        <a:ext uri="{FF2B5EF4-FFF2-40B4-BE49-F238E27FC236}">
                          <a16:creationId xmlns:a16="http://schemas.microsoft.com/office/drawing/2014/main" id="{FC0193E7-033D-BAD9-80F9-5592E3298A7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64547" y="1192447"/>
                    <a:ext cx="118800" cy="452520"/>
                  </p14:xfrm>
                </p:contentPart>
              </mc:Choice>
              <mc:Fallback xmlns="">
                <p:pic>
                  <p:nvPicPr>
                    <p:cNvPr id="85" name="Ink 84">
                      <a:extLst>
                        <a:ext uri="{FF2B5EF4-FFF2-40B4-BE49-F238E27FC236}">
                          <a16:creationId xmlns:a16="http://schemas.microsoft.com/office/drawing/2014/main" id="{FC0193E7-033D-BAD9-80F9-5592E3298A7F}"/>
                        </a:ext>
                      </a:extLst>
                    </p:cNvPr>
                    <p:cNvPicPr/>
                    <p:nvPr/>
                  </p:nvPicPr>
                  <p:blipFill>
                    <a:blip r:embed="rId102"/>
                    <a:stretch>
                      <a:fillRect/>
                    </a:stretch>
                  </p:blipFill>
                  <p:spPr>
                    <a:xfrm>
                      <a:off x="1646547" y="1173871"/>
                      <a:ext cx="154080" cy="48893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3">
                  <p14:nvContentPartPr>
                    <p14:cNvPr id="86" name="Ink 85">
                      <a:extLst>
                        <a:ext uri="{FF2B5EF4-FFF2-40B4-BE49-F238E27FC236}">
                          <a16:creationId xmlns:a16="http://schemas.microsoft.com/office/drawing/2014/main" id="{83D7801D-2ADD-B858-F451-DA421EF37CD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35147" y="1253647"/>
                    <a:ext cx="87840" cy="68760"/>
                  </p14:xfrm>
                </p:contentPart>
              </mc:Choice>
              <mc:Fallback xmlns="">
                <p:pic>
                  <p:nvPicPr>
                    <p:cNvPr id="86" name="Ink 85">
                      <a:extLst>
                        <a:ext uri="{FF2B5EF4-FFF2-40B4-BE49-F238E27FC236}">
                          <a16:creationId xmlns:a16="http://schemas.microsoft.com/office/drawing/2014/main" id="{83D7801D-2ADD-B858-F451-DA421EF37CD4}"/>
                        </a:ext>
                      </a:extLst>
                    </p:cNvPr>
                    <p:cNvPicPr/>
                    <p:nvPr/>
                  </p:nvPicPr>
                  <p:blipFill>
                    <a:blip r:embed="rId104"/>
                    <a:stretch>
                      <a:fillRect/>
                    </a:stretch>
                  </p:blipFill>
                  <p:spPr>
                    <a:xfrm>
                      <a:off x="1299147" y="1217073"/>
                      <a:ext cx="159120" cy="14117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5">
                  <p14:nvContentPartPr>
                    <p14:cNvPr id="87" name="Ink 86">
                      <a:extLst>
                        <a:ext uri="{FF2B5EF4-FFF2-40B4-BE49-F238E27FC236}">
                          <a16:creationId xmlns:a16="http://schemas.microsoft.com/office/drawing/2014/main" id="{4FCE9F5F-0823-48D8-BF7A-4B44E49FB5E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145427" y="1200727"/>
                    <a:ext cx="110160" cy="36720"/>
                  </p14:xfrm>
                </p:contentPart>
              </mc:Choice>
              <mc:Fallback xmlns="">
                <p:pic>
                  <p:nvPicPr>
                    <p:cNvPr id="87" name="Ink 86">
                      <a:extLst>
                        <a:ext uri="{FF2B5EF4-FFF2-40B4-BE49-F238E27FC236}">
                          <a16:creationId xmlns:a16="http://schemas.microsoft.com/office/drawing/2014/main" id="{4FCE9F5F-0823-48D8-BF7A-4B44E49FB5E9}"/>
                        </a:ext>
                      </a:extLst>
                    </p:cNvPr>
                    <p:cNvPicPr/>
                    <p:nvPr/>
                  </p:nvPicPr>
                  <p:blipFill>
                    <a:blip r:embed="rId106"/>
                    <a:stretch>
                      <a:fillRect/>
                    </a:stretch>
                  </p:blipFill>
                  <p:spPr>
                    <a:xfrm>
                      <a:off x="1109427" y="1164007"/>
                      <a:ext cx="181440" cy="10942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7">
                  <p14:nvContentPartPr>
                    <p14:cNvPr id="88" name="Ink 87">
                      <a:extLst>
                        <a:ext uri="{FF2B5EF4-FFF2-40B4-BE49-F238E27FC236}">
                          <a16:creationId xmlns:a16="http://schemas.microsoft.com/office/drawing/2014/main" id="{F3D00AD9-F671-6C5C-B06B-F03AC3CE65E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48387" y="821287"/>
                    <a:ext cx="83160" cy="46800"/>
                  </p14:xfrm>
                </p:contentPart>
              </mc:Choice>
              <mc:Fallback xmlns="">
                <p:pic>
                  <p:nvPicPr>
                    <p:cNvPr id="88" name="Ink 87">
                      <a:extLst>
                        <a:ext uri="{FF2B5EF4-FFF2-40B4-BE49-F238E27FC236}">
                          <a16:creationId xmlns:a16="http://schemas.microsoft.com/office/drawing/2014/main" id="{F3D00AD9-F671-6C5C-B06B-F03AC3CE65E2}"/>
                        </a:ext>
                      </a:extLst>
                    </p:cNvPr>
                    <p:cNvPicPr/>
                    <p:nvPr/>
                  </p:nvPicPr>
                  <p:blipFill>
                    <a:blip r:embed="rId108"/>
                    <a:stretch>
                      <a:fillRect/>
                    </a:stretch>
                  </p:blipFill>
                  <p:spPr>
                    <a:xfrm>
                      <a:off x="2112542" y="784144"/>
                      <a:ext cx="154133" cy="12034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9">
                  <p14:nvContentPartPr>
                    <p14:cNvPr id="89" name="Ink 88">
                      <a:extLst>
                        <a:ext uri="{FF2B5EF4-FFF2-40B4-BE49-F238E27FC236}">
                          <a16:creationId xmlns:a16="http://schemas.microsoft.com/office/drawing/2014/main" id="{8625DF0E-6826-BBC2-8967-406962BB425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62507" y="831367"/>
                    <a:ext cx="136080" cy="63360"/>
                  </p14:xfrm>
                </p:contentPart>
              </mc:Choice>
              <mc:Fallback xmlns="">
                <p:pic>
                  <p:nvPicPr>
                    <p:cNvPr id="89" name="Ink 88">
                      <a:extLst>
                        <a:ext uri="{FF2B5EF4-FFF2-40B4-BE49-F238E27FC236}">
                          <a16:creationId xmlns:a16="http://schemas.microsoft.com/office/drawing/2014/main" id="{8625DF0E-6826-BBC2-8967-406962BB425E}"/>
                        </a:ext>
                      </a:extLst>
                    </p:cNvPr>
                    <p:cNvPicPr/>
                    <p:nvPr/>
                  </p:nvPicPr>
                  <p:blipFill>
                    <a:blip r:embed="rId110"/>
                    <a:stretch>
                      <a:fillRect/>
                    </a:stretch>
                  </p:blipFill>
                  <p:spPr>
                    <a:xfrm>
                      <a:off x="2226507" y="794530"/>
                      <a:ext cx="207360" cy="13629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1">
                  <p14:nvContentPartPr>
                    <p14:cNvPr id="90" name="Ink 89">
                      <a:extLst>
                        <a:ext uri="{FF2B5EF4-FFF2-40B4-BE49-F238E27FC236}">
                          <a16:creationId xmlns:a16="http://schemas.microsoft.com/office/drawing/2014/main" id="{61CCDD99-5150-1C9E-0DEC-38A0CF5C203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17507" y="962767"/>
                    <a:ext cx="134280" cy="38880"/>
                  </p14:xfrm>
                </p:contentPart>
              </mc:Choice>
              <mc:Fallback xmlns="">
                <p:pic>
                  <p:nvPicPr>
                    <p:cNvPr id="90" name="Ink 89">
                      <a:extLst>
                        <a:ext uri="{FF2B5EF4-FFF2-40B4-BE49-F238E27FC236}">
                          <a16:creationId xmlns:a16="http://schemas.microsoft.com/office/drawing/2014/main" id="{61CCDD99-5150-1C9E-0DEC-38A0CF5C2034}"/>
                        </a:ext>
                      </a:extLst>
                    </p:cNvPr>
                    <p:cNvPicPr/>
                    <p:nvPr/>
                  </p:nvPicPr>
                  <p:blipFill>
                    <a:blip r:embed="rId112"/>
                    <a:stretch>
                      <a:fillRect/>
                    </a:stretch>
                  </p:blipFill>
                  <p:spPr>
                    <a:xfrm>
                      <a:off x="2181603" y="926088"/>
                      <a:ext cx="205369" cy="11150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3">
                  <p14:nvContentPartPr>
                    <p14:cNvPr id="91" name="Ink 90">
                      <a:extLst>
                        <a:ext uri="{FF2B5EF4-FFF2-40B4-BE49-F238E27FC236}">
                          <a16:creationId xmlns:a16="http://schemas.microsoft.com/office/drawing/2014/main" id="{6C743447-2F54-DC84-EBDE-14B070BECC8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69067" y="1085887"/>
                    <a:ext cx="108360" cy="27000"/>
                  </p14:xfrm>
                </p:contentPart>
              </mc:Choice>
              <mc:Fallback xmlns="">
                <p:pic>
                  <p:nvPicPr>
                    <p:cNvPr id="91" name="Ink 90">
                      <a:extLst>
                        <a:ext uri="{FF2B5EF4-FFF2-40B4-BE49-F238E27FC236}">
                          <a16:creationId xmlns:a16="http://schemas.microsoft.com/office/drawing/2014/main" id="{6C743447-2F54-DC84-EBDE-14B070BECC81}"/>
                        </a:ext>
                      </a:extLst>
                    </p:cNvPr>
                    <p:cNvPicPr/>
                    <p:nvPr/>
                  </p:nvPicPr>
                  <p:blipFill>
                    <a:blip r:embed="rId114"/>
                    <a:stretch>
                      <a:fillRect/>
                    </a:stretch>
                  </p:blipFill>
                  <p:spPr>
                    <a:xfrm>
                      <a:off x="2333186" y="1049401"/>
                      <a:ext cx="179404" cy="9924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5">
                  <p14:nvContentPartPr>
                    <p14:cNvPr id="92" name="Ink 91">
                      <a:extLst>
                        <a:ext uri="{FF2B5EF4-FFF2-40B4-BE49-F238E27FC236}">
                          <a16:creationId xmlns:a16="http://schemas.microsoft.com/office/drawing/2014/main" id="{FAF57F9E-7DCE-6854-2F3E-75098DC71D9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28587" y="1086247"/>
                    <a:ext cx="117000" cy="46440"/>
                  </p14:xfrm>
                </p:contentPart>
              </mc:Choice>
              <mc:Fallback xmlns="">
                <p:pic>
                  <p:nvPicPr>
                    <p:cNvPr id="92" name="Ink 91">
                      <a:extLst>
                        <a:ext uri="{FF2B5EF4-FFF2-40B4-BE49-F238E27FC236}">
                          <a16:creationId xmlns:a16="http://schemas.microsoft.com/office/drawing/2014/main" id="{FAF57F9E-7DCE-6854-2F3E-75098DC71D9B}"/>
                        </a:ext>
                      </a:extLst>
                    </p:cNvPr>
                    <p:cNvPicPr/>
                    <p:nvPr/>
                  </p:nvPicPr>
                  <p:blipFill>
                    <a:blip r:embed="rId116"/>
                    <a:stretch>
                      <a:fillRect/>
                    </a:stretch>
                  </p:blipFill>
                  <p:spPr>
                    <a:xfrm>
                      <a:off x="2092476" y="1049390"/>
                      <a:ext cx="188500" cy="11941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7">
                  <p14:nvContentPartPr>
                    <p14:cNvPr id="93" name="Ink 92">
                      <a:extLst>
                        <a:ext uri="{FF2B5EF4-FFF2-40B4-BE49-F238E27FC236}">
                          <a16:creationId xmlns:a16="http://schemas.microsoft.com/office/drawing/2014/main" id="{E6234A85-5FE4-8ACE-D74B-3FF22FC8DA9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26147" y="1159327"/>
                    <a:ext cx="90000" cy="52200"/>
                  </p14:xfrm>
                </p:contentPart>
              </mc:Choice>
              <mc:Fallback xmlns="">
                <p:pic>
                  <p:nvPicPr>
                    <p:cNvPr id="93" name="Ink 92">
                      <a:extLst>
                        <a:ext uri="{FF2B5EF4-FFF2-40B4-BE49-F238E27FC236}">
                          <a16:creationId xmlns:a16="http://schemas.microsoft.com/office/drawing/2014/main" id="{E6234A85-5FE4-8ACE-D74B-3FF22FC8DA95}"/>
                        </a:ext>
                      </a:extLst>
                    </p:cNvPr>
                    <p:cNvPicPr/>
                    <p:nvPr/>
                  </p:nvPicPr>
                  <p:blipFill>
                    <a:blip r:embed="rId118"/>
                    <a:stretch>
                      <a:fillRect/>
                    </a:stretch>
                  </p:blipFill>
                  <p:spPr>
                    <a:xfrm>
                      <a:off x="2190147" y="1122566"/>
                      <a:ext cx="161280" cy="12498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9">
                  <p14:nvContentPartPr>
                    <p14:cNvPr id="94" name="Ink 93">
                      <a:extLst>
                        <a:ext uri="{FF2B5EF4-FFF2-40B4-BE49-F238E27FC236}">
                          <a16:creationId xmlns:a16="http://schemas.microsoft.com/office/drawing/2014/main" id="{6BC5EF51-211D-CDC2-264A-424415F4145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49987" y="1297207"/>
                    <a:ext cx="94320" cy="38160"/>
                  </p14:xfrm>
                </p:contentPart>
              </mc:Choice>
              <mc:Fallback xmlns="">
                <p:pic>
                  <p:nvPicPr>
                    <p:cNvPr id="94" name="Ink 93">
                      <a:extLst>
                        <a:ext uri="{FF2B5EF4-FFF2-40B4-BE49-F238E27FC236}">
                          <a16:creationId xmlns:a16="http://schemas.microsoft.com/office/drawing/2014/main" id="{6BC5EF51-211D-CDC2-264A-424415F41456}"/>
                        </a:ext>
                      </a:extLst>
                    </p:cNvPr>
                    <p:cNvPicPr/>
                    <p:nvPr/>
                  </p:nvPicPr>
                  <p:blipFill>
                    <a:blip r:embed="rId120"/>
                    <a:stretch>
                      <a:fillRect/>
                    </a:stretch>
                  </p:blipFill>
                  <p:spPr>
                    <a:xfrm>
                      <a:off x="2313987" y="1260515"/>
                      <a:ext cx="165600" cy="11081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1">
                  <p14:nvContentPartPr>
                    <p14:cNvPr id="95" name="Ink 94">
                      <a:extLst>
                        <a:ext uri="{FF2B5EF4-FFF2-40B4-BE49-F238E27FC236}">
                          <a16:creationId xmlns:a16="http://schemas.microsoft.com/office/drawing/2014/main" id="{A9A6B206-5B07-1358-7EA6-053D84CAE4D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57747" y="1290007"/>
                    <a:ext cx="117000" cy="63360"/>
                  </p14:xfrm>
                </p:contentPart>
              </mc:Choice>
              <mc:Fallback xmlns="">
                <p:pic>
                  <p:nvPicPr>
                    <p:cNvPr id="95" name="Ink 94">
                      <a:extLst>
                        <a:ext uri="{FF2B5EF4-FFF2-40B4-BE49-F238E27FC236}">
                          <a16:creationId xmlns:a16="http://schemas.microsoft.com/office/drawing/2014/main" id="{A9A6B206-5B07-1358-7EA6-053D84CAE4DA}"/>
                        </a:ext>
                      </a:extLst>
                    </p:cNvPr>
                    <p:cNvPicPr/>
                    <p:nvPr/>
                  </p:nvPicPr>
                  <p:blipFill>
                    <a:blip r:embed="rId122"/>
                    <a:stretch>
                      <a:fillRect/>
                    </a:stretch>
                  </p:blipFill>
                  <p:spPr>
                    <a:xfrm>
                      <a:off x="2121857" y="1253170"/>
                      <a:ext cx="188061" cy="13629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3">
                  <p14:nvContentPartPr>
                    <p14:cNvPr id="96" name="Ink 95">
                      <a:extLst>
                        <a:ext uri="{FF2B5EF4-FFF2-40B4-BE49-F238E27FC236}">
                          <a16:creationId xmlns:a16="http://schemas.microsoft.com/office/drawing/2014/main" id="{138CB1B0-1493-075A-C743-7688B22C80C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21827" y="1487647"/>
                    <a:ext cx="115920" cy="66600"/>
                  </p14:xfrm>
                </p:contentPart>
              </mc:Choice>
              <mc:Fallback xmlns="">
                <p:pic>
                  <p:nvPicPr>
                    <p:cNvPr id="96" name="Ink 95">
                      <a:extLst>
                        <a:ext uri="{FF2B5EF4-FFF2-40B4-BE49-F238E27FC236}">
                          <a16:creationId xmlns:a16="http://schemas.microsoft.com/office/drawing/2014/main" id="{138CB1B0-1493-075A-C743-7688B22C80C2}"/>
                        </a:ext>
                      </a:extLst>
                    </p:cNvPr>
                    <p:cNvPicPr/>
                    <p:nvPr/>
                  </p:nvPicPr>
                  <p:blipFill>
                    <a:blip r:embed="rId124"/>
                    <a:stretch>
                      <a:fillRect/>
                    </a:stretch>
                  </p:blipFill>
                  <p:spPr>
                    <a:xfrm>
                      <a:off x="2185827" y="1450647"/>
                      <a:ext cx="187200" cy="1398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5">
                  <p14:nvContentPartPr>
                    <p14:cNvPr id="97" name="Ink 96">
                      <a:extLst>
                        <a:ext uri="{FF2B5EF4-FFF2-40B4-BE49-F238E27FC236}">
                          <a16:creationId xmlns:a16="http://schemas.microsoft.com/office/drawing/2014/main" id="{E76F3BE9-D9CC-8C2C-03BB-6A5D54D819A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29227" y="1428607"/>
                    <a:ext cx="96480" cy="91800"/>
                  </p14:xfrm>
                </p:contentPart>
              </mc:Choice>
              <mc:Fallback xmlns="">
                <p:pic>
                  <p:nvPicPr>
                    <p:cNvPr id="97" name="Ink 96">
                      <a:extLst>
                        <a:ext uri="{FF2B5EF4-FFF2-40B4-BE49-F238E27FC236}">
                          <a16:creationId xmlns:a16="http://schemas.microsoft.com/office/drawing/2014/main" id="{E76F3BE9-D9CC-8C2C-03BB-6A5D54D819A7}"/>
                        </a:ext>
                      </a:extLst>
                    </p:cNvPr>
                    <p:cNvPicPr/>
                    <p:nvPr/>
                  </p:nvPicPr>
                  <p:blipFill>
                    <a:blip r:embed="rId126"/>
                    <a:stretch>
                      <a:fillRect/>
                    </a:stretch>
                  </p:blipFill>
                  <p:spPr>
                    <a:xfrm>
                      <a:off x="1993494" y="1391591"/>
                      <a:ext cx="167232" cy="165092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7">
                  <p14:nvContentPartPr>
                    <p14:cNvPr id="98" name="Ink 97">
                      <a:extLst>
                        <a:ext uri="{FF2B5EF4-FFF2-40B4-BE49-F238E27FC236}">
                          <a16:creationId xmlns:a16="http://schemas.microsoft.com/office/drawing/2014/main" id="{F0E8053B-FA6F-7A48-B71C-DC5D755219D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19507" y="1604647"/>
                    <a:ext cx="68760" cy="122760"/>
                  </p14:xfrm>
                </p:contentPart>
              </mc:Choice>
              <mc:Fallback xmlns="">
                <p:pic>
                  <p:nvPicPr>
                    <p:cNvPr id="98" name="Ink 97">
                      <a:extLst>
                        <a:ext uri="{FF2B5EF4-FFF2-40B4-BE49-F238E27FC236}">
                          <a16:creationId xmlns:a16="http://schemas.microsoft.com/office/drawing/2014/main" id="{F0E8053B-FA6F-7A48-B71C-DC5D755219DE}"/>
                        </a:ext>
                      </a:extLst>
                    </p:cNvPr>
                    <p:cNvPicPr/>
                    <p:nvPr/>
                  </p:nvPicPr>
                  <p:blipFill>
                    <a:blip r:embed="rId128"/>
                    <a:stretch>
                      <a:fillRect/>
                    </a:stretch>
                  </p:blipFill>
                  <p:spPr>
                    <a:xfrm>
                      <a:off x="1983694" y="1567447"/>
                      <a:ext cx="139669" cy="19641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9">
                  <p14:nvContentPartPr>
                    <p14:cNvPr id="99" name="Ink 98">
                      <a:extLst>
                        <a:ext uri="{FF2B5EF4-FFF2-40B4-BE49-F238E27FC236}">
                          <a16:creationId xmlns:a16="http://schemas.microsoft.com/office/drawing/2014/main" id="{F3E9C3B2-C981-9946-F400-CC0603E5318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46507" y="1702207"/>
                    <a:ext cx="360" cy="360"/>
                  </p14:xfrm>
                </p:contentPart>
              </mc:Choice>
              <mc:Fallback xmlns="">
                <p:pic>
                  <p:nvPicPr>
                    <p:cNvPr id="99" name="Ink 98">
                      <a:extLst>
                        <a:ext uri="{FF2B5EF4-FFF2-40B4-BE49-F238E27FC236}">
                          <a16:creationId xmlns:a16="http://schemas.microsoft.com/office/drawing/2014/main" id="{F3E9C3B2-C981-9946-F400-CC0603E53181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028507" y="168420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1">
                  <p14:nvContentPartPr>
                    <p14:cNvPr id="100" name="Ink 99">
                      <a:extLst>
                        <a:ext uri="{FF2B5EF4-FFF2-40B4-BE49-F238E27FC236}">
                          <a16:creationId xmlns:a16="http://schemas.microsoft.com/office/drawing/2014/main" id="{AEE56675-31F3-4086-6512-8B58A97EC88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73147" y="1675927"/>
                    <a:ext cx="360" cy="360"/>
                  </p14:xfrm>
                </p:contentPart>
              </mc:Choice>
              <mc:Fallback xmlns="">
                <p:pic>
                  <p:nvPicPr>
                    <p:cNvPr id="100" name="Ink 99">
                      <a:extLst>
                        <a:ext uri="{FF2B5EF4-FFF2-40B4-BE49-F238E27FC236}">
                          <a16:creationId xmlns:a16="http://schemas.microsoft.com/office/drawing/2014/main" id="{AEE56675-31F3-4086-6512-8B58A97EC887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055147" y="165792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2">
                  <p14:nvContentPartPr>
                    <p14:cNvPr id="101" name="Ink 100">
                      <a:extLst>
                        <a:ext uri="{FF2B5EF4-FFF2-40B4-BE49-F238E27FC236}">
                          <a16:creationId xmlns:a16="http://schemas.microsoft.com/office/drawing/2014/main" id="{02327752-7083-A18B-92B5-71C9B0DBF0C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73147" y="1482607"/>
                    <a:ext cx="360" cy="360"/>
                  </p14:xfrm>
                </p:contentPart>
              </mc:Choice>
              <mc:Fallback xmlns="">
                <p:pic>
                  <p:nvPicPr>
                    <p:cNvPr id="101" name="Ink 100">
                      <a:extLst>
                        <a:ext uri="{FF2B5EF4-FFF2-40B4-BE49-F238E27FC236}">
                          <a16:creationId xmlns:a16="http://schemas.microsoft.com/office/drawing/2014/main" id="{02327752-7083-A18B-92B5-71C9B0DBF0C2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055147" y="146460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3">
                  <p14:nvContentPartPr>
                    <p14:cNvPr id="102" name="Ink 101">
                      <a:extLst>
                        <a:ext uri="{FF2B5EF4-FFF2-40B4-BE49-F238E27FC236}">
                          <a16:creationId xmlns:a16="http://schemas.microsoft.com/office/drawing/2014/main" id="{29EEEC5C-5C76-1A40-FFA9-F8DFFF5E535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75467" y="1535527"/>
                    <a:ext cx="360" cy="360"/>
                  </p14:xfrm>
                </p:contentPart>
              </mc:Choice>
              <mc:Fallback xmlns="">
                <p:pic>
                  <p:nvPicPr>
                    <p:cNvPr id="102" name="Ink 101">
                      <a:extLst>
                        <a:ext uri="{FF2B5EF4-FFF2-40B4-BE49-F238E27FC236}">
                          <a16:creationId xmlns:a16="http://schemas.microsoft.com/office/drawing/2014/main" id="{29EEEC5C-5C76-1A40-FFA9-F8DFFF5E535C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257467" y="151752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4">
                  <p14:nvContentPartPr>
                    <p14:cNvPr id="103" name="Ink 102">
                      <a:extLst>
                        <a:ext uri="{FF2B5EF4-FFF2-40B4-BE49-F238E27FC236}">
                          <a16:creationId xmlns:a16="http://schemas.microsoft.com/office/drawing/2014/main" id="{C0AFB14B-6802-6397-7F96-27B374BB425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459787" y="1104247"/>
                    <a:ext cx="360" cy="360"/>
                  </p14:xfrm>
                </p:contentPart>
              </mc:Choice>
              <mc:Fallback xmlns="">
                <p:pic>
                  <p:nvPicPr>
                    <p:cNvPr id="103" name="Ink 102">
                      <a:extLst>
                        <a:ext uri="{FF2B5EF4-FFF2-40B4-BE49-F238E27FC236}">
                          <a16:creationId xmlns:a16="http://schemas.microsoft.com/office/drawing/2014/main" id="{C0AFB14B-6802-6397-7F96-27B374BB4258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441787" y="108624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5">
                  <p14:nvContentPartPr>
                    <p14:cNvPr id="104" name="Ink 103">
                      <a:extLst>
                        <a:ext uri="{FF2B5EF4-FFF2-40B4-BE49-F238E27FC236}">
                          <a16:creationId xmlns:a16="http://schemas.microsoft.com/office/drawing/2014/main" id="{4C35C444-9CD3-01AD-CE26-465142FF86F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35907" y="1662967"/>
                    <a:ext cx="46800" cy="107280"/>
                  </p14:xfrm>
                </p:contentPart>
              </mc:Choice>
              <mc:Fallback xmlns="">
                <p:pic>
                  <p:nvPicPr>
                    <p:cNvPr id="104" name="Ink 103">
                      <a:extLst>
                        <a:ext uri="{FF2B5EF4-FFF2-40B4-BE49-F238E27FC236}">
                          <a16:creationId xmlns:a16="http://schemas.microsoft.com/office/drawing/2014/main" id="{4C35C444-9CD3-01AD-CE26-465142FF86F1}"/>
                        </a:ext>
                      </a:extLst>
                    </p:cNvPr>
                    <p:cNvPicPr/>
                    <p:nvPr/>
                  </p:nvPicPr>
                  <p:blipFill>
                    <a:blip r:embed="rId136"/>
                    <a:stretch>
                      <a:fillRect/>
                    </a:stretch>
                  </p:blipFill>
                  <p:spPr>
                    <a:xfrm>
                      <a:off x="1799907" y="1625974"/>
                      <a:ext cx="118080" cy="18052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7">
                  <p14:nvContentPartPr>
                    <p14:cNvPr id="105" name="Ink 104">
                      <a:extLst>
                        <a:ext uri="{FF2B5EF4-FFF2-40B4-BE49-F238E27FC236}">
                          <a16:creationId xmlns:a16="http://schemas.microsoft.com/office/drawing/2014/main" id="{DAE9B7B7-414C-A240-C7D1-DA936B358D8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37987" y="1508887"/>
                    <a:ext cx="46080" cy="113040"/>
                  </p14:xfrm>
                </p:contentPart>
              </mc:Choice>
              <mc:Fallback xmlns="">
                <p:pic>
                  <p:nvPicPr>
                    <p:cNvPr id="105" name="Ink 104">
                      <a:extLst>
                        <a:ext uri="{FF2B5EF4-FFF2-40B4-BE49-F238E27FC236}">
                          <a16:creationId xmlns:a16="http://schemas.microsoft.com/office/drawing/2014/main" id="{DAE9B7B7-414C-A240-C7D1-DA936B358D80}"/>
                        </a:ext>
                      </a:extLst>
                    </p:cNvPr>
                    <p:cNvPicPr/>
                    <p:nvPr/>
                  </p:nvPicPr>
                  <p:blipFill>
                    <a:blip r:embed="rId138"/>
                    <a:stretch>
                      <a:fillRect/>
                    </a:stretch>
                  </p:blipFill>
                  <p:spPr>
                    <a:xfrm>
                      <a:off x="1702541" y="1471703"/>
                      <a:ext cx="116263" cy="18666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9">
                  <p14:nvContentPartPr>
                    <p14:cNvPr id="106" name="Ink 105">
                      <a:extLst>
                        <a:ext uri="{FF2B5EF4-FFF2-40B4-BE49-F238E27FC236}">
                          <a16:creationId xmlns:a16="http://schemas.microsoft.com/office/drawing/2014/main" id="{095751CD-80BF-6023-6A47-8125AAB2995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35027" y="1632727"/>
                    <a:ext cx="52200" cy="119880"/>
                  </p14:xfrm>
                </p:contentPart>
              </mc:Choice>
              <mc:Fallback xmlns="">
                <p:pic>
                  <p:nvPicPr>
                    <p:cNvPr id="106" name="Ink 105">
                      <a:extLst>
                        <a:ext uri="{FF2B5EF4-FFF2-40B4-BE49-F238E27FC236}">
                          <a16:creationId xmlns:a16="http://schemas.microsoft.com/office/drawing/2014/main" id="{095751CD-80BF-6023-6A47-8125AAB2995F}"/>
                        </a:ext>
                      </a:extLst>
                    </p:cNvPr>
                    <p:cNvPicPr/>
                    <p:nvPr/>
                  </p:nvPicPr>
                  <p:blipFill>
                    <a:blip r:embed="rId140"/>
                    <a:stretch>
                      <a:fillRect/>
                    </a:stretch>
                  </p:blipFill>
                  <p:spPr>
                    <a:xfrm>
                      <a:off x="1599274" y="1595727"/>
                      <a:ext cx="122992" cy="19314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141">
                <p14:nvContentPartPr>
                  <p14:cNvPr id="55" name="Ink 54">
                    <a:extLst>
                      <a:ext uri="{FF2B5EF4-FFF2-40B4-BE49-F238E27FC236}">
                        <a16:creationId xmlns:a16="http://schemas.microsoft.com/office/drawing/2014/main" id="{086F54DD-88A6-CD4D-0FFF-887BB1128A0B}"/>
                      </a:ext>
                    </a:extLst>
                  </p14:cNvPr>
                  <p14:cNvContentPartPr/>
                  <p14:nvPr/>
                </p14:nvContentPartPr>
                <p14:xfrm rot="1617139">
                  <a:off x="1140318" y="737773"/>
                  <a:ext cx="137880" cy="37800"/>
                </p14:xfrm>
              </p:contentPart>
            </mc:Choice>
            <mc:Fallback xmlns="">
              <p:pic>
                <p:nvPicPr>
                  <p:cNvPr id="55" name="Ink 54">
                    <a:extLst>
                      <a:ext uri="{FF2B5EF4-FFF2-40B4-BE49-F238E27FC236}">
                        <a16:creationId xmlns:a16="http://schemas.microsoft.com/office/drawing/2014/main" id="{086F54DD-88A6-CD4D-0FFF-887BB1128A0B}"/>
                      </a:ext>
                    </a:extLst>
                  </p:cNvPr>
                  <p:cNvPicPr/>
                  <p:nvPr/>
                </p:nvPicPr>
                <p:blipFill>
                  <a:blip r:embed="rId142"/>
                  <a:stretch>
                    <a:fillRect/>
                  </a:stretch>
                </p:blipFill>
                <p:spPr>
                  <a:xfrm rot="1617139">
                    <a:off x="1104224" y="700714"/>
                    <a:ext cx="209347" cy="111176"/>
                  </a:xfrm>
                  <a:prstGeom prst="rect">
                    <a:avLst/>
                  </a:prstGeom>
                </p:spPr>
              </p:pic>
            </mc:Fallback>
          </mc:AlternateContent>
        </p:grp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1940E9F-94F6-10E6-5515-C4CA514CAEF4}"/>
                </a:ext>
              </a:extLst>
            </p:cNvPr>
            <p:cNvSpPr/>
            <p:nvPr/>
          </p:nvSpPr>
          <p:spPr>
            <a:xfrm>
              <a:off x="426037" y="276135"/>
              <a:ext cx="2631900" cy="2631900"/>
            </a:xfrm>
            <a:prstGeom prst="ellipse">
              <a:avLst/>
            </a:prstGeom>
            <a:noFill/>
            <a:ln w="76200">
              <a:solidFill>
                <a:srgbClr val="C000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570B5FF-A81F-C1EB-24E7-335CB45810F0}"/>
                </a:ext>
              </a:extLst>
            </p:cNvPr>
            <p:cNvSpPr/>
            <p:nvPr/>
          </p:nvSpPr>
          <p:spPr>
            <a:xfrm>
              <a:off x="394395" y="214945"/>
              <a:ext cx="2631900" cy="2631900"/>
            </a:xfrm>
            <a:prstGeom prst="ellipse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8" name="Star: 5 Points 17">
              <a:extLst>
                <a:ext uri="{FF2B5EF4-FFF2-40B4-BE49-F238E27FC236}">
                  <a16:creationId xmlns:a16="http://schemas.microsoft.com/office/drawing/2014/main" id="{621AAAC1-EE0B-B78B-F0F3-DCA3FD185F28}"/>
                </a:ext>
              </a:extLst>
            </p:cNvPr>
            <p:cNvSpPr/>
            <p:nvPr/>
          </p:nvSpPr>
          <p:spPr>
            <a:xfrm>
              <a:off x="2690894" y="1174693"/>
              <a:ext cx="768600" cy="768600"/>
            </a:xfrm>
            <a:prstGeom prst="star5">
              <a:avLst/>
            </a:prstGeom>
            <a:solidFill>
              <a:srgbClr val="8FD4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4" name="TextBox 186">
              <a:extLst>
                <a:ext uri="{FF2B5EF4-FFF2-40B4-BE49-F238E27FC236}">
                  <a16:creationId xmlns:a16="http://schemas.microsoft.com/office/drawing/2014/main" id="{F2E90449-AE20-02E8-C019-6F11CFF3EF56}"/>
                </a:ext>
              </a:extLst>
            </p:cNvPr>
            <p:cNvSpPr txBox="1"/>
            <p:nvPr/>
          </p:nvSpPr>
          <p:spPr>
            <a:xfrm>
              <a:off x="799900" y="684453"/>
              <a:ext cx="1808823" cy="166617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4000">
                  <a:solidFill>
                    <a:srgbClr val="00B0F0"/>
                  </a:solidFill>
                  <a:latin typeface="Kristen ITC"/>
                </a:rPr>
                <a:t>2</a:t>
              </a:r>
            </a:p>
          </p:txBody>
        </p:sp>
        <p:sp>
          <p:nvSpPr>
            <p:cNvPr id="32" name="Star: 5 Points 31">
              <a:extLst>
                <a:ext uri="{FF2B5EF4-FFF2-40B4-BE49-F238E27FC236}">
                  <a16:creationId xmlns:a16="http://schemas.microsoft.com/office/drawing/2014/main" id="{90815F83-19DC-5310-3483-88C01BA37C26}"/>
                </a:ext>
              </a:extLst>
            </p:cNvPr>
            <p:cNvSpPr/>
            <p:nvPr/>
          </p:nvSpPr>
          <p:spPr>
            <a:xfrm>
              <a:off x="2525744" y="1968802"/>
              <a:ext cx="768600" cy="768600"/>
            </a:xfrm>
            <a:prstGeom prst="star5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33" name="Star: 5 Points 32">
              <a:extLst>
                <a:ext uri="{FF2B5EF4-FFF2-40B4-BE49-F238E27FC236}">
                  <a16:creationId xmlns:a16="http://schemas.microsoft.com/office/drawing/2014/main" id="{45B55994-0459-B944-5EF3-230AA1718F9E}"/>
                </a:ext>
              </a:extLst>
            </p:cNvPr>
            <p:cNvSpPr/>
            <p:nvPr/>
          </p:nvSpPr>
          <p:spPr>
            <a:xfrm>
              <a:off x="1937170" y="2465292"/>
              <a:ext cx="768600" cy="768600"/>
            </a:xfrm>
            <a:prstGeom prst="star5">
              <a:avLst/>
            </a:prstGeom>
            <a:solidFill>
              <a:srgbClr val="C0004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</p:grpSp>
      <p:sp>
        <p:nvSpPr>
          <p:cNvPr id="108" name="Rectangle: Rounded Corners 107">
            <a:extLst>
              <a:ext uri="{FF2B5EF4-FFF2-40B4-BE49-F238E27FC236}">
                <a16:creationId xmlns:a16="http://schemas.microsoft.com/office/drawing/2014/main" id="{2D2C4636-B520-7A68-A9FC-176DAA5C884B}"/>
              </a:ext>
            </a:extLst>
          </p:cNvPr>
          <p:cNvSpPr/>
          <p:nvPr/>
        </p:nvSpPr>
        <p:spPr>
          <a:xfrm>
            <a:off x="2777825" y="2015059"/>
            <a:ext cx="6361100" cy="2080601"/>
          </a:xfrm>
          <a:prstGeom prst="roundRect">
            <a:avLst/>
          </a:prstGeom>
          <a:solidFill>
            <a:srgbClr val="C0004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800" b="1">
              <a:solidFill>
                <a:srgbClr val="FFFFFF"/>
              </a:solidFill>
              <a:latin typeface="Arial Rounded MT Bold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Ydych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 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chi'n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 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meddwl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 bod 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bod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 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yn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 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blentyn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 y 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Lluoedd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 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Arfog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 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yn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 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wahanol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 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i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 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fod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 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yn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 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blentyn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 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sifil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? Pam?</a:t>
            </a:r>
            <a:endParaRPr lang="en-US" sz="2800">
              <a:solidFill>
                <a:schemeClr val="bg1"/>
              </a:solidFill>
              <a:latin typeface="Arial Rounded MT Bold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4000" b="1">
              <a:solidFill>
                <a:srgbClr val="FFFFFF"/>
              </a:solidFill>
              <a:latin typeface="Arial Rounded MT Bold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3547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45D32C-F0A6-9CEE-BAD1-7603F65031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>
            <a:extLst>
              <a:ext uri="{FF2B5EF4-FFF2-40B4-BE49-F238E27FC236}">
                <a16:creationId xmlns:a16="http://schemas.microsoft.com/office/drawing/2014/main" id="{ED496C89-CEBA-7423-B44F-8B438F847ABF}"/>
              </a:ext>
            </a:extLst>
          </p:cNvPr>
          <p:cNvSpPr/>
          <p:nvPr/>
        </p:nvSpPr>
        <p:spPr>
          <a:xfrm>
            <a:off x="9833541" y="-279305"/>
            <a:ext cx="2665730" cy="2665730"/>
          </a:xfrm>
          <a:prstGeom prst="ellipse">
            <a:avLst/>
          </a:prstGeom>
          <a:solidFill>
            <a:srgbClr val="8FD45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C9EEF52-F97B-5184-83C6-6795E4999137}"/>
              </a:ext>
            </a:extLst>
          </p:cNvPr>
          <p:cNvSpPr/>
          <p:nvPr/>
        </p:nvSpPr>
        <p:spPr>
          <a:xfrm>
            <a:off x="-1661057" y="1908310"/>
            <a:ext cx="3314700" cy="3314700"/>
          </a:xfrm>
          <a:prstGeom prst="ellipse">
            <a:avLst/>
          </a:prstGeom>
          <a:solidFill>
            <a:srgbClr val="5DAE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4EF7A24-AFD4-19D3-80F3-C0971F7741B4}"/>
              </a:ext>
            </a:extLst>
          </p:cNvPr>
          <p:cNvSpPr/>
          <p:nvPr/>
        </p:nvSpPr>
        <p:spPr>
          <a:xfrm>
            <a:off x="5775062" y="5647195"/>
            <a:ext cx="2426335" cy="2426335"/>
          </a:xfrm>
          <a:prstGeom prst="ellipse">
            <a:avLst/>
          </a:prstGeom>
          <a:solidFill>
            <a:srgbClr val="C0004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44DE12-96D1-3818-C70B-83972DF6148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77"/>
          <a:stretch/>
        </p:blipFill>
        <p:spPr>
          <a:xfrm>
            <a:off x="10702402" y="6043839"/>
            <a:ext cx="1358585" cy="661719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B7724830-749C-A0F1-018C-5CCEF5C84ABB}"/>
              </a:ext>
            </a:extLst>
          </p:cNvPr>
          <p:cNvSpPr/>
          <p:nvPr/>
        </p:nvSpPr>
        <p:spPr>
          <a:xfrm>
            <a:off x="2344841" y="5463750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3A3DE54-A892-67C5-C3FD-B4B72FA50B06}"/>
              </a:ext>
            </a:extLst>
          </p:cNvPr>
          <p:cNvSpPr/>
          <p:nvPr/>
        </p:nvSpPr>
        <p:spPr>
          <a:xfrm>
            <a:off x="350890" y="3215239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79246A7-8091-4254-BBCB-2A6A31DFC5E4}"/>
              </a:ext>
            </a:extLst>
          </p:cNvPr>
          <p:cNvSpPr/>
          <p:nvPr/>
        </p:nvSpPr>
        <p:spPr>
          <a:xfrm>
            <a:off x="1246531" y="4891013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6BC5421-C221-C844-EC76-057220F716A3}"/>
              </a:ext>
            </a:extLst>
          </p:cNvPr>
          <p:cNvSpPr/>
          <p:nvPr/>
        </p:nvSpPr>
        <p:spPr>
          <a:xfrm>
            <a:off x="2688546" y="4468910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9F18A84-8306-3186-DDC6-74BF8FEC1F68}"/>
              </a:ext>
            </a:extLst>
          </p:cNvPr>
          <p:cNvSpPr/>
          <p:nvPr/>
        </p:nvSpPr>
        <p:spPr>
          <a:xfrm>
            <a:off x="1819072" y="3566714"/>
            <a:ext cx="671843" cy="686220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AC12A90-12D6-E2F9-CBE8-BF0393FAFFD9}"/>
              </a:ext>
            </a:extLst>
          </p:cNvPr>
          <p:cNvSpPr/>
          <p:nvPr/>
        </p:nvSpPr>
        <p:spPr>
          <a:xfrm>
            <a:off x="977640" y="6179815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0850780-BCD9-94EC-28F1-1DDFC50535BB}"/>
              </a:ext>
            </a:extLst>
          </p:cNvPr>
          <p:cNvSpPr/>
          <p:nvPr/>
        </p:nvSpPr>
        <p:spPr>
          <a:xfrm>
            <a:off x="288198" y="6017974"/>
            <a:ext cx="694427" cy="694427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5E03165-196A-ADA4-42CE-71848C02E1D7}"/>
              </a:ext>
            </a:extLst>
          </p:cNvPr>
          <p:cNvSpPr/>
          <p:nvPr/>
        </p:nvSpPr>
        <p:spPr>
          <a:xfrm>
            <a:off x="10782999" y="1449665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CCE0735-8E5F-59FD-3FB2-FCF614932F54}"/>
              </a:ext>
            </a:extLst>
          </p:cNvPr>
          <p:cNvSpPr/>
          <p:nvPr/>
        </p:nvSpPr>
        <p:spPr>
          <a:xfrm>
            <a:off x="10788852" y="2323842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706FE8F-3DEA-9393-06A9-57E3B3AA43F2}"/>
              </a:ext>
            </a:extLst>
          </p:cNvPr>
          <p:cNvSpPr/>
          <p:nvPr/>
        </p:nvSpPr>
        <p:spPr>
          <a:xfrm>
            <a:off x="11033267" y="3775956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60973C7-4B31-A11F-0332-DE7E9AD3F80F}"/>
              </a:ext>
            </a:extLst>
          </p:cNvPr>
          <p:cNvSpPr/>
          <p:nvPr/>
        </p:nvSpPr>
        <p:spPr>
          <a:xfrm>
            <a:off x="10620568" y="4632220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5224F07-2795-CF4A-3ECA-FE9569452E08}"/>
              </a:ext>
            </a:extLst>
          </p:cNvPr>
          <p:cNvSpPr/>
          <p:nvPr/>
        </p:nvSpPr>
        <p:spPr>
          <a:xfrm>
            <a:off x="10137369" y="2962089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09AAF06-CF90-A0FF-B6A8-664FE73E8564}"/>
              </a:ext>
            </a:extLst>
          </p:cNvPr>
          <p:cNvSpPr/>
          <p:nvPr/>
        </p:nvSpPr>
        <p:spPr>
          <a:xfrm>
            <a:off x="3217010" y="377629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A29E1C2-FF42-4BDE-8343-6632ED53CE23}"/>
              </a:ext>
            </a:extLst>
          </p:cNvPr>
          <p:cNvSpPr/>
          <p:nvPr/>
        </p:nvSpPr>
        <p:spPr>
          <a:xfrm>
            <a:off x="2366579" y="337374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CB6F57A-A848-4C52-C4C9-6469A5783B05}"/>
              </a:ext>
            </a:extLst>
          </p:cNvPr>
          <p:cNvSpPr/>
          <p:nvPr/>
        </p:nvSpPr>
        <p:spPr>
          <a:xfrm>
            <a:off x="4157462" y="209054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0652E254-8192-0AAD-0604-88EF9B0FCEB1}"/>
              </a:ext>
            </a:extLst>
          </p:cNvPr>
          <p:cNvSpPr/>
          <p:nvPr/>
        </p:nvSpPr>
        <p:spPr>
          <a:xfrm>
            <a:off x="5105771" y="371822"/>
            <a:ext cx="671843" cy="686220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ABBDB99-C206-5EA5-2C35-858545786E1C}"/>
              </a:ext>
            </a:extLst>
          </p:cNvPr>
          <p:cNvGrpSpPr/>
          <p:nvPr/>
        </p:nvGrpSpPr>
        <p:grpSpPr>
          <a:xfrm>
            <a:off x="180712" y="143953"/>
            <a:ext cx="1360011" cy="1308879"/>
            <a:chOff x="355146" y="153134"/>
            <a:chExt cx="3104348" cy="308075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7E647B2-D719-CA84-0837-CF6C0CF6AFD1}"/>
                </a:ext>
              </a:extLst>
            </p:cNvPr>
            <p:cNvSpPr/>
            <p:nvPr/>
          </p:nvSpPr>
          <p:spPr>
            <a:xfrm>
              <a:off x="355146" y="153134"/>
              <a:ext cx="2631900" cy="2631900"/>
            </a:xfrm>
            <a:prstGeom prst="ellipse">
              <a:avLst/>
            </a:prstGeom>
            <a:noFill/>
            <a:ln w="76200">
              <a:solidFill>
                <a:srgbClr val="8FD4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9C575F2-1A29-DD4D-8ED5-B3D8E9F5E3C4}"/>
                </a:ext>
              </a:extLst>
            </p:cNvPr>
            <p:cNvGrpSpPr/>
            <p:nvPr/>
          </p:nvGrpSpPr>
          <p:grpSpPr>
            <a:xfrm>
              <a:off x="1139667" y="409807"/>
              <a:ext cx="1524267" cy="2204362"/>
              <a:chOff x="1139667" y="409807"/>
              <a:chExt cx="1337760" cy="1934640"/>
            </a:xfrm>
            <a:solidFill>
              <a:srgbClr val="C9F1FF"/>
            </a:solidFill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">
                <p14:nvContentPartPr>
                  <p14:cNvPr id="34" name="Ink 33">
                    <a:extLst>
                      <a:ext uri="{FF2B5EF4-FFF2-40B4-BE49-F238E27FC236}">
                        <a16:creationId xmlns:a16="http://schemas.microsoft.com/office/drawing/2014/main" id="{9252A6D6-EA4D-40A0-E77C-7B1085A59662}"/>
                      </a:ext>
                    </a:extLst>
                  </p14:cNvPr>
                  <p14:cNvContentPartPr/>
                  <p14:nvPr/>
                </p14:nvContentPartPr>
                <p14:xfrm>
                  <a:off x="1204467" y="1104247"/>
                  <a:ext cx="622800" cy="1240200"/>
                </p14:xfrm>
              </p:contentPart>
            </mc:Choice>
            <mc:Fallback xmlns="">
              <p:pic>
                <p:nvPicPr>
                  <p:cNvPr id="34" name="Ink 33">
                    <a:extLst>
                      <a:ext uri="{FF2B5EF4-FFF2-40B4-BE49-F238E27FC236}">
                        <a16:creationId xmlns:a16="http://schemas.microsoft.com/office/drawing/2014/main" id="{9252A6D6-EA4D-40A0-E77C-7B1085A59662}"/>
                      </a:ext>
                    </a:extLst>
                  </p:cNvPr>
                  <p:cNvPicPr/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1168425" y="1067071"/>
                    <a:ext cx="694163" cy="131380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">
                <p14:nvContentPartPr>
                  <p14:cNvPr id="35" name="Ink 34">
                    <a:extLst>
                      <a:ext uri="{FF2B5EF4-FFF2-40B4-BE49-F238E27FC236}">
                        <a16:creationId xmlns:a16="http://schemas.microsoft.com/office/drawing/2014/main" id="{BBC428B2-908F-7C1D-A5F7-D722BE5D980F}"/>
                      </a:ext>
                    </a:extLst>
                  </p14:cNvPr>
                  <p14:cNvContentPartPr/>
                  <p14:nvPr/>
                </p14:nvContentPartPr>
                <p14:xfrm>
                  <a:off x="1801347" y="585847"/>
                  <a:ext cx="271800" cy="517680"/>
                </p14:xfrm>
              </p:contentPart>
            </mc:Choice>
            <mc:Fallback xmlns="">
              <p:pic>
                <p:nvPicPr>
                  <p:cNvPr id="35" name="Ink 34">
                    <a:extLst>
                      <a:ext uri="{FF2B5EF4-FFF2-40B4-BE49-F238E27FC236}">
                        <a16:creationId xmlns:a16="http://schemas.microsoft.com/office/drawing/2014/main" id="{BBC428B2-908F-7C1D-A5F7-D722BE5D980F}"/>
                      </a:ext>
                    </a:extLst>
                  </p:cNvPr>
                  <p:cNvPicPr/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1783323" y="567252"/>
                    <a:ext cx="307127" cy="5541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8B00AAB5-58E0-1803-DFA8-4372033AA3E0}"/>
                      </a:ext>
                    </a:extLst>
                  </p14:cNvPr>
                  <p14:cNvContentPartPr/>
                  <p14:nvPr/>
                </p14:nvContentPartPr>
                <p14:xfrm>
                  <a:off x="1826907" y="691687"/>
                  <a:ext cx="378360" cy="41292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8B00AAB5-58E0-1803-DFA8-4372033AA3E0}"/>
                      </a:ext>
                    </a:extLst>
                  </p:cNvPr>
                  <p:cNvPicPr/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1808890" y="673087"/>
                    <a:ext cx="413674" cy="4493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700E657F-536D-9E81-A48B-7859A2A4DC51}"/>
                      </a:ext>
                    </a:extLst>
                  </p14:cNvPr>
                  <p14:cNvContentPartPr/>
                  <p14:nvPr/>
                </p14:nvContentPartPr>
                <p14:xfrm>
                  <a:off x="1792347" y="805087"/>
                  <a:ext cx="245520" cy="360720"/>
                </p14:xfrm>
              </p:contentPart>
            </mc:Choice>
            <mc:Fallback xmlns=""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700E657F-536D-9E81-A48B-7859A2A4DC51}"/>
                      </a:ext>
                    </a:extLst>
                  </p:cNvPr>
                  <p:cNvPicPr/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1774347" y="786531"/>
                    <a:ext cx="280800" cy="39708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034F15B9-5EBB-C238-5F6C-2C217CF26E2B}"/>
                      </a:ext>
                    </a:extLst>
                  </p14:cNvPr>
                  <p14:cNvContentPartPr/>
                  <p14:nvPr/>
                </p14:nvContentPartPr>
                <p14:xfrm>
                  <a:off x="1448907" y="1517527"/>
                  <a:ext cx="44280" cy="9000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034F15B9-5EBB-C238-5F6C-2C217CF26E2B}"/>
                      </a:ext>
                    </a:extLst>
                  </p:cNvPr>
                  <p:cNvPicPr/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1412612" y="1480642"/>
                    <a:ext cx="116144" cy="16303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6F6C4538-0A97-5FF0-13A1-DF9455F3EA9C}"/>
                      </a:ext>
                    </a:extLst>
                  </p14:cNvPr>
                  <p14:cNvContentPartPr/>
                  <p14:nvPr/>
                </p14:nvContentPartPr>
                <p14:xfrm>
                  <a:off x="1417947" y="1384327"/>
                  <a:ext cx="83880" cy="63360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6F6C4538-0A97-5FF0-13A1-DF9455F3EA9C}"/>
                      </a:ext>
                    </a:extLst>
                  </p:cNvPr>
                  <p:cNvPicPr/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1382101" y="1347490"/>
                    <a:ext cx="154855" cy="13629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C0EA5DC4-4416-6409-0860-FD800EBBC991}"/>
                      </a:ext>
                    </a:extLst>
                  </p14:cNvPr>
                  <p14:cNvContentPartPr/>
                  <p14:nvPr/>
                </p14:nvContentPartPr>
                <p14:xfrm>
                  <a:off x="1182147" y="1385407"/>
                  <a:ext cx="142200" cy="71640"/>
                </p14:xfrm>
              </p:contentPart>
            </mc:Choice>
            <mc:Fallback xmlns="">
              <p:pic>
                <p:nvPicPr>
                  <p:cNvPr id="40" name="Ink 39">
                    <a:extLst>
                      <a:ext uri="{FF2B5EF4-FFF2-40B4-BE49-F238E27FC236}">
                        <a16:creationId xmlns:a16="http://schemas.microsoft.com/office/drawing/2014/main" id="{C0EA5DC4-4416-6409-0860-FD800EBBC991}"/>
                      </a:ext>
                    </a:extLst>
                  </p:cNvPr>
                  <p:cNvPicPr/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1146238" y="1348479"/>
                    <a:ext cx="213300" cy="14475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A8577281-1B0C-EE80-21E1-23CE062785B1}"/>
                      </a:ext>
                    </a:extLst>
                  </p14:cNvPr>
                  <p14:cNvContentPartPr/>
                  <p14:nvPr/>
                </p14:nvContentPartPr>
                <p14:xfrm>
                  <a:off x="1179987" y="1051327"/>
                  <a:ext cx="157680" cy="5436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A8577281-1B0C-EE80-21E1-23CE062785B1}"/>
                      </a:ext>
                    </a:extLst>
                  </p:cNvPr>
                  <p:cNvPicPr/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1143987" y="1014094"/>
                    <a:ext cx="228960" cy="1280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ED484238-9DBA-A87A-15C2-9FD5A8584C5A}"/>
                      </a:ext>
                    </a:extLst>
                  </p14:cNvPr>
                  <p14:cNvContentPartPr/>
                  <p14:nvPr/>
                </p14:nvContentPartPr>
                <p14:xfrm>
                  <a:off x="1139667" y="936487"/>
                  <a:ext cx="137880" cy="3780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ED484238-9DBA-A87A-15C2-9FD5A8584C5A}"/>
                      </a:ext>
                    </a:extLst>
                  </p:cNvPr>
                  <p:cNvPicPr/>
                  <p:nvPr/>
                </p:nvPicPr>
                <p:blipFill>
                  <a:blip r:embed="rId20"/>
                  <a:stretch>
                    <a:fillRect/>
                  </a:stretch>
                </p:blipFill>
                <p:spPr>
                  <a:xfrm>
                    <a:off x="1103573" y="900141"/>
                    <a:ext cx="209347" cy="10976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683AC675-0383-DD2A-887E-970A0C5CA26E}"/>
                      </a:ext>
                    </a:extLst>
                  </p14:cNvPr>
                  <p14:cNvContentPartPr/>
                  <p14:nvPr/>
                </p14:nvContentPartPr>
                <p14:xfrm>
                  <a:off x="1413267" y="804007"/>
                  <a:ext cx="105840" cy="4536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683AC675-0383-DD2A-887E-970A0C5CA26E}"/>
                      </a:ext>
                    </a:extLst>
                  </p:cNvPr>
                  <p:cNvPicPr/>
                  <p:nvPr/>
                </p:nvPicPr>
                <p:blipFill>
                  <a:blip r:embed="rId22"/>
                  <a:stretch>
                    <a:fillRect/>
                  </a:stretch>
                </p:blipFill>
                <p:spPr>
                  <a:xfrm>
                    <a:off x="1377267" y="767426"/>
                    <a:ext cx="177120" cy="11779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">
                <p14:nvContentPartPr>
                  <p14:cNvPr id="44" name="Ink 43">
                    <a:extLst>
                      <a:ext uri="{FF2B5EF4-FFF2-40B4-BE49-F238E27FC236}">
                        <a16:creationId xmlns:a16="http://schemas.microsoft.com/office/drawing/2014/main" id="{9511997F-7858-724E-E8D2-15153F67A64B}"/>
                      </a:ext>
                    </a:extLst>
                  </p14:cNvPr>
                  <p14:cNvContentPartPr/>
                  <p14:nvPr/>
                </p14:nvContentPartPr>
                <p14:xfrm>
                  <a:off x="1395987" y="560287"/>
                  <a:ext cx="61560" cy="104760"/>
                </p14:xfrm>
              </p:contentPart>
            </mc:Choice>
            <mc:Fallback xmlns=""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9511997F-7858-724E-E8D2-15153F67A64B}"/>
                      </a:ext>
                    </a:extLst>
                  </p:cNvPr>
                  <p:cNvPicPr/>
                  <p:nvPr/>
                </p:nvPicPr>
                <p:blipFill>
                  <a:blip r:embed="rId24"/>
                  <a:stretch>
                    <a:fillRect/>
                  </a:stretch>
                </p:blipFill>
                <p:spPr>
                  <a:xfrm>
                    <a:off x="1360196" y="523138"/>
                    <a:ext cx="132426" cy="17831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9792351A-0400-E280-CC2A-B6293C9D8A04}"/>
                      </a:ext>
                    </a:extLst>
                  </p14:cNvPr>
                  <p14:cNvContentPartPr/>
                  <p14:nvPr/>
                </p14:nvContentPartPr>
                <p14:xfrm>
                  <a:off x="1553667" y="646687"/>
                  <a:ext cx="72000" cy="92880"/>
                </p14:xfrm>
              </p:contentPart>
            </mc:Choice>
            <mc:Fallback xmlns=""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id="{9792351A-0400-E280-CC2A-B6293C9D8A04}"/>
                      </a:ext>
                    </a:extLst>
                  </p:cNvPr>
                  <p:cNvPicPr/>
                  <p:nvPr/>
                </p:nvPicPr>
                <p:blipFill>
                  <a:blip r:embed="rId26"/>
                  <a:stretch>
                    <a:fillRect/>
                  </a:stretch>
                </p:blipFill>
                <p:spPr>
                  <a:xfrm>
                    <a:off x="1517667" y="609535"/>
                    <a:ext cx="143280" cy="16644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">
                <p14:nvContentPartPr>
                  <p14:cNvPr id="46" name="Ink 45">
                    <a:extLst>
                      <a:ext uri="{FF2B5EF4-FFF2-40B4-BE49-F238E27FC236}">
                        <a16:creationId xmlns:a16="http://schemas.microsoft.com/office/drawing/2014/main" id="{805C6EBD-53F8-9312-1EBB-D17B167D5AF3}"/>
                      </a:ext>
                    </a:extLst>
                  </p14:cNvPr>
                  <p14:cNvContentPartPr/>
                  <p14:nvPr/>
                </p14:nvContentPartPr>
                <p14:xfrm>
                  <a:off x="1622787" y="497647"/>
                  <a:ext cx="65160" cy="137880"/>
                </p14:xfrm>
              </p:contentPart>
            </mc:Choice>
            <mc:Fallback xmlns="">
              <p:pic>
                <p:nvPicPr>
                  <p:cNvPr id="46" name="Ink 45">
                    <a:extLst>
                      <a:ext uri="{FF2B5EF4-FFF2-40B4-BE49-F238E27FC236}">
                        <a16:creationId xmlns:a16="http://schemas.microsoft.com/office/drawing/2014/main" id="{805C6EBD-53F8-9312-1EBB-D17B167D5AF3}"/>
                      </a:ext>
                    </a:extLst>
                  </p:cNvPr>
                  <p:cNvPicPr/>
                  <p:nvPr/>
                </p:nvPicPr>
                <p:blipFill>
                  <a:blip r:embed="rId28"/>
                  <a:stretch>
                    <a:fillRect/>
                  </a:stretch>
                </p:blipFill>
                <p:spPr>
                  <a:xfrm>
                    <a:off x="1586985" y="460582"/>
                    <a:ext cx="136048" cy="21126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8A3D0316-7B52-BB27-CAF1-B32F699315C8}"/>
                      </a:ext>
                    </a:extLst>
                  </p14:cNvPr>
                  <p14:cNvContentPartPr/>
                  <p14:nvPr/>
                </p14:nvContentPartPr>
                <p14:xfrm>
                  <a:off x="1754547" y="620767"/>
                  <a:ext cx="36000" cy="138600"/>
                </p14:xfrm>
              </p:contentPart>
            </mc:Choice>
            <mc:Fallback xmlns=""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8A3D0316-7B52-BB27-CAF1-B32F699315C8}"/>
                      </a:ext>
                    </a:extLst>
                  </p:cNvPr>
                  <p:cNvPicPr/>
                  <p:nvPr/>
                </p:nvPicPr>
                <p:blipFill>
                  <a:blip r:embed="rId30"/>
                  <a:stretch>
                    <a:fillRect/>
                  </a:stretch>
                </p:blipFill>
                <p:spPr>
                  <a:xfrm>
                    <a:off x="1719253" y="583708"/>
                    <a:ext cx="105882" cy="2119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">
                <p14:nvContentPartPr>
                  <p14:cNvPr id="48" name="Ink 47">
                    <a:extLst>
                      <a:ext uri="{FF2B5EF4-FFF2-40B4-BE49-F238E27FC236}">
                        <a16:creationId xmlns:a16="http://schemas.microsoft.com/office/drawing/2014/main" id="{4EDFABD8-5E52-FB6F-EE98-DC4E16E0D62E}"/>
                      </a:ext>
                    </a:extLst>
                  </p14:cNvPr>
                  <p14:cNvContentPartPr/>
                  <p14:nvPr/>
                </p14:nvContentPartPr>
                <p14:xfrm>
                  <a:off x="1807467" y="409807"/>
                  <a:ext cx="48240" cy="134280"/>
                </p14:xfrm>
              </p:contentPart>
            </mc:Choice>
            <mc:Fallback xmlns="">
              <p:pic>
                <p:nvPicPr>
                  <p:cNvPr id="48" name="Ink 47">
                    <a:extLst>
                      <a:ext uri="{FF2B5EF4-FFF2-40B4-BE49-F238E27FC236}">
                        <a16:creationId xmlns:a16="http://schemas.microsoft.com/office/drawing/2014/main" id="{4EDFABD8-5E52-FB6F-EE98-DC4E16E0D62E}"/>
                      </a:ext>
                    </a:extLst>
                  </p:cNvPr>
                  <p:cNvPicPr/>
                  <p:nvPr/>
                </p:nvPicPr>
                <p:blipFill>
                  <a:blip r:embed="rId32"/>
                  <a:stretch>
                    <a:fillRect/>
                  </a:stretch>
                </p:blipFill>
                <p:spPr>
                  <a:xfrm>
                    <a:off x="1771996" y="372713"/>
                    <a:ext cx="118472" cy="2077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">
                <p14:nvContentPartPr>
                  <p14:cNvPr id="49" name="Ink 48">
                    <a:extLst>
                      <a:ext uri="{FF2B5EF4-FFF2-40B4-BE49-F238E27FC236}">
                        <a16:creationId xmlns:a16="http://schemas.microsoft.com/office/drawing/2014/main" id="{5C29E683-5E47-4B76-974D-68A75D7321F4}"/>
                      </a:ext>
                    </a:extLst>
                  </p14:cNvPr>
                  <p14:cNvContentPartPr/>
                  <p14:nvPr/>
                </p14:nvContentPartPr>
                <p14:xfrm>
                  <a:off x="2037147" y="487567"/>
                  <a:ext cx="90000" cy="89640"/>
                </p14:xfrm>
              </p:contentPart>
            </mc:Choice>
            <mc:Fallback xmlns="">
              <p:pic>
                <p:nvPicPr>
                  <p:cNvPr id="49" name="Ink 48">
                    <a:extLst>
                      <a:ext uri="{FF2B5EF4-FFF2-40B4-BE49-F238E27FC236}">
                        <a16:creationId xmlns:a16="http://schemas.microsoft.com/office/drawing/2014/main" id="{5C29E683-5E47-4B76-974D-68A75D7321F4}"/>
                      </a:ext>
                    </a:extLst>
                  </p:cNvPr>
                  <p:cNvPicPr/>
                  <p:nvPr/>
                </p:nvPicPr>
                <p:blipFill>
                  <a:blip r:embed="rId34"/>
                  <a:stretch>
                    <a:fillRect/>
                  </a:stretch>
                </p:blipFill>
                <p:spPr>
                  <a:xfrm>
                    <a:off x="2001147" y="450217"/>
                    <a:ext cx="161280" cy="16359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5">
                <p14:nvContentPartPr>
                  <p14:cNvPr id="50" name="Ink 49">
                    <a:extLst>
                      <a:ext uri="{FF2B5EF4-FFF2-40B4-BE49-F238E27FC236}">
                        <a16:creationId xmlns:a16="http://schemas.microsoft.com/office/drawing/2014/main" id="{0E156B91-6D76-5C19-946E-C3F624ED8AB3}"/>
                      </a:ext>
                    </a:extLst>
                  </p14:cNvPr>
                  <p14:cNvContentPartPr/>
                  <p14:nvPr/>
                </p14:nvContentPartPr>
                <p14:xfrm>
                  <a:off x="1911507" y="613567"/>
                  <a:ext cx="39600" cy="93240"/>
                </p14:xfrm>
              </p:contentPart>
            </mc:Choice>
            <mc:Fallback xmlns="">
              <p:pic>
                <p:nvPicPr>
                  <p:cNvPr id="50" name="Ink 49">
                    <a:extLst>
                      <a:ext uri="{FF2B5EF4-FFF2-40B4-BE49-F238E27FC236}">
                        <a16:creationId xmlns:a16="http://schemas.microsoft.com/office/drawing/2014/main" id="{0E156B91-6D76-5C19-946E-C3F624ED8AB3}"/>
                      </a:ext>
                    </a:extLst>
                  </p:cNvPr>
                  <p:cNvPicPr/>
                  <p:nvPr/>
                </p:nvPicPr>
                <p:blipFill>
                  <a:blip r:embed="rId36"/>
                  <a:stretch>
                    <a:fillRect/>
                  </a:stretch>
                </p:blipFill>
                <p:spPr>
                  <a:xfrm>
                    <a:off x="1875507" y="576567"/>
                    <a:ext cx="110880" cy="1665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7">
                <p14:nvContentPartPr>
                  <p14:cNvPr id="51" name="Ink 50">
                    <a:extLst>
                      <a:ext uri="{FF2B5EF4-FFF2-40B4-BE49-F238E27FC236}">
                        <a16:creationId xmlns:a16="http://schemas.microsoft.com/office/drawing/2014/main" id="{86936E08-1DF2-AAD2-AAAC-4A794AB534B2}"/>
                      </a:ext>
                    </a:extLst>
                  </p14:cNvPr>
                  <p14:cNvContentPartPr/>
                  <p14:nvPr/>
                </p14:nvContentPartPr>
                <p14:xfrm>
                  <a:off x="2047947" y="691687"/>
                  <a:ext cx="78120" cy="98280"/>
                </p14:xfrm>
              </p:contentPart>
            </mc:Choice>
            <mc:Fallback xmlns="">
              <p:pic>
                <p:nvPicPr>
                  <p:cNvPr id="51" name="Ink 50">
                    <a:extLst>
                      <a:ext uri="{FF2B5EF4-FFF2-40B4-BE49-F238E27FC236}">
                        <a16:creationId xmlns:a16="http://schemas.microsoft.com/office/drawing/2014/main" id="{86936E08-1DF2-AAD2-AAAC-4A794AB534B2}"/>
                      </a:ext>
                    </a:extLst>
                  </p:cNvPr>
                  <p:cNvPicPr/>
                  <p:nvPr/>
                </p:nvPicPr>
                <p:blipFill>
                  <a:blip r:embed="rId38"/>
                  <a:stretch>
                    <a:fillRect/>
                  </a:stretch>
                </p:blipFill>
                <p:spPr>
                  <a:xfrm>
                    <a:off x="2011780" y="654740"/>
                    <a:ext cx="149730" cy="1714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9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CB5E80FF-9CC4-C1A6-A474-7277A98A8C2A}"/>
                      </a:ext>
                    </a:extLst>
                  </p14:cNvPr>
                  <p14:cNvContentPartPr/>
                  <p14:nvPr/>
                </p14:nvContentPartPr>
                <p14:xfrm>
                  <a:off x="2209947" y="594127"/>
                  <a:ext cx="66960" cy="112320"/>
                </p14:xfrm>
              </p:contentPart>
            </mc:Choice>
            <mc:Fallback xmlns=""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CB5E80FF-9CC4-C1A6-A474-7277A98A8C2A}"/>
                      </a:ext>
                    </a:extLst>
                  </p:cNvPr>
                  <p:cNvPicPr/>
                  <p:nvPr/>
                </p:nvPicPr>
                <p:blipFill>
                  <a:blip r:embed="rId40"/>
                  <a:stretch>
                    <a:fillRect/>
                  </a:stretch>
                </p:blipFill>
                <p:spPr>
                  <a:xfrm>
                    <a:off x="2173947" y="556935"/>
                    <a:ext cx="138240" cy="185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1">
                <p14:nvContentPartPr>
                  <p14:cNvPr id="53" name="Ink 52">
                    <a:extLst>
                      <a:ext uri="{FF2B5EF4-FFF2-40B4-BE49-F238E27FC236}">
                        <a16:creationId xmlns:a16="http://schemas.microsoft.com/office/drawing/2014/main" id="{44BB126C-3917-7A7D-0A96-0AA91EC4D06A}"/>
                      </a:ext>
                    </a:extLst>
                  </p14:cNvPr>
                  <p14:cNvContentPartPr/>
                  <p14:nvPr/>
                </p14:nvContentPartPr>
                <p14:xfrm>
                  <a:off x="1861827" y="1465327"/>
                  <a:ext cx="44280" cy="96480"/>
                </p14:xfrm>
              </p:contentPart>
            </mc:Choice>
            <mc:Fallback xmlns="">
              <p:pic>
                <p:nvPicPr>
                  <p:cNvPr id="53" name="Ink 52">
                    <a:extLst>
                      <a:ext uri="{FF2B5EF4-FFF2-40B4-BE49-F238E27FC236}">
                        <a16:creationId xmlns:a16="http://schemas.microsoft.com/office/drawing/2014/main" id="{44BB126C-3917-7A7D-0A96-0AA91EC4D06A}"/>
                      </a:ext>
                    </a:extLst>
                  </p:cNvPr>
                  <p:cNvPicPr/>
                  <p:nvPr/>
                </p:nvPicPr>
                <p:blipFill>
                  <a:blip r:embed="rId42"/>
                  <a:stretch>
                    <a:fillRect/>
                  </a:stretch>
                </p:blipFill>
                <p:spPr>
                  <a:xfrm>
                    <a:off x="1826117" y="1428219"/>
                    <a:ext cx="114985" cy="169953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DE0AEFD6-6D6D-5156-AEE2-8680C35F5B1A}"/>
                  </a:ext>
                </a:extLst>
              </p:cNvPr>
              <p:cNvGrpSpPr/>
              <p:nvPr/>
            </p:nvGrpSpPr>
            <p:grpSpPr>
              <a:xfrm>
                <a:off x="1145427" y="506647"/>
                <a:ext cx="1332000" cy="1263600"/>
                <a:chOff x="1145427" y="506647"/>
                <a:chExt cx="1332000" cy="1263600"/>
              </a:xfrm>
              <a:grpFill/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43">
                  <p14:nvContentPartPr>
                    <p14:cNvPr id="56" name="Ink 55">
                      <a:extLst>
                        <a:ext uri="{FF2B5EF4-FFF2-40B4-BE49-F238E27FC236}">
                          <a16:creationId xmlns:a16="http://schemas.microsoft.com/office/drawing/2014/main" id="{96AB31BB-4F27-BB26-6E42-F9736CCDF39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81307" y="1095607"/>
                    <a:ext cx="301680" cy="454680"/>
                  </p14:xfrm>
                </p:contentPart>
              </mc:Choice>
              <mc:Fallback xmlns="">
                <p:pic>
                  <p:nvPicPr>
                    <p:cNvPr id="56" name="Ink 55">
                      <a:extLst>
                        <a:ext uri="{FF2B5EF4-FFF2-40B4-BE49-F238E27FC236}">
                          <a16:creationId xmlns:a16="http://schemas.microsoft.com/office/drawing/2014/main" id="{96AB31BB-4F27-BB26-6E42-F9736CCDF392}"/>
                        </a:ext>
                      </a:extLst>
                    </p:cNvPr>
                    <p:cNvPicPr/>
                    <p:nvPr/>
                  </p:nvPicPr>
                  <p:blipFill>
                    <a:blip r:embed="rId44"/>
                    <a:stretch>
                      <a:fillRect/>
                    </a:stretch>
                  </p:blipFill>
                  <p:spPr>
                    <a:xfrm>
                      <a:off x="1463307" y="1077033"/>
                      <a:ext cx="336960" cy="4910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5">
                  <p14:nvContentPartPr>
                    <p14:cNvPr id="57" name="Ink 56">
                      <a:extLst>
                        <a:ext uri="{FF2B5EF4-FFF2-40B4-BE49-F238E27FC236}">
                          <a16:creationId xmlns:a16="http://schemas.microsoft.com/office/drawing/2014/main" id="{AC0611FC-79F2-9152-5F21-3FD26C4C331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97507" y="1113247"/>
                    <a:ext cx="268200" cy="294840"/>
                  </p14:xfrm>
                </p:contentPart>
              </mc:Choice>
              <mc:Fallback xmlns="">
                <p:pic>
                  <p:nvPicPr>
                    <p:cNvPr id="57" name="Ink 56">
                      <a:extLst>
                        <a:ext uri="{FF2B5EF4-FFF2-40B4-BE49-F238E27FC236}">
                          <a16:creationId xmlns:a16="http://schemas.microsoft.com/office/drawing/2014/main" id="{AC0611FC-79F2-9152-5F21-3FD26C4C331F}"/>
                        </a:ext>
                      </a:extLst>
                    </p:cNvPr>
                    <p:cNvPicPr/>
                    <p:nvPr/>
                  </p:nvPicPr>
                  <p:blipFill>
                    <a:blip r:embed="rId46"/>
                    <a:stretch>
                      <a:fillRect/>
                    </a:stretch>
                  </p:blipFill>
                  <p:spPr>
                    <a:xfrm>
                      <a:off x="1479531" y="1094680"/>
                      <a:ext cx="303433" cy="33123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7">
                  <p14:nvContentPartPr>
                    <p14:cNvPr id="58" name="Ink 57">
                      <a:extLst>
                        <a:ext uri="{FF2B5EF4-FFF2-40B4-BE49-F238E27FC236}">
                          <a16:creationId xmlns:a16="http://schemas.microsoft.com/office/drawing/2014/main" id="{386E83DC-0319-42E3-6C85-C5F7113367F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21107" y="1086607"/>
                    <a:ext cx="479520" cy="302760"/>
                  </p14:xfrm>
                </p:contentPart>
              </mc:Choice>
              <mc:Fallback xmlns="">
                <p:pic>
                  <p:nvPicPr>
                    <p:cNvPr id="58" name="Ink 57">
                      <a:extLst>
                        <a:ext uri="{FF2B5EF4-FFF2-40B4-BE49-F238E27FC236}">
                          <a16:creationId xmlns:a16="http://schemas.microsoft.com/office/drawing/2014/main" id="{386E83DC-0319-42E3-6C85-C5F7113367FB}"/>
                        </a:ext>
                      </a:extLst>
                    </p:cNvPr>
                    <p:cNvPicPr/>
                    <p:nvPr/>
                  </p:nvPicPr>
                  <p:blipFill>
                    <a:blip r:embed="rId48"/>
                    <a:stretch>
                      <a:fillRect/>
                    </a:stretch>
                  </p:blipFill>
                  <p:spPr>
                    <a:xfrm>
                      <a:off x="1303107" y="1068056"/>
                      <a:ext cx="514800" cy="33912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9">
                  <p14:nvContentPartPr>
                    <p14:cNvPr id="59" name="Ink 58">
                      <a:extLst>
                        <a:ext uri="{FF2B5EF4-FFF2-40B4-BE49-F238E27FC236}">
                          <a16:creationId xmlns:a16="http://schemas.microsoft.com/office/drawing/2014/main" id="{376C9C33-2EDE-EC07-22B5-41636AE8A50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12387" y="1120447"/>
                    <a:ext cx="570960" cy="109440"/>
                  </p14:xfrm>
                </p:contentPart>
              </mc:Choice>
              <mc:Fallback xmlns="">
                <p:pic>
                  <p:nvPicPr>
                    <p:cNvPr id="59" name="Ink 58">
                      <a:extLst>
                        <a:ext uri="{FF2B5EF4-FFF2-40B4-BE49-F238E27FC236}">
                          <a16:creationId xmlns:a16="http://schemas.microsoft.com/office/drawing/2014/main" id="{376C9C33-2EDE-EC07-22B5-41636AE8A501}"/>
                        </a:ext>
                      </a:extLst>
                    </p:cNvPr>
                    <p:cNvPicPr/>
                    <p:nvPr/>
                  </p:nvPicPr>
                  <p:blipFill>
                    <a:blip r:embed="rId50"/>
                    <a:stretch>
                      <a:fillRect/>
                    </a:stretch>
                  </p:blipFill>
                  <p:spPr>
                    <a:xfrm>
                      <a:off x="1194364" y="1101961"/>
                      <a:ext cx="606285" cy="14567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1">
                  <p14:nvContentPartPr>
                    <p14:cNvPr id="60" name="Ink 59">
                      <a:extLst>
                        <a:ext uri="{FF2B5EF4-FFF2-40B4-BE49-F238E27FC236}">
                          <a16:creationId xmlns:a16="http://schemas.microsoft.com/office/drawing/2014/main" id="{05F9C965-CDCC-21CE-391C-E3E6D233F06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22627" y="1112167"/>
                    <a:ext cx="461520" cy="132840"/>
                  </p14:xfrm>
                </p:contentPart>
              </mc:Choice>
              <mc:Fallback xmlns="">
                <p:pic>
                  <p:nvPicPr>
                    <p:cNvPr id="60" name="Ink 59">
                      <a:extLst>
                        <a:ext uri="{FF2B5EF4-FFF2-40B4-BE49-F238E27FC236}">
                          <a16:creationId xmlns:a16="http://schemas.microsoft.com/office/drawing/2014/main" id="{05F9C965-CDCC-21CE-391C-E3E6D233F068}"/>
                        </a:ext>
                      </a:extLst>
                    </p:cNvPr>
                    <p:cNvPicPr/>
                    <p:nvPr/>
                  </p:nvPicPr>
                  <p:blipFill>
                    <a:blip r:embed="rId52"/>
                    <a:stretch>
                      <a:fillRect/>
                    </a:stretch>
                  </p:blipFill>
                  <p:spPr>
                    <a:xfrm>
                      <a:off x="1404627" y="1093614"/>
                      <a:ext cx="496800" cy="16920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3">
                  <p14:nvContentPartPr>
                    <p14:cNvPr id="61" name="Ink 60">
                      <a:extLst>
                        <a:ext uri="{FF2B5EF4-FFF2-40B4-BE49-F238E27FC236}">
                          <a16:creationId xmlns:a16="http://schemas.microsoft.com/office/drawing/2014/main" id="{484A35B7-A884-E061-5AF0-EA34BE11E8B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90507" y="1077607"/>
                    <a:ext cx="535320" cy="27000"/>
                  </p14:xfrm>
                </p:contentPart>
              </mc:Choice>
              <mc:Fallback xmlns="">
                <p:pic>
                  <p:nvPicPr>
                    <p:cNvPr id="61" name="Ink 60">
                      <a:extLst>
                        <a:ext uri="{FF2B5EF4-FFF2-40B4-BE49-F238E27FC236}">
                          <a16:creationId xmlns:a16="http://schemas.microsoft.com/office/drawing/2014/main" id="{484A35B7-A884-E061-5AF0-EA34BE11E8B5}"/>
                        </a:ext>
                      </a:extLst>
                    </p:cNvPr>
                    <p:cNvPicPr/>
                    <p:nvPr/>
                  </p:nvPicPr>
                  <p:blipFill>
                    <a:blip r:embed="rId54"/>
                    <a:stretch>
                      <a:fillRect/>
                    </a:stretch>
                  </p:blipFill>
                  <p:spPr>
                    <a:xfrm>
                      <a:off x="1272495" y="1059364"/>
                      <a:ext cx="570624" cy="6275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5">
                  <p14:nvContentPartPr>
                    <p14:cNvPr id="62" name="Ink 61">
                      <a:extLst>
                        <a:ext uri="{FF2B5EF4-FFF2-40B4-BE49-F238E27FC236}">
                          <a16:creationId xmlns:a16="http://schemas.microsoft.com/office/drawing/2014/main" id="{9805D87A-309C-EF38-75B8-64811D4F111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46587" y="963487"/>
                    <a:ext cx="530640" cy="155520"/>
                  </p14:xfrm>
                </p:contentPart>
              </mc:Choice>
              <mc:Fallback xmlns="">
                <p:pic>
                  <p:nvPicPr>
                    <p:cNvPr id="62" name="Ink 61">
                      <a:extLst>
                        <a:ext uri="{FF2B5EF4-FFF2-40B4-BE49-F238E27FC236}">
                          <a16:creationId xmlns:a16="http://schemas.microsoft.com/office/drawing/2014/main" id="{9805D87A-309C-EF38-75B8-64811D4F1115}"/>
                        </a:ext>
                      </a:extLst>
                    </p:cNvPr>
                    <p:cNvPicPr/>
                    <p:nvPr/>
                  </p:nvPicPr>
                  <p:blipFill>
                    <a:blip r:embed="rId56"/>
                    <a:stretch>
                      <a:fillRect/>
                    </a:stretch>
                  </p:blipFill>
                  <p:spPr>
                    <a:xfrm>
                      <a:off x="1228587" y="944973"/>
                      <a:ext cx="565920" cy="19180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7">
                  <p14:nvContentPartPr>
                    <p14:cNvPr id="63" name="Ink 62">
                      <a:extLst>
                        <a:ext uri="{FF2B5EF4-FFF2-40B4-BE49-F238E27FC236}">
                          <a16:creationId xmlns:a16="http://schemas.microsoft.com/office/drawing/2014/main" id="{3EA271D8-C866-2D90-B64E-828CE754A2B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63867" y="779167"/>
                    <a:ext cx="517320" cy="313920"/>
                  </p14:xfrm>
                </p:contentPart>
              </mc:Choice>
              <mc:Fallback xmlns="">
                <p:pic>
                  <p:nvPicPr>
                    <p:cNvPr id="63" name="Ink 62">
                      <a:extLst>
                        <a:ext uri="{FF2B5EF4-FFF2-40B4-BE49-F238E27FC236}">
                          <a16:creationId xmlns:a16="http://schemas.microsoft.com/office/drawing/2014/main" id="{3EA271D8-C866-2D90-B64E-828CE754A2B5}"/>
                        </a:ext>
                      </a:extLst>
                    </p:cNvPr>
                    <p:cNvPicPr/>
                    <p:nvPr/>
                  </p:nvPicPr>
                  <p:blipFill>
                    <a:blip r:embed="rId58"/>
                    <a:stretch>
                      <a:fillRect/>
                    </a:stretch>
                  </p:blipFill>
                  <p:spPr>
                    <a:xfrm>
                      <a:off x="1245854" y="760614"/>
                      <a:ext cx="552625" cy="3502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9">
                  <p14:nvContentPartPr>
                    <p14:cNvPr id="64" name="Ink 63">
                      <a:extLst>
                        <a:ext uri="{FF2B5EF4-FFF2-40B4-BE49-F238E27FC236}">
                          <a16:creationId xmlns:a16="http://schemas.microsoft.com/office/drawing/2014/main" id="{0CF9BE46-9D81-8C20-E863-BE3276CC141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27747" y="858007"/>
                    <a:ext cx="243360" cy="213840"/>
                  </p14:xfrm>
                </p:contentPart>
              </mc:Choice>
              <mc:Fallback xmlns="">
                <p:pic>
                  <p:nvPicPr>
                    <p:cNvPr id="64" name="Ink 63">
                      <a:extLst>
                        <a:ext uri="{FF2B5EF4-FFF2-40B4-BE49-F238E27FC236}">
                          <a16:creationId xmlns:a16="http://schemas.microsoft.com/office/drawing/2014/main" id="{0CF9BE46-9D81-8C20-E863-BE3276CC141A}"/>
                        </a:ext>
                      </a:extLst>
                    </p:cNvPr>
                    <p:cNvPicPr/>
                    <p:nvPr/>
                  </p:nvPicPr>
                  <p:blipFill>
                    <a:blip r:embed="rId60"/>
                    <a:stretch>
                      <a:fillRect/>
                    </a:stretch>
                  </p:blipFill>
                  <p:spPr>
                    <a:xfrm>
                      <a:off x="1509747" y="839444"/>
                      <a:ext cx="278640" cy="25022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1">
                  <p14:nvContentPartPr>
                    <p14:cNvPr id="65" name="Ink 64">
                      <a:extLst>
                        <a:ext uri="{FF2B5EF4-FFF2-40B4-BE49-F238E27FC236}">
                          <a16:creationId xmlns:a16="http://schemas.microsoft.com/office/drawing/2014/main" id="{A9F1147F-7E50-FC00-DB89-39A93D16073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57547" y="664687"/>
                    <a:ext cx="284040" cy="414000"/>
                  </p14:xfrm>
                </p:contentPart>
              </mc:Choice>
              <mc:Fallback xmlns="">
                <p:pic>
                  <p:nvPicPr>
                    <p:cNvPr id="65" name="Ink 64">
                      <a:extLst>
                        <a:ext uri="{FF2B5EF4-FFF2-40B4-BE49-F238E27FC236}">
                          <a16:creationId xmlns:a16="http://schemas.microsoft.com/office/drawing/2014/main" id="{A9F1147F-7E50-FC00-DB89-39A93D160735}"/>
                        </a:ext>
                      </a:extLst>
                    </p:cNvPr>
                    <p:cNvPicPr/>
                    <p:nvPr/>
                  </p:nvPicPr>
                  <p:blipFill>
                    <a:blip r:embed="rId62"/>
                    <a:stretch>
                      <a:fillRect/>
                    </a:stretch>
                  </p:blipFill>
                  <p:spPr>
                    <a:xfrm>
                      <a:off x="1439570" y="646105"/>
                      <a:ext cx="319275" cy="4504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3">
                  <p14:nvContentPartPr>
                    <p14:cNvPr id="66" name="Ink 65">
                      <a:extLst>
                        <a:ext uri="{FF2B5EF4-FFF2-40B4-BE49-F238E27FC236}">
                          <a16:creationId xmlns:a16="http://schemas.microsoft.com/office/drawing/2014/main" id="{20D167B7-D3F4-3F5F-1203-0D011723185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89667" y="682327"/>
                    <a:ext cx="173160" cy="380520"/>
                  </p14:xfrm>
                </p:contentPart>
              </mc:Choice>
              <mc:Fallback xmlns="">
                <p:pic>
                  <p:nvPicPr>
                    <p:cNvPr id="66" name="Ink 65">
                      <a:extLst>
                        <a:ext uri="{FF2B5EF4-FFF2-40B4-BE49-F238E27FC236}">
                          <a16:creationId xmlns:a16="http://schemas.microsoft.com/office/drawing/2014/main" id="{20D167B7-D3F4-3F5F-1203-0D011723185F}"/>
                        </a:ext>
                      </a:extLst>
                    </p:cNvPr>
                    <p:cNvPicPr/>
                    <p:nvPr/>
                  </p:nvPicPr>
                  <p:blipFill>
                    <a:blip r:embed="rId64"/>
                    <a:stretch>
                      <a:fillRect/>
                    </a:stretch>
                  </p:blipFill>
                  <p:spPr>
                    <a:xfrm>
                      <a:off x="1571704" y="663747"/>
                      <a:ext cx="208367" cy="41693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5">
                  <p14:nvContentPartPr>
                    <p14:cNvPr id="67" name="Ink 66">
                      <a:extLst>
                        <a:ext uri="{FF2B5EF4-FFF2-40B4-BE49-F238E27FC236}">
                          <a16:creationId xmlns:a16="http://schemas.microsoft.com/office/drawing/2014/main" id="{5D333DA8-D684-2B03-DE6E-9706B2566F1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77147" y="620767"/>
                    <a:ext cx="53640" cy="509040"/>
                  </p14:xfrm>
                </p:contentPart>
              </mc:Choice>
              <mc:Fallback xmlns="">
                <p:pic>
                  <p:nvPicPr>
                    <p:cNvPr id="67" name="Ink 66">
                      <a:extLst>
                        <a:ext uri="{FF2B5EF4-FFF2-40B4-BE49-F238E27FC236}">
                          <a16:creationId xmlns:a16="http://schemas.microsoft.com/office/drawing/2014/main" id="{5D333DA8-D684-2B03-DE6E-9706B2566F16}"/>
                        </a:ext>
                      </a:extLst>
                    </p:cNvPr>
                    <p:cNvPicPr/>
                    <p:nvPr/>
                  </p:nvPicPr>
                  <p:blipFill>
                    <a:blip r:embed="rId66"/>
                    <a:stretch>
                      <a:fillRect/>
                    </a:stretch>
                  </p:blipFill>
                  <p:spPr>
                    <a:xfrm>
                      <a:off x="1659267" y="602189"/>
                      <a:ext cx="88685" cy="54545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7">
                  <p14:nvContentPartPr>
                    <p14:cNvPr id="68" name="Ink 67">
                      <a:extLst>
                        <a:ext uri="{FF2B5EF4-FFF2-40B4-BE49-F238E27FC236}">
                          <a16:creationId xmlns:a16="http://schemas.microsoft.com/office/drawing/2014/main" id="{0BB98F4D-48BB-E1DB-75F0-13C00BDBCC4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56347" y="752887"/>
                    <a:ext cx="27360" cy="342000"/>
                  </p14:xfrm>
                </p:contentPart>
              </mc:Choice>
              <mc:Fallback xmlns="">
                <p:pic>
                  <p:nvPicPr>
                    <p:cNvPr id="68" name="Ink 67">
                      <a:extLst>
                        <a:ext uri="{FF2B5EF4-FFF2-40B4-BE49-F238E27FC236}">
                          <a16:creationId xmlns:a16="http://schemas.microsoft.com/office/drawing/2014/main" id="{0BB98F4D-48BB-E1DB-75F0-13C00BDBCC4F}"/>
                        </a:ext>
                      </a:extLst>
                    </p:cNvPr>
                    <p:cNvPicPr/>
                    <p:nvPr/>
                  </p:nvPicPr>
                  <p:blipFill>
                    <a:blip r:embed="rId68"/>
                    <a:stretch>
                      <a:fillRect/>
                    </a:stretch>
                  </p:blipFill>
                  <p:spPr>
                    <a:xfrm>
                      <a:off x="1738347" y="734300"/>
                      <a:ext cx="62640" cy="37843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9">
                  <p14:nvContentPartPr>
                    <p14:cNvPr id="69" name="Ink 68">
                      <a:extLst>
                        <a:ext uri="{FF2B5EF4-FFF2-40B4-BE49-F238E27FC236}">
                          <a16:creationId xmlns:a16="http://schemas.microsoft.com/office/drawing/2014/main" id="{4F2C0B0B-26C5-772F-BF4F-2DC8D0B3D7A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88387" y="506647"/>
                    <a:ext cx="47520" cy="588600"/>
                  </p14:xfrm>
                </p:contentPart>
              </mc:Choice>
              <mc:Fallback xmlns="">
                <p:pic>
                  <p:nvPicPr>
                    <p:cNvPr id="69" name="Ink 68">
                      <a:extLst>
                        <a:ext uri="{FF2B5EF4-FFF2-40B4-BE49-F238E27FC236}">
                          <a16:creationId xmlns:a16="http://schemas.microsoft.com/office/drawing/2014/main" id="{4F2C0B0B-26C5-772F-BF4F-2DC8D0B3D7A2}"/>
                        </a:ext>
                      </a:extLst>
                    </p:cNvPr>
                    <p:cNvPicPr/>
                    <p:nvPr/>
                  </p:nvPicPr>
                  <p:blipFill>
                    <a:blip r:embed="rId70"/>
                    <a:stretch>
                      <a:fillRect/>
                    </a:stretch>
                  </p:blipFill>
                  <p:spPr>
                    <a:xfrm>
                      <a:off x="1770387" y="488091"/>
                      <a:ext cx="82800" cy="62497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1">
                  <p14:nvContentPartPr>
                    <p14:cNvPr id="70" name="Ink 69">
                      <a:extLst>
                        <a:ext uri="{FF2B5EF4-FFF2-40B4-BE49-F238E27FC236}">
                          <a16:creationId xmlns:a16="http://schemas.microsoft.com/office/drawing/2014/main" id="{437C4B5A-E63E-458C-C17B-F773478A7CF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79387" y="708247"/>
                    <a:ext cx="144360" cy="378360"/>
                  </p14:xfrm>
                </p:contentPart>
              </mc:Choice>
              <mc:Fallback xmlns="">
                <p:pic>
                  <p:nvPicPr>
                    <p:cNvPr id="70" name="Ink 69">
                      <a:extLst>
                        <a:ext uri="{FF2B5EF4-FFF2-40B4-BE49-F238E27FC236}">
                          <a16:creationId xmlns:a16="http://schemas.microsoft.com/office/drawing/2014/main" id="{437C4B5A-E63E-458C-C17B-F773478A7CFF}"/>
                        </a:ext>
                      </a:extLst>
                    </p:cNvPr>
                    <p:cNvPicPr/>
                    <p:nvPr/>
                  </p:nvPicPr>
                  <p:blipFill>
                    <a:blip r:embed="rId72"/>
                    <a:stretch>
                      <a:fillRect/>
                    </a:stretch>
                  </p:blipFill>
                  <p:spPr>
                    <a:xfrm>
                      <a:off x="1761432" y="689664"/>
                      <a:ext cx="179552" cy="4147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3">
                  <p14:nvContentPartPr>
                    <p14:cNvPr id="71" name="Ink 70">
                      <a:extLst>
                        <a:ext uri="{FF2B5EF4-FFF2-40B4-BE49-F238E27FC236}">
                          <a16:creationId xmlns:a16="http://schemas.microsoft.com/office/drawing/2014/main" id="{0EF591F4-19B2-BD92-3496-20339FFA83E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0267" y="958087"/>
                    <a:ext cx="504000" cy="128880"/>
                  </p14:xfrm>
                </p:contentPart>
              </mc:Choice>
              <mc:Fallback xmlns="">
                <p:pic>
                  <p:nvPicPr>
                    <p:cNvPr id="71" name="Ink 70">
                      <a:extLst>
                        <a:ext uri="{FF2B5EF4-FFF2-40B4-BE49-F238E27FC236}">
                          <a16:creationId xmlns:a16="http://schemas.microsoft.com/office/drawing/2014/main" id="{0EF591F4-19B2-BD92-3496-20339FFA83EA}"/>
                        </a:ext>
                      </a:extLst>
                    </p:cNvPr>
                    <p:cNvPicPr/>
                    <p:nvPr/>
                  </p:nvPicPr>
                  <p:blipFill>
                    <a:blip r:embed="rId74"/>
                    <a:stretch>
                      <a:fillRect/>
                    </a:stretch>
                  </p:blipFill>
                  <p:spPr>
                    <a:xfrm>
                      <a:off x="1782241" y="939570"/>
                      <a:ext cx="539330" cy="16517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5">
                  <p14:nvContentPartPr>
                    <p14:cNvPr id="72" name="Ink 71">
                      <a:extLst>
                        <a:ext uri="{FF2B5EF4-FFF2-40B4-BE49-F238E27FC236}">
                          <a16:creationId xmlns:a16="http://schemas.microsoft.com/office/drawing/2014/main" id="{71A746EE-42B8-AE8E-9493-5C3473DD29E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70467" y="892567"/>
                    <a:ext cx="394920" cy="132480"/>
                  </p14:xfrm>
                </p:contentPart>
              </mc:Choice>
              <mc:Fallback xmlns="">
                <p:pic>
                  <p:nvPicPr>
                    <p:cNvPr id="72" name="Ink 71">
                      <a:extLst>
                        <a:ext uri="{FF2B5EF4-FFF2-40B4-BE49-F238E27FC236}">
                          <a16:creationId xmlns:a16="http://schemas.microsoft.com/office/drawing/2014/main" id="{71A746EE-42B8-AE8E-9493-5C3473DD29E2}"/>
                        </a:ext>
                      </a:extLst>
                    </p:cNvPr>
                    <p:cNvPicPr/>
                    <p:nvPr/>
                  </p:nvPicPr>
                  <p:blipFill>
                    <a:blip r:embed="rId76"/>
                    <a:stretch>
                      <a:fillRect/>
                    </a:stretch>
                  </p:blipFill>
                  <p:spPr>
                    <a:xfrm>
                      <a:off x="1852451" y="874064"/>
                      <a:ext cx="430232" cy="16874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7">
                  <p14:nvContentPartPr>
                    <p14:cNvPr id="73" name="Ink 72">
                      <a:extLst>
                        <a:ext uri="{FF2B5EF4-FFF2-40B4-BE49-F238E27FC236}">
                          <a16:creationId xmlns:a16="http://schemas.microsoft.com/office/drawing/2014/main" id="{FC1A530A-B326-4862-2BD3-3231ED4D053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91267" y="879967"/>
                    <a:ext cx="356040" cy="198000"/>
                  </p14:xfrm>
                </p:contentPart>
              </mc:Choice>
              <mc:Fallback xmlns="">
                <p:pic>
                  <p:nvPicPr>
                    <p:cNvPr id="73" name="Ink 72">
                      <a:extLst>
                        <a:ext uri="{FF2B5EF4-FFF2-40B4-BE49-F238E27FC236}">
                          <a16:creationId xmlns:a16="http://schemas.microsoft.com/office/drawing/2014/main" id="{FC1A530A-B326-4862-2BD3-3231ED4D0537}"/>
                        </a:ext>
                      </a:extLst>
                    </p:cNvPr>
                    <p:cNvPicPr/>
                    <p:nvPr/>
                  </p:nvPicPr>
                  <p:blipFill>
                    <a:blip r:embed="rId78"/>
                    <a:stretch>
                      <a:fillRect/>
                    </a:stretch>
                  </p:blipFill>
                  <p:spPr>
                    <a:xfrm>
                      <a:off x="1773249" y="861428"/>
                      <a:ext cx="391356" cy="23433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9">
                  <p14:nvContentPartPr>
                    <p14:cNvPr id="74" name="Ink 73">
                      <a:extLst>
                        <a:ext uri="{FF2B5EF4-FFF2-40B4-BE49-F238E27FC236}">
                          <a16:creationId xmlns:a16="http://schemas.microsoft.com/office/drawing/2014/main" id="{3C34A081-BDB4-02AF-304A-5D070C27F23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17907" y="1085527"/>
                    <a:ext cx="568080" cy="14040"/>
                  </p14:xfrm>
                </p:contentPart>
              </mc:Choice>
              <mc:Fallback xmlns="">
                <p:pic>
                  <p:nvPicPr>
                    <p:cNvPr id="74" name="Ink 73">
                      <a:extLst>
                        <a:ext uri="{FF2B5EF4-FFF2-40B4-BE49-F238E27FC236}">
                          <a16:creationId xmlns:a16="http://schemas.microsoft.com/office/drawing/2014/main" id="{3C34A081-BDB4-02AF-304A-5D070C27F237}"/>
                        </a:ext>
                      </a:extLst>
                    </p:cNvPr>
                    <p:cNvPicPr/>
                    <p:nvPr/>
                  </p:nvPicPr>
                  <p:blipFill>
                    <a:blip r:embed="rId80"/>
                    <a:stretch>
                      <a:fillRect/>
                    </a:stretch>
                  </p:blipFill>
                  <p:spPr>
                    <a:xfrm>
                      <a:off x="1799884" y="1067053"/>
                      <a:ext cx="603405" cy="5024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1">
                  <p14:nvContentPartPr>
                    <p14:cNvPr id="75" name="Ink 74">
                      <a:extLst>
                        <a:ext uri="{FF2B5EF4-FFF2-40B4-BE49-F238E27FC236}">
                          <a16:creationId xmlns:a16="http://schemas.microsoft.com/office/drawing/2014/main" id="{993E24F4-F88E-CFC7-C4C6-4B4782AF90B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94887"/>
                    <a:ext cx="315720" cy="19080"/>
                  </p14:xfrm>
                </p:contentPart>
              </mc:Choice>
              <mc:Fallback xmlns="">
                <p:pic>
                  <p:nvPicPr>
                    <p:cNvPr id="75" name="Ink 74">
                      <a:extLst>
                        <a:ext uri="{FF2B5EF4-FFF2-40B4-BE49-F238E27FC236}">
                          <a16:creationId xmlns:a16="http://schemas.microsoft.com/office/drawing/2014/main" id="{993E24F4-F88E-CFC7-C4C6-4B4782AF90B9}"/>
                        </a:ext>
                      </a:extLst>
                    </p:cNvPr>
                    <p:cNvPicPr/>
                    <p:nvPr/>
                  </p:nvPicPr>
                  <p:blipFill>
                    <a:blip r:embed="rId82"/>
                    <a:stretch>
                      <a:fillRect/>
                    </a:stretch>
                  </p:blipFill>
                  <p:spPr>
                    <a:xfrm>
                      <a:off x="1835166" y="1076541"/>
                      <a:ext cx="351040" cy="5503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3">
                  <p14:nvContentPartPr>
                    <p14:cNvPr id="76" name="Ink 75">
                      <a:extLst>
                        <a:ext uri="{FF2B5EF4-FFF2-40B4-BE49-F238E27FC236}">
                          <a16:creationId xmlns:a16="http://schemas.microsoft.com/office/drawing/2014/main" id="{74976C59-53D2-6754-9561-7B1323C1583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86607"/>
                    <a:ext cx="412920" cy="96480"/>
                  </p14:xfrm>
                </p:contentPart>
              </mc:Choice>
              <mc:Fallback xmlns="">
                <p:pic>
                  <p:nvPicPr>
                    <p:cNvPr id="76" name="Ink 75">
                      <a:extLst>
                        <a:ext uri="{FF2B5EF4-FFF2-40B4-BE49-F238E27FC236}">
                          <a16:creationId xmlns:a16="http://schemas.microsoft.com/office/drawing/2014/main" id="{74976C59-53D2-6754-9561-7B1323C15837}"/>
                        </a:ext>
                      </a:extLst>
                    </p:cNvPr>
                    <p:cNvPicPr/>
                    <p:nvPr/>
                  </p:nvPicPr>
                  <p:blipFill>
                    <a:blip r:embed="rId84"/>
                    <a:stretch>
                      <a:fillRect/>
                    </a:stretch>
                  </p:blipFill>
                  <p:spPr>
                    <a:xfrm>
                      <a:off x="1835171" y="1068053"/>
                      <a:ext cx="448231" cy="13284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5">
                  <p14:nvContentPartPr>
                    <p14:cNvPr id="77" name="Ink 76">
                      <a:extLst>
                        <a:ext uri="{FF2B5EF4-FFF2-40B4-BE49-F238E27FC236}">
                          <a16:creationId xmlns:a16="http://schemas.microsoft.com/office/drawing/2014/main" id="{97F121CC-2CD5-00A9-F408-30ED577CB2F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112887"/>
                    <a:ext cx="518400" cy="193680"/>
                  </p14:xfrm>
                </p:contentPart>
              </mc:Choice>
              <mc:Fallback xmlns="">
                <p:pic>
                  <p:nvPicPr>
                    <p:cNvPr id="77" name="Ink 76">
                      <a:extLst>
                        <a:ext uri="{FF2B5EF4-FFF2-40B4-BE49-F238E27FC236}">
                          <a16:creationId xmlns:a16="http://schemas.microsoft.com/office/drawing/2014/main" id="{97F121CC-2CD5-00A9-F408-30ED577CB2FE}"/>
                        </a:ext>
                      </a:extLst>
                    </p:cNvPr>
                    <p:cNvPicPr/>
                    <p:nvPr/>
                  </p:nvPicPr>
                  <p:blipFill>
                    <a:blip r:embed="rId86"/>
                    <a:stretch>
                      <a:fillRect/>
                    </a:stretch>
                  </p:blipFill>
                  <p:spPr>
                    <a:xfrm>
                      <a:off x="1835162" y="1094335"/>
                      <a:ext cx="553729" cy="23004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7">
                  <p14:nvContentPartPr>
                    <p14:cNvPr id="78" name="Ink 77">
                      <a:extLst>
                        <a:ext uri="{FF2B5EF4-FFF2-40B4-BE49-F238E27FC236}">
                          <a16:creationId xmlns:a16="http://schemas.microsoft.com/office/drawing/2014/main" id="{CC2F2B89-422E-ED4E-EB66-07963A68DF5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35907" y="1095607"/>
                    <a:ext cx="315720" cy="203040"/>
                  </p14:xfrm>
                </p:contentPart>
              </mc:Choice>
              <mc:Fallback xmlns="">
                <p:pic>
                  <p:nvPicPr>
                    <p:cNvPr id="78" name="Ink 77">
                      <a:extLst>
                        <a:ext uri="{FF2B5EF4-FFF2-40B4-BE49-F238E27FC236}">
                          <a16:creationId xmlns:a16="http://schemas.microsoft.com/office/drawing/2014/main" id="{CC2F2B89-422E-ED4E-EB66-07963A68DF58}"/>
                        </a:ext>
                      </a:extLst>
                    </p:cNvPr>
                    <p:cNvPicPr/>
                    <p:nvPr/>
                  </p:nvPicPr>
                  <p:blipFill>
                    <a:blip r:embed="rId88"/>
                    <a:stretch>
                      <a:fillRect/>
                    </a:stretch>
                  </p:blipFill>
                  <p:spPr>
                    <a:xfrm>
                      <a:off x="1817886" y="1077014"/>
                      <a:ext cx="351040" cy="23948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9">
                  <p14:nvContentPartPr>
                    <p14:cNvPr id="79" name="Ink 78">
                      <a:extLst>
                        <a:ext uri="{FF2B5EF4-FFF2-40B4-BE49-F238E27FC236}">
                          <a16:creationId xmlns:a16="http://schemas.microsoft.com/office/drawing/2014/main" id="{E5A9852A-14C9-BA80-A61A-CDBE2BF36A9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104247"/>
                    <a:ext cx="385920" cy="365040"/>
                  </p14:xfrm>
                </p:contentPart>
              </mc:Choice>
              <mc:Fallback xmlns="">
                <p:pic>
                  <p:nvPicPr>
                    <p:cNvPr id="79" name="Ink 78">
                      <a:extLst>
                        <a:ext uri="{FF2B5EF4-FFF2-40B4-BE49-F238E27FC236}">
                          <a16:creationId xmlns:a16="http://schemas.microsoft.com/office/drawing/2014/main" id="{E5A9852A-14C9-BA80-A61A-CDBE2BF36A93}"/>
                        </a:ext>
                      </a:extLst>
                    </p:cNvPr>
                    <p:cNvPicPr/>
                    <p:nvPr/>
                  </p:nvPicPr>
                  <p:blipFill>
                    <a:blip r:embed="rId90"/>
                    <a:stretch>
                      <a:fillRect/>
                    </a:stretch>
                  </p:blipFill>
                  <p:spPr>
                    <a:xfrm>
                      <a:off x="1835153" y="1085660"/>
                      <a:ext cx="421266" cy="40147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1">
                  <p14:nvContentPartPr>
                    <p14:cNvPr id="80" name="Ink 79">
                      <a:extLst>
                        <a:ext uri="{FF2B5EF4-FFF2-40B4-BE49-F238E27FC236}">
                          <a16:creationId xmlns:a16="http://schemas.microsoft.com/office/drawing/2014/main" id="{DDD64607-BB15-6F50-8FCF-E3EE67CA3EF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77607"/>
                    <a:ext cx="199440" cy="371520"/>
                  </p14:xfrm>
                </p:contentPart>
              </mc:Choice>
              <mc:Fallback xmlns="">
                <p:pic>
                  <p:nvPicPr>
                    <p:cNvPr id="80" name="Ink 79">
                      <a:extLst>
                        <a:ext uri="{FF2B5EF4-FFF2-40B4-BE49-F238E27FC236}">
                          <a16:creationId xmlns:a16="http://schemas.microsoft.com/office/drawing/2014/main" id="{DDD64607-BB15-6F50-8FCF-E3EE67CA3EFD}"/>
                        </a:ext>
                      </a:extLst>
                    </p:cNvPr>
                    <p:cNvPicPr/>
                    <p:nvPr/>
                  </p:nvPicPr>
                  <p:blipFill>
                    <a:blip r:embed="rId92"/>
                    <a:stretch>
                      <a:fillRect/>
                    </a:stretch>
                  </p:blipFill>
                  <p:spPr>
                    <a:xfrm>
                      <a:off x="1835187" y="1059031"/>
                      <a:ext cx="234720" cy="407929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3">
                  <p14:nvContentPartPr>
                    <p14:cNvPr id="81" name="Ink 80">
                      <a:extLst>
                        <a:ext uri="{FF2B5EF4-FFF2-40B4-BE49-F238E27FC236}">
                          <a16:creationId xmlns:a16="http://schemas.microsoft.com/office/drawing/2014/main" id="{43471932-A300-36FD-F3F9-4569D55DD05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9267" y="1104247"/>
                    <a:ext cx="240840" cy="545400"/>
                  </p14:xfrm>
                </p:contentPart>
              </mc:Choice>
              <mc:Fallback xmlns="">
                <p:pic>
                  <p:nvPicPr>
                    <p:cNvPr id="81" name="Ink 80">
                      <a:extLst>
                        <a:ext uri="{FF2B5EF4-FFF2-40B4-BE49-F238E27FC236}">
                          <a16:creationId xmlns:a16="http://schemas.microsoft.com/office/drawing/2014/main" id="{43471932-A300-36FD-F3F9-4569D55DD051}"/>
                        </a:ext>
                      </a:extLst>
                    </p:cNvPr>
                    <p:cNvPicPr/>
                    <p:nvPr/>
                  </p:nvPicPr>
                  <p:blipFill>
                    <a:blip r:embed="rId94"/>
                    <a:stretch>
                      <a:fillRect/>
                    </a:stretch>
                  </p:blipFill>
                  <p:spPr>
                    <a:xfrm>
                      <a:off x="1791240" y="1085671"/>
                      <a:ext cx="276173" cy="58181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5">
                  <p14:nvContentPartPr>
                    <p14:cNvPr id="82" name="Ink 81">
                      <a:extLst>
                        <a:ext uri="{FF2B5EF4-FFF2-40B4-BE49-F238E27FC236}">
                          <a16:creationId xmlns:a16="http://schemas.microsoft.com/office/drawing/2014/main" id="{3B7093A6-B502-DBC7-FE40-05A8EE586E2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9627" y="1130527"/>
                    <a:ext cx="66960" cy="363240"/>
                  </p14:xfrm>
                </p:contentPart>
              </mc:Choice>
              <mc:Fallback xmlns="">
                <p:pic>
                  <p:nvPicPr>
                    <p:cNvPr id="82" name="Ink 81">
                      <a:extLst>
                        <a:ext uri="{FF2B5EF4-FFF2-40B4-BE49-F238E27FC236}">
                          <a16:creationId xmlns:a16="http://schemas.microsoft.com/office/drawing/2014/main" id="{3B7093A6-B502-DBC7-FE40-05A8EE586E2C}"/>
                        </a:ext>
                      </a:extLst>
                    </p:cNvPr>
                    <p:cNvPicPr/>
                    <p:nvPr/>
                  </p:nvPicPr>
                  <p:blipFill>
                    <a:blip r:embed="rId96"/>
                    <a:stretch>
                      <a:fillRect/>
                    </a:stretch>
                  </p:blipFill>
                  <p:spPr>
                    <a:xfrm>
                      <a:off x="1791627" y="1111956"/>
                      <a:ext cx="102240" cy="39963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7">
                  <p14:nvContentPartPr>
                    <p14:cNvPr id="83" name="Ink 82">
                      <a:extLst>
                        <a:ext uri="{FF2B5EF4-FFF2-40B4-BE49-F238E27FC236}">
                          <a16:creationId xmlns:a16="http://schemas.microsoft.com/office/drawing/2014/main" id="{9F584B77-8375-28C3-4C4F-4DBE51746A2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0267" y="1130527"/>
                    <a:ext cx="39960" cy="567000"/>
                  </p14:xfrm>
                </p:contentPart>
              </mc:Choice>
              <mc:Fallback xmlns="">
                <p:pic>
                  <p:nvPicPr>
                    <p:cNvPr id="83" name="Ink 82">
                      <a:extLst>
                        <a:ext uri="{FF2B5EF4-FFF2-40B4-BE49-F238E27FC236}">
                          <a16:creationId xmlns:a16="http://schemas.microsoft.com/office/drawing/2014/main" id="{9F584B77-8375-28C3-4C4F-4DBE51746A2B}"/>
                        </a:ext>
                      </a:extLst>
                    </p:cNvPr>
                    <p:cNvPicPr/>
                    <p:nvPr/>
                  </p:nvPicPr>
                  <p:blipFill>
                    <a:blip r:embed="rId98"/>
                    <a:stretch>
                      <a:fillRect/>
                    </a:stretch>
                  </p:blipFill>
                  <p:spPr>
                    <a:xfrm>
                      <a:off x="1782103" y="1111949"/>
                      <a:ext cx="75561" cy="60341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9">
                  <p14:nvContentPartPr>
                    <p14:cNvPr id="84" name="Ink 83">
                      <a:extLst>
                        <a:ext uri="{FF2B5EF4-FFF2-40B4-BE49-F238E27FC236}">
                          <a16:creationId xmlns:a16="http://schemas.microsoft.com/office/drawing/2014/main" id="{29A7BDB2-BC81-B33F-B6E9-946D3F63A4E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65707" y="1157167"/>
                    <a:ext cx="18360" cy="378360"/>
                  </p14:xfrm>
                </p:contentPart>
              </mc:Choice>
              <mc:Fallback xmlns="">
                <p:pic>
                  <p:nvPicPr>
                    <p:cNvPr id="84" name="Ink 83">
                      <a:extLst>
                        <a:ext uri="{FF2B5EF4-FFF2-40B4-BE49-F238E27FC236}">
                          <a16:creationId xmlns:a16="http://schemas.microsoft.com/office/drawing/2014/main" id="{29A7BDB2-BC81-B33F-B6E9-946D3F63A4EE}"/>
                        </a:ext>
                      </a:extLst>
                    </p:cNvPr>
                    <p:cNvPicPr/>
                    <p:nvPr/>
                  </p:nvPicPr>
                  <p:blipFill>
                    <a:blip r:embed="rId100"/>
                    <a:stretch>
                      <a:fillRect/>
                    </a:stretch>
                  </p:blipFill>
                  <p:spPr>
                    <a:xfrm>
                      <a:off x="1748053" y="1138584"/>
                      <a:ext cx="52962" cy="4147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1">
                  <p14:nvContentPartPr>
                    <p14:cNvPr id="85" name="Ink 84">
                      <a:extLst>
                        <a:ext uri="{FF2B5EF4-FFF2-40B4-BE49-F238E27FC236}">
                          <a16:creationId xmlns:a16="http://schemas.microsoft.com/office/drawing/2014/main" id="{06E778CF-646C-725F-533F-3BD7ED9EC58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64547" y="1192447"/>
                    <a:ext cx="118800" cy="452520"/>
                  </p14:xfrm>
                </p:contentPart>
              </mc:Choice>
              <mc:Fallback xmlns="">
                <p:pic>
                  <p:nvPicPr>
                    <p:cNvPr id="85" name="Ink 84">
                      <a:extLst>
                        <a:ext uri="{FF2B5EF4-FFF2-40B4-BE49-F238E27FC236}">
                          <a16:creationId xmlns:a16="http://schemas.microsoft.com/office/drawing/2014/main" id="{06E778CF-646C-725F-533F-3BD7ED9EC58F}"/>
                        </a:ext>
                      </a:extLst>
                    </p:cNvPr>
                    <p:cNvPicPr/>
                    <p:nvPr/>
                  </p:nvPicPr>
                  <p:blipFill>
                    <a:blip r:embed="rId102"/>
                    <a:stretch>
                      <a:fillRect/>
                    </a:stretch>
                  </p:blipFill>
                  <p:spPr>
                    <a:xfrm>
                      <a:off x="1646547" y="1173871"/>
                      <a:ext cx="154080" cy="48893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3">
                  <p14:nvContentPartPr>
                    <p14:cNvPr id="86" name="Ink 85">
                      <a:extLst>
                        <a:ext uri="{FF2B5EF4-FFF2-40B4-BE49-F238E27FC236}">
                          <a16:creationId xmlns:a16="http://schemas.microsoft.com/office/drawing/2014/main" id="{06EA9984-0026-F38F-DCCD-D5D7E3B911F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35147" y="1253647"/>
                    <a:ext cx="87840" cy="68760"/>
                  </p14:xfrm>
                </p:contentPart>
              </mc:Choice>
              <mc:Fallback xmlns="">
                <p:pic>
                  <p:nvPicPr>
                    <p:cNvPr id="86" name="Ink 85">
                      <a:extLst>
                        <a:ext uri="{FF2B5EF4-FFF2-40B4-BE49-F238E27FC236}">
                          <a16:creationId xmlns:a16="http://schemas.microsoft.com/office/drawing/2014/main" id="{06EA9984-0026-F38F-DCCD-D5D7E3B911F5}"/>
                        </a:ext>
                      </a:extLst>
                    </p:cNvPr>
                    <p:cNvPicPr/>
                    <p:nvPr/>
                  </p:nvPicPr>
                  <p:blipFill>
                    <a:blip r:embed="rId104"/>
                    <a:stretch>
                      <a:fillRect/>
                    </a:stretch>
                  </p:blipFill>
                  <p:spPr>
                    <a:xfrm>
                      <a:off x="1299147" y="1217073"/>
                      <a:ext cx="159120" cy="14117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5">
                  <p14:nvContentPartPr>
                    <p14:cNvPr id="87" name="Ink 86">
                      <a:extLst>
                        <a:ext uri="{FF2B5EF4-FFF2-40B4-BE49-F238E27FC236}">
                          <a16:creationId xmlns:a16="http://schemas.microsoft.com/office/drawing/2014/main" id="{6516FE89-B7E2-BD1F-28EF-6C8A31714D7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145427" y="1200727"/>
                    <a:ext cx="110160" cy="36720"/>
                  </p14:xfrm>
                </p:contentPart>
              </mc:Choice>
              <mc:Fallback xmlns="">
                <p:pic>
                  <p:nvPicPr>
                    <p:cNvPr id="87" name="Ink 86">
                      <a:extLst>
                        <a:ext uri="{FF2B5EF4-FFF2-40B4-BE49-F238E27FC236}">
                          <a16:creationId xmlns:a16="http://schemas.microsoft.com/office/drawing/2014/main" id="{6516FE89-B7E2-BD1F-28EF-6C8A31714D76}"/>
                        </a:ext>
                      </a:extLst>
                    </p:cNvPr>
                    <p:cNvPicPr/>
                    <p:nvPr/>
                  </p:nvPicPr>
                  <p:blipFill>
                    <a:blip r:embed="rId106"/>
                    <a:stretch>
                      <a:fillRect/>
                    </a:stretch>
                  </p:blipFill>
                  <p:spPr>
                    <a:xfrm>
                      <a:off x="1109427" y="1164007"/>
                      <a:ext cx="181440" cy="10942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7">
                  <p14:nvContentPartPr>
                    <p14:cNvPr id="88" name="Ink 87">
                      <a:extLst>
                        <a:ext uri="{FF2B5EF4-FFF2-40B4-BE49-F238E27FC236}">
                          <a16:creationId xmlns:a16="http://schemas.microsoft.com/office/drawing/2014/main" id="{D7E983D1-0D73-41AE-7874-C6216C7E28E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48387" y="821287"/>
                    <a:ext cx="83160" cy="46800"/>
                  </p14:xfrm>
                </p:contentPart>
              </mc:Choice>
              <mc:Fallback xmlns="">
                <p:pic>
                  <p:nvPicPr>
                    <p:cNvPr id="88" name="Ink 87">
                      <a:extLst>
                        <a:ext uri="{FF2B5EF4-FFF2-40B4-BE49-F238E27FC236}">
                          <a16:creationId xmlns:a16="http://schemas.microsoft.com/office/drawing/2014/main" id="{D7E983D1-0D73-41AE-7874-C6216C7E28E5}"/>
                        </a:ext>
                      </a:extLst>
                    </p:cNvPr>
                    <p:cNvPicPr/>
                    <p:nvPr/>
                  </p:nvPicPr>
                  <p:blipFill>
                    <a:blip r:embed="rId108"/>
                    <a:stretch>
                      <a:fillRect/>
                    </a:stretch>
                  </p:blipFill>
                  <p:spPr>
                    <a:xfrm>
                      <a:off x="2112542" y="784144"/>
                      <a:ext cx="154133" cy="12034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9">
                  <p14:nvContentPartPr>
                    <p14:cNvPr id="89" name="Ink 88">
                      <a:extLst>
                        <a:ext uri="{FF2B5EF4-FFF2-40B4-BE49-F238E27FC236}">
                          <a16:creationId xmlns:a16="http://schemas.microsoft.com/office/drawing/2014/main" id="{7BB14441-08B3-180D-7B34-68F4FA6251C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62507" y="831367"/>
                    <a:ext cx="136080" cy="63360"/>
                  </p14:xfrm>
                </p:contentPart>
              </mc:Choice>
              <mc:Fallback xmlns="">
                <p:pic>
                  <p:nvPicPr>
                    <p:cNvPr id="89" name="Ink 88">
                      <a:extLst>
                        <a:ext uri="{FF2B5EF4-FFF2-40B4-BE49-F238E27FC236}">
                          <a16:creationId xmlns:a16="http://schemas.microsoft.com/office/drawing/2014/main" id="{7BB14441-08B3-180D-7B34-68F4FA6251C3}"/>
                        </a:ext>
                      </a:extLst>
                    </p:cNvPr>
                    <p:cNvPicPr/>
                    <p:nvPr/>
                  </p:nvPicPr>
                  <p:blipFill>
                    <a:blip r:embed="rId110"/>
                    <a:stretch>
                      <a:fillRect/>
                    </a:stretch>
                  </p:blipFill>
                  <p:spPr>
                    <a:xfrm>
                      <a:off x="2226507" y="794530"/>
                      <a:ext cx="207360" cy="13629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1">
                  <p14:nvContentPartPr>
                    <p14:cNvPr id="90" name="Ink 89">
                      <a:extLst>
                        <a:ext uri="{FF2B5EF4-FFF2-40B4-BE49-F238E27FC236}">
                          <a16:creationId xmlns:a16="http://schemas.microsoft.com/office/drawing/2014/main" id="{05130AE3-487A-B011-1934-9DE55215A20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17507" y="962767"/>
                    <a:ext cx="134280" cy="38880"/>
                  </p14:xfrm>
                </p:contentPart>
              </mc:Choice>
              <mc:Fallback xmlns="">
                <p:pic>
                  <p:nvPicPr>
                    <p:cNvPr id="90" name="Ink 89">
                      <a:extLst>
                        <a:ext uri="{FF2B5EF4-FFF2-40B4-BE49-F238E27FC236}">
                          <a16:creationId xmlns:a16="http://schemas.microsoft.com/office/drawing/2014/main" id="{05130AE3-487A-B011-1934-9DE55215A209}"/>
                        </a:ext>
                      </a:extLst>
                    </p:cNvPr>
                    <p:cNvPicPr/>
                    <p:nvPr/>
                  </p:nvPicPr>
                  <p:blipFill>
                    <a:blip r:embed="rId112"/>
                    <a:stretch>
                      <a:fillRect/>
                    </a:stretch>
                  </p:blipFill>
                  <p:spPr>
                    <a:xfrm>
                      <a:off x="2181603" y="926088"/>
                      <a:ext cx="205369" cy="11150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3">
                  <p14:nvContentPartPr>
                    <p14:cNvPr id="91" name="Ink 90">
                      <a:extLst>
                        <a:ext uri="{FF2B5EF4-FFF2-40B4-BE49-F238E27FC236}">
                          <a16:creationId xmlns:a16="http://schemas.microsoft.com/office/drawing/2014/main" id="{36D76285-BE37-3FBE-8005-CA3D8C34134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69067" y="1085887"/>
                    <a:ext cx="108360" cy="27000"/>
                  </p14:xfrm>
                </p:contentPart>
              </mc:Choice>
              <mc:Fallback xmlns="">
                <p:pic>
                  <p:nvPicPr>
                    <p:cNvPr id="91" name="Ink 90">
                      <a:extLst>
                        <a:ext uri="{FF2B5EF4-FFF2-40B4-BE49-F238E27FC236}">
                          <a16:creationId xmlns:a16="http://schemas.microsoft.com/office/drawing/2014/main" id="{36D76285-BE37-3FBE-8005-CA3D8C341344}"/>
                        </a:ext>
                      </a:extLst>
                    </p:cNvPr>
                    <p:cNvPicPr/>
                    <p:nvPr/>
                  </p:nvPicPr>
                  <p:blipFill>
                    <a:blip r:embed="rId114"/>
                    <a:stretch>
                      <a:fillRect/>
                    </a:stretch>
                  </p:blipFill>
                  <p:spPr>
                    <a:xfrm>
                      <a:off x="2333186" y="1049401"/>
                      <a:ext cx="179404" cy="9924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5">
                  <p14:nvContentPartPr>
                    <p14:cNvPr id="92" name="Ink 91">
                      <a:extLst>
                        <a:ext uri="{FF2B5EF4-FFF2-40B4-BE49-F238E27FC236}">
                          <a16:creationId xmlns:a16="http://schemas.microsoft.com/office/drawing/2014/main" id="{AA325F64-8967-61BC-F02C-12970A117DA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28587" y="1086247"/>
                    <a:ext cx="117000" cy="46440"/>
                  </p14:xfrm>
                </p:contentPart>
              </mc:Choice>
              <mc:Fallback xmlns="">
                <p:pic>
                  <p:nvPicPr>
                    <p:cNvPr id="92" name="Ink 91">
                      <a:extLst>
                        <a:ext uri="{FF2B5EF4-FFF2-40B4-BE49-F238E27FC236}">
                          <a16:creationId xmlns:a16="http://schemas.microsoft.com/office/drawing/2014/main" id="{AA325F64-8967-61BC-F02C-12970A117DA6}"/>
                        </a:ext>
                      </a:extLst>
                    </p:cNvPr>
                    <p:cNvPicPr/>
                    <p:nvPr/>
                  </p:nvPicPr>
                  <p:blipFill>
                    <a:blip r:embed="rId116"/>
                    <a:stretch>
                      <a:fillRect/>
                    </a:stretch>
                  </p:blipFill>
                  <p:spPr>
                    <a:xfrm>
                      <a:off x="2092476" y="1049390"/>
                      <a:ext cx="188500" cy="11941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7">
                  <p14:nvContentPartPr>
                    <p14:cNvPr id="93" name="Ink 92">
                      <a:extLst>
                        <a:ext uri="{FF2B5EF4-FFF2-40B4-BE49-F238E27FC236}">
                          <a16:creationId xmlns:a16="http://schemas.microsoft.com/office/drawing/2014/main" id="{B4DE8D55-1777-0658-EB66-E6B00102A1F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26147" y="1159327"/>
                    <a:ext cx="90000" cy="52200"/>
                  </p14:xfrm>
                </p:contentPart>
              </mc:Choice>
              <mc:Fallback xmlns="">
                <p:pic>
                  <p:nvPicPr>
                    <p:cNvPr id="93" name="Ink 92">
                      <a:extLst>
                        <a:ext uri="{FF2B5EF4-FFF2-40B4-BE49-F238E27FC236}">
                          <a16:creationId xmlns:a16="http://schemas.microsoft.com/office/drawing/2014/main" id="{B4DE8D55-1777-0658-EB66-E6B00102A1FC}"/>
                        </a:ext>
                      </a:extLst>
                    </p:cNvPr>
                    <p:cNvPicPr/>
                    <p:nvPr/>
                  </p:nvPicPr>
                  <p:blipFill>
                    <a:blip r:embed="rId118"/>
                    <a:stretch>
                      <a:fillRect/>
                    </a:stretch>
                  </p:blipFill>
                  <p:spPr>
                    <a:xfrm>
                      <a:off x="2190147" y="1122566"/>
                      <a:ext cx="161280" cy="12498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9">
                  <p14:nvContentPartPr>
                    <p14:cNvPr id="94" name="Ink 93">
                      <a:extLst>
                        <a:ext uri="{FF2B5EF4-FFF2-40B4-BE49-F238E27FC236}">
                          <a16:creationId xmlns:a16="http://schemas.microsoft.com/office/drawing/2014/main" id="{B4510E9B-BA65-61A3-E96B-F413E22C59C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49987" y="1297207"/>
                    <a:ext cx="94320" cy="38160"/>
                  </p14:xfrm>
                </p:contentPart>
              </mc:Choice>
              <mc:Fallback xmlns="">
                <p:pic>
                  <p:nvPicPr>
                    <p:cNvPr id="94" name="Ink 93">
                      <a:extLst>
                        <a:ext uri="{FF2B5EF4-FFF2-40B4-BE49-F238E27FC236}">
                          <a16:creationId xmlns:a16="http://schemas.microsoft.com/office/drawing/2014/main" id="{B4510E9B-BA65-61A3-E96B-F413E22C59C6}"/>
                        </a:ext>
                      </a:extLst>
                    </p:cNvPr>
                    <p:cNvPicPr/>
                    <p:nvPr/>
                  </p:nvPicPr>
                  <p:blipFill>
                    <a:blip r:embed="rId120"/>
                    <a:stretch>
                      <a:fillRect/>
                    </a:stretch>
                  </p:blipFill>
                  <p:spPr>
                    <a:xfrm>
                      <a:off x="2313987" y="1260515"/>
                      <a:ext cx="165600" cy="11081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1">
                  <p14:nvContentPartPr>
                    <p14:cNvPr id="95" name="Ink 94">
                      <a:extLst>
                        <a:ext uri="{FF2B5EF4-FFF2-40B4-BE49-F238E27FC236}">
                          <a16:creationId xmlns:a16="http://schemas.microsoft.com/office/drawing/2014/main" id="{39395B20-42DD-8192-B0EC-9F8B98C09DE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57747" y="1290007"/>
                    <a:ext cx="117000" cy="63360"/>
                  </p14:xfrm>
                </p:contentPart>
              </mc:Choice>
              <mc:Fallback xmlns="">
                <p:pic>
                  <p:nvPicPr>
                    <p:cNvPr id="95" name="Ink 94">
                      <a:extLst>
                        <a:ext uri="{FF2B5EF4-FFF2-40B4-BE49-F238E27FC236}">
                          <a16:creationId xmlns:a16="http://schemas.microsoft.com/office/drawing/2014/main" id="{39395B20-42DD-8192-B0EC-9F8B98C09DE5}"/>
                        </a:ext>
                      </a:extLst>
                    </p:cNvPr>
                    <p:cNvPicPr/>
                    <p:nvPr/>
                  </p:nvPicPr>
                  <p:blipFill>
                    <a:blip r:embed="rId122"/>
                    <a:stretch>
                      <a:fillRect/>
                    </a:stretch>
                  </p:blipFill>
                  <p:spPr>
                    <a:xfrm>
                      <a:off x="2121857" y="1253170"/>
                      <a:ext cx="188061" cy="13629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3">
                  <p14:nvContentPartPr>
                    <p14:cNvPr id="96" name="Ink 95">
                      <a:extLst>
                        <a:ext uri="{FF2B5EF4-FFF2-40B4-BE49-F238E27FC236}">
                          <a16:creationId xmlns:a16="http://schemas.microsoft.com/office/drawing/2014/main" id="{83D15B41-01E8-1B87-04B4-604E15560D4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21827" y="1487647"/>
                    <a:ext cx="115920" cy="66600"/>
                  </p14:xfrm>
                </p:contentPart>
              </mc:Choice>
              <mc:Fallback xmlns="">
                <p:pic>
                  <p:nvPicPr>
                    <p:cNvPr id="96" name="Ink 95">
                      <a:extLst>
                        <a:ext uri="{FF2B5EF4-FFF2-40B4-BE49-F238E27FC236}">
                          <a16:creationId xmlns:a16="http://schemas.microsoft.com/office/drawing/2014/main" id="{83D15B41-01E8-1B87-04B4-604E15560D4D}"/>
                        </a:ext>
                      </a:extLst>
                    </p:cNvPr>
                    <p:cNvPicPr/>
                    <p:nvPr/>
                  </p:nvPicPr>
                  <p:blipFill>
                    <a:blip r:embed="rId124"/>
                    <a:stretch>
                      <a:fillRect/>
                    </a:stretch>
                  </p:blipFill>
                  <p:spPr>
                    <a:xfrm>
                      <a:off x="2185827" y="1450647"/>
                      <a:ext cx="187200" cy="1398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5">
                  <p14:nvContentPartPr>
                    <p14:cNvPr id="97" name="Ink 96">
                      <a:extLst>
                        <a:ext uri="{FF2B5EF4-FFF2-40B4-BE49-F238E27FC236}">
                          <a16:creationId xmlns:a16="http://schemas.microsoft.com/office/drawing/2014/main" id="{F32E6C7E-EE6F-1D41-7FB7-62DA66C991C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29227" y="1428607"/>
                    <a:ext cx="96480" cy="91800"/>
                  </p14:xfrm>
                </p:contentPart>
              </mc:Choice>
              <mc:Fallback xmlns="">
                <p:pic>
                  <p:nvPicPr>
                    <p:cNvPr id="97" name="Ink 96">
                      <a:extLst>
                        <a:ext uri="{FF2B5EF4-FFF2-40B4-BE49-F238E27FC236}">
                          <a16:creationId xmlns:a16="http://schemas.microsoft.com/office/drawing/2014/main" id="{F32E6C7E-EE6F-1D41-7FB7-62DA66C991C2}"/>
                        </a:ext>
                      </a:extLst>
                    </p:cNvPr>
                    <p:cNvPicPr/>
                    <p:nvPr/>
                  </p:nvPicPr>
                  <p:blipFill>
                    <a:blip r:embed="rId126"/>
                    <a:stretch>
                      <a:fillRect/>
                    </a:stretch>
                  </p:blipFill>
                  <p:spPr>
                    <a:xfrm>
                      <a:off x="1993494" y="1391591"/>
                      <a:ext cx="167232" cy="165092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7">
                  <p14:nvContentPartPr>
                    <p14:cNvPr id="98" name="Ink 97">
                      <a:extLst>
                        <a:ext uri="{FF2B5EF4-FFF2-40B4-BE49-F238E27FC236}">
                          <a16:creationId xmlns:a16="http://schemas.microsoft.com/office/drawing/2014/main" id="{74D000A9-BAC4-24E5-9996-6870A779413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19507" y="1604647"/>
                    <a:ext cx="68760" cy="122760"/>
                  </p14:xfrm>
                </p:contentPart>
              </mc:Choice>
              <mc:Fallback xmlns="">
                <p:pic>
                  <p:nvPicPr>
                    <p:cNvPr id="98" name="Ink 97">
                      <a:extLst>
                        <a:ext uri="{FF2B5EF4-FFF2-40B4-BE49-F238E27FC236}">
                          <a16:creationId xmlns:a16="http://schemas.microsoft.com/office/drawing/2014/main" id="{74D000A9-BAC4-24E5-9996-6870A7794134}"/>
                        </a:ext>
                      </a:extLst>
                    </p:cNvPr>
                    <p:cNvPicPr/>
                    <p:nvPr/>
                  </p:nvPicPr>
                  <p:blipFill>
                    <a:blip r:embed="rId128"/>
                    <a:stretch>
                      <a:fillRect/>
                    </a:stretch>
                  </p:blipFill>
                  <p:spPr>
                    <a:xfrm>
                      <a:off x="1983694" y="1567447"/>
                      <a:ext cx="139669" cy="19641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9">
                  <p14:nvContentPartPr>
                    <p14:cNvPr id="99" name="Ink 98">
                      <a:extLst>
                        <a:ext uri="{FF2B5EF4-FFF2-40B4-BE49-F238E27FC236}">
                          <a16:creationId xmlns:a16="http://schemas.microsoft.com/office/drawing/2014/main" id="{6F9398D7-A617-020E-9F51-C2F174FE7C7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46507" y="1702207"/>
                    <a:ext cx="360" cy="360"/>
                  </p14:xfrm>
                </p:contentPart>
              </mc:Choice>
              <mc:Fallback xmlns="">
                <p:pic>
                  <p:nvPicPr>
                    <p:cNvPr id="99" name="Ink 98">
                      <a:extLst>
                        <a:ext uri="{FF2B5EF4-FFF2-40B4-BE49-F238E27FC236}">
                          <a16:creationId xmlns:a16="http://schemas.microsoft.com/office/drawing/2014/main" id="{6F9398D7-A617-020E-9F51-C2F174FE7C7E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028507" y="168420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1">
                  <p14:nvContentPartPr>
                    <p14:cNvPr id="100" name="Ink 99">
                      <a:extLst>
                        <a:ext uri="{FF2B5EF4-FFF2-40B4-BE49-F238E27FC236}">
                          <a16:creationId xmlns:a16="http://schemas.microsoft.com/office/drawing/2014/main" id="{8341E22F-A51A-26F3-F939-4BDD216850D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73147" y="1675927"/>
                    <a:ext cx="360" cy="360"/>
                  </p14:xfrm>
                </p:contentPart>
              </mc:Choice>
              <mc:Fallback xmlns="">
                <p:pic>
                  <p:nvPicPr>
                    <p:cNvPr id="100" name="Ink 99">
                      <a:extLst>
                        <a:ext uri="{FF2B5EF4-FFF2-40B4-BE49-F238E27FC236}">
                          <a16:creationId xmlns:a16="http://schemas.microsoft.com/office/drawing/2014/main" id="{8341E22F-A51A-26F3-F939-4BDD216850D4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055147" y="165792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2">
                  <p14:nvContentPartPr>
                    <p14:cNvPr id="101" name="Ink 100">
                      <a:extLst>
                        <a:ext uri="{FF2B5EF4-FFF2-40B4-BE49-F238E27FC236}">
                          <a16:creationId xmlns:a16="http://schemas.microsoft.com/office/drawing/2014/main" id="{D676A745-BB91-1512-22C0-DE88F0C9B97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73147" y="1482607"/>
                    <a:ext cx="360" cy="360"/>
                  </p14:xfrm>
                </p:contentPart>
              </mc:Choice>
              <mc:Fallback xmlns="">
                <p:pic>
                  <p:nvPicPr>
                    <p:cNvPr id="101" name="Ink 100">
                      <a:extLst>
                        <a:ext uri="{FF2B5EF4-FFF2-40B4-BE49-F238E27FC236}">
                          <a16:creationId xmlns:a16="http://schemas.microsoft.com/office/drawing/2014/main" id="{D676A745-BB91-1512-22C0-DE88F0C9B973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055147" y="146460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3">
                  <p14:nvContentPartPr>
                    <p14:cNvPr id="102" name="Ink 101">
                      <a:extLst>
                        <a:ext uri="{FF2B5EF4-FFF2-40B4-BE49-F238E27FC236}">
                          <a16:creationId xmlns:a16="http://schemas.microsoft.com/office/drawing/2014/main" id="{13A43F78-7727-8FB2-1772-AE52B85374A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75467" y="1535527"/>
                    <a:ext cx="360" cy="360"/>
                  </p14:xfrm>
                </p:contentPart>
              </mc:Choice>
              <mc:Fallback xmlns="">
                <p:pic>
                  <p:nvPicPr>
                    <p:cNvPr id="102" name="Ink 101">
                      <a:extLst>
                        <a:ext uri="{FF2B5EF4-FFF2-40B4-BE49-F238E27FC236}">
                          <a16:creationId xmlns:a16="http://schemas.microsoft.com/office/drawing/2014/main" id="{13A43F78-7727-8FB2-1772-AE52B85374A9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257467" y="151752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4">
                  <p14:nvContentPartPr>
                    <p14:cNvPr id="103" name="Ink 102">
                      <a:extLst>
                        <a:ext uri="{FF2B5EF4-FFF2-40B4-BE49-F238E27FC236}">
                          <a16:creationId xmlns:a16="http://schemas.microsoft.com/office/drawing/2014/main" id="{8B5B6728-E454-12EF-9333-A3F32AEE600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459787" y="1104247"/>
                    <a:ext cx="360" cy="360"/>
                  </p14:xfrm>
                </p:contentPart>
              </mc:Choice>
              <mc:Fallback xmlns="">
                <p:pic>
                  <p:nvPicPr>
                    <p:cNvPr id="103" name="Ink 102">
                      <a:extLst>
                        <a:ext uri="{FF2B5EF4-FFF2-40B4-BE49-F238E27FC236}">
                          <a16:creationId xmlns:a16="http://schemas.microsoft.com/office/drawing/2014/main" id="{8B5B6728-E454-12EF-9333-A3F32AEE6002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441787" y="108624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5">
                  <p14:nvContentPartPr>
                    <p14:cNvPr id="104" name="Ink 103">
                      <a:extLst>
                        <a:ext uri="{FF2B5EF4-FFF2-40B4-BE49-F238E27FC236}">
                          <a16:creationId xmlns:a16="http://schemas.microsoft.com/office/drawing/2014/main" id="{4DA2C724-BACF-0F67-3C80-A782E9204D6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35907" y="1662967"/>
                    <a:ext cx="46800" cy="107280"/>
                  </p14:xfrm>
                </p:contentPart>
              </mc:Choice>
              <mc:Fallback xmlns="">
                <p:pic>
                  <p:nvPicPr>
                    <p:cNvPr id="104" name="Ink 103">
                      <a:extLst>
                        <a:ext uri="{FF2B5EF4-FFF2-40B4-BE49-F238E27FC236}">
                          <a16:creationId xmlns:a16="http://schemas.microsoft.com/office/drawing/2014/main" id="{4DA2C724-BACF-0F67-3C80-A782E9204D6F}"/>
                        </a:ext>
                      </a:extLst>
                    </p:cNvPr>
                    <p:cNvPicPr/>
                    <p:nvPr/>
                  </p:nvPicPr>
                  <p:blipFill>
                    <a:blip r:embed="rId136"/>
                    <a:stretch>
                      <a:fillRect/>
                    </a:stretch>
                  </p:blipFill>
                  <p:spPr>
                    <a:xfrm>
                      <a:off x="1799907" y="1625974"/>
                      <a:ext cx="118080" cy="18052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7">
                  <p14:nvContentPartPr>
                    <p14:cNvPr id="105" name="Ink 104">
                      <a:extLst>
                        <a:ext uri="{FF2B5EF4-FFF2-40B4-BE49-F238E27FC236}">
                          <a16:creationId xmlns:a16="http://schemas.microsoft.com/office/drawing/2014/main" id="{DAA3411A-A639-FE34-D1DA-40931A784B4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37987" y="1508887"/>
                    <a:ext cx="46080" cy="113040"/>
                  </p14:xfrm>
                </p:contentPart>
              </mc:Choice>
              <mc:Fallback xmlns="">
                <p:pic>
                  <p:nvPicPr>
                    <p:cNvPr id="105" name="Ink 104">
                      <a:extLst>
                        <a:ext uri="{FF2B5EF4-FFF2-40B4-BE49-F238E27FC236}">
                          <a16:creationId xmlns:a16="http://schemas.microsoft.com/office/drawing/2014/main" id="{DAA3411A-A639-FE34-D1DA-40931A784B44}"/>
                        </a:ext>
                      </a:extLst>
                    </p:cNvPr>
                    <p:cNvPicPr/>
                    <p:nvPr/>
                  </p:nvPicPr>
                  <p:blipFill>
                    <a:blip r:embed="rId138"/>
                    <a:stretch>
                      <a:fillRect/>
                    </a:stretch>
                  </p:blipFill>
                  <p:spPr>
                    <a:xfrm>
                      <a:off x="1702541" y="1471703"/>
                      <a:ext cx="116263" cy="18666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9">
                  <p14:nvContentPartPr>
                    <p14:cNvPr id="106" name="Ink 105">
                      <a:extLst>
                        <a:ext uri="{FF2B5EF4-FFF2-40B4-BE49-F238E27FC236}">
                          <a16:creationId xmlns:a16="http://schemas.microsoft.com/office/drawing/2014/main" id="{87235C2C-8D1D-D1C2-B7DF-BDEBA57364E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35027" y="1632727"/>
                    <a:ext cx="52200" cy="119880"/>
                  </p14:xfrm>
                </p:contentPart>
              </mc:Choice>
              <mc:Fallback xmlns="">
                <p:pic>
                  <p:nvPicPr>
                    <p:cNvPr id="106" name="Ink 105">
                      <a:extLst>
                        <a:ext uri="{FF2B5EF4-FFF2-40B4-BE49-F238E27FC236}">
                          <a16:creationId xmlns:a16="http://schemas.microsoft.com/office/drawing/2014/main" id="{87235C2C-8D1D-D1C2-B7DF-BDEBA57364E9}"/>
                        </a:ext>
                      </a:extLst>
                    </p:cNvPr>
                    <p:cNvPicPr/>
                    <p:nvPr/>
                  </p:nvPicPr>
                  <p:blipFill>
                    <a:blip r:embed="rId140"/>
                    <a:stretch>
                      <a:fillRect/>
                    </a:stretch>
                  </p:blipFill>
                  <p:spPr>
                    <a:xfrm>
                      <a:off x="1599274" y="1595727"/>
                      <a:ext cx="122992" cy="19314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141">
                <p14:nvContentPartPr>
                  <p14:cNvPr id="55" name="Ink 54">
                    <a:extLst>
                      <a:ext uri="{FF2B5EF4-FFF2-40B4-BE49-F238E27FC236}">
                        <a16:creationId xmlns:a16="http://schemas.microsoft.com/office/drawing/2014/main" id="{480F36A7-4228-9A38-90CA-8461E492F4B5}"/>
                      </a:ext>
                    </a:extLst>
                  </p14:cNvPr>
                  <p14:cNvContentPartPr/>
                  <p14:nvPr/>
                </p14:nvContentPartPr>
                <p14:xfrm rot="1617139">
                  <a:off x="1140318" y="737773"/>
                  <a:ext cx="137880" cy="37800"/>
                </p14:xfrm>
              </p:contentPart>
            </mc:Choice>
            <mc:Fallback xmlns="">
              <p:pic>
                <p:nvPicPr>
                  <p:cNvPr id="55" name="Ink 54">
                    <a:extLst>
                      <a:ext uri="{FF2B5EF4-FFF2-40B4-BE49-F238E27FC236}">
                        <a16:creationId xmlns:a16="http://schemas.microsoft.com/office/drawing/2014/main" id="{480F36A7-4228-9A38-90CA-8461E492F4B5}"/>
                      </a:ext>
                    </a:extLst>
                  </p:cNvPr>
                  <p:cNvPicPr/>
                  <p:nvPr/>
                </p:nvPicPr>
                <p:blipFill>
                  <a:blip r:embed="rId142"/>
                  <a:stretch>
                    <a:fillRect/>
                  </a:stretch>
                </p:blipFill>
                <p:spPr>
                  <a:xfrm rot="1617139">
                    <a:off x="1104224" y="700714"/>
                    <a:ext cx="209347" cy="111176"/>
                  </a:xfrm>
                  <a:prstGeom prst="rect">
                    <a:avLst/>
                  </a:prstGeom>
                </p:spPr>
              </p:pic>
            </mc:Fallback>
          </mc:AlternateContent>
        </p:grp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F33873A-4980-C240-6F01-47F82EC26EE4}"/>
                </a:ext>
              </a:extLst>
            </p:cNvPr>
            <p:cNvSpPr/>
            <p:nvPr/>
          </p:nvSpPr>
          <p:spPr>
            <a:xfrm>
              <a:off x="426037" y="276135"/>
              <a:ext cx="2631900" cy="2631900"/>
            </a:xfrm>
            <a:prstGeom prst="ellipse">
              <a:avLst/>
            </a:prstGeom>
            <a:noFill/>
            <a:ln w="76200">
              <a:solidFill>
                <a:srgbClr val="C000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60C18DCA-3FE3-DC60-A016-A04A74E493DF}"/>
                </a:ext>
              </a:extLst>
            </p:cNvPr>
            <p:cNvSpPr/>
            <p:nvPr/>
          </p:nvSpPr>
          <p:spPr>
            <a:xfrm>
              <a:off x="394395" y="214945"/>
              <a:ext cx="2631900" cy="2631900"/>
            </a:xfrm>
            <a:prstGeom prst="ellipse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8" name="Star: 5 Points 17">
              <a:extLst>
                <a:ext uri="{FF2B5EF4-FFF2-40B4-BE49-F238E27FC236}">
                  <a16:creationId xmlns:a16="http://schemas.microsoft.com/office/drawing/2014/main" id="{1C987BE0-C669-3E6B-DA7B-5085E1B652C5}"/>
                </a:ext>
              </a:extLst>
            </p:cNvPr>
            <p:cNvSpPr/>
            <p:nvPr/>
          </p:nvSpPr>
          <p:spPr>
            <a:xfrm>
              <a:off x="2690894" y="1174693"/>
              <a:ext cx="768600" cy="768600"/>
            </a:xfrm>
            <a:prstGeom prst="star5">
              <a:avLst/>
            </a:prstGeom>
            <a:solidFill>
              <a:srgbClr val="8FD4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4" name="TextBox 186">
              <a:extLst>
                <a:ext uri="{FF2B5EF4-FFF2-40B4-BE49-F238E27FC236}">
                  <a16:creationId xmlns:a16="http://schemas.microsoft.com/office/drawing/2014/main" id="{331EB9B2-A445-822A-EF88-AEC925ECF255}"/>
                </a:ext>
              </a:extLst>
            </p:cNvPr>
            <p:cNvSpPr txBox="1"/>
            <p:nvPr/>
          </p:nvSpPr>
          <p:spPr>
            <a:xfrm>
              <a:off x="799900" y="684453"/>
              <a:ext cx="1808823" cy="166617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4000">
                  <a:solidFill>
                    <a:srgbClr val="00B0F0"/>
                  </a:solidFill>
                  <a:latin typeface="Kristen ITC"/>
                </a:rPr>
                <a:t>3</a:t>
              </a:r>
            </a:p>
          </p:txBody>
        </p:sp>
        <p:sp>
          <p:nvSpPr>
            <p:cNvPr id="32" name="Star: 5 Points 31">
              <a:extLst>
                <a:ext uri="{FF2B5EF4-FFF2-40B4-BE49-F238E27FC236}">
                  <a16:creationId xmlns:a16="http://schemas.microsoft.com/office/drawing/2014/main" id="{EB595EB6-EF41-B5FA-102F-0FE86EEEAB9A}"/>
                </a:ext>
              </a:extLst>
            </p:cNvPr>
            <p:cNvSpPr/>
            <p:nvPr/>
          </p:nvSpPr>
          <p:spPr>
            <a:xfrm>
              <a:off x="2525744" y="1968802"/>
              <a:ext cx="768600" cy="768600"/>
            </a:xfrm>
            <a:prstGeom prst="star5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33" name="Star: 5 Points 32">
              <a:extLst>
                <a:ext uri="{FF2B5EF4-FFF2-40B4-BE49-F238E27FC236}">
                  <a16:creationId xmlns:a16="http://schemas.microsoft.com/office/drawing/2014/main" id="{0E2420D4-40E3-DD40-A5EA-025DEA7A7F67}"/>
                </a:ext>
              </a:extLst>
            </p:cNvPr>
            <p:cNvSpPr/>
            <p:nvPr/>
          </p:nvSpPr>
          <p:spPr>
            <a:xfrm>
              <a:off x="1937170" y="2465292"/>
              <a:ext cx="768600" cy="768600"/>
            </a:xfrm>
            <a:prstGeom prst="star5">
              <a:avLst/>
            </a:prstGeom>
            <a:solidFill>
              <a:srgbClr val="C0004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16EF8F3-98B8-8877-7A0E-637A634D5005}"/>
              </a:ext>
            </a:extLst>
          </p:cNvPr>
          <p:cNvSpPr/>
          <p:nvPr/>
        </p:nvSpPr>
        <p:spPr>
          <a:xfrm>
            <a:off x="2915535" y="2015059"/>
            <a:ext cx="6361100" cy="2080602"/>
          </a:xfrm>
          <a:prstGeom prst="roundRect">
            <a:avLst/>
          </a:prstGeom>
          <a:solidFill>
            <a:srgbClr val="8FD4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2400">
              <a:solidFill>
                <a:schemeClr val="bg1"/>
              </a:solidFill>
              <a:latin typeface="Arial Rounded MT Bold"/>
              <a:ea typeface="Calibri"/>
              <a:cs typeface="Arial"/>
            </a:endParaRPr>
          </a:p>
          <a:p>
            <a:pPr algn="ctr"/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Ydych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 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chi'n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 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falch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 o 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gael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 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rhiant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 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sydd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 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yn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, neu a 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oedd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, 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yn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 y 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Lluoedd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 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Arfog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? Pam 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ydych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 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chi'n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 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dweud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 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hyn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?</a:t>
            </a:r>
            <a:endParaRPr lang="en-US" sz="2800">
              <a:solidFill>
                <a:schemeClr val="bg1"/>
              </a:solidFill>
              <a:latin typeface="Arial Rounded MT Bold"/>
              <a:cs typeface="Arial"/>
            </a:endParaRPr>
          </a:p>
          <a:p>
            <a:pPr algn="ctr"/>
            <a:endParaRPr lang="en-GB" sz="2800">
              <a:solidFill>
                <a:srgbClr val="FFFFFF"/>
              </a:solidFill>
              <a:latin typeface="Arial Rounded MT Bold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52917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4183EA-5184-1A3A-190C-4F0FA40B01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>
            <a:extLst>
              <a:ext uri="{FF2B5EF4-FFF2-40B4-BE49-F238E27FC236}">
                <a16:creationId xmlns:a16="http://schemas.microsoft.com/office/drawing/2014/main" id="{699757DB-8988-BCF5-ABCC-EAB3E6551335}"/>
              </a:ext>
            </a:extLst>
          </p:cNvPr>
          <p:cNvSpPr/>
          <p:nvPr/>
        </p:nvSpPr>
        <p:spPr>
          <a:xfrm>
            <a:off x="9833541" y="-279305"/>
            <a:ext cx="2665730" cy="2665730"/>
          </a:xfrm>
          <a:prstGeom prst="ellipse">
            <a:avLst/>
          </a:prstGeom>
          <a:solidFill>
            <a:srgbClr val="8FD45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1A1E43C-97B2-72AC-A07C-7625CAD4EA5A}"/>
              </a:ext>
            </a:extLst>
          </p:cNvPr>
          <p:cNvSpPr/>
          <p:nvPr/>
        </p:nvSpPr>
        <p:spPr>
          <a:xfrm>
            <a:off x="-1661057" y="1908310"/>
            <a:ext cx="3314700" cy="3314700"/>
          </a:xfrm>
          <a:prstGeom prst="ellipse">
            <a:avLst/>
          </a:prstGeom>
          <a:solidFill>
            <a:srgbClr val="5DAE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76802E43-23A4-93C2-CCEC-8DA85D4FD7D2}"/>
              </a:ext>
            </a:extLst>
          </p:cNvPr>
          <p:cNvSpPr/>
          <p:nvPr/>
        </p:nvSpPr>
        <p:spPr>
          <a:xfrm>
            <a:off x="5775062" y="5647195"/>
            <a:ext cx="2426335" cy="2426335"/>
          </a:xfrm>
          <a:prstGeom prst="ellipse">
            <a:avLst/>
          </a:prstGeom>
          <a:solidFill>
            <a:srgbClr val="C0004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F4711E-13D2-4753-6663-CEA8FBDAA0E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77"/>
          <a:stretch/>
        </p:blipFill>
        <p:spPr>
          <a:xfrm>
            <a:off x="10702402" y="6043839"/>
            <a:ext cx="1358585" cy="661719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1664BF1-B9AF-E2D6-45EB-2BBC4DD7BF3F}"/>
              </a:ext>
            </a:extLst>
          </p:cNvPr>
          <p:cNvSpPr/>
          <p:nvPr/>
        </p:nvSpPr>
        <p:spPr>
          <a:xfrm>
            <a:off x="2777825" y="2042601"/>
            <a:ext cx="6361100" cy="2080604"/>
          </a:xfrm>
          <a:prstGeom prst="roundRect">
            <a:avLst/>
          </a:prstGeom>
          <a:solidFill>
            <a:srgbClr val="5DAE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Beth 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ydych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 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chi'n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 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ei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 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ystyried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 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yw'r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 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darnau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 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gorau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 o 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fod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 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yn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 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rhan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 o 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deulu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 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milwrol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?</a:t>
            </a:r>
            <a:endParaRPr lang="en-US" sz="2800">
              <a:solidFill>
                <a:schemeClr val="bg1"/>
              </a:solidFill>
              <a:latin typeface="Arial Rounded MT Bold"/>
              <a:cs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A958F29-501F-C42A-81B2-47500AC3A962}"/>
              </a:ext>
            </a:extLst>
          </p:cNvPr>
          <p:cNvSpPr/>
          <p:nvPr/>
        </p:nvSpPr>
        <p:spPr>
          <a:xfrm>
            <a:off x="2344841" y="5463750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2F584AC-59A8-12F3-AC9E-949A111C7FB8}"/>
              </a:ext>
            </a:extLst>
          </p:cNvPr>
          <p:cNvSpPr/>
          <p:nvPr/>
        </p:nvSpPr>
        <p:spPr>
          <a:xfrm>
            <a:off x="350890" y="3215239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8E63692-6EFF-378E-629C-1678E1D12A7A}"/>
              </a:ext>
            </a:extLst>
          </p:cNvPr>
          <p:cNvSpPr/>
          <p:nvPr/>
        </p:nvSpPr>
        <p:spPr>
          <a:xfrm>
            <a:off x="1246531" y="4891013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C2FE91A-1700-CAE1-D1CF-EC19B039ADDF}"/>
              </a:ext>
            </a:extLst>
          </p:cNvPr>
          <p:cNvSpPr/>
          <p:nvPr/>
        </p:nvSpPr>
        <p:spPr>
          <a:xfrm>
            <a:off x="2688546" y="4468910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19F3AE9-67C9-7990-EC29-0551340E4356}"/>
              </a:ext>
            </a:extLst>
          </p:cNvPr>
          <p:cNvSpPr/>
          <p:nvPr/>
        </p:nvSpPr>
        <p:spPr>
          <a:xfrm>
            <a:off x="1819072" y="3566714"/>
            <a:ext cx="671843" cy="686220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56689C3-1C9A-6FEA-2E31-82F2E220267A}"/>
              </a:ext>
            </a:extLst>
          </p:cNvPr>
          <p:cNvSpPr/>
          <p:nvPr/>
        </p:nvSpPr>
        <p:spPr>
          <a:xfrm>
            <a:off x="977640" y="6179815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3B140FA-A296-63F7-62CD-6F598B04BE53}"/>
              </a:ext>
            </a:extLst>
          </p:cNvPr>
          <p:cNvSpPr/>
          <p:nvPr/>
        </p:nvSpPr>
        <p:spPr>
          <a:xfrm>
            <a:off x="288198" y="6017974"/>
            <a:ext cx="694427" cy="694427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0CC8915-7E8D-2628-BB67-F73F0A981499}"/>
              </a:ext>
            </a:extLst>
          </p:cNvPr>
          <p:cNvSpPr/>
          <p:nvPr/>
        </p:nvSpPr>
        <p:spPr>
          <a:xfrm>
            <a:off x="10782999" y="1449665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A664F87-2DD4-8933-3662-687C3372778B}"/>
              </a:ext>
            </a:extLst>
          </p:cNvPr>
          <p:cNvSpPr/>
          <p:nvPr/>
        </p:nvSpPr>
        <p:spPr>
          <a:xfrm>
            <a:off x="10788852" y="2323842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F1F2EB4-017A-B374-1577-048DCF5E8419}"/>
              </a:ext>
            </a:extLst>
          </p:cNvPr>
          <p:cNvSpPr/>
          <p:nvPr/>
        </p:nvSpPr>
        <p:spPr>
          <a:xfrm>
            <a:off x="11033267" y="3775956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293F311-2C90-9E17-CD73-6A385B378FC7}"/>
              </a:ext>
            </a:extLst>
          </p:cNvPr>
          <p:cNvSpPr/>
          <p:nvPr/>
        </p:nvSpPr>
        <p:spPr>
          <a:xfrm>
            <a:off x="10620568" y="4632220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47EA2D7-6AC0-4261-5837-C9A3C5A4D3C7}"/>
              </a:ext>
            </a:extLst>
          </p:cNvPr>
          <p:cNvSpPr/>
          <p:nvPr/>
        </p:nvSpPr>
        <p:spPr>
          <a:xfrm>
            <a:off x="10137369" y="2962089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A22EF9CF-7235-09A7-2F4D-CED1C9A3D147}"/>
              </a:ext>
            </a:extLst>
          </p:cNvPr>
          <p:cNvSpPr/>
          <p:nvPr/>
        </p:nvSpPr>
        <p:spPr>
          <a:xfrm>
            <a:off x="3217010" y="377629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6AE401C-10FC-7AB6-67C5-02A5A54A48B5}"/>
              </a:ext>
            </a:extLst>
          </p:cNvPr>
          <p:cNvSpPr/>
          <p:nvPr/>
        </p:nvSpPr>
        <p:spPr>
          <a:xfrm>
            <a:off x="2366579" y="337374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D5C3302D-490B-FAE6-7D1A-1E4899395B36}"/>
              </a:ext>
            </a:extLst>
          </p:cNvPr>
          <p:cNvSpPr/>
          <p:nvPr/>
        </p:nvSpPr>
        <p:spPr>
          <a:xfrm>
            <a:off x="4157462" y="209054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5ACFEA12-D74C-2264-A786-574B05D7F78C}"/>
              </a:ext>
            </a:extLst>
          </p:cNvPr>
          <p:cNvSpPr/>
          <p:nvPr/>
        </p:nvSpPr>
        <p:spPr>
          <a:xfrm>
            <a:off x="5105771" y="371822"/>
            <a:ext cx="671843" cy="686220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CE219AA-9602-B378-BE1D-CD338106EFD1}"/>
              </a:ext>
            </a:extLst>
          </p:cNvPr>
          <p:cNvGrpSpPr/>
          <p:nvPr/>
        </p:nvGrpSpPr>
        <p:grpSpPr>
          <a:xfrm>
            <a:off x="180712" y="143953"/>
            <a:ext cx="1360011" cy="1308879"/>
            <a:chOff x="355146" y="153134"/>
            <a:chExt cx="3104348" cy="308075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5ECF762-24BE-27A2-B220-073429F4784C}"/>
                </a:ext>
              </a:extLst>
            </p:cNvPr>
            <p:cNvSpPr/>
            <p:nvPr/>
          </p:nvSpPr>
          <p:spPr>
            <a:xfrm>
              <a:off x="355146" y="153134"/>
              <a:ext cx="2631900" cy="2631900"/>
            </a:xfrm>
            <a:prstGeom prst="ellipse">
              <a:avLst/>
            </a:prstGeom>
            <a:noFill/>
            <a:ln w="76200">
              <a:solidFill>
                <a:srgbClr val="8FD4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51BFB87-BB9C-ACE8-AC28-A1535965E0FC}"/>
                </a:ext>
              </a:extLst>
            </p:cNvPr>
            <p:cNvGrpSpPr/>
            <p:nvPr/>
          </p:nvGrpSpPr>
          <p:grpSpPr>
            <a:xfrm>
              <a:off x="1139667" y="409807"/>
              <a:ext cx="1524267" cy="2204362"/>
              <a:chOff x="1139667" y="409807"/>
              <a:chExt cx="1337760" cy="1934640"/>
            </a:xfrm>
            <a:solidFill>
              <a:srgbClr val="C9F1FF"/>
            </a:solidFill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">
                <p14:nvContentPartPr>
                  <p14:cNvPr id="34" name="Ink 33">
                    <a:extLst>
                      <a:ext uri="{FF2B5EF4-FFF2-40B4-BE49-F238E27FC236}">
                        <a16:creationId xmlns:a16="http://schemas.microsoft.com/office/drawing/2014/main" id="{C4F6E2E3-3B17-1B26-CD92-AC589C8D90AD}"/>
                      </a:ext>
                    </a:extLst>
                  </p14:cNvPr>
                  <p14:cNvContentPartPr/>
                  <p14:nvPr/>
                </p14:nvContentPartPr>
                <p14:xfrm>
                  <a:off x="1204467" y="1104247"/>
                  <a:ext cx="622800" cy="1240200"/>
                </p14:xfrm>
              </p:contentPart>
            </mc:Choice>
            <mc:Fallback xmlns="">
              <p:pic>
                <p:nvPicPr>
                  <p:cNvPr id="34" name="Ink 33">
                    <a:extLst>
                      <a:ext uri="{FF2B5EF4-FFF2-40B4-BE49-F238E27FC236}">
                        <a16:creationId xmlns:a16="http://schemas.microsoft.com/office/drawing/2014/main" id="{C4F6E2E3-3B17-1B26-CD92-AC589C8D90AD}"/>
                      </a:ext>
                    </a:extLst>
                  </p:cNvPr>
                  <p:cNvPicPr/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1168425" y="1067071"/>
                    <a:ext cx="694163" cy="131380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">
                <p14:nvContentPartPr>
                  <p14:cNvPr id="35" name="Ink 34">
                    <a:extLst>
                      <a:ext uri="{FF2B5EF4-FFF2-40B4-BE49-F238E27FC236}">
                        <a16:creationId xmlns:a16="http://schemas.microsoft.com/office/drawing/2014/main" id="{D5871B1E-2CBE-7348-9B64-6F6FBEB2535D}"/>
                      </a:ext>
                    </a:extLst>
                  </p14:cNvPr>
                  <p14:cNvContentPartPr/>
                  <p14:nvPr/>
                </p14:nvContentPartPr>
                <p14:xfrm>
                  <a:off x="1801347" y="585847"/>
                  <a:ext cx="271800" cy="517680"/>
                </p14:xfrm>
              </p:contentPart>
            </mc:Choice>
            <mc:Fallback xmlns="">
              <p:pic>
                <p:nvPicPr>
                  <p:cNvPr id="35" name="Ink 34">
                    <a:extLst>
                      <a:ext uri="{FF2B5EF4-FFF2-40B4-BE49-F238E27FC236}">
                        <a16:creationId xmlns:a16="http://schemas.microsoft.com/office/drawing/2014/main" id="{D5871B1E-2CBE-7348-9B64-6F6FBEB2535D}"/>
                      </a:ext>
                    </a:extLst>
                  </p:cNvPr>
                  <p:cNvPicPr/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1783323" y="567252"/>
                    <a:ext cx="307127" cy="5541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22430432-22CD-922D-36F8-97D7E194CEFC}"/>
                      </a:ext>
                    </a:extLst>
                  </p14:cNvPr>
                  <p14:cNvContentPartPr/>
                  <p14:nvPr/>
                </p14:nvContentPartPr>
                <p14:xfrm>
                  <a:off x="1826907" y="691687"/>
                  <a:ext cx="378360" cy="41292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22430432-22CD-922D-36F8-97D7E194CEFC}"/>
                      </a:ext>
                    </a:extLst>
                  </p:cNvPr>
                  <p:cNvPicPr/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1808890" y="673087"/>
                    <a:ext cx="413674" cy="4493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6D03F2DD-10AC-42A6-1A0C-07C069F7FC88}"/>
                      </a:ext>
                    </a:extLst>
                  </p14:cNvPr>
                  <p14:cNvContentPartPr/>
                  <p14:nvPr/>
                </p14:nvContentPartPr>
                <p14:xfrm>
                  <a:off x="1792347" y="805087"/>
                  <a:ext cx="245520" cy="360720"/>
                </p14:xfrm>
              </p:contentPart>
            </mc:Choice>
            <mc:Fallback xmlns=""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6D03F2DD-10AC-42A6-1A0C-07C069F7FC88}"/>
                      </a:ext>
                    </a:extLst>
                  </p:cNvPr>
                  <p:cNvPicPr/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1774347" y="786531"/>
                    <a:ext cx="280800" cy="39708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7D24E62E-2644-A1AF-81A1-1558C1092A86}"/>
                      </a:ext>
                    </a:extLst>
                  </p14:cNvPr>
                  <p14:cNvContentPartPr/>
                  <p14:nvPr/>
                </p14:nvContentPartPr>
                <p14:xfrm>
                  <a:off x="1448907" y="1517527"/>
                  <a:ext cx="44280" cy="9000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7D24E62E-2644-A1AF-81A1-1558C1092A86}"/>
                      </a:ext>
                    </a:extLst>
                  </p:cNvPr>
                  <p:cNvPicPr/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1412612" y="1480642"/>
                    <a:ext cx="116144" cy="16303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D411A591-5B78-F846-200C-763EB3708058}"/>
                      </a:ext>
                    </a:extLst>
                  </p14:cNvPr>
                  <p14:cNvContentPartPr/>
                  <p14:nvPr/>
                </p14:nvContentPartPr>
                <p14:xfrm>
                  <a:off x="1417947" y="1384327"/>
                  <a:ext cx="83880" cy="63360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D411A591-5B78-F846-200C-763EB3708058}"/>
                      </a:ext>
                    </a:extLst>
                  </p:cNvPr>
                  <p:cNvPicPr/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1382101" y="1347490"/>
                    <a:ext cx="154855" cy="13629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C025EE77-7197-CB64-475D-AA87F5E2F1F8}"/>
                      </a:ext>
                    </a:extLst>
                  </p14:cNvPr>
                  <p14:cNvContentPartPr/>
                  <p14:nvPr/>
                </p14:nvContentPartPr>
                <p14:xfrm>
                  <a:off x="1182147" y="1385407"/>
                  <a:ext cx="142200" cy="71640"/>
                </p14:xfrm>
              </p:contentPart>
            </mc:Choice>
            <mc:Fallback xmlns="">
              <p:pic>
                <p:nvPicPr>
                  <p:cNvPr id="40" name="Ink 39">
                    <a:extLst>
                      <a:ext uri="{FF2B5EF4-FFF2-40B4-BE49-F238E27FC236}">
                        <a16:creationId xmlns:a16="http://schemas.microsoft.com/office/drawing/2014/main" id="{C025EE77-7197-CB64-475D-AA87F5E2F1F8}"/>
                      </a:ext>
                    </a:extLst>
                  </p:cNvPr>
                  <p:cNvPicPr/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1146238" y="1348479"/>
                    <a:ext cx="213300" cy="14475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745952FB-B743-E440-1CEC-70DC50CD84CE}"/>
                      </a:ext>
                    </a:extLst>
                  </p14:cNvPr>
                  <p14:cNvContentPartPr/>
                  <p14:nvPr/>
                </p14:nvContentPartPr>
                <p14:xfrm>
                  <a:off x="1179987" y="1051327"/>
                  <a:ext cx="157680" cy="5436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745952FB-B743-E440-1CEC-70DC50CD84CE}"/>
                      </a:ext>
                    </a:extLst>
                  </p:cNvPr>
                  <p:cNvPicPr/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1143987" y="1014094"/>
                    <a:ext cx="228960" cy="1280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29D3B629-4C99-C8B9-6BA9-F1E18ADEE83E}"/>
                      </a:ext>
                    </a:extLst>
                  </p14:cNvPr>
                  <p14:cNvContentPartPr/>
                  <p14:nvPr/>
                </p14:nvContentPartPr>
                <p14:xfrm>
                  <a:off x="1139667" y="936487"/>
                  <a:ext cx="137880" cy="3780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29D3B629-4C99-C8B9-6BA9-F1E18ADEE83E}"/>
                      </a:ext>
                    </a:extLst>
                  </p:cNvPr>
                  <p:cNvPicPr/>
                  <p:nvPr/>
                </p:nvPicPr>
                <p:blipFill>
                  <a:blip r:embed="rId20"/>
                  <a:stretch>
                    <a:fillRect/>
                  </a:stretch>
                </p:blipFill>
                <p:spPr>
                  <a:xfrm>
                    <a:off x="1103573" y="900141"/>
                    <a:ext cx="209347" cy="10976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801DFA32-C3F3-96A6-899A-F041E9832A57}"/>
                      </a:ext>
                    </a:extLst>
                  </p14:cNvPr>
                  <p14:cNvContentPartPr/>
                  <p14:nvPr/>
                </p14:nvContentPartPr>
                <p14:xfrm>
                  <a:off x="1413267" y="804007"/>
                  <a:ext cx="105840" cy="4536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801DFA32-C3F3-96A6-899A-F041E9832A57}"/>
                      </a:ext>
                    </a:extLst>
                  </p:cNvPr>
                  <p:cNvPicPr/>
                  <p:nvPr/>
                </p:nvPicPr>
                <p:blipFill>
                  <a:blip r:embed="rId22"/>
                  <a:stretch>
                    <a:fillRect/>
                  </a:stretch>
                </p:blipFill>
                <p:spPr>
                  <a:xfrm>
                    <a:off x="1377267" y="767426"/>
                    <a:ext cx="177120" cy="11779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">
                <p14:nvContentPartPr>
                  <p14:cNvPr id="44" name="Ink 43">
                    <a:extLst>
                      <a:ext uri="{FF2B5EF4-FFF2-40B4-BE49-F238E27FC236}">
                        <a16:creationId xmlns:a16="http://schemas.microsoft.com/office/drawing/2014/main" id="{C02C8568-30F9-ACB9-C16D-1C2A2DB130F9}"/>
                      </a:ext>
                    </a:extLst>
                  </p14:cNvPr>
                  <p14:cNvContentPartPr/>
                  <p14:nvPr/>
                </p14:nvContentPartPr>
                <p14:xfrm>
                  <a:off x="1395987" y="560287"/>
                  <a:ext cx="61560" cy="104760"/>
                </p14:xfrm>
              </p:contentPart>
            </mc:Choice>
            <mc:Fallback xmlns=""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C02C8568-30F9-ACB9-C16D-1C2A2DB130F9}"/>
                      </a:ext>
                    </a:extLst>
                  </p:cNvPr>
                  <p:cNvPicPr/>
                  <p:nvPr/>
                </p:nvPicPr>
                <p:blipFill>
                  <a:blip r:embed="rId24"/>
                  <a:stretch>
                    <a:fillRect/>
                  </a:stretch>
                </p:blipFill>
                <p:spPr>
                  <a:xfrm>
                    <a:off x="1360196" y="523138"/>
                    <a:ext cx="132426" cy="17831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E8110FC5-FC28-3312-740A-178951B5E773}"/>
                      </a:ext>
                    </a:extLst>
                  </p14:cNvPr>
                  <p14:cNvContentPartPr/>
                  <p14:nvPr/>
                </p14:nvContentPartPr>
                <p14:xfrm>
                  <a:off x="1553667" y="646687"/>
                  <a:ext cx="72000" cy="92880"/>
                </p14:xfrm>
              </p:contentPart>
            </mc:Choice>
            <mc:Fallback xmlns=""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id="{E8110FC5-FC28-3312-740A-178951B5E773}"/>
                      </a:ext>
                    </a:extLst>
                  </p:cNvPr>
                  <p:cNvPicPr/>
                  <p:nvPr/>
                </p:nvPicPr>
                <p:blipFill>
                  <a:blip r:embed="rId26"/>
                  <a:stretch>
                    <a:fillRect/>
                  </a:stretch>
                </p:blipFill>
                <p:spPr>
                  <a:xfrm>
                    <a:off x="1517667" y="609535"/>
                    <a:ext cx="143280" cy="16644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">
                <p14:nvContentPartPr>
                  <p14:cNvPr id="46" name="Ink 45">
                    <a:extLst>
                      <a:ext uri="{FF2B5EF4-FFF2-40B4-BE49-F238E27FC236}">
                        <a16:creationId xmlns:a16="http://schemas.microsoft.com/office/drawing/2014/main" id="{F5F08612-022C-42F4-C857-F104DCBB7419}"/>
                      </a:ext>
                    </a:extLst>
                  </p14:cNvPr>
                  <p14:cNvContentPartPr/>
                  <p14:nvPr/>
                </p14:nvContentPartPr>
                <p14:xfrm>
                  <a:off x="1622787" y="497647"/>
                  <a:ext cx="65160" cy="137880"/>
                </p14:xfrm>
              </p:contentPart>
            </mc:Choice>
            <mc:Fallback xmlns="">
              <p:pic>
                <p:nvPicPr>
                  <p:cNvPr id="46" name="Ink 45">
                    <a:extLst>
                      <a:ext uri="{FF2B5EF4-FFF2-40B4-BE49-F238E27FC236}">
                        <a16:creationId xmlns:a16="http://schemas.microsoft.com/office/drawing/2014/main" id="{F5F08612-022C-42F4-C857-F104DCBB7419}"/>
                      </a:ext>
                    </a:extLst>
                  </p:cNvPr>
                  <p:cNvPicPr/>
                  <p:nvPr/>
                </p:nvPicPr>
                <p:blipFill>
                  <a:blip r:embed="rId28"/>
                  <a:stretch>
                    <a:fillRect/>
                  </a:stretch>
                </p:blipFill>
                <p:spPr>
                  <a:xfrm>
                    <a:off x="1586985" y="460582"/>
                    <a:ext cx="136048" cy="21126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4C7C622A-E2C4-4AE6-2F1D-146C434E7329}"/>
                      </a:ext>
                    </a:extLst>
                  </p14:cNvPr>
                  <p14:cNvContentPartPr/>
                  <p14:nvPr/>
                </p14:nvContentPartPr>
                <p14:xfrm>
                  <a:off x="1754547" y="620767"/>
                  <a:ext cx="36000" cy="138600"/>
                </p14:xfrm>
              </p:contentPart>
            </mc:Choice>
            <mc:Fallback xmlns=""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4C7C622A-E2C4-4AE6-2F1D-146C434E7329}"/>
                      </a:ext>
                    </a:extLst>
                  </p:cNvPr>
                  <p:cNvPicPr/>
                  <p:nvPr/>
                </p:nvPicPr>
                <p:blipFill>
                  <a:blip r:embed="rId30"/>
                  <a:stretch>
                    <a:fillRect/>
                  </a:stretch>
                </p:blipFill>
                <p:spPr>
                  <a:xfrm>
                    <a:off x="1719253" y="583708"/>
                    <a:ext cx="105882" cy="2119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">
                <p14:nvContentPartPr>
                  <p14:cNvPr id="48" name="Ink 47">
                    <a:extLst>
                      <a:ext uri="{FF2B5EF4-FFF2-40B4-BE49-F238E27FC236}">
                        <a16:creationId xmlns:a16="http://schemas.microsoft.com/office/drawing/2014/main" id="{828A5F20-9112-3754-B374-909310F95F57}"/>
                      </a:ext>
                    </a:extLst>
                  </p14:cNvPr>
                  <p14:cNvContentPartPr/>
                  <p14:nvPr/>
                </p14:nvContentPartPr>
                <p14:xfrm>
                  <a:off x="1807467" y="409807"/>
                  <a:ext cx="48240" cy="134280"/>
                </p14:xfrm>
              </p:contentPart>
            </mc:Choice>
            <mc:Fallback xmlns="">
              <p:pic>
                <p:nvPicPr>
                  <p:cNvPr id="48" name="Ink 47">
                    <a:extLst>
                      <a:ext uri="{FF2B5EF4-FFF2-40B4-BE49-F238E27FC236}">
                        <a16:creationId xmlns:a16="http://schemas.microsoft.com/office/drawing/2014/main" id="{828A5F20-9112-3754-B374-909310F95F57}"/>
                      </a:ext>
                    </a:extLst>
                  </p:cNvPr>
                  <p:cNvPicPr/>
                  <p:nvPr/>
                </p:nvPicPr>
                <p:blipFill>
                  <a:blip r:embed="rId32"/>
                  <a:stretch>
                    <a:fillRect/>
                  </a:stretch>
                </p:blipFill>
                <p:spPr>
                  <a:xfrm>
                    <a:off x="1771996" y="372713"/>
                    <a:ext cx="118472" cy="2077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">
                <p14:nvContentPartPr>
                  <p14:cNvPr id="49" name="Ink 48">
                    <a:extLst>
                      <a:ext uri="{FF2B5EF4-FFF2-40B4-BE49-F238E27FC236}">
                        <a16:creationId xmlns:a16="http://schemas.microsoft.com/office/drawing/2014/main" id="{56125C24-58DE-BAB5-BAC6-43631B525E70}"/>
                      </a:ext>
                    </a:extLst>
                  </p14:cNvPr>
                  <p14:cNvContentPartPr/>
                  <p14:nvPr/>
                </p14:nvContentPartPr>
                <p14:xfrm>
                  <a:off x="2037147" y="487567"/>
                  <a:ext cx="90000" cy="89640"/>
                </p14:xfrm>
              </p:contentPart>
            </mc:Choice>
            <mc:Fallback xmlns="">
              <p:pic>
                <p:nvPicPr>
                  <p:cNvPr id="49" name="Ink 48">
                    <a:extLst>
                      <a:ext uri="{FF2B5EF4-FFF2-40B4-BE49-F238E27FC236}">
                        <a16:creationId xmlns:a16="http://schemas.microsoft.com/office/drawing/2014/main" id="{56125C24-58DE-BAB5-BAC6-43631B525E70}"/>
                      </a:ext>
                    </a:extLst>
                  </p:cNvPr>
                  <p:cNvPicPr/>
                  <p:nvPr/>
                </p:nvPicPr>
                <p:blipFill>
                  <a:blip r:embed="rId34"/>
                  <a:stretch>
                    <a:fillRect/>
                  </a:stretch>
                </p:blipFill>
                <p:spPr>
                  <a:xfrm>
                    <a:off x="2001147" y="450217"/>
                    <a:ext cx="161280" cy="16359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5">
                <p14:nvContentPartPr>
                  <p14:cNvPr id="50" name="Ink 49">
                    <a:extLst>
                      <a:ext uri="{FF2B5EF4-FFF2-40B4-BE49-F238E27FC236}">
                        <a16:creationId xmlns:a16="http://schemas.microsoft.com/office/drawing/2014/main" id="{8D5E31C5-EC99-155D-26B4-CBA98759591A}"/>
                      </a:ext>
                    </a:extLst>
                  </p14:cNvPr>
                  <p14:cNvContentPartPr/>
                  <p14:nvPr/>
                </p14:nvContentPartPr>
                <p14:xfrm>
                  <a:off x="1911507" y="613567"/>
                  <a:ext cx="39600" cy="93240"/>
                </p14:xfrm>
              </p:contentPart>
            </mc:Choice>
            <mc:Fallback xmlns="">
              <p:pic>
                <p:nvPicPr>
                  <p:cNvPr id="50" name="Ink 49">
                    <a:extLst>
                      <a:ext uri="{FF2B5EF4-FFF2-40B4-BE49-F238E27FC236}">
                        <a16:creationId xmlns:a16="http://schemas.microsoft.com/office/drawing/2014/main" id="{8D5E31C5-EC99-155D-26B4-CBA98759591A}"/>
                      </a:ext>
                    </a:extLst>
                  </p:cNvPr>
                  <p:cNvPicPr/>
                  <p:nvPr/>
                </p:nvPicPr>
                <p:blipFill>
                  <a:blip r:embed="rId36"/>
                  <a:stretch>
                    <a:fillRect/>
                  </a:stretch>
                </p:blipFill>
                <p:spPr>
                  <a:xfrm>
                    <a:off x="1875507" y="576567"/>
                    <a:ext cx="110880" cy="1665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7">
                <p14:nvContentPartPr>
                  <p14:cNvPr id="51" name="Ink 50">
                    <a:extLst>
                      <a:ext uri="{FF2B5EF4-FFF2-40B4-BE49-F238E27FC236}">
                        <a16:creationId xmlns:a16="http://schemas.microsoft.com/office/drawing/2014/main" id="{EFA52014-61EB-C3EB-B1DA-B40725FBCAB9}"/>
                      </a:ext>
                    </a:extLst>
                  </p14:cNvPr>
                  <p14:cNvContentPartPr/>
                  <p14:nvPr/>
                </p14:nvContentPartPr>
                <p14:xfrm>
                  <a:off x="2047947" y="691687"/>
                  <a:ext cx="78120" cy="98280"/>
                </p14:xfrm>
              </p:contentPart>
            </mc:Choice>
            <mc:Fallback xmlns="">
              <p:pic>
                <p:nvPicPr>
                  <p:cNvPr id="51" name="Ink 50">
                    <a:extLst>
                      <a:ext uri="{FF2B5EF4-FFF2-40B4-BE49-F238E27FC236}">
                        <a16:creationId xmlns:a16="http://schemas.microsoft.com/office/drawing/2014/main" id="{EFA52014-61EB-C3EB-B1DA-B40725FBCAB9}"/>
                      </a:ext>
                    </a:extLst>
                  </p:cNvPr>
                  <p:cNvPicPr/>
                  <p:nvPr/>
                </p:nvPicPr>
                <p:blipFill>
                  <a:blip r:embed="rId38"/>
                  <a:stretch>
                    <a:fillRect/>
                  </a:stretch>
                </p:blipFill>
                <p:spPr>
                  <a:xfrm>
                    <a:off x="2011780" y="654740"/>
                    <a:ext cx="149730" cy="1714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9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5438C272-BCAF-F8B9-9FD5-D0488FEBA6C9}"/>
                      </a:ext>
                    </a:extLst>
                  </p14:cNvPr>
                  <p14:cNvContentPartPr/>
                  <p14:nvPr/>
                </p14:nvContentPartPr>
                <p14:xfrm>
                  <a:off x="2209947" y="594127"/>
                  <a:ext cx="66960" cy="112320"/>
                </p14:xfrm>
              </p:contentPart>
            </mc:Choice>
            <mc:Fallback xmlns=""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5438C272-BCAF-F8B9-9FD5-D0488FEBA6C9}"/>
                      </a:ext>
                    </a:extLst>
                  </p:cNvPr>
                  <p:cNvPicPr/>
                  <p:nvPr/>
                </p:nvPicPr>
                <p:blipFill>
                  <a:blip r:embed="rId40"/>
                  <a:stretch>
                    <a:fillRect/>
                  </a:stretch>
                </p:blipFill>
                <p:spPr>
                  <a:xfrm>
                    <a:off x="2173947" y="556935"/>
                    <a:ext cx="138240" cy="185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1">
                <p14:nvContentPartPr>
                  <p14:cNvPr id="53" name="Ink 52">
                    <a:extLst>
                      <a:ext uri="{FF2B5EF4-FFF2-40B4-BE49-F238E27FC236}">
                        <a16:creationId xmlns:a16="http://schemas.microsoft.com/office/drawing/2014/main" id="{52223663-05A3-B0B6-5514-12887F3529C9}"/>
                      </a:ext>
                    </a:extLst>
                  </p14:cNvPr>
                  <p14:cNvContentPartPr/>
                  <p14:nvPr/>
                </p14:nvContentPartPr>
                <p14:xfrm>
                  <a:off x="1861827" y="1465327"/>
                  <a:ext cx="44280" cy="96480"/>
                </p14:xfrm>
              </p:contentPart>
            </mc:Choice>
            <mc:Fallback xmlns="">
              <p:pic>
                <p:nvPicPr>
                  <p:cNvPr id="53" name="Ink 52">
                    <a:extLst>
                      <a:ext uri="{FF2B5EF4-FFF2-40B4-BE49-F238E27FC236}">
                        <a16:creationId xmlns:a16="http://schemas.microsoft.com/office/drawing/2014/main" id="{52223663-05A3-B0B6-5514-12887F3529C9}"/>
                      </a:ext>
                    </a:extLst>
                  </p:cNvPr>
                  <p:cNvPicPr/>
                  <p:nvPr/>
                </p:nvPicPr>
                <p:blipFill>
                  <a:blip r:embed="rId42"/>
                  <a:stretch>
                    <a:fillRect/>
                  </a:stretch>
                </p:blipFill>
                <p:spPr>
                  <a:xfrm>
                    <a:off x="1826117" y="1428219"/>
                    <a:ext cx="114985" cy="169953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AB37CF7F-0DD7-6C95-6F77-92DDE5EC742A}"/>
                  </a:ext>
                </a:extLst>
              </p:cNvPr>
              <p:cNvGrpSpPr/>
              <p:nvPr/>
            </p:nvGrpSpPr>
            <p:grpSpPr>
              <a:xfrm>
                <a:off x="1145427" y="506647"/>
                <a:ext cx="1332000" cy="1263600"/>
                <a:chOff x="1145427" y="506647"/>
                <a:chExt cx="1332000" cy="1263600"/>
              </a:xfrm>
              <a:grpFill/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43">
                  <p14:nvContentPartPr>
                    <p14:cNvPr id="56" name="Ink 55">
                      <a:extLst>
                        <a:ext uri="{FF2B5EF4-FFF2-40B4-BE49-F238E27FC236}">
                          <a16:creationId xmlns:a16="http://schemas.microsoft.com/office/drawing/2014/main" id="{2CBBAC75-915F-144C-9283-44881720F3F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81307" y="1095607"/>
                    <a:ext cx="301680" cy="454680"/>
                  </p14:xfrm>
                </p:contentPart>
              </mc:Choice>
              <mc:Fallback xmlns="">
                <p:pic>
                  <p:nvPicPr>
                    <p:cNvPr id="56" name="Ink 55">
                      <a:extLst>
                        <a:ext uri="{FF2B5EF4-FFF2-40B4-BE49-F238E27FC236}">
                          <a16:creationId xmlns:a16="http://schemas.microsoft.com/office/drawing/2014/main" id="{2CBBAC75-915F-144C-9283-44881720F3FD}"/>
                        </a:ext>
                      </a:extLst>
                    </p:cNvPr>
                    <p:cNvPicPr/>
                    <p:nvPr/>
                  </p:nvPicPr>
                  <p:blipFill>
                    <a:blip r:embed="rId44"/>
                    <a:stretch>
                      <a:fillRect/>
                    </a:stretch>
                  </p:blipFill>
                  <p:spPr>
                    <a:xfrm>
                      <a:off x="1463307" y="1077033"/>
                      <a:ext cx="336960" cy="4910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5">
                  <p14:nvContentPartPr>
                    <p14:cNvPr id="57" name="Ink 56">
                      <a:extLst>
                        <a:ext uri="{FF2B5EF4-FFF2-40B4-BE49-F238E27FC236}">
                          <a16:creationId xmlns:a16="http://schemas.microsoft.com/office/drawing/2014/main" id="{FED19CCD-9B1D-951A-10F8-054CB6AEF2C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97507" y="1113247"/>
                    <a:ext cx="268200" cy="294840"/>
                  </p14:xfrm>
                </p:contentPart>
              </mc:Choice>
              <mc:Fallback xmlns="">
                <p:pic>
                  <p:nvPicPr>
                    <p:cNvPr id="57" name="Ink 56">
                      <a:extLst>
                        <a:ext uri="{FF2B5EF4-FFF2-40B4-BE49-F238E27FC236}">
                          <a16:creationId xmlns:a16="http://schemas.microsoft.com/office/drawing/2014/main" id="{FED19CCD-9B1D-951A-10F8-054CB6AEF2CC}"/>
                        </a:ext>
                      </a:extLst>
                    </p:cNvPr>
                    <p:cNvPicPr/>
                    <p:nvPr/>
                  </p:nvPicPr>
                  <p:blipFill>
                    <a:blip r:embed="rId46"/>
                    <a:stretch>
                      <a:fillRect/>
                    </a:stretch>
                  </p:blipFill>
                  <p:spPr>
                    <a:xfrm>
                      <a:off x="1479531" y="1094680"/>
                      <a:ext cx="303433" cy="33123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7">
                  <p14:nvContentPartPr>
                    <p14:cNvPr id="58" name="Ink 57">
                      <a:extLst>
                        <a:ext uri="{FF2B5EF4-FFF2-40B4-BE49-F238E27FC236}">
                          <a16:creationId xmlns:a16="http://schemas.microsoft.com/office/drawing/2014/main" id="{3D53DE83-3080-0149-B08E-13D3D05001A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21107" y="1086607"/>
                    <a:ext cx="479520" cy="302760"/>
                  </p14:xfrm>
                </p:contentPart>
              </mc:Choice>
              <mc:Fallback xmlns="">
                <p:pic>
                  <p:nvPicPr>
                    <p:cNvPr id="58" name="Ink 57">
                      <a:extLst>
                        <a:ext uri="{FF2B5EF4-FFF2-40B4-BE49-F238E27FC236}">
                          <a16:creationId xmlns:a16="http://schemas.microsoft.com/office/drawing/2014/main" id="{3D53DE83-3080-0149-B08E-13D3D05001A1}"/>
                        </a:ext>
                      </a:extLst>
                    </p:cNvPr>
                    <p:cNvPicPr/>
                    <p:nvPr/>
                  </p:nvPicPr>
                  <p:blipFill>
                    <a:blip r:embed="rId48"/>
                    <a:stretch>
                      <a:fillRect/>
                    </a:stretch>
                  </p:blipFill>
                  <p:spPr>
                    <a:xfrm>
                      <a:off x="1303107" y="1068056"/>
                      <a:ext cx="514800" cy="33912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9">
                  <p14:nvContentPartPr>
                    <p14:cNvPr id="59" name="Ink 58">
                      <a:extLst>
                        <a:ext uri="{FF2B5EF4-FFF2-40B4-BE49-F238E27FC236}">
                          <a16:creationId xmlns:a16="http://schemas.microsoft.com/office/drawing/2014/main" id="{6FF19BA5-1A82-A95E-80D6-BBB62192710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12387" y="1120447"/>
                    <a:ext cx="570960" cy="109440"/>
                  </p14:xfrm>
                </p:contentPart>
              </mc:Choice>
              <mc:Fallback xmlns="">
                <p:pic>
                  <p:nvPicPr>
                    <p:cNvPr id="59" name="Ink 58">
                      <a:extLst>
                        <a:ext uri="{FF2B5EF4-FFF2-40B4-BE49-F238E27FC236}">
                          <a16:creationId xmlns:a16="http://schemas.microsoft.com/office/drawing/2014/main" id="{6FF19BA5-1A82-A95E-80D6-BBB621927106}"/>
                        </a:ext>
                      </a:extLst>
                    </p:cNvPr>
                    <p:cNvPicPr/>
                    <p:nvPr/>
                  </p:nvPicPr>
                  <p:blipFill>
                    <a:blip r:embed="rId50"/>
                    <a:stretch>
                      <a:fillRect/>
                    </a:stretch>
                  </p:blipFill>
                  <p:spPr>
                    <a:xfrm>
                      <a:off x="1194364" y="1101961"/>
                      <a:ext cx="606285" cy="14567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1">
                  <p14:nvContentPartPr>
                    <p14:cNvPr id="60" name="Ink 59">
                      <a:extLst>
                        <a:ext uri="{FF2B5EF4-FFF2-40B4-BE49-F238E27FC236}">
                          <a16:creationId xmlns:a16="http://schemas.microsoft.com/office/drawing/2014/main" id="{43B0DD62-89EF-4B03-16BC-AAAF6201A8C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22627" y="1112167"/>
                    <a:ext cx="461520" cy="132840"/>
                  </p14:xfrm>
                </p:contentPart>
              </mc:Choice>
              <mc:Fallback xmlns="">
                <p:pic>
                  <p:nvPicPr>
                    <p:cNvPr id="60" name="Ink 59">
                      <a:extLst>
                        <a:ext uri="{FF2B5EF4-FFF2-40B4-BE49-F238E27FC236}">
                          <a16:creationId xmlns:a16="http://schemas.microsoft.com/office/drawing/2014/main" id="{43B0DD62-89EF-4B03-16BC-AAAF6201A8CE}"/>
                        </a:ext>
                      </a:extLst>
                    </p:cNvPr>
                    <p:cNvPicPr/>
                    <p:nvPr/>
                  </p:nvPicPr>
                  <p:blipFill>
                    <a:blip r:embed="rId52"/>
                    <a:stretch>
                      <a:fillRect/>
                    </a:stretch>
                  </p:blipFill>
                  <p:spPr>
                    <a:xfrm>
                      <a:off x="1404627" y="1093614"/>
                      <a:ext cx="496800" cy="16920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3">
                  <p14:nvContentPartPr>
                    <p14:cNvPr id="61" name="Ink 60">
                      <a:extLst>
                        <a:ext uri="{FF2B5EF4-FFF2-40B4-BE49-F238E27FC236}">
                          <a16:creationId xmlns:a16="http://schemas.microsoft.com/office/drawing/2014/main" id="{DE7B0E6D-8380-8739-3AE7-7C3E4A1F04F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90507" y="1077607"/>
                    <a:ext cx="535320" cy="27000"/>
                  </p14:xfrm>
                </p:contentPart>
              </mc:Choice>
              <mc:Fallback xmlns="">
                <p:pic>
                  <p:nvPicPr>
                    <p:cNvPr id="61" name="Ink 60">
                      <a:extLst>
                        <a:ext uri="{FF2B5EF4-FFF2-40B4-BE49-F238E27FC236}">
                          <a16:creationId xmlns:a16="http://schemas.microsoft.com/office/drawing/2014/main" id="{DE7B0E6D-8380-8739-3AE7-7C3E4A1F04F9}"/>
                        </a:ext>
                      </a:extLst>
                    </p:cNvPr>
                    <p:cNvPicPr/>
                    <p:nvPr/>
                  </p:nvPicPr>
                  <p:blipFill>
                    <a:blip r:embed="rId54"/>
                    <a:stretch>
                      <a:fillRect/>
                    </a:stretch>
                  </p:blipFill>
                  <p:spPr>
                    <a:xfrm>
                      <a:off x="1272495" y="1059364"/>
                      <a:ext cx="570624" cy="6275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5">
                  <p14:nvContentPartPr>
                    <p14:cNvPr id="62" name="Ink 61">
                      <a:extLst>
                        <a:ext uri="{FF2B5EF4-FFF2-40B4-BE49-F238E27FC236}">
                          <a16:creationId xmlns:a16="http://schemas.microsoft.com/office/drawing/2014/main" id="{64FB960C-7EAB-1FAE-A981-3ED27C40872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46587" y="963487"/>
                    <a:ext cx="530640" cy="155520"/>
                  </p14:xfrm>
                </p:contentPart>
              </mc:Choice>
              <mc:Fallback xmlns="">
                <p:pic>
                  <p:nvPicPr>
                    <p:cNvPr id="62" name="Ink 61">
                      <a:extLst>
                        <a:ext uri="{FF2B5EF4-FFF2-40B4-BE49-F238E27FC236}">
                          <a16:creationId xmlns:a16="http://schemas.microsoft.com/office/drawing/2014/main" id="{64FB960C-7EAB-1FAE-A981-3ED27C40872F}"/>
                        </a:ext>
                      </a:extLst>
                    </p:cNvPr>
                    <p:cNvPicPr/>
                    <p:nvPr/>
                  </p:nvPicPr>
                  <p:blipFill>
                    <a:blip r:embed="rId56"/>
                    <a:stretch>
                      <a:fillRect/>
                    </a:stretch>
                  </p:blipFill>
                  <p:spPr>
                    <a:xfrm>
                      <a:off x="1228587" y="944973"/>
                      <a:ext cx="565920" cy="19180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7">
                  <p14:nvContentPartPr>
                    <p14:cNvPr id="63" name="Ink 62">
                      <a:extLst>
                        <a:ext uri="{FF2B5EF4-FFF2-40B4-BE49-F238E27FC236}">
                          <a16:creationId xmlns:a16="http://schemas.microsoft.com/office/drawing/2014/main" id="{089F94C4-58ED-94E3-9938-AA216549685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63867" y="779167"/>
                    <a:ext cx="517320" cy="313920"/>
                  </p14:xfrm>
                </p:contentPart>
              </mc:Choice>
              <mc:Fallback xmlns="">
                <p:pic>
                  <p:nvPicPr>
                    <p:cNvPr id="63" name="Ink 62">
                      <a:extLst>
                        <a:ext uri="{FF2B5EF4-FFF2-40B4-BE49-F238E27FC236}">
                          <a16:creationId xmlns:a16="http://schemas.microsoft.com/office/drawing/2014/main" id="{089F94C4-58ED-94E3-9938-AA2165496854}"/>
                        </a:ext>
                      </a:extLst>
                    </p:cNvPr>
                    <p:cNvPicPr/>
                    <p:nvPr/>
                  </p:nvPicPr>
                  <p:blipFill>
                    <a:blip r:embed="rId58"/>
                    <a:stretch>
                      <a:fillRect/>
                    </a:stretch>
                  </p:blipFill>
                  <p:spPr>
                    <a:xfrm>
                      <a:off x="1245854" y="760614"/>
                      <a:ext cx="552625" cy="3502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9">
                  <p14:nvContentPartPr>
                    <p14:cNvPr id="64" name="Ink 63">
                      <a:extLst>
                        <a:ext uri="{FF2B5EF4-FFF2-40B4-BE49-F238E27FC236}">
                          <a16:creationId xmlns:a16="http://schemas.microsoft.com/office/drawing/2014/main" id="{EF79A16D-52DE-3F7B-7DCF-0F8749ACABE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27747" y="858007"/>
                    <a:ext cx="243360" cy="213840"/>
                  </p14:xfrm>
                </p:contentPart>
              </mc:Choice>
              <mc:Fallback xmlns="">
                <p:pic>
                  <p:nvPicPr>
                    <p:cNvPr id="64" name="Ink 63">
                      <a:extLst>
                        <a:ext uri="{FF2B5EF4-FFF2-40B4-BE49-F238E27FC236}">
                          <a16:creationId xmlns:a16="http://schemas.microsoft.com/office/drawing/2014/main" id="{EF79A16D-52DE-3F7B-7DCF-0F8749ACABE8}"/>
                        </a:ext>
                      </a:extLst>
                    </p:cNvPr>
                    <p:cNvPicPr/>
                    <p:nvPr/>
                  </p:nvPicPr>
                  <p:blipFill>
                    <a:blip r:embed="rId60"/>
                    <a:stretch>
                      <a:fillRect/>
                    </a:stretch>
                  </p:blipFill>
                  <p:spPr>
                    <a:xfrm>
                      <a:off x="1509747" y="839444"/>
                      <a:ext cx="278640" cy="25022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1">
                  <p14:nvContentPartPr>
                    <p14:cNvPr id="65" name="Ink 64">
                      <a:extLst>
                        <a:ext uri="{FF2B5EF4-FFF2-40B4-BE49-F238E27FC236}">
                          <a16:creationId xmlns:a16="http://schemas.microsoft.com/office/drawing/2014/main" id="{86D2A455-DD23-B4EC-CFF3-4C383F1AEA6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57547" y="664687"/>
                    <a:ext cx="284040" cy="414000"/>
                  </p14:xfrm>
                </p:contentPart>
              </mc:Choice>
              <mc:Fallback xmlns="">
                <p:pic>
                  <p:nvPicPr>
                    <p:cNvPr id="65" name="Ink 64">
                      <a:extLst>
                        <a:ext uri="{FF2B5EF4-FFF2-40B4-BE49-F238E27FC236}">
                          <a16:creationId xmlns:a16="http://schemas.microsoft.com/office/drawing/2014/main" id="{86D2A455-DD23-B4EC-CFF3-4C383F1AEA69}"/>
                        </a:ext>
                      </a:extLst>
                    </p:cNvPr>
                    <p:cNvPicPr/>
                    <p:nvPr/>
                  </p:nvPicPr>
                  <p:blipFill>
                    <a:blip r:embed="rId62"/>
                    <a:stretch>
                      <a:fillRect/>
                    </a:stretch>
                  </p:blipFill>
                  <p:spPr>
                    <a:xfrm>
                      <a:off x="1439570" y="646105"/>
                      <a:ext cx="319275" cy="4504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3">
                  <p14:nvContentPartPr>
                    <p14:cNvPr id="66" name="Ink 65">
                      <a:extLst>
                        <a:ext uri="{FF2B5EF4-FFF2-40B4-BE49-F238E27FC236}">
                          <a16:creationId xmlns:a16="http://schemas.microsoft.com/office/drawing/2014/main" id="{EBBD560A-7964-C387-20B7-D69B106DA8F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89667" y="682327"/>
                    <a:ext cx="173160" cy="380520"/>
                  </p14:xfrm>
                </p:contentPart>
              </mc:Choice>
              <mc:Fallback xmlns="">
                <p:pic>
                  <p:nvPicPr>
                    <p:cNvPr id="66" name="Ink 65">
                      <a:extLst>
                        <a:ext uri="{FF2B5EF4-FFF2-40B4-BE49-F238E27FC236}">
                          <a16:creationId xmlns:a16="http://schemas.microsoft.com/office/drawing/2014/main" id="{EBBD560A-7964-C387-20B7-D69B106DA8FB}"/>
                        </a:ext>
                      </a:extLst>
                    </p:cNvPr>
                    <p:cNvPicPr/>
                    <p:nvPr/>
                  </p:nvPicPr>
                  <p:blipFill>
                    <a:blip r:embed="rId64"/>
                    <a:stretch>
                      <a:fillRect/>
                    </a:stretch>
                  </p:blipFill>
                  <p:spPr>
                    <a:xfrm>
                      <a:off x="1571704" y="663747"/>
                      <a:ext cx="208367" cy="41693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5">
                  <p14:nvContentPartPr>
                    <p14:cNvPr id="67" name="Ink 66">
                      <a:extLst>
                        <a:ext uri="{FF2B5EF4-FFF2-40B4-BE49-F238E27FC236}">
                          <a16:creationId xmlns:a16="http://schemas.microsoft.com/office/drawing/2014/main" id="{A7848B67-1AE8-EABC-156A-AF31B5C7527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77147" y="620767"/>
                    <a:ext cx="53640" cy="509040"/>
                  </p14:xfrm>
                </p:contentPart>
              </mc:Choice>
              <mc:Fallback xmlns="">
                <p:pic>
                  <p:nvPicPr>
                    <p:cNvPr id="67" name="Ink 66">
                      <a:extLst>
                        <a:ext uri="{FF2B5EF4-FFF2-40B4-BE49-F238E27FC236}">
                          <a16:creationId xmlns:a16="http://schemas.microsoft.com/office/drawing/2014/main" id="{A7848B67-1AE8-EABC-156A-AF31B5C75276}"/>
                        </a:ext>
                      </a:extLst>
                    </p:cNvPr>
                    <p:cNvPicPr/>
                    <p:nvPr/>
                  </p:nvPicPr>
                  <p:blipFill>
                    <a:blip r:embed="rId66"/>
                    <a:stretch>
                      <a:fillRect/>
                    </a:stretch>
                  </p:blipFill>
                  <p:spPr>
                    <a:xfrm>
                      <a:off x="1659267" y="602189"/>
                      <a:ext cx="88685" cy="54545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7">
                  <p14:nvContentPartPr>
                    <p14:cNvPr id="68" name="Ink 67">
                      <a:extLst>
                        <a:ext uri="{FF2B5EF4-FFF2-40B4-BE49-F238E27FC236}">
                          <a16:creationId xmlns:a16="http://schemas.microsoft.com/office/drawing/2014/main" id="{785E8A0D-9732-E69A-9504-F4D68399F0F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56347" y="752887"/>
                    <a:ext cx="27360" cy="342000"/>
                  </p14:xfrm>
                </p:contentPart>
              </mc:Choice>
              <mc:Fallback xmlns="">
                <p:pic>
                  <p:nvPicPr>
                    <p:cNvPr id="68" name="Ink 67">
                      <a:extLst>
                        <a:ext uri="{FF2B5EF4-FFF2-40B4-BE49-F238E27FC236}">
                          <a16:creationId xmlns:a16="http://schemas.microsoft.com/office/drawing/2014/main" id="{785E8A0D-9732-E69A-9504-F4D68399F0F9}"/>
                        </a:ext>
                      </a:extLst>
                    </p:cNvPr>
                    <p:cNvPicPr/>
                    <p:nvPr/>
                  </p:nvPicPr>
                  <p:blipFill>
                    <a:blip r:embed="rId68"/>
                    <a:stretch>
                      <a:fillRect/>
                    </a:stretch>
                  </p:blipFill>
                  <p:spPr>
                    <a:xfrm>
                      <a:off x="1738347" y="734300"/>
                      <a:ext cx="62640" cy="37843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9">
                  <p14:nvContentPartPr>
                    <p14:cNvPr id="69" name="Ink 68">
                      <a:extLst>
                        <a:ext uri="{FF2B5EF4-FFF2-40B4-BE49-F238E27FC236}">
                          <a16:creationId xmlns:a16="http://schemas.microsoft.com/office/drawing/2014/main" id="{F52E2EC3-2B26-A0E4-7542-76A1779BA6F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88387" y="506647"/>
                    <a:ext cx="47520" cy="588600"/>
                  </p14:xfrm>
                </p:contentPart>
              </mc:Choice>
              <mc:Fallback xmlns="">
                <p:pic>
                  <p:nvPicPr>
                    <p:cNvPr id="69" name="Ink 68">
                      <a:extLst>
                        <a:ext uri="{FF2B5EF4-FFF2-40B4-BE49-F238E27FC236}">
                          <a16:creationId xmlns:a16="http://schemas.microsoft.com/office/drawing/2014/main" id="{F52E2EC3-2B26-A0E4-7542-76A1779BA6FF}"/>
                        </a:ext>
                      </a:extLst>
                    </p:cNvPr>
                    <p:cNvPicPr/>
                    <p:nvPr/>
                  </p:nvPicPr>
                  <p:blipFill>
                    <a:blip r:embed="rId70"/>
                    <a:stretch>
                      <a:fillRect/>
                    </a:stretch>
                  </p:blipFill>
                  <p:spPr>
                    <a:xfrm>
                      <a:off x="1770387" y="488091"/>
                      <a:ext cx="82800" cy="62497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1">
                  <p14:nvContentPartPr>
                    <p14:cNvPr id="70" name="Ink 69">
                      <a:extLst>
                        <a:ext uri="{FF2B5EF4-FFF2-40B4-BE49-F238E27FC236}">
                          <a16:creationId xmlns:a16="http://schemas.microsoft.com/office/drawing/2014/main" id="{B68C455B-23E9-0EA7-EF93-B5075B748DC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79387" y="708247"/>
                    <a:ext cx="144360" cy="378360"/>
                  </p14:xfrm>
                </p:contentPart>
              </mc:Choice>
              <mc:Fallback xmlns="">
                <p:pic>
                  <p:nvPicPr>
                    <p:cNvPr id="70" name="Ink 69">
                      <a:extLst>
                        <a:ext uri="{FF2B5EF4-FFF2-40B4-BE49-F238E27FC236}">
                          <a16:creationId xmlns:a16="http://schemas.microsoft.com/office/drawing/2014/main" id="{B68C455B-23E9-0EA7-EF93-B5075B748DC1}"/>
                        </a:ext>
                      </a:extLst>
                    </p:cNvPr>
                    <p:cNvPicPr/>
                    <p:nvPr/>
                  </p:nvPicPr>
                  <p:blipFill>
                    <a:blip r:embed="rId72"/>
                    <a:stretch>
                      <a:fillRect/>
                    </a:stretch>
                  </p:blipFill>
                  <p:spPr>
                    <a:xfrm>
                      <a:off x="1761432" y="689664"/>
                      <a:ext cx="179552" cy="4147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3">
                  <p14:nvContentPartPr>
                    <p14:cNvPr id="71" name="Ink 70">
                      <a:extLst>
                        <a:ext uri="{FF2B5EF4-FFF2-40B4-BE49-F238E27FC236}">
                          <a16:creationId xmlns:a16="http://schemas.microsoft.com/office/drawing/2014/main" id="{EFDFF36D-4B33-F146-C3FF-6F0DC5240DF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0267" y="958087"/>
                    <a:ext cx="504000" cy="128880"/>
                  </p14:xfrm>
                </p:contentPart>
              </mc:Choice>
              <mc:Fallback xmlns="">
                <p:pic>
                  <p:nvPicPr>
                    <p:cNvPr id="71" name="Ink 70">
                      <a:extLst>
                        <a:ext uri="{FF2B5EF4-FFF2-40B4-BE49-F238E27FC236}">
                          <a16:creationId xmlns:a16="http://schemas.microsoft.com/office/drawing/2014/main" id="{EFDFF36D-4B33-F146-C3FF-6F0DC5240DF1}"/>
                        </a:ext>
                      </a:extLst>
                    </p:cNvPr>
                    <p:cNvPicPr/>
                    <p:nvPr/>
                  </p:nvPicPr>
                  <p:blipFill>
                    <a:blip r:embed="rId74"/>
                    <a:stretch>
                      <a:fillRect/>
                    </a:stretch>
                  </p:blipFill>
                  <p:spPr>
                    <a:xfrm>
                      <a:off x="1782241" y="939570"/>
                      <a:ext cx="539330" cy="16517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5">
                  <p14:nvContentPartPr>
                    <p14:cNvPr id="72" name="Ink 71">
                      <a:extLst>
                        <a:ext uri="{FF2B5EF4-FFF2-40B4-BE49-F238E27FC236}">
                          <a16:creationId xmlns:a16="http://schemas.microsoft.com/office/drawing/2014/main" id="{A1DBF5E9-0B7E-41B9-E01E-DE5B1D57EC3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70467" y="892567"/>
                    <a:ext cx="394920" cy="132480"/>
                  </p14:xfrm>
                </p:contentPart>
              </mc:Choice>
              <mc:Fallback xmlns="">
                <p:pic>
                  <p:nvPicPr>
                    <p:cNvPr id="72" name="Ink 71">
                      <a:extLst>
                        <a:ext uri="{FF2B5EF4-FFF2-40B4-BE49-F238E27FC236}">
                          <a16:creationId xmlns:a16="http://schemas.microsoft.com/office/drawing/2014/main" id="{A1DBF5E9-0B7E-41B9-E01E-DE5B1D57EC3C}"/>
                        </a:ext>
                      </a:extLst>
                    </p:cNvPr>
                    <p:cNvPicPr/>
                    <p:nvPr/>
                  </p:nvPicPr>
                  <p:blipFill>
                    <a:blip r:embed="rId76"/>
                    <a:stretch>
                      <a:fillRect/>
                    </a:stretch>
                  </p:blipFill>
                  <p:spPr>
                    <a:xfrm>
                      <a:off x="1852451" y="874064"/>
                      <a:ext cx="430232" cy="16874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7">
                  <p14:nvContentPartPr>
                    <p14:cNvPr id="73" name="Ink 72">
                      <a:extLst>
                        <a:ext uri="{FF2B5EF4-FFF2-40B4-BE49-F238E27FC236}">
                          <a16:creationId xmlns:a16="http://schemas.microsoft.com/office/drawing/2014/main" id="{DAD18D00-5372-6897-6441-F097887A60B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91267" y="879967"/>
                    <a:ext cx="356040" cy="198000"/>
                  </p14:xfrm>
                </p:contentPart>
              </mc:Choice>
              <mc:Fallback xmlns="">
                <p:pic>
                  <p:nvPicPr>
                    <p:cNvPr id="73" name="Ink 72">
                      <a:extLst>
                        <a:ext uri="{FF2B5EF4-FFF2-40B4-BE49-F238E27FC236}">
                          <a16:creationId xmlns:a16="http://schemas.microsoft.com/office/drawing/2014/main" id="{DAD18D00-5372-6897-6441-F097887A60BB}"/>
                        </a:ext>
                      </a:extLst>
                    </p:cNvPr>
                    <p:cNvPicPr/>
                    <p:nvPr/>
                  </p:nvPicPr>
                  <p:blipFill>
                    <a:blip r:embed="rId78"/>
                    <a:stretch>
                      <a:fillRect/>
                    </a:stretch>
                  </p:blipFill>
                  <p:spPr>
                    <a:xfrm>
                      <a:off x="1773249" y="861428"/>
                      <a:ext cx="391356" cy="23433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9">
                  <p14:nvContentPartPr>
                    <p14:cNvPr id="74" name="Ink 73">
                      <a:extLst>
                        <a:ext uri="{FF2B5EF4-FFF2-40B4-BE49-F238E27FC236}">
                          <a16:creationId xmlns:a16="http://schemas.microsoft.com/office/drawing/2014/main" id="{10ADD720-A7A7-1D69-C2C3-B365EBA1950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17907" y="1085527"/>
                    <a:ext cx="568080" cy="14040"/>
                  </p14:xfrm>
                </p:contentPart>
              </mc:Choice>
              <mc:Fallback xmlns="">
                <p:pic>
                  <p:nvPicPr>
                    <p:cNvPr id="74" name="Ink 73">
                      <a:extLst>
                        <a:ext uri="{FF2B5EF4-FFF2-40B4-BE49-F238E27FC236}">
                          <a16:creationId xmlns:a16="http://schemas.microsoft.com/office/drawing/2014/main" id="{10ADD720-A7A7-1D69-C2C3-B365EBA19503}"/>
                        </a:ext>
                      </a:extLst>
                    </p:cNvPr>
                    <p:cNvPicPr/>
                    <p:nvPr/>
                  </p:nvPicPr>
                  <p:blipFill>
                    <a:blip r:embed="rId80"/>
                    <a:stretch>
                      <a:fillRect/>
                    </a:stretch>
                  </p:blipFill>
                  <p:spPr>
                    <a:xfrm>
                      <a:off x="1799884" y="1067053"/>
                      <a:ext cx="603405" cy="5024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1">
                  <p14:nvContentPartPr>
                    <p14:cNvPr id="75" name="Ink 74">
                      <a:extLst>
                        <a:ext uri="{FF2B5EF4-FFF2-40B4-BE49-F238E27FC236}">
                          <a16:creationId xmlns:a16="http://schemas.microsoft.com/office/drawing/2014/main" id="{D7048CA7-5204-AD68-EC18-242B788E3A3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94887"/>
                    <a:ext cx="315720" cy="19080"/>
                  </p14:xfrm>
                </p:contentPart>
              </mc:Choice>
              <mc:Fallback xmlns="">
                <p:pic>
                  <p:nvPicPr>
                    <p:cNvPr id="75" name="Ink 74">
                      <a:extLst>
                        <a:ext uri="{FF2B5EF4-FFF2-40B4-BE49-F238E27FC236}">
                          <a16:creationId xmlns:a16="http://schemas.microsoft.com/office/drawing/2014/main" id="{D7048CA7-5204-AD68-EC18-242B788E3A30}"/>
                        </a:ext>
                      </a:extLst>
                    </p:cNvPr>
                    <p:cNvPicPr/>
                    <p:nvPr/>
                  </p:nvPicPr>
                  <p:blipFill>
                    <a:blip r:embed="rId82"/>
                    <a:stretch>
                      <a:fillRect/>
                    </a:stretch>
                  </p:blipFill>
                  <p:spPr>
                    <a:xfrm>
                      <a:off x="1835166" y="1076541"/>
                      <a:ext cx="351040" cy="5503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3">
                  <p14:nvContentPartPr>
                    <p14:cNvPr id="76" name="Ink 75">
                      <a:extLst>
                        <a:ext uri="{FF2B5EF4-FFF2-40B4-BE49-F238E27FC236}">
                          <a16:creationId xmlns:a16="http://schemas.microsoft.com/office/drawing/2014/main" id="{940BE89A-9468-451D-D86D-891DA7FFDC2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86607"/>
                    <a:ext cx="412920" cy="96480"/>
                  </p14:xfrm>
                </p:contentPart>
              </mc:Choice>
              <mc:Fallback xmlns="">
                <p:pic>
                  <p:nvPicPr>
                    <p:cNvPr id="76" name="Ink 75">
                      <a:extLst>
                        <a:ext uri="{FF2B5EF4-FFF2-40B4-BE49-F238E27FC236}">
                          <a16:creationId xmlns:a16="http://schemas.microsoft.com/office/drawing/2014/main" id="{940BE89A-9468-451D-D86D-891DA7FFDC27}"/>
                        </a:ext>
                      </a:extLst>
                    </p:cNvPr>
                    <p:cNvPicPr/>
                    <p:nvPr/>
                  </p:nvPicPr>
                  <p:blipFill>
                    <a:blip r:embed="rId84"/>
                    <a:stretch>
                      <a:fillRect/>
                    </a:stretch>
                  </p:blipFill>
                  <p:spPr>
                    <a:xfrm>
                      <a:off x="1835171" y="1068053"/>
                      <a:ext cx="448231" cy="13284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5">
                  <p14:nvContentPartPr>
                    <p14:cNvPr id="77" name="Ink 76">
                      <a:extLst>
                        <a:ext uri="{FF2B5EF4-FFF2-40B4-BE49-F238E27FC236}">
                          <a16:creationId xmlns:a16="http://schemas.microsoft.com/office/drawing/2014/main" id="{77C4DE83-E39B-AA2A-F3DC-7D12E4E2DB8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112887"/>
                    <a:ext cx="518400" cy="193680"/>
                  </p14:xfrm>
                </p:contentPart>
              </mc:Choice>
              <mc:Fallback xmlns="">
                <p:pic>
                  <p:nvPicPr>
                    <p:cNvPr id="77" name="Ink 76">
                      <a:extLst>
                        <a:ext uri="{FF2B5EF4-FFF2-40B4-BE49-F238E27FC236}">
                          <a16:creationId xmlns:a16="http://schemas.microsoft.com/office/drawing/2014/main" id="{77C4DE83-E39B-AA2A-F3DC-7D12E4E2DB8E}"/>
                        </a:ext>
                      </a:extLst>
                    </p:cNvPr>
                    <p:cNvPicPr/>
                    <p:nvPr/>
                  </p:nvPicPr>
                  <p:blipFill>
                    <a:blip r:embed="rId86"/>
                    <a:stretch>
                      <a:fillRect/>
                    </a:stretch>
                  </p:blipFill>
                  <p:spPr>
                    <a:xfrm>
                      <a:off x="1835162" y="1094335"/>
                      <a:ext cx="553729" cy="23004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7">
                  <p14:nvContentPartPr>
                    <p14:cNvPr id="78" name="Ink 77">
                      <a:extLst>
                        <a:ext uri="{FF2B5EF4-FFF2-40B4-BE49-F238E27FC236}">
                          <a16:creationId xmlns:a16="http://schemas.microsoft.com/office/drawing/2014/main" id="{B12A14B4-792D-DC62-87DF-562C3F144A7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35907" y="1095607"/>
                    <a:ext cx="315720" cy="203040"/>
                  </p14:xfrm>
                </p:contentPart>
              </mc:Choice>
              <mc:Fallback xmlns="">
                <p:pic>
                  <p:nvPicPr>
                    <p:cNvPr id="78" name="Ink 77">
                      <a:extLst>
                        <a:ext uri="{FF2B5EF4-FFF2-40B4-BE49-F238E27FC236}">
                          <a16:creationId xmlns:a16="http://schemas.microsoft.com/office/drawing/2014/main" id="{B12A14B4-792D-DC62-87DF-562C3F144A78}"/>
                        </a:ext>
                      </a:extLst>
                    </p:cNvPr>
                    <p:cNvPicPr/>
                    <p:nvPr/>
                  </p:nvPicPr>
                  <p:blipFill>
                    <a:blip r:embed="rId88"/>
                    <a:stretch>
                      <a:fillRect/>
                    </a:stretch>
                  </p:blipFill>
                  <p:spPr>
                    <a:xfrm>
                      <a:off x="1817886" y="1077014"/>
                      <a:ext cx="351040" cy="23948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9">
                  <p14:nvContentPartPr>
                    <p14:cNvPr id="79" name="Ink 78">
                      <a:extLst>
                        <a:ext uri="{FF2B5EF4-FFF2-40B4-BE49-F238E27FC236}">
                          <a16:creationId xmlns:a16="http://schemas.microsoft.com/office/drawing/2014/main" id="{03717BB3-A55E-DB78-8B32-F53DE9D0B50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104247"/>
                    <a:ext cx="385920" cy="365040"/>
                  </p14:xfrm>
                </p:contentPart>
              </mc:Choice>
              <mc:Fallback xmlns="">
                <p:pic>
                  <p:nvPicPr>
                    <p:cNvPr id="79" name="Ink 78">
                      <a:extLst>
                        <a:ext uri="{FF2B5EF4-FFF2-40B4-BE49-F238E27FC236}">
                          <a16:creationId xmlns:a16="http://schemas.microsoft.com/office/drawing/2014/main" id="{03717BB3-A55E-DB78-8B32-F53DE9D0B50F}"/>
                        </a:ext>
                      </a:extLst>
                    </p:cNvPr>
                    <p:cNvPicPr/>
                    <p:nvPr/>
                  </p:nvPicPr>
                  <p:blipFill>
                    <a:blip r:embed="rId90"/>
                    <a:stretch>
                      <a:fillRect/>
                    </a:stretch>
                  </p:blipFill>
                  <p:spPr>
                    <a:xfrm>
                      <a:off x="1835153" y="1085660"/>
                      <a:ext cx="421266" cy="40147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1">
                  <p14:nvContentPartPr>
                    <p14:cNvPr id="80" name="Ink 79">
                      <a:extLst>
                        <a:ext uri="{FF2B5EF4-FFF2-40B4-BE49-F238E27FC236}">
                          <a16:creationId xmlns:a16="http://schemas.microsoft.com/office/drawing/2014/main" id="{EF78E7C3-0FC3-C67E-4F5E-2090857DA7E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77607"/>
                    <a:ext cx="199440" cy="371520"/>
                  </p14:xfrm>
                </p:contentPart>
              </mc:Choice>
              <mc:Fallback xmlns="">
                <p:pic>
                  <p:nvPicPr>
                    <p:cNvPr id="80" name="Ink 79">
                      <a:extLst>
                        <a:ext uri="{FF2B5EF4-FFF2-40B4-BE49-F238E27FC236}">
                          <a16:creationId xmlns:a16="http://schemas.microsoft.com/office/drawing/2014/main" id="{EF78E7C3-0FC3-C67E-4F5E-2090857DA7E5}"/>
                        </a:ext>
                      </a:extLst>
                    </p:cNvPr>
                    <p:cNvPicPr/>
                    <p:nvPr/>
                  </p:nvPicPr>
                  <p:blipFill>
                    <a:blip r:embed="rId92"/>
                    <a:stretch>
                      <a:fillRect/>
                    </a:stretch>
                  </p:blipFill>
                  <p:spPr>
                    <a:xfrm>
                      <a:off x="1835187" y="1059031"/>
                      <a:ext cx="234720" cy="407929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3">
                  <p14:nvContentPartPr>
                    <p14:cNvPr id="81" name="Ink 80">
                      <a:extLst>
                        <a:ext uri="{FF2B5EF4-FFF2-40B4-BE49-F238E27FC236}">
                          <a16:creationId xmlns:a16="http://schemas.microsoft.com/office/drawing/2014/main" id="{50D37C9E-E30B-0A3E-1ADE-48AC27713C5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9267" y="1104247"/>
                    <a:ext cx="240840" cy="545400"/>
                  </p14:xfrm>
                </p:contentPart>
              </mc:Choice>
              <mc:Fallback xmlns="">
                <p:pic>
                  <p:nvPicPr>
                    <p:cNvPr id="81" name="Ink 80">
                      <a:extLst>
                        <a:ext uri="{FF2B5EF4-FFF2-40B4-BE49-F238E27FC236}">
                          <a16:creationId xmlns:a16="http://schemas.microsoft.com/office/drawing/2014/main" id="{50D37C9E-E30B-0A3E-1ADE-48AC27713C52}"/>
                        </a:ext>
                      </a:extLst>
                    </p:cNvPr>
                    <p:cNvPicPr/>
                    <p:nvPr/>
                  </p:nvPicPr>
                  <p:blipFill>
                    <a:blip r:embed="rId94"/>
                    <a:stretch>
                      <a:fillRect/>
                    </a:stretch>
                  </p:blipFill>
                  <p:spPr>
                    <a:xfrm>
                      <a:off x="1791240" y="1085671"/>
                      <a:ext cx="276173" cy="58181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5">
                  <p14:nvContentPartPr>
                    <p14:cNvPr id="82" name="Ink 81">
                      <a:extLst>
                        <a:ext uri="{FF2B5EF4-FFF2-40B4-BE49-F238E27FC236}">
                          <a16:creationId xmlns:a16="http://schemas.microsoft.com/office/drawing/2014/main" id="{6F315198-DEE6-34EF-3F8F-88EE0D6830A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9627" y="1130527"/>
                    <a:ext cx="66960" cy="363240"/>
                  </p14:xfrm>
                </p:contentPart>
              </mc:Choice>
              <mc:Fallback xmlns="">
                <p:pic>
                  <p:nvPicPr>
                    <p:cNvPr id="82" name="Ink 81">
                      <a:extLst>
                        <a:ext uri="{FF2B5EF4-FFF2-40B4-BE49-F238E27FC236}">
                          <a16:creationId xmlns:a16="http://schemas.microsoft.com/office/drawing/2014/main" id="{6F315198-DEE6-34EF-3F8F-88EE0D6830A4}"/>
                        </a:ext>
                      </a:extLst>
                    </p:cNvPr>
                    <p:cNvPicPr/>
                    <p:nvPr/>
                  </p:nvPicPr>
                  <p:blipFill>
                    <a:blip r:embed="rId96"/>
                    <a:stretch>
                      <a:fillRect/>
                    </a:stretch>
                  </p:blipFill>
                  <p:spPr>
                    <a:xfrm>
                      <a:off x="1791627" y="1111956"/>
                      <a:ext cx="102240" cy="39963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7">
                  <p14:nvContentPartPr>
                    <p14:cNvPr id="83" name="Ink 82">
                      <a:extLst>
                        <a:ext uri="{FF2B5EF4-FFF2-40B4-BE49-F238E27FC236}">
                          <a16:creationId xmlns:a16="http://schemas.microsoft.com/office/drawing/2014/main" id="{D4ABCCBD-C8BA-BC99-5137-17582634CC3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0267" y="1130527"/>
                    <a:ext cx="39960" cy="567000"/>
                  </p14:xfrm>
                </p:contentPart>
              </mc:Choice>
              <mc:Fallback xmlns="">
                <p:pic>
                  <p:nvPicPr>
                    <p:cNvPr id="83" name="Ink 82">
                      <a:extLst>
                        <a:ext uri="{FF2B5EF4-FFF2-40B4-BE49-F238E27FC236}">
                          <a16:creationId xmlns:a16="http://schemas.microsoft.com/office/drawing/2014/main" id="{D4ABCCBD-C8BA-BC99-5137-17582634CC31}"/>
                        </a:ext>
                      </a:extLst>
                    </p:cNvPr>
                    <p:cNvPicPr/>
                    <p:nvPr/>
                  </p:nvPicPr>
                  <p:blipFill>
                    <a:blip r:embed="rId98"/>
                    <a:stretch>
                      <a:fillRect/>
                    </a:stretch>
                  </p:blipFill>
                  <p:spPr>
                    <a:xfrm>
                      <a:off x="1782103" y="1111949"/>
                      <a:ext cx="75561" cy="60341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9">
                  <p14:nvContentPartPr>
                    <p14:cNvPr id="84" name="Ink 83">
                      <a:extLst>
                        <a:ext uri="{FF2B5EF4-FFF2-40B4-BE49-F238E27FC236}">
                          <a16:creationId xmlns:a16="http://schemas.microsoft.com/office/drawing/2014/main" id="{0DB04919-C226-B4CE-70B6-2A117D3FDCA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65707" y="1157167"/>
                    <a:ext cx="18360" cy="378360"/>
                  </p14:xfrm>
                </p:contentPart>
              </mc:Choice>
              <mc:Fallback xmlns="">
                <p:pic>
                  <p:nvPicPr>
                    <p:cNvPr id="84" name="Ink 83">
                      <a:extLst>
                        <a:ext uri="{FF2B5EF4-FFF2-40B4-BE49-F238E27FC236}">
                          <a16:creationId xmlns:a16="http://schemas.microsoft.com/office/drawing/2014/main" id="{0DB04919-C226-B4CE-70B6-2A117D3FDCA7}"/>
                        </a:ext>
                      </a:extLst>
                    </p:cNvPr>
                    <p:cNvPicPr/>
                    <p:nvPr/>
                  </p:nvPicPr>
                  <p:blipFill>
                    <a:blip r:embed="rId100"/>
                    <a:stretch>
                      <a:fillRect/>
                    </a:stretch>
                  </p:blipFill>
                  <p:spPr>
                    <a:xfrm>
                      <a:off x="1748053" y="1138584"/>
                      <a:ext cx="52962" cy="4147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1">
                  <p14:nvContentPartPr>
                    <p14:cNvPr id="85" name="Ink 84">
                      <a:extLst>
                        <a:ext uri="{FF2B5EF4-FFF2-40B4-BE49-F238E27FC236}">
                          <a16:creationId xmlns:a16="http://schemas.microsoft.com/office/drawing/2014/main" id="{EC2B8F1B-A39E-28C9-84B5-B54F52C8DD4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64547" y="1192447"/>
                    <a:ext cx="118800" cy="452520"/>
                  </p14:xfrm>
                </p:contentPart>
              </mc:Choice>
              <mc:Fallback xmlns="">
                <p:pic>
                  <p:nvPicPr>
                    <p:cNvPr id="85" name="Ink 84">
                      <a:extLst>
                        <a:ext uri="{FF2B5EF4-FFF2-40B4-BE49-F238E27FC236}">
                          <a16:creationId xmlns:a16="http://schemas.microsoft.com/office/drawing/2014/main" id="{EC2B8F1B-A39E-28C9-84B5-B54F52C8DD42}"/>
                        </a:ext>
                      </a:extLst>
                    </p:cNvPr>
                    <p:cNvPicPr/>
                    <p:nvPr/>
                  </p:nvPicPr>
                  <p:blipFill>
                    <a:blip r:embed="rId102"/>
                    <a:stretch>
                      <a:fillRect/>
                    </a:stretch>
                  </p:blipFill>
                  <p:spPr>
                    <a:xfrm>
                      <a:off x="1646547" y="1173871"/>
                      <a:ext cx="154080" cy="48893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3">
                  <p14:nvContentPartPr>
                    <p14:cNvPr id="86" name="Ink 85">
                      <a:extLst>
                        <a:ext uri="{FF2B5EF4-FFF2-40B4-BE49-F238E27FC236}">
                          <a16:creationId xmlns:a16="http://schemas.microsoft.com/office/drawing/2014/main" id="{552B4304-6D86-083E-A65C-FCAF6552F5E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35147" y="1253647"/>
                    <a:ext cx="87840" cy="68760"/>
                  </p14:xfrm>
                </p:contentPart>
              </mc:Choice>
              <mc:Fallback xmlns="">
                <p:pic>
                  <p:nvPicPr>
                    <p:cNvPr id="86" name="Ink 85">
                      <a:extLst>
                        <a:ext uri="{FF2B5EF4-FFF2-40B4-BE49-F238E27FC236}">
                          <a16:creationId xmlns:a16="http://schemas.microsoft.com/office/drawing/2014/main" id="{552B4304-6D86-083E-A65C-FCAF6552F5ED}"/>
                        </a:ext>
                      </a:extLst>
                    </p:cNvPr>
                    <p:cNvPicPr/>
                    <p:nvPr/>
                  </p:nvPicPr>
                  <p:blipFill>
                    <a:blip r:embed="rId104"/>
                    <a:stretch>
                      <a:fillRect/>
                    </a:stretch>
                  </p:blipFill>
                  <p:spPr>
                    <a:xfrm>
                      <a:off x="1299147" y="1217073"/>
                      <a:ext cx="159120" cy="14117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5">
                  <p14:nvContentPartPr>
                    <p14:cNvPr id="87" name="Ink 86">
                      <a:extLst>
                        <a:ext uri="{FF2B5EF4-FFF2-40B4-BE49-F238E27FC236}">
                          <a16:creationId xmlns:a16="http://schemas.microsoft.com/office/drawing/2014/main" id="{90781B8D-968E-4D43-7375-721ACF024AD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145427" y="1200727"/>
                    <a:ext cx="110160" cy="36720"/>
                  </p14:xfrm>
                </p:contentPart>
              </mc:Choice>
              <mc:Fallback xmlns="">
                <p:pic>
                  <p:nvPicPr>
                    <p:cNvPr id="87" name="Ink 86">
                      <a:extLst>
                        <a:ext uri="{FF2B5EF4-FFF2-40B4-BE49-F238E27FC236}">
                          <a16:creationId xmlns:a16="http://schemas.microsoft.com/office/drawing/2014/main" id="{90781B8D-968E-4D43-7375-721ACF024ADC}"/>
                        </a:ext>
                      </a:extLst>
                    </p:cNvPr>
                    <p:cNvPicPr/>
                    <p:nvPr/>
                  </p:nvPicPr>
                  <p:blipFill>
                    <a:blip r:embed="rId106"/>
                    <a:stretch>
                      <a:fillRect/>
                    </a:stretch>
                  </p:blipFill>
                  <p:spPr>
                    <a:xfrm>
                      <a:off x="1109427" y="1164007"/>
                      <a:ext cx="181440" cy="10942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7">
                  <p14:nvContentPartPr>
                    <p14:cNvPr id="88" name="Ink 87">
                      <a:extLst>
                        <a:ext uri="{FF2B5EF4-FFF2-40B4-BE49-F238E27FC236}">
                          <a16:creationId xmlns:a16="http://schemas.microsoft.com/office/drawing/2014/main" id="{C2F2BDF2-62B0-4BED-C0FA-D3F62D5468A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48387" y="821287"/>
                    <a:ext cx="83160" cy="46800"/>
                  </p14:xfrm>
                </p:contentPart>
              </mc:Choice>
              <mc:Fallback xmlns="">
                <p:pic>
                  <p:nvPicPr>
                    <p:cNvPr id="88" name="Ink 87">
                      <a:extLst>
                        <a:ext uri="{FF2B5EF4-FFF2-40B4-BE49-F238E27FC236}">
                          <a16:creationId xmlns:a16="http://schemas.microsoft.com/office/drawing/2014/main" id="{C2F2BDF2-62B0-4BED-C0FA-D3F62D5468AE}"/>
                        </a:ext>
                      </a:extLst>
                    </p:cNvPr>
                    <p:cNvPicPr/>
                    <p:nvPr/>
                  </p:nvPicPr>
                  <p:blipFill>
                    <a:blip r:embed="rId108"/>
                    <a:stretch>
                      <a:fillRect/>
                    </a:stretch>
                  </p:blipFill>
                  <p:spPr>
                    <a:xfrm>
                      <a:off x="2112542" y="784144"/>
                      <a:ext cx="154133" cy="12034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9">
                  <p14:nvContentPartPr>
                    <p14:cNvPr id="89" name="Ink 88">
                      <a:extLst>
                        <a:ext uri="{FF2B5EF4-FFF2-40B4-BE49-F238E27FC236}">
                          <a16:creationId xmlns:a16="http://schemas.microsoft.com/office/drawing/2014/main" id="{DF91778C-E572-69D9-E7A2-A19AC5B64B9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62507" y="831367"/>
                    <a:ext cx="136080" cy="63360"/>
                  </p14:xfrm>
                </p:contentPart>
              </mc:Choice>
              <mc:Fallback xmlns="">
                <p:pic>
                  <p:nvPicPr>
                    <p:cNvPr id="89" name="Ink 88">
                      <a:extLst>
                        <a:ext uri="{FF2B5EF4-FFF2-40B4-BE49-F238E27FC236}">
                          <a16:creationId xmlns:a16="http://schemas.microsoft.com/office/drawing/2014/main" id="{DF91778C-E572-69D9-E7A2-A19AC5B64B9C}"/>
                        </a:ext>
                      </a:extLst>
                    </p:cNvPr>
                    <p:cNvPicPr/>
                    <p:nvPr/>
                  </p:nvPicPr>
                  <p:blipFill>
                    <a:blip r:embed="rId110"/>
                    <a:stretch>
                      <a:fillRect/>
                    </a:stretch>
                  </p:blipFill>
                  <p:spPr>
                    <a:xfrm>
                      <a:off x="2226507" y="794530"/>
                      <a:ext cx="207360" cy="13629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1">
                  <p14:nvContentPartPr>
                    <p14:cNvPr id="90" name="Ink 89">
                      <a:extLst>
                        <a:ext uri="{FF2B5EF4-FFF2-40B4-BE49-F238E27FC236}">
                          <a16:creationId xmlns:a16="http://schemas.microsoft.com/office/drawing/2014/main" id="{9A6AE221-BAF4-A33F-E2D8-9F60D4BFE20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17507" y="962767"/>
                    <a:ext cx="134280" cy="38880"/>
                  </p14:xfrm>
                </p:contentPart>
              </mc:Choice>
              <mc:Fallback xmlns="">
                <p:pic>
                  <p:nvPicPr>
                    <p:cNvPr id="90" name="Ink 89">
                      <a:extLst>
                        <a:ext uri="{FF2B5EF4-FFF2-40B4-BE49-F238E27FC236}">
                          <a16:creationId xmlns:a16="http://schemas.microsoft.com/office/drawing/2014/main" id="{9A6AE221-BAF4-A33F-E2D8-9F60D4BFE20C}"/>
                        </a:ext>
                      </a:extLst>
                    </p:cNvPr>
                    <p:cNvPicPr/>
                    <p:nvPr/>
                  </p:nvPicPr>
                  <p:blipFill>
                    <a:blip r:embed="rId112"/>
                    <a:stretch>
                      <a:fillRect/>
                    </a:stretch>
                  </p:blipFill>
                  <p:spPr>
                    <a:xfrm>
                      <a:off x="2181603" y="926088"/>
                      <a:ext cx="205369" cy="11150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3">
                  <p14:nvContentPartPr>
                    <p14:cNvPr id="91" name="Ink 90">
                      <a:extLst>
                        <a:ext uri="{FF2B5EF4-FFF2-40B4-BE49-F238E27FC236}">
                          <a16:creationId xmlns:a16="http://schemas.microsoft.com/office/drawing/2014/main" id="{E864534E-FA87-178B-5106-3DC6528E09C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69067" y="1085887"/>
                    <a:ext cx="108360" cy="27000"/>
                  </p14:xfrm>
                </p:contentPart>
              </mc:Choice>
              <mc:Fallback xmlns="">
                <p:pic>
                  <p:nvPicPr>
                    <p:cNvPr id="91" name="Ink 90">
                      <a:extLst>
                        <a:ext uri="{FF2B5EF4-FFF2-40B4-BE49-F238E27FC236}">
                          <a16:creationId xmlns:a16="http://schemas.microsoft.com/office/drawing/2014/main" id="{E864534E-FA87-178B-5106-3DC6528E09C2}"/>
                        </a:ext>
                      </a:extLst>
                    </p:cNvPr>
                    <p:cNvPicPr/>
                    <p:nvPr/>
                  </p:nvPicPr>
                  <p:blipFill>
                    <a:blip r:embed="rId114"/>
                    <a:stretch>
                      <a:fillRect/>
                    </a:stretch>
                  </p:blipFill>
                  <p:spPr>
                    <a:xfrm>
                      <a:off x="2333186" y="1049401"/>
                      <a:ext cx="179404" cy="9924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5">
                  <p14:nvContentPartPr>
                    <p14:cNvPr id="92" name="Ink 91">
                      <a:extLst>
                        <a:ext uri="{FF2B5EF4-FFF2-40B4-BE49-F238E27FC236}">
                          <a16:creationId xmlns:a16="http://schemas.microsoft.com/office/drawing/2014/main" id="{58B39BCE-300C-A6AA-953B-02472E4DBE5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28587" y="1086247"/>
                    <a:ext cx="117000" cy="46440"/>
                  </p14:xfrm>
                </p:contentPart>
              </mc:Choice>
              <mc:Fallback xmlns="">
                <p:pic>
                  <p:nvPicPr>
                    <p:cNvPr id="92" name="Ink 91">
                      <a:extLst>
                        <a:ext uri="{FF2B5EF4-FFF2-40B4-BE49-F238E27FC236}">
                          <a16:creationId xmlns:a16="http://schemas.microsoft.com/office/drawing/2014/main" id="{58B39BCE-300C-A6AA-953B-02472E4DBE51}"/>
                        </a:ext>
                      </a:extLst>
                    </p:cNvPr>
                    <p:cNvPicPr/>
                    <p:nvPr/>
                  </p:nvPicPr>
                  <p:blipFill>
                    <a:blip r:embed="rId116"/>
                    <a:stretch>
                      <a:fillRect/>
                    </a:stretch>
                  </p:blipFill>
                  <p:spPr>
                    <a:xfrm>
                      <a:off x="2092476" y="1049390"/>
                      <a:ext cx="188500" cy="11941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7">
                  <p14:nvContentPartPr>
                    <p14:cNvPr id="93" name="Ink 92">
                      <a:extLst>
                        <a:ext uri="{FF2B5EF4-FFF2-40B4-BE49-F238E27FC236}">
                          <a16:creationId xmlns:a16="http://schemas.microsoft.com/office/drawing/2014/main" id="{4C14DA0B-FD75-EA59-F42B-33E4B10A6A8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26147" y="1159327"/>
                    <a:ext cx="90000" cy="52200"/>
                  </p14:xfrm>
                </p:contentPart>
              </mc:Choice>
              <mc:Fallback xmlns="">
                <p:pic>
                  <p:nvPicPr>
                    <p:cNvPr id="93" name="Ink 92">
                      <a:extLst>
                        <a:ext uri="{FF2B5EF4-FFF2-40B4-BE49-F238E27FC236}">
                          <a16:creationId xmlns:a16="http://schemas.microsoft.com/office/drawing/2014/main" id="{4C14DA0B-FD75-EA59-F42B-33E4B10A6A8E}"/>
                        </a:ext>
                      </a:extLst>
                    </p:cNvPr>
                    <p:cNvPicPr/>
                    <p:nvPr/>
                  </p:nvPicPr>
                  <p:blipFill>
                    <a:blip r:embed="rId118"/>
                    <a:stretch>
                      <a:fillRect/>
                    </a:stretch>
                  </p:blipFill>
                  <p:spPr>
                    <a:xfrm>
                      <a:off x="2190147" y="1122566"/>
                      <a:ext cx="161280" cy="12498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9">
                  <p14:nvContentPartPr>
                    <p14:cNvPr id="94" name="Ink 93">
                      <a:extLst>
                        <a:ext uri="{FF2B5EF4-FFF2-40B4-BE49-F238E27FC236}">
                          <a16:creationId xmlns:a16="http://schemas.microsoft.com/office/drawing/2014/main" id="{FDFD790F-AFAC-0893-5C99-3061C292354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49987" y="1297207"/>
                    <a:ext cx="94320" cy="38160"/>
                  </p14:xfrm>
                </p:contentPart>
              </mc:Choice>
              <mc:Fallback xmlns="">
                <p:pic>
                  <p:nvPicPr>
                    <p:cNvPr id="94" name="Ink 93">
                      <a:extLst>
                        <a:ext uri="{FF2B5EF4-FFF2-40B4-BE49-F238E27FC236}">
                          <a16:creationId xmlns:a16="http://schemas.microsoft.com/office/drawing/2014/main" id="{FDFD790F-AFAC-0893-5C99-3061C2923542}"/>
                        </a:ext>
                      </a:extLst>
                    </p:cNvPr>
                    <p:cNvPicPr/>
                    <p:nvPr/>
                  </p:nvPicPr>
                  <p:blipFill>
                    <a:blip r:embed="rId120"/>
                    <a:stretch>
                      <a:fillRect/>
                    </a:stretch>
                  </p:blipFill>
                  <p:spPr>
                    <a:xfrm>
                      <a:off x="2313987" y="1260515"/>
                      <a:ext cx="165600" cy="11081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1">
                  <p14:nvContentPartPr>
                    <p14:cNvPr id="95" name="Ink 94">
                      <a:extLst>
                        <a:ext uri="{FF2B5EF4-FFF2-40B4-BE49-F238E27FC236}">
                          <a16:creationId xmlns:a16="http://schemas.microsoft.com/office/drawing/2014/main" id="{568519C5-7896-4FC4-CC45-44D8465102F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57747" y="1290007"/>
                    <a:ext cx="117000" cy="63360"/>
                  </p14:xfrm>
                </p:contentPart>
              </mc:Choice>
              <mc:Fallback xmlns="">
                <p:pic>
                  <p:nvPicPr>
                    <p:cNvPr id="95" name="Ink 94">
                      <a:extLst>
                        <a:ext uri="{FF2B5EF4-FFF2-40B4-BE49-F238E27FC236}">
                          <a16:creationId xmlns:a16="http://schemas.microsoft.com/office/drawing/2014/main" id="{568519C5-7896-4FC4-CC45-44D8465102F5}"/>
                        </a:ext>
                      </a:extLst>
                    </p:cNvPr>
                    <p:cNvPicPr/>
                    <p:nvPr/>
                  </p:nvPicPr>
                  <p:blipFill>
                    <a:blip r:embed="rId122"/>
                    <a:stretch>
                      <a:fillRect/>
                    </a:stretch>
                  </p:blipFill>
                  <p:spPr>
                    <a:xfrm>
                      <a:off x="2121857" y="1253170"/>
                      <a:ext cx="188061" cy="13629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3">
                  <p14:nvContentPartPr>
                    <p14:cNvPr id="96" name="Ink 95">
                      <a:extLst>
                        <a:ext uri="{FF2B5EF4-FFF2-40B4-BE49-F238E27FC236}">
                          <a16:creationId xmlns:a16="http://schemas.microsoft.com/office/drawing/2014/main" id="{ECD4A452-B248-64C9-A34C-45DEC069D95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21827" y="1487647"/>
                    <a:ext cx="115920" cy="66600"/>
                  </p14:xfrm>
                </p:contentPart>
              </mc:Choice>
              <mc:Fallback xmlns="">
                <p:pic>
                  <p:nvPicPr>
                    <p:cNvPr id="96" name="Ink 95">
                      <a:extLst>
                        <a:ext uri="{FF2B5EF4-FFF2-40B4-BE49-F238E27FC236}">
                          <a16:creationId xmlns:a16="http://schemas.microsoft.com/office/drawing/2014/main" id="{ECD4A452-B248-64C9-A34C-45DEC069D956}"/>
                        </a:ext>
                      </a:extLst>
                    </p:cNvPr>
                    <p:cNvPicPr/>
                    <p:nvPr/>
                  </p:nvPicPr>
                  <p:blipFill>
                    <a:blip r:embed="rId124"/>
                    <a:stretch>
                      <a:fillRect/>
                    </a:stretch>
                  </p:blipFill>
                  <p:spPr>
                    <a:xfrm>
                      <a:off x="2185827" y="1450647"/>
                      <a:ext cx="187200" cy="1398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5">
                  <p14:nvContentPartPr>
                    <p14:cNvPr id="97" name="Ink 96">
                      <a:extLst>
                        <a:ext uri="{FF2B5EF4-FFF2-40B4-BE49-F238E27FC236}">
                          <a16:creationId xmlns:a16="http://schemas.microsoft.com/office/drawing/2014/main" id="{1771E3FA-18C0-458D-FFE6-C15D69ACED4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29227" y="1428607"/>
                    <a:ext cx="96480" cy="91800"/>
                  </p14:xfrm>
                </p:contentPart>
              </mc:Choice>
              <mc:Fallback xmlns="">
                <p:pic>
                  <p:nvPicPr>
                    <p:cNvPr id="97" name="Ink 96">
                      <a:extLst>
                        <a:ext uri="{FF2B5EF4-FFF2-40B4-BE49-F238E27FC236}">
                          <a16:creationId xmlns:a16="http://schemas.microsoft.com/office/drawing/2014/main" id="{1771E3FA-18C0-458D-FFE6-C15D69ACED42}"/>
                        </a:ext>
                      </a:extLst>
                    </p:cNvPr>
                    <p:cNvPicPr/>
                    <p:nvPr/>
                  </p:nvPicPr>
                  <p:blipFill>
                    <a:blip r:embed="rId126"/>
                    <a:stretch>
                      <a:fillRect/>
                    </a:stretch>
                  </p:blipFill>
                  <p:spPr>
                    <a:xfrm>
                      <a:off x="1993494" y="1391591"/>
                      <a:ext cx="167232" cy="165092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7">
                  <p14:nvContentPartPr>
                    <p14:cNvPr id="98" name="Ink 97">
                      <a:extLst>
                        <a:ext uri="{FF2B5EF4-FFF2-40B4-BE49-F238E27FC236}">
                          <a16:creationId xmlns:a16="http://schemas.microsoft.com/office/drawing/2014/main" id="{74E000A5-51CD-AEBF-9677-399B51E152F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19507" y="1604647"/>
                    <a:ext cx="68760" cy="122760"/>
                  </p14:xfrm>
                </p:contentPart>
              </mc:Choice>
              <mc:Fallback xmlns="">
                <p:pic>
                  <p:nvPicPr>
                    <p:cNvPr id="98" name="Ink 97">
                      <a:extLst>
                        <a:ext uri="{FF2B5EF4-FFF2-40B4-BE49-F238E27FC236}">
                          <a16:creationId xmlns:a16="http://schemas.microsoft.com/office/drawing/2014/main" id="{74E000A5-51CD-AEBF-9677-399B51E152F4}"/>
                        </a:ext>
                      </a:extLst>
                    </p:cNvPr>
                    <p:cNvPicPr/>
                    <p:nvPr/>
                  </p:nvPicPr>
                  <p:blipFill>
                    <a:blip r:embed="rId128"/>
                    <a:stretch>
                      <a:fillRect/>
                    </a:stretch>
                  </p:blipFill>
                  <p:spPr>
                    <a:xfrm>
                      <a:off x="1983694" y="1567447"/>
                      <a:ext cx="139669" cy="19641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9">
                  <p14:nvContentPartPr>
                    <p14:cNvPr id="99" name="Ink 98">
                      <a:extLst>
                        <a:ext uri="{FF2B5EF4-FFF2-40B4-BE49-F238E27FC236}">
                          <a16:creationId xmlns:a16="http://schemas.microsoft.com/office/drawing/2014/main" id="{0FB7D66E-3EE5-A902-4767-ED7F35BA145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46507" y="1702207"/>
                    <a:ext cx="360" cy="360"/>
                  </p14:xfrm>
                </p:contentPart>
              </mc:Choice>
              <mc:Fallback xmlns="">
                <p:pic>
                  <p:nvPicPr>
                    <p:cNvPr id="99" name="Ink 98">
                      <a:extLst>
                        <a:ext uri="{FF2B5EF4-FFF2-40B4-BE49-F238E27FC236}">
                          <a16:creationId xmlns:a16="http://schemas.microsoft.com/office/drawing/2014/main" id="{0FB7D66E-3EE5-A902-4767-ED7F35BA1450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028507" y="168420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1">
                  <p14:nvContentPartPr>
                    <p14:cNvPr id="100" name="Ink 99">
                      <a:extLst>
                        <a:ext uri="{FF2B5EF4-FFF2-40B4-BE49-F238E27FC236}">
                          <a16:creationId xmlns:a16="http://schemas.microsoft.com/office/drawing/2014/main" id="{89C76F57-1C2A-EF8D-E344-2DFBDC1250A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73147" y="1675927"/>
                    <a:ext cx="360" cy="360"/>
                  </p14:xfrm>
                </p:contentPart>
              </mc:Choice>
              <mc:Fallback xmlns="">
                <p:pic>
                  <p:nvPicPr>
                    <p:cNvPr id="100" name="Ink 99">
                      <a:extLst>
                        <a:ext uri="{FF2B5EF4-FFF2-40B4-BE49-F238E27FC236}">
                          <a16:creationId xmlns:a16="http://schemas.microsoft.com/office/drawing/2014/main" id="{89C76F57-1C2A-EF8D-E344-2DFBDC1250A2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055147" y="165792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2">
                  <p14:nvContentPartPr>
                    <p14:cNvPr id="101" name="Ink 100">
                      <a:extLst>
                        <a:ext uri="{FF2B5EF4-FFF2-40B4-BE49-F238E27FC236}">
                          <a16:creationId xmlns:a16="http://schemas.microsoft.com/office/drawing/2014/main" id="{EF118BEE-7B9C-AC64-841A-4ED8E9997E9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73147" y="1482607"/>
                    <a:ext cx="360" cy="360"/>
                  </p14:xfrm>
                </p:contentPart>
              </mc:Choice>
              <mc:Fallback xmlns="">
                <p:pic>
                  <p:nvPicPr>
                    <p:cNvPr id="101" name="Ink 100">
                      <a:extLst>
                        <a:ext uri="{FF2B5EF4-FFF2-40B4-BE49-F238E27FC236}">
                          <a16:creationId xmlns:a16="http://schemas.microsoft.com/office/drawing/2014/main" id="{EF118BEE-7B9C-AC64-841A-4ED8E9997E93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055147" y="146460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3">
                  <p14:nvContentPartPr>
                    <p14:cNvPr id="102" name="Ink 101">
                      <a:extLst>
                        <a:ext uri="{FF2B5EF4-FFF2-40B4-BE49-F238E27FC236}">
                          <a16:creationId xmlns:a16="http://schemas.microsoft.com/office/drawing/2014/main" id="{C13EFB72-C44B-1984-5780-829BD8C3155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75467" y="1535527"/>
                    <a:ext cx="360" cy="360"/>
                  </p14:xfrm>
                </p:contentPart>
              </mc:Choice>
              <mc:Fallback xmlns="">
                <p:pic>
                  <p:nvPicPr>
                    <p:cNvPr id="102" name="Ink 101">
                      <a:extLst>
                        <a:ext uri="{FF2B5EF4-FFF2-40B4-BE49-F238E27FC236}">
                          <a16:creationId xmlns:a16="http://schemas.microsoft.com/office/drawing/2014/main" id="{C13EFB72-C44B-1984-5780-829BD8C31553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257467" y="151752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4">
                  <p14:nvContentPartPr>
                    <p14:cNvPr id="103" name="Ink 102">
                      <a:extLst>
                        <a:ext uri="{FF2B5EF4-FFF2-40B4-BE49-F238E27FC236}">
                          <a16:creationId xmlns:a16="http://schemas.microsoft.com/office/drawing/2014/main" id="{EA224AB9-F98C-F310-249C-DEA9BB173D7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459787" y="1104247"/>
                    <a:ext cx="360" cy="360"/>
                  </p14:xfrm>
                </p:contentPart>
              </mc:Choice>
              <mc:Fallback xmlns="">
                <p:pic>
                  <p:nvPicPr>
                    <p:cNvPr id="103" name="Ink 102">
                      <a:extLst>
                        <a:ext uri="{FF2B5EF4-FFF2-40B4-BE49-F238E27FC236}">
                          <a16:creationId xmlns:a16="http://schemas.microsoft.com/office/drawing/2014/main" id="{EA224AB9-F98C-F310-249C-DEA9BB173D70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441787" y="108624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5">
                  <p14:nvContentPartPr>
                    <p14:cNvPr id="104" name="Ink 103">
                      <a:extLst>
                        <a:ext uri="{FF2B5EF4-FFF2-40B4-BE49-F238E27FC236}">
                          <a16:creationId xmlns:a16="http://schemas.microsoft.com/office/drawing/2014/main" id="{48946584-3A41-C832-8780-3BEB1CA2FA5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35907" y="1662967"/>
                    <a:ext cx="46800" cy="107280"/>
                  </p14:xfrm>
                </p:contentPart>
              </mc:Choice>
              <mc:Fallback xmlns="">
                <p:pic>
                  <p:nvPicPr>
                    <p:cNvPr id="104" name="Ink 103">
                      <a:extLst>
                        <a:ext uri="{FF2B5EF4-FFF2-40B4-BE49-F238E27FC236}">
                          <a16:creationId xmlns:a16="http://schemas.microsoft.com/office/drawing/2014/main" id="{48946584-3A41-C832-8780-3BEB1CA2FA59}"/>
                        </a:ext>
                      </a:extLst>
                    </p:cNvPr>
                    <p:cNvPicPr/>
                    <p:nvPr/>
                  </p:nvPicPr>
                  <p:blipFill>
                    <a:blip r:embed="rId136"/>
                    <a:stretch>
                      <a:fillRect/>
                    </a:stretch>
                  </p:blipFill>
                  <p:spPr>
                    <a:xfrm>
                      <a:off x="1799907" y="1625974"/>
                      <a:ext cx="118080" cy="18052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7">
                  <p14:nvContentPartPr>
                    <p14:cNvPr id="105" name="Ink 104">
                      <a:extLst>
                        <a:ext uri="{FF2B5EF4-FFF2-40B4-BE49-F238E27FC236}">
                          <a16:creationId xmlns:a16="http://schemas.microsoft.com/office/drawing/2014/main" id="{0D435B03-581C-82C0-977E-C60EFF24CF7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37987" y="1508887"/>
                    <a:ext cx="46080" cy="113040"/>
                  </p14:xfrm>
                </p:contentPart>
              </mc:Choice>
              <mc:Fallback xmlns="">
                <p:pic>
                  <p:nvPicPr>
                    <p:cNvPr id="105" name="Ink 104">
                      <a:extLst>
                        <a:ext uri="{FF2B5EF4-FFF2-40B4-BE49-F238E27FC236}">
                          <a16:creationId xmlns:a16="http://schemas.microsoft.com/office/drawing/2014/main" id="{0D435B03-581C-82C0-977E-C60EFF24CF73}"/>
                        </a:ext>
                      </a:extLst>
                    </p:cNvPr>
                    <p:cNvPicPr/>
                    <p:nvPr/>
                  </p:nvPicPr>
                  <p:blipFill>
                    <a:blip r:embed="rId138"/>
                    <a:stretch>
                      <a:fillRect/>
                    </a:stretch>
                  </p:blipFill>
                  <p:spPr>
                    <a:xfrm>
                      <a:off x="1702541" y="1471703"/>
                      <a:ext cx="116263" cy="18666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9">
                  <p14:nvContentPartPr>
                    <p14:cNvPr id="106" name="Ink 105">
                      <a:extLst>
                        <a:ext uri="{FF2B5EF4-FFF2-40B4-BE49-F238E27FC236}">
                          <a16:creationId xmlns:a16="http://schemas.microsoft.com/office/drawing/2014/main" id="{18894494-8286-E450-6D31-FF10C50221F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35027" y="1632727"/>
                    <a:ext cx="52200" cy="119880"/>
                  </p14:xfrm>
                </p:contentPart>
              </mc:Choice>
              <mc:Fallback xmlns="">
                <p:pic>
                  <p:nvPicPr>
                    <p:cNvPr id="106" name="Ink 105">
                      <a:extLst>
                        <a:ext uri="{FF2B5EF4-FFF2-40B4-BE49-F238E27FC236}">
                          <a16:creationId xmlns:a16="http://schemas.microsoft.com/office/drawing/2014/main" id="{18894494-8286-E450-6D31-FF10C50221FB}"/>
                        </a:ext>
                      </a:extLst>
                    </p:cNvPr>
                    <p:cNvPicPr/>
                    <p:nvPr/>
                  </p:nvPicPr>
                  <p:blipFill>
                    <a:blip r:embed="rId140"/>
                    <a:stretch>
                      <a:fillRect/>
                    </a:stretch>
                  </p:blipFill>
                  <p:spPr>
                    <a:xfrm>
                      <a:off x="1599274" y="1595727"/>
                      <a:ext cx="122992" cy="19314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141">
                <p14:nvContentPartPr>
                  <p14:cNvPr id="55" name="Ink 54">
                    <a:extLst>
                      <a:ext uri="{FF2B5EF4-FFF2-40B4-BE49-F238E27FC236}">
                        <a16:creationId xmlns:a16="http://schemas.microsoft.com/office/drawing/2014/main" id="{E8BC1453-FF67-2D8E-0FC9-070A90D8E043}"/>
                      </a:ext>
                    </a:extLst>
                  </p14:cNvPr>
                  <p14:cNvContentPartPr/>
                  <p14:nvPr/>
                </p14:nvContentPartPr>
                <p14:xfrm rot="1617139">
                  <a:off x="1140318" y="737773"/>
                  <a:ext cx="137880" cy="37800"/>
                </p14:xfrm>
              </p:contentPart>
            </mc:Choice>
            <mc:Fallback xmlns="">
              <p:pic>
                <p:nvPicPr>
                  <p:cNvPr id="55" name="Ink 54">
                    <a:extLst>
                      <a:ext uri="{FF2B5EF4-FFF2-40B4-BE49-F238E27FC236}">
                        <a16:creationId xmlns:a16="http://schemas.microsoft.com/office/drawing/2014/main" id="{E8BC1453-FF67-2D8E-0FC9-070A90D8E043}"/>
                      </a:ext>
                    </a:extLst>
                  </p:cNvPr>
                  <p:cNvPicPr/>
                  <p:nvPr/>
                </p:nvPicPr>
                <p:blipFill>
                  <a:blip r:embed="rId142"/>
                  <a:stretch>
                    <a:fillRect/>
                  </a:stretch>
                </p:blipFill>
                <p:spPr>
                  <a:xfrm rot="1617139">
                    <a:off x="1104224" y="700714"/>
                    <a:ext cx="209347" cy="111176"/>
                  </a:xfrm>
                  <a:prstGeom prst="rect">
                    <a:avLst/>
                  </a:prstGeom>
                </p:spPr>
              </p:pic>
            </mc:Fallback>
          </mc:AlternateContent>
        </p:grp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D43CB86-A3BA-9937-ABC3-877B5FC25CB0}"/>
                </a:ext>
              </a:extLst>
            </p:cNvPr>
            <p:cNvSpPr/>
            <p:nvPr/>
          </p:nvSpPr>
          <p:spPr>
            <a:xfrm>
              <a:off x="426037" y="276135"/>
              <a:ext cx="2631900" cy="2631900"/>
            </a:xfrm>
            <a:prstGeom prst="ellipse">
              <a:avLst/>
            </a:prstGeom>
            <a:noFill/>
            <a:ln w="76200">
              <a:solidFill>
                <a:srgbClr val="C000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614F7E9-D163-BE7F-2950-75B8ED8F5752}"/>
                </a:ext>
              </a:extLst>
            </p:cNvPr>
            <p:cNvSpPr/>
            <p:nvPr/>
          </p:nvSpPr>
          <p:spPr>
            <a:xfrm>
              <a:off x="394395" y="214945"/>
              <a:ext cx="2631900" cy="2631900"/>
            </a:xfrm>
            <a:prstGeom prst="ellipse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8" name="Star: 5 Points 17">
              <a:extLst>
                <a:ext uri="{FF2B5EF4-FFF2-40B4-BE49-F238E27FC236}">
                  <a16:creationId xmlns:a16="http://schemas.microsoft.com/office/drawing/2014/main" id="{D36C7B1E-2A58-7368-D6CF-D3CF52CEF2E3}"/>
                </a:ext>
              </a:extLst>
            </p:cNvPr>
            <p:cNvSpPr/>
            <p:nvPr/>
          </p:nvSpPr>
          <p:spPr>
            <a:xfrm>
              <a:off x="2690894" y="1174693"/>
              <a:ext cx="768600" cy="768600"/>
            </a:xfrm>
            <a:prstGeom prst="star5">
              <a:avLst/>
            </a:prstGeom>
            <a:solidFill>
              <a:srgbClr val="8FD4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4" name="TextBox 186">
              <a:extLst>
                <a:ext uri="{FF2B5EF4-FFF2-40B4-BE49-F238E27FC236}">
                  <a16:creationId xmlns:a16="http://schemas.microsoft.com/office/drawing/2014/main" id="{A718EF0B-FD9F-E105-305C-64194477F0DD}"/>
                </a:ext>
              </a:extLst>
            </p:cNvPr>
            <p:cNvSpPr txBox="1"/>
            <p:nvPr/>
          </p:nvSpPr>
          <p:spPr>
            <a:xfrm>
              <a:off x="799900" y="684453"/>
              <a:ext cx="1808823" cy="166617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4000">
                  <a:solidFill>
                    <a:srgbClr val="00B0F0"/>
                  </a:solidFill>
                  <a:latin typeface="Kristen ITC"/>
                </a:rPr>
                <a:t>4</a:t>
              </a:r>
            </a:p>
          </p:txBody>
        </p:sp>
        <p:sp>
          <p:nvSpPr>
            <p:cNvPr id="32" name="Star: 5 Points 31">
              <a:extLst>
                <a:ext uri="{FF2B5EF4-FFF2-40B4-BE49-F238E27FC236}">
                  <a16:creationId xmlns:a16="http://schemas.microsoft.com/office/drawing/2014/main" id="{BE25AD96-71E3-2071-1BBE-BB3042E82A4E}"/>
                </a:ext>
              </a:extLst>
            </p:cNvPr>
            <p:cNvSpPr/>
            <p:nvPr/>
          </p:nvSpPr>
          <p:spPr>
            <a:xfrm>
              <a:off x="2525744" y="1968802"/>
              <a:ext cx="768600" cy="768600"/>
            </a:xfrm>
            <a:prstGeom prst="star5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33" name="Star: 5 Points 32">
              <a:extLst>
                <a:ext uri="{FF2B5EF4-FFF2-40B4-BE49-F238E27FC236}">
                  <a16:creationId xmlns:a16="http://schemas.microsoft.com/office/drawing/2014/main" id="{2AA7AA7F-8C6B-5DF8-B53C-DA57F667BFAE}"/>
                </a:ext>
              </a:extLst>
            </p:cNvPr>
            <p:cNvSpPr/>
            <p:nvPr/>
          </p:nvSpPr>
          <p:spPr>
            <a:xfrm>
              <a:off x="1937170" y="2465292"/>
              <a:ext cx="768600" cy="768600"/>
            </a:xfrm>
            <a:prstGeom prst="star5">
              <a:avLst/>
            </a:prstGeom>
            <a:solidFill>
              <a:srgbClr val="C0004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441892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815411-5175-C73F-4C77-2465737976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>
            <a:extLst>
              <a:ext uri="{FF2B5EF4-FFF2-40B4-BE49-F238E27FC236}">
                <a16:creationId xmlns:a16="http://schemas.microsoft.com/office/drawing/2014/main" id="{91D1412B-38F4-EA5A-7B9B-A33AE1409177}"/>
              </a:ext>
            </a:extLst>
          </p:cNvPr>
          <p:cNvSpPr/>
          <p:nvPr/>
        </p:nvSpPr>
        <p:spPr>
          <a:xfrm>
            <a:off x="9833541" y="-279305"/>
            <a:ext cx="2665730" cy="2665730"/>
          </a:xfrm>
          <a:prstGeom prst="ellipse">
            <a:avLst/>
          </a:prstGeom>
          <a:solidFill>
            <a:srgbClr val="8FD45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F424F2F5-E3B5-2290-FA2B-25A00ABB3EA6}"/>
              </a:ext>
            </a:extLst>
          </p:cNvPr>
          <p:cNvSpPr/>
          <p:nvPr/>
        </p:nvSpPr>
        <p:spPr>
          <a:xfrm>
            <a:off x="-1661057" y="1908310"/>
            <a:ext cx="3314700" cy="3314700"/>
          </a:xfrm>
          <a:prstGeom prst="ellipse">
            <a:avLst/>
          </a:prstGeom>
          <a:solidFill>
            <a:srgbClr val="5DAE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5FF854FD-76AF-73D1-0772-5658D4EE9B76}"/>
              </a:ext>
            </a:extLst>
          </p:cNvPr>
          <p:cNvSpPr/>
          <p:nvPr/>
        </p:nvSpPr>
        <p:spPr>
          <a:xfrm>
            <a:off x="5775062" y="5647195"/>
            <a:ext cx="2426335" cy="2426335"/>
          </a:xfrm>
          <a:prstGeom prst="ellipse">
            <a:avLst/>
          </a:prstGeom>
          <a:solidFill>
            <a:srgbClr val="C0004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F690BA-5525-F4E3-AF79-6A66016342A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77"/>
          <a:stretch/>
        </p:blipFill>
        <p:spPr>
          <a:xfrm>
            <a:off x="10702402" y="6043839"/>
            <a:ext cx="1358585" cy="661719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28D18719-D83B-4387-9255-1A9987063107}"/>
              </a:ext>
            </a:extLst>
          </p:cNvPr>
          <p:cNvSpPr/>
          <p:nvPr/>
        </p:nvSpPr>
        <p:spPr>
          <a:xfrm>
            <a:off x="2344841" y="5463750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9DE8F27-DC48-6E79-C1B2-459EAE083558}"/>
              </a:ext>
            </a:extLst>
          </p:cNvPr>
          <p:cNvSpPr/>
          <p:nvPr/>
        </p:nvSpPr>
        <p:spPr>
          <a:xfrm>
            <a:off x="350890" y="3215239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DE6595D-F628-C733-DBE8-F13263917AAD}"/>
              </a:ext>
            </a:extLst>
          </p:cNvPr>
          <p:cNvSpPr/>
          <p:nvPr/>
        </p:nvSpPr>
        <p:spPr>
          <a:xfrm>
            <a:off x="1246531" y="4891013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6F75926-FCC1-FDD8-7D51-BBE670A9E0E9}"/>
              </a:ext>
            </a:extLst>
          </p:cNvPr>
          <p:cNvSpPr/>
          <p:nvPr/>
        </p:nvSpPr>
        <p:spPr>
          <a:xfrm>
            <a:off x="2688546" y="4468910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CCE56FE-6BDF-252B-1C02-035852EFDA90}"/>
              </a:ext>
            </a:extLst>
          </p:cNvPr>
          <p:cNvSpPr/>
          <p:nvPr/>
        </p:nvSpPr>
        <p:spPr>
          <a:xfrm>
            <a:off x="1819072" y="3566714"/>
            <a:ext cx="671843" cy="686220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C3D98C5-5840-054E-F2B5-A75B704E9138}"/>
              </a:ext>
            </a:extLst>
          </p:cNvPr>
          <p:cNvSpPr/>
          <p:nvPr/>
        </p:nvSpPr>
        <p:spPr>
          <a:xfrm>
            <a:off x="977640" y="6179815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0911187-963F-4620-5BCB-653BFD0ED019}"/>
              </a:ext>
            </a:extLst>
          </p:cNvPr>
          <p:cNvSpPr/>
          <p:nvPr/>
        </p:nvSpPr>
        <p:spPr>
          <a:xfrm>
            <a:off x="288198" y="6017974"/>
            <a:ext cx="694427" cy="694427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DC12C9C-2C79-1F4D-EE58-B4709F726271}"/>
              </a:ext>
            </a:extLst>
          </p:cNvPr>
          <p:cNvSpPr/>
          <p:nvPr/>
        </p:nvSpPr>
        <p:spPr>
          <a:xfrm>
            <a:off x="10782999" y="1449665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AD1D33E-BD85-D939-2AFB-9B3F9FC320AE}"/>
              </a:ext>
            </a:extLst>
          </p:cNvPr>
          <p:cNvSpPr/>
          <p:nvPr/>
        </p:nvSpPr>
        <p:spPr>
          <a:xfrm>
            <a:off x="10788852" y="2323842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E8D055C-E679-217C-5B4D-6DB71556D7B9}"/>
              </a:ext>
            </a:extLst>
          </p:cNvPr>
          <p:cNvSpPr/>
          <p:nvPr/>
        </p:nvSpPr>
        <p:spPr>
          <a:xfrm>
            <a:off x="11033267" y="3775956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D3E4A6A-1513-9C1E-896D-8D4168EFC197}"/>
              </a:ext>
            </a:extLst>
          </p:cNvPr>
          <p:cNvSpPr/>
          <p:nvPr/>
        </p:nvSpPr>
        <p:spPr>
          <a:xfrm>
            <a:off x="10620568" y="4632220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13B5C38-5785-020F-5F02-FE703B801A4C}"/>
              </a:ext>
            </a:extLst>
          </p:cNvPr>
          <p:cNvSpPr/>
          <p:nvPr/>
        </p:nvSpPr>
        <p:spPr>
          <a:xfrm>
            <a:off x="10137369" y="2962089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EFC03DE-4E9C-580C-1C0C-41DE246954B0}"/>
              </a:ext>
            </a:extLst>
          </p:cNvPr>
          <p:cNvSpPr/>
          <p:nvPr/>
        </p:nvSpPr>
        <p:spPr>
          <a:xfrm>
            <a:off x="3217010" y="377629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037E20E-5B64-78DD-1EB2-6828EE80B147}"/>
              </a:ext>
            </a:extLst>
          </p:cNvPr>
          <p:cNvSpPr/>
          <p:nvPr/>
        </p:nvSpPr>
        <p:spPr>
          <a:xfrm>
            <a:off x="2366579" y="337374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BE263B69-9C4C-CD4B-401F-20739A2C338A}"/>
              </a:ext>
            </a:extLst>
          </p:cNvPr>
          <p:cNvSpPr/>
          <p:nvPr/>
        </p:nvSpPr>
        <p:spPr>
          <a:xfrm>
            <a:off x="4157462" y="209054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CBD6DCD9-0D22-220D-BCFB-2C9D91CD1406}"/>
              </a:ext>
            </a:extLst>
          </p:cNvPr>
          <p:cNvSpPr/>
          <p:nvPr/>
        </p:nvSpPr>
        <p:spPr>
          <a:xfrm>
            <a:off x="5105771" y="371822"/>
            <a:ext cx="671843" cy="686220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8C5A657-BA5C-9FAE-E5CD-11DEE05F5188}"/>
              </a:ext>
            </a:extLst>
          </p:cNvPr>
          <p:cNvGrpSpPr/>
          <p:nvPr/>
        </p:nvGrpSpPr>
        <p:grpSpPr>
          <a:xfrm>
            <a:off x="180712" y="143953"/>
            <a:ext cx="1360011" cy="1308879"/>
            <a:chOff x="355146" y="153134"/>
            <a:chExt cx="3104348" cy="308075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133C63B-A03D-A79F-A8E6-B9CC55F58469}"/>
                </a:ext>
              </a:extLst>
            </p:cNvPr>
            <p:cNvSpPr/>
            <p:nvPr/>
          </p:nvSpPr>
          <p:spPr>
            <a:xfrm>
              <a:off x="355146" y="153134"/>
              <a:ext cx="2631900" cy="2631900"/>
            </a:xfrm>
            <a:prstGeom prst="ellipse">
              <a:avLst/>
            </a:prstGeom>
            <a:noFill/>
            <a:ln w="76200">
              <a:solidFill>
                <a:srgbClr val="8FD4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C53A2F3-20E2-B3C3-FB30-79AC86B92AEA}"/>
                </a:ext>
              </a:extLst>
            </p:cNvPr>
            <p:cNvGrpSpPr/>
            <p:nvPr/>
          </p:nvGrpSpPr>
          <p:grpSpPr>
            <a:xfrm>
              <a:off x="1139667" y="409807"/>
              <a:ext cx="1524267" cy="2204362"/>
              <a:chOff x="1139667" y="409807"/>
              <a:chExt cx="1337760" cy="1934640"/>
            </a:xfrm>
            <a:solidFill>
              <a:srgbClr val="C9F1FF"/>
            </a:solidFill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">
                <p14:nvContentPartPr>
                  <p14:cNvPr id="34" name="Ink 33">
                    <a:extLst>
                      <a:ext uri="{FF2B5EF4-FFF2-40B4-BE49-F238E27FC236}">
                        <a16:creationId xmlns:a16="http://schemas.microsoft.com/office/drawing/2014/main" id="{2C0943DC-FC0D-B797-8449-721BEFB84FCE}"/>
                      </a:ext>
                    </a:extLst>
                  </p14:cNvPr>
                  <p14:cNvContentPartPr/>
                  <p14:nvPr/>
                </p14:nvContentPartPr>
                <p14:xfrm>
                  <a:off x="1204467" y="1104247"/>
                  <a:ext cx="622800" cy="1240200"/>
                </p14:xfrm>
              </p:contentPart>
            </mc:Choice>
            <mc:Fallback xmlns="">
              <p:pic>
                <p:nvPicPr>
                  <p:cNvPr id="34" name="Ink 33">
                    <a:extLst>
                      <a:ext uri="{FF2B5EF4-FFF2-40B4-BE49-F238E27FC236}">
                        <a16:creationId xmlns:a16="http://schemas.microsoft.com/office/drawing/2014/main" id="{2C0943DC-FC0D-B797-8449-721BEFB84FCE}"/>
                      </a:ext>
                    </a:extLst>
                  </p:cNvPr>
                  <p:cNvPicPr/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1168425" y="1067071"/>
                    <a:ext cx="694163" cy="131380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">
                <p14:nvContentPartPr>
                  <p14:cNvPr id="35" name="Ink 34">
                    <a:extLst>
                      <a:ext uri="{FF2B5EF4-FFF2-40B4-BE49-F238E27FC236}">
                        <a16:creationId xmlns:a16="http://schemas.microsoft.com/office/drawing/2014/main" id="{B47FFBA0-8447-E461-E781-1766A983E80E}"/>
                      </a:ext>
                    </a:extLst>
                  </p14:cNvPr>
                  <p14:cNvContentPartPr/>
                  <p14:nvPr/>
                </p14:nvContentPartPr>
                <p14:xfrm>
                  <a:off x="1801347" y="585847"/>
                  <a:ext cx="271800" cy="517680"/>
                </p14:xfrm>
              </p:contentPart>
            </mc:Choice>
            <mc:Fallback xmlns="">
              <p:pic>
                <p:nvPicPr>
                  <p:cNvPr id="35" name="Ink 34">
                    <a:extLst>
                      <a:ext uri="{FF2B5EF4-FFF2-40B4-BE49-F238E27FC236}">
                        <a16:creationId xmlns:a16="http://schemas.microsoft.com/office/drawing/2014/main" id="{B47FFBA0-8447-E461-E781-1766A983E80E}"/>
                      </a:ext>
                    </a:extLst>
                  </p:cNvPr>
                  <p:cNvPicPr/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1783323" y="567252"/>
                    <a:ext cx="307127" cy="5541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CCA04075-98B8-10EB-FC2F-05E4FA9C560A}"/>
                      </a:ext>
                    </a:extLst>
                  </p14:cNvPr>
                  <p14:cNvContentPartPr/>
                  <p14:nvPr/>
                </p14:nvContentPartPr>
                <p14:xfrm>
                  <a:off x="1826907" y="691687"/>
                  <a:ext cx="378360" cy="41292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CCA04075-98B8-10EB-FC2F-05E4FA9C560A}"/>
                      </a:ext>
                    </a:extLst>
                  </p:cNvPr>
                  <p:cNvPicPr/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1808890" y="673087"/>
                    <a:ext cx="413674" cy="4493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CF0D3821-46C5-9FCE-2ED4-F209963A4CDC}"/>
                      </a:ext>
                    </a:extLst>
                  </p14:cNvPr>
                  <p14:cNvContentPartPr/>
                  <p14:nvPr/>
                </p14:nvContentPartPr>
                <p14:xfrm>
                  <a:off x="1792347" y="805087"/>
                  <a:ext cx="245520" cy="360720"/>
                </p14:xfrm>
              </p:contentPart>
            </mc:Choice>
            <mc:Fallback xmlns=""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CF0D3821-46C5-9FCE-2ED4-F209963A4CDC}"/>
                      </a:ext>
                    </a:extLst>
                  </p:cNvPr>
                  <p:cNvPicPr/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1774347" y="786531"/>
                    <a:ext cx="280800" cy="39708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BA4C0EB5-1E25-E30D-E1FB-3A6A952561EA}"/>
                      </a:ext>
                    </a:extLst>
                  </p14:cNvPr>
                  <p14:cNvContentPartPr/>
                  <p14:nvPr/>
                </p14:nvContentPartPr>
                <p14:xfrm>
                  <a:off x="1448907" y="1517527"/>
                  <a:ext cx="44280" cy="9000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BA4C0EB5-1E25-E30D-E1FB-3A6A952561EA}"/>
                      </a:ext>
                    </a:extLst>
                  </p:cNvPr>
                  <p:cNvPicPr/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1412612" y="1480642"/>
                    <a:ext cx="116144" cy="16303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5DB82DD2-AF06-A40E-E02B-D8CE64314167}"/>
                      </a:ext>
                    </a:extLst>
                  </p14:cNvPr>
                  <p14:cNvContentPartPr/>
                  <p14:nvPr/>
                </p14:nvContentPartPr>
                <p14:xfrm>
                  <a:off x="1417947" y="1384327"/>
                  <a:ext cx="83880" cy="63360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5DB82DD2-AF06-A40E-E02B-D8CE64314167}"/>
                      </a:ext>
                    </a:extLst>
                  </p:cNvPr>
                  <p:cNvPicPr/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1382101" y="1347490"/>
                    <a:ext cx="154855" cy="13629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73155024-0DF7-B538-C24C-C4BFA72E385C}"/>
                      </a:ext>
                    </a:extLst>
                  </p14:cNvPr>
                  <p14:cNvContentPartPr/>
                  <p14:nvPr/>
                </p14:nvContentPartPr>
                <p14:xfrm>
                  <a:off x="1182147" y="1385407"/>
                  <a:ext cx="142200" cy="71640"/>
                </p14:xfrm>
              </p:contentPart>
            </mc:Choice>
            <mc:Fallback xmlns="">
              <p:pic>
                <p:nvPicPr>
                  <p:cNvPr id="40" name="Ink 39">
                    <a:extLst>
                      <a:ext uri="{FF2B5EF4-FFF2-40B4-BE49-F238E27FC236}">
                        <a16:creationId xmlns:a16="http://schemas.microsoft.com/office/drawing/2014/main" id="{73155024-0DF7-B538-C24C-C4BFA72E385C}"/>
                      </a:ext>
                    </a:extLst>
                  </p:cNvPr>
                  <p:cNvPicPr/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1146238" y="1348479"/>
                    <a:ext cx="213300" cy="14475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F5A8BD6F-84AA-35A1-1DEA-FDFE2049228A}"/>
                      </a:ext>
                    </a:extLst>
                  </p14:cNvPr>
                  <p14:cNvContentPartPr/>
                  <p14:nvPr/>
                </p14:nvContentPartPr>
                <p14:xfrm>
                  <a:off x="1179987" y="1051327"/>
                  <a:ext cx="157680" cy="5436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F5A8BD6F-84AA-35A1-1DEA-FDFE2049228A}"/>
                      </a:ext>
                    </a:extLst>
                  </p:cNvPr>
                  <p:cNvPicPr/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1143987" y="1014094"/>
                    <a:ext cx="228960" cy="1280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305FACD7-6713-3CFD-B5FE-19DDA4A1B963}"/>
                      </a:ext>
                    </a:extLst>
                  </p14:cNvPr>
                  <p14:cNvContentPartPr/>
                  <p14:nvPr/>
                </p14:nvContentPartPr>
                <p14:xfrm>
                  <a:off x="1139667" y="936487"/>
                  <a:ext cx="137880" cy="3780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305FACD7-6713-3CFD-B5FE-19DDA4A1B963}"/>
                      </a:ext>
                    </a:extLst>
                  </p:cNvPr>
                  <p:cNvPicPr/>
                  <p:nvPr/>
                </p:nvPicPr>
                <p:blipFill>
                  <a:blip r:embed="rId20"/>
                  <a:stretch>
                    <a:fillRect/>
                  </a:stretch>
                </p:blipFill>
                <p:spPr>
                  <a:xfrm>
                    <a:off x="1103573" y="900141"/>
                    <a:ext cx="209347" cy="10976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63D39B21-E604-BD71-4DB6-F6663705C7CB}"/>
                      </a:ext>
                    </a:extLst>
                  </p14:cNvPr>
                  <p14:cNvContentPartPr/>
                  <p14:nvPr/>
                </p14:nvContentPartPr>
                <p14:xfrm>
                  <a:off x="1413267" y="804007"/>
                  <a:ext cx="105840" cy="4536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63D39B21-E604-BD71-4DB6-F6663705C7CB}"/>
                      </a:ext>
                    </a:extLst>
                  </p:cNvPr>
                  <p:cNvPicPr/>
                  <p:nvPr/>
                </p:nvPicPr>
                <p:blipFill>
                  <a:blip r:embed="rId22"/>
                  <a:stretch>
                    <a:fillRect/>
                  </a:stretch>
                </p:blipFill>
                <p:spPr>
                  <a:xfrm>
                    <a:off x="1377267" y="767426"/>
                    <a:ext cx="177120" cy="11779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">
                <p14:nvContentPartPr>
                  <p14:cNvPr id="44" name="Ink 43">
                    <a:extLst>
                      <a:ext uri="{FF2B5EF4-FFF2-40B4-BE49-F238E27FC236}">
                        <a16:creationId xmlns:a16="http://schemas.microsoft.com/office/drawing/2014/main" id="{FF0ED29C-4290-AC34-BF72-C6E9C54D6250}"/>
                      </a:ext>
                    </a:extLst>
                  </p14:cNvPr>
                  <p14:cNvContentPartPr/>
                  <p14:nvPr/>
                </p14:nvContentPartPr>
                <p14:xfrm>
                  <a:off x="1395987" y="560287"/>
                  <a:ext cx="61560" cy="104760"/>
                </p14:xfrm>
              </p:contentPart>
            </mc:Choice>
            <mc:Fallback xmlns=""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FF0ED29C-4290-AC34-BF72-C6E9C54D6250}"/>
                      </a:ext>
                    </a:extLst>
                  </p:cNvPr>
                  <p:cNvPicPr/>
                  <p:nvPr/>
                </p:nvPicPr>
                <p:blipFill>
                  <a:blip r:embed="rId24"/>
                  <a:stretch>
                    <a:fillRect/>
                  </a:stretch>
                </p:blipFill>
                <p:spPr>
                  <a:xfrm>
                    <a:off x="1360196" y="523138"/>
                    <a:ext cx="132426" cy="17831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10EC6509-BC66-98C9-0855-B78A618626BF}"/>
                      </a:ext>
                    </a:extLst>
                  </p14:cNvPr>
                  <p14:cNvContentPartPr/>
                  <p14:nvPr/>
                </p14:nvContentPartPr>
                <p14:xfrm>
                  <a:off x="1553667" y="646687"/>
                  <a:ext cx="72000" cy="92880"/>
                </p14:xfrm>
              </p:contentPart>
            </mc:Choice>
            <mc:Fallback xmlns=""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id="{10EC6509-BC66-98C9-0855-B78A618626BF}"/>
                      </a:ext>
                    </a:extLst>
                  </p:cNvPr>
                  <p:cNvPicPr/>
                  <p:nvPr/>
                </p:nvPicPr>
                <p:blipFill>
                  <a:blip r:embed="rId26"/>
                  <a:stretch>
                    <a:fillRect/>
                  </a:stretch>
                </p:blipFill>
                <p:spPr>
                  <a:xfrm>
                    <a:off x="1517667" y="609535"/>
                    <a:ext cx="143280" cy="16644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">
                <p14:nvContentPartPr>
                  <p14:cNvPr id="46" name="Ink 45">
                    <a:extLst>
                      <a:ext uri="{FF2B5EF4-FFF2-40B4-BE49-F238E27FC236}">
                        <a16:creationId xmlns:a16="http://schemas.microsoft.com/office/drawing/2014/main" id="{5E8FF2F1-89BA-A709-E2A5-185D75D72859}"/>
                      </a:ext>
                    </a:extLst>
                  </p14:cNvPr>
                  <p14:cNvContentPartPr/>
                  <p14:nvPr/>
                </p14:nvContentPartPr>
                <p14:xfrm>
                  <a:off x="1622787" y="497647"/>
                  <a:ext cx="65160" cy="137880"/>
                </p14:xfrm>
              </p:contentPart>
            </mc:Choice>
            <mc:Fallback xmlns="">
              <p:pic>
                <p:nvPicPr>
                  <p:cNvPr id="46" name="Ink 45">
                    <a:extLst>
                      <a:ext uri="{FF2B5EF4-FFF2-40B4-BE49-F238E27FC236}">
                        <a16:creationId xmlns:a16="http://schemas.microsoft.com/office/drawing/2014/main" id="{5E8FF2F1-89BA-A709-E2A5-185D75D72859}"/>
                      </a:ext>
                    </a:extLst>
                  </p:cNvPr>
                  <p:cNvPicPr/>
                  <p:nvPr/>
                </p:nvPicPr>
                <p:blipFill>
                  <a:blip r:embed="rId28"/>
                  <a:stretch>
                    <a:fillRect/>
                  </a:stretch>
                </p:blipFill>
                <p:spPr>
                  <a:xfrm>
                    <a:off x="1586985" y="460582"/>
                    <a:ext cx="136048" cy="21126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BAB58720-1AA8-016E-2C94-D27565E4BBBF}"/>
                      </a:ext>
                    </a:extLst>
                  </p14:cNvPr>
                  <p14:cNvContentPartPr/>
                  <p14:nvPr/>
                </p14:nvContentPartPr>
                <p14:xfrm>
                  <a:off x="1754547" y="620767"/>
                  <a:ext cx="36000" cy="138600"/>
                </p14:xfrm>
              </p:contentPart>
            </mc:Choice>
            <mc:Fallback xmlns=""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BAB58720-1AA8-016E-2C94-D27565E4BBBF}"/>
                      </a:ext>
                    </a:extLst>
                  </p:cNvPr>
                  <p:cNvPicPr/>
                  <p:nvPr/>
                </p:nvPicPr>
                <p:blipFill>
                  <a:blip r:embed="rId30"/>
                  <a:stretch>
                    <a:fillRect/>
                  </a:stretch>
                </p:blipFill>
                <p:spPr>
                  <a:xfrm>
                    <a:off x="1719253" y="583708"/>
                    <a:ext cx="105882" cy="2119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">
                <p14:nvContentPartPr>
                  <p14:cNvPr id="48" name="Ink 47">
                    <a:extLst>
                      <a:ext uri="{FF2B5EF4-FFF2-40B4-BE49-F238E27FC236}">
                        <a16:creationId xmlns:a16="http://schemas.microsoft.com/office/drawing/2014/main" id="{33923B97-9E8A-F3A4-A9CC-091B3FC7468B}"/>
                      </a:ext>
                    </a:extLst>
                  </p14:cNvPr>
                  <p14:cNvContentPartPr/>
                  <p14:nvPr/>
                </p14:nvContentPartPr>
                <p14:xfrm>
                  <a:off x="1807467" y="409807"/>
                  <a:ext cx="48240" cy="134280"/>
                </p14:xfrm>
              </p:contentPart>
            </mc:Choice>
            <mc:Fallback xmlns="">
              <p:pic>
                <p:nvPicPr>
                  <p:cNvPr id="48" name="Ink 47">
                    <a:extLst>
                      <a:ext uri="{FF2B5EF4-FFF2-40B4-BE49-F238E27FC236}">
                        <a16:creationId xmlns:a16="http://schemas.microsoft.com/office/drawing/2014/main" id="{33923B97-9E8A-F3A4-A9CC-091B3FC7468B}"/>
                      </a:ext>
                    </a:extLst>
                  </p:cNvPr>
                  <p:cNvPicPr/>
                  <p:nvPr/>
                </p:nvPicPr>
                <p:blipFill>
                  <a:blip r:embed="rId32"/>
                  <a:stretch>
                    <a:fillRect/>
                  </a:stretch>
                </p:blipFill>
                <p:spPr>
                  <a:xfrm>
                    <a:off x="1771996" y="372713"/>
                    <a:ext cx="118472" cy="2077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">
                <p14:nvContentPartPr>
                  <p14:cNvPr id="49" name="Ink 48">
                    <a:extLst>
                      <a:ext uri="{FF2B5EF4-FFF2-40B4-BE49-F238E27FC236}">
                        <a16:creationId xmlns:a16="http://schemas.microsoft.com/office/drawing/2014/main" id="{B514C207-79B4-1768-67FB-CA3D8E53D46C}"/>
                      </a:ext>
                    </a:extLst>
                  </p14:cNvPr>
                  <p14:cNvContentPartPr/>
                  <p14:nvPr/>
                </p14:nvContentPartPr>
                <p14:xfrm>
                  <a:off x="2037147" y="487567"/>
                  <a:ext cx="90000" cy="89640"/>
                </p14:xfrm>
              </p:contentPart>
            </mc:Choice>
            <mc:Fallback xmlns="">
              <p:pic>
                <p:nvPicPr>
                  <p:cNvPr id="49" name="Ink 48">
                    <a:extLst>
                      <a:ext uri="{FF2B5EF4-FFF2-40B4-BE49-F238E27FC236}">
                        <a16:creationId xmlns:a16="http://schemas.microsoft.com/office/drawing/2014/main" id="{B514C207-79B4-1768-67FB-CA3D8E53D46C}"/>
                      </a:ext>
                    </a:extLst>
                  </p:cNvPr>
                  <p:cNvPicPr/>
                  <p:nvPr/>
                </p:nvPicPr>
                <p:blipFill>
                  <a:blip r:embed="rId34"/>
                  <a:stretch>
                    <a:fillRect/>
                  </a:stretch>
                </p:blipFill>
                <p:spPr>
                  <a:xfrm>
                    <a:off x="2001147" y="450217"/>
                    <a:ext cx="161280" cy="16359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5">
                <p14:nvContentPartPr>
                  <p14:cNvPr id="50" name="Ink 49">
                    <a:extLst>
                      <a:ext uri="{FF2B5EF4-FFF2-40B4-BE49-F238E27FC236}">
                        <a16:creationId xmlns:a16="http://schemas.microsoft.com/office/drawing/2014/main" id="{EBD2EB45-EC0E-AB4C-3F93-E274EEF8E623}"/>
                      </a:ext>
                    </a:extLst>
                  </p14:cNvPr>
                  <p14:cNvContentPartPr/>
                  <p14:nvPr/>
                </p14:nvContentPartPr>
                <p14:xfrm>
                  <a:off x="1911507" y="613567"/>
                  <a:ext cx="39600" cy="93240"/>
                </p14:xfrm>
              </p:contentPart>
            </mc:Choice>
            <mc:Fallback xmlns="">
              <p:pic>
                <p:nvPicPr>
                  <p:cNvPr id="50" name="Ink 49">
                    <a:extLst>
                      <a:ext uri="{FF2B5EF4-FFF2-40B4-BE49-F238E27FC236}">
                        <a16:creationId xmlns:a16="http://schemas.microsoft.com/office/drawing/2014/main" id="{EBD2EB45-EC0E-AB4C-3F93-E274EEF8E623}"/>
                      </a:ext>
                    </a:extLst>
                  </p:cNvPr>
                  <p:cNvPicPr/>
                  <p:nvPr/>
                </p:nvPicPr>
                <p:blipFill>
                  <a:blip r:embed="rId36"/>
                  <a:stretch>
                    <a:fillRect/>
                  </a:stretch>
                </p:blipFill>
                <p:spPr>
                  <a:xfrm>
                    <a:off x="1875507" y="576567"/>
                    <a:ext cx="110880" cy="1665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7">
                <p14:nvContentPartPr>
                  <p14:cNvPr id="51" name="Ink 50">
                    <a:extLst>
                      <a:ext uri="{FF2B5EF4-FFF2-40B4-BE49-F238E27FC236}">
                        <a16:creationId xmlns:a16="http://schemas.microsoft.com/office/drawing/2014/main" id="{8615FB18-4B51-2C3A-045C-4973025320F5}"/>
                      </a:ext>
                    </a:extLst>
                  </p14:cNvPr>
                  <p14:cNvContentPartPr/>
                  <p14:nvPr/>
                </p14:nvContentPartPr>
                <p14:xfrm>
                  <a:off x="2047947" y="691687"/>
                  <a:ext cx="78120" cy="98280"/>
                </p14:xfrm>
              </p:contentPart>
            </mc:Choice>
            <mc:Fallback xmlns="">
              <p:pic>
                <p:nvPicPr>
                  <p:cNvPr id="51" name="Ink 50">
                    <a:extLst>
                      <a:ext uri="{FF2B5EF4-FFF2-40B4-BE49-F238E27FC236}">
                        <a16:creationId xmlns:a16="http://schemas.microsoft.com/office/drawing/2014/main" id="{8615FB18-4B51-2C3A-045C-4973025320F5}"/>
                      </a:ext>
                    </a:extLst>
                  </p:cNvPr>
                  <p:cNvPicPr/>
                  <p:nvPr/>
                </p:nvPicPr>
                <p:blipFill>
                  <a:blip r:embed="rId38"/>
                  <a:stretch>
                    <a:fillRect/>
                  </a:stretch>
                </p:blipFill>
                <p:spPr>
                  <a:xfrm>
                    <a:off x="2011780" y="654740"/>
                    <a:ext cx="149730" cy="1714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9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7CB78676-C022-D246-6AAD-1653088681CE}"/>
                      </a:ext>
                    </a:extLst>
                  </p14:cNvPr>
                  <p14:cNvContentPartPr/>
                  <p14:nvPr/>
                </p14:nvContentPartPr>
                <p14:xfrm>
                  <a:off x="2209947" y="594127"/>
                  <a:ext cx="66960" cy="112320"/>
                </p14:xfrm>
              </p:contentPart>
            </mc:Choice>
            <mc:Fallback xmlns=""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7CB78676-C022-D246-6AAD-1653088681CE}"/>
                      </a:ext>
                    </a:extLst>
                  </p:cNvPr>
                  <p:cNvPicPr/>
                  <p:nvPr/>
                </p:nvPicPr>
                <p:blipFill>
                  <a:blip r:embed="rId40"/>
                  <a:stretch>
                    <a:fillRect/>
                  </a:stretch>
                </p:blipFill>
                <p:spPr>
                  <a:xfrm>
                    <a:off x="2173947" y="556935"/>
                    <a:ext cx="138240" cy="185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1">
                <p14:nvContentPartPr>
                  <p14:cNvPr id="53" name="Ink 52">
                    <a:extLst>
                      <a:ext uri="{FF2B5EF4-FFF2-40B4-BE49-F238E27FC236}">
                        <a16:creationId xmlns:a16="http://schemas.microsoft.com/office/drawing/2014/main" id="{6EA2CF87-27FC-5F3E-4AF2-5A13DB6BC6BB}"/>
                      </a:ext>
                    </a:extLst>
                  </p14:cNvPr>
                  <p14:cNvContentPartPr/>
                  <p14:nvPr/>
                </p14:nvContentPartPr>
                <p14:xfrm>
                  <a:off x="1861827" y="1465327"/>
                  <a:ext cx="44280" cy="96480"/>
                </p14:xfrm>
              </p:contentPart>
            </mc:Choice>
            <mc:Fallback xmlns="">
              <p:pic>
                <p:nvPicPr>
                  <p:cNvPr id="53" name="Ink 52">
                    <a:extLst>
                      <a:ext uri="{FF2B5EF4-FFF2-40B4-BE49-F238E27FC236}">
                        <a16:creationId xmlns:a16="http://schemas.microsoft.com/office/drawing/2014/main" id="{6EA2CF87-27FC-5F3E-4AF2-5A13DB6BC6BB}"/>
                      </a:ext>
                    </a:extLst>
                  </p:cNvPr>
                  <p:cNvPicPr/>
                  <p:nvPr/>
                </p:nvPicPr>
                <p:blipFill>
                  <a:blip r:embed="rId42"/>
                  <a:stretch>
                    <a:fillRect/>
                  </a:stretch>
                </p:blipFill>
                <p:spPr>
                  <a:xfrm>
                    <a:off x="1826117" y="1428219"/>
                    <a:ext cx="114985" cy="169953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A83B681A-12DD-FA30-0BB3-236F2A5BD64C}"/>
                  </a:ext>
                </a:extLst>
              </p:cNvPr>
              <p:cNvGrpSpPr/>
              <p:nvPr/>
            </p:nvGrpSpPr>
            <p:grpSpPr>
              <a:xfrm>
                <a:off x="1145427" y="506647"/>
                <a:ext cx="1332000" cy="1263600"/>
                <a:chOff x="1145427" y="506647"/>
                <a:chExt cx="1332000" cy="1263600"/>
              </a:xfrm>
              <a:grpFill/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43">
                  <p14:nvContentPartPr>
                    <p14:cNvPr id="56" name="Ink 55">
                      <a:extLst>
                        <a:ext uri="{FF2B5EF4-FFF2-40B4-BE49-F238E27FC236}">
                          <a16:creationId xmlns:a16="http://schemas.microsoft.com/office/drawing/2014/main" id="{6EE56310-014D-50EB-9235-5B1AF81AB88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81307" y="1095607"/>
                    <a:ext cx="301680" cy="454680"/>
                  </p14:xfrm>
                </p:contentPart>
              </mc:Choice>
              <mc:Fallback xmlns="">
                <p:pic>
                  <p:nvPicPr>
                    <p:cNvPr id="56" name="Ink 55">
                      <a:extLst>
                        <a:ext uri="{FF2B5EF4-FFF2-40B4-BE49-F238E27FC236}">
                          <a16:creationId xmlns:a16="http://schemas.microsoft.com/office/drawing/2014/main" id="{6EE56310-014D-50EB-9235-5B1AF81AB88D}"/>
                        </a:ext>
                      </a:extLst>
                    </p:cNvPr>
                    <p:cNvPicPr/>
                    <p:nvPr/>
                  </p:nvPicPr>
                  <p:blipFill>
                    <a:blip r:embed="rId44"/>
                    <a:stretch>
                      <a:fillRect/>
                    </a:stretch>
                  </p:blipFill>
                  <p:spPr>
                    <a:xfrm>
                      <a:off x="1463307" y="1077033"/>
                      <a:ext cx="336960" cy="4910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5">
                  <p14:nvContentPartPr>
                    <p14:cNvPr id="57" name="Ink 56">
                      <a:extLst>
                        <a:ext uri="{FF2B5EF4-FFF2-40B4-BE49-F238E27FC236}">
                          <a16:creationId xmlns:a16="http://schemas.microsoft.com/office/drawing/2014/main" id="{1959624E-5BAB-BCD7-D6CF-8B700C854A8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97507" y="1113247"/>
                    <a:ext cx="268200" cy="294840"/>
                  </p14:xfrm>
                </p:contentPart>
              </mc:Choice>
              <mc:Fallback xmlns="">
                <p:pic>
                  <p:nvPicPr>
                    <p:cNvPr id="57" name="Ink 56">
                      <a:extLst>
                        <a:ext uri="{FF2B5EF4-FFF2-40B4-BE49-F238E27FC236}">
                          <a16:creationId xmlns:a16="http://schemas.microsoft.com/office/drawing/2014/main" id="{1959624E-5BAB-BCD7-D6CF-8B700C854A87}"/>
                        </a:ext>
                      </a:extLst>
                    </p:cNvPr>
                    <p:cNvPicPr/>
                    <p:nvPr/>
                  </p:nvPicPr>
                  <p:blipFill>
                    <a:blip r:embed="rId46"/>
                    <a:stretch>
                      <a:fillRect/>
                    </a:stretch>
                  </p:blipFill>
                  <p:spPr>
                    <a:xfrm>
                      <a:off x="1479531" y="1094680"/>
                      <a:ext cx="303433" cy="33123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7">
                  <p14:nvContentPartPr>
                    <p14:cNvPr id="58" name="Ink 57">
                      <a:extLst>
                        <a:ext uri="{FF2B5EF4-FFF2-40B4-BE49-F238E27FC236}">
                          <a16:creationId xmlns:a16="http://schemas.microsoft.com/office/drawing/2014/main" id="{3A131332-5810-451D-C42A-C808AF85B0E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21107" y="1086607"/>
                    <a:ext cx="479520" cy="302760"/>
                  </p14:xfrm>
                </p:contentPart>
              </mc:Choice>
              <mc:Fallback xmlns="">
                <p:pic>
                  <p:nvPicPr>
                    <p:cNvPr id="58" name="Ink 57">
                      <a:extLst>
                        <a:ext uri="{FF2B5EF4-FFF2-40B4-BE49-F238E27FC236}">
                          <a16:creationId xmlns:a16="http://schemas.microsoft.com/office/drawing/2014/main" id="{3A131332-5810-451D-C42A-C808AF85B0E4}"/>
                        </a:ext>
                      </a:extLst>
                    </p:cNvPr>
                    <p:cNvPicPr/>
                    <p:nvPr/>
                  </p:nvPicPr>
                  <p:blipFill>
                    <a:blip r:embed="rId48"/>
                    <a:stretch>
                      <a:fillRect/>
                    </a:stretch>
                  </p:blipFill>
                  <p:spPr>
                    <a:xfrm>
                      <a:off x="1303107" y="1068056"/>
                      <a:ext cx="514800" cy="33912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9">
                  <p14:nvContentPartPr>
                    <p14:cNvPr id="59" name="Ink 58">
                      <a:extLst>
                        <a:ext uri="{FF2B5EF4-FFF2-40B4-BE49-F238E27FC236}">
                          <a16:creationId xmlns:a16="http://schemas.microsoft.com/office/drawing/2014/main" id="{2B16E536-BEF2-F654-AAEF-03596AF76A5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12387" y="1120447"/>
                    <a:ext cx="570960" cy="109440"/>
                  </p14:xfrm>
                </p:contentPart>
              </mc:Choice>
              <mc:Fallback xmlns="">
                <p:pic>
                  <p:nvPicPr>
                    <p:cNvPr id="59" name="Ink 58">
                      <a:extLst>
                        <a:ext uri="{FF2B5EF4-FFF2-40B4-BE49-F238E27FC236}">
                          <a16:creationId xmlns:a16="http://schemas.microsoft.com/office/drawing/2014/main" id="{2B16E536-BEF2-F654-AAEF-03596AF76A5B}"/>
                        </a:ext>
                      </a:extLst>
                    </p:cNvPr>
                    <p:cNvPicPr/>
                    <p:nvPr/>
                  </p:nvPicPr>
                  <p:blipFill>
                    <a:blip r:embed="rId50"/>
                    <a:stretch>
                      <a:fillRect/>
                    </a:stretch>
                  </p:blipFill>
                  <p:spPr>
                    <a:xfrm>
                      <a:off x="1194364" y="1101961"/>
                      <a:ext cx="606285" cy="14567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1">
                  <p14:nvContentPartPr>
                    <p14:cNvPr id="60" name="Ink 59">
                      <a:extLst>
                        <a:ext uri="{FF2B5EF4-FFF2-40B4-BE49-F238E27FC236}">
                          <a16:creationId xmlns:a16="http://schemas.microsoft.com/office/drawing/2014/main" id="{4D8E9682-7497-94AE-A253-D99363E609F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22627" y="1112167"/>
                    <a:ext cx="461520" cy="132840"/>
                  </p14:xfrm>
                </p:contentPart>
              </mc:Choice>
              <mc:Fallback xmlns="">
                <p:pic>
                  <p:nvPicPr>
                    <p:cNvPr id="60" name="Ink 59">
                      <a:extLst>
                        <a:ext uri="{FF2B5EF4-FFF2-40B4-BE49-F238E27FC236}">
                          <a16:creationId xmlns:a16="http://schemas.microsoft.com/office/drawing/2014/main" id="{4D8E9682-7497-94AE-A253-D99363E609FF}"/>
                        </a:ext>
                      </a:extLst>
                    </p:cNvPr>
                    <p:cNvPicPr/>
                    <p:nvPr/>
                  </p:nvPicPr>
                  <p:blipFill>
                    <a:blip r:embed="rId52"/>
                    <a:stretch>
                      <a:fillRect/>
                    </a:stretch>
                  </p:blipFill>
                  <p:spPr>
                    <a:xfrm>
                      <a:off x="1404627" y="1093614"/>
                      <a:ext cx="496800" cy="16920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3">
                  <p14:nvContentPartPr>
                    <p14:cNvPr id="61" name="Ink 60">
                      <a:extLst>
                        <a:ext uri="{FF2B5EF4-FFF2-40B4-BE49-F238E27FC236}">
                          <a16:creationId xmlns:a16="http://schemas.microsoft.com/office/drawing/2014/main" id="{AD3E1ADF-E990-AFD1-F898-6277343416D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90507" y="1077607"/>
                    <a:ext cx="535320" cy="27000"/>
                  </p14:xfrm>
                </p:contentPart>
              </mc:Choice>
              <mc:Fallback xmlns="">
                <p:pic>
                  <p:nvPicPr>
                    <p:cNvPr id="61" name="Ink 60">
                      <a:extLst>
                        <a:ext uri="{FF2B5EF4-FFF2-40B4-BE49-F238E27FC236}">
                          <a16:creationId xmlns:a16="http://schemas.microsoft.com/office/drawing/2014/main" id="{AD3E1ADF-E990-AFD1-F898-6277343416DD}"/>
                        </a:ext>
                      </a:extLst>
                    </p:cNvPr>
                    <p:cNvPicPr/>
                    <p:nvPr/>
                  </p:nvPicPr>
                  <p:blipFill>
                    <a:blip r:embed="rId54"/>
                    <a:stretch>
                      <a:fillRect/>
                    </a:stretch>
                  </p:blipFill>
                  <p:spPr>
                    <a:xfrm>
                      <a:off x="1272495" y="1059364"/>
                      <a:ext cx="570624" cy="6275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5">
                  <p14:nvContentPartPr>
                    <p14:cNvPr id="62" name="Ink 61">
                      <a:extLst>
                        <a:ext uri="{FF2B5EF4-FFF2-40B4-BE49-F238E27FC236}">
                          <a16:creationId xmlns:a16="http://schemas.microsoft.com/office/drawing/2014/main" id="{6465A098-BB37-7B06-23F0-07256AA241D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46587" y="963487"/>
                    <a:ext cx="530640" cy="155520"/>
                  </p14:xfrm>
                </p:contentPart>
              </mc:Choice>
              <mc:Fallback xmlns="">
                <p:pic>
                  <p:nvPicPr>
                    <p:cNvPr id="62" name="Ink 61">
                      <a:extLst>
                        <a:ext uri="{FF2B5EF4-FFF2-40B4-BE49-F238E27FC236}">
                          <a16:creationId xmlns:a16="http://schemas.microsoft.com/office/drawing/2014/main" id="{6465A098-BB37-7B06-23F0-07256AA241D3}"/>
                        </a:ext>
                      </a:extLst>
                    </p:cNvPr>
                    <p:cNvPicPr/>
                    <p:nvPr/>
                  </p:nvPicPr>
                  <p:blipFill>
                    <a:blip r:embed="rId56"/>
                    <a:stretch>
                      <a:fillRect/>
                    </a:stretch>
                  </p:blipFill>
                  <p:spPr>
                    <a:xfrm>
                      <a:off x="1228587" y="944973"/>
                      <a:ext cx="565920" cy="19180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7">
                  <p14:nvContentPartPr>
                    <p14:cNvPr id="63" name="Ink 62">
                      <a:extLst>
                        <a:ext uri="{FF2B5EF4-FFF2-40B4-BE49-F238E27FC236}">
                          <a16:creationId xmlns:a16="http://schemas.microsoft.com/office/drawing/2014/main" id="{547C531F-C512-CBFD-9ED6-11CA0FE9189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63867" y="779167"/>
                    <a:ext cx="517320" cy="313920"/>
                  </p14:xfrm>
                </p:contentPart>
              </mc:Choice>
              <mc:Fallback xmlns="">
                <p:pic>
                  <p:nvPicPr>
                    <p:cNvPr id="63" name="Ink 62">
                      <a:extLst>
                        <a:ext uri="{FF2B5EF4-FFF2-40B4-BE49-F238E27FC236}">
                          <a16:creationId xmlns:a16="http://schemas.microsoft.com/office/drawing/2014/main" id="{547C531F-C512-CBFD-9ED6-11CA0FE9189C}"/>
                        </a:ext>
                      </a:extLst>
                    </p:cNvPr>
                    <p:cNvPicPr/>
                    <p:nvPr/>
                  </p:nvPicPr>
                  <p:blipFill>
                    <a:blip r:embed="rId58"/>
                    <a:stretch>
                      <a:fillRect/>
                    </a:stretch>
                  </p:blipFill>
                  <p:spPr>
                    <a:xfrm>
                      <a:off x="1245854" y="760614"/>
                      <a:ext cx="552625" cy="3502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9">
                  <p14:nvContentPartPr>
                    <p14:cNvPr id="64" name="Ink 63">
                      <a:extLst>
                        <a:ext uri="{FF2B5EF4-FFF2-40B4-BE49-F238E27FC236}">
                          <a16:creationId xmlns:a16="http://schemas.microsoft.com/office/drawing/2014/main" id="{8F4CE4B6-A11A-CE11-17FC-E7530C46A55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27747" y="858007"/>
                    <a:ext cx="243360" cy="213840"/>
                  </p14:xfrm>
                </p:contentPart>
              </mc:Choice>
              <mc:Fallback xmlns="">
                <p:pic>
                  <p:nvPicPr>
                    <p:cNvPr id="64" name="Ink 63">
                      <a:extLst>
                        <a:ext uri="{FF2B5EF4-FFF2-40B4-BE49-F238E27FC236}">
                          <a16:creationId xmlns:a16="http://schemas.microsoft.com/office/drawing/2014/main" id="{8F4CE4B6-A11A-CE11-17FC-E7530C46A551}"/>
                        </a:ext>
                      </a:extLst>
                    </p:cNvPr>
                    <p:cNvPicPr/>
                    <p:nvPr/>
                  </p:nvPicPr>
                  <p:blipFill>
                    <a:blip r:embed="rId60"/>
                    <a:stretch>
                      <a:fillRect/>
                    </a:stretch>
                  </p:blipFill>
                  <p:spPr>
                    <a:xfrm>
                      <a:off x="1509747" y="839444"/>
                      <a:ext cx="278640" cy="25022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1">
                  <p14:nvContentPartPr>
                    <p14:cNvPr id="65" name="Ink 64">
                      <a:extLst>
                        <a:ext uri="{FF2B5EF4-FFF2-40B4-BE49-F238E27FC236}">
                          <a16:creationId xmlns:a16="http://schemas.microsoft.com/office/drawing/2014/main" id="{78289810-4F60-6F82-17B4-589A2244C3B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57547" y="664687"/>
                    <a:ext cx="284040" cy="414000"/>
                  </p14:xfrm>
                </p:contentPart>
              </mc:Choice>
              <mc:Fallback xmlns="">
                <p:pic>
                  <p:nvPicPr>
                    <p:cNvPr id="65" name="Ink 64">
                      <a:extLst>
                        <a:ext uri="{FF2B5EF4-FFF2-40B4-BE49-F238E27FC236}">
                          <a16:creationId xmlns:a16="http://schemas.microsoft.com/office/drawing/2014/main" id="{78289810-4F60-6F82-17B4-589A2244C3B0}"/>
                        </a:ext>
                      </a:extLst>
                    </p:cNvPr>
                    <p:cNvPicPr/>
                    <p:nvPr/>
                  </p:nvPicPr>
                  <p:blipFill>
                    <a:blip r:embed="rId62"/>
                    <a:stretch>
                      <a:fillRect/>
                    </a:stretch>
                  </p:blipFill>
                  <p:spPr>
                    <a:xfrm>
                      <a:off x="1439570" y="646105"/>
                      <a:ext cx="319275" cy="4504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3">
                  <p14:nvContentPartPr>
                    <p14:cNvPr id="66" name="Ink 65">
                      <a:extLst>
                        <a:ext uri="{FF2B5EF4-FFF2-40B4-BE49-F238E27FC236}">
                          <a16:creationId xmlns:a16="http://schemas.microsoft.com/office/drawing/2014/main" id="{5ABB8510-A99C-8215-BC86-92E211A6E00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89667" y="682327"/>
                    <a:ext cx="173160" cy="380520"/>
                  </p14:xfrm>
                </p:contentPart>
              </mc:Choice>
              <mc:Fallback xmlns="">
                <p:pic>
                  <p:nvPicPr>
                    <p:cNvPr id="66" name="Ink 65">
                      <a:extLst>
                        <a:ext uri="{FF2B5EF4-FFF2-40B4-BE49-F238E27FC236}">
                          <a16:creationId xmlns:a16="http://schemas.microsoft.com/office/drawing/2014/main" id="{5ABB8510-A99C-8215-BC86-92E211A6E00D}"/>
                        </a:ext>
                      </a:extLst>
                    </p:cNvPr>
                    <p:cNvPicPr/>
                    <p:nvPr/>
                  </p:nvPicPr>
                  <p:blipFill>
                    <a:blip r:embed="rId64"/>
                    <a:stretch>
                      <a:fillRect/>
                    </a:stretch>
                  </p:blipFill>
                  <p:spPr>
                    <a:xfrm>
                      <a:off x="1571704" y="663747"/>
                      <a:ext cx="208367" cy="41693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5">
                  <p14:nvContentPartPr>
                    <p14:cNvPr id="67" name="Ink 66">
                      <a:extLst>
                        <a:ext uri="{FF2B5EF4-FFF2-40B4-BE49-F238E27FC236}">
                          <a16:creationId xmlns:a16="http://schemas.microsoft.com/office/drawing/2014/main" id="{38FABC36-0846-5B66-080E-0A1F04A5785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77147" y="620767"/>
                    <a:ext cx="53640" cy="509040"/>
                  </p14:xfrm>
                </p:contentPart>
              </mc:Choice>
              <mc:Fallback xmlns="">
                <p:pic>
                  <p:nvPicPr>
                    <p:cNvPr id="67" name="Ink 66">
                      <a:extLst>
                        <a:ext uri="{FF2B5EF4-FFF2-40B4-BE49-F238E27FC236}">
                          <a16:creationId xmlns:a16="http://schemas.microsoft.com/office/drawing/2014/main" id="{38FABC36-0846-5B66-080E-0A1F04A5785F}"/>
                        </a:ext>
                      </a:extLst>
                    </p:cNvPr>
                    <p:cNvPicPr/>
                    <p:nvPr/>
                  </p:nvPicPr>
                  <p:blipFill>
                    <a:blip r:embed="rId66"/>
                    <a:stretch>
                      <a:fillRect/>
                    </a:stretch>
                  </p:blipFill>
                  <p:spPr>
                    <a:xfrm>
                      <a:off x="1659267" y="602189"/>
                      <a:ext cx="88685" cy="54545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7">
                  <p14:nvContentPartPr>
                    <p14:cNvPr id="68" name="Ink 67">
                      <a:extLst>
                        <a:ext uri="{FF2B5EF4-FFF2-40B4-BE49-F238E27FC236}">
                          <a16:creationId xmlns:a16="http://schemas.microsoft.com/office/drawing/2014/main" id="{022D1F46-F3CA-9211-3F63-2A1F92D4E45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56347" y="752887"/>
                    <a:ext cx="27360" cy="342000"/>
                  </p14:xfrm>
                </p:contentPart>
              </mc:Choice>
              <mc:Fallback xmlns="">
                <p:pic>
                  <p:nvPicPr>
                    <p:cNvPr id="68" name="Ink 67">
                      <a:extLst>
                        <a:ext uri="{FF2B5EF4-FFF2-40B4-BE49-F238E27FC236}">
                          <a16:creationId xmlns:a16="http://schemas.microsoft.com/office/drawing/2014/main" id="{022D1F46-F3CA-9211-3F63-2A1F92D4E45B}"/>
                        </a:ext>
                      </a:extLst>
                    </p:cNvPr>
                    <p:cNvPicPr/>
                    <p:nvPr/>
                  </p:nvPicPr>
                  <p:blipFill>
                    <a:blip r:embed="rId68"/>
                    <a:stretch>
                      <a:fillRect/>
                    </a:stretch>
                  </p:blipFill>
                  <p:spPr>
                    <a:xfrm>
                      <a:off x="1738347" y="734300"/>
                      <a:ext cx="62640" cy="37843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9">
                  <p14:nvContentPartPr>
                    <p14:cNvPr id="69" name="Ink 68">
                      <a:extLst>
                        <a:ext uri="{FF2B5EF4-FFF2-40B4-BE49-F238E27FC236}">
                          <a16:creationId xmlns:a16="http://schemas.microsoft.com/office/drawing/2014/main" id="{367667AF-E1CF-FC2C-1940-3DCDB74B04D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88387" y="506647"/>
                    <a:ext cx="47520" cy="588600"/>
                  </p14:xfrm>
                </p:contentPart>
              </mc:Choice>
              <mc:Fallback xmlns="">
                <p:pic>
                  <p:nvPicPr>
                    <p:cNvPr id="69" name="Ink 68">
                      <a:extLst>
                        <a:ext uri="{FF2B5EF4-FFF2-40B4-BE49-F238E27FC236}">
                          <a16:creationId xmlns:a16="http://schemas.microsoft.com/office/drawing/2014/main" id="{367667AF-E1CF-FC2C-1940-3DCDB74B04DC}"/>
                        </a:ext>
                      </a:extLst>
                    </p:cNvPr>
                    <p:cNvPicPr/>
                    <p:nvPr/>
                  </p:nvPicPr>
                  <p:blipFill>
                    <a:blip r:embed="rId70"/>
                    <a:stretch>
                      <a:fillRect/>
                    </a:stretch>
                  </p:blipFill>
                  <p:spPr>
                    <a:xfrm>
                      <a:off x="1770387" y="488091"/>
                      <a:ext cx="82800" cy="62497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1">
                  <p14:nvContentPartPr>
                    <p14:cNvPr id="70" name="Ink 69">
                      <a:extLst>
                        <a:ext uri="{FF2B5EF4-FFF2-40B4-BE49-F238E27FC236}">
                          <a16:creationId xmlns:a16="http://schemas.microsoft.com/office/drawing/2014/main" id="{0D09076C-5BF1-9BAD-C9CF-EEFA3EF1602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79387" y="708247"/>
                    <a:ext cx="144360" cy="378360"/>
                  </p14:xfrm>
                </p:contentPart>
              </mc:Choice>
              <mc:Fallback xmlns="">
                <p:pic>
                  <p:nvPicPr>
                    <p:cNvPr id="70" name="Ink 69">
                      <a:extLst>
                        <a:ext uri="{FF2B5EF4-FFF2-40B4-BE49-F238E27FC236}">
                          <a16:creationId xmlns:a16="http://schemas.microsoft.com/office/drawing/2014/main" id="{0D09076C-5BF1-9BAD-C9CF-EEFA3EF16028}"/>
                        </a:ext>
                      </a:extLst>
                    </p:cNvPr>
                    <p:cNvPicPr/>
                    <p:nvPr/>
                  </p:nvPicPr>
                  <p:blipFill>
                    <a:blip r:embed="rId72"/>
                    <a:stretch>
                      <a:fillRect/>
                    </a:stretch>
                  </p:blipFill>
                  <p:spPr>
                    <a:xfrm>
                      <a:off x="1761432" y="689664"/>
                      <a:ext cx="179552" cy="4147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3">
                  <p14:nvContentPartPr>
                    <p14:cNvPr id="71" name="Ink 70">
                      <a:extLst>
                        <a:ext uri="{FF2B5EF4-FFF2-40B4-BE49-F238E27FC236}">
                          <a16:creationId xmlns:a16="http://schemas.microsoft.com/office/drawing/2014/main" id="{1B394F35-D830-64DE-6716-B7B5ADB602C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0267" y="958087"/>
                    <a:ext cx="504000" cy="128880"/>
                  </p14:xfrm>
                </p:contentPart>
              </mc:Choice>
              <mc:Fallback xmlns="">
                <p:pic>
                  <p:nvPicPr>
                    <p:cNvPr id="71" name="Ink 70">
                      <a:extLst>
                        <a:ext uri="{FF2B5EF4-FFF2-40B4-BE49-F238E27FC236}">
                          <a16:creationId xmlns:a16="http://schemas.microsoft.com/office/drawing/2014/main" id="{1B394F35-D830-64DE-6716-B7B5ADB602C9}"/>
                        </a:ext>
                      </a:extLst>
                    </p:cNvPr>
                    <p:cNvPicPr/>
                    <p:nvPr/>
                  </p:nvPicPr>
                  <p:blipFill>
                    <a:blip r:embed="rId74"/>
                    <a:stretch>
                      <a:fillRect/>
                    </a:stretch>
                  </p:blipFill>
                  <p:spPr>
                    <a:xfrm>
                      <a:off x="1782241" y="939570"/>
                      <a:ext cx="539330" cy="16517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5">
                  <p14:nvContentPartPr>
                    <p14:cNvPr id="72" name="Ink 71">
                      <a:extLst>
                        <a:ext uri="{FF2B5EF4-FFF2-40B4-BE49-F238E27FC236}">
                          <a16:creationId xmlns:a16="http://schemas.microsoft.com/office/drawing/2014/main" id="{901F58FA-0A2B-3A7D-4316-DE88A14877F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70467" y="892567"/>
                    <a:ext cx="394920" cy="132480"/>
                  </p14:xfrm>
                </p:contentPart>
              </mc:Choice>
              <mc:Fallback xmlns="">
                <p:pic>
                  <p:nvPicPr>
                    <p:cNvPr id="72" name="Ink 71">
                      <a:extLst>
                        <a:ext uri="{FF2B5EF4-FFF2-40B4-BE49-F238E27FC236}">
                          <a16:creationId xmlns:a16="http://schemas.microsoft.com/office/drawing/2014/main" id="{901F58FA-0A2B-3A7D-4316-DE88A14877F3}"/>
                        </a:ext>
                      </a:extLst>
                    </p:cNvPr>
                    <p:cNvPicPr/>
                    <p:nvPr/>
                  </p:nvPicPr>
                  <p:blipFill>
                    <a:blip r:embed="rId76"/>
                    <a:stretch>
                      <a:fillRect/>
                    </a:stretch>
                  </p:blipFill>
                  <p:spPr>
                    <a:xfrm>
                      <a:off x="1852451" y="874064"/>
                      <a:ext cx="430232" cy="16874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7">
                  <p14:nvContentPartPr>
                    <p14:cNvPr id="73" name="Ink 72">
                      <a:extLst>
                        <a:ext uri="{FF2B5EF4-FFF2-40B4-BE49-F238E27FC236}">
                          <a16:creationId xmlns:a16="http://schemas.microsoft.com/office/drawing/2014/main" id="{29E6D199-0697-0E1C-A6FF-1410ABB0338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91267" y="879967"/>
                    <a:ext cx="356040" cy="198000"/>
                  </p14:xfrm>
                </p:contentPart>
              </mc:Choice>
              <mc:Fallback xmlns="">
                <p:pic>
                  <p:nvPicPr>
                    <p:cNvPr id="73" name="Ink 72">
                      <a:extLst>
                        <a:ext uri="{FF2B5EF4-FFF2-40B4-BE49-F238E27FC236}">
                          <a16:creationId xmlns:a16="http://schemas.microsoft.com/office/drawing/2014/main" id="{29E6D199-0697-0E1C-A6FF-1410ABB0338D}"/>
                        </a:ext>
                      </a:extLst>
                    </p:cNvPr>
                    <p:cNvPicPr/>
                    <p:nvPr/>
                  </p:nvPicPr>
                  <p:blipFill>
                    <a:blip r:embed="rId78"/>
                    <a:stretch>
                      <a:fillRect/>
                    </a:stretch>
                  </p:blipFill>
                  <p:spPr>
                    <a:xfrm>
                      <a:off x="1773249" y="861428"/>
                      <a:ext cx="391356" cy="23433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9">
                  <p14:nvContentPartPr>
                    <p14:cNvPr id="74" name="Ink 73">
                      <a:extLst>
                        <a:ext uri="{FF2B5EF4-FFF2-40B4-BE49-F238E27FC236}">
                          <a16:creationId xmlns:a16="http://schemas.microsoft.com/office/drawing/2014/main" id="{84F077DA-65E4-786A-786D-E0C4CEF9A31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17907" y="1085527"/>
                    <a:ext cx="568080" cy="14040"/>
                  </p14:xfrm>
                </p:contentPart>
              </mc:Choice>
              <mc:Fallback xmlns="">
                <p:pic>
                  <p:nvPicPr>
                    <p:cNvPr id="74" name="Ink 73">
                      <a:extLst>
                        <a:ext uri="{FF2B5EF4-FFF2-40B4-BE49-F238E27FC236}">
                          <a16:creationId xmlns:a16="http://schemas.microsoft.com/office/drawing/2014/main" id="{84F077DA-65E4-786A-786D-E0C4CEF9A31D}"/>
                        </a:ext>
                      </a:extLst>
                    </p:cNvPr>
                    <p:cNvPicPr/>
                    <p:nvPr/>
                  </p:nvPicPr>
                  <p:blipFill>
                    <a:blip r:embed="rId80"/>
                    <a:stretch>
                      <a:fillRect/>
                    </a:stretch>
                  </p:blipFill>
                  <p:spPr>
                    <a:xfrm>
                      <a:off x="1799884" y="1067053"/>
                      <a:ext cx="603405" cy="5024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1">
                  <p14:nvContentPartPr>
                    <p14:cNvPr id="75" name="Ink 74">
                      <a:extLst>
                        <a:ext uri="{FF2B5EF4-FFF2-40B4-BE49-F238E27FC236}">
                          <a16:creationId xmlns:a16="http://schemas.microsoft.com/office/drawing/2014/main" id="{0C04C0FF-814E-8D1A-5A3B-BD1B9344A92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94887"/>
                    <a:ext cx="315720" cy="19080"/>
                  </p14:xfrm>
                </p:contentPart>
              </mc:Choice>
              <mc:Fallback xmlns="">
                <p:pic>
                  <p:nvPicPr>
                    <p:cNvPr id="75" name="Ink 74">
                      <a:extLst>
                        <a:ext uri="{FF2B5EF4-FFF2-40B4-BE49-F238E27FC236}">
                          <a16:creationId xmlns:a16="http://schemas.microsoft.com/office/drawing/2014/main" id="{0C04C0FF-814E-8D1A-5A3B-BD1B9344A924}"/>
                        </a:ext>
                      </a:extLst>
                    </p:cNvPr>
                    <p:cNvPicPr/>
                    <p:nvPr/>
                  </p:nvPicPr>
                  <p:blipFill>
                    <a:blip r:embed="rId82"/>
                    <a:stretch>
                      <a:fillRect/>
                    </a:stretch>
                  </p:blipFill>
                  <p:spPr>
                    <a:xfrm>
                      <a:off x="1835166" y="1076541"/>
                      <a:ext cx="351040" cy="5503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3">
                  <p14:nvContentPartPr>
                    <p14:cNvPr id="76" name="Ink 75">
                      <a:extLst>
                        <a:ext uri="{FF2B5EF4-FFF2-40B4-BE49-F238E27FC236}">
                          <a16:creationId xmlns:a16="http://schemas.microsoft.com/office/drawing/2014/main" id="{3865AE86-6E89-F229-2632-DEE3ED47A08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86607"/>
                    <a:ext cx="412920" cy="96480"/>
                  </p14:xfrm>
                </p:contentPart>
              </mc:Choice>
              <mc:Fallback xmlns="">
                <p:pic>
                  <p:nvPicPr>
                    <p:cNvPr id="76" name="Ink 75">
                      <a:extLst>
                        <a:ext uri="{FF2B5EF4-FFF2-40B4-BE49-F238E27FC236}">
                          <a16:creationId xmlns:a16="http://schemas.microsoft.com/office/drawing/2014/main" id="{3865AE86-6E89-F229-2632-DEE3ED47A081}"/>
                        </a:ext>
                      </a:extLst>
                    </p:cNvPr>
                    <p:cNvPicPr/>
                    <p:nvPr/>
                  </p:nvPicPr>
                  <p:blipFill>
                    <a:blip r:embed="rId84"/>
                    <a:stretch>
                      <a:fillRect/>
                    </a:stretch>
                  </p:blipFill>
                  <p:spPr>
                    <a:xfrm>
                      <a:off x="1835171" y="1068053"/>
                      <a:ext cx="448231" cy="13284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5">
                  <p14:nvContentPartPr>
                    <p14:cNvPr id="77" name="Ink 76">
                      <a:extLst>
                        <a:ext uri="{FF2B5EF4-FFF2-40B4-BE49-F238E27FC236}">
                          <a16:creationId xmlns:a16="http://schemas.microsoft.com/office/drawing/2014/main" id="{E03190A7-C2C3-20C0-0EA9-9BE9F410429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112887"/>
                    <a:ext cx="518400" cy="193680"/>
                  </p14:xfrm>
                </p:contentPart>
              </mc:Choice>
              <mc:Fallback xmlns="">
                <p:pic>
                  <p:nvPicPr>
                    <p:cNvPr id="77" name="Ink 76">
                      <a:extLst>
                        <a:ext uri="{FF2B5EF4-FFF2-40B4-BE49-F238E27FC236}">
                          <a16:creationId xmlns:a16="http://schemas.microsoft.com/office/drawing/2014/main" id="{E03190A7-C2C3-20C0-0EA9-9BE9F4104297}"/>
                        </a:ext>
                      </a:extLst>
                    </p:cNvPr>
                    <p:cNvPicPr/>
                    <p:nvPr/>
                  </p:nvPicPr>
                  <p:blipFill>
                    <a:blip r:embed="rId86"/>
                    <a:stretch>
                      <a:fillRect/>
                    </a:stretch>
                  </p:blipFill>
                  <p:spPr>
                    <a:xfrm>
                      <a:off x="1835162" y="1094335"/>
                      <a:ext cx="553729" cy="23004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7">
                  <p14:nvContentPartPr>
                    <p14:cNvPr id="78" name="Ink 77">
                      <a:extLst>
                        <a:ext uri="{FF2B5EF4-FFF2-40B4-BE49-F238E27FC236}">
                          <a16:creationId xmlns:a16="http://schemas.microsoft.com/office/drawing/2014/main" id="{F7134A22-31D4-CD3A-3A39-222AF384CE2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35907" y="1095607"/>
                    <a:ext cx="315720" cy="203040"/>
                  </p14:xfrm>
                </p:contentPart>
              </mc:Choice>
              <mc:Fallback xmlns="">
                <p:pic>
                  <p:nvPicPr>
                    <p:cNvPr id="78" name="Ink 77">
                      <a:extLst>
                        <a:ext uri="{FF2B5EF4-FFF2-40B4-BE49-F238E27FC236}">
                          <a16:creationId xmlns:a16="http://schemas.microsoft.com/office/drawing/2014/main" id="{F7134A22-31D4-CD3A-3A39-222AF384CE21}"/>
                        </a:ext>
                      </a:extLst>
                    </p:cNvPr>
                    <p:cNvPicPr/>
                    <p:nvPr/>
                  </p:nvPicPr>
                  <p:blipFill>
                    <a:blip r:embed="rId88"/>
                    <a:stretch>
                      <a:fillRect/>
                    </a:stretch>
                  </p:blipFill>
                  <p:spPr>
                    <a:xfrm>
                      <a:off x="1817886" y="1077014"/>
                      <a:ext cx="351040" cy="23948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9">
                  <p14:nvContentPartPr>
                    <p14:cNvPr id="79" name="Ink 78">
                      <a:extLst>
                        <a:ext uri="{FF2B5EF4-FFF2-40B4-BE49-F238E27FC236}">
                          <a16:creationId xmlns:a16="http://schemas.microsoft.com/office/drawing/2014/main" id="{495B409B-EAC3-D575-E17B-C5BECEEB7CD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104247"/>
                    <a:ext cx="385920" cy="365040"/>
                  </p14:xfrm>
                </p:contentPart>
              </mc:Choice>
              <mc:Fallback xmlns="">
                <p:pic>
                  <p:nvPicPr>
                    <p:cNvPr id="79" name="Ink 78">
                      <a:extLst>
                        <a:ext uri="{FF2B5EF4-FFF2-40B4-BE49-F238E27FC236}">
                          <a16:creationId xmlns:a16="http://schemas.microsoft.com/office/drawing/2014/main" id="{495B409B-EAC3-D575-E17B-C5BECEEB7CDB}"/>
                        </a:ext>
                      </a:extLst>
                    </p:cNvPr>
                    <p:cNvPicPr/>
                    <p:nvPr/>
                  </p:nvPicPr>
                  <p:blipFill>
                    <a:blip r:embed="rId90"/>
                    <a:stretch>
                      <a:fillRect/>
                    </a:stretch>
                  </p:blipFill>
                  <p:spPr>
                    <a:xfrm>
                      <a:off x="1835153" y="1085660"/>
                      <a:ext cx="421266" cy="40147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1">
                  <p14:nvContentPartPr>
                    <p14:cNvPr id="80" name="Ink 79">
                      <a:extLst>
                        <a:ext uri="{FF2B5EF4-FFF2-40B4-BE49-F238E27FC236}">
                          <a16:creationId xmlns:a16="http://schemas.microsoft.com/office/drawing/2014/main" id="{AA685719-7997-C466-B348-3DE7B87B6AA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77607"/>
                    <a:ext cx="199440" cy="371520"/>
                  </p14:xfrm>
                </p:contentPart>
              </mc:Choice>
              <mc:Fallback xmlns="">
                <p:pic>
                  <p:nvPicPr>
                    <p:cNvPr id="80" name="Ink 79">
                      <a:extLst>
                        <a:ext uri="{FF2B5EF4-FFF2-40B4-BE49-F238E27FC236}">
                          <a16:creationId xmlns:a16="http://schemas.microsoft.com/office/drawing/2014/main" id="{AA685719-7997-C466-B348-3DE7B87B6AA6}"/>
                        </a:ext>
                      </a:extLst>
                    </p:cNvPr>
                    <p:cNvPicPr/>
                    <p:nvPr/>
                  </p:nvPicPr>
                  <p:blipFill>
                    <a:blip r:embed="rId92"/>
                    <a:stretch>
                      <a:fillRect/>
                    </a:stretch>
                  </p:blipFill>
                  <p:spPr>
                    <a:xfrm>
                      <a:off x="1835187" y="1059031"/>
                      <a:ext cx="234720" cy="407929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3">
                  <p14:nvContentPartPr>
                    <p14:cNvPr id="81" name="Ink 80">
                      <a:extLst>
                        <a:ext uri="{FF2B5EF4-FFF2-40B4-BE49-F238E27FC236}">
                          <a16:creationId xmlns:a16="http://schemas.microsoft.com/office/drawing/2014/main" id="{74822333-E5FA-4CFE-E1F4-D4D56F4AB77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9267" y="1104247"/>
                    <a:ext cx="240840" cy="545400"/>
                  </p14:xfrm>
                </p:contentPart>
              </mc:Choice>
              <mc:Fallback xmlns="">
                <p:pic>
                  <p:nvPicPr>
                    <p:cNvPr id="81" name="Ink 80">
                      <a:extLst>
                        <a:ext uri="{FF2B5EF4-FFF2-40B4-BE49-F238E27FC236}">
                          <a16:creationId xmlns:a16="http://schemas.microsoft.com/office/drawing/2014/main" id="{74822333-E5FA-4CFE-E1F4-D4D56F4AB773}"/>
                        </a:ext>
                      </a:extLst>
                    </p:cNvPr>
                    <p:cNvPicPr/>
                    <p:nvPr/>
                  </p:nvPicPr>
                  <p:blipFill>
                    <a:blip r:embed="rId94"/>
                    <a:stretch>
                      <a:fillRect/>
                    </a:stretch>
                  </p:blipFill>
                  <p:spPr>
                    <a:xfrm>
                      <a:off x="1791240" y="1085671"/>
                      <a:ext cx="276173" cy="58181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5">
                  <p14:nvContentPartPr>
                    <p14:cNvPr id="82" name="Ink 81">
                      <a:extLst>
                        <a:ext uri="{FF2B5EF4-FFF2-40B4-BE49-F238E27FC236}">
                          <a16:creationId xmlns:a16="http://schemas.microsoft.com/office/drawing/2014/main" id="{61D97409-1B9B-633C-69D2-0BD5A7306B5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9627" y="1130527"/>
                    <a:ext cx="66960" cy="363240"/>
                  </p14:xfrm>
                </p:contentPart>
              </mc:Choice>
              <mc:Fallback xmlns="">
                <p:pic>
                  <p:nvPicPr>
                    <p:cNvPr id="82" name="Ink 81">
                      <a:extLst>
                        <a:ext uri="{FF2B5EF4-FFF2-40B4-BE49-F238E27FC236}">
                          <a16:creationId xmlns:a16="http://schemas.microsoft.com/office/drawing/2014/main" id="{61D97409-1B9B-633C-69D2-0BD5A7306B5B}"/>
                        </a:ext>
                      </a:extLst>
                    </p:cNvPr>
                    <p:cNvPicPr/>
                    <p:nvPr/>
                  </p:nvPicPr>
                  <p:blipFill>
                    <a:blip r:embed="rId96"/>
                    <a:stretch>
                      <a:fillRect/>
                    </a:stretch>
                  </p:blipFill>
                  <p:spPr>
                    <a:xfrm>
                      <a:off x="1791627" y="1111956"/>
                      <a:ext cx="102240" cy="39963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7">
                  <p14:nvContentPartPr>
                    <p14:cNvPr id="83" name="Ink 82">
                      <a:extLst>
                        <a:ext uri="{FF2B5EF4-FFF2-40B4-BE49-F238E27FC236}">
                          <a16:creationId xmlns:a16="http://schemas.microsoft.com/office/drawing/2014/main" id="{7773057B-1D3B-A1C6-E90A-AA33A9F7BA5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0267" y="1130527"/>
                    <a:ext cx="39960" cy="567000"/>
                  </p14:xfrm>
                </p:contentPart>
              </mc:Choice>
              <mc:Fallback xmlns="">
                <p:pic>
                  <p:nvPicPr>
                    <p:cNvPr id="83" name="Ink 82">
                      <a:extLst>
                        <a:ext uri="{FF2B5EF4-FFF2-40B4-BE49-F238E27FC236}">
                          <a16:creationId xmlns:a16="http://schemas.microsoft.com/office/drawing/2014/main" id="{7773057B-1D3B-A1C6-E90A-AA33A9F7BA55}"/>
                        </a:ext>
                      </a:extLst>
                    </p:cNvPr>
                    <p:cNvPicPr/>
                    <p:nvPr/>
                  </p:nvPicPr>
                  <p:blipFill>
                    <a:blip r:embed="rId98"/>
                    <a:stretch>
                      <a:fillRect/>
                    </a:stretch>
                  </p:blipFill>
                  <p:spPr>
                    <a:xfrm>
                      <a:off x="1782103" y="1111949"/>
                      <a:ext cx="75561" cy="60341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9">
                  <p14:nvContentPartPr>
                    <p14:cNvPr id="84" name="Ink 83">
                      <a:extLst>
                        <a:ext uri="{FF2B5EF4-FFF2-40B4-BE49-F238E27FC236}">
                          <a16:creationId xmlns:a16="http://schemas.microsoft.com/office/drawing/2014/main" id="{556C33CC-86E3-5EAA-AD22-09434B73C80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65707" y="1157167"/>
                    <a:ext cx="18360" cy="378360"/>
                  </p14:xfrm>
                </p:contentPart>
              </mc:Choice>
              <mc:Fallback xmlns="">
                <p:pic>
                  <p:nvPicPr>
                    <p:cNvPr id="84" name="Ink 83">
                      <a:extLst>
                        <a:ext uri="{FF2B5EF4-FFF2-40B4-BE49-F238E27FC236}">
                          <a16:creationId xmlns:a16="http://schemas.microsoft.com/office/drawing/2014/main" id="{556C33CC-86E3-5EAA-AD22-09434B73C802}"/>
                        </a:ext>
                      </a:extLst>
                    </p:cNvPr>
                    <p:cNvPicPr/>
                    <p:nvPr/>
                  </p:nvPicPr>
                  <p:blipFill>
                    <a:blip r:embed="rId100"/>
                    <a:stretch>
                      <a:fillRect/>
                    </a:stretch>
                  </p:blipFill>
                  <p:spPr>
                    <a:xfrm>
                      <a:off x="1748053" y="1138584"/>
                      <a:ext cx="52962" cy="4147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1">
                  <p14:nvContentPartPr>
                    <p14:cNvPr id="85" name="Ink 84">
                      <a:extLst>
                        <a:ext uri="{FF2B5EF4-FFF2-40B4-BE49-F238E27FC236}">
                          <a16:creationId xmlns:a16="http://schemas.microsoft.com/office/drawing/2014/main" id="{6EA1A7F8-0228-EBFA-6E65-B64CDFC950C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64547" y="1192447"/>
                    <a:ext cx="118800" cy="452520"/>
                  </p14:xfrm>
                </p:contentPart>
              </mc:Choice>
              <mc:Fallback xmlns="">
                <p:pic>
                  <p:nvPicPr>
                    <p:cNvPr id="85" name="Ink 84">
                      <a:extLst>
                        <a:ext uri="{FF2B5EF4-FFF2-40B4-BE49-F238E27FC236}">
                          <a16:creationId xmlns:a16="http://schemas.microsoft.com/office/drawing/2014/main" id="{6EA1A7F8-0228-EBFA-6E65-B64CDFC950C1}"/>
                        </a:ext>
                      </a:extLst>
                    </p:cNvPr>
                    <p:cNvPicPr/>
                    <p:nvPr/>
                  </p:nvPicPr>
                  <p:blipFill>
                    <a:blip r:embed="rId102"/>
                    <a:stretch>
                      <a:fillRect/>
                    </a:stretch>
                  </p:blipFill>
                  <p:spPr>
                    <a:xfrm>
                      <a:off x="1646547" y="1173871"/>
                      <a:ext cx="154080" cy="48893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3">
                  <p14:nvContentPartPr>
                    <p14:cNvPr id="86" name="Ink 85">
                      <a:extLst>
                        <a:ext uri="{FF2B5EF4-FFF2-40B4-BE49-F238E27FC236}">
                          <a16:creationId xmlns:a16="http://schemas.microsoft.com/office/drawing/2014/main" id="{D215DDE7-6947-09AB-F3F9-A5B9DF8E2CD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35147" y="1253647"/>
                    <a:ext cx="87840" cy="68760"/>
                  </p14:xfrm>
                </p:contentPart>
              </mc:Choice>
              <mc:Fallback xmlns="">
                <p:pic>
                  <p:nvPicPr>
                    <p:cNvPr id="86" name="Ink 85">
                      <a:extLst>
                        <a:ext uri="{FF2B5EF4-FFF2-40B4-BE49-F238E27FC236}">
                          <a16:creationId xmlns:a16="http://schemas.microsoft.com/office/drawing/2014/main" id="{D215DDE7-6947-09AB-F3F9-A5B9DF8E2CDA}"/>
                        </a:ext>
                      </a:extLst>
                    </p:cNvPr>
                    <p:cNvPicPr/>
                    <p:nvPr/>
                  </p:nvPicPr>
                  <p:blipFill>
                    <a:blip r:embed="rId104"/>
                    <a:stretch>
                      <a:fillRect/>
                    </a:stretch>
                  </p:blipFill>
                  <p:spPr>
                    <a:xfrm>
                      <a:off x="1299147" y="1217073"/>
                      <a:ext cx="159120" cy="14117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5">
                  <p14:nvContentPartPr>
                    <p14:cNvPr id="87" name="Ink 86">
                      <a:extLst>
                        <a:ext uri="{FF2B5EF4-FFF2-40B4-BE49-F238E27FC236}">
                          <a16:creationId xmlns:a16="http://schemas.microsoft.com/office/drawing/2014/main" id="{8EEC7741-9C49-898C-3EE6-E7D44ECB31E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145427" y="1200727"/>
                    <a:ext cx="110160" cy="36720"/>
                  </p14:xfrm>
                </p:contentPart>
              </mc:Choice>
              <mc:Fallback xmlns="">
                <p:pic>
                  <p:nvPicPr>
                    <p:cNvPr id="87" name="Ink 86">
                      <a:extLst>
                        <a:ext uri="{FF2B5EF4-FFF2-40B4-BE49-F238E27FC236}">
                          <a16:creationId xmlns:a16="http://schemas.microsoft.com/office/drawing/2014/main" id="{8EEC7741-9C49-898C-3EE6-E7D44ECB31EC}"/>
                        </a:ext>
                      </a:extLst>
                    </p:cNvPr>
                    <p:cNvPicPr/>
                    <p:nvPr/>
                  </p:nvPicPr>
                  <p:blipFill>
                    <a:blip r:embed="rId106"/>
                    <a:stretch>
                      <a:fillRect/>
                    </a:stretch>
                  </p:blipFill>
                  <p:spPr>
                    <a:xfrm>
                      <a:off x="1109427" y="1164007"/>
                      <a:ext cx="181440" cy="10942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7">
                  <p14:nvContentPartPr>
                    <p14:cNvPr id="88" name="Ink 87">
                      <a:extLst>
                        <a:ext uri="{FF2B5EF4-FFF2-40B4-BE49-F238E27FC236}">
                          <a16:creationId xmlns:a16="http://schemas.microsoft.com/office/drawing/2014/main" id="{91C658AB-5C8A-C0F3-8940-1DE992933DB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48387" y="821287"/>
                    <a:ext cx="83160" cy="46800"/>
                  </p14:xfrm>
                </p:contentPart>
              </mc:Choice>
              <mc:Fallback xmlns="">
                <p:pic>
                  <p:nvPicPr>
                    <p:cNvPr id="88" name="Ink 87">
                      <a:extLst>
                        <a:ext uri="{FF2B5EF4-FFF2-40B4-BE49-F238E27FC236}">
                          <a16:creationId xmlns:a16="http://schemas.microsoft.com/office/drawing/2014/main" id="{91C658AB-5C8A-C0F3-8940-1DE992933DB0}"/>
                        </a:ext>
                      </a:extLst>
                    </p:cNvPr>
                    <p:cNvPicPr/>
                    <p:nvPr/>
                  </p:nvPicPr>
                  <p:blipFill>
                    <a:blip r:embed="rId108"/>
                    <a:stretch>
                      <a:fillRect/>
                    </a:stretch>
                  </p:blipFill>
                  <p:spPr>
                    <a:xfrm>
                      <a:off x="2112542" y="784144"/>
                      <a:ext cx="154133" cy="12034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9">
                  <p14:nvContentPartPr>
                    <p14:cNvPr id="89" name="Ink 88">
                      <a:extLst>
                        <a:ext uri="{FF2B5EF4-FFF2-40B4-BE49-F238E27FC236}">
                          <a16:creationId xmlns:a16="http://schemas.microsoft.com/office/drawing/2014/main" id="{208FBFF2-F1AD-1A98-5BCA-FACC53229AA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62507" y="831367"/>
                    <a:ext cx="136080" cy="63360"/>
                  </p14:xfrm>
                </p:contentPart>
              </mc:Choice>
              <mc:Fallback xmlns="">
                <p:pic>
                  <p:nvPicPr>
                    <p:cNvPr id="89" name="Ink 88">
                      <a:extLst>
                        <a:ext uri="{FF2B5EF4-FFF2-40B4-BE49-F238E27FC236}">
                          <a16:creationId xmlns:a16="http://schemas.microsoft.com/office/drawing/2014/main" id="{208FBFF2-F1AD-1A98-5BCA-FACC53229AAA}"/>
                        </a:ext>
                      </a:extLst>
                    </p:cNvPr>
                    <p:cNvPicPr/>
                    <p:nvPr/>
                  </p:nvPicPr>
                  <p:blipFill>
                    <a:blip r:embed="rId110"/>
                    <a:stretch>
                      <a:fillRect/>
                    </a:stretch>
                  </p:blipFill>
                  <p:spPr>
                    <a:xfrm>
                      <a:off x="2226507" y="794530"/>
                      <a:ext cx="207360" cy="13629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1">
                  <p14:nvContentPartPr>
                    <p14:cNvPr id="90" name="Ink 89">
                      <a:extLst>
                        <a:ext uri="{FF2B5EF4-FFF2-40B4-BE49-F238E27FC236}">
                          <a16:creationId xmlns:a16="http://schemas.microsoft.com/office/drawing/2014/main" id="{F6C0EEBB-3288-6A78-1824-87DFB973861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17507" y="962767"/>
                    <a:ext cx="134280" cy="38880"/>
                  </p14:xfrm>
                </p:contentPart>
              </mc:Choice>
              <mc:Fallback xmlns="">
                <p:pic>
                  <p:nvPicPr>
                    <p:cNvPr id="90" name="Ink 89">
                      <a:extLst>
                        <a:ext uri="{FF2B5EF4-FFF2-40B4-BE49-F238E27FC236}">
                          <a16:creationId xmlns:a16="http://schemas.microsoft.com/office/drawing/2014/main" id="{F6C0EEBB-3288-6A78-1824-87DFB9738612}"/>
                        </a:ext>
                      </a:extLst>
                    </p:cNvPr>
                    <p:cNvPicPr/>
                    <p:nvPr/>
                  </p:nvPicPr>
                  <p:blipFill>
                    <a:blip r:embed="rId112"/>
                    <a:stretch>
                      <a:fillRect/>
                    </a:stretch>
                  </p:blipFill>
                  <p:spPr>
                    <a:xfrm>
                      <a:off x="2181603" y="926088"/>
                      <a:ext cx="205369" cy="11150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3">
                  <p14:nvContentPartPr>
                    <p14:cNvPr id="91" name="Ink 90">
                      <a:extLst>
                        <a:ext uri="{FF2B5EF4-FFF2-40B4-BE49-F238E27FC236}">
                          <a16:creationId xmlns:a16="http://schemas.microsoft.com/office/drawing/2014/main" id="{26D989EF-BE24-12A3-99EA-02849B6198E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69067" y="1085887"/>
                    <a:ext cx="108360" cy="27000"/>
                  </p14:xfrm>
                </p:contentPart>
              </mc:Choice>
              <mc:Fallback xmlns="">
                <p:pic>
                  <p:nvPicPr>
                    <p:cNvPr id="91" name="Ink 90">
                      <a:extLst>
                        <a:ext uri="{FF2B5EF4-FFF2-40B4-BE49-F238E27FC236}">
                          <a16:creationId xmlns:a16="http://schemas.microsoft.com/office/drawing/2014/main" id="{26D989EF-BE24-12A3-99EA-02849B6198E1}"/>
                        </a:ext>
                      </a:extLst>
                    </p:cNvPr>
                    <p:cNvPicPr/>
                    <p:nvPr/>
                  </p:nvPicPr>
                  <p:blipFill>
                    <a:blip r:embed="rId114"/>
                    <a:stretch>
                      <a:fillRect/>
                    </a:stretch>
                  </p:blipFill>
                  <p:spPr>
                    <a:xfrm>
                      <a:off x="2333186" y="1049401"/>
                      <a:ext cx="179404" cy="9924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5">
                  <p14:nvContentPartPr>
                    <p14:cNvPr id="92" name="Ink 91">
                      <a:extLst>
                        <a:ext uri="{FF2B5EF4-FFF2-40B4-BE49-F238E27FC236}">
                          <a16:creationId xmlns:a16="http://schemas.microsoft.com/office/drawing/2014/main" id="{8727CC59-785C-3AFB-B5CB-5FEB49FD023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28587" y="1086247"/>
                    <a:ext cx="117000" cy="46440"/>
                  </p14:xfrm>
                </p:contentPart>
              </mc:Choice>
              <mc:Fallback xmlns="">
                <p:pic>
                  <p:nvPicPr>
                    <p:cNvPr id="92" name="Ink 91">
                      <a:extLst>
                        <a:ext uri="{FF2B5EF4-FFF2-40B4-BE49-F238E27FC236}">
                          <a16:creationId xmlns:a16="http://schemas.microsoft.com/office/drawing/2014/main" id="{8727CC59-785C-3AFB-B5CB-5FEB49FD0232}"/>
                        </a:ext>
                      </a:extLst>
                    </p:cNvPr>
                    <p:cNvPicPr/>
                    <p:nvPr/>
                  </p:nvPicPr>
                  <p:blipFill>
                    <a:blip r:embed="rId116"/>
                    <a:stretch>
                      <a:fillRect/>
                    </a:stretch>
                  </p:blipFill>
                  <p:spPr>
                    <a:xfrm>
                      <a:off x="2092476" y="1049390"/>
                      <a:ext cx="188500" cy="11941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7">
                  <p14:nvContentPartPr>
                    <p14:cNvPr id="93" name="Ink 92">
                      <a:extLst>
                        <a:ext uri="{FF2B5EF4-FFF2-40B4-BE49-F238E27FC236}">
                          <a16:creationId xmlns:a16="http://schemas.microsoft.com/office/drawing/2014/main" id="{9EB2530E-FBB6-D139-2C70-989AEAC34F4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26147" y="1159327"/>
                    <a:ext cx="90000" cy="52200"/>
                  </p14:xfrm>
                </p:contentPart>
              </mc:Choice>
              <mc:Fallback xmlns="">
                <p:pic>
                  <p:nvPicPr>
                    <p:cNvPr id="93" name="Ink 92">
                      <a:extLst>
                        <a:ext uri="{FF2B5EF4-FFF2-40B4-BE49-F238E27FC236}">
                          <a16:creationId xmlns:a16="http://schemas.microsoft.com/office/drawing/2014/main" id="{9EB2530E-FBB6-D139-2C70-989AEAC34F43}"/>
                        </a:ext>
                      </a:extLst>
                    </p:cNvPr>
                    <p:cNvPicPr/>
                    <p:nvPr/>
                  </p:nvPicPr>
                  <p:blipFill>
                    <a:blip r:embed="rId118"/>
                    <a:stretch>
                      <a:fillRect/>
                    </a:stretch>
                  </p:blipFill>
                  <p:spPr>
                    <a:xfrm>
                      <a:off x="2190147" y="1122566"/>
                      <a:ext cx="161280" cy="12498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9">
                  <p14:nvContentPartPr>
                    <p14:cNvPr id="94" name="Ink 93">
                      <a:extLst>
                        <a:ext uri="{FF2B5EF4-FFF2-40B4-BE49-F238E27FC236}">
                          <a16:creationId xmlns:a16="http://schemas.microsoft.com/office/drawing/2014/main" id="{4A3B03C0-0BBA-AF05-F5AB-374F4B4E2C7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49987" y="1297207"/>
                    <a:ext cx="94320" cy="38160"/>
                  </p14:xfrm>
                </p:contentPart>
              </mc:Choice>
              <mc:Fallback xmlns="">
                <p:pic>
                  <p:nvPicPr>
                    <p:cNvPr id="94" name="Ink 93">
                      <a:extLst>
                        <a:ext uri="{FF2B5EF4-FFF2-40B4-BE49-F238E27FC236}">
                          <a16:creationId xmlns:a16="http://schemas.microsoft.com/office/drawing/2014/main" id="{4A3B03C0-0BBA-AF05-F5AB-374F4B4E2C78}"/>
                        </a:ext>
                      </a:extLst>
                    </p:cNvPr>
                    <p:cNvPicPr/>
                    <p:nvPr/>
                  </p:nvPicPr>
                  <p:blipFill>
                    <a:blip r:embed="rId120"/>
                    <a:stretch>
                      <a:fillRect/>
                    </a:stretch>
                  </p:blipFill>
                  <p:spPr>
                    <a:xfrm>
                      <a:off x="2313987" y="1260515"/>
                      <a:ext cx="165600" cy="11081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1">
                  <p14:nvContentPartPr>
                    <p14:cNvPr id="95" name="Ink 94">
                      <a:extLst>
                        <a:ext uri="{FF2B5EF4-FFF2-40B4-BE49-F238E27FC236}">
                          <a16:creationId xmlns:a16="http://schemas.microsoft.com/office/drawing/2014/main" id="{32EE1267-0080-3096-3E68-E605F71C6BF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57747" y="1290007"/>
                    <a:ext cx="117000" cy="63360"/>
                  </p14:xfrm>
                </p:contentPart>
              </mc:Choice>
              <mc:Fallback xmlns="">
                <p:pic>
                  <p:nvPicPr>
                    <p:cNvPr id="95" name="Ink 94">
                      <a:extLst>
                        <a:ext uri="{FF2B5EF4-FFF2-40B4-BE49-F238E27FC236}">
                          <a16:creationId xmlns:a16="http://schemas.microsoft.com/office/drawing/2014/main" id="{32EE1267-0080-3096-3E68-E605F71C6BFC}"/>
                        </a:ext>
                      </a:extLst>
                    </p:cNvPr>
                    <p:cNvPicPr/>
                    <p:nvPr/>
                  </p:nvPicPr>
                  <p:blipFill>
                    <a:blip r:embed="rId122"/>
                    <a:stretch>
                      <a:fillRect/>
                    </a:stretch>
                  </p:blipFill>
                  <p:spPr>
                    <a:xfrm>
                      <a:off x="2121857" y="1253170"/>
                      <a:ext cx="188061" cy="13629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3">
                  <p14:nvContentPartPr>
                    <p14:cNvPr id="96" name="Ink 95">
                      <a:extLst>
                        <a:ext uri="{FF2B5EF4-FFF2-40B4-BE49-F238E27FC236}">
                          <a16:creationId xmlns:a16="http://schemas.microsoft.com/office/drawing/2014/main" id="{F027A25E-60F6-341F-A23C-3CCBDB5BC4E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21827" y="1487647"/>
                    <a:ext cx="115920" cy="66600"/>
                  </p14:xfrm>
                </p:contentPart>
              </mc:Choice>
              <mc:Fallback xmlns="">
                <p:pic>
                  <p:nvPicPr>
                    <p:cNvPr id="96" name="Ink 95">
                      <a:extLst>
                        <a:ext uri="{FF2B5EF4-FFF2-40B4-BE49-F238E27FC236}">
                          <a16:creationId xmlns:a16="http://schemas.microsoft.com/office/drawing/2014/main" id="{F027A25E-60F6-341F-A23C-3CCBDB5BC4E4}"/>
                        </a:ext>
                      </a:extLst>
                    </p:cNvPr>
                    <p:cNvPicPr/>
                    <p:nvPr/>
                  </p:nvPicPr>
                  <p:blipFill>
                    <a:blip r:embed="rId124"/>
                    <a:stretch>
                      <a:fillRect/>
                    </a:stretch>
                  </p:blipFill>
                  <p:spPr>
                    <a:xfrm>
                      <a:off x="2185827" y="1450647"/>
                      <a:ext cx="187200" cy="1398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5">
                  <p14:nvContentPartPr>
                    <p14:cNvPr id="97" name="Ink 96">
                      <a:extLst>
                        <a:ext uri="{FF2B5EF4-FFF2-40B4-BE49-F238E27FC236}">
                          <a16:creationId xmlns:a16="http://schemas.microsoft.com/office/drawing/2014/main" id="{7863A165-C635-9DDD-D01C-5B7980C0D35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29227" y="1428607"/>
                    <a:ext cx="96480" cy="91800"/>
                  </p14:xfrm>
                </p:contentPart>
              </mc:Choice>
              <mc:Fallback xmlns="">
                <p:pic>
                  <p:nvPicPr>
                    <p:cNvPr id="97" name="Ink 96">
                      <a:extLst>
                        <a:ext uri="{FF2B5EF4-FFF2-40B4-BE49-F238E27FC236}">
                          <a16:creationId xmlns:a16="http://schemas.microsoft.com/office/drawing/2014/main" id="{7863A165-C635-9DDD-D01C-5B7980C0D357}"/>
                        </a:ext>
                      </a:extLst>
                    </p:cNvPr>
                    <p:cNvPicPr/>
                    <p:nvPr/>
                  </p:nvPicPr>
                  <p:blipFill>
                    <a:blip r:embed="rId126"/>
                    <a:stretch>
                      <a:fillRect/>
                    </a:stretch>
                  </p:blipFill>
                  <p:spPr>
                    <a:xfrm>
                      <a:off x="1993494" y="1391591"/>
                      <a:ext cx="167232" cy="165092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7">
                  <p14:nvContentPartPr>
                    <p14:cNvPr id="98" name="Ink 97">
                      <a:extLst>
                        <a:ext uri="{FF2B5EF4-FFF2-40B4-BE49-F238E27FC236}">
                          <a16:creationId xmlns:a16="http://schemas.microsoft.com/office/drawing/2014/main" id="{53671DEF-43DB-858A-0528-5B11CBFCAAD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19507" y="1604647"/>
                    <a:ext cx="68760" cy="122760"/>
                  </p14:xfrm>
                </p:contentPart>
              </mc:Choice>
              <mc:Fallback xmlns="">
                <p:pic>
                  <p:nvPicPr>
                    <p:cNvPr id="98" name="Ink 97">
                      <a:extLst>
                        <a:ext uri="{FF2B5EF4-FFF2-40B4-BE49-F238E27FC236}">
                          <a16:creationId xmlns:a16="http://schemas.microsoft.com/office/drawing/2014/main" id="{53671DEF-43DB-858A-0528-5B11CBFCAADE}"/>
                        </a:ext>
                      </a:extLst>
                    </p:cNvPr>
                    <p:cNvPicPr/>
                    <p:nvPr/>
                  </p:nvPicPr>
                  <p:blipFill>
                    <a:blip r:embed="rId128"/>
                    <a:stretch>
                      <a:fillRect/>
                    </a:stretch>
                  </p:blipFill>
                  <p:spPr>
                    <a:xfrm>
                      <a:off x="1983694" y="1567447"/>
                      <a:ext cx="139669" cy="19641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9">
                  <p14:nvContentPartPr>
                    <p14:cNvPr id="99" name="Ink 98">
                      <a:extLst>
                        <a:ext uri="{FF2B5EF4-FFF2-40B4-BE49-F238E27FC236}">
                          <a16:creationId xmlns:a16="http://schemas.microsoft.com/office/drawing/2014/main" id="{E6E630DE-311D-EB78-1825-99E22AB7219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46507" y="1702207"/>
                    <a:ext cx="360" cy="360"/>
                  </p14:xfrm>
                </p:contentPart>
              </mc:Choice>
              <mc:Fallback xmlns="">
                <p:pic>
                  <p:nvPicPr>
                    <p:cNvPr id="99" name="Ink 98">
                      <a:extLst>
                        <a:ext uri="{FF2B5EF4-FFF2-40B4-BE49-F238E27FC236}">
                          <a16:creationId xmlns:a16="http://schemas.microsoft.com/office/drawing/2014/main" id="{E6E630DE-311D-EB78-1825-99E22AB72190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028507" y="168420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1">
                  <p14:nvContentPartPr>
                    <p14:cNvPr id="100" name="Ink 99">
                      <a:extLst>
                        <a:ext uri="{FF2B5EF4-FFF2-40B4-BE49-F238E27FC236}">
                          <a16:creationId xmlns:a16="http://schemas.microsoft.com/office/drawing/2014/main" id="{AC87BFBB-4FF1-CCBE-F554-FFCEDB41699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73147" y="1675927"/>
                    <a:ext cx="360" cy="360"/>
                  </p14:xfrm>
                </p:contentPart>
              </mc:Choice>
              <mc:Fallback xmlns="">
                <p:pic>
                  <p:nvPicPr>
                    <p:cNvPr id="100" name="Ink 99">
                      <a:extLst>
                        <a:ext uri="{FF2B5EF4-FFF2-40B4-BE49-F238E27FC236}">
                          <a16:creationId xmlns:a16="http://schemas.microsoft.com/office/drawing/2014/main" id="{AC87BFBB-4FF1-CCBE-F554-FFCEDB41699F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055147" y="165792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2">
                  <p14:nvContentPartPr>
                    <p14:cNvPr id="101" name="Ink 100">
                      <a:extLst>
                        <a:ext uri="{FF2B5EF4-FFF2-40B4-BE49-F238E27FC236}">
                          <a16:creationId xmlns:a16="http://schemas.microsoft.com/office/drawing/2014/main" id="{93FCCAA9-6089-857A-6875-980FBFC69AB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73147" y="1482607"/>
                    <a:ext cx="360" cy="360"/>
                  </p14:xfrm>
                </p:contentPart>
              </mc:Choice>
              <mc:Fallback xmlns="">
                <p:pic>
                  <p:nvPicPr>
                    <p:cNvPr id="101" name="Ink 100">
                      <a:extLst>
                        <a:ext uri="{FF2B5EF4-FFF2-40B4-BE49-F238E27FC236}">
                          <a16:creationId xmlns:a16="http://schemas.microsoft.com/office/drawing/2014/main" id="{93FCCAA9-6089-857A-6875-980FBFC69AB4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055147" y="146460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3">
                  <p14:nvContentPartPr>
                    <p14:cNvPr id="102" name="Ink 101">
                      <a:extLst>
                        <a:ext uri="{FF2B5EF4-FFF2-40B4-BE49-F238E27FC236}">
                          <a16:creationId xmlns:a16="http://schemas.microsoft.com/office/drawing/2014/main" id="{50B2F86A-0A09-3251-F322-C220728DCBA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75467" y="1535527"/>
                    <a:ext cx="360" cy="360"/>
                  </p14:xfrm>
                </p:contentPart>
              </mc:Choice>
              <mc:Fallback xmlns="">
                <p:pic>
                  <p:nvPicPr>
                    <p:cNvPr id="102" name="Ink 101">
                      <a:extLst>
                        <a:ext uri="{FF2B5EF4-FFF2-40B4-BE49-F238E27FC236}">
                          <a16:creationId xmlns:a16="http://schemas.microsoft.com/office/drawing/2014/main" id="{50B2F86A-0A09-3251-F322-C220728DCBAD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257467" y="151752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4">
                  <p14:nvContentPartPr>
                    <p14:cNvPr id="103" name="Ink 102">
                      <a:extLst>
                        <a:ext uri="{FF2B5EF4-FFF2-40B4-BE49-F238E27FC236}">
                          <a16:creationId xmlns:a16="http://schemas.microsoft.com/office/drawing/2014/main" id="{041E0BB0-76D5-671D-534F-22EA07564F6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459787" y="1104247"/>
                    <a:ext cx="360" cy="360"/>
                  </p14:xfrm>
                </p:contentPart>
              </mc:Choice>
              <mc:Fallback xmlns="">
                <p:pic>
                  <p:nvPicPr>
                    <p:cNvPr id="103" name="Ink 102">
                      <a:extLst>
                        <a:ext uri="{FF2B5EF4-FFF2-40B4-BE49-F238E27FC236}">
                          <a16:creationId xmlns:a16="http://schemas.microsoft.com/office/drawing/2014/main" id="{041E0BB0-76D5-671D-534F-22EA07564F6C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441787" y="108624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5">
                  <p14:nvContentPartPr>
                    <p14:cNvPr id="104" name="Ink 103">
                      <a:extLst>
                        <a:ext uri="{FF2B5EF4-FFF2-40B4-BE49-F238E27FC236}">
                          <a16:creationId xmlns:a16="http://schemas.microsoft.com/office/drawing/2014/main" id="{DD5941A0-3353-93AB-E620-DA8E866FA4F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35907" y="1662967"/>
                    <a:ext cx="46800" cy="107280"/>
                  </p14:xfrm>
                </p:contentPart>
              </mc:Choice>
              <mc:Fallback xmlns="">
                <p:pic>
                  <p:nvPicPr>
                    <p:cNvPr id="104" name="Ink 103">
                      <a:extLst>
                        <a:ext uri="{FF2B5EF4-FFF2-40B4-BE49-F238E27FC236}">
                          <a16:creationId xmlns:a16="http://schemas.microsoft.com/office/drawing/2014/main" id="{DD5941A0-3353-93AB-E620-DA8E866FA4F2}"/>
                        </a:ext>
                      </a:extLst>
                    </p:cNvPr>
                    <p:cNvPicPr/>
                    <p:nvPr/>
                  </p:nvPicPr>
                  <p:blipFill>
                    <a:blip r:embed="rId136"/>
                    <a:stretch>
                      <a:fillRect/>
                    </a:stretch>
                  </p:blipFill>
                  <p:spPr>
                    <a:xfrm>
                      <a:off x="1799907" y="1625974"/>
                      <a:ext cx="118080" cy="18052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7">
                  <p14:nvContentPartPr>
                    <p14:cNvPr id="105" name="Ink 104">
                      <a:extLst>
                        <a:ext uri="{FF2B5EF4-FFF2-40B4-BE49-F238E27FC236}">
                          <a16:creationId xmlns:a16="http://schemas.microsoft.com/office/drawing/2014/main" id="{9D88D909-B373-0B63-9F66-ED4A8751922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37987" y="1508887"/>
                    <a:ext cx="46080" cy="113040"/>
                  </p14:xfrm>
                </p:contentPart>
              </mc:Choice>
              <mc:Fallback xmlns="">
                <p:pic>
                  <p:nvPicPr>
                    <p:cNvPr id="105" name="Ink 104">
                      <a:extLst>
                        <a:ext uri="{FF2B5EF4-FFF2-40B4-BE49-F238E27FC236}">
                          <a16:creationId xmlns:a16="http://schemas.microsoft.com/office/drawing/2014/main" id="{9D88D909-B373-0B63-9F66-ED4A87519221}"/>
                        </a:ext>
                      </a:extLst>
                    </p:cNvPr>
                    <p:cNvPicPr/>
                    <p:nvPr/>
                  </p:nvPicPr>
                  <p:blipFill>
                    <a:blip r:embed="rId138"/>
                    <a:stretch>
                      <a:fillRect/>
                    </a:stretch>
                  </p:blipFill>
                  <p:spPr>
                    <a:xfrm>
                      <a:off x="1702541" y="1471703"/>
                      <a:ext cx="116263" cy="18666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9">
                  <p14:nvContentPartPr>
                    <p14:cNvPr id="106" name="Ink 105">
                      <a:extLst>
                        <a:ext uri="{FF2B5EF4-FFF2-40B4-BE49-F238E27FC236}">
                          <a16:creationId xmlns:a16="http://schemas.microsoft.com/office/drawing/2014/main" id="{E6DE87D4-13D2-0437-ACC2-136ABE37718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35027" y="1632727"/>
                    <a:ext cx="52200" cy="119880"/>
                  </p14:xfrm>
                </p:contentPart>
              </mc:Choice>
              <mc:Fallback xmlns="">
                <p:pic>
                  <p:nvPicPr>
                    <p:cNvPr id="106" name="Ink 105">
                      <a:extLst>
                        <a:ext uri="{FF2B5EF4-FFF2-40B4-BE49-F238E27FC236}">
                          <a16:creationId xmlns:a16="http://schemas.microsoft.com/office/drawing/2014/main" id="{E6DE87D4-13D2-0437-ACC2-136ABE377185}"/>
                        </a:ext>
                      </a:extLst>
                    </p:cNvPr>
                    <p:cNvPicPr/>
                    <p:nvPr/>
                  </p:nvPicPr>
                  <p:blipFill>
                    <a:blip r:embed="rId140"/>
                    <a:stretch>
                      <a:fillRect/>
                    </a:stretch>
                  </p:blipFill>
                  <p:spPr>
                    <a:xfrm>
                      <a:off x="1599274" y="1595727"/>
                      <a:ext cx="122992" cy="19314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141">
                <p14:nvContentPartPr>
                  <p14:cNvPr id="55" name="Ink 54">
                    <a:extLst>
                      <a:ext uri="{FF2B5EF4-FFF2-40B4-BE49-F238E27FC236}">
                        <a16:creationId xmlns:a16="http://schemas.microsoft.com/office/drawing/2014/main" id="{65F1D075-2D2D-3152-8537-CD0CFE242F49}"/>
                      </a:ext>
                    </a:extLst>
                  </p14:cNvPr>
                  <p14:cNvContentPartPr/>
                  <p14:nvPr/>
                </p14:nvContentPartPr>
                <p14:xfrm rot="1617139">
                  <a:off x="1140318" y="737773"/>
                  <a:ext cx="137880" cy="37800"/>
                </p14:xfrm>
              </p:contentPart>
            </mc:Choice>
            <mc:Fallback xmlns="">
              <p:pic>
                <p:nvPicPr>
                  <p:cNvPr id="55" name="Ink 54">
                    <a:extLst>
                      <a:ext uri="{FF2B5EF4-FFF2-40B4-BE49-F238E27FC236}">
                        <a16:creationId xmlns:a16="http://schemas.microsoft.com/office/drawing/2014/main" id="{65F1D075-2D2D-3152-8537-CD0CFE242F49}"/>
                      </a:ext>
                    </a:extLst>
                  </p:cNvPr>
                  <p:cNvPicPr/>
                  <p:nvPr/>
                </p:nvPicPr>
                <p:blipFill>
                  <a:blip r:embed="rId142"/>
                  <a:stretch>
                    <a:fillRect/>
                  </a:stretch>
                </p:blipFill>
                <p:spPr>
                  <a:xfrm rot="1617139">
                    <a:off x="1104224" y="700714"/>
                    <a:ext cx="209347" cy="111176"/>
                  </a:xfrm>
                  <a:prstGeom prst="rect">
                    <a:avLst/>
                  </a:prstGeom>
                </p:spPr>
              </p:pic>
            </mc:Fallback>
          </mc:AlternateContent>
        </p:grp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3D4CB04-9E99-3986-56D5-DAC36731D19B}"/>
                </a:ext>
              </a:extLst>
            </p:cNvPr>
            <p:cNvSpPr/>
            <p:nvPr/>
          </p:nvSpPr>
          <p:spPr>
            <a:xfrm>
              <a:off x="426037" y="276135"/>
              <a:ext cx="2631900" cy="2631900"/>
            </a:xfrm>
            <a:prstGeom prst="ellipse">
              <a:avLst/>
            </a:prstGeom>
            <a:noFill/>
            <a:ln w="76200">
              <a:solidFill>
                <a:srgbClr val="C000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5298C4B-AB88-5D3D-C10C-1263F45AD3C5}"/>
                </a:ext>
              </a:extLst>
            </p:cNvPr>
            <p:cNvSpPr/>
            <p:nvPr/>
          </p:nvSpPr>
          <p:spPr>
            <a:xfrm>
              <a:off x="394395" y="214945"/>
              <a:ext cx="2631900" cy="2631900"/>
            </a:xfrm>
            <a:prstGeom prst="ellipse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8" name="Star: 5 Points 17">
              <a:extLst>
                <a:ext uri="{FF2B5EF4-FFF2-40B4-BE49-F238E27FC236}">
                  <a16:creationId xmlns:a16="http://schemas.microsoft.com/office/drawing/2014/main" id="{4EF800B8-2B07-6BDB-502C-8829BEEB3B90}"/>
                </a:ext>
              </a:extLst>
            </p:cNvPr>
            <p:cNvSpPr/>
            <p:nvPr/>
          </p:nvSpPr>
          <p:spPr>
            <a:xfrm>
              <a:off x="2690894" y="1174693"/>
              <a:ext cx="768600" cy="768600"/>
            </a:xfrm>
            <a:prstGeom prst="star5">
              <a:avLst/>
            </a:prstGeom>
            <a:solidFill>
              <a:srgbClr val="8FD4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4" name="TextBox 186">
              <a:extLst>
                <a:ext uri="{FF2B5EF4-FFF2-40B4-BE49-F238E27FC236}">
                  <a16:creationId xmlns:a16="http://schemas.microsoft.com/office/drawing/2014/main" id="{E712752D-DB4D-BCCA-9A98-2BB44EB7F6B6}"/>
                </a:ext>
              </a:extLst>
            </p:cNvPr>
            <p:cNvSpPr txBox="1"/>
            <p:nvPr/>
          </p:nvSpPr>
          <p:spPr>
            <a:xfrm>
              <a:off x="799900" y="684453"/>
              <a:ext cx="1808823" cy="166617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4000">
                  <a:solidFill>
                    <a:srgbClr val="00B0F0"/>
                  </a:solidFill>
                  <a:latin typeface="Kristen ITC"/>
                </a:rPr>
                <a:t>5</a:t>
              </a:r>
            </a:p>
          </p:txBody>
        </p:sp>
        <p:sp>
          <p:nvSpPr>
            <p:cNvPr id="32" name="Star: 5 Points 31">
              <a:extLst>
                <a:ext uri="{FF2B5EF4-FFF2-40B4-BE49-F238E27FC236}">
                  <a16:creationId xmlns:a16="http://schemas.microsoft.com/office/drawing/2014/main" id="{334083F1-C768-412D-3DC8-882F0B1B60AA}"/>
                </a:ext>
              </a:extLst>
            </p:cNvPr>
            <p:cNvSpPr/>
            <p:nvPr/>
          </p:nvSpPr>
          <p:spPr>
            <a:xfrm>
              <a:off x="2525744" y="1968802"/>
              <a:ext cx="768600" cy="768600"/>
            </a:xfrm>
            <a:prstGeom prst="star5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33" name="Star: 5 Points 32">
              <a:extLst>
                <a:ext uri="{FF2B5EF4-FFF2-40B4-BE49-F238E27FC236}">
                  <a16:creationId xmlns:a16="http://schemas.microsoft.com/office/drawing/2014/main" id="{BB59758C-10B3-0B7F-494F-5933EB075A85}"/>
                </a:ext>
              </a:extLst>
            </p:cNvPr>
            <p:cNvSpPr/>
            <p:nvPr/>
          </p:nvSpPr>
          <p:spPr>
            <a:xfrm>
              <a:off x="1937170" y="2465292"/>
              <a:ext cx="768600" cy="768600"/>
            </a:xfrm>
            <a:prstGeom prst="star5">
              <a:avLst/>
            </a:prstGeom>
            <a:solidFill>
              <a:srgbClr val="C0004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</p:grpSp>
      <p:sp>
        <p:nvSpPr>
          <p:cNvPr id="108" name="Rectangle: Rounded Corners 107">
            <a:extLst>
              <a:ext uri="{FF2B5EF4-FFF2-40B4-BE49-F238E27FC236}">
                <a16:creationId xmlns:a16="http://schemas.microsoft.com/office/drawing/2014/main" id="{E14C1B75-4365-2CDE-A08F-09A2B074610F}"/>
              </a:ext>
            </a:extLst>
          </p:cNvPr>
          <p:cNvSpPr/>
          <p:nvPr/>
        </p:nvSpPr>
        <p:spPr>
          <a:xfrm>
            <a:off x="2777825" y="2015059"/>
            <a:ext cx="6361100" cy="2080601"/>
          </a:xfrm>
          <a:prstGeom prst="roundRect">
            <a:avLst/>
          </a:prstGeom>
          <a:solidFill>
            <a:srgbClr val="C0004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800" b="1">
              <a:solidFill>
                <a:srgbClr val="FFFFFF"/>
              </a:solidFill>
              <a:latin typeface="Arial Rounded MT Bold"/>
              <a:ea typeface="Calibri"/>
              <a:cs typeface="Times New Roman"/>
            </a:endParaRPr>
          </a:p>
          <a:p>
            <a:pPr algn="ctr"/>
            <a:endParaRPr lang="en-GB" sz="2800">
              <a:solidFill>
                <a:schemeClr val="bg1"/>
              </a:solidFill>
              <a:latin typeface="Arial Rounded MT Bold"/>
              <a:ea typeface="Calibri"/>
              <a:cs typeface="Arial"/>
            </a:endParaRPr>
          </a:p>
          <a:p>
            <a:pPr algn="ctr"/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Beth 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ydych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 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chi'n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 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ei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 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ystyried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 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yw'r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 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darnau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 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gwaethaf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 o 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fod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 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yn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 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rhan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 o 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deulu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 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milwrol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?</a:t>
            </a:r>
            <a:endParaRPr lang="en-US" sz="2800">
              <a:solidFill>
                <a:schemeClr val="bg1"/>
              </a:solidFill>
              <a:latin typeface="Arial Rounded MT Bold"/>
              <a:ea typeface="Calibri"/>
              <a:cs typeface="Arial"/>
            </a:endParaRPr>
          </a:p>
          <a:p>
            <a:pPr algn="ctr"/>
            <a:endParaRPr lang="en-GB" sz="2800" b="1">
              <a:solidFill>
                <a:srgbClr val="FFFFFF"/>
              </a:solidFill>
              <a:latin typeface="Arial Rounded MT Bold"/>
              <a:ea typeface="Calibri"/>
              <a:cs typeface="Arial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4000" b="1">
              <a:solidFill>
                <a:srgbClr val="FFFFFF"/>
              </a:solidFill>
              <a:latin typeface="Arial Rounded MT Bold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22644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8D1F4A-7BE0-7339-142E-C57A710246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>
            <a:extLst>
              <a:ext uri="{FF2B5EF4-FFF2-40B4-BE49-F238E27FC236}">
                <a16:creationId xmlns:a16="http://schemas.microsoft.com/office/drawing/2014/main" id="{727B8784-34CC-31D4-3A9D-539A16B47398}"/>
              </a:ext>
            </a:extLst>
          </p:cNvPr>
          <p:cNvSpPr/>
          <p:nvPr/>
        </p:nvSpPr>
        <p:spPr>
          <a:xfrm>
            <a:off x="9833541" y="-279305"/>
            <a:ext cx="2665730" cy="2665730"/>
          </a:xfrm>
          <a:prstGeom prst="ellipse">
            <a:avLst/>
          </a:prstGeom>
          <a:solidFill>
            <a:srgbClr val="8FD45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B43E01FA-B80E-B60D-F04D-E70187292E96}"/>
              </a:ext>
            </a:extLst>
          </p:cNvPr>
          <p:cNvSpPr/>
          <p:nvPr/>
        </p:nvSpPr>
        <p:spPr>
          <a:xfrm>
            <a:off x="-1661057" y="1908310"/>
            <a:ext cx="3314700" cy="3314700"/>
          </a:xfrm>
          <a:prstGeom prst="ellipse">
            <a:avLst/>
          </a:prstGeom>
          <a:solidFill>
            <a:srgbClr val="5DAE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D2AF69A0-3275-988F-AC19-D7011CF8FBD4}"/>
              </a:ext>
            </a:extLst>
          </p:cNvPr>
          <p:cNvSpPr/>
          <p:nvPr/>
        </p:nvSpPr>
        <p:spPr>
          <a:xfrm>
            <a:off x="5775062" y="5647195"/>
            <a:ext cx="2426335" cy="2426335"/>
          </a:xfrm>
          <a:prstGeom prst="ellipse">
            <a:avLst/>
          </a:prstGeom>
          <a:solidFill>
            <a:srgbClr val="C0004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041643-9E07-F4DA-1C01-386D3CF827D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77"/>
          <a:stretch/>
        </p:blipFill>
        <p:spPr>
          <a:xfrm>
            <a:off x="10702402" y="6043839"/>
            <a:ext cx="1358585" cy="661719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F9BEC640-5F41-0182-324F-89B1ECCA5A53}"/>
              </a:ext>
            </a:extLst>
          </p:cNvPr>
          <p:cNvSpPr/>
          <p:nvPr/>
        </p:nvSpPr>
        <p:spPr>
          <a:xfrm>
            <a:off x="2344841" y="5463750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80F3229-6756-EF09-B003-9A5B240436DB}"/>
              </a:ext>
            </a:extLst>
          </p:cNvPr>
          <p:cNvSpPr/>
          <p:nvPr/>
        </p:nvSpPr>
        <p:spPr>
          <a:xfrm>
            <a:off x="350890" y="3215239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8FF0C81-62A0-561E-0DA4-DAC8974024C5}"/>
              </a:ext>
            </a:extLst>
          </p:cNvPr>
          <p:cNvSpPr/>
          <p:nvPr/>
        </p:nvSpPr>
        <p:spPr>
          <a:xfrm>
            <a:off x="1246531" y="4891013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ACDD61B-648C-28C3-350F-A4D2CA7BAB26}"/>
              </a:ext>
            </a:extLst>
          </p:cNvPr>
          <p:cNvSpPr/>
          <p:nvPr/>
        </p:nvSpPr>
        <p:spPr>
          <a:xfrm>
            <a:off x="2688546" y="4468910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92506B5-5819-36ED-2D30-80CADC248504}"/>
              </a:ext>
            </a:extLst>
          </p:cNvPr>
          <p:cNvSpPr/>
          <p:nvPr/>
        </p:nvSpPr>
        <p:spPr>
          <a:xfrm>
            <a:off x="1819072" y="3566714"/>
            <a:ext cx="671843" cy="686220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EEF7B9B-9D9A-0AFB-94CB-9559488D2DE9}"/>
              </a:ext>
            </a:extLst>
          </p:cNvPr>
          <p:cNvSpPr/>
          <p:nvPr/>
        </p:nvSpPr>
        <p:spPr>
          <a:xfrm>
            <a:off x="977640" y="6179815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8DE7814-E1AA-AE39-3A5C-3693278389A3}"/>
              </a:ext>
            </a:extLst>
          </p:cNvPr>
          <p:cNvSpPr/>
          <p:nvPr/>
        </p:nvSpPr>
        <p:spPr>
          <a:xfrm>
            <a:off x="288198" y="6017974"/>
            <a:ext cx="694427" cy="694427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112B98F-701F-456C-9EE9-C183D552E000}"/>
              </a:ext>
            </a:extLst>
          </p:cNvPr>
          <p:cNvSpPr/>
          <p:nvPr/>
        </p:nvSpPr>
        <p:spPr>
          <a:xfrm>
            <a:off x="10782999" y="1449665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0557303-28C0-9EB5-5F6E-63DEAD286F47}"/>
              </a:ext>
            </a:extLst>
          </p:cNvPr>
          <p:cNvSpPr/>
          <p:nvPr/>
        </p:nvSpPr>
        <p:spPr>
          <a:xfrm>
            <a:off x="10788852" y="2323842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3DEC051-4A5A-A955-618D-B87EA24F1AFF}"/>
              </a:ext>
            </a:extLst>
          </p:cNvPr>
          <p:cNvSpPr/>
          <p:nvPr/>
        </p:nvSpPr>
        <p:spPr>
          <a:xfrm>
            <a:off x="11033267" y="3775956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10FD75C-9CA4-37E0-B005-3BD5C311F0DD}"/>
              </a:ext>
            </a:extLst>
          </p:cNvPr>
          <p:cNvSpPr/>
          <p:nvPr/>
        </p:nvSpPr>
        <p:spPr>
          <a:xfrm>
            <a:off x="10620568" y="4632220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AD01C83-5F97-07F9-5190-34AF486B8045}"/>
              </a:ext>
            </a:extLst>
          </p:cNvPr>
          <p:cNvSpPr/>
          <p:nvPr/>
        </p:nvSpPr>
        <p:spPr>
          <a:xfrm>
            <a:off x="10137369" y="2962089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5EEE678-E0A0-CAAD-2AB4-AD4D61E43FBD}"/>
              </a:ext>
            </a:extLst>
          </p:cNvPr>
          <p:cNvSpPr/>
          <p:nvPr/>
        </p:nvSpPr>
        <p:spPr>
          <a:xfrm>
            <a:off x="3217010" y="377629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30422C3-C1D4-ECF5-4B94-100D672A7AC7}"/>
              </a:ext>
            </a:extLst>
          </p:cNvPr>
          <p:cNvSpPr/>
          <p:nvPr/>
        </p:nvSpPr>
        <p:spPr>
          <a:xfrm>
            <a:off x="2366579" y="337374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3287CF83-ECF5-FF72-21B0-D56A08D57DE3}"/>
              </a:ext>
            </a:extLst>
          </p:cNvPr>
          <p:cNvSpPr/>
          <p:nvPr/>
        </p:nvSpPr>
        <p:spPr>
          <a:xfrm>
            <a:off x="4157462" y="209054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AC294085-8B4F-01B5-FDF6-E67263FBB412}"/>
              </a:ext>
            </a:extLst>
          </p:cNvPr>
          <p:cNvSpPr/>
          <p:nvPr/>
        </p:nvSpPr>
        <p:spPr>
          <a:xfrm>
            <a:off x="5105771" y="371822"/>
            <a:ext cx="671843" cy="686220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4BD2F88-3F86-57CA-C210-2E4D7E0D3CE5}"/>
              </a:ext>
            </a:extLst>
          </p:cNvPr>
          <p:cNvGrpSpPr/>
          <p:nvPr/>
        </p:nvGrpSpPr>
        <p:grpSpPr>
          <a:xfrm>
            <a:off x="180712" y="143953"/>
            <a:ext cx="1360011" cy="1308879"/>
            <a:chOff x="355146" y="153134"/>
            <a:chExt cx="3104348" cy="308075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68D9FD44-97B3-63BC-841D-55305BB6F9DC}"/>
                </a:ext>
              </a:extLst>
            </p:cNvPr>
            <p:cNvSpPr/>
            <p:nvPr/>
          </p:nvSpPr>
          <p:spPr>
            <a:xfrm>
              <a:off x="355146" y="153134"/>
              <a:ext cx="2631900" cy="2631900"/>
            </a:xfrm>
            <a:prstGeom prst="ellipse">
              <a:avLst/>
            </a:prstGeom>
            <a:noFill/>
            <a:ln w="76200">
              <a:solidFill>
                <a:srgbClr val="8FD4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06FAA371-E9C9-FFE4-DB3B-C5CC27866299}"/>
                </a:ext>
              </a:extLst>
            </p:cNvPr>
            <p:cNvGrpSpPr/>
            <p:nvPr/>
          </p:nvGrpSpPr>
          <p:grpSpPr>
            <a:xfrm>
              <a:off x="1139667" y="409807"/>
              <a:ext cx="1524267" cy="2204362"/>
              <a:chOff x="1139667" y="409807"/>
              <a:chExt cx="1337760" cy="1934640"/>
            </a:xfrm>
            <a:solidFill>
              <a:srgbClr val="C9F1FF"/>
            </a:solidFill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">
                <p14:nvContentPartPr>
                  <p14:cNvPr id="34" name="Ink 33">
                    <a:extLst>
                      <a:ext uri="{FF2B5EF4-FFF2-40B4-BE49-F238E27FC236}">
                        <a16:creationId xmlns:a16="http://schemas.microsoft.com/office/drawing/2014/main" id="{D0B6B82E-E28B-E6BE-F0AB-6121606736E8}"/>
                      </a:ext>
                    </a:extLst>
                  </p14:cNvPr>
                  <p14:cNvContentPartPr/>
                  <p14:nvPr/>
                </p14:nvContentPartPr>
                <p14:xfrm>
                  <a:off x="1204467" y="1104247"/>
                  <a:ext cx="622800" cy="1240200"/>
                </p14:xfrm>
              </p:contentPart>
            </mc:Choice>
            <mc:Fallback xmlns="">
              <p:pic>
                <p:nvPicPr>
                  <p:cNvPr id="34" name="Ink 33">
                    <a:extLst>
                      <a:ext uri="{FF2B5EF4-FFF2-40B4-BE49-F238E27FC236}">
                        <a16:creationId xmlns:a16="http://schemas.microsoft.com/office/drawing/2014/main" id="{D0B6B82E-E28B-E6BE-F0AB-6121606736E8}"/>
                      </a:ext>
                    </a:extLst>
                  </p:cNvPr>
                  <p:cNvPicPr/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1168425" y="1067071"/>
                    <a:ext cx="694163" cy="131380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">
                <p14:nvContentPartPr>
                  <p14:cNvPr id="35" name="Ink 34">
                    <a:extLst>
                      <a:ext uri="{FF2B5EF4-FFF2-40B4-BE49-F238E27FC236}">
                        <a16:creationId xmlns:a16="http://schemas.microsoft.com/office/drawing/2014/main" id="{C978102B-D868-49ED-6669-E1DDB1F0B3C8}"/>
                      </a:ext>
                    </a:extLst>
                  </p14:cNvPr>
                  <p14:cNvContentPartPr/>
                  <p14:nvPr/>
                </p14:nvContentPartPr>
                <p14:xfrm>
                  <a:off x="1801347" y="585847"/>
                  <a:ext cx="271800" cy="517680"/>
                </p14:xfrm>
              </p:contentPart>
            </mc:Choice>
            <mc:Fallback xmlns="">
              <p:pic>
                <p:nvPicPr>
                  <p:cNvPr id="35" name="Ink 34">
                    <a:extLst>
                      <a:ext uri="{FF2B5EF4-FFF2-40B4-BE49-F238E27FC236}">
                        <a16:creationId xmlns:a16="http://schemas.microsoft.com/office/drawing/2014/main" id="{C978102B-D868-49ED-6669-E1DDB1F0B3C8}"/>
                      </a:ext>
                    </a:extLst>
                  </p:cNvPr>
                  <p:cNvPicPr/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1783323" y="567252"/>
                    <a:ext cx="307127" cy="5541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C7FA6DF4-8228-7266-C976-1E34BB1550FF}"/>
                      </a:ext>
                    </a:extLst>
                  </p14:cNvPr>
                  <p14:cNvContentPartPr/>
                  <p14:nvPr/>
                </p14:nvContentPartPr>
                <p14:xfrm>
                  <a:off x="1826907" y="691687"/>
                  <a:ext cx="378360" cy="41292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C7FA6DF4-8228-7266-C976-1E34BB1550FF}"/>
                      </a:ext>
                    </a:extLst>
                  </p:cNvPr>
                  <p:cNvPicPr/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1808890" y="673087"/>
                    <a:ext cx="413674" cy="4493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A772B60F-B731-710C-D918-A9B6DA4868EC}"/>
                      </a:ext>
                    </a:extLst>
                  </p14:cNvPr>
                  <p14:cNvContentPartPr/>
                  <p14:nvPr/>
                </p14:nvContentPartPr>
                <p14:xfrm>
                  <a:off x="1792347" y="805087"/>
                  <a:ext cx="245520" cy="360720"/>
                </p14:xfrm>
              </p:contentPart>
            </mc:Choice>
            <mc:Fallback xmlns=""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A772B60F-B731-710C-D918-A9B6DA4868EC}"/>
                      </a:ext>
                    </a:extLst>
                  </p:cNvPr>
                  <p:cNvPicPr/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1774347" y="786531"/>
                    <a:ext cx="280800" cy="39708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E8FFB4C9-3DFD-CCD0-7745-C0394CE58D90}"/>
                      </a:ext>
                    </a:extLst>
                  </p14:cNvPr>
                  <p14:cNvContentPartPr/>
                  <p14:nvPr/>
                </p14:nvContentPartPr>
                <p14:xfrm>
                  <a:off x="1448907" y="1517527"/>
                  <a:ext cx="44280" cy="9000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E8FFB4C9-3DFD-CCD0-7745-C0394CE58D90}"/>
                      </a:ext>
                    </a:extLst>
                  </p:cNvPr>
                  <p:cNvPicPr/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1412612" y="1480642"/>
                    <a:ext cx="116144" cy="16303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2193FFAD-32E6-82DE-D722-544F161CCF98}"/>
                      </a:ext>
                    </a:extLst>
                  </p14:cNvPr>
                  <p14:cNvContentPartPr/>
                  <p14:nvPr/>
                </p14:nvContentPartPr>
                <p14:xfrm>
                  <a:off x="1417947" y="1384327"/>
                  <a:ext cx="83880" cy="63360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2193FFAD-32E6-82DE-D722-544F161CCF98}"/>
                      </a:ext>
                    </a:extLst>
                  </p:cNvPr>
                  <p:cNvPicPr/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1382101" y="1347490"/>
                    <a:ext cx="154855" cy="13629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E4D5F9C4-F0A3-2618-8B57-BEF0FB867D45}"/>
                      </a:ext>
                    </a:extLst>
                  </p14:cNvPr>
                  <p14:cNvContentPartPr/>
                  <p14:nvPr/>
                </p14:nvContentPartPr>
                <p14:xfrm>
                  <a:off x="1182147" y="1385407"/>
                  <a:ext cx="142200" cy="71640"/>
                </p14:xfrm>
              </p:contentPart>
            </mc:Choice>
            <mc:Fallback xmlns="">
              <p:pic>
                <p:nvPicPr>
                  <p:cNvPr id="40" name="Ink 39">
                    <a:extLst>
                      <a:ext uri="{FF2B5EF4-FFF2-40B4-BE49-F238E27FC236}">
                        <a16:creationId xmlns:a16="http://schemas.microsoft.com/office/drawing/2014/main" id="{E4D5F9C4-F0A3-2618-8B57-BEF0FB867D45}"/>
                      </a:ext>
                    </a:extLst>
                  </p:cNvPr>
                  <p:cNvPicPr/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1146238" y="1348479"/>
                    <a:ext cx="213300" cy="14475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1A438472-2F47-E00A-59F7-57F0D62FABA5}"/>
                      </a:ext>
                    </a:extLst>
                  </p14:cNvPr>
                  <p14:cNvContentPartPr/>
                  <p14:nvPr/>
                </p14:nvContentPartPr>
                <p14:xfrm>
                  <a:off x="1179987" y="1051327"/>
                  <a:ext cx="157680" cy="5436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1A438472-2F47-E00A-59F7-57F0D62FABA5}"/>
                      </a:ext>
                    </a:extLst>
                  </p:cNvPr>
                  <p:cNvPicPr/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1143987" y="1014094"/>
                    <a:ext cx="228960" cy="1280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62D46435-5DA6-76EE-C483-269DF8232643}"/>
                      </a:ext>
                    </a:extLst>
                  </p14:cNvPr>
                  <p14:cNvContentPartPr/>
                  <p14:nvPr/>
                </p14:nvContentPartPr>
                <p14:xfrm>
                  <a:off x="1139667" y="936487"/>
                  <a:ext cx="137880" cy="3780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62D46435-5DA6-76EE-C483-269DF8232643}"/>
                      </a:ext>
                    </a:extLst>
                  </p:cNvPr>
                  <p:cNvPicPr/>
                  <p:nvPr/>
                </p:nvPicPr>
                <p:blipFill>
                  <a:blip r:embed="rId20"/>
                  <a:stretch>
                    <a:fillRect/>
                  </a:stretch>
                </p:blipFill>
                <p:spPr>
                  <a:xfrm>
                    <a:off x="1103573" y="900141"/>
                    <a:ext cx="209347" cy="10976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3A7B92B2-A8DC-04AC-AC59-17F5048AA2AE}"/>
                      </a:ext>
                    </a:extLst>
                  </p14:cNvPr>
                  <p14:cNvContentPartPr/>
                  <p14:nvPr/>
                </p14:nvContentPartPr>
                <p14:xfrm>
                  <a:off x="1413267" y="804007"/>
                  <a:ext cx="105840" cy="4536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3A7B92B2-A8DC-04AC-AC59-17F5048AA2AE}"/>
                      </a:ext>
                    </a:extLst>
                  </p:cNvPr>
                  <p:cNvPicPr/>
                  <p:nvPr/>
                </p:nvPicPr>
                <p:blipFill>
                  <a:blip r:embed="rId22"/>
                  <a:stretch>
                    <a:fillRect/>
                  </a:stretch>
                </p:blipFill>
                <p:spPr>
                  <a:xfrm>
                    <a:off x="1377267" y="767426"/>
                    <a:ext cx="177120" cy="11779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">
                <p14:nvContentPartPr>
                  <p14:cNvPr id="44" name="Ink 43">
                    <a:extLst>
                      <a:ext uri="{FF2B5EF4-FFF2-40B4-BE49-F238E27FC236}">
                        <a16:creationId xmlns:a16="http://schemas.microsoft.com/office/drawing/2014/main" id="{327CB05E-6EBD-1764-5620-4E7DC1CE04D7}"/>
                      </a:ext>
                    </a:extLst>
                  </p14:cNvPr>
                  <p14:cNvContentPartPr/>
                  <p14:nvPr/>
                </p14:nvContentPartPr>
                <p14:xfrm>
                  <a:off x="1395987" y="560287"/>
                  <a:ext cx="61560" cy="104760"/>
                </p14:xfrm>
              </p:contentPart>
            </mc:Choice>
            <mc:Fallback xmlns=""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327CB05E-6EBD-1764-5620-4E7DC1CE04D7}"/>
                      </a:ext>
                    </a:extLst>
                  </p:cNvPr>
                  <p:cNvPicPr/>
                  <p:nvPr/>
                </p:nvPicPr>
                <p:blipFill>
                  <a:blip r:embed="rId24"/>
                  <a:stretch>
                    <a:fillRect/>
                  </a:stretch>
                </p:blipFill>
                <p:spPr>
                  <a:xfrm>
                    <a:off x="1360196" y="523138"/>
                    <a:ext cx="132426" cy="17831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5761732A-A6C9-BBE2-20DD-B541C5503678}"/>
                      </a:ext>
                    </a:extLst>
                  </p14:cNvPr>
                  <p14:cNvContentPartPr/>
                  <p14:nvPr/>
                </p14:nvContentPartPr>
                <p14:xfrm>
                  <a:off x="1553667" y="646687"/>
                  <a:ext cx="72000" cy="92880"/>
                </p14:xfrm>
              </p:contentPart>
            </mc:Choice>
            <mc:Fallback xmlns=""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id="{5761732A-A6C9-BBE2-20DD-B541C5503678}"/>
                      </a:ext>
                    </a:extLst>
                  </p:cNvPr>
                  <p:cNvPicPr/>
                  <p:nvPr/>
                </p:nvPicPr>
                <p:blipFill>
                  <a:blip r:embed="rId26"/>
                  <a:stretch>
                    <a:fillRect/>
                  </a:stretch>
                </p:blipFill>
                <p:spPr>
                  <a:xfrm>
                    <a:off x="1517667" y="609535"/>
                    <a:ext cx="143280" cy="16644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">
                <p14:nvContentPartPr>
                  <p14:cNvPr id="46" name="Ink 45">
                    <a:extLst>
                      <a:ext uri="{FF2B5EF4-FFF2-40B4-BE49-F238E27FC236}">
                        <a16:creationId xmlns:a16="http://schemas.microsoft.com/office/drawing/2014/main" id="{A86DEB9B-CBEF-7962-0C46-510952CB6DA4}"/>
                      </a:ext>
                    </a:extLst>
                  </p14:cNvPr>
                  <p14:cNvContentPartPr/>
                  <p14:nvPr/>
                </p14:nvContentPartPr>
                <p14:xfrm>
                  <a:off x="1622787" y="497647"/>
                  <a:ext cx="65160" cy="137880"/>
                </p14:xfrm>
              </p:contentPart>
            </mc:Choice>
            <mc:Fallback xmlns="">
              <p:pic>
                <p:nvPicPr>
                  <p:cNvPr id="46" name="Ink 45">
                    <a:extLst>
                      <a:ext uri="{FF2B5EF4-FFF2-40B4-BE49-F238E27FC236}">
                        <a16:creationId xmlns:a16="http://schemas.microsoft.com/office/drawing/2014/main" id="{A86DEB9B-CBEF-7962-0C46-510952CB6DA4}"/>
                      </a:ext>
                    </a:extLst>
                  </p:cNvPr>
                  <p:cNvPicPr/>
                  <p:nvPr/>
                </p:nvPicPr>
                <p:blipFill>
                  <a:blip r:embed="rId28"/>
                  <a:stretch>
                    <a:fillRect/>
                  </a:stretch>
                </p:blipFill>
                <p:spPr>
                  <a:xfrm>
                    <a:off x="1586985" y="460582"/>
                    <a:ext cx="136048" cy="21126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041ED445-6954-9FDA-C970-DE9F5A7AEB2F}"/>
                      </a:ext>
                    </a:extLst>
                  </p14:cNvPr>
                  <p14:cNvContentPartPr/>
                  <p14:nvPr/>
                </p14:nvContentPartPr>
                <p14:xfrm>
                  <a:off x="1754547" y="620767"/>
                  <a:ext cx="36000" cy="138600"/>
                </p14:xfrm>
              </p:contentPart>
            </mc:Choice>
            <mc:Fallback xmlns=""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041ED445-6954-9FDA-C970-DE9F5A7AEB2F}"/>
                      </a:ext>
                    </a:extLst>
                  </p:cNvPr>
                  <p:cNvPicPr/>
                  <p:nvPr/>
                </p:nvPicPr>
                <p:blipFill>
                  <a:blip r:embed="rId30"/>
                  <a:stretch>
                    <a:fillRect/>
                  </a:stretch>
                </p:blipFill>
                <p:spPr>
                  <a:xfrm>
                    <a:off x="1719253" y="583708"/>
                    <a:ext cx="105882" cy="2119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">
                <p14:nvContentPartPr>
                  <p14:cNvPr id="48" name="Ink 47">
                    <a:extLst>
                      <a:ext uri="{FF2B5EF4-FFF2-40B4-BE49-F238E27FC236}">
                        <a16:creationId xmlns:a16="http://schemas.microsoft.com/office/drawing/2014/main" id="{AD50A714-67C1-52C0-9BDD-211C5A9BC660}"/>
                      </a:ext>
                    </a:extLst>
                  </p14:cNvPr>
                  <p14:cNvContentPartPr/>
                  <p14:nvPr/>
                </p14:nvContentPartPr>
                <p14:xfrm>
                  <a:off x="1807467" y="409807"/>
                  <a:ext cx="48240" cy="134280"/>
                </p14:xfrm>
              </p:contentPart>
            </mc:Choice>
            <mc:Fallback xmlns="">
              <p:pic>
                <p:nvPicPr>
                  <p:cNvPr id="48" name="Ink 47">
                    <a:extLst>
                      <a:ext uri="{FF2B5EF4-FFF2-40B4-BE49-F238E27FC236}">
                        <a16:creationId xmlns:a16="http://schemas.microsoft.com/office/drawing/2014/main" id="{AD50A714-67C1-52C0-9BDD-211C5A9BC660}"/>
                      </a:ext>
                    </a:extLst>
                  </p:cNvPr>
                  <p:cNvPicPr/>
                  <p:nvPr/>
                </p:nvPicPr>
                <p:blipFill>
                  <a:blip r:embed="rId32"/>
                  <a:stretch>
                    <a:fillRect/>
                  </a:stretch>
                </p:blipFill>
                <p:spPr>
                  <a:xfrm>
                    <a:off x="1771996" y="372713"/>
                    <a:ext cx="118472" cy="2077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">
                <p14:nvContentPartPr>
                  <p14:cNvPr id="49" name="Ink 48">
                    <a:extLst>
                      <a:ext uri="{FF2B5EF4-FFF2-40B4-BE49-F238E27FC236}">
                        <a16:creationId xmlns:a16="http://schemas.microsoft.com/office/drawing/2014/main" id="{E462CFBE-7335-C979-6447-0C9587C27481}"/>
                      </a:ext>
                    </a:extLst>
                  </p14:cNvPr>
                  <p14:cNvContentPartPr/>
                  <p14:nvPr/>
                </p14:nvContentPartPr>
                <p14:xfrm>
                  <a:off x="2037147" y="487567"/>
                  <a:ext cx="90000" cy="89640"/>
                </p14:xfrm>
              </p:contentPart>
            </mc:Choice>
            <mc:Fallback xmlns="">
              <p:pic>
                <p:nvPicPr>
                  <p:cNvPr id="49" name="Ink 48">
                    <a:extLst>
                      <a:ext uri="{FF2B5EF4-FFF2-40B4-BE49-F238E27FC236}">
                        <a16:creationId xmlns:a16="http://schemas.microsoft.com/office/drawing/2014/main" id="{E462CFBE-7335-C979-6447-0C9587C27481}"/>
                      </a:ext>
                    </a:extLst>
                  </p:cNvPr>
                  <p:cNvPicPr/>
                  <p:nvPr/>
                </p:nvPicPr>
                <p:blipFill>
                  <a:blip r:embed="rId34"/>
                  <a:stretch>
                    <a:fillRect/>
                  </a:stretch>
                </p:blipFill>
                <p:spPr>
                  <a:xfrm>
                    <a:off x="2001147" y="450217"/>
                    <a:ext cx="161280" cy="16359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5">
                <p14:nvContentPartPr>
                  <p14:cNvPr id="50" name="Ink 49">
                    <a:extLst>
                      <a:ext uri="{FF2B5EF4-FFF2-40B4-BE49-F238E27FC236}">
                        <a16:creationId xmlns:a16="http://schemas.microsoft.com/office/drawing/2014/main" id="{A85C7884-1E9D-AEBD-7D68-FFCDA6DF8AB0}"/>
                      </a:ext>
                    </a:extLst>
                  </p14:cNvPr>
                  <p14:cNvContentPartPr/>
                  <p14:nvPr/>
                </p14:nvContentPartPr>
                <p14:xfrm>
                  <a:off x="1911507" y="613567"/>
                  <a:ext cx="39600" cy="93240"/>
                </p14:xfrm>
              </p:contentPart>
            </mc:Choice>
            <mc:Fallback xmlns="">
              <p:pic>
                <p:nvPicPr>
                  <p:cNvPr id="50" name="Ink 49">
                    <a:extLst>
                      <a:ext uri="{FF2B5EF4-FFF2-40B4-BE49-F238E27FC236}">
                        <a16:creationId xmlns:a16="http://schemas.microsoft.com/office/drawing/2014/main" id="{A85C7884-1E9D-AEBD-7D68-FFCDA6DF8AB0}"/>
                      </a:ext>
                    </a:extLst>
                  </p:cNvPr>
                  <p:cNvPicPr/>
                  <p:nvPr/>
                </p:nvPicPr>
                <p:blipFill>
                  <a:blip r:embed="rId36"/>
                  <a:stretch>
                    <a:fillRect/>
                  </a:stretch>
                </p:blipFill>
                <p:spPr>
                  <a:xfrm>
                    <a:off x="1875507" y="576567"/>
                    <a:ext cx="110880" cy="1665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7">
                <p14:nvContentPartPr>
                  <p14:cNvPr id="51" name="Ink 50">
                    <a:extLst>
                      <a:ext uri="{FF2B5EF4-FFF2-40B4-BE49-F238E27FC236}">
                        <a16:creationId xmlns:a16="http://schemas.microsoft.com/office/drawing/2014/main" id="{76121616-D411-5865-CF80-3FE0EB4FA02B}"/>
                      </a:ext>
                    </a:extLst>
                  </p14:cNvPr>
                  <p14:cNvContentPartPr/>
                  <p14:nvPr/>
                </p14:nvContentPartPr>
                <p14:xfrm>
                  <a:off x="2047947" y="691687"/>
                  <a:ext cx="78120" cy="98280"/>
                </p14:xfrm>
              </p:contentPart>
            </mc:Choice>
            <mc:Fallback xmlns="">
              <p:pic>
                <p:nvPicPr>
                  <p:cNvPr id="51" name="Ink 50">
                    <a:extLst>
                      <a:ext uri="{FF2B5EF4-FFF2-40B4-BE49-F238E27FC236}">
                        <a16:creationId xmlns:a16="http://schemas.microsoft.com/office/drawing/2014/main" id="{76121616-D411-5865-CF80-3FE0EB4FA02B}"/>
                      </a:ext>
                    </a:extLst>
                  </p:cNvPr>
                  <p:cNvPicPr/>
                  <p:nvPr/>
                </p:nvPicPr>
                <p:blipFill>
                  <a:blip r:embed="rId38"/>
                  <a:stretch>
                    <a:fillRect/>
                  </a:stretch>
                </p:blipFill>
                <p:spPr>
                  <a:xfrm>
                    <a:off x="2011780" y="654740"/>
                    <a:ext cx="149730" cy="1714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9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08B40ABC-9D6B-B9E6-6472-8A0A1ED1BE0C}"/>
                      </a:ext>
                    </a:extLst>
                  </p14:cNvPr>
                  <p14:cNvContentPartPr/>
                  <p14:nvPr/>
                </p14:nvContentPartPr>
                <p14:xfrm>
                  <a:off x="2209947" y="594127"/>
                  <a:ext cx="66960" cy="112320"/>
                </p14:xfrm>
              </p:contentPart>
            </mc:Choice>
            <mc:Fallback xmlns=""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08B40ABC-9D6B-B9E6-6472-8A0A1ED1BE0C}"/>
                      </a:ext>
                    </a:extLst>
                  </p:cNvPr>
                  <p:cNvPicPr/>
                  <p:nvPr/>
                </p:nvPicPr>
                <p:blipFill>
                  <a:blip r:embed="rId40"/>
                  <a:stretch>
                    <a:fillRect/>
                  </a:stretch>
                </p:blipFill>
                <p:spPr>
                  <a:xfrm>
                    <a:off x="2173947" y="556935"/>
                    <a:ext cx="138240" cy="185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1">
                <p14:nvContentPartPr>
                  <p14:cNvPr id="53" name="Ink 52">
                    <a:extLst>
                      <a:ext uri="{FF2B5EF4-FFF2-40B4-BE49-F238E27FC236}">
                        <a16:creationId xmlns:a16="http://schemas.microsoft.com/office/drawing/2014/main" id="{5A50E6FA-8891-356D-80E3-6BF7F319F0A9}"/>
                      </a:ext>
                    </a:extLst>
                  </p14:cNvPr>
                  <p14:cNvContentPartPr/>
                  <p14:nvPr/>
                </p14:nvContentPartPr>
                <p14:xfrm>
                  <a:off x="1861827" y="1465327"/>
                  <a:ext cx="44280" cy="96480"/>
                </p14:xfrm>
              </p:contentPart>
            </mc:Choice>
            <mc:Fallback xmlns="">
              <p:pic>
                <p:nvPicPr>
                  <p:cNvPr id="53" name="Ink 52">
                    <a:extLst>
                      <a:ext uri="{FF2B5EF4-FFF2-40B4-BE49-F238E27FC236}">
                        <a16:creationId xmlns:a16="http://schemas.microsoft.com/office/drawing/2014/main" id="{5A50E6FA-8891-356D-80E3-6BF7F319F0A9}"/>
                      </a:ext>
                    </a:extLst>
                  </p:cNvPr>
                  <p:cNvPicPr/>
                  <p:nvPr/>
                </p:nvPicPr>
                <p:blipFill>
                  <a:blip r:embed="rId42"/>
                  <a:stretch>
                    <a:fillRect/>
                  </a:stretch>
                </p:blipFill>
                <p:spPr>
                  <a:xfrm>
                    <a:off x="1826117" y="1428219"/>
                    <a:ext cx="114985" cy="169953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1E90C78F-0834-A1C1-B355-BD22E8577D84}"/>
                  </a:ext>
                </a:extLst>
              </p:cNvPr>
              <p:cNvGrpSpPr/>
              <p:nvPr/>
            </p:nvGrpSpPr>
            <p:grpSpPr>
              <a:xfrm>
                <a:off x="1145427" y="506647"/>
                <a:ext cx="1332000" cy="1263600"/>
                <a:chOff x="1145427" y="506647"/>
                <a:chExt cx="1332000" cy="1263600"/>
              </a:xfrm>
              <a:grpFill/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43">
                  <p14:nvContentPartPr>
                    <p14:cNvPr id="56" name="Ink 55">
                      <a:extLst>
                        <a:ext uri="{FF2B5EF4-FFF2-40B4-BE49-F238E27FC236}">
                          <a16:creationId xmlns:a16="http://schemas.microsoft.com/office/drawing/2014/main" id="{010F2A47-70FB-276E-9F46-105F64B53C3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81307" y="1095607"/>
                    <a:ext cx="301680" cy="454680"/>
                  </p14:xfrm>
                </p:contentPart>
              </mc:Choice>
              <mc:Fallback xmlns="">
                <p:pic>
                  <p:nvPicPr>
                    <p:cNvPr id="56" name="Ink 55">
                      <a:extLst>
                        <a:ext uri="{FF2B5EF4-FFF2-40B4-BE49-F238E27FC236}">
                          <a16:creationId xmlns:a16="http://schemas.microsoft.com/office/drawing/2014/main" id="{010F2A47-70FB-276E-9F46-105F64B53C33}"/>
                        </a:ext>
                      </a:extLst>
                    </p:cNvPr>
                    <p:cNvPicPr/>
                    <p:nvPr/>
                  </p:nvPicPr>
                  <p:blipFill>
                    <a:blip r:embed="rId44"/>
                    <a:stretch>
                      <a:fillRect/>
                    </a:stretch>
                  </p:blipFill>
                  <p:spPr>
                    <a:xfrm>
                      <a:off x="1463307" y="1077033"/>
                      <a:ext cx="336960" cy="4910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5">
                  <p14:nvContentPartPr>
                    <p14:cNvPr id="57" name="Ink 56">
                      <a:extLst>
                        <a:ext uri="{FF2B5EF4-FFF2-40B4-BE49-F238E27FC236}">
                          <a16:creationId xmlns:a16="http://schemas.microsoft.com/office/drawing/2014/main" id="{D2F25FB6-7566-C0B7-92FA-6F36AA2E0FB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97507" y="1113247"/>
                    <a:ext cx="268200" cy="294840"/>
                  </p14:xfrm>
                </p:contentPart>
              </mc:Choice>
              <mc:Fallback xmlns="">
                <p:pic>
                  <p:nvPicPr>
                    <p:cNvPr id="57" name="Ink 56">
                      <a:extLst>
                        <a:ext uri="{FF2B5EF4-FFF2-40B4-BE49-F238E27FC236}">
                          <a16:creationId xmlns:a16="http://schemas.microsoft.com/office/drawing/2014/main" id="{D2F25FB6-7566-C0B7-92FA-6F36AA2E0FBE}"/>
                        </a:ext>
                      </a:extLst>
                    </p:cNvPr>
                    <p:cNvPicPr/>
                    <p:nvPr/>
                  </p:nvPicPr>
                  <p:blipFill>
                    <a:blip r:embed="rId46"/>
                    <a:stretch>
                      <a:fillRect/>
                    </a:stretch>
                  </p:blipFill>
                  <p:spPr>
                    <a:xfrm>
                      <a:off x="1479531" y="1094680"/>
                      <a:ext cx="303433" cy="33123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7">
                  <p14:nvContentPartPr>
                    <p14:cNvPr id="58" name="Ink 57">
                      <a:extLst>
                        <a:ext uri="{FF2B5EF4-FFF2-40B4-BE49-F238E27FC236}">
                          <a16:creationId xmlns:a16="http://schemas.microsoft.com/office/drawing/2014/main" id="{592AE02E-20DA-0A5B-E7C5-604654EF73B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21107" y="1086607"/>
                    <a:ext cx="479520" cy="302760"/>
                  </p14:xfrm>
                </p:contentPart>
              </mc:Choice>
              <mc:Fallback xmlns="">
                <p:pic>
                  <p:nvPicPr>
                    <p:cNvPr id="58" name="Ink 57">
                      <a:extLst>
                        <a:ext uri="{FF2B5EF4-FFF2-40B4-BE49-F238E27FC236}">
                          <a16:creationId xmlns:a16="http://schemas.microsoft.com/office/drawing/2014/main" id="{592AE02E-20DA-0A5B-E7C5-604654EF73BF}"/>
                        </a:ext>
                      </a:extLst>
                    </p:cNvPr>
                    <p:cNvPicPr/>
                    <p:nvPr/>
                  </p:nvPicPr>
                  <p:blipFill>
                    <a:blip r:embed="rId48"/>
                    <a:stretch>
                      <a:fillRect/>
                    </a:stretch>
                  </p:blipFill>
                  <p:spPr>
                    <a:xfrm>
                      <a:off x="1303107" y="1068056"/>
                      <a:ext cx="514800" cy="33912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9">
                  <p14:nvContentPartPr>
                    <p14:cNvPr id="59" name="Ink 58">
                      <a:extLst>
                        <a:ext uri="{FF2B5EF4-FFF2-40B4-BE49-F238E27FC236}">
                          <a16:creationId xmlns:a16="http://schemas.microsoft.com/office/drawing/2014/main" id="{DCC4EF3F-BF3E-8172-5397-05993E9CC69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12387" y="1120447"/>
                    <a:ext cx="570960" cy="109440"/>
                  </p14:xfrm>
                </p:contentPart>
              </mc:Choice>
              <mc:Fallback xmlns="">
                <p:pic>
                  <p:nvPicPr>
                    <p:cNvPr id="59" name="Ink 58">
                      <a:extLst>
                        <a:ext uri="{FF2B5EF4-FFF2-40B4-BE49-F238E27FC236}">
                          <a16:creationId xmlns:a16="http://schemas.microsoft.com/office/drawing/2014/main" id="{DCC4EF3F-BF3E-8172-5397-05993E9CC695}"/>
                        </a:ext>
                      </a:extLst>
                    </p:cNvPr>
                    <p:cNvPicPr/>
                    <p:nvPr/>
                  </p:nvPicPr>
                  <p:blipFill>
                    <a:blip r:embed="rId50"/>
                    <a:stretch>
                      <a:fillRect/>
                    </a:stretch>
                  </p:blipFill>
                  <p:spPr>
                    <a:xfrm>
                      <a:off x="1194364" y="1101961"/>
                      <a:ext cx="606285" cy="14567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1">
                  <p14:nvContentPartPr>
                    <p14:cNvPr id="60" name="Ink 59">
                      <a:extLst>
                        <a:ext uri="{FF2B5EF4-FFF2-40B4-BE49-F238E27FC236}">
                          <a16:creationId xmlns:a16="http://schemas.microsoft.com/office/drawing/2014/main" id="{F267F8C6-91A7-B04D-93D9-7195C575D4C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22627" y="1112167"/>
                    <a:ext cx="461520" cy="132840"/>
                  </p14:xfrm>
                </p:contentPart>
              </mc:Choice>
              <mc:Fallback xmlns="">
                <p:pic>
                  <p:nvPicPr>
                    <p:cNvPr id="60" name="Ink 59">
                      <a:extLst>
                        <a:ext uri="{FF2B5EF4-FFF2-40B4-BE49-F238E27FC236}">
                          <a16:creationId xmlns:a16="http://schemas.microsoft.com/office/drawing/2014/main" id="{F267F8C6-91A7-B04D-93D9-7195C575D4C4}"/>
                        </a:ext>
                      </a:extLst>
                    </p:cNvPr>
                    <p:cNvPicPr/>
                    <p:nvPr/>
                  </p:nvPicPr>
                  <p:blipFill>
                    <a:blip r:embed="rId52"/>
                    <a:stretch>
                      <a:fillRect/>
                    </a:stretch>
                  </p:blipFill>
                  <p:spPr>
                    <a:xfrm>
                      <a:off x="1404627" y="1093614"/>
                      <a:ext cx="496800" cy="16920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3">
                  <p14:nvContentPartPr>
                    <p14:cNvPr id="61" name="Ink 60">
                      <a:extLst>
                        <a:ext uri="{FF2B5EF4-FFF2-40B4-BE49-F238E27FC236}">
                          <a16:creationId xmlns:a16="http://schemas.microsoft.com/office/drawing/2014/main" id="{E7D96E2C-4331-DB3C-C1E1-EF7E7FA575E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90507" y="1077607"/>
                    <a:ext cx="535320" cy="27000"/>
                  </p14:xfrm>
                </p:contentPart>
              </mc:Choice>
              <mc:Fallback xmlns="">
                <p:pic>
                  <p:nvPicPr>
                    <p:cNvPr id="61" name="Ink 60">
                      <a:extLst>
                        <a:ext uri="{FF2B5EF4-FFF2-40B4-BE49-F238E27FC236}">
                          <a16:creationId xmlns:a16="http://schemas.microsoft.com/office/drawing/2014/main" id="{E7D96E2C-4331-DB3C-C1E1-EF7E7FA575E2}"/>
                        </a:ext>
                      </a:extLst>
                    </p:cNvPr>
                    <p:cNvPicPr/>
                    <p:nvPr/>
                  </p:nvPicPr>
                  <p:blipFill>
                    <a:blip r:embed="rId54"/>
                    <a:stretch>
                      <a:fillRect/>
                    </a:stretch>
                  </p:blipFill>
                  <p:spPr>
                    <a:xfrm>
                      <a:off x="1272495" y="1059364"/>
                      <a:ext cx="570624" cy="6275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5">
                  <p14:nvContentPartPr>
                    <p14:cNvPr id="62" name="Ink 61">
                      <a:extLst>
                        <a:ext uri="{FF2B5EF4-FFF2-40B4-BE49-F238E27FC236}">
                          <a16:creationId xmlns:a16="http://schemas.microsoft.com/office/drawing/2014/main" id="{CCB93D5F-1323-8C0D-7B00-E5DC26D59D5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46587" y="963487"/>
                    <a:ext cx="530640" cy="155520"/>
                  </p14:xfrm>
                </p:contentPart>
              </mc:Choice>
              <mc:Fallback xmlns="">
                <p:pic>
                  <p:nvPicPr>
                    <p:cNvPr id="62" name="Ink 61">
                      <a:extLst>
                        <a:ext uri="{FF2B5EF4-FFF2-40B4-BE49-F238E27FC236}">
                          <a16:creationId xmlns:a16="http://schemas.microsoft.com/office/drawing/2014/main" id="{CCB93D5F-1323-8C0D-7B00-E5DC26D59D5D}"/>
                        </a:ext>
                      </a:extLst>
                    </p:cNvPr>
                    <p:cNvPicPr/>
                    <p:nvPr/>
                  </p:nvPicPr>
                  <p:blipFill>
                    <a:blip r:embed="rId56"/>
                    <a:stretch>
                      <a:fillRect/>
                    </a:stretch>
                  </p:blipFill>
                  <p:spPr>
                    <a:xfrm>
                      <a:off x="1228587" y="944973"/>
                      <a:ext cx="565920" cy="19180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7">
                  <p14:nvContentPartPr>
                    <p14:cNvPr id="63" name="Ink 62">
                      <a:extLst>
                        <a:ext uri="{FF2B5EF4-FFF2-40B4-BE49-F238E27FC236}">
                          <a16:creationId xmlns:a16="http://schemas.microsoft.com/office/drawing/2014/main" id="{BDC94560-C9C1-9EC2-F89A-B38D5E79AD1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63867" y="779167"/>
                    <a:ext cx="517320" cy="313920"/>
                  </p14:xfrm>
                </p:contentPart>
              </mc:Choice>
              <mc:Fallback xmlns="">
                <p:pic>
                  <p:nvPicPr>
                    <p:cNvPr id="63" name="Ink 62">
                      <a:extLst>
                        <a:ext uri="{FF2B5EF4-FFF2-40B4-BE49-F238E27FC236}">
                          <a16:creationId xmlns:a16="http://schemas.microsoft.com/office/drawing/2014/main" id="{BDC94560-C9C1-9EC2-F89A-B38D5E79AD1A}"/>
                        </a:ext>
                      </a:extLst>
                    </p:cNvPr>
                    <p:cNvPicPr/>
                    <p:nvPr/>
                  </p:nvPicPr>
                  <p:blipFill>
                    <a:blip r:embed="rId58"/>
                    <a:stretch>
                      <a:fillRect/>
                    </a:stretch>
                  </p:blipFill>
                  <p:spPr>
                    <a:xfrm>
                      <a:off x="1245854" y="760614"/>
                      <a:ext cx="552625" cy="3502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9">
                  <p14:nvContentPartPr>
                    <p14:cNvPr id="64" name="Ink 63">
                      <a:extLst>
                        <a:ext uri="{FF2B5EF4-FFF2-40B4-BE49-F238E27FC236}">
                          <a16:creationId xmlns:a16="http://schemas.microsoft.com/office/drawing/2014/main" id="{123CF01B-BC9A-FF9D-E934-EDFFF331B22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27747" y="858007"/>
                    <a:ext cx="243360" cy="213840"/>
                  </p14:xfrm>
                </p:contentPart>
              </mc:Choice>
              <mc:Fallback xmlns="">
                <p:pic>
                  <p:nvPicPr>
                    <p:cNvPr id="64" name="Ink 63">
                      <a:extLst>
                        <a:ext uri="{FF2B5EF4-FFF2-40B4-BE49-F238E27FC236}">
                          <a16:creationId xmlns:a16="http://schemas.microsoft.com/office/drawing/2014/main" id="{123CF01B-BC9A-FF9D-E934-EDFFF331B223}"/>
                        </a:ext>
                      </a:extLst>
                    </p:cNvPr>
                    <p:cNvPicPr/>
                    <p:nvPr/>
                  </p:nvPicPr>
                  <p:blipFill>
                    <a:blip r:embed="rId60"/>
                    <a:stretch>
                      <a:fillRect/>
                    </a:stretch>
                  </p:blipFill>
                  <p:spPr>
                    <a:xfrm>
                      <a:off x="1509747" y="839444"/>
                      <a:ext cx="278640" cy="25022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1">
                  <p14:nvContentPartPr>
                    <p14:cNvPr id="65" name="Ink 64">
                      <a:extLst>
                        <a:ext uri="{FF2B5EF4-FFF2-40B4-BE49-F238E27FC236}">
                          <a16:creationId xmlns:a16="http://schemas.microsoft.com/office/drawing/2014/main" id="{6C637E86-2633-5D0A-4B99-EB4D4C024F3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57547" y="664687"/>
                    <a:ext cx="284040" cy="414000"/>
                  </p14:xfrm>
                </p:contentPart>
              </mc:Choice>
              <mc:Fallback xmlns="">
                <p:pic>
                  <p:nvPicPr>
                    <p:cNvPr id="65" name="Ink 64">
                      <a:extLst>
                        <a:ext uri="{FF2B5EF4-FFF2-40B4-BE49-F238E27FC236}">
                          <a16:creationId xmlns:a16="http://schemas.microsoft.com/office/drawing/2014/main" id="{6C637E86-2633-5D0A-4B99-EB4D4C024F37}"/>
                        </a:ext>
                      </a:extLst>
                    </p:cNvPr>
                    <p:cNvPicPr/>
                    <p:nvPr/>
                  </p:nvPicPr>
                  <p:blipFill>
                    <a:blip r:embed="rId62"/>
                    <a:stretch>
                      <a:fillRect/>
                    </a:stretch>
                  </p:blipFill>
                  <p:spPr>
                    <a:xfrm>
                      <a:off x="1439570" y="646105"/>
                      <a:ext cx="319275" cy="4504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3">
                  <p14:nvContentPartPr>
                    <p14:cNvPr id="66" name="Ink 65">
                      <a:extLst>
                        <a:ext uri="{FF2B5EF4-FFF2-40B4-BE49-F238E27FC236}">
                          <a16:creationId xmlns:a16="http://schemas.microsoft.com/office/drawing/2014/main" id="{6BF9021F-0233-668C-D768-B69410BD4A3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89667" y="682327"/>
                    <a:ext cx="173160" cy="380520"/>
                  </p14:xfrm>
                </p:contentPart>
              </mc:Choice>
              <mc:Fallback xmlns="">
                <p:pic>
                  <p:nvPicPr>
                    <p:cNvPr id="66" name="Ink 65">
                      <a:extLst>
                        <a:ext uri="{FF2B5EF4-FFF2-40B4-BE49-F238E27FC236}">
                          <a16:creationId xmlns:a16="http://schemas.microsoft.com/office/drawing/2014/main" id="{6BF9021F-0233-668C-D768-B69410BD4A3B}"/>
                        </a:ext>
                      </a:extLst>
                    </p:cNvPr>
                    <p:cNvPicPr/>
                    <p:nvPr/>
                  </p:nvPicPr>
                  <p:blipFill>
                    <a:blip r:embed="rId64"/>
                    <a:stretch>
                      <a:fillRect/>
                    </a:stretch>
                  </p:blipFill>
                  <p:spPr>
                    <a:xfrm>
                      <a:off x="1571704" y="663747"/>
                      <a:ext cx="208367" cy="41693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5">
                  <p14:nvContentPartPr>
                    <p14:cNvPr id="67" name="Ink 66">
                      <a:extLst>
                        <a:ext uri="{FF2B5EF4-FFF2-40B4-BE49-F238E27FC236}">
                          <a16:creationId xmlns:a16="http://schemas.microsoft.com/office/drawing/2014/main" id="{60E155DF-2590-E7A4-9CB0-525AA9F6216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77147" y="620767"/>
                    <a:ext cx="53640" cy="509040"/>
                  </p14:xfrm>
                </p:contentPart>
              </mc:Choice>
              <mc:Fallback xmlns="">
                <p:pic>
                  <p:nvPicPr>
                    <p:cNvPr id="67" name="Ink 66">
                      <a:extLst>
                        <a:ext uri="{FF2B5EF4-FFF2-40B4-BE49-F238E27FC236}">
                          <a16:creationId xmlns:a16="http://schemas.microsoft.com/office/drawing/2014/main" id="{60E155DF-2590-E7A4-9CB0-525AA9F62169}"/>
                        </a:ext>
                      </a:extLst>
                    </p:cNvPr>
                    <p:cNvPicPr/>
                    <p:nvPr/>
                  </p:nvPicPr>
                  <p:blipFill>
                    <a:blip r:embed="rId66"/>
                    <a:stretch>
                      <a:fillRect/>
                    </a:stretch>
                  </p:blipFill>
                  <p:spPr>
                    <a:xfrm>
                      <a:off x="1659267" y="602189"/>
                      <a:ext cx="88685" cy="54545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7">
                  <p14:nvContentPartPr>
                    <p14:cNvPr id="68" name="Ink 67">
                      <a:extLst>
                        <a:ext uri="{FF2B5EF4-FFF2-40B4-BE49-F238E27FC236}">
                          <a16:creationId xmlns:a16="http://schemas.microsoft.com/office/drawing/2014/main" id="{11F956E0-CEEA-6F8C-CFEF-43AFBDE1300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56347" y="752887"/>
                    <a:ext cx="27360" cy="342000"/>
                  </p14:xfrm>
                </p:contentPart>
              </mc:Choice>
              <mc:Fallback xmlns="">
                <p:pic>
                  <p:nvPicPr>
                    <p:cNvPr id="68" name="Ink 67">
                      <a:extLst>
                        <a:ext uri="{FF2B5EF4-FFF2-40B4-BE49-F238E27FC236}">
                          <a16:creationId xmlns:a16="http://schemas.microsoft.com/office/drawing/2014/main" id="{11F956E0-CEEA-6F8C-CFEF-43AFBDE1300D}"/>
                        </a:ext>
                      </a:extLst>
                    </p:cNvPr>
                    <p:cNvPicPr/>
                    <p:nvPr/>
                  </p:nvPicPr>
                  <p:blipFill>
                    <a:blip r:embed="rId68"/>
                    <a:stretch>
                      <a:fillRect/>
                    </a:stretch>
                  </p:blipFill>
                  <p:spPr>
                    <a:xfrm>
                      <a:off x="1738347" y="734300"/>
                      <a:ext cx="62640" cy="37843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9">
                  <p14:nvContentPartPr>
                    <p14:cNvPr id="69" name="Ink 68">
                      <a:extLst>
                        <a:ext uri="{FF2B5EF4-FFF2-40B4-BE49-F238E27FC236}">
                          <a16:creationId xmlns:a16="http://schemas.microsoft.com/office/drawing/2014/main" id="{EA988F2D-BC6C-2514-27FD-4F12E67FC89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88387" y="506647"/>
                    <a:ext cx="47520" cy="588600"/>
                  </p14:xfrm>
                </p:contentPart>
              </mc:Choice>
              <mc:Fallback xmlns="">
                <p:pic>
                  <p:nvPicPr>
                    <p:cNvPr id="69" name="Ink 68">
                      <a:extLst>
                        <a:ext uri="{FF2B5EF4-FFF2-40B4-BE49-F238E27FC236}">
                          <a16:creationId xmlns:a16="http://schemas.microsoft.com/office/drawing/2014/main" id="{EA988F2D-BC6C-2514-27FD-4F12E67FC89B}"/>
                        </a:ext>
                      </a:extLst>
                    </p:cNvPr>
                    <p:cNvPicPr/>
                    <p:nvPr/>
                  </p:nvPicPr>
                  <p:blipFill>
                    <a:blip r:embed="rId70"/>
                    <a:stretch>
                      <a:fillRect/>
                    </a:stretch>
                  </p:blipFill>
                  <p:spPr>
                    <a:xfrm>
                      <a:off x="1770387" y="488091"/>
                      <a:ext cx="82800" cy="62497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1">
                  <p14:nvContentPartPr>
                    <p14:cNvPr id="70" name="Ink 69">
                      <a:extLst>
                        <a:ext uri="{FF2B5EF4-FFF2-40B4-BE49-F238E27FC236}">
                          <a16:creationId xmlns:a16="http://schemas.microsoft.com/office/drawing/2014/main" id="{54E7226E-4944-8036-BFEC-EC82BF8A301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79387" y="708247"/>
                    <a:ext cx="144360" cy="378360"/>
                  </p14:xfrm>
                </p:contentPart>
              </mc:Choice>
              <mc:Fallback xmlns="">
                <p:pic>
                  <p:nvPicPr>
                    <p:cNvPr id="70" name="Ink 69">
                      <a:extLst>
                        <a:ext uri="{FF2B5EF4-FFF2-40B4-BE49-F238E27FC236}">
                          <a16:creationId xmlns:a16="http://schemas.microsoft.com/office/drawing/2014/main" id="{54E7226E-4944-8036-BFEC-EC82BF8A3017}"/>
                        </a:ext>
                      </a:extLst>
                    </p:cNvPr>
                    <p:cNvPicPr/>
                    <p:nvPr/>
                  </p:nvPicPr>
                  <p:blipFill>
                    <a:blip r:embed="rId72"/>
                    <a:stretch>
                      <a:fillRect/>
                    </a:stretch>
                  </p:blipFill>
                  <p:spPr>
                    <a:xfrm>
                      <a:off x="1761432" y="689664"/>
                      <a:ext cx="179552" cy="4147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3">
                  <p14:nvContentPartPr>
                    <p14:cNvPr id="71" name="Ink 70">
                      <a:extLst>
                        <a:ext uri="{FF2B5EF4-FFF2-40B4-BE49-F238E27FC236}">
                          <a16:creationId xmlns:a16="http://schemas.microsoft.com/office/drawing/2014/main" id="{74FC3C27-7D42-13FE-D270-0E0E5610C6E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0267" y="958087"/>
                    <a:ext cx="504000" cy="128880"/>
                  </p14:xfrm>
                </p:contentPart>
              </mc:Choice>
              <mc:Fallback xmlns="">
                <p:pic>
                  <p:nvPicPr>
                    <p:cNvPr id="71" name="Ink 70">
                      <a:extLst>
                        <a:ext uri="{FF2B5EF4-FFF2-40B4-BE49-F238E27FC236}">
                          <a16:creationId xmlns:a16="http://schemas.microsoft.com/office/drawing/2014/main" id="{74FC3C27-7D42-13FE-D270-0E0E5610C6E0}"/>
                        </a:ext>
                      </a:extLst>
                    </p:cNvPr>
                    <p:cNvPicPr/>
                    <p:nvPr/>
                  </p:nvPicPr>
                  <p:blipFill>
                    <a:blip r:embed="rId74"/>
                    <a:stretch>
                      <a:fillRect/>
                    </a:stretch>
                  </p:blipFill>
                  <p:spPr>
                    <a:xfrm>
                      <a:off x="1782241" y="939570"/>
                      <a:ext cx="539330" cy="16517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5">
                  <p14:nvContentPartPr>
                    <p14:cNvPr id="72" name="Ink 71">
                      <a:extLst>
                        <a:ext uri="{FF2B5EF4-FFF2-40B4-BE49-F238E27FC236}">
                          <a16:creationId xmlns:a16="http://schemas.microsoft.com/office/drawing/2014/main" id="{60C4CAD2-2293-46B5-2268-B9CC1CBAA13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70467" y="892567"/>
                    <a:ext cx="394920" cy="132480"/>
                  </p14:xfrm>
                </p:contentPart>
              </mc:Choice>
              <mc:Fallback xmlns="">
                <p:pic>
                  <p:nvPicPr>
                    <p:cNvPr id="72" name="Ink 71">
                      <a:extLst>
                        <a:ext uri="{FF2B5EF4-FFF2-40B4-BE49-F238E27FC236}">
                          <a16:creationId xmlns:a16="http://schemas.microsoft.com/office/drawing/2014/main" id="{60C4CAD2-2293-46B5-2268-B9CC1CBAA134}"/>
                        </a:ext>
                      </a:extLst>
                    </p:cNvPr>
                    <p:cNvPicPr/>
                    <p:nvPr/>
                  </p:nvPicPr>
                  <p:blipFill>
                    <a:blip r:embed="rId76"/>
                    <a:stretch>
                      <a:fillRect/>
                    </a:stretch>
                  </p:blipFill>
                  <p:spPr>
                    <a:xfrm>
                      <a:off x="1852451" y="874064"/>
                      <a:ext cx="430232" cy="16874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7">
                  <p14:nvContentPartPr>
                    <p14:cNvPr id="73" name="Ink 72">
                      <a:extLst>
                        <a:ext uri="{FF2B5EF4-FFF2-40B4-BE49-F238E27FC236}">
                          <a16:creationId xmlns:a16="http://schemas.microsoft.com/office/drawing/2014/main" id="{B8932DE3-3AA9-37E2-FC06-2DF9152CB7B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91267" y="879967"/>
                    <a:ext cx="356040" cy="198000"/>
                  </p14:xfrm>
                </p:contentPart>
              </mc:Choice>
              <mc:Fallback xmlns="">
                <p:pic>
                  <p:nvPicPr>
                    <p:cNvPr id="73" name="Ink 72">
                      <a:extLst>
                        <a:ext uri="{FF2B5EF4-FFF2-40B4-BE49-F238E27FC236}">
                          <a16:creationId xmlns:a16="http://schemas.microsoft.com/office/drawing/2014/main" id="{B8932DE3-3AA9-37E2-FC06-2DF9152CB7BD}"/>
                        </a:ext>
                      </a:extLst>
                    </p:cNvPr>
                    <p:cNvPicPr/>
                    <p:nvPr/>
                  </p:nvPicPr>
                  <p:blipFill>
                    <a:blip r:embed="rId78"/>
                    <a:stretch>
                      <a:fillRect/>
                    </a:stretch>
                  </p:blipFill>
                  <p:spPr>
                    <a:xfrm>
                      <a:off x="1773249" y="861428"/>
                      <a:ext cx="391356" cy="23433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9">
                  <p14:nvContentPartPr>
                    <p14:cNvPr id="74" name="Ink 73">
                      <a:extLst>
                        <a:ext uri="{FF2B5EF4-FFF2-40B4-BE49-F238E27FC236}">
                          <a16:creationId xmlns:a16="http://schemas.microsoft.com/office/drawing/2014/main" id="{F848C247-1F5E-16D0-9C8E-558510A746C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17907" y="1085527"/>
                    <a:ext cx="568080" cy="14040"/>
                  </p14:xfrm>
                </p:contentPart>
              </mc:Choice>
              <mc:Fallback xmlns="">
                <p:pic>
                  <p:nvPicPr>
                    <p:cNvPr id="74" name="Ink 73">
                      <a:extLst>
                        <a:ext uri="{FF2B5EF4-FFF2-40B4-BE49-F238E27FC236}">
                          <a16:creationId xmlns:a16="http://schemas.microsoft.com/office/drawing/2014/main" id="{F848C247-1F5E-16D0-9C8E-558510A746C6}"/>
                        </a:ext>
                      </a:extLst>
                    </p:cNvPr>
                    <p:cNvPicPr/>
                    <p:nvPr/>
                  </p:nvPicPr>
                  <p:blipFill>
                    <a:blip r:embed="rId80"/>
                    <a:stretch>
                      <a:fillRect/>
                    </a:stretch>
                  </p:blipFill>
                  <p:spPr>
                    <a:xfrm>
                      <a:off x="1799884" y="1067053"/>
                      <a:ext cx="603405" cy="5024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1">
                  <p14:nvContentPartPr>
                    <p14:cNvPr id="75" name="Ink 74">
                      <a:extLst>
                        <a:ext uri="{FF2B5EF4-FFF2-40B4-BE49-F238E27FC236}">
                          <a16:creationId xmlns:a16="http://schemas.microsoft.com/office/drawing/2014/main" id="{0DCE5EEF-ED49-ACDF-5198-276243926AD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94887"/>
                    <a:ext cx="315720" cy="19080"/>
                  </p14:xfrm>
                </p:contentPart>
              </mc:Choice>
              <mc:Fallback xmlns="">
                <p:pic>
                  <p:nvPicPr>
                    <p:cNvPr id="75" name="Ink 74">
                      <a:extLst>
                        <a:ext uri="{FF2B5EF4-FFF2-40B4-BE49-F238E27FC236}">
                          <a16:creationId xmlns:a16="http://schemas.microsoft.com/office/drawing/2014/main" id="{0DCE5EEF-ED49-ACDF-5198-276243926AD6}"/>
                        </a:ext>
                      </a:extLst>
                    </p:cNvPr>
                    <p:cNvPicPr/>
                    <p:nvPr/>
                  </p:nvPicPr>
                  <p:blipFill>
                    <a:blip r:embed="rId82"/>
                    <a:stretch>
                      <a:fillRect/>
                    </a:stretch>
                  </p:blipFill>
                  <p:spPr>
                    <a:xfrm>
                      <a:off x="1835166" y="1076541"/>
                      <a:ext cx="351040" cy="5503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3">
                  <p14:nvContentPartPr>
                    <p14:cNvPr id="76" name="Ink 75">
                      <a:extLst>
                        <a:ext uri="{FF2B5EF4-FFF2-40B4-BE49-F238E27FC236}">
                          <a16:creationId xmlns:a16="http://schemas.microsoft.com/office/drawing/2014/main" id="{24805BEE-8B22-C127-9D0F-E43A06B8EC7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86607"/>
                    <a:ext cx="412920" cy="96480"/>
                  </p14:xfrm>
                </p:contentPart>
              </mc:Choice>
              <mc:Fallback xmlns="">
                <p:pic>
                  <p:nvPicPr>
                    <p:cNvPr id="76" name="Ink 75">
                      <a:extLst>
                        <a:ext uri="{FF2B5EF4-FFF2-40B4-BE49-F238E27FC236}">
                          <a16:creationId xmlns:a16="http://schemas.microsoft.com/office/drawing/2014/main" id="{24805BEE-8B22-C127-9D0F-E43A06B8EC7C}"/>
                        </a:ext>
                      </a:extLst>
                    </p:cNvPr>
                    <p:cNvPicPr/>
                    <p:nvPr/>
                  </p:nvPicPr>
                  <p:blipFill>
                    <a:blip r:embed="rId84"/>
                    <a:stretch>
                      <a:fillRect/>
                    </a:stretch>
                  </p:blipFill>
                  <p:spPr>
                    <a:xfrm>
                      <a:off x="1835171" y="1068053"/>
                      <a:ext cx="448231" cy="13284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5">
                  <p14:nvContentPartPr>
                    <p14:cNvPr id="77" name="Ink 76">
                      <a:extLst>
                        <a:ext uri="{FF2B5EF4-FFF2-40B4-BE49-F238E27FC236}">
                          <a16:creationId xmlns:a16="http://schemas.microsoft.com/office/drawing/2014/main" id="{F0F18B1E-B7F5-4F75-C811-9B817B6BBC7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112887"/>
                    <a:ext cx="518400" cy="193680"/>
                  </p14:xfrm>
                </p:contentPart>
              </mc:Choice>
              <mc:Fallback xmlns="">
                <p:pic>
                  <p:nvPicPr>
                    <p:cNvPr id="77" name="Ink 76">
                      <a:extLst>
                        <a:ext uri="{FF2B5EF4-FFF2-40B4-BE49-F238E27FC236}">
                          <a16:creationId xmlns:a16="http://schemas.microsoft.com/office/drawing/2014/main" id="{F0F18B1E-B7F5-4F75-C811-9B817B6BBC7F}"/>
                        </a:ext>
                      </a:extLst>
                    </p:cNvPr>
                    <p:cNvPicPr/>
                    <p:nvPr/>
                  </p:nvPicPr>
                  <p:blipFill>
                    <a:blip r:embed="rId86"/>
                    <a:stretch>
                      <a:fillRect/>
                    </a:stretch>
                  </p:blipFill>
                  <p:spPr>
                    <a:xfrm>
                      <a:off x="1835162" y="1094335"/>
                      <a:ext cx="553729" cy="23004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7">
                  <p14:nvContentPartPr>
                    <p14:cNvPr id="78" name="Ink 77">
                      <a:extLst>
                        <a:ext uri="{FF2B5EF4-FFF2-40B4-BE49-F238E27FC236}">
                          <a16:creationId xmlns:a16="http://schemas.microsoft.com/office/drawing/2014/main" id="{05A40F3B-B191-CA95-E1AF-71F56335602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35907" y="1095607"/>
                    <a:ext cx="315720" cy="203040"/>
                  </p14:xfrm>
                </p:contentPart>
              </mc:Choice>
              <mc:Fallback xmlns="">
                <p:pic>
                  <p:nvPicPr>
                    <p:cNvPr id="78" name="Ink 77">
                      <a:extLst>
                        <a:ext uri="{FF2B5EF4-FFF2-40B4-BE49-F238E27FC236}">
                          <a16:creationId xmlns:a16="http://schemas.microsoft.com/office/drawing/2014/main" id="{05A40F3B-B191-CA95-E1AF-71F563356029}"/>
                        </a:ext>
                      </a:extLst>
                    </p:cNvPr>
                    <p:cNvPicPr/>
                    <p:nvPr/>
                  </p:nvPicPr>
                  <p:blipFill>
                    <a:blip r:embed="rId88"/>
                    <a:stretch>
                      <a:fillRect/>
                    </a:stretch>
                  </p:blipFill>
                  <p:spPr>
                    <a:xfrm>
                      <a:off x="1817886" y="1077014"/>
                      <a:ext cx="351040" cy="23948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9">
                  <p14:nvContentPartPr>
                    <p14:cNvPr id="79" name="Ink 78">
                      <a:extLst>
                        <a:ext uri="{FF2B5EF4-FFF2-40B4-BE49-F238E27FC236}">
                          <a16:creationId xmlns:a16="http://schemas.microsoft.com/office/drawing/2014/main" id="{55319EB4-163F-2C6D-E648-546F69E4A09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104247"/>
                    <a:ext cx="385920" cy="365040"/>
                  </p14:xfrm>
                </p:contentPart>
              </mc:Choice>
              <mc:Fallback xmlns="">
                <p:pic>
                  <p:nvPicPr>
                    <p:cNvPr id="79" name="Ink 78">
                      <a:extLst>
                        <a:ext uri="{FF2B5EF4-FFF2-40B4-BE49-F238E27FC236}">
                          <a16:creationId xmlns:a16="http://schemas.microsoft.com/office/drawing/2014/main" id="{55319EB4-163F-2C6D-E648-546F69E4A09A}"/>
                        </a:ext>
                      </a:extLst>
                    </p:cNvPr>
                    <p:cNvPicPr/>
                    <p:nvPr/>
                  </p:nvPicPr>
                  <p:blipFill>
                    <a:blip r:embed="rId90"/>
                    <a:stretch>
                      <a:fillRect/>
                    </a:stretch>
                  </p:blipFill>
                  <p:spPr>
                    <a:xfrm>
                      <a:off x="1835153" y="1085660"/>
                      <a:ext cx="421266" cy="40147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1">
                  <p14:nvContentPartPr>
                    <p14:cNvPr id="80" name="Ink 79">
                      <a:extLst>
                        <a:ext uri="{FF2B5EF4-FFF2-40B4-BE49-F238E27FC236}">
                          <a16:creationId xmlns:a16="http://schemas.microsoft.com/office/drawing/2014/main" id="{C3A3F992-C863-2373-2E28-8BFBDC0F560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77607"/>
                    <a:ext cx="199440" cy="371520"/>
                  </p14:xfrm>
                </p:contentPart>
              </mc:Choice>
              <mc:Fallback xmlns="">
                <p:pic>
                  <p:nvPicPr>
                    <p:cNvPr id="80" name="Ink 79">
                      <a:extLst>
                        <a:ext uri="{FF2B5EF4-FFF2-40B4-BE49-F238E27FC236}">
                          <a16:creationId xmlns:a16="http://schemas.microsoft.com/office/drawing/2014/main" id="{C3A3F992-C863-2373-2E28-8BFBDC0F5605}"/>
                        </a:ext>
                      </a:extLst>
                    </p:cNvPr>
                    <p:cNvPicPr/>
                    <p:nvPr/>
                  </p:nvPicPr>
                  <p:blipFill>
                    <a:blip r:embed="rId92"/>
                    <a:stretch>
                      <a:fillRect/>
                    </a:stretch>
                  </p:blipFill>
                  <p:spPr>
                    <a:xfrm>
                      <a:off x="1835187" y="1059031"/>
                      <a:ext cx="234720" cy="407929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3">
                  <p14:nvContentPartPr>
                    <p14:cNvPr id="81" name="Ink 80">
                      <a:extLst>
                        <a:ext uri="{FF2B5EF4-FFF2-40B4-BE49-F238E27FC236}">
                          <a16:creationId xmlns:a16="http://schemas.microsoft.com/office/drawing/2014/main" id="{F0D0A8EE-DE05-7617-9ABF-C1BC290A7C1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9267" y="1104247"/>
                    <a:ext cx="240840" cy="545400"/>
                  </p14:xfrm>
                </p:contentPart>
              </mc:Choice>
              <mc:Fallback xmlns="">
                <p:pic>
                  <p:nvPicPr>
                    <p:cNvPr id="81" name="Ink 80">
                      <a:extLst>
                        <a:ext uri="{FF2B5EF4-FFF2-40B4-BE49-F238E27FC236}">
                          <a16:creationId xmlns:a16="http://schemas.microsoft.com/office/drawing/2014/main" id="{F0D0A8EE-DE05-7617-9ABF-C1BC290A7C11}"/>
                        </a:ext>
                      </a:extLst>
                    </p:cNvPr>
                    <p:cNvPicPr/>
                    <p:nvPr/>
                  </p:nvPicPr>
                  <p:blipFill>
                    <a:blip r:embed="rId94"/>
                    <a:stretch>
                      <a:fillRect/>
                    </a:stretch>
                  </p:blipFill>
                  <p:spPr>
                    <a:xfrm>
                      <a:off x="1791240" y="1085671"/>
                      <a:ext cx="276173" cy="58181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5">
                  <p14:nvContentPartPr>
                    <p14:cNvPr id="82" name="Ink 81">
                      <a:extLst>
                        <a:ext uri="{FF2B5EF4-FFF2-40B4-BE49-F238E27FC236}">
                          <a16:creationId xmlns:a16="http://schemas.microsoft.com/office/drawing/2014/main" id="{5E6F6031-5047-AC1B-DE09-D9512A10684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9627" y="1130527"/>
                    <a:ext cx="66960" cy="363240"/>
                  </p14:xfrm>
                </p:contentPart>
              </mc:Choice>
              <mc:Fallback xmlns="">
                <p:pic>
                  <p:nvPicPr>
                    <p:cNvPr id="82" name="Ink 81">
                      <a:extLst>
                        <a:ext uri="{FF2B5EF4-FFF2-40B4-BE49-F238E27FC236}">
                          <a16:creationId xmlns:a16="http://schemas.microsoft.com/office/drawing/2014/main" id="{5E6F6031-5047-AC1B-DE09-D9512A106848}"/>
                        </a:ext>
                      </a:extLst>
                    </p:cNvPr>
                    <p:cNvPicPr/>
                    <p:nvPr/>
                  </p:nvPicPr>
                  <p:blipFill>
                    <a:blip r:embed="rId96"/>
                    <a:stretch>
                      <a:fillRect/>
                    </a:stretch>
                  </p:blipFill>
                  <p:spPr>
                    <a:xfrm>
                      <a:off x="1791627" y="1111956"/>
                      <a:ext cx="102240" cy="39963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7">
                  <p14:nvContentPartPr>
                    <p14:cNvPr id="83" name="Ink 82">
                      <a:extLst>
                        <a:ext uri="{FF2B5EF4-FFF2-40B4-BE49-F238E27FC236}">
                          <a16:creationId xmlns:a16="http://schemas.microsoft.com/office/drawing/2014/main" id="{2DF40F26-0E37-07BA-046E-7226C6BDFCC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0267" y="1130527"/>
                    <a:ext cx="39960" cy="567000"/>
                  </p14:xfrm>
                </p:contentPart>
              </mc:Choice>
              <mc:Fallback xmlns="">
                <p:pic>
                  <p:nvPicPr>
                    <p:cNvPr id="83" name="Ink 82">
                      <a:extLst>
                        <a:ext uri="{FF2B5EF4-FFF2-40B4-BE49-F238E27FC236}">
                          <a16:creationId xmlns:a16="http://schemas.microsoft.com/office/drawing/2014/main" id="{2DF40F26-0E37-07BA-046E-7226C6BDFCCB}"/>
                        </a:ext>
                      </a:extLst>
                    </p:cNvPr>
                    <p:cNvPicPr/>
                    <p:nvPr/>
                  </p:nvPicPr>
                  <p:blipFill>
                    <a:blip r:embed="rId98"/>
                    <a:stretch>
                      <a:fillRect/>
                    </a:stretch>
                  </p:blipFill>
                  <p:spPr>
                    <a:xfrm>
                      <a:off x="1782103" y="1111949"/>
                      <a:ext cx="75561" cy="60341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9">
                  <p14:nvContentPartPr>
                    <p14:cNvPr id="84" name="Ink 83">
                      <a:extLst>
                        <a:ext uri="{FF2B5EF4-FFF2-40B4-BE49-F238E27FC236}">
                          <a16:creationId xmlns:a16="http://schemas.microsoft.com/office/drawing/2014/main" id="{14BDAED7-7501-6594-FA5B-A35CE9980E3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65707" y="1157167"/>
                    <a:ext cx="18360" cy="378360"/>
                  </p14:xfrm>
                </p:contentPart>
              </mc:Choice>
              <mc:Fallback xmlns="">
                <p:pic>
                  <p:nvPicPr>
                    <p:cNvPr id="84" name="Ink 83">
                      <a:extLst>
                        <a:ext uri="{FF2B5EF4-FFF2-40B4-BE49-F238E27FC236}">
                          <a16:creationId xmlns:a16="http://schemas.microsoft.com/office/drawing/2014/main" id="{14BDAED7-7501-6594-FA5B-A35CE9980E3F}"/>
                        </a:ext>
                      </a:extLst>
                    </p:cNvPr>
                    <p:cNvPicPr/>
                    <p:nvPr/>
                  </p:nvPicPr>
                  <p:blipFill>
                    <a:blip r:embed="rId100"/>
                    <a:stretch>
                      <a:fillRect/>
                    </a:stretch>
                  </p:blipFill>
                  <p:spPr>
                    <a:xfrm>
                      <a:off x="1748053" y="1138584"/>
                      <a:ext cx="52962" cy="4147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1">
                  <p14:nvContentPartPr>
                    <p14:cNvPr id="85" name="Ink 84">
                      <a:extLst>
                        <a:ext uri="{FF2B5EF4-FFF2-40B4-BE49-F238E27FC236}">
                          <a16:creationId xmlns:a16="http://schemas.microsoft.com/office/drawing/2014/main" id="{001E37F6-21F5-37DF-AC86-32B1CD0BF63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64547" y="1192447"/>
                    <a:ext cx="118800" cy="452520"/>
                  </p14:xfrm>
                </p:contentPart>
              </mc:Choice>
              <mc:Fallback xmlns="">
                <p:pic>
                  <p:nvPicPr>
                    <p:cNvPr id="85" name="Ink 84">
                      <a:extLst>
                        <a:ext uri="{FF2B5EF4-FFF2-40B4-BE49-F238E27FC236}">
                          <a16:creationId xmlns:a16="http://schemas.microsoft.com/office/drawing/2014/main" id="{001E37F6-21F5-37DF-AC86-32B1CD0BF632}"/>
                        </a:ext>
                      </a:extLst>
                    </p:cNvPr>
                    <p:cNvPicPr/>
                    <p:nvPr/>
                  </p:nvPicPr>
                  <p:blipFill>
                    <a:blip r:embed="rId102"/>
                    <a:stretch>
                      <a:fillRect/>
                    </a:stretch>
                  </p:blipFill>
                  <p:spPr>
                    <a:xfrm>
                      <a:off x="1646547" y="1173871"/>
                      <a:ext cx="154080" cy="48893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3">
                  <p14:nvContentPartPr>
                    <p14:cNvPr id="86" name="Ink 85">
                      <a:extLst>
                        <a:ext uri="{FF2B5EF4-FFF2-40B4-BE49-F238E27FC236}">
                          <a16:creationId xmlns:a16="http://schemas.microsoft.com/office/drawing/2014/main" id="{95835390-1799-4DA3-39C8-A1F4EE07119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35147" y="1253647"/>
                    <a:ext cx="87840" cy="68760"/>
                  </p14:xfrm>
                </p:contentPart>
              </mc:Choice>
              <mc:Fallback xmlns="">
                <p:pic>
                  <p:nvPicPr>
                    <p:cNvPr id="86" name="Ink 85">
                      <a:extLst>
                        <a:ext uri="{FF2B5EF4-FFF2-40B4-BE49-F238E27FC236}">
                          <a16:creationId xmlns:a16="http://schemas.microsoft.com/office/drawing/2014/main" id="{95835390-1799-4DA3-39C8-A1F4EE071194}"/>
                        </a:ext>
                      </a:extLst>
                    </p:cNvPr>
                    <p:cNvPicPr/>
                    <p:nvPr/>
                  </p:nvPicPr>
                  <p:blipFill>
                    <a:blip r:embed="rId104"/>
                    <a:stretch>
                      <a:fillRect/>
                    </a:stretch>
                  </p:blipFill>
                  <p:spPr>
                    <a:xfrm>
                      <a:off x="1299147" y="1217073"/>
                      <a:ext cx="159120" cy="14117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5">
                  <p14:nvContentPartPr>
                    <p14:cNvPr id="87" name="Ink 86">
                      <a:extLst>
                        <a:ext uri="{FF2B5EF4-FFF2-40B4-BE49-F238E27FC236}">
                          <a16:creationId xmlns:a16="http://schemas.microsoft.com/office/drawing/2014/main" id="{CFACC2A4-A851-5714-EF69-C1E0A26F9B9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145427" y="1200727"/>
                    <a:ext cx="110160" cy="36720"/>
                  </p14:xfrm>
                </p:contentPart>
              </mc:Choice>
              <mc:Fallback xmlns="">
                <p:pic>
                  <p:nvPicPr>
                    <p:cNvPr id="87" name="Ink 86">
                      <a:extLst>
                        <a:ext uri="{FF2B5EF4-FFF2-40B4-BE49-F238E27FC236}">
                          <a16:creationId xmlns:a16="http://schemas.microsoft.com/office/drawing/2014/main" id="{CFACC2A4-A851-5714-EF69-C1E0A26F9B98}"/>
                        </a:ext>
                      </a:extLst>
                    </p:cNvPr>
                    <p:cNvPicPr/>
                    <p:nvPr/>
                  </p:nvPicPr>
                  <p:blipFill>
                    <a:blip r:embed="rId106"/>
                    <a:stretch>
                      <a:fillRect/>
                    </a:stretch>
                  </p:blipFill>
                  <p:spPr>
                    <a:xfrm>
                      <a:off x="1109427" y="1164007"/>
                      <a:ext cx="181440" cy="10942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7">
                  <p14:nvContentPartPr>
                    <p14:cNvPr id="88" name="Ink 87">
                      <a:extLst>
                        <a:ext uri="{FF2B5EF4-FFF2-40B4-BE49-F238E27FC236}">
                          <a16:creationId xmlns:a16="http://schemas.microsoft.com/office/drawing/2014/main" id="{212A385B-AB84-E91B-C9DE-F62CD528433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48387" y="821287"/>
                    <a:ext cx="83160" cy="46800"/>
                  </p14:xfrm>
                </p:contentPart>
              </mc:Choice>
              <mc:Fallback xmlns="">
                <p:pic>
                  <p:nvPicPr>
                    <p:cNvPr id="88" name="Ink 87">
                      <a:extLst>
                        <a:ext uri="{FF2B5EF4-FFF2-40B4-BE49-F238E27FC236}">
                          <a16:creationId xmlns:a16="http://schemas.microsoft.com/office/drawing/2014/main" id="{212A385B-AB84-E91B-C9DE-F62CD528433E}"/>
                        </a:ext>
                      </a:extLst>
                    </p:cNvPr>
                    <p:cNvPicPr/>
                    <p:nvPr/>
                  </p:nvPicPr>
                  <p:blipFill>
                    <a:blip r:embed="rId108"/>
                    <a:stretch>
                      <a:fillRect/>
                    </a:stretch>
                  </p:blipFill>
                  <p:spPr>
                    <a:xfrm>
                      <a:off x="2112542" y="784144"/>
                      <a:ext cx="154133" cy="12034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9">
                  <p14:nvContentPartPr>
                    <p14:cNvPr id="89" name="Ink 88">
                      <a:extLst>
                        <a:ext uri="{FF2B5EF4-FFF2-40B4-BE49-F238E27FC236}">
                          <a16:creationId xmlns:a16="http://schemas.microsoft.com/office/drawing/2014/main" id="{7CE35B63-CAB1-2155-749D-ECB578DDC7F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62507" y="831367"/>
                    <a:ext cx="136080" cy="63360"/>
                  </p14:xfrm>
                </p:contentPart>
              </mc:Choice>
              <mc:Fallback xmlns="">
                <p:pic>
                  <p:nvPicPr>
                    <p:cNvPr id="89" name="Ink 88">
                      <a:extLst>
                        <a:ext uri="{FF2B5EF4-FFF2-40B4-BE49-F238E27FC236}">
                          <a16:creationId xmlns:a16="http://schemas.microsoft.com/office/drawing/2014/main" id="{7CE35B63-CAB1-2155-749D-ECB578DDC7F8}"/>
                        </a:ext>
                      </a:extLst>
                    </p:cNvPr>
                    <p:cNvPicPr/>
                    <p:nvPr/>
                  </p:nvPicPr>
                  <p:blipFill>
                    <a:blip r:embed="rId110"/>
                    <a:stretch>
                      <a:fillRect/>
                    </a:stretch>
                  </p:blipFill>
                  <p:spPr>
                    <a:xfrm>
                      <a:off x="2226507" y="794530"/>
                      <a:ext cx="207360" cy="13629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1">
                  <p14:nvContentPartPr>
                    <p14:cNvPr id="90" name="Ink 89">
                      <a:extLst>
                        <a:ext uri="{FF2B5EF4-FFF2-40B4-BE49-F238E27FC236}">
                          <a16:creationId xmlns:a16="http://schemas.microsoft.com/office/drawing/2014/main" id="{4C09BB94-89BE-3E65-54B8-AEAF1A4665E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17507" y="962767"/>
                    <a:ext cx="134280" cy="38880"/>
                  </p14:xfrm>
                </p:contentPart>
              </mc:Choice>
              <mc:Fallback xmlns="">
                <p:pic>
                  <p:nvPicPr>
                    <p:cNvPr id="90" name="Ink 89">
                      <a:extLst>
                        <a:ext uri="{FF2B5EF4-FFF2-40B4-BE49-F238E27FC236}">
                          <a16:creationId xmlns:a16="http://schemas.microsoft.com/office/drawing/2014/main" id="{4C09BB94-89BE-3E65-54B8-AEAF1A4665EC}"/>
                        </a:ext>
                      </a:extLst>
                    </p:cNvPr>
                    <p:cNvPicPr/>
                    <p:nvPr/>
                  </p:nvPicPr>
                  <p:blipFill>
                    <a:blip r:embed="rId112"/>
                    <a:stretch>
                      <a:fillRect/>
                    </a:stretch>
                  </p:blipFill>
                  <p:spPr>
                    <a:xfrm>
                      <a:off x="2181603" y="926088"/>
                      <a:ext cx="205369" cy="11150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3">
                  <p14:nvContentPartPr>
                    <p14:cNvPr id="91" name="Ink 90">
                      <a:extLst>
                        <a:ext uri="{FF2B5EF4-FFF2-40B4-BE49-F238E27FC236}">
                          <a16:creationId xmlns:a16="http://schemas.microsoft.com/office/drawing/2014/main" id="{42F9A39E-7795-69DF-6778-01C81247059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69067" y="1085887"/>
                    <a:ext cx="108360" cy="27000"/>
                  </p14:xfrm>
                </p:contentPart>
              </mc:Choice>
              <mc:Fallback xmlns="">
                <p:pic>
                  <p:nvPicPr>
                    <p:cNvPr id="91" name="Ink 90">
                      <a:extLst>
                        <a:ext uri="{FF2B5EF4-FFF2-40B4-BE49-F238E27FC236}">
                          <a16:creationId xmlns:a16="http://schemas.microsoft.com/office/drawing/2014/main" id="{42F9A39E-7795-69DF-6778-01C812470590}"/>
                        </a:ext>
                      </a:extLst>
                    </p:cNvPr>
                    <p:cNvPicPr/>
                    <p:nvPr/>
                  </p:nvPicPr>
                  <p:blipFill>
                    <a:blip r:embed="rId114"/>
                    <a:stretch>
                      <a:fillRect/>
                    </a:stretch>
                  </p:blipFill>
                  <p:spPr>
                    <a:xfrm>
                      <a:off x="2333186" y="1049401"/>
                      <a:ext cx="179404" cy="9924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5">
                  <p14:nvContentPartPr>
                    <p14:cNvPr id="92" name="Ink 91">
                      <a:extLst>
                        <a:ext uri="{FF2B5EF4-FFF2-40B4-BE49-F238E27FC236}">
                          <a16:creationId xmlns:a16="http://schemas.microsoft.com/office/drawing/2014/main" id="{723701AE-FB13-C830-5B23-F039F96EF46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28587" y="1086247"/>
                    <a:ext cx="117000" cy="46440"/>
                  </p14:xfrm>
                </p:contentPart>
              </mc:Choice>
              <mc:Fallback xmlns="">
                <p:pic>
                  <p:nvPicPr>
                    <p:cNvPr id="92" name="Ink 91">
                      <a:extLst>
                        <a:ext uri="{FF2B5EF4-FFF2-40B4-BE49-F238E27FC236}">
                          <a16:creationId xmlns:a16="http://schemas.microsoft.com/office/drawing/2014/main" id="{723701AE-FB13-C830-5B23-F039F96EF468}"/>
                        </a:ext>
                      </a:extLst>
                    </p:cNvPr>
                    <p:cNvPicPr/>
                    <p:nvPr/>
                  </p:nvPicPr>
                  <p:blipFill>
                    <a:blip r:embed="rId116"/>
                    <a:stretch>
                      <a:fillRect/>
                    </a:stretch>
                  </p:blipFill>
                  <p:spPr>
                    <a:xfrm>
                      <a:off x="2092476" y="1049390"/>
                      <a:ext cx="188500" cy="11941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7">
                  <p14:nvContentPartPr>
                    <p14:cNvPr id="93" name="Ink 92">
                      <a:extLst>
                        <a:ext uri="{FF2B5EF4-FFF2-40B4-BE49-F238E27FC236}">
                          <a16:creationId xmlns:a16="http://schemas.microsoft.com/office/drawing/2014/main" id="{D8CB02E1-C937-992F-D3A9-1D82BD87F73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26147" y="1159327"/>
                    <a:ext cx="90000" cy="52200"/>
                  </p14:xfrm>
                </p:contentPart>
              </mc:Choice>
              <mc:Fallback xmlns="">
                <p:pic>
                  <p:nvPicPr>
                    <p:cNvPr id="93" name="Ink 92">
                      <a:extLst>
                        <a:ext uri="{FF2B5EF4-FFF2-40B4-BE49-F238E27FC236}">
                          <a16:creationId xmlns:a16="http://schemas.microsoft.com/office/drawing/2014/main" id="{D8CB02E1-C937-992F-D3A9-1D82BD87F735}"/>
                        </a:ext>
                      </a:extLst>
                    </p:cNvPr>
                    <p:cNvPicPr/>
                    <p:nvPr/>
                  </p:nvPicPr>
                  <p:blipFill>
                    <a:blip r:embed="rId118"/>
                    <a:stretch>
                      <a:fillRect/>
                    </a:stretch>
                  </p:blipFill>
                  <p:spPr>
                    <a:xfrm>
                      <a:off x="2190147" y="1122566"/>
                      <a:ext cx="161280" cy="12498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9">
                  <p14:nvContentPartPr>
                    <p14:cNvPr id="94" name="Ink 93">
                      <a:extLst>
                        <a:ext uri="{FF2B5EF4-FFF2-40B4-BE49-F238E27FC236}">
                          <a16:creationId xmlns:a16="http://schemas.microsoft.com/office/drawing/2014/main" id="{A07C6F1D-7EB6-C4EC-16D5-E99EEA6531C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49987" y="1297207"/>
                    <a:ext cx="94320" cy="38160"/>
                  </p14:xfrm>
                </p:contentPart>
              </mc:Choice>
              <mc:Fallback xmlns="">
                <p:pic>
                  <p:nvPicPr>
                    <p:cNvPr id="94" name="Ink 93">
                      <a:extLst>
                        <a:ext uri="{FF2B5EF4-FFF2-40B4-BE49-F238E27FC236}">
                          <a16:creationId xmlns:a16="http://schemas.microsoft.com/office/drawing/2014/main" id="{A07C6F1D-7EB6-C4EC-16D5-E99EEA6531CB}"/>
                        </a:ext>
                      </a:extLst>
                    </p:cNvPr>
                    <p:cNvPicPr/>
                    <p:nvPr/>
                  </p:nvPicPr>
                  <p:blipFill>
                    <a:blip r:embed="rId120"/>
                    <a:stretch>
                      <a:fillRect/>
                    </a:stretch>
                  </p:blipFill>
                  <p:spPr>
                    <a:xfrm>
                      <a:off x="2313987" y="1260515"/>
                      <a:ext cx="165600" cy="11081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1">
                  <p14:nvContentPartPr>
                    <p14:cNvPr id="95" name="Ink 94">
                      <a:extLst>
                        <a:ext uri="{FF2B5EF4-FFF2-40B4-BE49-F238E27FC236}">
                          <a16:creationId xmlns:a16="http://schemas.microsoft.com/office/drawing/2014/main" id="{6EEE4060-970C-ACC2-F0FF-99236BA6031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57747" y="1290007"/>
                    <a:ext cx="117000" cy="63360"/>
                  </p14:xfrm>
                </p:contentPart>
              </mc:Choice>
              <mc:Fallback xmlns="">
                <p:pic>
                  <p:nvPicPr>
                    <p:cNvPr id="95" name="Ink 94">
                      <a:extLst>
                        <a:ext uri="{FF2B5EF4-FFF2-40B4-BE49-F238E27FC236}">
                          <a16:creationId xmlns:a16="http://schemas.microsoft.com/office/drawing/2014/main" id="{6EEE4060-970C-ACC2-F0FF-99236BA6031B}"/>
                        </a:ext>
                      </a:extLst>
                    </p:cNvPr>
                    <p:cNvPicPr/>
                    <p:nvPr/>
                  </p:nvPicPr>
                  <p:blipFill>
                    <a:blip r:embed="rId122"/>
                    <a:stretch>
                      <a:fillRect/>
                    </a:stretch>
                  </p:blipFill>
                  <p:spPr>
                    <a:xfrm>
                      <a:off x="2121857" y="1253170"/>
                      <a:ext cx="188061" cy="13629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3">
                  <p14:nvContentPartPr>
                    <p14:cNvPr id="96" name="Ink 95">
                      <a:extLst>
                        <a:ext uri="{FF2B5EF4-FFF2-40B4-BE49-F238E27FC236}">
                          <a16:creationId xmlns:a16="http://schemas.microsoft.com/office/drawing/2014/main" id="{694CB19C-0278-793D-DBEA-738AA3DBA3B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21827" y="1487647"/>
                    <a:ext cx="115920" cy="66600"/>
                  </p14:xfrm>
                </p:contentPart>
              </mc:Choice>
              <mc:Fallback xmlns="">
                <p:pic>
                  <p:nvPicPr>
                    <p:cNvPr id="96" name="Ink 95">
                      <a:extLst>
                        <a:ext uri="{FF2B5EF4-FFF2-40B4-BE49-F238E27FC236}">
                          <a16:creationId xmlns:a16="http://schemas.microsoft.com/office/drawing/2014/main" id="{694CB19C-0278-793D-DBEA-738AA3DBA3BA}"/>
                        </a:ext>
                      </a:extLst>
                    </p:cNvPr>
                    <p:cNvPicPr/>
                    <p:nvPr/>
                  </p:nvPicPr>
                  <p:blipFill>
                    <a:blip r:embed="rId124"/>
                    <a:stretch>
                      <a:fillRect/>
                    </a:stretch>
                  </p:blipFill>
                  <p:spPr>
                    <a:xfrm>
                      <a:off x="2185827" y="1450647"/>
                      <a:ext cx="187200" cy="1398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5">
                  <p14:nvContentPartPr>
                    <p14:cNvPr id="97" name="Ink 96">
                      <a:extLst>
                        <a:ext uri="{FF2B5EF4-FFF2-40B4-BE49-F238E27FC236}">
                          <a16:creationId xmlns:a16="http://schemas.microsoft.com/office/drawing/2014/main" id="{C3C33EDE-73B0-17A6-E6A6-61D7C098EEA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29227" y="1428607"/>
                    <a:ext cx="96480" cy="91800"/>
                  </p14:xfrm>
                </p:contentPart>
              </mc:Choice>
              <mc:Fallback xmlns="">
                <p:pic>
                  <p:nvPicPr>
                    <p:cNvPr id="97" name="Ink 96">
                      <a:extLst>
                        <a:ext uri="{FF2B5EF4-FFF2-40B4-BE49-F238E27FC236}">
                          <a16:creationId xmlns:a16="http://schemas.microsoft.com/office/drawing/2014/main" id="{C3C33EDE-73B0-17A6-E6A6-61D7C098EEA3}"/>
                        </a:ext>
                      </a:extLst>
                    </p:cNvPr>
                    <p:cNvPicPr/>
                    <p:nvPr/>
                  </p:nvPicPr>
                  <p:blipFill>
                    <a:blip r:embed="rId126"/>
                    <a:stretch>
                      <a:fillRect/>
                    </a:stretch>
                  </p:blipFill>
                  <p:spPr>
                    <a:xfrm>
                      <a:off x="1993494" y="1391591"/>
                      <a:ext cx="167232" cy="165092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7">
                  <p14:nvContentPartPr>
                    <p14:cNvPr id="98" name="Ink 97">
                      <a:extLst>
                        <a:ext uri="{FF2B5EF4-FFF2-40B4-BE49-F238E27FC236}">
                          <a16:creationId xmlns:a16="http://schemas.microsoft.com/office/drawing/2014/main" id="{0FC888C5-7B2B-D06C-FA94-0507E1EA836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19507" y="1604647"/>
                    <a:ext cx="68760" cy="122760"/>
                  </p14:xfrm>
                </p:contentPart>
              </mc:Choice>
              <mc:Fallback xmlns="">
                <p:pic>
                  <p:nvPicPr>
                    <p:cNvPr id="98" name="Ink 97">
                      <a:extLst>
                        <a:ext uri="{FF2B5EF4-FFF2-40B4-BE49-F238E27FC236}">
                          <a16:creationId xmlns:a16="http://schemas.microsoft.com/office/drawing/2014/main" id="{0FC888C5-7B2B-D06C-FA94-0507E1EA8365}"/>
                        </a:ext>
                      </a:extLst>
                    </p:cNvPr>
                    <p:cNvPicPr/>
                    <p:nvPr/>
                  </p:nvPicPr>
                  <p:blipFill>
                    <a:blip r:embed="rId128"/>
                    <a:stretch>
                      <a:fillRect/>
                    </a:stretch>
                  </p:blipFill>
                  <p:spPr>
                    <a:xfrm>
                      <a:off x="1983694" y="1567447"/>
                      <a:ext cx="139669" cy="19641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9">
                  <p14:nvContentPartPr>
                    <p14:cNvPr id="99" name="Ink 98">
                      <a:extLst>
                        <a:ext uri="{FF2B5EF4-FFF2-40B4-BE49-F238E27FC236}">
                          <a16:creationId xmlns:a16="http://schemas.microsoft.com/office/drawing/2014/main" id="{3E7198F1-04B3-F684-3628-82E781BDA9F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46507" y="1702207"/>
                    <a:ext cx="360" cy="360"/>
                  </p14:xfrm>
                </p:contentPart>
              </mc:Choice>
              <mc:Fallback xmlns="">
                <p:pic>
                  <p:nvPicPr>
                    <p:cNvPr id="99" name="Ink 98">
                      <a:extLst>
                        <a:ext uri="{FF2B5EF4-FFF2-40B4-BE49-F238E27FC236}">
                          <a16:creationId xmlns:a16="http://schemas.microsoft.com/office/drawing/2014/main" id="{3E7198F1-04B3-F684-3628-82E781BDA9F9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028507" y="168420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1">
                  <p14:nvContentPartPr>
                    <p14:cNvPr id="100" name="Ink 99">
                      <a:extLst>
                        <a:ext uri="{FF2B5EF4-FFF2-40B4-BE49-F238E27FC236}">
                          <a16:creationId xmlns:a16="http://schemas.microsoft.com/office/drawing/2014/main" id="{3D0510AE-51DE-5574-CDF8-1229D397F0D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73147" y="1675927"/>
                    <a:ext cx="360" cy="360"/>
                  </p14:xfrm>
                </p:contentPart>
              </mc:Choice>
              <mc:Fallback xmlns="">
                <p:pic>
                  <p:nvPicPr>
                    <p:cNvPr id="100" name="Ink 99">
                      <a:extLst>
                        <a:ext uri="{FF2B5EF4-FFF2-40B4-BE49-F238E27FC236}">
                          <a16:creationId xmlns:a16="http://schemas.microsoft.com/office/drawing/2014/main" id="{3D0510AE-51DE-5574-CDF8-1229D397F0D2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055147" y="165792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2">
                  <p14:nvContentPartPr>
                    <p14:cNvPr id="101" name="Ink 100">
                      <a:extLst>
                        <a:ext uri="{FF2B5EF4-FFF2-40B4-BE49-F238E27FC236}">
                          <a16:creationId xmlns:a16="http://schemas.microsoft.com/office/drawing/2014/main" id="{77C70282-F791-CD73-2506-65F4199A19E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73147" y="1482607"/>
                    <a:ext cx="360" cy="360"/>
                  </p14:xfrm>
                </p:contentPart>
              </mc:Choice>
              <mc:Fallback xmlns="">
                <p:pic>
                  <p:nvPicPr>
                    <p:cNvPr id="101" name="Ink 100">
                      <a:extLst>
                        <a:ext uri="{FF2B5EF4-FFF2-40B4-BE49-F238E27FC236}">
                          <a16:creationId xmlns:a16="http://schemas.microsoft.com/office/drawing/2014/main" id="{77C70282-F791-CD73-2506-65F4199A19E3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055147" y="146460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3">
                  <p14:nvContentPartPr>
                    <p14:cNvPr id="102" name="Ink 101">
                      <a:extLst>
                        <a:ext uri="{FF2B5EF4-FFF2-40B4-BE49-F238E27FC236}">
                          <a16:creationId xmlns:a16="http://schemas.microsoft.com/office/drawing/2014/main" id="{3EAA7E92-D4B8-850F-CBFA-4FB1F1FF4AB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75467" y="1535527"/>
                    <a:ext cx="360" cy="360"/>
                  </p14:xfrm>
                </p:contentPart>
              </mc:Choice>
              <mc:Fallback xmlns="">
                <p:pic>
                  <p:nvPicPr>
                    <p:cNvPr id="102" name="Ink 101">
                      <a:extLst>
                        <a:ext uri="{FF2B5EF4-FFF2-40B4-BE49-F238E27FC236}">
                          <a16:creationId xmlns:a16="http://schemas.microsoft.com/office/drawing/2014/main" id="{3EAA7E92-D4B8-850F-CBFA-4FB1F1FF4AB9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257467" y="151752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4">
                  <p14:nvContentPartPr>
                    <p14:cNvPr id="103" name="Ink 102">
                      <a:extLst>
                        <a:ext uri="{FF2B5EF4-FFF2-40B4-BE49-F238E27FC236}">
                          <a16:creationId xmlns:a16="http://schemas.microsoft.com/office/drawing/2014/main" id="{11E1C1E5-EAFF-3DA6-5372-76B6853DF57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459787" y="1104247"/>
                    <a:ext cx="360" cy="360"/>
                  </p14:xfrm>
                </p:contentPart>
              </mc:Choice>
              <mc:Fallback xmlns="">
                <p:pic>
                  <p:nvPicPr>
                    <p:cNvPr id="103" name="Ink 102">
                      <a:extLst>
                        <a:ext uri="{FF2B5EF4-FFF2-40B4-BE49-F238E27FC236}">
                          <a16:creationId xmlns:a16="http://schemas.microsoft.com/office/drawing/2014/main" id="{11E1C1E5-EAFF-3DA6-5372-76B6853DF57C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441787" y="108624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5">
                  <p14:nvContentPartPr>
                    <p14:cNvPr id="104" name="Ink 103">
                      <a:extLst>
                        <a:ext uri="{FF2B5EF4-FFF2-40B4-BE49-F238E27FC236}">
                          <a16:creationId xmlns:a16="http://schemas.microsoft.com/office/drawing/2014/main" id="{6CC4FE99-9EEE-2FF8-D897-B77BB07F12D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35907" y="1662967"/>
                    <a:ext cx="46800" cy="107280"/>
                  </p14:xfrm>
                </p:contentPart>
              </mc:Choice>
              <mc:Fallback xmlns="">
                <p:pic>
                  <p:nvPicPr>
                    <p:cNvPr id="104" name="Ink 103">
                      <a:extLst>
                        <a:ext uri="{FF2B5EF4-FFF2-40B4-BE49-F238E27FC236}">
                          <a16:creationId xmlns:a16="http://schemas.microsoft.com/office/drawing/2014/main" id="{6CC4FE99-9EEE-2FF8-D897-B77BB07F12D6}"/>
                        </a:ext>
                      </a:extLst>
                    </p:cNvPr>
                    <p:cNvPicPr/>
                    <p:nvPr/>
                  </p:nvPicPr>
                  <p:blipFill>
                    <a:blip r:embed="rId136"/>
                    <a:stretch>
                      <a:fillRect/>
                    </a:stretch>
                  </p:blipFill>
                  <p:spPr>
                    <a:xfrm>
                      <a:off x="1799907" y="1625974"/>
                      <a:ext cx="118080" cy="18052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7">
                  <p14:nvContentPartPr>
                    <p14:cNvPr id="105" name="Ink 104">
                      <a:extLst>
                        <a:ext uri="{FF2B5EF4-FFF2-40B4-BE49-F238E27FC236}">
                          <a16:creationId xmlns:a16="http://schemas.microsoft.com/office/drawing/2014/main" id="{986DE85C-6B8A-FBFA-45B0-2AC02181058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37987" y="1508887"/>
                    <a:ext cx="46080" cy="113040"/>
                  </p14:xfrm>
                </p:contentPart>
              </mc:Choice>
              <mc:Fallback xmlns="">
                <p:pic>
                  <p:nvPicPr>
                    <p:cNvPr id="105" name="Ink 104">
                      <a:extLst>
                        <a:ext uri="{FF2B5EF4-FFF2-40B4-BE49-F238E27FC236}">
                          <a16:creationId xmlns:a16="http://schemas.microsoft.com/office/drawing/2014/main" id="{986DE85C-6B8A-FBFA-45B0-2AC021810583}"/>
                        </a:ext>
                      </a:extLst>
                    </p:cNvPr>
                    <p:cNvPicPr/>
                    <p:nvPr/>
                  </p:nvPicPr>
                  <p:blipFill>
                    <a:blip r:embed="rId138"/>
                    <a:stretch>
                      <a:fillRect/>
                    </a:stretch>
                  </p:blipFill>
                  <p:spPr>
                    <a:xfrm>
                      <a:off x="1702541" y="1471703"/>
                      <a:ext cx="116263" cy="18666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9">
                  <p14:nvContentPartPr>
                    <p14:cNvPr id="106" name="Ink 105">
                      <a:extLst>
                        <a:ext uri="{FF2B5EF4-FFF2-40B4-BE49-F238E27FC236}">
                          <a16:creationId xmlns:a16="http://schemas.microsoft.com/office/drawing/2014/main" id="{FA7945A4-A298-89EA-1126-567FB2F4785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35027" y="1632727"/>
                    <a:ext cx="52200" cy="119880"/>
                  </p14:xfrm>
                </p:contentPart>
              </mc:Choice>
              <mc:Fallback xmlns="">
                <p:pic>
                  <p:nvPicPr>
                    <p:cNvPr id="106" name="Ink 105">
                      <a:extLst>
                        <a:ext uri="{FF2B5EF4-FFF2-40B4-BE49-F238E27FC236}">
                          <a16:creationId xmlns:a16="http://schemas.microsoft.com/office/drawing/2014/main" id="{FA7945A4-A298-89EA-1126-567FB2F47857}"/>
                        </a:ext>
                      </a:extLst>
                    </p:cNvPr>
                    <p:cNvPicPr/>
                    <p:nvPr/>
                  </p:nvPicPr>
                  <p:blipFill>
                    <a:blip r:embed="rId140"/>
                    <a:stretch>
                      <a:fillRect/>
                    </a:stretch>
                  </p:blipFill>
                  <p:spPr>
                    <a:xfrm>
                      <a:off x="1599274" y="1595727"/>
                      <a:ext cx="122992" cy="19314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141">
                <p14:nvContentPartPr>
                  <p14:cNvPr id="55" name="Ink 54">
                    <a:extLst>
                      <a:ext uri="{FF2B5EF4-FFF2-40B4-BE49-F238E27FC236}">
                        <a16:creationId xmlns:a16="http://schemas.microsoft.com/office/drawing/2014/main" id="{902A5696-E78D-B0AD-78B2-41276BEC82BF}"/>
                      </a:ext>
                    </a:extLst>
                  </p14:cNvPr>
                  <p14:cNvContentPartPr/>
                  <p14:nvPr/>
                </p14:nvContentPartPr>
                <p14:xfrm rot="1617139">
                  <a:off x="1140318" y="737773"/>
                  <a:ext cx="137880" cy="37800"/>
                </p14:xfrm>
              </p:contentPart>
            </mc:Choice>
            <mc:Fallback xmlns="">
              <p:pic>
                <p:nvPicPr>
                  <p:cNvPr id="55" name="Ink 54">
                    <a:extLst>
                      <a:ext uri="{FF2B5EF4-FFF2-40B4-BE49-F238E27FC236}">
                        <a16:creationId xmlns:a16="http://schemas.microsoft.com/office/drawing/2014/main" id="{902A5696-E78D-B0AD-78B2-41276BEC82BF}"/>
                      </a:ext>
                    </a:extLst>
                  </p:cNvPr>
                  <p:cNvPicPr/>
                  <p:nvPr/>
                </p:nvPicPr>
                <p:blipFill>
                  <a:blip r:embed="rId142"/>
                  <a:stretch>
                    <a:fillRect/>
                  </a:stretch>
                </p:blipFill>
                <p:spPr>
                  <a:xfrm rot="1617139">
                    <a:off x="1104224" y="700714"/>
                    <a:ext cx="209347" cy="111176"/>
                  </a:xfrm>
                  <a:prstGeom prst="rect">
                    <a:avLst/>
                  </a:prstGeom>
                </p:spPr>
              </p:pic>
            </mc:Fallback>
          </mc:AlternateContent>
        </p:grp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F10BD88-22A4-ADEA-2B4A-024ADC8B63AC}"/>
                </a:ext>
              </a:extLst>
            </p:cNvPr>
            <p:cNvSpPr/>
            <p:nvPr/>
          </p:nvSpPr>
          <p:spPr>
            <a:xfrm>
              <a:off x="426037" y="276135"/>
              <a:ext cx="2631900" cy="2631900"/>
            </a:xfrm>
            <a:prstGeom prst="ellipse">
              <a:avLst/>
            </a:prstGeom>
            <a:noFill/>
            <a:ln w="76200">
              <a:solidFill>
                <a:srgbClr val="C000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A21C802-5774-EAB5-DFB7-D7BD1B4FAC5A}"/>
                </a:ext>
              </a:extLst>
            </p:cNvPr>
            <p:cNvSpPr/>
            <p:nvPr/>
          </p:nvSpPr>
          <p:spPr>
            <a:xfrm>
              <a:off x="394395" y="214945"/>
              <a:ext cx="2631900" cy="2631900"/>
            </a:xfrm>
            <a:prstGeom prst="ellipse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8" name="Star: 5 Points 17">
              <a:extLst>
                <a:ext uri="{FF2B5EF4-FFF2-40B4-BE49-F238E27FC236}">
                  <a16:creationId xmlns:a16="http://schemas.microsoft.com/office/drawing/2014/main" id="{5BD5A259-53B3-4AE0-D99B-2D4862B51948}"/>
                </a:ext>
              </a:extLst>
            </p:cNvPr>
            <p:cNvSpPr/>
            <p:nvPr/>
          </p:nvSpPr>
          <p:spPr>
            <a:xfrm>
              <a:off x="2690894" y="1174693"/>
              <a:ext cx="768600" cy="768600"/>
            </a:xfrm>
            <a:prstGeom prst="star5">
              <a:avLst/>
            </a:prstGeom>
            <a:solidFill>
              <a:srgbClr val="8FD4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4" name="TextBox 186">
              <a:extLst>
                <a:ext uri="{FF2B5EF4-FFF2-40B4-BE49-F238E27FC236}">
                  <a16:creationId xmlns:a16="http://schemas.microsoft.com/office/drawing/2014/main" id="{0373C5EB-AB2B-DD1B-4AB7-AB36DBBE4B36}"/>
                </a:ext>
              </a:extLst>
            </p:cNvPr>
            <p:cNvSpPr txBox="1"/>
            <p:nvPr/>
          </p:nvSpPr>
          <p:spPr>
            <a:xfrm>
              <a:off x="799900" y="684453"/>
              <a:ext cx="1808823" cy="166617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4000">
                  <a:solidFill>
                    <a:srgbClr val="00B0F0"/>
                  </a:solidFill>
                  <a:latin typeface="Kristen ITC"/>
                </a:rPr>
                <a:t>6</a:t>
              </a:r>
            </a:p>
          </p:txBody>
        </p:sp>
        <p:sp>
          <p:nvSpPr>
            <p:cNvPr id="32" name="Star: 5 Points 31">
              <a:extLst>
                <a:ext uri="{FF2B5EF4-FFF2-40B4-BE49-F238E27FC236}">
                  <a16:creationId xmlns:a16="http://schemas.microsoft.com/office/drawing/2014/main" id="{80D13149-A7FB-6EB2-AB73-AA5DD5BF5586}"/>
                </a:ext>
              </a:extLst>
            </p:cNvPr>
            <p:cNvSpPr/>
            <p:nvPr/>
          </p:nvSpPr>
          <p:spPr>
            <a:xfrm>
              <a:off x="2525744" y="1968802"/>
              <a:ext cx="768600" cy="768600"/>
            </a:xfrm>
            <a:prstGeom prst="star5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33" name="Star: 5 Points 32">
              <a:extLst>
                <a:ext uri="{FF2B5EF4-FFF2-40B4-BE49-F238E27FC236}">
                  <a16:creationId xmlns:a16="http://schemas.microsoft.com/office/drawing/2014/main" id="{78FCC0A3-5915-5269-3C3A-358A1158C28F}"/>
                </a:ext>
              </a:extLst>
            </p:cNvPr>
            <p:cNvSpPr/>
            <p:nvPr/>
          </p:nvSpPr>
          <p:spPr>
            <a:xfrm>
              <a:off x="1937170" y="2465292"/>
              <a:ext cx="768600" cy="768600"/>
            </a:xfrm>
            <a:prstGeom prst="star5">
              <a:avLst/>
            </a:prstGeom>
            <a:solidFill>
              <a:srgbClr val="C0004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7B7AD1B-EB05-BF8C-E000-5A0A4E2DA9B8}"/>
              </a:ext>
            </a:extLst>
          </p:cNvPr>
          <p:cNvSpPr/>
          <p:nvPr/>
        </p:nvSpPr>
        <p:spPr>
          <a:xfrm>
            <a:off x="2915535" y="2015059"/>
            <a:ext cx="6361100" cy="2080602"/>
          </a:xfrm>
          <a:prstGeom prst="roundRect">
            <a:avLst/>
          </a:prstGeom>
          <a:solidFill>
            <a:srgbClr val="8FD4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2800">
              <a:solidFill>
                <a:schemeClr val="bg1"/>
              </a:solidFill>
              <a:latin typeface="Arial Rounded MT Bold"/>
              <a:ea typeface="Calibri"/>
              <a:cs typeface="Arial"/>
            </a:endParaRPr>
          </a:p>
          <a:p>
            <a:pPr algn="ctr"/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A 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yw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 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eich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 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ysgol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 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yn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 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rhoi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 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unrhyw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 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gymorth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 </a:t>
            </a:r>
            <a:r>
              <a:rPr lang="en-GB" sz="2800" b="1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ychwanegol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 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i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 chi 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oherwydd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 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eich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 bod 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yn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 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blant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 y 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Lluoedd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 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Arfog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? 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Os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 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oes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, 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beth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? </a:t>
            </a:r>
            <a:endParaRPr lang="en-GB">
              <a:solidFill>
                <a:schemeClr val="bg1"/>
              </a:solidFill>
            </a:endParaRPr>
          </a:p>
          <a:p>
            <a:pPr algn="ctr"/>
            <a:endParaRPr lang="en-GB" sz="2800">
              <a:solidFill>
                <a:srgbClr val="FFFFFF"/>
              </a:solidFill>
              <a:latin typeface="Arial Rounded MT Bold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4186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53E302-B8CC-6287-2D8A-6471307860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>
            <a:extLst>
              <a:ext uri="{FF2B5EF4-FFF2-40B4-BE49-F238E27FC236}">
                <a16:creationId xmlns:a16="http://schemas.microsoft.com/office/drawing/2014/main" id="{49CEFBD8-37BD-5BB9-D3F2-3E194EA36983}"/>
              </a:ext>
            </a:extLst>
          </p:cNvPr>
          <p:cNvSpPr/>
          <p:nvPr/>
        </p:nvSpPr>
        <p:spPr>
          <a:xfrm>
            <a:off x="9833541" y="-279305"/>
            <a:ext cx="2665730" cy="2665730"/>
          </a:xfrm>
          <a:prstGeom prst="ellipse">
            <a:avLst/>
          </a:prstGeom>
          <a:solidFill>
            <a:srgbClr val="8FD45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CB8093CE-E52A-5A6B-4C5C-9B930AB68DD5}"/>
              </a:ext>
            </a:extLst>
          </p:cNvPr>
          <p:cNvSpPr/>
          <p:nvPr/>
        </p:nvSpPr>
        <p:spPr>
          <a:xfrm>
            <a:off x="-1661057" y="1908310"/>
            <a:ext cx="3314700" cy="3314700"/>
          </a:xfrm>
          <a:prstGeom prst="ellipse">
            <a:avLst/>
          </a:prstGeom>
          <a:solidFill>
            <a:srgbClr val="5DAE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DD858060-AD60-89B4-BFD7-447BC2B2C48F}"/>
              </a:ext>
            </a:extLst>
          </p:cNvPr>
          <p:cNvSpPr/>
          <p:nvPr/>
        </p:nvSpPr>
        <p:spPr>
          <a:xfrm>
            <a:off x="5775062" y="5647195"/>
            <a:ext cx="2426335" cy="2426335"/>
          </a:xfrm>
          <a:prstGeom prst="ellipse">
            <a:avLst/>
          </a:prstGeom>
          <a:solidFill>
            <a:srgbClr val="C0004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4147FD-761A-EB07-0EA1-1B4A8D1B8A9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77"/>
          <a:stretch/>
        </p:blipFill>
        <p:spPr>
          <a:xfrm>
            <a:off x="10702402" y="6043839"/>
            <a:ext cx="1358585" cy="661719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14F7047-9BFB-E105-E813-D72C994F0735}"/>
              </a:ext>
            </a:extLst>
          </p:cNvPr>
          <p:cNvSpPr/>
          <p:nvPr/>
        </p:nvSpPr>
        <p:spPr>
          <a:xfrm>
            <a:off x="2777825" y="2042601"/>
            <a:ext cx="6361100" cy="2080604"/>
          </a:xfrm>
          <a:prstGeom prst="roundRect">
            <a:avLst/>
          </a:prstGeom>
          <a:solidFill>
            <a:srgbClr val="5DAE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Ydych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 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chi'n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 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meddwl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 bod y 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rhan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 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fwyaf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 o 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oedolion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 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yn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 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eich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 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ysgol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 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yn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 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deall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 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sut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 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beth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 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yw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 bod 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yn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 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blentyn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 y 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Lluoedd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 </a:t>
            </a:r>
            <a:r>
              <a:rPr lang="en-GB" sz="280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Arfog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?</a:t>
            </a:r>
            <a:endParaRPr lang="en-US" sz="2800">
              <a:solidFill>
                <a:schemeClr val="bg1"/>
              </a:solidFill>
              <a:latin typeface="Arial Rounded MT Bold"/>
              <a:cs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4FB3D0D-BD00-2A6D-953A-CF96D58CD9F1}"/>
              </a:ext>
            </a:extLst>
          </p:cNvPr>
          <p:cNvSpPr/>
          <p:nvPr/>
        </p:nvSpPr>
        <p:spPr>
          <a:xfrm>
            <a:off x="2344841" y="5463750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0C21102-3066-E2FC-E4EE-2E9233848A0E}"/>
              </a:ext>
            </a:extLst>
          </p:cNvPr>
          <p:cNvSpPr/>
          <p:nvPr/>
        </p:nvSpPr>
        <p:spPr>
          <a:xfrm>
            <a:off x="350890" y="3215239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14EB43D-D1DC-3D4E-65FE-7674A5CE6DFE}"/>
              </a:ext>
            </a:extLst>
          </p:cNvPr>
          <p:cNvSpPr/>
          <p:nvPr/>
        </p:nvSpPr>
        <p:spPr>
          <a:xfrm>
            <a:off x="1246531" y="4891013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C0EFB31-D155-B07C-0A87-0342A6246747}"/>
              </a:ext>
            </a:extLst>
          </p:cNvPr>
          <p:cNvSpPr/>
          <p:nvPr/>
        </p:nvSpPr>
        <p:spPr>
          <a:xfrm>
            <a:off x="2688546" y="4468910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D6262FF-6132-7BF4-9825-781640FFDECB}"/>
              </a:ext>
            </a:extLst>
          </p:cNvPr>
          <p:cNvSpPr/>
          <p:nvPr/>
        </p:nvSpPr>
        <p:spPr>
          <a:xfrm>
            <a:off x="1819072" y="3566714"/>
            <a:ext cx="671843" cy="686220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B721038-016A-0A55-3F7B-80620538C76F}"/>
              </a:ext>
            </a:extLst>
          </p:cNvPr>
          <p:cNvSpPr/>
          <p:nvPr/>
        </p:nvSpPr>
        <p:spPr>
          <a:xfrm>
            <a:off x="977640" y="6179815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C9EA764-BAD3-3395-527C-331257252B2F}"/>
              </a:ext>
            </a:extLst>
          </p:cNvPr>
          <p:cNvSpPr/>
          <p:nvPr/>
        </p:nvSpPr>
        <p:spPr>
          <a:xfrm>
            <a:off x="288198" y="6017974"/>
            <a:ext cx="694427" cy="694427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2602848-47B5-17E7-557D-0428C2B937CF}"/>
              </a:ext>
            </a:extLst>
          </p:cNvPr>
          <p:cNvSpPr/>
          <p:nvPr/>
        </p:nvSpPr>
        <p:spPr>
          <a:xfrm>
            <a:off x="10782999" y="1449665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E6EFB5A-42E9-EF3F-04D0-C65694082E89}"/>
              </a:ext>
            </a:extLst>
          </p:cNvPr>
          <p:cNvSpPr/>
          <p:nvPr/>
        </p:nvSpPr>
        <p:spPr>
          <a:xfrm>
            <a:off x="10788852" y="2323842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7B818D8-98D3-EDDC-225B-3D7F3ED49C00}"/>
              </a:ext>
            </a:extLst>
          </p:cNvPr>
          <p:cNvSpPr/>
          <p:nvPr/>
        </p:nvSpPr>
        <p:spPr>
          <a:xfrm>
            <a:off x="11033267" y="3775956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6422CD7-CE39-694F-FC2B-0022EB9B4A55}"/>
              </a:ext>
            </a:extLst>
          </p:cNvPr>
          <p:cNvSpPr/>
          <p:nvPr/>
        </p:nvSpPr>
        <p:spPr>
          <a:xfrm>
            <a:off x="10620568" y="4632220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98FAD86-C92A-F47E-4CDD-D5B49677B711}"/>
              </a:ext>
            </a:extLst>
          </p:cNvPr>
          <p:cNvSpPr/>
          <p:nvPr/>
        </p:nvSpPr>
        <p:spPr>
          <a:xfrm>
            <a:off x="10137369" y="2962089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3111A04D-3E2E-1885-D40A-DAFE73C0C744}"/>
              </a:ext>
            </a:extLst>
          </p:cNvPr>
          <p:cNvSpPr/>
          <p:nvPr/>
        </p:nvSpPr>
        <p:spPr>
          <a:xfrm>
            <a:off x="3217010" y="377629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2FD8CFF-FE90-83B4-6E49-63A3728EFDC2}"/>
              </a:ext>
            </a:extLst>
          </p:cNvPr>
          <p:cNvSpPr/>
          <p:nvPr/>
        </p:nvSpPr>
        <p:spPr>
          <a:xfrm>
            <a:off x="2366579" y="337374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C9306890-0B6B-11D2-E9B1-F47D1F537115}"/>
              </a:ext>
            </a:extLst>
          </p:cNvPr>
          <p:cNvSpPr/>
          <p:nvPr/>
        </p:nvSpPr>
        <p:spPr>
          <a:xfrm>
            <a:off x="4157462" y="209054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C18986C2-1425-24E0-B623-BED8F2BE647D}"/>
              </a:ext>
            </a:extLst>
          </p:cNvPr>
          <p:cNvSpPr/>
          <p:nvPr/>
        </p:nvSpPr>
        <p:spPr>
          <a:xfrm>
            <a:off x="5105771" y="371822"/>
            <a:ext cx="671843" cy="686220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5D7ECFE-BC2F-D854-B3D3-B46C0B128B26}"/>
              </a:ext>
            </a:extLst>
          </p:cNvPr>
          <p:cNvGrpSpPr/>
          <p:nvPr/>
        </p:nvGrpSpPr>
        <p:grpSpPr>
          <a:xfrm>
            <a:off x="180712" y="143953"/>
            <a:ext cx="1360011" cy="1308879"/>
            <a:chOff x="355146" y="153134"/>
            <a:chExt cx="3104348" cy="308075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5D113A5-53BD-7F8B-01BF-D1568D92E9E2}"/>
                </a:ext>
              </a:extLst>
            </p:cNvPr>
            <p:cNvSpPr/>
            <p:nvPr/>
          </p:nvSpPr>
          <p:spPr>
            <a:xfrm>
              <a:off x="355146" y="153134"/>
              <a:ext cx="2631900" cy="2631900"/>
            </a:xfrm>
            <a:prstGeom prst="ellipse">
              <a:avLst/>
            </a:prstGeom>
            <a:noFill/>
            <a:ln w="76200">
              <a:solidFill>
                <a:srgbClr val="8FD4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700BD9B-2772-D5B8-E347-496B6C750A17}"/>
                </a:ext>
              </a:extLst>
            </p:cNvPr>
            <p:cNvGrpSpPr/>
            <p:nvPr/>
          </p:nvGrpSpPr>
          <p:grpSpPr>
            <a:xfrm>
              <a:off x="1139667" y="409807"/>
              <a:ext cx="1524267" cy="2204362"/>
              <a:chOff x="1139667" y="409807"/>
              <a:chExt cx="1337760" cy="1934640"/>
            </a:xfrm>
            <a:solidFill>
              <a:srgbClr val="C9F1FF"/>
            </a:solidFill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">
                <p14:nvContentPartPr>
                  <p14:cNvPr id="34" name="Ink 33">
                    <a:extLst>
                      <a:ext uri="{FF2B5EF4-FFF2-40B4-BE49-F238E27FC236}">
                        <a16:creationId xmlns:a16="http://schemas.microsoft.com/office/drawing/2014/main" id="{689C9656-1004-9FEB-2FFF-1C6B1EB0414D}"/>
                      </a:ext>
                    </a:extLst>
                  </p14:cNvPr>
                  <p14:cNvContentPartPr/>
                  <p14:nvPr/>
                </p14:nvContentPartPr>
                <p14:xfrm>
                  <a:off x="1204467" y="1104247"/>
                  <a:ext cx="622800" cy="1240200"/>
                </p14:xfrm>
              </p:contentPart>
            </mc:Choice>
            <mc:Fallback xmlns="">
              <p:pic>
                <p:nvPicPr>
                  <p:cNvPr id="34" name="Ink 33">
                    <a:extLst>
                      <a:ext uri="{FF2B5EF4-FFF2-40B4-BE49-F238E27FC236}">
                        <a16:creationId xmlns:a16="http://schemas.microsoft.com/office/drawing/2014/main" id="{689C9656-1004-9FEB-2FFF-1C6B1EB0414D}"/>
                      </a:ext>
                    </a:extLst>
                  </p:cNvPr>
                  <p:cNvPicPr/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1168425" y="1067071"/>
                    <a:ext cx="694163" cy="131380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">
                <p14:nvContentPartPr>
                  <p14:cNvPr id="35" name="Ink 34">
                    <a:extLst>
                      <a:ext uri="{FF2B5EF4-FFF2-40B4-BE49-F238E27FC236}">
                        <a16:creationId xmlns:a16="http://schemas.microsoft.com/office/drawing/2014/main" id="{98D22D93-AC69-F78C-B7B1-00CE3CE07E97}"/>
                      </a:ext>
                    </a:extLst>
                  </p14:cNvPr>
                  <p14:cNvContentPartPr/>
                  <p14:nvPr/>
                </p14:nvContentPartPr>
                <p14:xfrm>
                  <a:off x="1801347" y="585847"/>
                  <a:ext cx="271800" cy="517680"/>
                </p14:xfrm>
              </p:contentPart>
            </mc:Choice>
            <mc:Fallback xmlns="">
              <p:pic>
                <p:nvPicPr>
                  <p:cNvPr id="35" name="Ink 34">
                    <a:extLst>
                      <a:ext uri="{FF2B5EF4-FFF2-40B4-BE49-F238E27FC236}">
                        <a16:creationId xmlns:a16="http://schemas.microsoft.com/office/drawing/2014/main" id="{98D22D93-AC69-F78C-B7B1-00CE3CE07E97}"/>
                      </a:ext>
                    </a:extLst>
                  </p:cNvPr>
                  <p:cNvPicPr/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1783323" y="567252"/>
                    <a:ext cx="307127" cy="5541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8A14E71F-2A11-ABC3-AA2E-966683AEA925}"/>
                      </a:ext>
                    </a:extLst>
                  </p14:cNvPr>
                  <p14:cNvContentPartPr/>
                  <p14:nvPr/>
                </p14:nvContentPartPr>
                <p14:xfrm>
                  <a:off x="1826907" y="691687"/>
                  <a:ext cx="378360" cy="41292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8A14E71F-2A11-ABC3-AA2E-966683AEA925}"/>
                      </a:ext>
                    </a:extLst>
                  </p:cNvPr>
                  <p:cNvPicPr/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1808890" y="673087"/>
                    <a:ext cx="413674" cy="4493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97D747CE-A816-EACE-C5FA-9CA84F1CDD0F}"/>
                      </a:ext>
                    </a:extLst>
                  </p14:cNvPr>
                  <p14:cNvContentPartPr/>
                  <p14:nvPr/>
                </p14:nvContentPartPr>
                <p14:xfrm>
                  <a:off x="1792347" y="805087"/>
                  <a:ext cx="245520" cy="360720"/>
                </p14:xfrm>
              </p:contentPart>
            </mc:Choice>
            <mc:Fallback xmlns=""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97D747CE-A816-EACE-C5FA-9CA84F1CDD0F}"/>
                      </a:ext>
                    </a:extLst>
                  </p:cNvPr>
                  <p:cNvPicPr/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1774347" y="786531"/>
                    <a:ext cx="280800" cy="39708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FB7766CD-AF57-D68A-5DBD-D076E502B783}"/>
                      </a:ext>
                    </a:extLst>
                  </p14:cNvPr>
                  <p14:cNvContentPartPr/>
                  <p14:nvPr/>
                </p14:nvContentPartPr>
                <p14:xfrm>
                  <a:off x="1448907" y="1517527"/>
                  <a:ext cx="44280" cy="9000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FB7766CD-AF57-D68A-5DBD-D076E502B783}"/>
                      </a:ext>
                    </a:extLst>
                  </p:cNvPr>
                  <p:cNvPicPr/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1412612" y="1480642"/>
                    <a:ext cx="116144" cy="16303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B4ACBD4D-8E12-4E59-7941-0B0CD66274E3}"/>
                      </a:ext>
                    </a:extLst>
                  </p14:cNvPr>
                  <p14:cNvContentPartPr/>
                  <p14:nvPr/>
                </p14:nvContentPartPr>
                <p14:xfrm>
                  <a:off x="1417947" y="1384327"/>
                  <a:ext cx="83880" cy="63360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B4ACBD4D-8E12-4E59-7941-0B0CD66274E3}"/>
                      </a:ext>
                    </a:extLst>
                  </p:cNvPr>
                  <p:cNvPicPr/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1382101" y="1347490"/>
                    <a:ext cx="154855" cy="13629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79BF1CC7-0AEC-3A27-4236-2E1A6A35A7ED}"/>
                      </a:ext>
                    </a:extLst>
                  </p14:cNvPr>
                  <p14:cNvContentPartPr/>
                  <p14:nvPr/>
                </p14:nvContentPartPr>
                <p14:xfrm>
                  <a:off x="1182147" y="1385407"/>
                  <a:ext cx="142200" cy="71640"/>
                </p14:xfrm>
              </p:contentPart>
            </mc:Choice>
            <mc:Fallback xmlns="">
              <p:pic>
                <p:nvPicPr>
                  <p:cNvPr id="40" name="Ink 39">
                    <a:extLst>
                      <a:ext uri="{FF2B5EF4-FFF2-40B4-BE49-F238E27FC236}">
                        <a16:creationId xmlns:a16="http://schemas.microsoft.com/office/drawing/2014/main" id="{79BF1CC7-0AEC-3A27-4236-2E1A6A35A7ED}"/>
                      </a:ext>
                    </a:extLst>
                  </p:cNvPr>
                  <p:cNvPicPr/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1146238" y="1348479"/>
                    <a:ext cx="213300" cy="14475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93345CDC-7C42-EF1D-A11F-DB6E2B5AAD65}"/>
                      </a:ext>
                    </a:extLst>
                  </p14:cNvPr>
                  <p14:cNvContentPartPr/>
                  <p14:nvPr/>
                </p14:nvContentPartPr>
                <p14:xfrm>
                  <a:off x="1179987" y="1051327"/>
                  <a:ext cx="157680" cy="5436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93345CDC-7C42-EF1D-A11F-DB6E2B5AAD65}"/>
                      </a:ext>
                    </a:extLst>
                  </p:cNvPr>
                  <p:cNvPicPr/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1143987" y="1014094"/>
                    <a:ext cx="228960" cy="1280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88E7312E-227B-4D10-62C1-B17A97717BBA}"/>
                      </a:ext>
                    </a:extLst>
                  </p14:cNvPr>
                  <p14:cNvContentPartPr/>
                  <p14:nvPr/>
                </p14:nvContentPartPr>
                <p14:xfrm>
                  <a:off x="1139667" y="936487"/>
                  <a:ext cx="137880" cy="3780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88E7312E-227B-4D10-62C1-B17A97717BBA}"/>
                      </a:ext>
                    </a:extLst>
                  </p:cNvPr>
                  <p:cNvPicPr/>
                  <p:nvPr/>
                </p:nvPicPr>
                <p:blipFill>
                  <a:blip r:embed="rId20"/>
                  <a:stretch>
                    <a:fillRect/>
                  </a:stretch>
                </p:blipFill>
                <p:spPr>
                  <a:xfrm>
                    <a:off x="1103573" y="900141"/>
                    <a:ext cx="209347" cy="10976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525CF197-925A-EFAF-3BD0-083F7B6F7105}"/>
                      </a:ext>
                    </a:extLst>
                  </p14:cNvPr>
                  <p14:cNvContentPartPr/>
                  <p14:nvPr/>
                </p14:nvContentPartPr>
                <p14:xfrm>
                  <a:off x="1413267" y="804007"/>
                  <a:ext cx="105840" cy="4536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525CF197-925A-EFAF-3BD0-083F7B6F7105}"/>
                      </a:ext>
                    </a:extLst>
                  </p:cNvPr>
                  <p:cNvPicPr/>
                  <p:nvPr/>
                </p:nvPicPr>
                <p:blipFill>
                  <a:blip r:embed="rId22"/>
                  <a:stretch>
                    <a:fillRect/>
                  </a:stretch>
                </p:blipFill>
                <p:spPr>
                  <a:xfrm>
                    <a:off x="1377267" y="767426"/>
                    <a:ext cx="177120" cy="11779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">
                <p14:nvContentPartPr>
                  <p14:cNvPr id="44" name="Ink 43">
                    <a:extLst>
                      <a:ext uri="{FF2B5EF4-FFF2-40B4-BE49-F238E27FC236}">
                        <a16:creationId xmlns:a16="http://schemas.microsoft.com/office/drawing/2014/main" id="{16C09FC7-220A-B173-A611-12E349619C76}"/>
                      </a:ext>
                    </a:extLst>
                  </p14:cNvPr>
                  <p14:cNvContentPartPr/>
                  <p14:nvPr/>
                </p14:nvContentPartPr>
                <p14:xfrm>
                  <a:off x="1395987" y="560287"/>
                  <a:ext cx="61560" cy="104760"/>
                </p14:xfrm>
              </p:contentPart>
            </mc:Choice>
            <mc:Fallback xmlns=""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16C09FC7-220A-B173-A611-12E349619C76}"/>
                      </a:ext>
                    </a:extLst>
                  </p:cNvPr>
                  <p:cNvPicPr/>
                  <p:nvPr/>
                </p:nvPicPr>
                <p:blipFill>
                  <a:blip r:embed="rId24"/>
                  <a:stretch>
                    <a:fillRect/>
                  </a:stretch>
                </p:blipFill>
                <p:spPr>
                  <a:xfrm>
                    <a:off x="1360196" y="523138"/>
                    <a:ext cx="132426" cy="17831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15583E23-F8DB-D301-1E3C-9B76E501F1DC}"/>
                      </a:ext>
                    </a:extLst>
                  </p14:cNvPr>
                  <p14:cNvContentPartPr/>
                  <p14:nvPr/>
                </p14:nvContentPartPr>
                <p14:xfrm>
                  <a:off x="1553667" y="646687"/>
                  <a:ext cx="72000" cy="92880"/>
                </p14:xfrm>
              </p:contentPart>
            </mc:Choice>
            <mc:Fallback xmlns=""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id="{15583E23-F8DB-D301-1E3C-9B76E501F1DC}"/>
                      </a:ext>
                    </a:extLst>
                  </p:cNvPr>
                  <p:cNvPicPr/>
                  <p:nvPr/>
                </p:nvPicPr>
                <p:blipFill>
                  <a:blip r:embed="rId26"/>
                  <a:stretch>
                    <a:fillRect/>
                  </a:stretch>
                </p:blipFill>
                <p:spPr>
                  <a:xfrm>
                    <a:off x="1517667" y="609535"/>
                    <a:ext cx="143280" cy="16644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">
                <p14:nvContentPartPr>
                  <p14:cNvPr id="46" name="Ink 45">
                    <a:extLst>
                      <a:ext uri="{FF2B5EF4-FFF2-40B4-BE49-F238E27FC236}">
                        <a16:creationId xmlns:a16="http://schemas.microsoft.com/office/drawing/2014/main" id="{005F5853-0840-9AAA-C2E6-D88B3629C194}"/>
                      </a:ext>
                    </a:extLst>
                  </p14:cNvPr>
                  <p14:cNvContentPartPr/>
                  <p14:nvPr/>
                </p14:nvContentPartPr>
                <p14:xfrm>
                  <a:off x="1622787" y="497647"/>
                  <a:ext cx="65160" cy="137880"/>
                </p14:xfrm>
              </p:contentPart>
            </mc:Choice>
            <mc:Fallback xmlns="">
              <p:pic>
                <p:nvPicPr>
                  <p:cNvPr id="46" name="Ink 45">
                    <a:extLst>
                      <a:ext uri="{FF2B5EF4-FFF2-40B4-BE49-F238E27FC236}">
                        <a16:creationId xmlns:a16="http://schemas.microsoft.com/office/drawing/2014/main" id="{005F5853-0840-9AAA-C2E6-D88B3629C194}"/>
                      </a:ext>
                    </a:extLst>
                  </p:cNvPr>
                  <p:cNvPicPr/>
                  <p:nvPr/>
                </p:nvPicPr>
                <p:blipFill>
                  <a:blip r:embed="rId28"/>
                  <a:stretch>
                    <a:fillRect/>
                  </a:stretch>
                </p:blipFill>
                <p:spPr>
                  <a:xfrm>
                    <a:off x="1586985" y="460582"/>
                    <a:ext cx="136048" cy="21126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2C41C983-A20C-3782-2566-31313B2EECCE}"/>
                      </a:ext>
                    </a:extLst>
                  </p14:cNvPr>
                  <p14:cNvContentPartPr/>
                  <p14:nvPr/>
                </p14:nvContentPartPr>
                <p14:xfrm>
                  <a:off x="1754547" y="620767"/>
                  <a:ext cx="36000" cy="138600"/>
                </p14:xfrm>
              </p:contentPart>
            </mc:Choice>
            <mc:Fallback xmlns=""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2C41C983-A20C-3782-2566-31313B2EECCE}"/>
                      </a:ext>
                    </a:extLst>
                  </p:cNvPr>
                  <p:cNvPicPr/>
                  <p:nvPr/>
                </p:nvPicPr>
                <p:blipFill>
                  <a:blip r:embed="rId30"/>
                  <a:stretch>
                    <a:fillRect/>
                  </a:stretch>
                </p:blipFill>
                <p:spPr>
                  <a:xfrm>
                    <a:off x="1719253" y="583708"/>
                    <a:ext cx="105882" cy="2119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">
                <p14:nvContentPartPr>
                  <p14:cNvPr id="48" name="Ink 47">
                    <a:extLst>
                      <a:ext uri="{FF2B5EF4-FFF2-40B4-BE49-F238E27FC236}">
                        <a16:creationId xmlns:a16="http://schemas.microsoft.com/office/drawing/2014/main" id="{BAA5317B-0A88-435F-37CE-E65A93D5FA4E}"/>
                      </a:ext>
                    </a:extLst>
                  </p14:cNvPr>
                  <p14:cNvContentPartPr/>
                  <p14:nvPr/>
                </p14:nvContentPartPr>
                <p14:xfrm>
                  <a:off x="1807467" y="409807"/>
                  <a:ext cx="48240" cy="134280"/>
                </p14:xfrm>
              </p:contentPart>
            </mc:Choice>
            <mc:Fallback xmlns="">
              <p:pic>
                <p:nvPicPr>
                  <p:cNvPr id="48" name="Ink 47">
                    <a:extLst>
                      <a:ext uri="{FF2B5EF4-FFF2-40B4-BE49-F238E27FC236}">
                        <a16:creationId xmlns:a16="http://schemas.microsoft.com/office/drawing/2014/main" id="{BAA5317B-0A88-435F-37CE-E65A93D5FA4E}"/>
                      </a:ext>
                    </a:extLst>
                  </p:cNvPr>
                  <p:cNvPicPr/>
                  <p:nvPr/>
                </p:nvPicPr>
                <p:blipFill>
                  <a:blip r:embed="rId32"/>
                  <a:stretch>
                    <a:fillRect/>
                  </a:stretch>
                </p:blipFill>
                <p:spPr>
                  <a:xfrm>
                    <a:off x="1771996" y="372713"/>
                    <a:ext cx="118472" cy="2077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">
                <p14:nvContentPartPr>
                  <p14:cNvPr id="49" name="Ink 48">
                    <a:extLst>
                      <a:ext uri="{FF2B5EF4-FFF2-40B4-BE49-F238E27FC236}">
                        <a16:creationId xmlns:a16="http://schemas.microsoft.com/office/drawing/2014/main" id="{92890E9A-8EC5-9BCF-D243-8B5B62FC5362}"/>
                      </a:ext>
                    </a:extLst>
                  </p14:cNvPr>
                  <p14:cNvContentPartPr/>
                  <p14:nvPr/>
                </p14:nvContentPartPr>
                <p14:xfrm>
                  <a:off x="2037147" y="487567"/>
                  <a:ext cx="90000" cy="89640"/>
                </p14:xfrm>
              </p:contentPart>
            </mc:Choice>
            <mc:Fallback xmlns="">
              <p:pic>
                <p:nvPicPr>
                  <p:cNvPr id="49" name="Ink 48">
                    <a:extLst>
                      <a:ext uri="{FF2B5EF4-FFF2-40B4-BE49-F238E27FC236}">
                        <a16:creationId xmlns:a16="http://schemas.microsoft.com/office/drawing/2014/main" id="{92890E9A-8EC5-9BCF-D243-8B5B62FC5362}"/>
                      </a:ext>
                    </a:extLst>
                  </p:cNvPr>
                  <p:cNvPicPr/>
                  <p:nvPr/>
                </p:nvPicPr>
                <p:blipFill>
                  <a:blip r:embed="rId34"/>
                  <a:stretch>
                    <a:fillRect/>
                  </a:stretch>
                </p:blipFill>
                <p:spPr>
                  <a:xfrm>
                    <a:off x="2001147" y="450217"/>
                    <a:ext cx="161280" cy="16359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5">
                <p14:nvContentPartPr>
                  <p14:cNvPr id="50" name="Ink 49">
                    <a:extLst>
                      <a:ext uri="{FF2B5EF4-FFF2-40B4-BE49-F238E27FC236}">
                        <a16:creationId xmlns:a16="http://schemas.microsoft.com/office/drawing/2014/main" id="{51D8B090-8033-D318-63EA-E3B8447AABE2}"/>
                      </a:ext>
                    </a:extLst>
                  </p14:cNvPr>
                  <p14:cNvContentPartPr/>
                  <p14:nvPr/>
                </p14:nvContentPartPr>
                <p14:xfrm>
                  <a:off x="1911507" y="613567"/>
                  <a:ext cx="39600" cy="93240"/>
                </p14:xfrm>
              </p:contentPart>
            </mc:Choice>
            <mc:Fallback xmlns="">
              <p:pic>
                <p:nvPicPr>
                  <p:cNvPr id="50" name="Ink 49">
                    <a:extLst>
                      <a:ext uri="{FF2B5EF4-FFF2-40B4-BE49-F238E27FC236}">
                        <a16:creationId xmlns:a16="http://schemas.microsoft.com/office/drawing/2014/main" id="{51D8B090-8033-D318-63EA-E3B8447AABE2}"/>
                      </a:ext>
                    </a:extLst>
                  </p:cNvPr>
                  <p:cNvPicPr/>
                  <p:nvPr/>
                </p:nvPicPr>
                <p:blipFill>
                  <a:blip r:embed="rId36"/>
                  <a:stretch>
                    <a:fillRect/>
                  </a:stretch>
                </p:blipFill>
                <p:spPr>
                  <a:xfrm>
                    <a:off x="1875507" y="576567"/>
                    <a:ext cx="110880" cy="1665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7">
                <p14:nvContentPartPr>
                  <p14:cNvPr id="51" name="Ink 50">
                    <a:extLst>
                      <a:ext uri="{FF2B5EF4-FFF2-40B4-BE49-F238E27FC236}">
                        <a16:creationId xmlns:a16="http://schemas.microsoft.com/office/drawing/2014/main" id="{C75E6360-13A2-75C5-3C68-1E008A5FD372}"/>
                      </a:ext>
                    </a:extLst>
                  </p14:cNvPr>
                  <p14:cNvContentPartPr/>
                  <p14:nvPr/>
                </p14:nvContentPartPr>
                <p14:xfrm>
                  <a:off x="2047947" y="691687"/>
                  <a:ext cx="78120" cy="98280"/>
                </p14:xfrm>
              </p:contentPart>
            </mc:Choice>
            <mc:Fallback xmlns="">
              <p:pic>
                <p:nvPicPr>
                  <p:cNvPr id="51" name="Ink 50">
                    <a:extLst>
                      <a:ext uri="{FF2B5EF4-FFF2-40B4-BE49-F238E27FC236}">
                        <a16:creationId xmlns:a16="http://schemas.microsoft.com/office/drawing/2014/main" id="{C75E6360-13A2-75C5-3C68-1E008A5FD372}"/>
                      </a:ext>
                    </a:extLst>
                  </p:cNvPr>
                  <p:cNvPicPr/>
                  <p:nvPr/>
                </p:nvPicPr>
                <p:blipFill>
                  <a:blip r:embed="rId38"/>
                  <a:stretch>
                    <a:fillRect/>
                  </a:stretch>
                </p:blipFill>
                <p:spPr>
                  <a:xfrm>
                    <a:off x="2011780" y="654740"/>
                    <a:ext cx="149730" cy="1714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9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18FBBD7A-00C5-46BA-32BB-FCA2D656D9BE}"/>
                      </a:ext>
                    </a:extLst>
                  </p14:cNvPr>
                  <p14:cNvContentPartPr/>
                  <p14:nvPr/>
                </p14:nvContentPartPr>
                <p14:xfrm>
                  <a:off x="2209947" y="594127"/>
                  <a:ext cx="66960" cy="112320"/>
                </p14:xfrm>
              </p:contentPart>
            </mc:Choice>
            <mc:Fallback xmlns=""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18FBBD7A-00C5-46BA-32BB-FCA2D656D9BE}"/>
                      </a:ext>
                    </a:extLst>
                  </p:cNvPr>
                  <p:cNvPicPr/>
                  <p:nvPr/>
                </p:nvPicPr>
                <p:blipFill>
                  <a:blip r:embed="rId40"/>
                  <a:stretch>
                    <a:fillRect/>
                  </a:stretch>
                </p:blipFill>
                <p:spPr>
                  <a:xfrm>
                    <a:off x="2173947" y="556935"/>
                    <a:ext cx="138240" cy="185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1">
                <p14:nvContentPartPr>
                  <p14:cNvPr id="53" name="Ink 52">
                    <a:extLst>
                      <a:ext uri="{FF2B5EF4-FFF2-40B4-BE49-F238E27FC236}">
                        <a16:creationId xmlns:a16="http://schemas.microsoft.com/office/drawing/2014/main" id="{605D2A18-9DE5-07F0-0122-757D7521A80A}"/>
                      </a:ext>
                    </a:extLst>
                  </p14:cNvPr>
                  <p14:cNvContentPartPr/>
                  <p14:nvPr/>
                </p14:nvContentPartPr>
                <p14:xfrm>
                  <a:off x="1861827" y="1465327"/>
                  <a:ext cx="44280" cy="96480"/>
                </p14:xfrm>
              </p:contentPart>
            </mc:Choice>
            <mc:Fallback xmlns="">
              <p:pic>
                <p:nvPicPr>
                  <p:cNvPr id="53" name="Ink 52">
                    <a:extLst>
                      <a:ext uri="{FF2B5EF4-FFF2-40B4-BE49-F238E27FC236}">
                        <a16:creationId xmlns:a16="http://schemas.microsoft.com/office/drawing/2014/main" id="{605D2A18-9DE5-07F0-0122-757D7521A80A}"/>
                      </a:ext>
                    </a:extLst>
                  </p:cNvPr>
                  <p:cNvPicPr/>
                  <p:nvPr/>
                </p:nvPicPr>
                <p:blipFill>
                  <a:blip r:embed="rId42"/>
                  <a:stretch>
                    <a:fillRect/>
                  </a:stretch>
                </p:blipFill>
                <p:spPr>
                  <a:xfrm>
                    <a:off x="1826117" y="1428219"/>
                    <a:ext cx="114985" cy="169953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72BE7E87-B8C5-1646-39FB-0D5B3A4F7F48}"/>
                  </a:ext>
                </a:extLst>
              </p:cNvPr>
              <p:cNvGrpSpPr/>
              <p:nvPr/>
            </p:nvGrpSpPr>
            <p:grpSpPr>
              <a:xfrm>
                <a:off x="1145427" y="506647"/>
                <a:ext cx="1332000" cy="1263600"/>
                <a:chOff x="1145427" y="506647"/>
                <a:chExt cx="1332000" cy="1263600"/>
              </a:xfrm>
              <a:grpFill/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43">
                  <p14:nvContentPartPr>
                    <p14:cNvPr id="56" name="Ink 55">
                      <a:extLst>
                        <a:ext uri="{FF2B5EF4-FFF2-40B4-BE49-F238E27FC236}">
                          <a16:creationId xmlns:a16="http://schemas.microsoft.com/office/drawing/2014/main" id="{C2E91934-A5F0-3FEF-284F-6EA4A71FF8C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81307" y="1095607"/>
                    <a:ext cx="301680" cy="454680"/>
                  </p14:xfrm>
                </p:contentPart>
              </mc:Choice>
              <mc:Fallback xmlns="">
                <p:pic>
                  <p:nvPicPr>
                    <p:cNvPr id="56" name="Ink 55">
                      <a:extLst>
                        <a:ext uri="{FF2B5EF4-FFF2-40B4-BE49-F238E27FC236}">
                          <a16:creationId xmlns:a16="http://schemas.microsoft.com/office/drawing/2014/main" id="{C2E91934-A5F0-3FEF-284F-6EA4A71FF8C0}"/>
                        </a:ext>
                      </a:extLst>
                    </p:cNvPr>
                    <p:cNvPicPr/>
                    <p:nvPr/>
                  </p:nvPicPr>
                  <p:blipFill>
                    <a:blip r:embed="rId44"/>
                    <a:stretch>
                      <a:fillRect/>
                    </a:stretch>
                  </p:blipFill>
                  <p:spPr>
                    <a:xfrm>
                      <a:off x="1463307" y="1077033"/>
                      <a:ext cx="336960" cy="4910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5">
                  <p14:nvContentPartPr>
                    <p14:cNvPr id="57" name="Ink 56">
                      <a:extLst>
                        <a:ext uri="{FF2B5EF4-FFF2-40B4-BE49-F238E27FC236}">
                          <a16:creationId xmlns:a16="http://schemas.microsoft.com/office/drawing/2014/main" id="{A612C3F2-02A9-163B-77D5-31C6767067E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97507" y="1113247"/>
                    <a:ext cx="268200" cy="294840"/>
                  </p14:xfrm>
                </p:contentPart>
              </mc:Choice>
              <mc:Fallback xmlns="">
                <p:pic>
                  <p:nvPicPr>
                    <p:cNvPr id="57" name="Ink 56">
                      <a:extLst>
                        <a:ext uri="{FF2B5EF4-FFF2-40B4-BE49-F238E27FC236}">
                          <a16:creationId xmlns:a16="http://schemas.microsoft.com/office/drawing/2014/main" id="{A612C3F2-02A9-163B-77D5-31C6767067E3}"/>
                        </a:ext>
                      </a:extLst>
                    </p:cNvPr>
                    <p:cNvPicPr/>
                    <p:nvPr/>
                  </p:nvPicPr>
                  <p:blipFill>
                    <a:blip r:embed="rId46"/>
                    <a:stretch>
                      <a:fillRect/>
                    </a:stretch>
                  </p:blipFill>
                  <p:spPr>
                    <a:xfrm>
                      <a:off x="1479531" y="1094680"/>
                      <a:ext cx="303433" cy="33123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7">
                  <p14:nvContentPartPr>
                    <p14:cNvPr id="58" name="Ink 57">
                      <a:extLst>
                        <a:ext uri="{FF2B5EF4-FFF2-40B4-BE49-F238E27FC236}">
                          <a16:creationId xmlns:a16="http://schemas.microsoft.com/office/drawing/2014/main" id="{E9702571-89FE-3C6B-DDFD-85AE40A604E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21107" y="1086607"/>
                    <a:ext cx="479520" cy="302760"/>
                  </p14:xfrm>
                </p:contentPart>
              </mc:Choice>
              <mc:Fallback xmlns="">
                <p:pic>
                  <p:nvPicPr>
                    <p:cNvPr id="58" name="Ink 57">
                      <a:extLst>
                        <a:ext uri="{FF2B5EF4-FFF2-40B4-BE49-F238E27FC236}">
                          <a16:creationId xmlns:a16="http://schemas.microsoft.com/office/drawing/2014/main" id="{E9702571-89FE-3C6B-DDFD-85AE40A604EE}"/>
                        </a:ext>
                      </a:extLst>
                    </p:cNvPr>
                    <p:cNvPicPr/>
                    <p:nvPr/>
                  </p:nvPicPr>
                  <p:blipFill>
                    <a:blip r:embed="rId48"/>
                    <a:stretch>
                      <a:fillRect/>
                    </a:stretch>
                  </p:blipFill>
                  <p:spPr>
                    <a:xfrm>
                      <a:off x="1303107" y="1068056"/>
                      <a:ext cx="514800" cy="33912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9">
                  <p14:nvContentPartPr>
                    <p14:cNvPr id="59" name="Ink 58">
                      <a:extLst>
                        <a:ext uri="{FF2B5EF4-FFF2-40B4-BE49-F238E27FC236}">
                          <a16:creationId xmlns:a16="http://schemas.microsoft.com/office/drawing/2014/main" id="{D304100C-2ED6-1E27-347C-C276B01EDE2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12387" y="1120447"/>
                    <a:ext cx="570960" cy="109440"/>
                  </p14:xfrm>
                </p:contentPart>
              </mc:Choice>
              <mc:Fallback xmlns="">
                <p:pic>
                  <p:nvPicPr>
                    <p:cNvPr id="59" name="Ink 58">
                      <a:extLst>
                        <a:ext uri="{FF2B5EF4-FFF2-40B4-BE49-F238E27FC236}">
                          <a16:creationId xmlns:a16="http://schemas.microsoft.com/office/drawing/2014/main" id="{D304100C-2ED6-1E27-347C-C276B01EDE22}"/>
                        </a:ext>
                      </a:extLst>
                    </p:cNvPr>
                    <p:cNvPicPr/>
                    <p:nvPr/>
                  </p:nvPicPr>
                  <p:blipFill>
                    <a:blip r:embed="rId50"/>
                    <a:stretch>
                      <a:fillRect/>
                    </a:stretch>
                  </p:blipFill>
                  <p:spPr>
                    <a:xfrm>
                      <a:off x="1194364" y="1101961"/>
                      <a:ext cx="606285" cy="14567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1">
                  <p14:nvContentPartPr>
                    <p14:cNvPr id="60" name="Ink 59">
                      <a:extLst>
                        <a:ext uri="{FF2B5EF4-FFF2-40B4-BE49-F238E27FC236}">
                          <a16:creationId xmlns:a16="http://schemas.microsoft.com/office/drawing/2014/main" id="{0818B858-B734-AB57-FCB2-BC919858135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22627" y="1112167"/>
                    <a:ext cx="461520" cy="132840"/>
                  </p14:xfrm>
                </p:contentPart>
              </mc:Choice>
              <mc:Fallback xmlns="">
                <p:pic>
                  <p:nvPicPr>
                    <p:cNvPr id="60" name="Ink 59">
                      <a:extLst>
                        <a:ext uri="{FF2B5EF4-FFF2-40B4-BE49-F238E27FC236}">
                          <a16:creationId xmlns:a16="http://schemas.microsoft.com/office/drawing/2014/main" id="{0818B858-B734-AB57-FCB2-BC9198581354}"/>
                        </a:ext>
                      </a:extLst>
                    </p:cNvPr>
                    <p:cNvPicPr/>
                    <p:nvPr/>
                  </p:nvPicPr>
                  <p:blipFill>
                    <a:blip r:embed="rId52"/>
                    <a:stretch>
                      <a:fillRect/>
                    </a:stretch>
                  </p:blipFill>
                  <p:spPr>
                    <a:xfrm>
                      <a:off x="1404627" y="1093614"/>
                      <a:ext cx="496800" cy="16920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3">
                  <p14:nvContentPartPr>
                    <p14:cNvPr id="61" name="Ink 60">
                      <a:extLst>
                        <a:ext uri="{FF2B5EF4-FFF2-40B4-BE49-F238E27FC236}">
                          <a16:creationId xmlns:a16="http://schemas.microsoft.com/office/drawing/2014/main" id="{027F77F0-409B-6C32-93C1-26785B1619D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90507" y="1077607"/>
                    <a:ext cx="535320" cy="27000"/>
                  </p14:xfrm>
                </p:contentPart>
              </mc:Choice>
              <mc:Fallback xmlns="">
                <p:pic>
                  <p:nvPicPr>
                    <p:cNvPr id="61" name="Ink 60">
                      <a:extLst>
                        <a:ext uri="{FF2B5EF4-FFF2-40B4-BE49-F238E27FC236}">
                          <a16:creationId xmlns:a16="http://schemas.microsoft.com/office/drawing/2014/main" id="{027F77F0-409B-6C32-93C1-26785B1619D1}"/>
                        </a:ext>
                      </a:extLst>
                    </p:cNvPr>
                    <p:cNvPicPr/>
                    <p:nvPr/>
                  </p:nvPicPr>
                  <p:blipFill>
                    <a:blip r:embed="rId54"/>
                    <a:stretch>
                      <a:fillRect/>
                    </a:stretch>
                  </p:blipFill>
                  <p:spPr>
                    <a:xfrm>
                      <a:off x="1272495" y="1059364"/>
                      <a:ext cx="570624" cy="6275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5">
                  <p14:nvContentPartPr>
                    <p14:cNvPr id="62" name="Ink 61">
                      <a:extLst>
                        <a:ext uri="{FF2B5EF4-FFF2-40B4-BE49-F238E27FC236}">
                          <a16:creationId xmlns:a16="http://schemas.microsoft.com/office/drawing/2014/main" id="{D4ED5181-00D0-19AF-218A-C07309209D8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46587" y="963487"/>
                    <a:ext cx="530640" cy="155520"/>
                  </p14:xfrm>
                </p:contentPart>
              </mc:Choice>
              <mc:Fallback xmlns="">
                <p:pic>
                  <p:nvPicPr>
                    <p:cNvPr id="62" name="Ink 61">
                      <a:extLst>
                        <a:ext uri="{FF2B5EF4-FFF2-40B4-BE49-F238E27FC236}">
                          <a16:creationId xmlns:a16="http://schemas.microsoft.com/office/drawing/2014/main" id="{D4ED5181-00D0-19AF-218A-C07309209D8E}"/>
                        </a:ext>
                      </a:extLst>
                    </p:cNvPr>
                    <p:cNvPicPr/>
                    <p:nvPr/>
                  </p:nvPicPr>
                  <p:blipFill>
                    <a:blip r:embed="rId56"/>
                    <a:stretch>
                      <a:fillRect/>
                    </a:stretch>
                  </p:blipFill>
                  <p:spPr>
                    <a:xfrm>
                      <a:off x="1228587" y="944973"/>
                      <a:ext cx="565920" cy="19180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7">
                  <p14:nvContentPartPr>
                    <p14:cNvPr id="63" name="Ink 62">
                      <a:extLst>
                        <a:ext uri="{FF2B5EF4-FFF2-40B4-BE49-F238E27FC236}">
                          <a16:creationId xmlns:a16="http://schemas.microsoft.com/office/drawing/2014/main" id="{C6A1A929-43E7-2D78-10C0-EBCEE39FFA8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63867" y="779167"/>
                    <a:ext cx="517320" cy="313920"/>
                  </p14:xfrm>
                </p:contentPart>
              </mc:Choice>
              <mc:Fallback xmlns="">
                <p:pic>
                  <p:nvPicPr>
                    <p:cNvPr id="63" name="Ink 62">
                      <a:extLst>
                        <a:ext uri="{FF2B5EF4-FFF2-40B4-BE49-F238E27FC236}">
                          <a16:creationId xmlns:a16="http://schemas.microsoft.com/office/drawing/2014/main" id="{C6A1A929-43E7-2D78-10C0-EBCEE39FFA8A}"/>
                        </a:ext>
                      </a:extLst>
                    </p:cNvPr>
                    <p:cNvPicPr/>
                    <p:nvPr/>
                  </p:nvPicPr>
                  <p:blipFill>
                    <a:blip r:embed="rId58"/>
                    <a:stretch>
                      <a:fillRect/>
                    </a:stretch>
                  </p:blipFill>
                  <p:spPr>
                    <a:xfrm>
                      <a:off x="1245854" y="760614"/>
                      <a:ext cx="552625" cy="3502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9">
                  <p14:nvContentPartPr>
                    <p14:cNvPr id="64" name="Ink 63">
                      <a:extLst>
                        <a:ext uri="{FF2B5EF4-FFF2-40B4-BE49-F238E27FC236}">
                          <a16:creationId xmlns:a16="http://schemas.microsoft.com/office/drawing/2014/main" id="{878C6ADA-1849-CD4C-7740-9D2A084CBF8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27747" y="858007"/>
                    <a:ext cx="243360" cy="213840"/>
                  </p14:xfrm>
                </p:contentPart>
              </mc:Choice>
              <mc:Fallback xmlns="">
                <p:pic>
                  <p:nvPicPr>
                    <p:cNvPr id="64" name="Ink 63">
                      <a:extLst>
                        <a:ext uri="{FF2B5EF4-FFF2-40B4-BE49-F238E27FC236}">
                          <a16:creationId xmlns:a16="http://schemas.microsoft.com/office/drawing/2014/main" id="{878C6ADA-1849-CD4C-7740-9D2A084CBF8A}"/>
                        </a:ext>
                      </a:extLst>
                    </p:cNvPr>
                    <p:cNvPicPr/>
                    <p:nvPr/>
                  </p:nvPicPr>
                  <p:blipFill>
                    <a:blip r:embed="rId60"/>
                    <a:stretch>
                      <a:fillRect/>
                    </a:stretch>
                  </p:blipFill>
                  <p:spPr>
                    <a:xfrm>
                      <a:off x="1509747" y="839444"/>
                      <a:ext cx="278640" cy="25022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1">
                  <p14:nvContentPartPr>
                    <p14:cNvPr id="65" name="Ink 64">
                      <a:extLst>
                        <a:ext uri="{FF2B5EF4-FFF2-40B4-BE49-F238E27FC236}">
                          <a16:creationId xmlns:a16="http://schemas.microsoft.com/office/drawing/2014/main" id="{86419DEC-1F2D-5400-2744-5D31B9E5139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57547" y="664687"/>
                    <a:ext cx="284040" cy="414000"/>
                  </p14:xfrm>
                </p:contentPart>
              </mc:Choice>
              <mc:Fallback xmlns="">
                <p:pic>
                  <p:nvPicPr>
                    <p:cNvPr id="65" name="Ink 64">
                      <a:extLst>
                        <a:ext uri="{FF2B5EF4-FFF2-40B4-BE49-F238E27FC236}">
                          <a16:creationId xmlns:a16="http://schemas.microsoft.com/office/drawing/2014/main" id="{86419DEC-1F2D-5400-2744-5D31B9E51399}"/>
                        </a:ext>
                      </a:extLst>
                    </p:cNvPr>
                    <p:cNvPicPr/>
                    <p:nvPr/>
                  </p:nvPicPr>
                  <p:blipFill>
                    <a:blip r:embed="rId62"/>
                    <a:stretch>
                      <a:fillRect/>
                    </a:stretch>
                  </p:blipFill>
                  <p:spPr>
                    <a:xfrm>
                      <a:off x="1439570" y="646105"/>
                      <a:ext cx="319275" cy="4504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3">
                  <p14:nvContentPartPr>
                    <p14:cNvPr id="66" name="Ink 65">
                      <a:extLst>
                        <a:ext uri="{FF2B5EF4-FFF2-40B4-BE49-F238E27FC236}">
                          <a16:creationId xmlns:a16="http://schemas.microsoft.com/office/drawing/2014/main" id="{3803D6C5-3249-9539-EF8C-50C438BE403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89667" y="682327"/>
                    <a:ext cx="173160" cy="380520"/>
                  </p14:xfrm>
                </p:contentPart>
              </mc:Choice>
              <mc:Fallback xmlns="">
                <p:pic>
                  <p:nvPicPr>
                    <p:cNvPr id="66" name="Ink 65">
                      <a:extLst>
                        <a:ext uri="{FF2B5EF4-FFF2-40B4-BE49-F238E27FC236}">
                          <a16:creationId xmlns:a16="http://schemas.microsoft.com/office/drawing/2014/main" id="{3803D6C5-3249-9539-EF8C-50C438BE4031}"/>
                        </a:ext>
                      </a:extLst>
                    </p:cNvPr>
                    <p:cNvPicPr/>
                    <p:nvPr/>
                  </p:nvPicPr>
                  <p:blipFill>
                    <a:blip r:embed="rId64"/>
                    <a:stretch>
                      <a:fillRect/>
                    </a:stretch>
                  </p:blipFill>
                  <p:spPr>
                    <a:xfrm>
                      <a:off x="1571704" y="663747"/>
                      <a:ext cx="208367" cy="41693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5">
                  <p14:nvContentPartPr>
                    <p14:cNvPr id="67" name="Ink 66">
                      <a:extLst>
                        <a:ext uri="{FF2B5EF4-FFF2-40B4-BE49-F238E27FC236}">
                          <a16:creationId xmlns:a16="http://schemas.microsoft.com/office/drawing/2014/main" id="{A20497AD-4059-EC4B-6F30-92201D9E73B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77147" y="620767"/>
                    <a:ext cx="53640" cy="509040"/>
                  </p14:xfrm>
                </p:contentPart>
              </mc:Choice>
              <mc:Fallback xmlns="">
                <p:pic>
                  <p:nvPicPr>
                    <p:cNvPr id="67" name="Ink 66">
                      <a:extLst>
                        <a:ext uri="{FF2B5EF4-FFF2-40B4-BE49-F238E27FC236}">
                          <a16:creationId xmlns:a16="http://schemas.microsoft.com/office/drawing/2014/main" id="{A20497AD-4059-EC4B-6F30-92201D9E73B1}"/>
                        </a:ext>
                      </a:extLst>
                    </p:cNvPr>
                    <p:cNvPicPr/>
                    <p:nvPr/>
                  </p:nvPicPr>
                  <p:blipFill>
                    <a:blip r:embed="rId66"/>
                    <a:stretch>
                      <a:fillRect/>
                    </a:stretch>
                  </p:blipFill>
                  <p:spPr>
                    <a:xfrm>
                      <a:off x="1659267" y="602189"/>
                      <a:ext cx="88685" cy="54545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7">
                  <p14:nvContentPartPr>
                    <p14:cNvPr id="68" name="Ink 67">
                      <a:extLst>
                        <a:ext uri="{FF2B5EF4-FFF2-40B4-BE49-F238E27FC236}">
                          <a16:creationId xmlns:a16="http://schemas.microsoft.com/office/drawing/2014/main" id="{9F64A25E-28D7-5335-5147-CA1DC46C860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56347" y="752887"/>
                    <a:ext cx="27360" cy="342000"/>
                  </p14:xfrm>
                </p:contentPart>
              </mc:Choice>
              <mc:Fallback xmlns="">
                <p:pic>
                  <p:nvPicPr>
                    <p:cNvPr id="68" name="Ink 67">
                      <a:extLst>
                        <a:ext uri="{FF2B5EF4-FFF2-40B4-BE49-F238E27FC236}">
                          <a16:creationId xmlns:a16="http://schemas.microsoft.com/office/drawing/2014/main" id="{9F64A25E-28D7-5335-5147-CA1DC46C8601}"/>
                        </a:ext>
                      </a:extLst>
                    </p:cNvPr>
                    <p:cNvPicPr/>
                    <p:nvPr/>
                  </p:nvPicPr>
                  <p:blipFill>
                    <a:blip r:embed="rId68"/>
                    <a:stretch>
                      <a:fillRect/>
                    </a:stretch>
                  </p:blipFill>
                  <p:spPr>
                    <a:xfrm>
                      <a:off x="1738347" y="734300"/>
                      <a:ext cx="62640" cy="37843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9">
                  <p14:nvContentPartPr>
                    <p14:cNvPr id="69" name="Ink 68">
                      <a:extLst>
                        <a:ext uri="{FF2B5EF4-FFF2-40B4-BE49-F238E27FC236}">
                          <a16:creationId xmlns:a16="http://schemas.microsoft.com/office/drawing/2014/main" id="{1C19FB73-C6BC-7D62-30D2-DE0ED084303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88387" y="506647"/>
                    <a:ext cx="47520" cy="588600"/>
                  </p14:xfrm>
                </p:contentPart>
              </mc:Choice>
              <mc:Fallback xmlns="">
                <p:pic>
                  <p:nvPicPr>
                    <p:cNvPr id="69" name="Ink 68">
                      <a:extLst>
                        <a:ext uri="{FF2B5EF4-FFF2-40B4-BE49-F238E27FC236}">
                          <a16:creationId xmlns:a16="http://schemas.microsoft.com/office/drawing/2014/main" id="{1C19FB73-C6BC-7D62-30D2-DE0ED0843031}"/>
                        </a:ext>
                      </a:extLst>
                    </p:cNvPr>
                    <p:cNvPicPr/>
                    <p:nvPr/>
                  </p:nvPicPr>
                  <p:blipFill>
                    <a:blip r:embed="rId70"/>
                    <a:stretch>
                      <a:fillRect/>
                    </a:stretch>
                  </p:blipFill>
                  <p:spPr>
                    <a:xfrm>
                      <a:off x="1770387" y="488091"/>
                      <a:ext cx="82800" cy="62497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1">
                  <p14:nvContentPartPr>
                    <p14:cNvPr id="70" name="Ink 69">
                      <a:extLst>
                        <a:ext uri="{FF2B5EF4-FFF2-40B4-BE49-F238E27FC236}">
                          <a16:creationId xmlns:a16="http://schemas.microsoft.com/office/drawing/2014/main" id="{84985A81-57D4-0E8D-0091-EDDAC78CA27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79387" y="708247"/>
                    <a:ext cx="144360" cy="378360"/>
                  </p14:xfrm>
                </p:contentPart>
              </mc:Choice>
              <mc:Fallback xmlns="">
                <p:pic>
                  <p:nvPicPr>
                    <p:cNvPr id="70" name="Ink 69">
                      <a:extLst>
                        <a:ext uri="{FF2B5EF4-FFF2-40B4-BE49-F238E27FC236}">
                          <a16:creationId xmlns:a16="http://schemas.microsoft.com/office/drawing/2014/main" id="{84985A81-57D4-0E8D-0091-EDDAC78CA270}"/>
                        </a:ext>
                      </a:extLst>
                    </p:cNvPr>
                    <p:cNvPicPr/>
                    <p:nvPr/>
                  </p:nvPicPr>
                  <p:blipFill>
                    <a:blip r:embed="rId72"/>
                    <a:stretch>
                      <a:fillRect/>
                    </a:stretch>
                  </p:blipFill>
                  <p:spPr>
                    <a:xfrm>
                      <a:off x="1761432" y="689664"/>
                      <a:ext cx="179552" cy="4147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3">
                  <p14:nvContentPartPr>
                    <p14:cNvPr id="71" name="Ink 70">
                      <a:extLst>
                        <a:ext uri="{FF2B5EF4-FFF2-40B4-BE49-F238E27FC236}">
                          <a16:creationId xmlns:a16="http://schemas.microsoft.com/office/drawing/2014/main" id="{8372A890-F79F-9552-7DA1-9AD3FAF6D04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0267" y="958087"/>
                    <a:ext cx="504000" cy="128880"/>
                  </p14:xfrm>
                </p:contentPart>
              </mc:Choice>
              <mc:Fallback xmlns="">
                <p:pic>
                  <p:nvPicPr>
                    <p:cNvPr id="71" name="Ink 70">
                      <a:extLst>
                        <a:ext uri="{FF2B5EF4-FFF2-40B4-BE49-F238E27FC236}">
                          <a16:creationId xmlns:a16="http://schemas.microsoft.com/office/drawing/2014/main" id="{8372A890-F79F-9552-7DA1-9AD3FAF6D046}"/>
                        </a:ext>
                      </a:extLst>
                    </p:cNvPr>
                    <p:cNvPicPr/>
                    <p:nvPr/>
                  </p:nvPicPr>
                  <p:blipFill>
                    <a:blip r:embed="rId74"/>
                    <a:stretch>
                      <a:fillRect/>
                    </a:stretch>
                  </p:blipFill>
                  <p:spPr>
                    <a:xfrm>
                      <a:off x="1782241" y="939570"/>
                      <a:ext cx="539330" cy="16517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5">
                  <p14:nvContentPartPr>
                    <p14:cNvPr id="72" name="Ink 71">
                      <a:extLst>
                        <a:ext uri="{FF2B5EF4-FFF2-40B4-BE49-F238E27FC236}">
                          <a16:creationId xmlns:a16="http://schemas.microsoft.com/office/drawing/2014/main" id="{490671B0-3611-F383-5A18-FF02283BE64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70467" y="892567"/>
                    <a:ext cx="394920" cy="132480"/>
                  </p14:xfrm>
                </p:contentPart>
              </mc:Choice>
              <mc:Fallback xmlns="">
                <p:pic>
                  <p:nvPicPr>
                    <p:cNvPr id="72" name="Ink 71">
                      <a:extLst>
                        <a:ext uri="{FF2B5EF4-FFF2-40B4-BE49-F238E27FC236}">
                          <a16:creationId xmlns:a16="http://schemas.microsoft.com/office/drawing/2014/main" id="{490671B0-3611-F383-5A18-FF02283BE64F}"/>
                        </a:ext>
                      </a:extLst>
                    </p:cNvPr>
                    <p:cNvPicPr/>
                    <p:nvPr/>
                  </p:nvPicPr>
                  <p:blipFill>
                    <a:blip r:embed="rId76"/>
                    <a:stretch>
                      <a:fillRect/>
                    </a:stretch>
                  </p:blipFill>
                  <p:spPr>
                    <a:xfrm>
                      <a:off x="1852451" y="874064"/>
                      <a:ext cx="430232" cy="16874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7">
                  <p14:nvContentPartPr>
                    <p14:cNvPr id="73" name="Ink 72">
                      <a:extLst>
                        <a:ext uri="{FF2B5EF4-FFF2-40B4-BE49-F238E27FC236}">
                          <a16:creationId xmlns:a16="http://schemas.microsoft.com/office/drawing/2014/main" id="{802E68FF-2419-2B8D-D4D8-8E4092ABD68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91267" y="879967"/>
                    <a:ext cx="356040" cy="198000"/>
                  </p14:xfrm>
                </p:contentPart>
              </mc:Choice>
              <mc:Fallback xmlns="">
                <p:pic>
                  <p:nvPicPr>
                    <p:cNvPr id="73" name="Ink 72">
                      <a:extLst>
                        <a:ext uri="{FF2B5EF4-FFF2-40B4-BE49-F238E27FC236}">
                          <a16:creationId xmlns:a16="http://schemas.microsoft.com/office/drawing/2014/main" id="{802E68FF-2419-2B8D-D4D8-8E4092ABD68E}"/>
                        </a:ext>
                      </a:extLst>
                    </p:cNvPr>
                    <p:cNvPicPr/>
                    <p:nvPr/>
                  </p:nvPicPr>
                  <p:blipFill>
                    <a:blip r:embed="rId78"/>
                    <a:stretch>
                      <a:fillRect/>
                    </a:stretch>
                  </p:blipFill>
                  <p:spPr>
                    <a:xfrm>
                      <a:off x="1773249" y="861428"/>
                      <a:ext cx="391356" cy="23433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9">
                  <p14:nvContentPartPr>
                    <p14:cNvPr id="74" name="Ink 73">
                      <a:extLst>
                        <a:ext uri="{FF2B5EF4-FFF2-40B4-BE49-F238E27FC236}">
                          <a16:creationId xmlns:a16="http://schemas.microsoft.com/office/drawing/2014/main" id="{52FD572A-C0F2-E65E-28D6-B545BF98B3F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17907" y="1085527"/>
                    <a:ext cx="568080" cy="14040"/>
                  </p14:xfrm>
                </p:contentPart>
              </mc:Choice>
              <mc:Fallback xmlns="">
                <p:pic>
                  <p:nvPicPr>
                    <p:cNvPr id="74" name="Ink 73">
                      <a:extLst>
                        <a:ext uri="{FF2B5EF4-FFF2-40B4-BE49-F238E27FC236}">
                          <a16:creationId xmlns:a16="http://schemas.microsoft.com/office/drawing/2014/main" id="{52FD572A-C0F2-E65E-28D6-B545BF98B3F9}"/>
                        </a:ext>
                      </a:extLst>
                    </p:cNvPr>
                    <p:cNvPicPr/>
                    <p:nvPr/>
                  </p:nvPicPr>
                  <p:blipFill>
                    <a:blip r:embed="rId80"/>
                    <a:stretch>
                      <a:fillRect/>
                    </a:stretch>
                  </p:blipFill>
                  <p:spPr>
                    <a:xfrm>
                      <a:off x="1799884" y="1067053"/>
                      <a:ext cx="603405" cy="5024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1">
                  <p14:nvContentPartPr>
                    <p14:cNvPr id="75" name="Ink 74">
                      <a:extLst>
                        <a:ext uri="{FF2B5EF4-FFF2-40B4-BE49-F238E27FC236}">
                          <a16:creationId xmlns:a16="http://schemas.microsoft.com/office/drawing/2014/main" id="{C5D83D77-0100-A9C5-D024-97B161B714E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94887"/>
                    <a:ext cx="315720" cy="19080"/>
                  </p14:xfrm>
                </p:contentPart>
              </mc:Choice>
              <mc:Fallback xmlns="">
                <p:pic>
                  <p:nvPicPr>
                    <p:cNvPr id="75" name="Ink 74">
                      <a:extLst>
                        <a:ext uri="{FF2B5EF4-FFF2-40B4-BE49-F238E27FC236}">
                          <a16:creationId xmlns:a16="http://schemas.microsoft.com/office/drawing/2014/main" id="{C5D83D77-0100-A9C5-D024-97B161B714E6}"/>
                        </a:ext>
                      </a:extLst>
                    </p:cNvPr>
                    <p:cNvPicPr/>
                    <p:nvPr/>
                  </p:nvPicPr>
                  <p:blipFill>
                    <a:blip r:embed="rId82"/>
                    <a:stretch>
                      <a:fillRect/>
                    </a:stretch>
                  </p:blipFill>
                  <p:spPr>
                    <a:xfrm>
                      <a:off x="1835166" y="1076541"/>
                      <a:ext cx="351040" cy="5503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3">
                  <p14:nvContentPartPr>
                    <p14:cNvPr id="76" name="Ink 75">
                      <a:extLst>
                        <a:ext uri="{FF2B5EF4-FFF2-40B4-BE49-F238E27FC236}">
                          <a16:creationId xmlns:a16="http://schemas.microsoft.com/office/drawing/2014/main" id="{51F8102D-A6D1-D665-089B-7D69473553C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86607"/>
                    <a:ext cx="412920" cy="96480"/>
                  </p14:xfrm>
                </p:contentPart>
              </mc:Choice>
              <mc:Fallback xmlns="">
                <p:pic>
                  <p:nvPicPr>
                    <p:cNvPr id="76" name="Ink 75">
                      <a:extLst>
                        <a:ext uri="{FF2B5EF4-FFF2-40B4-BE49-F238E27FC236}">
                          <a16:creationId xmlns:a16="http://schemas.microsoft.com/office/drawing/2014/main" id="{51F8102D-A6D1-D665-089B-7D69473553C1}"/>
                        </a:ext>
                      </a:extLst>
                    </p:cNvPr>
                    <p:cNvPicPr/>
                    <p:nvPr/>
                  </p:nvPicPr>
                  <p:blipFill>
                    <a:blip r:embed="rId84"/>
                    <a:stretch>
                      <a:fillRect/>
                    </a:stretch>
                  </p:blipFill>
                  <p:spPr>
                    <a:xfrm>
                      <a:off x="1835171" y="1068053"/>
                      <a:ext cx="448231" cy="13284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5">
                  <p14:nvContentPartPr>
                    <p14:cNvPr id="77" name="Ink 76">
                      <a:extLst>
                        <a:ext uri="{FF2B5EF4-FFF2-40B4-BE49-F238E27FC236}">
                          <a16:creationId xmlns:a16="http://schemas.microsoft.com/office/drawing/2014/main" id="{46DCD12E-50DB-7539-4E60-DC8E5398B3D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112887"/>
                    <a:ext cx="518400" cy="193680"/>
                  </p14:xfrm>
                </p:contentPart>
              </mc:Choice>
              <mc:Fallback xmlns="">
                <p:pic>
                  <p:nvPicPr>
                    <p:cNvPr id="77" name="Ink 76">
                      <a:extLst>
                        <a:ext uri="{FF2B5EF4-FFF2-40B4-BE49-F238E27FC236}">
                          <a16:creationId xmlns:a16="http://schemas.microsoft.com/office/drawing/2014/main" id="{46DCD12E-50DB-7539-4E60-DC8E5398B3D1}"/>
                        </a:ext>
                      </a:extLst>
                    </p:cNvPr>
                    <p:cNvPicPr/>
                    <p:nvPr/>
                  </p:nvPicPr>
                  <p:blipFill>
                    <a:blip r:embed="rId86"/>
                    <a:stretch>
                      <a:fillRect/>
                    </a:stretch>
                  </p:blipFill>
                  <p:spPr>
                    <a:xfrm>
                      <a:off x="1835162" y="1094335"/>
                      <a:ext cx="553729" cy="23004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7">
                  <p14:nvContentPartPr>
                    <p14:cNvPr id="78" name="Ink 77">
                      <a:extLst>
                        <a:ext uri="{FF2B5EF4-FFF2-40B4-BE49-F238E27FC236}">
                          <a16:creationId xmlns:a16="http://schemas.microsoft.com/office/drawing/2014/main" id="{02CC4732-F26F-ACD3-68DC-28AE00F02CE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35907" y="1095607"/>
                    <a:ext cx="315720" cy="203040"/>
                  </p14:xfrm>
                </p:contentPart>
              </mc:Choice>
              <mc:Fallback xmlns="">
                <p:pic>
                  <p:nvPicPr>
                    <p:cNvPr id="78" name="Ink 77">
                      <a:extLst>
                        <a:ext uri="{FF2B5EF4-FFF2-40B4-BE49-F238E27FC236}">
                          <a16:creationId xmlns:a16="http://schemas.microsoft.com/office/drawing/2014/main" id="{02CC4732-F26F-ACD3-68DC-28AE00F02CE3}"/>
                        </a:ext>
                      </a:extLst>
                    </p:cNvPr>
                    <p:cNvPicPr/>
                    <p:nvPr/>
                  </p:nvPicPr>
                  <p:blipFill>
                    <a:blip r:embed="rId88"/>
                    <a:stretch>
                      <a:fillRect/>
                    </a:stretch>
                  </p:blipFill>
                  <p:spPr>
                    <a:xfrm>
                      <a:off x="1817886" y="1077014"/>
                      <a:ext cx="351040" cy="23948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9">
                  <p14:nvContentPartPr>
                    <p14:cNvPr id="79" name="Ink 78">
                      <a:extLst>
                        <a:ext uri="{FF2B5EF4-FFF2-40B4-BE49-F238E27FC236}">
                          <a16:creationId xmlns:a16="http://schemas.microsoft.com/office/drawing/2014/main" id="{4EC41B6F-4420-F171-D2A9-9D7867B1F85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104247"/>
                    <a:ext cx="385920" cy="365040"/>
                  </p14:xfrm>
                </p:contentPart>
              </mc:Choice>
              <mc:Fallback xmlns="">
                <p:pic>
                  <p:nvPicPr>
                    <p:cNvPr id="79" name="Ink 78">
                      <a:extLst>
                        <a:ext uri="{FF2B5EF4-FFF2-40B4-BE49-F238E27FC236}">
                          <a16:creationId xmlns:a16="http://schemas.microsoft.com/office/drawing/2014/main" id="{4EC41B6F-4420-F171-D2A9-9D7867B1F856}"/>
                        </a:ext>
                      </a:extLst>
                    </p:cNvPr>
                    <p:cNvPicPr/>
                    <p:nvPr/>
                  </p:nvPicPr>
                  <p:blipFill>
                    <a:blip r:embed="rId90"/>
                    <a:stretch>
                      <a:fillRect/>
                    </a:stretch>
                  </p:blipFill>
                  <p:spPr>
                    <a:xfrm>
                      <a:off x="1835153" y="1085660"/>
                      <a:ext cx="421266" cy="40147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1">
                  <p14:nvContentPartPr>
                    <p14:cNvPr id="80" name="Ink 79">
                      <a:extLst>
                        <a:ext uri="{FF2B5EF4-FFF2-40B4-BE49-F238E27FC236}">
                          <a16:creationId xmlns:a16="http://schemas.microsoft.com/office/drawing/2014/main" id="{3E891C5A-29BC-4E04-9EE7-B3D089F323B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77607"/>
                    <a:ext cx="199440" cy="371520"/>
                  </p14:xfrm>
                </p:contentPart>
              </mc:Choice>
              <mc:Fallback xmlns="">
                <p:pic>
                  <p:nvPicPr>
                    <p:cNvPr id="80" name="Ink 79">
                      <a:extLst>
                        <a:ext uri="{FF2B5EF4-FFF2-40B4-BE49-F238E27FC236}">
                          <a16:creationId xmlns:a16="http://schemas.microsoft.com/office/drawing/2014/main" id="{3E891C5A-29BC-4E04-9EE7-B3D089F323B4}"/>
                        </a:ext>
                      </a:extLst>
                    </p:cNvPr>
                    <p:cNvPicPr/>
                    <p:nvPr/>
                  </p:nvPicPr>
                  <p:blipFill>
                    <a:blip r:embed="rId92"/>
                    <a:stretch>
                      <a:fillRect/>
                    </a:stretch>
                  </p:blipFill>
                  <p:spPr>
                    <a:xfrm>
                      <a:off x="1835187" y="1059031"/>
                      <a:ext cx="234720" cy="407929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3">
                  <p14:nvContentPartPr>
                    <p14:cNvPr id="81" name="Ink 80">
                      <a:extLst>
                        <a:ext uri="{FF2B5EF4-FFF2-40B4-BE49-F238E27FC236}">
                          <a16:creationId xmlns:a16="http://schemas.microsoft.com/office/drawing/2014/main" id="{61BBC7FC-79B5-DFB9-6794-3EC874B8013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9267" y="1104247"/>
                    <a:ext cx="240840" cy="545400"/>
                  </p14:xfrm>
                </p:contentPart>
              </mc:Choice>
              <mc:Fallback xmlns="">
                <p:pic>
                  <p:nvPicPr>
                    <p:cNvPr id="81" name="Ink 80">
                      <a:extLst>
                        <a:ext uri="{FF2B5EF4-FFF2-40B4-BE49-F238E27FC236}">
                          <a16:creationId xmlns:a16="http://schemas.microsoft.com/office/drawing/2014/main" id="{61BBC7FC-79B5-DFB9-6794-3EC874B8013D}"/>
                        </a:ext>
                      </a:extLst>
                    </p:cNvPr>
                    <p:cNvPicPr/>
                    <p:nvPr/>
                  </p:nvPicPr>
                  <p:blipFill>
                    <a:blip r:embed="rId94"/>
                    <a:stretch>
                      <a:fillRect/>
                    </a:stretch>
                  </p:blipFill>
                  <p:spPr>
                    <a:xfrm>
                      <a:off x="1791240" y="1085671"/>
                      <a:ext cx="276173" cy="58181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5">
                  <p14:nvContentPartPr>
                    <p14:cNvPr id="82" name="Ink 81">
                      <a:extLst>
                        <a:ext uri="{FF2B5EF4-FFF2-40B4-BE49-F238E27FC236}">
                          <a16:creationId xmlns:a16="http://schemas.microsoft.com/office/drawing/2014/main" id="{EA830A68-6734-2C76-38FA-21A47C42E5C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9627" y="1130527"/>
                    <a:ext cx="66960" cy="363240"/>
                  </p14:xfrm>
                </p:contentPart>
              </mc:Choice>
              <mc:Fallback xmlns="">
                <p:pic>
                  <p:nvPicPr>
                    <p:cNvPr id="82" name="Ink 81">
                      <a:extLst>
                        <a:ext uri="{FF2B5EF4-FFF2-40B4-BE49-F238E27FC236}">
                          <a16:creationId xmlns:a16="http://schemas.microsoft.com/office/drawing/2014/main" id="{EA830A68-6734-2C76-38FA-21A47C42E5C2}"/>
                        </a:ext>
                      </a:extLst>
                    </p:cNvPr>
                    <p:cNvPicPr/>
                    <p:nvPr/>
                  </p:nvPicPr>
                  <p:blipFill>
                    <a:blip r:embed="rId96"/>
                    <a:stretch>
                      <a:fillRect/>
                    </a:stretch>
                  </p:blipFill>
                  <p:spPr>
                    <a:xfrm>
                      <a:off x="1791627" y="1111956"/>
                      <a:ext cx="102240" cy="39963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7">
                  <p14:nvContentPartPr>
                    <p14:cNvPr id="83" name="Ink 82">
                      <a:extLst>
                        <a:ext uri="{FF2B5EF4-FFF2-40B4-BE49-F238E27FC236}">
                          <a16:creationId xmlns:a16="http://schemas.microsoft.com/office/drawing/2014/main" id="{0CAEFC64-F5E3-ADF9-DDB9-634DB824291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0267" y="1130527"/>
                    <a:ext cx="39960" cy="567000"/>
                  </p14:xfrm>
                </p:contentPart>
              </mc:Choice>
              <mc:Fallback xmlns="">
                <p:pic>
                  <p:nvPicPr>
                    <p:cNvPr id="83" name="Ink 82">
                      <a:extLst>
                        <a:ext uri="{FF2B5EF4-FFF2-40B4-BE49-F238E27FC236}">
                          <a16:creationId xmlns:a16="http://schemas.microsoft.com/office/drawing/2014/main" id="{0CAEFC64-F5E3-ADF9-DDB9-634DB824291F}"/>
                        </a:ext>
                      </a:extLst>
                    </p:cNvPr>
                    <p:cNvPicPr/>
                    <p:nvPr/>
                  </p:nvPicPr>
                  <p:blipFill>
                    <a:blip r:embed="rId98"/>
                    <a:stretch>
                      <a:fillRect/>
                    </a:stretch>
                  </p:blipFill>
                  <p:spPr>
                    <a:xfrm>
                      <a:off x="1782103" y="1111949"/>
                      <a:ext cx="75561" cy="60341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9">
                  <p14:nvContentPartPr>
                    <p14:cNvPr id="84" name="Ink 83">
                      <a:extLst>
                        <a:ext uri="{FF2B5EF4-FFF2-40B4-BE49-F238E27FC236}">
                          <a16:creationId xmlns:a16="http://schemas.microsoft.com/office/drawing/2014/main" id="{E366F74C-891E-020F-C6FC-46BA90AC1B7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65707" y="1157167"/>
                    <a:ext cx="18360" cy="378360"/>
                  </p14:xfrm>
                </p:contentPart>
              </mc:Choice>
              <mc:Fallback xmlns="">
                <p:pic>
                  <p:nvPicPr>
                    <p:cNvPr id="84" name="Ink 83">
                      <a:extLst>
                        <a:ext uri="{FF2B5EF4-FFF2-40B4-BE49-F238E27FC236}">
                          <a16:creationId xmlns:a16="http://schemas.microsoft.com/office/drawing/2014/main" id="{E366F74C-891E-020F-C6FC-46BA90AC1B70}"/>
                        </a:ext>
                      </a:extLst>
                    </p:cNvPr>
                    <p:cNvPicPr/>
                    <p:nvPr/>
                  </p:nvPicPr>
                  <p:blipFill>
                    <a:blip r:embed="rId100"/>
                    <a:stretch>
                      <a:fillRect/>
                    </a:stretch>
                  </p:blipFill>
                  <p:spPr>
                    <a:xfrm>
                      <a:off x="1748053" y="1138584"/>
                      <a:ext cx="52962" cy="4147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1">
                  <p14:nvContentPartPr>
                    <p14:cNvPr id="85" name="Ink 84">
                      <a:extLst>
                        <a:ext uri="{FF2B5EF4-FFF2-40B4-BE49-F238E27FC236}">
                          <a16:creationId xmlns:a16="http://schemas.microsoft.com/office/drawing/2014/main" id="{B9D9AABD-ABFF-6346-2722-2B56C8C2329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64547" y="1192447"/>
                    <a:ext cx="118800" cy="452520"/>
                  </p14:xfrm>
                </p:contentPart>
              </mc:Choice>
              <mc:Fallback xmlns="">
                <p:pic>
                  <p:nvPicPr>
                    <p:cNvPr id="85" name="Ink 84">
                      <a:extLst>
                        <a:ext uri="{FF2B5EF4-FFF2-40B4-BE49-F238E27FC236}">
                          <a16:creationId xmlns:a16="http://schemas.microsoft.com/office/drawing/2014/main" id="{B9D9AABD-ABFF-6346-2722-2B56C8C23297}"/>
                        </a:ext>
                      </a:extLst>
                    </p:cNvPr>
                    <p:cNvPicPr/>
                    <p:nvPr/>
                  </p:nvPicPr>
                  <p:blipFill>
                    <a:blip r:embed="rId102"/>
                    <a:stretch>
                      <a:fillRect/>
                    </a:stretch>
                  </p:blipFill>
                  <p:spPr>
                    <a:xfrm>
                      <a:off x="1646547" y="1173871"/>
                      <a:ext cx="154080" cy="48893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3">
                  <p14:nvContentPartPr>
                    <p14:cNvPr id="86" name="Ink 85">
                      <a:extLst>
                        <a:ext uri="{FF2B5EF4-FFF2-40B4-BE49-F238E27FC236}">
                          <a16:creationId xmlns:a16="http://schemas.microsoft.com/office/drawing/2014/main" id="{04F9362E-0748-8B33-0F27-AFCBD997B4E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35147" y="1253647"/>
                    <a:ext cx="87840" cy="68760"/>
                  </p14:xfrm>
                </p:contentPart>
              </mc:Choice>
              <mc:Fallback xmlns="">
                <p:pic>
                  <p:nvPicPr>
                    <p:cNvPr id="86" name="Ink 85">
                      <a:extLst>
                        <a:ext uri="{FF2B5EF4-FFF2-40B4-BE49-F238E27FC236}">
                          <a16:creationId xmlns:a16="http://schemas.microsoft.com/office/drawing/2014/main" id="{04F9362E-0748-8B33-0F27-AFCBD997B4EF}"/>
                        </a:ext>
                      </a:extLst>
                    </p:cNvPr>
                    <p:cNvPicPr/>
                    <p:nvPr/>
                  </p:nvPicPr>
                  <p:blipFill>
                    <a:blip r:embed="rId104"/>
                    <a:stretch>
                      <a:fillRect/>
                    </a:stretch>
                  </p:blipFill>
                  <p:spPr>
                    <a:xfrm>
                      <a:off x="1299147" y="1217073"/>
                      <a:ext cx="159120" cy="14117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5">
                  <p14:nvContentPartPr>
                    <p14:cNvPr id="87" name="Ink 86">
                      <a:extLst>
                        <a:ext uri="{FF2B5EF4-FFF2-40B4-BE49-F238E27FC236}">
                          <a16:creationId xmlns:a16="http://schemas.microsoft.com/office/drawing/2014/main" id="{741E4E72-D492-8FF8-9102-C1421CC056F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145427" y="1200727"/>
                    <a:ext cx="110160" cy="36720"/>
                  </p14:xfrm>
                </p:contentPart>
              </mc:Choice>
              <mc:Fallback xmlns="">
                <p:pic>
                  <p:nvPicPr>
                    <p:cNvPr id="87" name="Ink 86">
                      <a:extLst>
                        <a:ext uri="{FF2B5EF4-FFF2-40B4-BE49-F238E27FC236}">
                          <a16:creationId xmlns:a16="http://schemas.microsoft.com/office/drawing/2014/main" id="{741E4E72-D492-8FF8-9102-C1421CC056FE}"/>
                        </a:ext>
                      </a:extLst>
                    </p:cNvPr>
                    <p:cNvPicPr/>
                    <p:nvPr/>
                  </p:nvPicPr>
                  <p:blipFill>
                    <a:blip r:embed="rId106"/>
                    <a:stretch>
                      <a:fillRect/>
                    </a:stretch>
                  </p:blipFill>
                  <p:spPr>
                    <a:xfrm>
                      <a:off x="1109427" y="1164007"/>
                      <a:ext cx="181440" cy="10942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7">
                  <p14:nvContentPartPr>
                    <p14:cNvPr id="88" name="Ink 87">
                      <a:extLst>
                        <a:ext uri="{FF2B5EF4-FFF2-40B4-BE49-F238E27FC236}">
                          <a16:creationId xmlns:a16="http://schemas.microsoft.com/office/drawing/2014/main" id="{D73743C2-3EFA-9C48-BBDA-D439F88E221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48387" y="821287"/>
                    <a:ext cx="83160" cy="46800"/>
                  </p14:xfrm>
                </p:contentPart>
              </mc:Choice>
              <mc:Fallback xmlns="">
                <p:pic>
                  <p:nvPicPr>
                    <p:cNvPr id="88" name="Ink 87">
                      <a:extLst>
                        <a:ext uri="{FF2B5EF4-FFF2-40B4-BE49-F238E27FC236}">
                          <a16:creationId xmlns:a16="http://schemas.microsoft.com/office/drawing/2014/main" id="{D73743C2-3EFA-9C48-BBDA-D439F88E2213}"/>
                        </a:ext>
                      </a:extLst>
                    </p:cNvPr>
                    <p:cNvPicPr/>
                    <p:nvPr/>
                  </p:nvPicPr>
                  <p:blipFill>
                    <a:blip r:embed="rId108"/>
                    <a:stretch>
                      <a:fillRect/>
                    </a:stretch>
                  </p:blipFill>
                  <p:spPr>
                    <a:xfrm>
                      <a:off x="2112542" y="784144"/>
                      <a:ext cx="154133" cy="12034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9">
                  <p14:nvContentPartPr>
                    <p14:cNvPr id="89" name="Ink 88">
                      <a:extLst>
                        <a:ext uri="{FF2B5EF4-FFF2-40B4-BE49-F238E27FC236}">
                          <a16:creationId xmlns:a16="http://schemas.microsoft.com/office/drawing/2014/main" id="{ECAF5B03-9934-B006-6DC6-BCDBFC6E06E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62507" y="831367"/>
                    <a:ext cx="136080" cy="63360"/>
                  </p14:xfrm>
                </p:contentPart>
              </mc:Choice>
              <mc:Fallback xmlns="">
                <p:pic>
                  <p:nvPicPr>
                    <p:cNvPr id="89" name="Ink 88">
                      <a:extLst>
                        <a:ext uri="{FF2B5EF4-FFF2-40B4-BE49-F238E27FC236}">
                          <a16:creationId xmlns:a16="http://schemas.microsoft.com/office/drawing/2014/main" id="{ECAF5B03-9934-B006-6DC6-BCDBFC6E06EC}"/>
                        </a:ext>
                      </a:extLst>
                    </p:cNvPr>
                    <p:cNvPicPr/>
                    <p:nvPr/>
                  </p:nvPicPr>
                  <p:blipFill>
                    <a:blip r:embed="rId110"/>
                    <a:stretch>
                      <a:fillRect/>
                    </a:stretch>
                  </p:blipFill>
                  <p:spPr>
                    <a:xfrm>
                      <a:off x="2226507" y="794530"/>
                      <a:ext cx="207360" cy="13629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1">
                  <p14:nvContentPartPr>
                    <p14:cNvPr id="90" name="Ink 89">
                      <a:extLst>
                        <a:ext uri="{FF2B5EF4-FFF2-40B4-BE49-F238E27FC236}">
                          <a16:creationId xmlns:a16="http://schemas.microsoft.com/office/drawing/2014/main" id="{184AD58B-9EC6-C580-C2B3-D0E0877E541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17507" y="962767"/>
                    <a:ext cx="134280" cy="38880"/>
                  </p14:xfrm>
                </p:contentPart>
              </mc:Choice>
              <mc:Fallback xmlns="">
                <p:pic>
                  <p:nvPicPr>
                    <p:cNvPr id="90" name="Ink 89">
                      <a:extLst>
                        <a:ext uri="{FF2B5EF4-FFF2-40B4-BE49-F238E27FC236}">
                          <a16:creationId xmlns:a16="http://schemas.microsoft.com/office/drawing/2014/main" id="{184AD58B-9EC6-C580-C2B3-D0E0877E541D}"/>
                        </a:ext>
                      </a:extLst>
                    </p:cNvPr>
                    <p:cNvPicPr/>
                    <p:nvPr/>
                  </p:nvPicPr>
                  <p:blipFill>
                    <a:blip r:embed="rId112"/>
                    <a:stretch>
                      <a:fillRect/>
                    </a:stretch>
                  </p:blipFill>
                  <p:spPr>
                    <a:xfrm>
                      <a:off x="2181603" y="926088"/>
                      <a:ext cx="205369" cy="11150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3">
                  <p14:nvContentPartPr>
                    <p14:cNvPr id="91" name="Ink 90">
                      <a:extLst>
                        <a:ext uri="{FF2B5EF4-FFF2-40B4-BE49-F238E27FC236}">
                          <a16:creationId xmlns:a16="http://schemas.microsoft.com/office/drawing/2014/main" id="{A037DE3C-DEF0-345D-D6C8-B9F68E5F85C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69067" y="1085887"/>
                    <a:ext cx="108360" cy="27000"/>
                  </p14:xfrm>
                </p:contentPart>
              </mc:Choice>
              <mc:Fallback xmlns="">
                <p:pic>
                  <p:nvPicPr>
                    <p:cNvPr id="91" name="Ink 90">
                      <a:extLst>
                        <a:ext uri="{FF2B5EF4-FFF2-40B4-BE49-F238E27FC236}">
                          <a16:creationId xmlns:a16="http://schemas.microsoft.com/office/drawing/2014/main" id="{A037DE3C-DEF0-345D-D6C8-B9F68E5F85C4}"/>
                        </a:ext>
                      </a:extLst>
                    </p:cNvPr>
                    <p:cNvPicPr/>
                    <p:nvPr/>
                  </p:nvPicPr>
                  <p:blipFill>
                    <a:blip r:embed="rId114"/>
                    <a:stretch>
                      <a:fillRect/>
                    </a:stretch>
                  </p:blipFill>
                  <p:spPr>
                    <a:xfrm>
                      <a:off x="2333186" y="1049401"/>
                      <a:ext cx="179404" cy="9924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5">
                  <p14:nvContentPartPr>
                    <p14:cNvPr id="92" name="Ink 91">
                      <a:extLst>
                        <a:ext uri="{FF2B5EF4-FFF2-40B4-BE49-F238E27FC236}">
                          <a16:creationId xmlns:a16="http://schemas.microsoft.com/office/drawing/2014/main" id="{AD1ABA03-2E11-D2DB-3A1A-4975FA3C563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28587" y="1086247"/>
                    <a:ext cx="117000" cy="46440"/>
                  </p14:xfrm>
                </p:contentPart>
              </mc:Choice>
              <mc:Fallback xmlns="">
                <p:pic>
                  <p:nvPicPr>
                    <p:cNvPr id="92" name="Ink 91">
                      <a:extLst>
                        <a:ext uri="{FF2B5EF4-FFF2-40B4-BE49-F238E27FC236}">
                          <a16:creationId xmlns:a16="http://schemas.microsoft.com/office/drawing/2014/main" id="{AD1ABA03-2E11-D2DB-3A1A-4975FA3C5631}"/>
                        </a:ext>
                      </a:extLst>
                    </p:cNvPr>
                    <p:cNvPicPr/>
                    <p:nvPr/>
                  </p:nvPicPr>
                  <p:blipFill>
                    <a:blip r:embed="rId116"/>
                    <a:stretch>
                      <a:fillRect/>
                    </a:stretch>
                  </p:blipFill>
                  <p:spPr>
                    <a:xfrm>
                      <a:off x="2092476" y="1049390"/>
                      <a:ext cx="188500" cy="11941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7">
                  <p14:nvContentPartPr>
                    <p14:cNvPr id="93" name="Ink 92">
                      <a:extLst>
                        <a:ext uri="{FF2B5EF4-FFF2-40B4-BE49-F238E27FC236}">
                          <a16:creationId xmlns:a16="http://schemas.microsoft.com/office/drawing/2014/main" id="{3CA772D6-2BF9-D0DC-E385-22FF040A373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26147" y="1159327"/>
                    <a:ext cx="90000" cy="52200"/>
                  </p14:xfrm>
                </p:contentPart>
              </mc:Choice>
              <mc:Fallback xmlns="">
                <p:pic>
                  <p:nvPicPr>
                    <p:cNvPr id="93" name="Ink 92">
                      <a:extLst>
                        <a:ext uri="{FF2B5EF4-FFF2-40B4-BE49-F238E27FC236}">
                          <a16:creationId xmlns:a16="http://schemas.microsoft.com/office/drawing/2014/main" id="{3CA772D6-2BF9-D0DC-E385-22FF040A373E}"/>
                        </a:ext>
                      </a:extLst>
                    </p:cNvPr>
                    <p:cNvPicPr/>
                    <p:nvPr/>
                  </p:nvPicPr>
                  <p:blipFill>
                    <a:blip r:embed="rId118"/>
                    <a:stretch>
                      <a:fillRect/>
                    </a:stretch>
                  </p:blipFill>
                  <p:spPr>
                    <a:xfrm>
                      <a:off x="2190147" y="1122566"/>
                      <a:ext cx="161280" cy="12498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9">
                  <p14:nvContentPartPr>
                    <p14:cNvPr id="94" name="Ink 93">
                      <a:extLst>
                        <a:ext uri="{FF2B5EF4-FFF2-40B4-BE49-F238E27FC236}">
                          <a16:creationId xmlns:a16="http://schemas.microsoft.com/office/drawing/2014/main" id="{BE2B0B14-7DD4-4DBE-EB46-E3F7D591C8F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49987" y="1297207"/>
                    <a:ext cx="94320" cy="38160"/>
                  </p14:xfrm>
                </p:contentPart>
              </mc:Choice>
              <mc:Fallback xmlns="">
                <p:pic>
                  <p:nvPicPr>
                    <p:cNvPr id="94" name="Ink 93">
                      <a:extLst>
                        <a:ext uri="{FF2B5EF4-FFF2-40B4-BE49-F238E27FC236}">
                          <a16:creationId xmlns:a16="http://schemas.microsoft.com/office/drawing/2014/main" id="{BE2B0B14-7DD4-4DBE-EB46-E3F7D591C8F5}"/>
                        </a:ext>
                      </a:extLst>
                    </p:cNvPr>
                    <p:cNvPicPr/>
                    <p:nvPr/>
                  </p:nvPicPr>
                  <p:blipFill>
                    <a:blip r:embed="rId120"/>
                    <a:stretch>
                      <a:fillRect/>
                    </a:stretch>
                  </p:blipFill>
                  <p:spPr>
                    <a:xfrm>
                      <a:off x="2313987" y="1260515"/>
                      <a:ext cx="165600" cy="11081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1">
                  <p14:nvContentPartPr>
                    <p14:cNvPr id="95" name="Ink 94">
                      <a:extLst>
                        <a:ext uri="{FF2B5EF4-FFF2-40B4-BE49-F238E27FC236}">
                          <a16:creationId xmlns:a16="http://schemas.microsoft.com/office/drawing/2014/main" id="{494BA623-A087-701D-0707-E567D3790EF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57747" y="1290007"/>
                    <a:ext cx="117000" cy="63360"/>
                  </p14:xfrm>
                </p:contentPart>
              </mc:Choice>
              <mc:Fallback xmlns="">
                <p:pic>
                  <p:nvPicPr>
                    <p:cNvPr id="95" name="Ink 94">
                      <a:extLst>
                        <a:ext uri="{FF2B5EF4-FFF2-40B4-BE49-F238E27FC236}">
                          <a16:creationId xmlns:a16="http://schemas.microsoft.com/office/drawing/2014/main" id="{494BA623-A087-701D-0707-E567D3790EFE}"/>
                        </a:ext>
                      </a:extLst>
                    </p:cNvPr>
                    <p:cNvPicPr/>
                    <p:nvPr/>
                  </p:nvPicPr>
                  <p:blipFill>
                    <a:blip r:embed="rId122"/>
                    <a:stretch>
                      <a:fillRect/>
                    </a:stretch>
                  </p:blipFill>
                  <p:spPr>
                    <a:xfrm>
                      <a:off x="2121857" y="1253170"/>
                      <a:ext cx="188061" cy="13629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3">
                  <p14:nvContentPartPr>
                    <p14:cNvPr id="96" name="Ink 95">
                      <a:extLst>
                        <a:ext uri="{FF2B5EF4-FFF2-40B4-BE49-F238E27FC236}">
                          <a16:creationId xmlns:a16="http://schemas.microsoft.com/office/drawing/2014/main" id="{89863C67-5518-1EB7-9F58-D678DF30966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21827" y="1487647"/>
                    <a:ext cx="115920" cy="66600"/>
                  </p14:xfrm>
                </p:contentPart>
              </mc:Choice>
              <mc:Fallback xmlns="">
                <p:pic>
                  <p:nvPicPr>
                    <p:cNvPr id="96" name="Ink 95">
                      <a:extLst>
                        <a:ext uri="{FF2B5EF4-FFF2-40B4-BE49-F238E27FC236}">
                          <a16:creationId xmlns:a16="http://schemas.microsoft.com/office/drawing/2014/main" id="{89863C67-5518-1EB7-9F58-D678DF309668}"/>
                        </a:ext>
                      </a:extLst>
                    </p:cNvPr>
                    <p:cNvPicPr/>
                    <p:nvPr/>
                  </p:nvPicPr>
                  <p:blipFill>
                    <a:blip r:embed="rId124"/>
                    <a:stretch>
                      <a:fillRect/>
                    </a:stretch>
                  </p:blipFill>
                  <p:spPr>
                    <a:xfrm>
                      <a:off x="2185827" y="1450647"/>
                      <a:ext cx="187200" cy="1398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5">
                  <p14:nvContentPartPr>
                    <p14:cNvPr id="97" name="Ink 96">
                      <a:extLst>
                        <a:ext uri="{FF2B5EF4-FFF2-40B4-BE49-F238E27FC236}">
                          <a16:creationId xmlns:a16="http://schemas.microsoft.com/office/drawing/2014/main" id="{46B197BD-CC47-33EB-6AE4-F721D98BB6B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29227" y="1428607"/>
                    <a:ext cx="96480" cy="91800"/>
                  </p14:xfrm>
                </p:contentPart>
              </mc:Choice>
              <mc:Fallback xmlns="">
                <p:pic>
                  <p:nvPicPr>
                    <p:cNvPr id="97" name="Ink 96">
                      <a:extLst>
                        <a:ext uri="{FF2B5EF4-FFF2-40B4-BE49-F238E27FC236}">
                          <a16:creationId xmlns:a16="http://schemas.microsoft.com/office/drawing/2014/main" id="{46B197BD-CC47-33EB-6AE4-F721D98BB6B8}"/>
                        </a:ext>
                      </a:extLst>
                    </p:cNvPr>
                    <p:cNvPicPr/>
                    <p:nvPr/>
                  </p:nvPicPr>
                  <p:blipFill>
                    <a:blip r:embed="rId126"/>
                    <a:stretch>
                      <a:fillRect/>
                    </a:stretch>
                  </p:blipFill>
                  <p:spPr>
                    <a:xfrm>
                      <a:off x="1993494" y="1391591"/>
                      <a:ext cx="167232" cy="165092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7">
                  <p14:nvContentPartPr>
                    <p14:cNvPr id="98" name="Ink 97">
                      <a:extLst>
                        <a:ext uri="{FF2B5EF4-FFF2-40B4-BE49-F238E27FC236}">
                          <a16:creationId xmlns:a16="http://schemas.microsoft.com/office/drawing/2014/main" id="{05ADA17D-BFE0-A7E3-BC85-55906F6B9A9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19507" y="1604647"/>
                    <a:ext cx="68760" cy="122760"/>
                  </p14:xfrm>
                </p:contentPart>
              </mc:Choice>
              <mc:Fallback xmlns="">
                <p:pic>
                  <p:nvPicPr>
                    <p:cNvPr id="98" name="Ink 97">
                      <a:extLst>
                        <a:ext uri="{FF2B5EF4-FFF2-40B4-BE49-F238E27FC236}">
                          <a16:creationId xmlns:a16="http://schemas.microsoft.com/office/drawing/2014/main" id="{05ADA17D-BFE0-A7E3-BC85-55906F6B9A93}"/>
                        </a:ext>
                      </a:extLst>
                    </p:cNvPr>
                    <p:cNvPicPr/>
                    <p:nvPr/>
                  </p:nvPicPr>
                  <p:blipFill>
                    <a:blip r:embed="rId128"/>
                    <a:stretch>
                      <a:fillRect/>
                    </a:stretch>
                  </p:blipFill>
                  <p:spPr>
                    <a:xfrm>
                      <a:off x="1983694" y="1567447"/>
                      <a:ext cx="139669" cy="19641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9">
                  <p14:nvContentPartPr>
                    <p14:cNvPr id="99" name="Ink 98">
                      <a:extLst>
                        <a:ext uri="{FF2B5EF4-FFF2-40B4-BE49-F238E27FC236}">
                          <a16:creationId xmlns:a16="http://schemas.microsoft.com/office/drawing/2014/main" id="{4880ED87-AB1B-7FEA-FD24-3439BFBF5AA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46507" y="1702207"/>
                    <a:ext cx="360" cy="360"/>
                  </p14:xfrm>
                </p:contentPart>
              </mc:Choice>
              <mc:Fallback xmlns="">
                <p:pic>
                  <p:nvPicPr>
                    <p:cNvPr id="99" name="Ink 98">
                      <a:extLst>
                        <a:ext uri="{FF2B5EF4-FFF2-40B4-BE49-F238E27FC236}">
                          <a16:creationId xmlns:a16="http://schemas.microsoft.com/office/drawing/2014/main" id="{4880ED87-AB1B-7FEA-FD24-3439BFBF5AAA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028507" y="168420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1">
                  <p14:nvContentPartPr>
                    <p14:cNvPr id="100" name="Ink 99">
                      <a:extLst>
                        <a:ext uri="{FF2B5EF4-FFF2-40B4-BE49-F238E27FC236}">
                          <a16:creationId xmlns:a16="http://schemas.microsoft.com/office/drawing/2014/main" id="{B36570B4-FC9E-9BE5-832E-E7F6058C1F7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73147" y="1675927"/>
                    <a:ext cx="360" cy="360"/>
                  </p14:xfrm>
                </p:contentPart>
              </mc:Choice>
              <mc:Fallback xmlns="">
                <p:pic>
                  <p:nvPicPr>
                    <p:cNvPr id="100" name="Ink 99">
                      <a:extLst>
                        <a:ext uri="{FF2B5EF4-FFF2-40B4-BE49-F238E27FC236}">
                          <a16:creationId xmlns:a16="http://schemas.microsoft.com/office/drawing/2014/main" id="{B36570B4-FC9E-9BE5-832E-E7F6058C1F75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055147" y="165792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2">
                  <p14:nvContentPartPr>
                    <p14:cNvPr id="101" name="Ink 100">
                      <a:extLst>
                        <a:ext uri="{FF2B5EF4-FFF2-40B4-BE49-F238E27FC236}">
                          <a16:creationId xmlns:a16="http://schemas.microsoft.com/office/drawing/2014/main" id="{C7CED288-8759-5C1C-362E-821091CB8F5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73147" y="1482607"/>
                    <a:ext cx="360" cy="360"/>
                  </p14:xfrm>
                </p:contentPart>
              </mc:Choice>
              <mc:Fallback xmlns="">
                <p:pic>
                  <p:nvPicPr>
                    <p:cNvPr id="101" name="Ink 100">
                      <a:extLst>
                        <a:ext uri="{FF2B5EF4-FFF2-40B4-BE49-F238E27FC236}">
                          <a16:creationId xmlns:a16="http://schemas.microsoft.com/office/drawing/2014/main" id="{C7CED288-8759-5C1C-362E-821091CB8F57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055147" y="146460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3">
                  <p14:nvContentPartPr>
                    <p14:cNvPr id="102" name="Ink 101">
                      <a:extLst>
                        <a:ext uri="{FF2B5EF4-FFF2-40B4-BE49-F238E27FC236}">
                          <a16:creationId xmlns:a16="http://schemas.microsoft.com/office/drawing/2014/main" id="{3EC01FDA-BF5F-A784-931F-251A41DB2E5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75467" y="1535527"/>
                    <a:ext cx="360" cy="360"/>
                  </p14:xfrm>
                </p:contentPart>
              </mc:Choice>
              <mc:Fallback xmlns="">
                <p:pic>
                  <p:nvPicPr>
                    <p:cNvPr id="102" name="Ink 101">
                      <a:extLst>
                        <a:ext uri="{FF2B5EF4-FFF2-40B4-BE49-F238E27FC236}">
                          <a16:creationId xmlns:a16="http://schemas.microsoft.com/office/drawing/2014/main" id="{3EC01FDA-BF5F-A784-931F-251A41DB2E57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257467" y="151752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4">
                  <p14:nvContentPartPr>
                    <p14:cNvPr id="103" name="Ink 102">
                      <a:extLst>
                        <a:ext uri="{FF2B5EF4-FFF2-40B4-BE49-F238E27FC236}">
                          <a16:creationId xmlns:a16="http://schemas.microsoft.com/office/drawing/2014/main" id="{56A37803-3185-5CEA-A567-9F1411F8FF7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459787" y="1104247"/>
                    <a:ext cx="360" cy="360"/>
                  </p14:xfrm>
                </p:contentPart>
              </mc:Choice>
              <mc:Fallback xmlns="">
                <p:pic>
                  <p:nvPicPr>
                    <p:cNvPr id="103" name="Ink 102">
                      <a:extLst>
                        <a:ext uri="{FF2B5EF4-FFF2-40B4-BE49-F238E27FC236}">
                          <a16:creationId xmlns:a16="http://schemas.microsoft.com/office/drawing/2014/main" id="{56A37803-3185-5CEA-A567-9F1411F8FF7F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441787" y="108624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5">
                  <p14:nvContentPartPr>
                    <p14:cNvPr id="104" name="Ink 103">
                      <a:extLst>
                        <a:ext uri="{FF2B5EF4-FFF2-40B4-BE49-F238E27FC236}">
                          <a16:creationId xmlns:a16="http://schemas.microsoft.com/office/drawing/2014/main" id="{7F9F0AA6-1B0D-4E64-9309-4C54FE7A655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35907" y="1662967"/>
                    <a:ext cx="46800" cy="107280"/>
                  </p14:xfrm>
                </p:contentPart>
              </mc:Choice>
              <mc:Fallback xmlns="">
                <p:pic>
                  <p:nvPicPr>
                    <p:cNvPr id="104" name="Ink 103">
                      <a:extLst>
                        <a:ext uri="{FF2B5EF4-FFF2-40B4-BE49-F238E27FC236}">
                          <a16:creationId xmlns:a16="http://schemas.microsoft.com/office/drawing/2014/main" id="{7F9F0AA6-1B0D-4E64-9309-4C54FE7A6558}"/>
                        </a:ext>
                      </a:extLst>
                    </p:cNvPr>
                    <p:cNvPicPr/>
                    <p:nvPr/>
                  </p:nvPicPr>
                  <p:blipFill>
                    <a:blip r:embed="rId136"/>
                    <a:stretch>
                      <a:fillRect/>
                    </a:stretch>
                  </p:blipFill>
                  <p:spPr>
                    <a:xfrm>
                      <a:off x="1799907" y="1625974"/>
                      <a:ext cx="118080" cy="18052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7">
                  <p14:nvContentPartPr>
                    <p14:cNvPr id="105" name="Ink 104">
                      <a:extLst>
                        <a:ext uri="{FF2B5EF4-FFF2-40B4-BE49-F238E27FC236}">
                          <a16:creationId xmlns:a16="http://schemas.microsoft.com/office/drawing/2014/main" id="{751B5F35-63EB-2ADD-3678-D786C027787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37987" y="1508887"/>
                    <a:ext cx="46080" cy="113040"/>
                  </p14:xfrm>
                </p:contentPart>
              </mc:Choice>
              <mc:Fallback xmlns="">
                <p:pic>
                  <p:nvPicPr>
                    <p:cNvPr id="105" name="Ink 104">
                      <a:extLst>
                        <a:ext uri="{FF2B5EF4-FFF2-40B4-BE49-F238E27FC236}">
                          <a16:creationId xmlns:a16="http://schemas.microsoft.com/office/drawing/2014/main" id="{751B5F35-63EB-2ADD-3678-D786C027787A}"/>
                        </a:ext>
                      </a:extLst>
                    </p:cNvPr>
                    <p:cNvPicPr/>
                    <p:nvPr/>
                  </p:nvPicPr>
                  <p:blipFill>
                    <a:blip r:embed="rId138"/>
                    <a:stretch>
                      <a:fillRect/>
                    </a:stretch>
                  </p:blipFill>
                  <p:spPr>
                    <a:xfrm>
                      <a:off x="1702541" y="1471703"/>
                      <a:ext cx="116263" cy="18666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9">
                  <p14:nvContentPartPr>
                    <p14:cNvPr id="106" name="Ink 105">
                      <a:extLst>
                        <a:ext uri="{FF2B5EF4-FFF2-40B4-BE49-F238E27FC236}">
                          <a16:creationId xmlns:a16="http://schemas.microsoft.com/office/drawing/2014/main" id="{A1A11536-E2C1-1DF2-6D17-D85B27EC0BF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35027" y="1632727"/>
                    <a:ext cx="52200" cy="119880"/>
                  </p14:xfrm>
                </p:contentPart>
              </mc:Choice>
              <mc:Fallback xmlns="">
                <p:pic>
                  <p:nvPicPr>
                    <p:cNvPr id="106" name="Ink 105">
                      <a:extLst>
                        <a:ext uri="{FF2B5EF4-FFF2-40B4-BE49-F238E27FC236}">
                          <a16:creationId xmlns:a16="http://schemas.microsoft.com/office/drawing/2014/main" id="{A1A11536-E2C1-1DF2-6D17-D85B27EC0BF2}"/>
                        </a:ext>
                      </a:extLst>
                    </p:cNvPr>
                    <p:cNvPicPr/>
                    <p:nvPr/>
                  </p:nvPicPr>
                  <p:blipFill>
                    <a:blip r:embed="rId140"/>
                    <a:stretch>
                      <a:fillRect/>
                    </a:stretch>
                  </p:blipFill>
                  <p:spPr>
                    <a:xfrm>
                      <a:off x="1599274" y="1595727"/>
                      <a:ext cx="122992" cy="19314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141">
                <p14:nvContentPartPr>
                  <p14:cNvPr id="55" name="Ink 54">
                    <a:extLst>
                      <a:ext uri="{FF2B5EF4-FFF2-40B4-BE49-F238E27FC236}">
                        <a16:creationId xmlns:a16="http://schemas.microsoft.com/office/drawing/2014/main" id="{CBC42D64-58D2-DCE5-8C5D-7EBAADFE08C5}"/>
                      </a:ext>
                    </a:extLst>
                  </p14:cNvPr>
                  <p14:cNvContentPartPr/>
                  <p14:nvPr/>
                </p14:nvContentPartPr>
                <p14:xfrm rot="1617139">
                  <a:off x="1140318" y="737773"/>
                  <a:ext cx="137880" cy="37800"/>
                </p14:xfrm>
              </p:contentPart>
            </mc:Choice>
            <mc:Fallback xmlns="">
              <p:pic>
                <p:nvPicPr>
                  <p:cNvPr id="55" name="Ink 54">
                    <a:extLst>
                      <a:ext uri="{FF2B5EF4-FFF2-40B4-BE49-F238E27FC236}">
                        <a16:creationId xmlns:a16="http://schemas.microsoft.com/office/drawing/2014/main" id="{CBC42D64-58D2-DCE5-8C5D-7EBAADFE08C5}"/>
                      </a:ext>
                    </a:extLst>
                  </p:cNvPr>
                  <p:cNvPicPr/>
                  <p:nvPr/>
                </p:nvPicPr>
                <p:blipFill>
                  <a:blip r:embed="rId142"/>
                  <a:stretch>
                    <a:fillRect/>
                  </a:stretch>
                </p:blipFill>
                <p:spPr>
                  <a:xfrm rot="1617139">
                    <a:off x="1104224" y="700714"/>
                    <a:ext cx="209347" cy="111176"/>
                  </a:xfrm>
                  <a:prstGeom prst="rect">
                    <a:avLst/>
                  </a:prstGeom>
                </p:spPr>
              </p:pic>
            </mc:Fallback>
          </mc:AlternateContent>
        </p:grp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BF74C96-FF23-9968-670D-734CE43A7F51}"/>
                </a:ext>
              </a:extLst>
            </p:cNvPr>
            <p:cNvSpPr/>
            <p:nvPr/>
          </p:nvSpPr>
          <p:spPr>
            <a:xfrm>
              <a:off x="426037" y="276135"/>
              <a:ext cx="2631900" cy="2631900"/>
            </a:xfrm>
            <a:prstGeom prst="ellipse">
              <a:avLst/>
            </a:prstGeom>
            <a:noFill/>
            <a:ln w="76200">
              <a:solidFill>
                <a:srgbClr val="C000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48B05A0-C39C-DBA4-5477-0C536245D35C}"/>
                </a:ext>
              </a:extLst>
            </p:cNvPr>
            <p:cNvSpPr/>
            <p:nvPr/>
          </p:nvSpPr>
          <p:spPr>
            <a:xfrm>
              <a:off x="394395" y="214945"/>
              <a:ext cx="2631900" cy="2631900"/>
            </a:xfrm>
            <a:prstGeom prst="ellipse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8" name="Star: 5 Points 17">
              <a:extLst>
                <a:ext uri="{FF2B5EF4-FFF2-40B4-BE49-F238E27FC236}">
                  <a16:creationId xmlns:a16="http://schemas.microsoft.com/office/drawing/2014/main" id="{E749DEBE-0629-1B4B-8ECA-9E2D076D890C}"/>
                </a:ext>
              </a:extLst>
            </p:cNvPr>
            <p:cNvSpPr/>
            <p:nvPr/>
          </p:nvSpPr>
          <p:spPr>
            <a:xfrm>
              <a:off x="2690894" y="1174693"/>
              <a:ext cx="768600" cy="768600"/>
            </a:xfrm>
            <a:prstGeom prst="star5">
              <a:avLst/>
            </a:prstGeom>
            <a:solidFill>
              <a:srgbClr val="8FD4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4" name="TextBox 186">
              <a:extLst>
                <a:ext uri="{FF2B5EF4-FFF2-40B4-BE49-F238E27FC236}">
                  <a16:creationId xmlns:a16="http://schemas.microsoft.com/office/drawing/2014/main" id="{6AD87A23-915E-A7A3-D291-1664BAB18D3F}"/>
                </a:ext>
              </a:extLst>
            </p:cNvPr>
            <p:cNvSpPr txBox="1"/>
            <p:nvPr/>
          </p:nvSpPr>
          <p:spPr>
            <a:xfrm>
              <a:off x="799900" y="684453"/>
              <a:ext cx="1808823" cy="166617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4000">
                  <a:solidFill>
                    <a:srgbClr val="00B0F0"/>
                  </a:solidFill>
                  <a:latin typeface="Kristen ITC"/>
                </a:rPr>
                <a:t>7</a:t>
              </a:r>
            </a:p>
          </p:txBody>
        </p:sp>
        <p:sp>
          <p:nvSpPr>
            <p:cNvPr id="32" name="Star: 5 Points 31">
              <a:extLst>
                <a:ext uri="{FF2B5EF4-FFF2-40B4-BE49-F238E27FC236}">
                  <a16:creationId xmlns:a16="http://schemas.microsoft.com/office/drawing/2014/main" id="{3DC60BDD-32F8-8B9C-D01F-F292CC3B4AEB}"/>
                </a:ext>
              </a:extLst>
            </p:cNvPr>
            <p:cNvSpPr/>
            <p:nvPr/>
          </p:nvSpPr>
          <p:spPr>
            <a:xfrm>
              <a:off x="2525744" y="1968802"/>
              <a:ext cx="768600" cy="768600"/>
            </a:xfrm>
            <a:prstGeom prst="star5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33" name="Star: 5 Points 32">
              <a:extLst>
                <a:ext uri="{FF2B5EF4-FFF2-40B4-BE49-F238E27FC236}">
                  <a16:creationId xmlns:a16="http://schemas.microsoft.com/office/drawing/2014/main" id="{2A129B32-B977-9366-A08E-399239893795}"/>
                </a:ext>
              </a:extLst>
            </p:cNvPr>
            <p:cNvSpPr/>
            <p:nvPr/>
          </p:nvSpPr>
          <p:spPr>
            <a:xfrm>
              <a:off x="1937170" y="2465292"/>
              <a:ext cx="768600" cy="768600"/>
            </a:xfrm>
            <a:prstGeom prst="star5">
              <a:avLst/>
            </a:prstGeom>
            <a:solidFill>
              <a:srgbClr val="C0004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3450447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2E761486982C469FD523B4F81038B2" ma:contentTypeVersion="19" ma:contentTypeDescription="Create a new document." ma:contentTypeScope="" ma:versionID="817acfe686cad93ca24f175aba522548">
  <xsd:schema xmlns:xsd="http://www.w3.org/2001/XMLSchema" xmlns:xs="http://www.w3.org/2001/XMLSchema" xmlns:p="http://schemas.microsoft.com/office/2006/metadata/properties" xmlns:ns2="9c64d555-2e0a-41ff-a7ae-916f3d9e2dcd" xmlns:ns3="117b5399-651a-4714-82c2-de7d0fcf8467" targetNamespace="http://schemas.microsoft.com/office/2006/metadata/properties" ma:root="true" ma:fieldsID="ff95b9a1ce6c0464a3c42edd5ad20720" ns2:_="" ns3:_="">
    <xsd:import namespace="9c64d555-2e0a-41ff-a7ae-916f3d9e2dcd"/>
    <xsd:import namespace="117b5399-651a-4714-82c2-de7d0fcf846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64d555-2e0a-41ff-a7ae-916f3d9e2d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373820d-b6de-44fc-9088-581e1b894f7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7b5399-651a-4714-82c2-de7d0fcf8467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dbc4ba2-ea15-468d-8eba-bcc5c059b746}" ma:internalName="TaxCatchAll" ma:showField="CatchAllData" ma:web="117b5399-651a-4714-82c2-de7d0fcf846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c64d555-2e0a-41ff-a7ae-916f3d9e2dcd">
      <Terms xmlns="http://schemas.microsoft.com/office/infopath/2007/PartnerControls"/>
    </lcf76f155ced4ddcb4097134ff3c332f>
    <TaxCatchAll xmlns="117b5399-651a-4714-82c2-de7d0fcf846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1CDFBA4-A6F3-460A-A712-9FF25D912E6B}">
  <ds:schemaRefs>
    <ds:schemaRef ds:uri="117b5399-651a-4714-82c2-de7d0fcf8467"/>
    <ds:schemaRef ds:uri="9c64d555-2e0a-41ff-a7ae-916f3d9e2dc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DB6F257-8569-46DF-B77F-D291A9614B1E}">
  <ds:schemaRefs>
    <ds:schemaRef ds:uri="117b5399-651a-4714-82c2-de7d0fcf8467"/>
    <ds:schemaRef ds:uri="9c64d555-2e0a-41ff-a7ae-916f3d9e2dcd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617EBA2-A2FF-4915-949B-92137290900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17</Slides>
  <Notes>8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revision>16</cp:revision>
  <dcterms:created xsi:type="dcterms:W3CDTF">2025-03-14T09:55:39Z</dcterms:created>
  <dcterms:modified xsi:type="dcterms:W3CDTF">2026-05-11T08:39:31Z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0x010100B82E761486982C469FD523B4F81038B2</vt:lpwstr>
  </property>
  <property fmtid="{D5CDD505-2E9C-101B-9397-08002B2CF9AE}" pid="3" name="MediaServiceImageTags">
    <vt:lpwstr/>
  </property>
</Properties>
</file>