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802" r:id="rId5"/>
    <p:sldId id="790" r:id="rId6"/>
    <p:sldId id="719" r:id="rId7"/>
    <p:sldId id="803" r:id="rId8"/>
    <p:sldId id="807" r:id="rId9"/>
    <p:sldId id="808" r:id="rId10"/>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884BC7-E11A-0CFA-B9EC-04D784D027D5}" v="39" dt="2026-10-21T07:59:38.3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21/10/2026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21/10/2026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21/10/2026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21/10/2026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SCECymru@wlga.gov.uk"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mailto:SSCECymru@wlga.gov.uk" TargetMode="External"/><Relationship Id="rId5" Type="http://schemas.openxmlformats.org/officeDocument/2006/relationships/image" Target="../media/image5.jpeg"/><Relationship Id="rId4" Type="http://schemas.openxmlformats.org/officeDocument/2006/relationships/hyperlink" Target="https://www.facebook.com/people/SSCE-Cymru/10008503342465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hyperlink" Target="https://sscecymru.co.uk/en/events/remembrance/"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hyperlink" Target="https://sscecymru.co.uk/en/events/remembrance/" TargetMode="Externa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hyperlink" Target="https://sscecymru.co.uk/en/events/remembrance/"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hyperlink" Target="https://sscecymru.co.uk/en/events/remembrance/" TargetMode="Externa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colorful circles&#10;&#10;Description automatically generated">
            <a:extLst>
              <a:ext uri="{FF2B5EF4-FFF2-40B4-BE49-F238E27FC236}">
                <a16:creationId xmlns:a16="http://schemas.microsoft.com/office/drawing/2014/main" id="{95EA71B3-D752-2CCC-B33D-A6003FAFD1D4}"/>
              </a:ext>
            </a:extLst>
          </p:cNvPr>
          <p:cNvPicPr>
            <a:picLocks noChangeAspect="1"/>
          </p:cNvPicPr>
          <p:nvPr/>
        </p:nvPicPr>
        <p:blipFill>
          <a:blip r:embed="rId2"/>
          <a:stretch>
            <a:fillRect/>
          </a:stretch>
        </p:blipFill>
        <p:spPr>
          <a:xfrm>
            <a:off x="283215" y="196363"/>
            <a:ext cx="5538503" cy="1148394"/>
          </a:xfrm>
          <a:prstGeom prst="rect">
            <a:avLst/>
          </a:prstGeom>
        </p:spPr>
      </p:pic>
      <p:sp>
        <p:nvSpPr>
          <p:cNvPr id="8" name="Rectangle: Rounded Corners 7">
            <a:extLst>
              <a:ext uri="{FF2B5EF4-FFF2-40B4-BE49-F238E27FC236}">
                <a16:creationId xmlns:a16="http://schemas.microsoft.com/office/drawing/2014/main" id="{307F0505-9E4C-1E6A-A82F-760C4E69E56B}"/>
              </a:ext>
            </a:extLst>
          </p:cNvPr>
          <p:cNvSpPr/>
          <p:nvPr/>
        </p:nvSpPr>
        <p:spPr>
          <a:xfrm>
            <a:off x="275165" y="5603971"/>
            <a:ext cx="11543547" cy="749398"/>
          </a:xfrm>
          <a:prstGeom prst="roundRect">
            <a:avLst/>
          </a:prstGeom>
          <a:no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spcAft>
                <a:spcPts val="800"/>
              </a:spcAft>
            </a:pPr>
            <a:r>
              <a:rPr lang="en-GB" sz="4800" b="1">
                <a:solidFill>
                  <a:schemeClr val="accent6"/>
                </a:solidFill>
                <a:latin typeface="Arial Rounded MT Bold"/>
                <a:ea typeface="Calibri"/>
                <a:cs typeface="Times New Roman"/>
              </a:rPr>
              <a:t>LEST WE FORGET: What does Remembrance mean to you?</a:t>
            </a:r>
            <a:endParaRPr lang="en-US">
              <a:solidFill>
                <a:schemeClr val="accent6"/>
              </a:solidFill>
            </a:endParaRPr>
          </a:p>
        </p:txBody>
      </p:sp>
      <p:sp>
        <p:nvSpPr>
          <p:cNvPr id="3" name="Rectangle: Rounded Corners 2">
            <a:extLst>
              <a:ext uri="{FF2B5EF4-FFF2-40B4-BE49-F238E27FC236}">
                <a16:creationId xmlns:a16="http://schemas.microsoft.com/office/drawing/2014/main" id="{0E7D9742-9B53-646D-F456-6C5979A4A23B}"/>
              </a:ext>
            </a:extLst>
          </p:cNvPr>
          <p:cNvSpPr/>
          <p:nvPr/>
        </p:nvSpPr>
        <p:spPr>
          <a:xfrm>
            <a:off x="6467754" y="196331"/>
            <a:ext cx="5358309" cy="4792671"/>
          </a:xfrm>
          <a:prstGeom prst="roundRect">
            <a:avLst/>
          </a:prstGeom>
          <a:solidFill>
            <a:srgbClr val="C0004E"/>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7000"/>
              </a:lnSpc>
              <a:spcAft>
                <a:spcPts val="800"/>
              </a:spcAft>
            </a:pPr>
            <a:r>
              <a:rPr lang="en-GB" sz="1200" b="1" dirty="0">
                <a:solidFill>
                  <a:schemeClr val="bg1"/>
                </a:solidFill>
                <a:latin typeface="Arial"/>
                <a:ea typeface="Calibri"/>
                <a:cs typeface="Arial"/>
              </a:rPr>
              <a:t>Remembrance Sunday is a </a:t>
            </a:r>
            <a:r>
              <a:rPr lang="en-GB" sz="1200" dirty="0">
                <a:solidFill>
                  <a:schemeClr val="bg1"/>
                </a:solidFill>
                <a:latin typeface="Arial"/>
                <a:ea typeface="Calibri"/>
                <a:cs typeface="Arial"/>
              </a:rPr>
              <a:t>is a national opportunity to remember the service and sacrifice of all those that have defended our freedoms and protected our way of life.</a:t>
            </a:r>
          </a:p>
          <a:p>
            <a:pPr algn="ctr">
              <a:lnSpc>
                <a:spcPct val="107000"/>
              </a:lnSpc>
              <a:spcAft>
                <a:spcPts val="800"/>
              </a:spcAft>
            </a:pPr>
            <a:r>
              <a:rPr lang="en-GB" sz="1200" b="1" dirty="0">
                <a:solidFill>
                  <a:schemeClr val="bg1"/>
                </a:solidFill>
                <a:latin typeface="Arial"/>
                <a:ea typeface="Calibri"/>
                <a:cs typeface="Arial"/>
              </a:rPr>
              <a:t>Remembrance Day</a:t>
            </a:r>
            <a:r>
              <a:rPr lang="en-GB" sz="1200" dirty="0">
                <a:solidFill>
                  <a:schemeClr val="bg1"/>
                </a:solidFill>
                <a:latin typeface="Arial"/>
                <a:ea typeface="Calibri"/>
                <a:cs typeface="Arial"/>
              </a:rPr>
              <a:t> or </a:t>
            </a:r>
            <a:r>
              <a:rPr lang="en-GB" sz="1200" b="1" dirty="0">
                <a:solidFill>
                  <a:schemeClr val="bg1"/>
                </a:solidFill>
                <a:latin typeface="Arial"/>
                <a:ea typeface="Calibri"/>
                <a:cs typeface="Arial"/>
              </a:rPr>
              <a:t>Armistice Day</a:t>
            </a:r>
            <a:r>
              <a:rPr lang="en-GB" sz="1200" dirty="0">
                <a:solidFill>
                  <a:schemeClr val="bg1"/>
                </a:solidFill>
                <a:latin typeface="Arial"/>
                <a:ea typeface="Calibri"/>
                <a:cs typeface="Arial"/>
              </a:rPr>
              <a:t> is the 11th November. We mark this day around the United Kingdom with a Two Minute Silence at 11am on the 11th day of the 11th month. </a:t>
            </a:r>
          </a:p>
          <a:p>
            <a:pPr algn="ctr">
              <a:lnSpc>
                <a:spcPct val="107000"/>
              </a:lnSpc>
              <a:spcAft>
                <a:spcPts val="800"/>
              </a:spcAft>
            </a:pPr>
            <a:r>
              <a:rPr lang="en-GB" sz="1200" b="1" dirty="0">
                <a:solidFill>
                  <a:schemeClr val="bg1"/>
                </a:solidFill>
                <a:latin typeface="Arial"/>
                <a:ea typeface="Calibri"/>
                <a:cs typeface="Arial"/>
              </a:rPr>
              <a:t>Remembrance</a:t>
            </a:r>
            <a:r>
              <a:rPr lang="en-GB" sz="1200" dirty="0">
                <a:solidFill>
                  <a:schemeClr val="bg1"/>
                </a:solidFill>
                <a:latin typeface="Arial"/>
                <a:ea typeface="Calibri"/>
                <a:cs typeface="Arial"/>
              </a:rPr>
              <a:t> is deeply personal and can take many forms. </a:t>
            </a:r>
          </a:p>
          <a:p>
            <a:pPr algn="ctr">
              <a:lnSpc>
                <a:spcPct val="107000"/>
              </a:lnSpc>
              <a:spcAft>
                <a:spcPts val="800"/>
              </a:spcAft>
            </a:pPr>
            <a:r>
              <a:rPr lang="en-GB" sz="1200" dirty="0">
                <a:solidFill>
                  <a:schemeClr val="bg1"/>
                </a:solidFill>
                <a:latin typeface="Arial"/>
                <a:ea typeface="Calibri"/>
                <a:cs typeface="Arial"/>
              </a:rPr>
              <a:t>SSCE Cymru invites you to share with us </a:t>
            </a:r>
            <a:r>
              <a:rPr lang="en-GB" sz="1200" b="1" dirty="0">
                <a:solidFill>
                  <a:schemeClr val="bg1"/>
                </a:solidFill>
                <a:latin typeface="Arial"/>
                <a:ea typeface="Calibri"/>
                <a:cs typeface="Arial"/>
              </a:rPr>
              <a:t>'What Remembrance means to you'. </a:t>
            </a:r>
            <a:endParaRPr lang="en-GB" sz="1200" b="1">
              <a:solidFill>
                <a:schemeClr val="bg1"/>
              </a:solidFill>
              <a:latin typeface="Arial"/>
              <a:ea typeface="Calibri"/>
              <a:cs typeface="Arial"/>
            </a:endParaRPr>
          </a:p>
          <a:p>
            <a:pPr algn="ctr">
              <a:lnSpc>
                <a:spcPct val="107000"/>
              </a:lnSpc>
              <a:spcAft>
                <a:spcPts val="800"/>
              </a:spcAft>
            </a:pPr>
            <a:r>
              <a:rPr lang="en-GB" sz="1200" dirty="0">
                <a:solidFill>
                  <a:schemeClr val="bg1"/>
                </a:solidFill>
                <a:latin typeface="Arial"/>
                <a:ea typeface="Calibri"/>
                <a:cs typeface="Arial"/>
              </a:rPr>
              <a:t>Use one of the template slides to create a slide explaining what Remembrance means to you. Ideas and prompts on what you could reflect on and include can be found on slide 2. </a:t>
            </a:r>
          </a:p>
          <a:p>
            <a:pPr algn="ctr">
              <a:lnSpc>
                <a:spcPct val="107000"/>
              </a:lnSpc>
              <a:spcAft>
                <a:spcPts val="800"/>
              </a:spcAft>
            </a:pPr>
            <a:r>
              <a:rPr lang="en-GB" sz="1200">
                <a:solidFill>
                  <a:schemeClr val="bg1"/>
                </a:solidFill>
                <a:latin typeface="Arial"/>
                <a:ea typeface="Calibri"/>
                <a:cs typeface="Arial"/>
              </a:rPr>
              <a:t>Share your slide with </a:t>
            </a:r>
            <a:r>
              <a:rPr lang="en-GB" sz="1200" dirty="0">
                <a:solidFill>
                  <a:schemeClr val="bg1"/>
                </a:solidFill>
                <a:latin typeface="Arial"/>
                <a:ea typeface="Calibri"/>
                <a:cs typeface="Arial"/>
                <a:hlinkClick r:id="rId3">
                  <a:extLst>
                    <a:ext uri="{A12FA001-AC4F-418D-AE19-62706E023703}">
                      <ahyp:hlinkClr xmlns:ahyp="http://schemas.microsoft.com/office/drawing/2018/hyperlinkcolor" val="tx"/>
                    </a:ext>
                  </a:extLst>
                </a:hlinkClick>
              </a:rPr>
              <a:t>SSCECymru@wlga.gov.uk</a:t>
            </a:r>
            <a:r>
              <a:rPr lang="en-GB" sz="1200">
                <a:solidFill>
                  <a:schemeClr val="bg1"/>
                </a:solidFill>
                <a:latin typeface="Arial"/>
                <a:ea typeface="Calibri"/>
                <a:cs typeface="Arial"/>
              </a:rPr>
              <a:t> Your slide will be </a:t>
            </a:r>
            <a:r>
              <a:rPr lang="en-GB" sz="1200" dirty="0">
                <a:solidFill>
                  <a:schemeClr val="bg1"/>
                </a:solidFill>
                <a:latin typeface="Arial"/>
                <a:ea typeface="Calibri"/>
                <a:cs typeface="Arial"/>
              </a:rPr>
              <a:t>added to our digital Wall of Remembrance on the SSCE Cymru website. </a:t>
            </a:r>
            <a:endParaRPr lang="en-GB" sz="1200">
              <a:solidFill>
                <a:schemeClr val="bg1"/>
              </a:solidFill>
              <a:latin typeface="Arial"/>
              <a:cs typeface="Arial"/>
            </a:endParaRPr>
          </a:p>
        </p:txBody>
      </p:sp>
      <p:pic>
        <p:nvPicPr>
          <p:cNvPr id="9" name="Picture 8" descr="A group of children in circles&#10;&#10;AI-generated content may be incorrect.">
            <a:extLst>
              <a:ext uri="{FF2B5EF4-FFF2-40B4-BE49-F238E27FC236}">
                <a16:creationId xmlns:a16="http://schemas.microsoft.com/office/drawing/2014/main" id="{40383A45-9899-6742-B061-F2EE7BEE3E9E}"/>
              </a:ext>
            </a:extLst>
          </p:cNvPr>
          <p:cNvPicPr>
            <a:picLocks noChangeAspect="1"/>
          </p:cNvPicPr>
          <p:nvPr/>
        </p:nvPicPr>
        <p:blipFill>
          <a:blip r:embed="rId4"/>
          <a:srcRect l="49091" r="101" b="-1316"/>
          <a:stretch/>
        </p:blipFill>
        <p:spPr>
          <a:xfrm>
            <a:off x="259620" y="1581600"/>
            <a:ext cx="5560442" cy="3405858"/>
          </a:xfrm>
          <a:prstGeom prst="rect">
            <a:avLst/>
          </a:prstGeom>
        </p:spPr>
      </p:pic>
    </p:spTree>
    <p:extLst>
      <p:ext uri="{BB962C8B-B14F-4D97-AF65-F5344CB8AC3E}">
        <p14:creationId xmlns:p14="http://schemas.microsoft.com/office/powerpoint/2010/main" val="3402618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B0223-0445-466E-2B9B-93D6905771AF}"/>
            </a:ext>
          </a:extLst>
        </p:cNvPr>
        <p:cNvGrpSpPr/>
        <p:nvPr/>
      </p:nvGrpSpPr>
      <p:grpSpPr>
        <a:xfrm>
          <a:off x="0" y="0"/>
          <a:ext cx="0" cy="0"/>
          <a:chOff x="0" y="0"/>
          <a:chExt cx="0" cy="0"/>
        </a:xfrm>
      </p:grpSpPr>
      <p:sp>
        <p:nvSpPr>
          <p:cNvPr id="28" name="Oval 27">
            <a:extLst>
              <a:ext uri="{FF2B5EF4-FFF2-40B4-BE49-F238E27FC236}">
                <a16:creationId xmlns:a16="http://schemas.microsoft.com/office/drawing/2014/main" id="{A2B2E47F-2C5A-8FB9-BD34-84080EE83701}"/>
              </a:ext>
            </a:extLst>
          </p:cNvPr>
          <p:cNvSpPr/>
          <p:nvPr/>
        </p:nvSpPr>
        <p:spPr>
          <a:xfrm>
            <a:off x="10377953" y="5492736"/>
            <a:ext cx="2426335" cy="2426335"/>
          </a:xfrm>
          <a:prstGeom prst="ellipse">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 name="Oval 26">
            <a:extLst>
              <a:ext uri="{FF2B5EF4-FFF2-40B4-BE49-F238E27FC236}">
                <a16:creationId xmlns:a16="http://schemas.microsoft.com/office/drawing/2014/main" id="{83EDF494-76B1-8410-561A-6456CAD14596}"/>
              </a:ext>
            </a:extLst>
          </p:cNvPr>
          <p:cNvSpPr/>
          <p:nvPr/>
        </p:nvSpPr>
        <p:spPr>
          <a:xfrm>
            <a:off x="9833541" y="-279305"/>
            <a:ext cx="2665730" cy="2665730"/>
          </a:xfrm>
          <a:prstGeom prst="ellipse">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 name="Oval 28">
            <a:extLst>
              <a:ext uri="{FF2B5EF4-FFF2-40B4-BE49-F238E27FC236}">
                <a16:creationId xmlns:a16="http://schemas.microsoft.com/office/drawing/2014/main" id="{A280C275-5D99-155F-5DC2-EA452077FA4A}"/>
              </a:ext>
            </a:extLst>
          </p:cNvPr>
          <p:cNvSpPr/>
          <p:nvPr/>
        </p:nvSpPr>
        <p:spPr>
          <a:xfrm>
            <a:off x="-1468489" y="2422891"/>
            <a:ext cx="3314700" cy="3314700"/>
          </a:xfrm>
          <a:prstGeom prst="ellipse">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6" name="Picture 5">
            <a:extLst>
              <a:ext uri="{FF2B5EF4-FFF2-40B4-BE49-F238E27FC236}">
                <a16:creationId xmlns:a16="http://schemas.microsoft.com/office/drawing/2014/main" id="{8ED5229B-8777-87C6-2714-3A1A370D978A}"/>
              </a:ext>
            </a:extLst>
          </p:cNvPr>
          <p:cNvPicPr>
            <a:picLocks noChangeAspect="1"/>
          </p:cNvPicPr>
          <p:nvPr/>
        </p:nvPicPr>
        <p:blipFill rotWithShape="1">
          <a:blip r:embed="rId2">
            <a:extLst>
              <a:ext uri="{28A0092B-C50C-407E-A947-70E740481C1C}">
                <a14:useLocalDpi xmlns:a14="http://schemas.microsoft.com/office/drawing/2010/main" val="0"/>
              </a:ext>
            </a:extLst>
          </a:blip>
          <a:srcRect r="51977"/>
          <a:stretch/>
        </p:blipFill>
        <p:spPr>
          <a:xfrm>
            <a:off x="188861" y="6023244"/>
            <a:ext cx="1358585" cy="661719"/>
          </a:xfrm>
          <a:prstGeom prst="rect">
            <a:avLst/>
          </a:prstGeom>
        </p:spPr>
      </p:pic>
      <p:pic>
        <p:nvPicPr>
          <p:cNvPr id="26" name="Picture 25" descr="Logo&#10;&#10;Description automatically generated">
            <a:extLst>
              <a:ext uri="{FF2B5EF4-FFF2-40B4-BE49-F238E27FC236}">
                <a16:creationId xmlns:a16="http://schemas.microsoft.com/office/drawing/2014/main" id="{E37A78AA-547A-D3F9-EDAE-547C874620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0384" y="5989910"/>
            <a:ext cx="1122369" cy="715994"/>
          </a:xfrm>
          <a:prstGeom prst="rect">
            <a:avLst/>
          </a:prstGeom>
        </p:spPr>
      </p:pic>
      <p:pic>
        <p:nvPicPr>
          <p:cNvPr id="8" name="Picture 7" descr="Icon&#10;&#10;Description automatically generated">
            <a:hlinkClick r:id="rId4"/>
            <a:extLst>
              <a:ext uri="{FF2B5EF4-FFF2-40B4-BE49-F238E27FC236}">
                <a16:creationId xmlns:a16="http://schemas.microsoft.com/office/drawing/2014/main" id="{F532BB5F-3285-366F-E1AF-ADE9C42592F6}"/>
              </a:ext>
            </a:extLst>
          </p:cNvPr>
          <p:cNvPicPr>
            <a:picLocks noChangeAspect="1"/>
          </p:cNvPicPr>
          <p:nvPr/>
        </p:nvPicPr>
        <p:blipFill rotWithShape="1">
          <a:blip r:embed="rId5">
            <a:clrChange>
              <a:clrFrom>
                <a:srgbClr val="FFFFF1"/>
              </a:clrFrom>
              <a:clrTo>
                <a:srgbClr val="FFFFF1">
                  <a:alpha val="0"/>
                </a:srgbClr>
              </a:clrTo>
            </a:clrChange>
            <a:extLst>
              <a:ext uri="{28A0092B-C50C-407E-A947-70E740481C1C}">
                <a14:useLocalDpi xmlns:a14="http://schemas.microsoft.com/office/drawing/2010/main" val="0"/>
              </a:ext>
            </a:extLst>
          </a:blip>
          <a:srcRect l="36905" t="4166" r="36428" b="5000"/>
          <a:stretch/>
        </p:blipFill>
        <p:spPr bwMode="auto">
          <a:xfrm>
            <a:off x="1655896" y="6049442"/>
            <a:ext cx="603362" cy="586736"/>
          </a:xfrm>
          <a:prstGeom prst="rect">
            <a:avLst/>
          </a:prstGeom>
          <a:noFill/>
          <a:ln>
            <a:noFill/>
          </a:ln>
          <a:extLst>
            <a:ext uri="{53640926-AAD7-44D8-BBD7-CCE9431645EC}">
              <a14:shadowObscured xmlns:a14="http://schemas.microsoft.com/office/drawing/2010/main"/>
            </a:ext>
          </a:extLst>
        </p:spPr>
      </p:pic>
      <p:sp>
        <p:nvSpPr>
          <p:cNvPr id="14" name="Rectangle: Rounded Corners 13">
            <a:extLst>
              <a:ext uri="{FF2B5EF4-FFF2-40B4-BE49-F238E27FC236}">
                <a16:creationId xmlns:a16="http://schemas.microsoft.com/office/drawing/2014/main" id="{4BD08BF3-2F50-D9F1-445E-909505822C0A}"/>
              </a:ext>
            </a:extLst>
          </p:cNvPr>
          <p:cNvSpPr/>
          <p:nvPr/>
        </p:nvSpPr>
        <p:spPr>
          <a:xfrm>
            <a:off x="188861" y="188095"/>
            <a:ext cx="11832810" cy="749398"/>
          </a:xfrm>
          <a:prstGeom prst="roundRect">
            <a:avLst/>
          </a:prstGeom>
          <a:solidFill>
            <a:srgbClr val="FF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4000" b="1">
                <a:solidFill>
                  <a:srgbClr val="FFFFFF"/>
                </a:solidFill>
                <a:latin typeface="Arial Rounded MT Bold"/>
                <a:ea typeface="Calibri"/>
                <a:cs typeface="Times New Roman"/>
              </a:rPr>
              <a:t>What does Remembrance mean to you? </a:t>
            </a:r>
            <a:endParaRPr lang="en-US"/>
          </a:p>
        </p:txBody>
      </p:sp>
      <p:sp>
        <p:nvSpPr>
          <p:cNvPr id="36" name="Rectangle: Rounded Corners 35">
            <a:extLst>
              <a:ext uri="{FF2B5EF4-FFF2-40B4-BE49-F238E27FC236}">
                <a16:creationId xmlns:a16="http://schemas.microsoft.com/office/drawing/2014/main" id="{326F2886-3CE7-0194-9C93-FA83D608FEF2}"/>
              </a:ext>
            </a:extLst>
          </p:cNvPr>
          <p:cNvSpPr/>
          <p:nvPr/>
        </p:nvSpPr>
        <p:spPr>
          <a:xfrm>
            <a:off x="2348404" y="2796065"/>
            <a:ext cx="9593660" cy="3083527"/>
          </a:xfrm>
          <a:prstGeom prst="roundRect">
            <a:avLst>
              <a:gd name="adj" fmla="val 16102"/>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nSpc>
                <a:spcPct val="107000"/>
              </a:lnSpc>
              <a:spcAft>
                <a:spcPts val="800"/>
              </a:spcAft>
            </a:pPr>
            <a:endParaRPr lang="en-GB" sz="1100" b="1" kern="12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100">
              <a:effectLst/>
              <a:ea typeface="Calibri" panose="020F0502020204030204" pitchFamily="34" charset="0"/>
              <a:cs typeface="Times New Roman" panose="02020603050405020304" pitchFamily="18" charset="0"/>
            </a:endParaRPr>
          </a:p>
        </p:txBody>
      </p:sp>
      <p:sp>
        <p:nvSpPr>
          <p:cNvPr id="37" name="Rectangle: Rounded Corners 36">
            <a:extLst>
              <a:ext uri="{FF2B5EF4-FFF2-40B4-BE49-F238E27FC236}">
                <a16:creationId xmlns:a16="http://schemas.microsoft.com/office/drawing/2014/main" id="{D7BBA41C-84F8-DF35-1DD8-4A30DCB27D3F}"/>
              </a:ext>
            </a:extLst>
          </p:cNvPr>
          <p:cNvSpPr/>
          <p:nvPr/>
        </p:nvSpPr>
        <p:spPr>
          <a:xfrm>
            <a:off x="2596664" y="2585718"/>
            <a:ext cx="2741285" cy="377984"/>
          </a:xfrm>
          <a:prstGeom prst="roundRect">
            <a:avLst>
              <a:gd name="adj" fmla="val 18771"/>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r>
              <a:rPr lang="en-GB" sz="2000">
                <a:latin typeface="Arial Rounded MT Bold"/>
                <a:ea typeface="Calibri"/>
                <a:cs typeface="Times New Roman"/>
              </a:rPr>
              <a:t>Ideas and prompts </a:t>
            </a:r>
          </a:p>
        </p:txBody>
      </p:sp>
      <p:sp>
        <p:nvSpPr>
          <p:cNvPr id="38" name="Rectangle: Rounded Corners 37">
            <a:extLst>
              <a:ext uri="{FF2B5EF4-FFF2-40B4-BE49-F238E27FC236}">
                <a16:creationId xmlns:a16="http://schemas.microsoft.com/office/drawing/2014/main" id="{2A658FC2-E6CD-BCA7-112A-0BE612A29B16}"/>
              </a:ext>
            </a:extLst>
          </p:cNvPr>
          <p:cNvSpPr/>
          <p:nvPr/>
        </p:nvSpPr>
        <p:spPr>
          <a:xfrm>
            <a:off x="3968712" y="3123524"/>
            <a:ext cx="7585517" cy="2483864"/>
          </a:xfrm>
          <a:prstGeom prst="roundRect">
            <a:avLst>
              <a:gd name="adj" fmla="val 13486"/>
            </a:avLst>
          </a:prstGeom>
          <a:solidFill>
            <a:srgbClr val="FF0000">
              <a:alpha val="80000"/>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r>
              <a:rPr lang="en-GB" sz="1200" dirty="0">
                <a:latin typeface="Arial"/>
                <a:cs typeface="Arial"/>
              </a:rPr>
              <a:t>When creating your slide you may wish to consider the following: </a:t>
            </a:r>
            <a:endParaRPr lang="en-US" dirty="0"/>
          </a:p>
          <a:p>
            <a:pPr marL="171450" indent="-171450">
              <a:lnSpc>
                <a:spcPct val="107000"/>
              </a:lnSpc>
              <a:spcAft>
                <a:spcPts val="800"/>
              </a:spcAft>
              <a:buFont typeface="Arial"/>
              <a:buChar char="•"/>
            </a:pPr>
            <a:r>
              <a:rPr lang="en-GB" sz="1200" dirty="0">
                <a:solidFill>
                  <a:schemeClr val="bg1"/>
                </a:solidFill>
                <a:latin typeface="Arial"/>
                <a:ea typeface="Calibri"/>
                <a:cs typeface="Arial"/>
              </a:rPr>
              <a:t>Your own connection with the Armed Forces?</a:t>
            </a:r>
          </a:p>
          <a:p>
            <a:pPr marL="171450" indent="-171450">
              <a:lnSpc>
                <a:spcPct val="107000"/>
              </a:lnSpc>
              <a:spcAft>
                <a:spcPts val="800"/>
              </a:spcAft>
              <a:buFont typeface="Arial"/>
              <a:buChar char="•"/>
            </a:pPr>
            <a:r>
              <a:rPr lang="en-GB" sz="1200" dirty="0">
                <a:solidFill>
                  <a:schemeClr val="bg1"/>
                </a:solidFill>
                <a:latin typeface="Arial"/>
                <a:ea typeface="Calibri"/>
                <a:cs typeface="Arial"/>
              </a:rPr>
              <a:t>How you remember?</a:t>
            </a:r>
            <a:endParaRPr lang="en-GB" sz="12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marL="171450" indent="-171450">
              <a:lnSpc>
                <a:spcPct val="107000"/>
              </a:lnSpc>
              <a:spcAft>
                <a:spcPts val="800"/>
              </a:spcAft>
              <a:buFont typeface="Arial"/>
              <a:buChar char="•"/>
            </a:pPr>
            <a:r>
              <a:rPr lang="en-GB" sz="1200" dirty="0">
                <a:solidFill>
                  <a:schemeClr val="bg1"/>
                </a:solidFill>
                <a:latin typeface="Arial"/>
                <a:ea typeface="Calibri"/>
                <a:cs typeface="Arial"/>
              </a:rPr>
              <a:t>What you remember?</a:t>
            </a:r>
          </a:p>
          <a:p>
            <a:pPr marL="171450" indent="-171450">
              <a:lnSpc>
                <a:spcPct val="107000"/>
              </a:lnSpc>
              <a:spcAft>
                <a:spcPts val="800"/>
              </a:spcAft>
              <a:buFont typeface="Arial"/>
              <a:buChar char="•"/>
            </a:pPr>
            <a:r>
              <a:rPr lang="en-GB" sz="1200" dirty="0">
                <a:solidFill>
                  <a:schemeClr val="bg1"/>
                </a:solidFill>
                <a:latin typeface="Arial"/>
                <a:ea typeface="Calibri"/>
                <a:cs typeface="Arial"/>
              </a:rPr>
              <a:t>How you feel when you wear a poppy? </a:t>
            </a:r>
          </a:p>
          <a:p>
            <a:pPr marL="171450" indent="-171450">
              <a:lnSpc>
                <a:spcPct val="107000"/>
              </a:lnSpc>
              <a:spcAft>
                <a:spcPts val="800"/>
              </a:spcAft>
              <a:buFont typeface="Arial"/>
              <a:buChar char="•"/>
            </a:pPr>
            <a:r>
              <a:rPr lang="en-GB" sz="1200" dirty="0">
                <a:solidFill>
                  <a:schemeClr val="bg1"/>
                </a:solidFill>
                <a:latin typeface="Arial"/>
                <a:ea typeface="Calibri"/>
                <a:cs typeface="Arial"/>
              </a:rPr>
              <a:t>How you feel when you see a serving relative wearing their medals?</a:t>
            </a:r>
          </a:p>
        </p:txBody>
      </p:sp>
      <p:sp>
        <p:nvSpPr>
          <p:cNvPr id="48" name="Rectangle: Rounded Corners 47">
            <a:extLst>
              <a:ext uri="{FF2B5EF4-FFF2-40B4-BE49-F238E27FC236}">
                <a16:creationId xmlns:a16="http://schemas.microsoft.com/office/drawing/2014/main" id="{5A89F9A2-17F6-DC16-19A7-0801EFF5DB18}"/>
              </a:ext>
            </a:extLst>
          </p:cNvPr>
          <p:cNvSpPr/>
          <p:nvPr/>
        </p:nvSpPr>
        <p:spPr>
          <a:xfrm>
            <a:off x="445292" y="1153906"/>
            <a:ext cx="9022472" cy="1189346"/>
          </a:xfrm>
          <a:prstGeom prst="roundRect">
            <a:avLst>
              <a:gd name="adj" fmla="val 16102"/>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nSpc>
                <a:spcPct val="107000"/>
              </a:lnSpc>
              <a:spcAft>
                <a:spcPts val="800"/>
              </a:spcAft>
            </a:pPr>
            <a:endParaRPr lang="en-GB" sz="1100" b="1" kern="12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100">
              <a:effectLst/>
              <a:ea typeface="Calibri" panose="020F0502020204030204" pitchFamily="34" charset="0"/>
              <a:cs typeface="Times New Roman" panose="02020603050405020304" pitchFamily="18" charset="0"/>
            </a:endParaRPr>
          </a:p>
        </p:txBody>
      </p:sp>
      <p:sp>
        <p:nvSpPr>
          <p:cNvPr id="30" name="Rectangle: Rounded Corners 29">
            <a:extLst>
              <a:ext uri="{FF2B5EF4-FFF2-40B4-BE49-F238E27FC236}">
                <a16:creationId xmlns:a16="http://schemas.microsoft.com/office/drawing/2014/main" id="{5E33FB69-C742-9414-CD47-E28166309B9F}"/>
              </a:ext>
            </a:extLst>
          </p:cNvPr>
          <p:cNvSpPr/>
          <p:nvPr/>
        </p:nvSpPr>
        <p:spPr>
          <a:xfrm>
            <a:off x="1203829" y="1336625"/>
            <a:ext cx="8029564" cy="850701"/>
          </a:xfrm>
          <a:prstGeom prst="roundRect">
            <a:avLst>
              <a:gd name="adj" fmla="val 16102"/>
            </a:avLst>
          </a:prstGeom>
          <a:solidFill>
            <a:srgbClr val="FF0000">
              <a:alpha val="80000"/>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r>
              <a:rPr lang="en-GB" sz="1400" b="1">
                <a:solidFill>
                  <a:schemeClr val="bg1"/>
                </a:solidFill>
                <a:latin typeface="Arial"/>
                <a:ea typeface="Calibri"/>
                <a:cs typeface="Arial"/>
              </a:rPr>
              <a:t>TASK: </a:t>
            </a:r>
            <a:r>
              <a:rPr lang="en-GB" sz="1400">
                <a:solidFill>
                  <a:schemeClr val="bg1"/>
                </a:solidFill>
                <a:latin typeface="Arial"/>
                <a:ea typeface="Calibri"/>
                <a:cs typeface="Arial"/>
              </a:rPr>
              <a:t>Create a slide using the template provided (or of your own design) explaining what Remembrance means to you. Share your slide with </a:t>
            </a:r>
            <a:r>
              <a:rPr lang="en-GB" sz="1400" dirty="0">
                <a:solidFill>
                  <a:schemeClr val="bg1"/>
                </a:solidFill>
                <a:latin typeface="Arial"/>
                <a:ea typeface="Calibri"/>
                <a:cs typeface="Arial"/>
                <a:hlinkClick r:id="rId6">
                  <a:extLst>
                    <a:ext uri="{A12FA001-AC4F-418D-AE19-62706E023703}">
                      <ahyp:hlinkClr xmlns:ahyp="http://schemas.microsoft.com/office/drawing/2018/hyperlinkcolor" val="tx"/>
                    </a:ext>
                  </a:extLst>
                </a:hlinkClick>
              </a:rPr>
              <a:t>SSCECymru@wlga.gov.uk</a:t>
            </a:r>
            <a:r>
              <a:rPr lang="en-GB" sz="1400">
                <a:solidFill>
                  <a:schemeClr val="bg1"/>
                </a:solidFill>
                <a:latin typeface="Arial"/>
                <a:ea typeface="Calibri"/>
                <a:cs typeface="Arial"/>
              </a:rPr>
              <a:t> Your slide will be </a:t>
            </a:r>
            <a:r>
              <a:rPr lang="en-GB" sz="1400" dirty="0">
                <a:solidFill>
                  <a:schemeClr val="bg1"/>
                </a:solidFill>
                <a:latin typeface="Arial"/>
                <a:ea typeface="Calibri"/>
                <a:cs typeface="Arial"/>
              </a:rPr>
              <a:t>added to our digital Wall of Remembrance on the SSCE Cymru website. </a:t>
            </a:r>
            <a:endParaRPr lang="en-GB">
              <a:solidFill>
                <a:schemeClr val="bg1"/>
              </a:solidFill>
            </a:endParaRPr>
          </a:p>
        </p:txBody>
      </p:sp>
      <p:grpSp>
        <p:nvGrpSpPr>
          <p:cNvPr id="39" name="Group 38">
            <a:extLst>
              <a:ext uri="{FF2B5EF4-FFF2-40B4-BE49-F238E27FC236}">
                <a16:creationId xmlns:a16="http://schemas.microsoft.com/office/drawing/2014/main" id="{EA9B775A-DFA9-C286-7CE6-F27F06F9C81D}"/>
              </a:ext>
            </a:extLst>
          </p:cNvPr>
          <p:cNvGrpSpPr/>
          <p:nvPr/>
        </p:nvGrpSpPr>
        <p:grpSpPr>
          <a:xfrm rot="3755783">
            <a:off x="63634" y="1086532"/>
            <a:ext cx="1060243" cy="990098"/>
            <a:chOff x="4799462" y="457584"/>
            <a:chExt cx="1603983" cy="1497865"/>
          </a:xfrm>
        </p:grpSpPr>
        <p:sp>
          <p:nvSpPr>
            <p:cNvPr id="40" name="Oval 39">
              <a:extLst>
                <a:ext uri="{FF2B5EF4-FFF2-40B4-BE49-F238E27FC236}">
                  <a16:creationId xmlns:a16="http://schemas.microsoft.com/office/drawing/2014/main" id="{2581FE0B-C683-DC34-4744-93BD837F84BA}"/>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a:extLst>
                <a:ext uri="{FF2B5EF4-FFF2-40B4-BE49-F238E27FC236}">
                  <a16:creationId xmlns:a16="http://schemas.microsoft.com/office/drawing/2014/main" id="{E7A179EB-E785-1178-5EC1-53A3A2AD2DE6}"/>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a:extLst>
                <a:ext uri="{FF2B5EF4-FFF2-40B4-BE49-F238E27FC236}">
                  <a16:creationId xmlns:a16="http://schemas.microsoft.com/office/drawing/2014/main" id="{9055A8A6-E9F0-AB37-03DC-2D29F937B928}"/>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Oval 10">
            <a:extLst>
              <a:ext uri="{FF2B5EF4-FFF2-40B4-BE49-F238E27FC236}">
                <a16:creationId xmlns:a16="http://schemas.microsoft.com/office/drawing/2014/main" id="{58D76476-BC33-9068-C855-D8B6827EA46A}"/>
              </a:ext>
            </a:extLst>
          </p:cNvPr>
          <p:cNvSpPr/>
          <p:nvPr/>
        </p:nvSpPr>
        <p:spPr>
          <a:xfrm rot="19578179">
            <a:off x="2818256" y="3583130"/>
            <a:ext cx="925745" cy="69440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0894CB80-65F9-F370-BBAB-C57E2F283D8E}"/>
              </a:ext>
            </a:extLst>
          </p:cNvPr>
          <p:cNvSpPr/>
          <p:nvPr/>
        </p:nvSpPr>
        <p:spPr>
          <a:xfrm rot="19578179">
            <a:off x="2683758" y="3287433"/>
            <a:ext cx="746441" cy="555824"/>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371C9C2A-537B-2C4D-6595-91690FAB505D}"/>
              </a:ext>
            </a:extLst>
          </p:cNvPr>
          <p:cNvSpPr/>
          <p:nvPr/>
        </p:nvSpPr>
        <p:spPr>
          <a:xfrm>
            <a:off x="3028912" y="3583580"/>
            <a:ext cx="270238" cy="27023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48910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ilhouette of a person holding a sword&#10;&#10;AI-generated content may be incorrect.">
            <a:extLst>
              <a:ext uri="{FF2B5EF4-FFF2-40B4-BE49-F238E27FC236}">
                <a16:creationId xmlns:a16="http://schemas.microsoft.com/office/drawing/2014/main" id="{79A320AD-492F-727B-E574-7CA76BE13F84}"/>
              </a:ext>
            </a:extLst>
          </p:cNvPr>
          <p:cNvPicPr>
            <a:picLocks noChangeAspect="1"/>
          </p:cNvPicPr>
          <p:nvPr/>
        </p:nvPicPr>
        <p:blipFill>
          <a:blip r:embed="rId2"/>
          <a:stretch>
            <a:fillRect/>
          </a:stretch>
        </p:blipFill>
        <p:spPr>
          <a:xfrm>
            <a:off x="9128435" y="887451"/>
            <a:ext cx="3218519" cy="5231780"/>
          </a:xfrm>
          <a:prstGeom prst="rect">
            <a:avLst/>
          </a:prstGeom>
        </p:spPr>
      </p:pic>
      <p:sp>
        <p:nvSpPr>
          <p:cNvPr id="20" name="Rectangle: Rounded Corners 19">
            <a:extLst>
              <a:ext uri="{FF2B5EF4-FFF2-40B4-BE49-F238E27FC236}">
                <a16:creationId xmlns:a16="http://schemas.microsoft.com/office/drawing/2014/main" id="{D1BE714E-22C8-99A7-3A45-24B33542A74D}"/>
              </a:ext>
            </a:extLst>
          </p:cNvPr>
          <p:cNvSpPr/>
          <p:nvPr/>
        </p:nvSpPr>
        <p:spPr>
          <a:xfrm>
            <a:off x="5925302" y="1195991"/>
            <a:ext cx="3670980" cy="4616727"/>
          </a:xfrm>
          <a:prstGeom prst="roundRect">
            <a:avLst>
              <a:gd name="adj" fmla="val 8686"/>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endParaRPr lang="en-GB" sz="1050" b="1" kern="12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050">
                <a:ea typeface="Calibri"/>
                <a:cs typeface="Times New Roman"/>
              </a:rPr>
              <a:t>Add an image </a:t>
            </a:r>
            <a:endParaRPr lang="en-GB" sz="1050">
              <a:effectLst/>
              <a:ea typeface="Calibri"/>
              <a:cs typeface="Times New Roman"/>
            </a:endParaRPr>
          </a:p>
        </p:txBody>
      </p:sp>
      <p:pic>
        <p:nvPicPr>
          <p:cNvPr id="6" name="Picture 5">
            <a:extLst>
              <a:ext uri="{FF2B5EF4-FFF2-40B4-BE49-F238E27FC236}">
                <a16:creationId xmlns:a16="http://schemas.microsoft.com/office/drawing/2014/main" id="{153BC67C-B795-41D1-A638-C28CBBAC7DC5}"/>
              </a:ext>
            </a:extLst>
          </p:cNvPr>
          <p:cNvPicPr>
            <a:picLocks noChangeAspect="1"/>
          </p:cNvPicPr>
          <p:nvPr/>
        </p:nvPicPr>
        <p:blipFill rotWithShape="1">
          <a:blip r:embed="rId3">
            <a:extLst>
              <a:ext uri="{28A0092B-C50C-407E-A947-70E740481C1C}">
                <a14:useLocalDpi xmlns:a14="http://schemas.microsoft.com/office/drawing/2010/main" val="0"/>
              </a:ext>
            </a:extLst>
          </a:blip>
          <a:srcRect r="51977"/>
          <a:stretch/>
        </p:blipFill>
        <p:spPr>
          <a:xfrm>
            <a:off x="188861" y="6023244"/>
            <a:ext cx="1358585" cy="661719"/>
          </a:xfrm>
          <a:prstGeom prst="rect">
            <a:avLst/>
          </a:prstGeom>
        </p:spPr>
      </p:pic>
      <p:pic>
        <p:nvPicPr>
          <p:cNvPr id="26" name="Picture 25" descr="Logo&#10;&#10;Description automatically generated">
            <a:extLst>
              <a:ext uri="{FF2B5EF4-FFF2-40B4-BE49-F238E27FC236}">
                <a16:creationId xmlns:a16="http://schemas.microsoft.com/office/drawing/2014/main" id="{9788EB8E-A33F-462D-8B7E-BE0AE087D8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90384" y="5989910"/>
            <a:ext cx="1122369" cy="715994"/>
          </a:xfrm>
          <a:prstGeom prst="rect">
            <a:avLst/>
          </a:prstGeom>
        </p:spPr>
      </p:pic>
      <p:sp>
        <p:nvSpPr>
          <p:cNvPr id="51" name="Rectangle: Rounded Corners 50">
            <a:extLst>
              <a:ext uri="{FF2B5EF4-FFF2-40B4-BE49-F238E27FC236}">
                <a16:creationId xmlns:a16="http://schemas.microsoft.com/office/drawing/2014/main" id="{604D197A-B920-BB96-31F0-77D2D98C5F81}"/>
              </a:ext>
            </a:extLst>
          </p:cNvPr>
          <p:cNvSpPr/>
          <p:nvPr/>
        </p:nvSpPr>
        <p:spPr>
          <a:xfrm>
            <a:off x="341841" y="1198466"/>
            <a:ext cx="5388910" cy="4622198"/>
          </a:xfrm>
          <a:prstGeom prst="roundRect">
            <a:avLst>
              <a:gd name="adj" fmla="val 8300"/>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r>
              <a:rPr lang="en-GB" sz="1100" b="1">
                <a:solidFill>
                  <a:schemeClr val="bg1"/>
                </a:solidFill>
                <a:latin typeface="Arial"/>
                <a:ea typeface="Calibri"/>
                <a:cs typeface="Times New Roman"/>
              </a:rPr>
              <a:t>Add your text here </a:t>
            </a:r>
            <a:endParaRPr lang="en-GB" sz="1100" b="1" kern="12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grpSp>
        <p:nvGrpSpPr>
          <p:cNvPr id="11" name="Group 10">
            <a:extLst>
              <a:ext uri="{FF2B5EF4-FFF2-40B4-BE49-F238E27FC236}">
                <a16:creationId xmlns:a16="http://schemas.microsoft.com/office/drawing/2014/main" id="{D36C150A-5F44-7755-D153-F86DB5FEAE22}"/>
              </a:ext>
            </a:extLst>
          </p:cNvPr>
          <p:cNvGrpSpPr/>
          <p:nvPr/>
        </p:nvGrpSpPr>
        <p:grpSpPr>
          <a:xfrm rot="3111535">
            <a:off x="9012484" y="1063464"/>
            <a:ext cx="838200" cy="782745"/>
            <a:chOff x="4799462" y="457584"/>
            <a:chExt cx="1603983" cy="1497865"/>
          </a:xfrm>
        </p:grpSpPr>
        <p:sp>
          <p:nvSpPr>
            <p:cNvPr id="12" name="Oval 11">
              <a:extLst>
                <a:ext uri="{FF2B5EF4-FFF2-40B4-BE49-F238E27FC236}">
                  <a16:creationId xmlns:a16="http://schemas.microsoft.com/office/drawing/2014/main" id="{210D6409-F709-5E64-ABB3-937D6A54910D}"/>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75B1779B-ADB5-7CF1-398C-BF39B8A597E9}"/>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B531A30F-178F-4603-2796-336EB7430928}"/>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Rounded Corners 13">
            <a:extLst>
              <a:ext uri="{FF2B5EF4-FFF2-40B4-BE49-F238E27FC236}">
                <a16:creationId xmlns:a16="http://schemas.microsoft.com/office/drawing/2014/main" id="{254C4C86-C7CE-D238-9A82-E15E37034AA1}"/>
              </a:ext>
            </a:extLst>
          </p:cNvPr>
          <p:cNvSpPr/>
          <p:nvPr/>
        </p:nvSpPr>
        <p:spPr>
          <a:xfrm>
            <a:off x="188861" y="188095"/>
            <a:ext cx="11832810" cy="749398"/>
          </a:xfrm>
          <a:prstGeom prst="roundRect">
            <a:avLst/>
          </a:prstGeom>
          <a:solidFill>
            <a:srgbClr val="FF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4000" b="1">
                <a:solidFill>
                  <a:srgbClr val="FFFFFF"/>
                </a:solidFill>
                <a:latin typeface="Arial Rounded MT Bold"/>
                <a:ea typeface="Calibri"/>
                <a:cs typeface="Times New Roman"/>
              </a:rPr>
              <a:t>What does Remembrance mean to you? </a:t>
            </a:r>
            <a:endParaRPr lang="en-US"/>
          </a:p>
        </p:txBody>
      </p:sp>
      <p:grpSp>
        <p:nvGrpSpPr>
          <p:cNvPr id="3" name="Group 2">
            <a:extLst>
              <a:ext uri="{FF2B5EF4-FFF2-40B4-BE49-F238E27FC236}">
                <a16:creationId xmlns:a16="http://schemas.microsoft.com/office/drawing/2014/main" id="{469C5F20-63B2-0DD3-74FB-C8641B2209B8}"/>
              </a:ext>
            </a:extLst>
          </p:cNvPr>
          <p:cNvGrpSpPr/>
          <p:nvPr/>
        </p:nvGrpSpPr>
        <p:grpSpPr>
          <a:xfrm>
            <a:off x="4861625" y="1036069"/>
            <a:ext cx="1060243" cy="990098"/>
            <a:chOff x="4799462" y="457584"/>
            <a:chExt cx="1603983" cy="1497865"/>
          </a:xfrm>
        </p:grpSpPr>
        <p:sp>
          <p:nvSpPr>
            <p:cNvPr id="4" name="Oval 3">
              <a:extLst>
                <a:ext uri="{FF2B5EF4-FFF2-40B4-BE49-F238E27FC236}">
                  <a16:creationId xmlns:a16="http://schemas.microsoft.com/office/drawing/2014/main" id="{9EE8532D-58A3-CE69-6EC3-C7A0BE49CF62}"/>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89C51E90-317E-D33B-66C8-EB5CC4208EE3}"/>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BE32EECE-D16B-FCAA-12DE-48081A3F5097}"/>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 name="Rectangle: Rounded Corners 29">
            <a:hlinkClick r:id="rId5"/>
            <a:extLst>
              <a:ext uri="{FF2B5EF4-FFF2-40B4-BE49-F238E27FC236}">
                <a16:creationId xmlns:a16="http://schemas.microsoft.com/office/drawing/2014/main" id="{F35D9B94-35C1-EB16-BD89-78270222FBBB}"/>
              </a:ext>
            </a:extLst>
          </p:cNvPr>
          <p:cNvSpPr/>
          <p:nvPr/>
        </p:nvSpPr>
        <p:spPr>
          <a:xfrm>
            <a:off x="1706257" y="6028954"/>
            <a:ext cx="9119087" cy="65600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lnSpc>
                <a:spcPct val="107000"/>
              </a:lnSpc>
              <a:spcAft>
                <a:spcPts val="800"/>
              </a:spcAft>
            </a:pPr>
            <a:r>
              <a:rPr lang="en-GB" dirty="0">
                <a:solidFill>
                  <a:schemeClr val="bg1"/>
                </a:solidFill>
                <a:latin typeface="Arial Rounded MT Bold"/>
                <a:ea typeface="Calibri"/>
                <a:cs typeface="Times New Roman"/>
              </a:rPr>
              <a:t>Add your first name and school/organisation</a:t>
            </a:r>
            <a:endParaRPr lang="en-US" dirty="0">
              <a:solidFill>
                <a:schemeClr val="bg1"/>
              </a:solidFill>
            </a:endParaRPr>
          </a:p>
        </p:txBody>
      </p:sp>
    </p:spTree>
    <p:extLst>
      <p:ext uri="{BB962C8B-B14F-4D97-AF65-F5344CB8AC3E}">
        <p14:creationId xmlns:p14="http://schemas.microsoft.com/office/powerpoint/2010/main" val="4062700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7C8C9-B03C-87DB-B0FA-12F65384F4BF}"/>
            </a:ext>
          </a:extLst>
        </p:cNvPr>
        <p:cNvGrpSpPr/>
        <p:nvPr/>
      </p:nvGrpSpPr>
      <p:grpSpPr>
        <a:xfrm>
          <a:off x="0" y="0"/>
          <a:ext cx="0" cy="0"/>
          <a:chOff x="0" y="0"/>
          <a:chExt cx="0" cy="0"/>
        </a:xfrm>
      </p:grpSpPr>
      <p:pic>
        <p:nvPicPr>
          <p:cNvPr id="10" name="Picture 9" descr="A silhouette of a person holding a sword&#10;&#10;AI-generated content may be incorrect.">
            <a:extLst>
              <a:ext uri="{FF2B5EF4-FFF2-40B4-BE49-F238E27FC236}">
                <a16:creationId xmlns:a16="http://schemas.microsoft.com/office/drawing/2014/main" id="{2AE425BB-7708-2AFC-48B8-791F1DB165B7}"/>
              </a:ext>
            </a:extLst>
          </p:cNvPr>
          <p:cNvPicPr>
            <a:picLocks noChangeAspect="1"/>
          </p:cNvPicPr>
          <p:nvPr/>
        </p:nvPicPr>
        <p:blipFill>
          <a:blip r:embed="rId2"/>
          <a:stretch>
            <a:fillRect/>
          </a:stretch>
        </p:blipFill>
        <p:spPr>
          <a:xfrm>
            <a:off x="-866" y="1039957"/>
            <a:ext cx="2414732" cy="4951269"/>
          </a:xfrm>
          <a:prstGeom prst="rect">
            <a:avLst/>
          </a:prstGeom>
        </p:spPr>
      </p:pic>
      <p:sp>
        <p:nvSpPr>
          <p:cNvPr id="20" name="Rectangle: Rounded Corners 19">
            <a:extLst>
              <a:ext uri="{FF2B5EF4-FFF2-40B4-BE49-F238E27FC236}">
                <a16:creationId xmlns:a16="http://schemas.microsoft.com/office/drawing/2014/main" id="{F940455B-35D9-3E2B-62E4-3DEE84684624}"/>
              </a:ext>
            </a:extLst>
          </p:cNvPr>
          <p:cNvSpPr/>
          <p:nvPr/>
        </p:nvSpPr>
        <p:spPr>
          <a:xfrm>
            <a:off x="8535419" y="1214576"/>
            <a:ext cx="3486253" cy="4607435"/>
          </a:xfrm>
          <a:prstGeom prst="roundRect">
            <a:avLst>
              <a:gd name="adj" fmla="val 8686"/>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endParaRPr lang="en-GB" sz="1050" b="1" kern="120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050">
                <a:ea typeface="Calibri"/>
                <a:cs typeface="Times New Roman"/>
              </a:rPr>
              <a:t>Add an image </a:t>
            </a:r>
            <a:endParaRPr lang="en-GB" sz="1050">
              <a:effectLst/>
              <a:ea typeface="Calibri"/>
              <a:cs typeface="Times New Roman"/>
            </a:endParaRPr>
          </a:p>
        </p:txBody>
      </p:sp>
      <p:pic>
        <p:nvPicPr>
          <p:cNvPr id="6" name="Picture 5">
            <a:extLst>
              <a:ext uri="{FF2B5EF4-FFF2-40B4-BE49-F238E27FC236}">
                <a16:creationId xmlns:a16="http://schemas.microsoft.com/office/drawing/2014/main" id="{D57E9C97-7C3F-0E14-6832-5C1BB28A6721}"/>
              </a:ext>
            </a:extLst>
          </p:cNvPr>
          <p:cNvPicPr>
            <a:picLocks noChangeAspect="1"/>
          </p:cNvPicPr>
          <p:nvPr/>
        </p:nvPicPr>
        <p:blipFill rotWithShape="1">
          <a:blip r:embed="rId3">
            <a:extLst>
              <a:ext uri="{28A0092B-C50C-407E-A947-70E740481C1C}">
                <a14:useLocalDpi xmlns:a14="http://schemas.microsoft.com/office/drawing/2010/main" val="0"/>
              </a:ext>
            </a:extLst>
          </a:blip>
          <a:srcRect r="51977"/>
          <a:stretch/>
        </p:blipFill>
        <p:spPr>
          <a:xfrm>
            <a:off x="188861" y="6023244"/>
            <a:ext cx="1358585" cy="661719"/>
          </a:xfrm>
          <a:prstGeom prst="rect">
            <a:avLst/>
          </a:prstGeom>
        </p:spPr>
      </p:pic>
      <p:pic>
        <p:nvPicPr>
          <p:cNvPr id="26" name="Picture 25" descr="Logo&#10;&#10;Description automatically generated">
            <a:extLst>
              <a:ext uri="{FF2B5EF4-FFF2-40B4-BE49-F238E27FC236}">
                <a16:creationId xmlns:a16="http://schemas.microsoft.com/office/drawing/2014/main" id="{385CF47E-AD34-5B87-4830-44E20C970B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90384" y="5989910"/>
            <a:ext cx="1122369" cy="715994"/>
          </a:xfrm>
          <a:prstGeom prst="rect">
            <a:avLst/>
          </a:prstGeom>
        </p:spPr>
      </p:pic>
      <p:sp>
        <p:nvSpPr>
          <p:cNvPr id="51" name="Rectangle: Rounded Corners 50">
            <a:extLst>
              <a:ext uri="{FF2B5EF4-FFF2-40B4-BE49-F238E27FC236}">
                <a16:creationId xmlns:a16="http://schemas.microsoft.com/office/drawing/2014/main" id="{8A2B509F-C4A9-A6DF-B54B-E215DA79FC9B}"/>
              </a:ext>
            </a:extLst>
          </p:cNvPr>
          <p:cNvSpPr/>
          <p:nvPr/>
        </p:nvSpPr>
        <p:spPr>
          <a:xfrm>
            <a:off x="2408477" y="1217051"/>
            <a:ext cx="5807643" cy="4603613"/>
          </a:xfrm>
          <a:prstGeom prst="roundRect">
            <a:avLst>
              <a:gd name="adj" fmla="val 8300"/>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r>
              <a:rPr lang="en-GB" sz="1100" b="1">
                <a:solidFill>
                  <a:schemeClr val="bg1"/>
                </a:solidFill>
                <a:latin typeface="Arial"/>
                <a:ea typeface="Calibri"/>
                <a:cs typeface="Times New Roman"/>
              </a:rPr>
              <a:t>Add your text here </a:t>
            </a:r>
            <a:endParaRPr lang="en-GB" sz="1100" b="1" kern="120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grpSp>
        <p:nvGrpSpPr>
          <p:cNvPr id="11" name="Group 10">
            <a:extLst>
              <a:ext uri="{FF2B5EF4-FFF2-40B4-BE49-F238E27FC236}">
                <a16:creationId xmlns:a16="http://schemas.microsoft.com/office/drawing/2014/main" id="{B6E70B7F-B672-47F6-2C28-D8C9D8CF3852}"/>
              </a:ext>
            </a:extLst>
          </p:cNvPr>
          <p:cNvGrpSpPr/>
          <p:nvPr/>
        </p:nvGrpSpPr>
        <p:grpSpPr>
          <a:xfrm rot="3111535">
            <a:off x="11242728" y="1063464"/>
            <a:ext cx="838200" cy="782745"/>
            <a:chOff x="4799462" y="457584"/>
            <a:chExt cx="1603983" cy="1497865"/>
          </a:xfrm>
        </p:grpSpPr>
        <p:sp>
          <p:nvSpPr>
            <p:cNvPr id="12" name="Oval 11">
              <a:extLst>
                <a:ext uri="{FF2B5EF4-FFF2-40B4-BE49-F238E27FC236}">
                  <a16:creationId xmlns:a16="http://schemas.microsoft.com/office/drawing/2014/main" id="{80D760D6-BDFD-ABDA-7D8D-E3EF95973781}"/>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94958D04-2E1D-401F-7D44-C8ED8A752F77}"/>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27EF67F1-30B7-EB45-72B6-D590DABB79FF}"/>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Rounded Corners 13">
            <a:extLst>
              <a:ext uri="{FF2B5EF4-FFF2-40B4-BE49-F238E27FC236}">
                <a16:creationId xmlns:a16="http://schemas.microsoft.com/office/drawing/2014/main" id="{0FF6D1B7-B622-1A2E-E16C-7B4C1557B4BA}"/>
              </a:ext>
            </a:extLst>
          </p:cNvPr>
          <p:cNvSpPr/>
          <p:nvPr/>
        </p:nvSpPr>
        <p:spPr>
          <a:xfrm>
            <a:off x="188861" y="188095"/>
            <a:ext cx="11832810" cy="749398"/>
          </a:xfrm>
          <a:prstGeom prst="roundRect">
            <a:avLst/>
          </a:prstGeom>
          <a:solidFill>
            <a:srgbClr val="FF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4000" b="1">
                <a:solidFill>
                  <a:srgbClr val="FFFFFF"/>
                </a:solidFill>
                <a:latin typeface="Arial Rounded MT Bold"/>
                <a:ea typeface="Calibri"/>
                <a:cs typeface="Times New Roman"/>
              </a:rPr>
              <a:t>What does Remembrance mean to you? </a:t>
            </a:r>
            <a:endParaRPr lang="en-US"/>
          </a:p>
        </p:txBody>
      </p:sp>
      <p:grpSp>
        <p:nvGrpSpPr>
          <p:cNvPr id="3" name="Group 2">
            <a:extLst>
              <a:ext uri="{FF2B5EF4-FFF2-40B4-BE49-F238E27FC236}">
                <a16:creationId xmlns:a16="http://schemas.microsoft.com/office/drawing/2014/main" id="{666A480B-DECB-3982-E360-C92D18226211}"/>
              </a:ext>
            </a:extLst>
          </p:cNvPr>
          <p:cNvGrpSpPr/>
          <p:nvPr/>
        </p:nvGrpSpPr>
        <p:grpSpPr>
          <a:xfrm>
            <a:off x="7475121" y="1047614"/>
            <a:ext cx="1060243" cy="990098"/>
            <a:chOff x="4799462" y="457584"/>
            <a:chExt cx="1603983" cy="1497865"/>
          </a:xfrm>
        </p:grpSpPr>
        <p:sp>
          <p:nvSpPr>
            <p:cNvPr id="4" name="Oval 3">
              <a:extLst>
                <a:ext uri="{FF2B5EF4-FFF2-40B4-BE49-F238E27FC236}">
                  <a16:creationId xmlns:a16="http://schemas.microsoft.com/office/drawing/2014/main" id="{2F593618-ADDC-7192-26AE-73F99EC1C4E0}"/>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D1ED2245-DE28-76AA-0460-4217C8364AA3}"/>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096F0F1-D9DD-5FD4-58E3-27DBB38FC6CD}"/>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 name="Rectangle: Rounded Corners 29">
            <a:hlinkClick r:id="rId5"/>
            <a:extLst>
              <a:ext uri="{FF2B5EF4-FFF2-40B4-BE49-F238E27FC236}">
                <a16:creationId xmlns:a16="http://schemas.microsoft.com/office/drawing/2014/main" id="{C1A018FB-7D8F-0688-A0A6-9770E2B377C7}"/>
              </a:ext>
            </a:extLst>
          </p:cNvPr>
          <p:cNvSpPr/>
          <p:nvPr/>
        </p:nvSpPr>
        <p:spPr>
          <a:xfrm>
            <a:off x="1706257" y="6028954"/>
            <a:ext cx="9119087" cy="65600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r>
              <a:rPr lang="en-GB" dirty="0">
                <a:solidFill>
                  <a:schemeClr val="bg1"/>
                </a:solidFill>
                <a:latin typeface="Arial Rounded MT Bold"/>
                <a:ea typeface="Calibri"/>
                <a:cs typeface="Times New Roman"/>
              </a:rPr>
              <a:t>Add your first name and school/organisation</a:t>
            </a:r>
            <a:endParaRPr lang="en-GB">
              <a:solidFill>
                <a:schemeClr val="bg1"/>
              </a:solidFill>
              <a:latin typeface="Arial Rounded MT Bold"/>
            </a:endParaRPr>
          </a:p>
        </p:txBody>
      </p:sp>
    </p:spTree>
    <p:extLst>
      <p:ext uri="{BB962C8B-B14F-4D97-AF65-F5344CB8AC3E}">
        <p14:creationId xmlns:p14="http://schemas.microsoft.com/office/powerpoint/2010/main" val="3003212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D320C-8CB0-9751-FFCE-F7E0D0C5C9C8}"/>
            </a:ext>
          </a:extLst>
        </p:cNvPr>
        <p:cNvGrpSpPr/>
        <p:nvPr/>
      </p:nvGrpSpPr>
      <p:grpSpPr>
        <a:xfrm>
          <a:off x="0" y="0"/>
          <a:ext cx="0" cy="0"/>
          <a:chOff x="0" y="0"/>
          <a:chExt cx="0" cy="0"/>
        </a:xfrm>
      </p:grpSpPr>
      <p:pic>
        <p:nvPicPr>
          <p:cNvPr id="7" name="Picture 6" descr="A person and person standing together&#10;&#10;AI-generated content may be incorrect.">
            <a:extLst>
              <a:ext uri="{FF2B5EF4-FFF2-40B4-BE49-F238E27FC236}">
                <a16:creationId xmlns:a16="http://schemas.microsoft.com/office/drawing/2014/main" id="{772E6E2E-FB27-7BAC-6ED7-ECE617B23AD0}"/>
              </a:ext>
            </a:extLst>
          </p:cNvPr>
          <p:cNvPicPr>
            <a:picLocks noChangeAspect="1"/>
          </p:cNvPicPr>
          <p:nvPr/>
        </p:nvPicPr>
        <p:blipFill>
          <a:blip r:embed="rId2"/>
          <a:stretch>
            <a:fillRect/>
          </a:stretch>
        </p:blipFill>
        <p:spPr>
          <a:xfrm>
            <a:off x="8598156" y="1298551"/>
            <a:ext cx="3064969" cy="4439478"/>
          </a:xfrm>
          <a:prstGeom prst="rect">
            <a:avLst/>
          </a:prstGeom>
        </p:spPr>
      </p:pic>
      <p:pic>
        <p:nvPicPr>
          <p:cNvPr id="10" name="Picture 9" descr="A silhouette of a person holding a sword&#10;&#10;AI-generated content may be incorrect.">
            <a:extLst>
              <a:ext uri="{FF2B5EF4-FFF2-40B4-BE49-F238E27FC236}">
                <a16:creationId xmlns:a16="http://schemas.microsoft.com/office/drawing/2014/main" id="{9EBCDB48-3654-CEC8-6D81-2FE932749DDA}"/>
              </a:ext>
            </a:extLst>
          </p:cNvPr>
          <p:cNvPicPr>
            <a:picLocks noChangeAspect="1"/>
          </p:cNvPicPr>
          <p:nvPr/>
        </p:nvPicPr>
        <p:blipFill>
          <a:blip r:embed="rId3"/>
          <a:stretch>
            <a:fillRect/>
          </a:stretch>
        </p:blipFill>
        <p:spPr>
          <a:xfrm>
            <a:off x="-866" y="1039957"/>
            <a:ext cx="2414732" cy="4951269"/>
          </a:xfrm>
          <a:prstGeom prst="rect">
            <a:avLst/>
          </a:prstGeom>
        </p:spPr>
      </p:pic>
      <p:pic>
        <p:nvPicPr>
          <p:cNvPr id="6" name="Picture 5">
            <a:extLst>
              <a:ext uri="{FF2B5EF4-FFF2-40B4-BE49-F238E27FC236}">
                <a16:creationId xmlns:a16="http://schemas.microsoft.com/office/drawing/2014/main" id="{93EA6FB2-D830-BFEE-AF04-0CE331592A68}"/>
              </a:ext>
            </a:extLst>
          </p:cNvPr>
          <p:cNvPicPr>
            <a:picLocks noChangeAspect="1"/>
          </p:cNvPicPr>
          <p:nvPr/>
        </p:nvPicPr>
        <p:blipFill rotWithShape="1">
          <a:blip r:embed="rId4">
            <a:extLst>
              <a:ext uri="{28A0092B-C50C-407E-A947-70E740481C1C}">
                <a14:useLocalDpi xmlns:a14="http://schemas.microsoft.com/office/drawing/2010/main" val="0"/>
              </a:ext>
            </a:extLst>
          </a:blip>
          <a:srcRect r="51977"/>
          <a:stretch/>
        </p:blipFill>
        <p:spPr>
          <a:xfrm>
            <a:off x="188861" y="6023244"/>
            <a:ext cx="1358585" cy="661719"/>
          </a:xfrm>
          <a:prstGeom prst="rect">
            <a:avLst/>
          </a:prstGeom>
        </p:spPr>
      </p:pic>
      <p:pic>
        <p:nvPicPr>
          <p:cNvPr id="26" name="Picture 25" descr="Logo&#10;&#10;Description automatically generated">
            <a:extLst>
              <a:ext uri="{FF2B5EF4-FFF2-40B4-BE49-F238E27FC236}">
                <a16:creationId xmlns:a16="http://schemas.microsoft.com/office/drawing/2014/main" id="{C36AD23D-CAD1-66A6-FEAB-453DD38A96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90384" y="5989910"/>
            <a:ext cx="1122369" cy="715994"/>
          </a:xfrm>
          <a:prstGeom prst="rect">
            <a:avLst/>
          </a:prstGeom>
        </p:spPr>
      </p:pic>
      <p:sp>
        <p:nvSpPr>
          <p:cNvPr id="51" name="Rectangle: Rounded Corners 50">
            <a:extLst>
              <a:ext uri="{FF2B5EF4-FFF2-40B4-BE49-F238E27FC236}">
                <a16:creationId xmlns:a16="http://schemas.microsoft.com/office/drawing/2014/main" id="{97C77041-20D1-29CD-E114-BDF713126995}"/>
              </a:ext>
            </a:extLst>
          </p:cNvPr>
          <p:cNvSpPr/>
          <p:nvPr/>
        </p:nvSpPr>
        <p:spPr>
          <a:xfrm>
            <a:off x="2408477" y="1217051"/>
            <a:ext cx="5807643" cy="4603613"/>
          </a:xfrm>
          <a:prstGeom prst="roundRect">
            <a:avLst>
              <a:gd name="adj" fmla="val 8300"/>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r>
              <a:rPr lang="en-GB" sz="1400" dirty="0">
                <a:solidFill>
                  <a:schemeClr val="bg1"/>
                </a:solidFill>
                <a:latin typeface="Arial"/>
                <a:ea typeface="Calibri"/>
                <a:cs typeface="Arial"/>
              </a:rPr>
              <a:t>To me, Remembrance means taking a moment to pause, reflect and  show appreciation for all those who have served and sacrificed, and all those that have supported them. It is about recognising the impact conflict can have, on individuals, families and communities and ensuring their stories are not forgotten. </a:t>
            </a:r>
            <a:endParaRPr lang="en-US" sz="1400" dirty="0">
              <a:solidFill>
                <a:schemeClr val="bg1"/>
              </a:solidFill>
              <a:latin typeface="Arial"/>
              <a:ea typeface="Calibri"/>
              <a:cs typeface="Arial"/>
            </a:endParaRPr>
          </a:p>
          <a:p>
            <a:pPr>
              <a:lnSpc>
                <a:spcPct val="107000"/>
              </a:lnSpc>
              <a:spcAft>
                <a:spcPts val="800"/>
              </a:spcAft>
            </a:pPr>
            <a:endParaRPr lang="en-GB" sz="1400" dirty="0">
              <a:solidFill>
                <a:schemeClr val="bg1"/>
              </a:solidFill>
              <a:latin typeface="Arial"/>
              <a:ea typeface="Calibri"/>
              <a:cs typeface="Arial"/>
            </a:endParaRPr>
          </a:p>
          <a:p>
            <a:pPr>
              <a:lnSpc>
                <a:spcPct val="107000"/>
              </a:lnSpc>
              <a:spcAft>
                <a:spcPts val="800"/>
              </a:spcAft>
            </a:pPr>
            <a:r>
              <a:rPr lang="en-GB" sz="1400" dirty="0">
                <a:solidFill>
                  <a:schemeClr val="bg1"/>
                </a:solidFill>
                <a:latin typeface="Arial"/>
                <a:ea typeface="Calibri"/>
                <a:cs typeface="Arial"/>
              </a:rPr>
              <a:t>During Remembrance I often think of my Grandparents story. In 1941 they married, the very next day my Grandad returned to the army. They did not see each other again for 4 years, until August 1945 when World War Two ended. Remembrance makes me think of the sacrifice they both made, the pain of being apart, the fear of never seeing one another again, but also the hope they had that the world would be a better place for those that came after them. </a:t>
            </a:r>
            <a:endParaRPr lang="en-US" sz="1400">
              <a:solidFill>
                <a:schemeClr val="bg1"/>
              </a:solidFill>
              <a:latin typeface="Arial"/>
              <a:cs typeface="Arial"/>
            </a:endParaRPr>
          </a:p>
        </p:txBody>
      </p:sp>
      <p:grpSp>
        <p:nvGrpSpPr>
          <p:cNvPr id="11" name="Group 10">
            <a:extLst>
              <a:ext uri="{FF2B5EF4-FFF2-40B4-BE49-F238E27FC236}">
                <a16:creationId xmlns:a16="http://schemas.microsoft.com/office/drawing/2014/main" id="{64EE7456-A0B4-333E-B5B5-C364D3662197}"/>
              </a:ext>
            </a:extLst>
          </p:cNvPr>
          <p:cNvGrpSpPr/>
          <p:nvPr/>
        </p:nvGrpSpPr>
        <p:grpSpPr>
          <a:xfrm rot="3111535">
            <a:off x="11242728" y="1063464"/>
            <a:ext cx="838200" cy="782745"/>
            <a:chOff x="4799462" y="457584"/>
            <a:chExt cx="1603983" cy="1497865"/>
          </a:xfrm>
        </p:grpSpPr>
        <p:sp>
          <p:nvSpPr>
            <p:cNvPr id="12" name="Oval 11">
              <a:extLst>
                <a:ext uri="{FF2B5EF4-FFF2-40B4-BE49-F238E27FC236}">
                  <a16:creationId xmlns:a16="http://schemas.microsoft.com/office/drawing/2014/main" id="{AB126ECF-8565-0A41-7419-3F7AC38B05AF}"/>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0D1DCCC0-1CAD-835E-5AD3-711E4EF037C8}"/>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9F611B1A-76A7-6EFE-FF2A-6308BCD80DDE}"/>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Rounded Corners 13">
            <a:extLst>
              <a:ext uri="{FF2B5EF4-FFF2-40B4-BE49-F238E27FC236}">
                <a16:creationId xmlns:a16="http://schemas.microsoft.com/office/drawing/2014/main" id="{793140DA-7D6F-75E4-1E7B-CE0ABDE698F4}"/>
              </a:ext>
            </a:extLst>
          </p:cNvPr>
          <p:cNvSpPr/>
          <p:nvPr/>
        </p:nvSpPr>
        <p:spPr>
          <a:xfrm>
            <a:off x="188861" y="188095"/>
            <a:ext cx="11832810" cy="749398"/>
          </a:xfrm>
          <a:prstGeom prst="roundRect">
            <a:avLst/>
          </a:prstGeom>
          <a:solidFill>
            <a:srgbClr val="FF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4000" b="1">
                <a:solidFill>
                  <a:srgbClr val="FFFFFF"/>
                </a:solidFill>
                <a:latin typeface="Arial Rounded MT Bold"/>
                <a:ea typeface="Calibri"/>
                <a:cs typeface="Times New Roman"/>
              </a:rPr>
              <a:t>What does Remembrance mean to you? </a:t>
            </a:r>
            <a:endParaRPr lang="en-US"/>
          </a:p>
        </p:txBody>
      </p:sp>
      <p:grpSp>
        <p:nvGrpSpPr>
          <p:cNvPr id="3" name="Group 2">
            <a:extLst>
              <a:ext uri="{FF2B5EF4-FFF2-40B4-BE49-F238E27FC236}">
                <a16:creationId xmlns:a16="http://schemas.microsoft.com/office/drawing/2014/main" id="{5FC62CF5-C28F-BAB0-94CF-4C41D865366E}"/>
              </a:ext>
            </a:extLst>
          </p:cNvPr>
          <p:cNvGrpSpPr/>
          <p:nvPr/>
        </p:nvGrpSpPr>
        <p:grpSpPr>
          <a:xfrm>
            <a:off x="7676204" y="941781"/>
            <a:ext cx="1060243" cy="990098"/>
            <a:chOff x="4799462" y="457584"/>
            <a:chExt cx="1603983" cy="1497865"/>
          </a:xfrm>
        </p:grpSpPr>
        <p:sp>
          <p:nvSpPr>
            <p:cNvPr id="4" name="Oval 3">
              <a:extLst>
                <a:ext uri="{FF2B5EF4-FFF2-40B4-BE49-F238E27FC236}">
                  <a16:creationId xmlns:a16="http://schemas.microsoft.com/office/drawing/2014/main" id="{4A110FB0-F974-539E-606A-2095BD46E844}"/>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37BC3A98-649F-CBC7-6BB5-DBFC33121F5A}"/>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3E731E6F-1DED-6353-8249-58A539B76D59}"/>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 name="Rectangle: Rounded Corners 29">
            <a:hlinkClick r:id="rId6"/>
            <a:extLst>
              <a:ext uri="{FF2B5EF4-FFF2-40B4-BE49-F238E27FC236}">
                <a16:creationId xmlns:a16="http://schemas.microsoft.com/office/drawing/2014/main" id="{37EA4F00-755A-3C9E-AE95-F332985E9653}"/>
              </a:ext>
            </a:extLst>
          </p:cNvPr>
          <p:cNvSpPr/>
          <p:nvPr/>
        </p:nvSpPr>
        <p:spPr>
          <a:xfrm>
            <a:off x="1706257" y="6028954"/>
            <a:ext cx="9119087" cy="65600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lnSpc>
                <a:spcPct val="107000"/>
              </a:lnSpc>
              <a:spcAft>
                <a:spcPts val="800"/>
              </a:spcAft>
            </a:pPr>
            <a:r>
              <a:rPr lang="en-GB" dirty="0">
                <a:solidFill>
                  <a:schemeClr val="bg1"/>
                </a:solidFill>
                <a:latin typeface="Arial Rounded MT Bold"/>
                <a:ea typeface="Calibri"/>
                <a:cs typeface="Times New Roman"/>
              </a:rPr>
              <a:t>Becca, SSCE </a:t>
            </a:r>
            <a:r>
              <a:rPr lang="en-GB" dirty="0" err="1">
                <a:solidFill>
                  <a:schemeClr val="bg1"/>
                </a:solidFill>
                <a:latin typeface="Arial Rounded MT Bold"/>
                <a:ea typeface="Calibri"/>
                <a:cs typeface="Times New Roman"/>
              </a:rPr>
              <a:t>Cymu</a:t>
            </a:r>
            <a:r>
              <a:rPr lang="en-GB" dirty="0">
                <a:solidFill>
                  <a:schemeClr val="bg1"/>
                </a:solidFill>
                <a:latin typeface="Arial Rounded MT Bold"/>
                <a:ea typeface="Calibri"/>
                <a:cs typeface="Times New Roman"/>
              </a:rPr>
              <a:t> </a:t>
            </a:r>
            <a:endParaRPr lang="en-US">
              <a:solidFill>
                <a:schemeClr val="bg1"/>
              </a:solidFill>
            </a:endParaRPr>
          </a:p>
        </p:txBody>
      </p:sp>
      <p:sp>
        <p:nvSpPr>
          <p:cNvPr id="2" name="TextBox 1">
            <a:extLst>
              <a:ext uri="{FF2B5EF4-FFF2-40B4-BE49-F238E27FC236}">
                <a16:creationId xmlns:a16="http://schemas.microsoft.com/office/drawing/2014/main" id="{6A13ECC4-8206-7600-A95D-A2E959FBFE9B}"/>
              </a:ext>
            </a:extLst>
          </p:cNvPr>
          <p:cNvSpPr txBox="1"/>
          <p:nvPr/>
        </p:nvSpPr>
        <p:spPr>
          <a:xfrm rot="-1680000">
            <a:off x="327716" y="1186051"/>
            <a:ext cx="448506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5400" dirty="0">
                <a:latin typeface="Arial"/>
                <a:cs typeface="Arial"/>
              </a:rPr>
              <a:t>Example</a:t>
            </a:r>
            <a:endParaRPr lang="en-US" sz="5400"/>
          </a:p>
        </p:txBody>
      </p:sp>
    </p:spTree>
    <p:extLst>
      <p:ext uri="{BB962C8B-B14F-4D97-AF65-F5344CB8AC3E}">
        <p14:creationId xmlns:p14="http://schemas.microsoft.com/office/powerpoint/2010/main" val="2045533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6BA60-5748-2167-1DA2-355927924469}"/>
            </a:ext>
          </a:extLst>
        </p:cNvPr>
        <p:cNvGrpSpPr/>
        <p:nvPr/>
      </p:nvGrpSpPr>
      <p:grpSpPr>
        <a:xfrm>
          <a:off x="0" y="0"/>
          <a:ext cx="0" cy="0"/>
          <a:chOff x="0" y="0"/>
          <a:chExt cx="0" cy="0"/>
        </a:xfrm>
      </p:grpSpPr>
      <p:pic>
        <p:nvPicPr>
          <p:cNvPr id="7" name="Picture 6" descr="A person and person standing together&#10;&#10;AI-generated content may be incorrect.">
            <a:extLst>
              <a:ext uri="{FF2B5EF4-FFF2-40B4-BE49-F238E27FC236}">
                <a16:creationId xmlns:a16="http://schemas.microsoft.com/office/drawing/2014/main" id="{51CE1957-5076-E3E5-D8B8-B30F836A0B1A}"/>
              </a:ext>
            </a:extLst>
          </p:cNvPr>
          <p:cNvPicPr>
            <a:picLocks noChangeAspect="1"/>
          </p:cNvPicPr>
          <p:nvPr/>
        </p:nvPicPr>
        <p:blipFill>
          <a:blip r:embed="rId2"/>
          <a:stretch>
            <a:fillRect/>
          </a:stretch>
        </p:blipFill>
        <p:spPr>
          <a:xfrm>
            <a:off x="8598156" y="1298551"/>
            <a:ext cx="3064969" cy="4439478"/>
          </a:xfrm>
          <a:prstGeom prst="rect">
            <a:avLst/>
          </a:prstGeom>
        </p:spPr>
      </p:pic>
      <p:pic>
        <p:nvPicPr>
          <p:cNvPr id="10" name="Picture 9" descr="A silhouette of a person holding a sword&#10;&#10;AI-generated content may be incorrect.">
            <a:extLst>
              <a:ext uri="{FF2B5EF4-FFF2-40B4-BE49-F238E27FC236}">
                <a16:creationId xmlns:a16="http://schemas.microsoft.com/office/drawing/2014/main" id="{E22EE5DF-675B-3E88-9134-2387CFFB113A}"/>
              </a:ext>
            </a:extLst>
          </p:cNvPr>
          <p:cNvPicPr>
            <a:picLocks noChangeAspect="1"/>
          </p:cNvPicPr>
          <p:nvPr/>
        </p:nvPicPr>
        <p:blipFill>
          <a:blip r:embed="rId3"/>
          <a:stretch>
            <a:fillRect/>
          </a:stretch>
        </p:blipFill>
        <p:spPr>
          <a:xfrm>
            <a:off x="-866" y="1039957"/>
            <a:ext cx="2414732" cy="4951269"/>
          </a:xfrm>
          <a:prstGeom prst="rect">
            <a:avLst/>
          </a:prstGeom>
        </p:spPr>
      </p:pic>
      <p:pic>
        <p:nvPicPr>
          <p:cNvPr id="6" name="Picture 5">
            <a:extLst>
              <a:ext uri="{FF2B5EF4-FFF2-40B4-BE49-F238E27FC236}">
                <a16:creationId xmlns:a16="http://schemas.microsoft.com/office/drawing/2014/main" id="{DA3D01FE-5680-3A4B-7C49-C38BE76FD032}"/>
              </a:ext>
            </a:extLst>
          </p:cNvPr>
          <p:cNvPicPr>
            <a:picLocks noChangeAspect="1"/>
          </p:cNvPicPr>
          <p:nvPr/>
        </p:nvPicPr>
        <p:blipFill rotWithShape="1">
          <a:blip r:embed="rId4">
            <a:extLst>
              <a:ext uri="{28A0092B-C50C-407E-A947-70E740481C1C}">
                <a14:useLocalDpi xmlns:a14="http://schemas.microsoft.com/office/drawing/2010/main" val="0"/>
              </a:ext>
            </a:extLst>
          </a:blip>
          <a:srcRect r="51977"/>
          <a:stretch/>
        </p:blipFill>
        <p:spPr>
          <a:xfrm>
            <a:off x="2371888" y="6033541"/>
            <a:ext cx="1358585" cy="661719"/>
          </a:xfrm>
          <a:prstGeom prst="rect">
            <a:avLst/>
          </a:prstGeom>
        </p:spPr>
      </p:pic>
      <p:pic>
        <p:nvPicPr>
          <p:cNvPr id="26" name="Picture 25" descr="Logo&#10;&#10;Description automatically generated">
            <a:extLst>
              <a:ext uri="{FF2B5EF4-FFF2-40B4-BE49-F238E27FC236}">
                <a16:creationId xmlns:a16="http://schemas.microsoft.com/office/drawing/2014/main" id="{2AD89357-8203-E2EA-18C1-90FF0239522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90384" y="5989910"/>
            <a:ext cx="1122369" cy="715994"/>
          </a:xfrm>
          <a:prstGeom prst="rect">
            <a:avLst/>
          </a:prstGeom>
        </p:spPr>
      </p:pic>
      <p:sp>
        <p:nvSpPr>
          <p:cNvPr id="51" name="Rectangle: Rounded Corners 50">
            <a:extLst>
              <a:ext uri="{FF2B5EF4-FFF2-40B4-BE49-F238E27FC236}">
                <a16:creationId xmlns:a16="http://schemas.microsoft.com/office/drawing/2014/main" id="{EAF05F96-7D29-7A9C-E6A3-1E9D3B9E0C97}"/>
              </a:ext>
            </a:extLst>
          </p:cNvPr>
          <p:cNvSpPr/>
          <p:nvPr/>
        </p:nvSpPr>
        <p:spPr>
          <a:xfrm>
            <a:off x="2408477" y="1217051"/>
            <a:ext cx="5807643" cy="4603613"/>
          </a:xfrm>
          <a:prstGeom prst="roundRect">
            <a:avLst>
              <a:gd name="adj" fmla="val 8300"/>
            </a:avLst>
          </a:prstGeom>
          <a:solidFill>
            <a:srgbClr val="FF0000">
              <a:alpha val="30196"/>
            </a:srgbClr>
          </a:solidFill>
          <a:ln>
            <a:solidFill>
              <a:srgbClr val="C0004E"/>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nSpc>
                <a:spcPct val="107000"/>
              </a:lnSpc>
              <a:spcAft>
                <a:spcPts val="800"/>
              </a:spcAft>
            </a:pPr>
            <a:r>
              <a:rPr lang="en-GB" sz="1400" dirty="0">
                <a:solidFill>
                  <a:schemeClr val="bg1"/>
                </a:solidFill>
                <a:latin typeface="Arial"/>
                <a:ea typeface="Calibri"/>
                <a:cs typeface="Arial"/>
              </a:rPr>
              <a:t>To me, Remembrance means taking a moment to pause, reflect and  show appreciation for all those who have served and sacrificed, and all those that have supported them. It is about recognising the impact conflict can have, on individuals, families and communities and ensuring their stories are not forgotten. </a:t>
            </a:r>
            <a:endParaRPr lang="en-US" sz="1400" dirty="0">
              <a:solidFill>
                <a:schemeClr val="bg1"/>
              </a:solidFill>
              <a:latin typeface="Arial"/>
              <a:ea typeface="Calibri"/>
              <a:cs typeface="Arial"/>
            </a:endParaRPr>
          </a:p>
          <a:p>
            <a:pPr>
              <a:lnSpc>
                <a:spcPct val="107000"/>
              </a:lnSpc>
              <a:spcAft>
                <a:spcPts val="800"/>
              </a:spcAft>
            </a:pPr>
            <a:endParaRPr lang="en-GB" sz="1400" dirty="0">
              <a:solidFill>
                <a:schemeClr val="bg1"/>
              </a:solidFill>
              <a:latin typeface="Arial"/>
              <a:ea typeface="Calibri"/>
              <a:cs typeface="Arial"/>
            </a:endParaRPr>
          </a:p>
          <a:p>
            <a:pPr>
              <a:lnSpc>
                <a:spcPct val="107000"/>
              </a:lnSpc>
              <a:spcAft>
                <a:spcPts val="800"/>
              </a:spcAft>
            </a:pPr>
            <a:r>
              <a:rPr lang="en-GB" sz="1400" dirty="0">
                <a:solidFill>
                  <a:schemeClr val="bg1"/>
                </a:solidFill>
                <a:latin typeface="Arial"/>
                <a:ea typeface="Calibri"/>
                <a:cs typeface="Arial"/>
              </a:rPr>
              <a:t>During Remembrance I often think of my Grandparents story. In 1941 they married, the very next day my Grandad returned to the army. They did not see each other again for 4 years, until August 1945 when World War Two ended. Remembrance makes me think of the sacrifice they both made, the pain of being apart, the fear of never seeing one another again, but also the hope they had that the world would be a better place for those that came after them. </a:t>
            </a:r>
            <a:endParaRPr lang="en-US" sz="1400">
              <a:solidFill>
                <a:schemeClr val="bg1"/>
              </a:solidFill>
              <a:latin typeface="Arial"/>
              <a:cs typeface="Arial"/>
            </a:endParaRPr>
          </a:p>
        </p:txBody>
      </p:sp>
      <p:grpSp>
        <p:nvGrpSpPr>
          <p:cNvPr id="11" name="Group 10">
            <a:extLst>
              <a:ext uri="{FF2B5EF4-FFF2-40B4-BE49-F238E27FC236}">
                <a16:creationId xmlns:a16="http://schemas.microsoft.com/office/drawing/2014/main" id="{276D3590-F368-D678-14F1-6CADB86EFBF4}"/>
              </a:ext>
            </a:extLst>
          </p:cNvPr>
          <p:cNvGrpSpPr/>
          <p:nvPr/>
        </p:nvGrpSpPr>
        <p:grpSpPr>
          <a:xfrm rot="3111535">
            <a:off x="11242728" y="1063464"/>
            <a:ext cx="838200" cy="782745"/>
            <a:chOff x="4799462" y="457584"/>
            <a:chExt cx="1603983" cy="1497865"/>
          </a:xfrm>
        </p:grpSpPr>
        <p:sp>
          <p:nvSpPr>
            <p:cNvPr id="12" name="Oval 11">
              <a:extLst>
                <a:ext uri="{FF2B5EF4-FFF2-40B4-BE49-F238E27FC236}">
                  <a16:creationId xmlns:a16="http://schemas.microsoft.com/office/drawing/2014/main" id="{4B023FD5-7366-EAA7-68A9-005DB8A51A3F}"/>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07D58A3B-A361-F5B9-7213-BD774FC5B9A1}"/>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A48A0DF5-DA4C-6846-DF62-0FEFFA565695}"/>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Rectangle: Rounded Corners 13">
            <a:extLst>
              <a:ext uri="{FF2B5EF4-FFF2-40B4-BE49-F238E27FC236}">
                <a16:creationId xmlns:a16="http://schemas.microsoft.com/office/drawing/2014/main" id="{0E15B4CC-EF28-22FC-5F7D-0F61539AB83B}"/>
              </a:ext>
            </a:extLst>
          </p:cNvPr>
          <p:cNvSpPr/>
          <p:nvPr/>
        </p:nvSpPr>
        <p:spPr>
          <a:xfrm>
            <a:off x="2402779" y="188095"/>
            <a:ext cx="9618892" cy="708209"/>
          </a:xfrm>
          <a:prstGeom prst="roundRect">
            <a:avLst/>
          </a:prstGeom>
          <a:solidFill>
            <a:srgbClr val="FF0000"/>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3800" b="1" dirty="0">
                <a:solidFill>
                  <a:srgbClr val="FFFFFF"/>
                </a:solidFill>
                <a:latin typeface="Arial Rounded MT Bold"/>
                <a:ea typeface="Calibri"/>
                <a:cs typeface="Times New Roman"/>
              </a:rPr>
              <a:t>What does Remembrance mean to you? </a:t>
            </a:r>
            <a:endParaRPr lang="en-US" sz="3800"/>
          </a:p>
        </p:txBody>
      </p:sp>
      <p:grpSp>
        <p:nvGrpSpPr>
          <p:cNvPr id="3" name="Group 2">
            <a:extLst>
              <a:ext uri="{FF2B5EF4-FFF2-40B4-BE49-F238E27FC236}">
                <a16:creationId xmlns:a16="http://schemas.microsoft.com/office/drawing/2014/main" id="{55B0C54F-F7BB-8349-C050-EA0543BC95F6}"/>
              </a:ext>
            </a:extLst>
          </p:cNvPr>
          <p:cNvGrpSpPr/>
          <p:nvPr/>
        </p:nvGrpSpPr>
        <p:grpSpPr>
          <a:xfrm>
            <a:off x="7676204" y="941781"/>
            <a:ext cx="1060243" cy="990098"/>
            <a:chOff x="4799462" y="457584"/>
            <a:chExt cx="1603983" cy="1497865"/>
          </a:xfrm>
        </p:grpSpPr>
        <p:sp>
          <p:nvSpPr>
            <p:cNvPr id="4" name="Oval 3">
              <a:extLst>
                <a:ext uri="{FF2B5EF4-FFF2-40B4-BE49-F238E27FC236}">
                  <a16:creationId xmlns:a16="http://schemas.microsoft.com/office/drawing/2014/main" id="{E53FF32A-BBEA-13D4-FA5C-C9563FFA2A14}"/>
                </a:ext>
              </a:extLst>
            </p:cNvPr>
            <p:cNvSpPr/>
            <p:nvPr/>
          </p:nvSpPr>
          <p:spPr>
            <a:xfrm rot="19578179">
              <a:off x="5002936" y="904928"/>
              <a:ext cx="1400509" cy="1050521"/>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721C933E-2A1B-6613-39B2-527848DE6AAC}"/>
                </a:ext>
              </a:extLst>
            </p:cNvPr>
            <p:cNvSpPr/>
            <p:nvPr/>
          </p:nvSpPr>
          <p:spPr>
            <a:xfrm rot="19578179">
              <a:off x="4799462" y="457584"/>
              <a:ext cx="1129250" cy="840876"/>
            </a:xfrm>
            <a:prstGeom prst="ellipse">
              <a:avLst/>
            </a:prstGeom>
            <a:solidFill>
              <a:srgbClr val="F02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D64F948F-87CC-AB50-ED9A-C42B484D7560}"/>
                </a:ext>
              </a:extLst>
            </p:cNvPr>
            <p:cNvSpPr/>
            <p:nvPr/>
          </p:nvSpPr>
          <p:spPr>
            <a:xfrm>
              <a:off x="5321627" y="905609"/>
              <a:ext cx="408828" cy="40882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 name="Rectangle: Rounded Corners 29">
            <a:hlinkClick r:id="rId6"/>
            <a:extLst>
              <a:ext uri="{FF2B5EF4-FFF2-40B4-BE49-F238E27FC236}">
                <a16:creationId xmlns:a16="http://schemas.microsoft.com/office/drawing/2014/main" id="{55E1B2D3-75C5-2A42-3235-046CBE21EF32}"/>
              </a:ext>
            </a:extLst>
          </p:cNvPr>
          <p:cNvSpPr/>
          <p:nvPr/>
        </p:nvSpPr>
        <p:spPr>
          <a:xfrm>
            <a:off x="3796608" y="6028954"/>
            <a:ext cx="7028736" cy="65600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lnSpc>
                <a:spcPct val="107000"/>
              </a:lnSpc>
              <a:spcAft>
                <a:spcPts val="800"/>
              </a:spcAft>
            </a:pPr>
            <a:r>
              <a:rPr lang="en-GB" dirty="0">
                <a:solidFill>
                  <a:schemeClr val="bg1"/>
                </a:solidFill>
                <a:latin typeface="Arial Rounded MT Bold"/>
                <a:ea typeface="Calibri"/>
                <a:cs typeface="Times New Roman"/>
              </a:rPr>
              <a:t>Becca, SSCE </a:t>
            </a:r>
            <a:r>
              <a:rPr lang="en-GB" dirty="0" err="1">
                <a:solidFill>
                  <a:schemeClr val="bg1"/>
                </a:solidFill>
                <a:latin typeface="Arial Rounded MT Bold"/>
                <a:ea typeface="Calibri"/>
                <a:cs typeface="Times New Roman"/>
              </a:rPr>
              <a:t>Cymu</a:t>
            </a:r>
            <a:r>
              <a:rPr lang="en-GB" dirty="0">
                <a:solidFill>
                  <a:schemeClr val="bg1"/>
                </a:solidFill>
                <a:latin typeface="Arial Rounded MT Bold"/>
                <a:ea typeface="Calibri"/>
                <a:cs typeface="Times New Roman"/>
              </a:rPr>
              <a:t> </a:t>
            </a:r>
            <a:endParaRPr lang="en-US">
              <a:solidFill>
                <a:schemeClr val="bg1"/>
              </a:solidFill>
            </a:endParaRPr>
          </a:p>
        </p:txBody>
      </p:sp>
    </p:spTree>
    <p:extLst>
      <p:ext uri="{BB962C8B-B14F-4D97-AF65-F5344CB8AC3E}">
        <p14:creationId xmlns:p14="http://schemas.microsoft.com/office/powerpoint/2010/main" val="8164560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82E761486982C469FD523B4F81038B2" ma:contentTypeVersion="19" ma:contentTypeDescription="Create a new document." ma:contentTypeScope="" ma:versionID="817acfe686cad93ca24f175aba522548">
  <xsd:schema xmlns:xsd="http://www.w3.org/2001/XMLSchema" xmlns:xs="http://www.w3.org/2001/XMLSchema" xmlns:p="http://schemas.microsoft.com/office/2006/metadata/properties" xmlns:ns2="9c64d555-2e0a-41ff-a7ae-916f3d9e2dcd" xmlns:ns3="117b5399-651a-4714-82c2-de7d0fcf8467" targetNamespace="http://schemas.microsoft.com/office/2006/metadata/properties" ma:root="true" ma:fieldsID="ff95b9a1ce6c0464a3c42edd5ad20720" ns2:_="" ns3:_="">
    <xsd:import namespace="9c64d555-2e0a-41ff-a7ae-916f3d9e2dcd"/>
    <xsd:import namespace="117b5399-651a-4714-82c2-de7d0fcf846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64d555-2e0a-41ff-a7ae-916f3d9e2d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373820d-b6de-44fc-9088-581e1b894f7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7b5399-651a-4714-82c2-de7d0fcf8467"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dbc4ba2-ea15-468d-8eba-bcc5c059b746}" ma:internalName="TaxCatchAll" ma:showField="CatchAllData" ma:web="117b5399-651a-4714-82c2-de7d0fcf84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c64d555-2e0a-41ff-a7ae-916f3d9e2dcd">
      <Terms xmlns="http://schemas.microsoft.com/office/infopath/2007/PartnerControls"/>
    </lcf76f155ced4ddcb4097134ff3c332f>
    <TaxCatchAll xmlns="117b5399-651a-4714-82c2-de7d0fcf8467" xsi:nil="true"/>
  </documentManagement>
</p:properties>
</file>

<file path=customXml/itemProps1.xml><?xml version="1.0" encoding="utf-8"?>
<ds:datastoreItem xmlns:ds="http://schemas.openxmlformats.org/officeDocument/2006/customXml" ds:itemID="{D08E7CBE-27A9-4A26-8534-F7219E04A57C}">
  <ds:schemaRefs>
    <ds:schemaRef ds:uri="http://schemas.microsoft.com/sharepoint/v3/contenttype/forms"/>
  </ds:schemaRefs>
</ds:datastoreItem>
</file>

<file path=customXml/itemProps2.xml><?xml version="1.0" encoding="utf-8"?>
<ds:datastoreItem xmlns:ds="http://schemas.openxmlformats.org/officeDocument/2006/customXml" ds:itemID="{75AC0FBF-B95C-4EFC-A1A2-671C20581717}">
  <ds:schemaRefs>
    <ds:schemaRef ds:uri="117b5399-651a-4714-82c2-de7d0fcf8467"/>
    <ds:schemaRef ds:uri="9c64d555-2e0a-41ff-a7ae-916f3d9e2dc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AF1DB68-29DD-4284-8AF1-E75A3E7582ED}">
  <ds:schemaRefs>
    <ds:schemaRef ds:uri="117b5399-651a-4714-82c2-de7d0fcf8467"/>
    <ds:schemaRef ds:uri="9c64d555-2e0a-41ff-a7ae-916f3d9e2dcd"/>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6</Slides>
  <Notes>0</Notes>
  <HiddenSlides>0</HiddenSlide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277</cp:revision>
  <dcterms:created xsi:type="dcterms:W3CDTF">2026-09-28T12:42:25Z</dcterms:created>
  <dcterms:modified xsi:type="dcterms:W3CDTF">2026-10-21T07:59:58Z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0x010100B82E761486982C469FD523B4F81038B2</vt:lpwstr>
  </property>
  <property fmtid="{D5CDD505-2E9C-101B-9397-08002B2CF9AE}" pid="3" name="MediaServiceImageTags">
    <vt:lpwstr/>
  </property>
</Properties>
</file>